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theme/theme5.xml" ContentType="application/vnd.openxmlformats-officedocument.theme+xml"/>
  <Override PartName="/ppt/slideLayouts/slideLayout40.xml" ContentType="application/vnd.openxmlformats-officedocument.presentationml.slideLayout+xml"/>
  <Override PartName="/ppt/theme/theme6.xml" ContentType="application/vnd.openxmlformats-officedocument.theme+xml"/>
  <Override PartName="/ppt/slideLayouts/slideLayout41.xml" ContentType="application/vnd.openxmlformats-officedocument.presentationml.slideLayout+xml"/>
  <Override PartName="/ppt/theme/theme7.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8.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9.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10.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11.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12.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13.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14.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 id="2147483703" r:id="rId5"/>
    <p:sldMasterId id="2147483675" r:id="rId6"/>
    <p:sldMasterId id="2147483684" r:id="rId7"/>
    <p:sldMasterId id="2147483702" r:id="rId8"/>
    <p:sldMasterId id="2147483709" r:id="rId9"/>
    <p:sldMasterId id="2147483717" r:id="rId10"/>
    <p:sldMasterId id="2147483761" r:id="rId11"/>
    <p:sldMasterId id="2147483770" r:id="rId12"/>
    <p:sldMasterId id="2147483775" r:id="rId13"/>
    <p:sldMasterId id="2147483781" r:id="rId14"/>
    <p:sldMasterId id="2147483787" r:id="rId15"/>
    <p:sldMasterId id="2147483791" r:id="rId16"/>
    <p:sldMasterId id="2147483795" r:id="rId17"/>
    <p:sldMasterId id="2147483798" r:id="rId18"/>
  </p:sldMasterIdLst>
  <p:notesMasterIdLst>
    <p:notesMasterId r:id="rId37"/>
  </p:notesMasterIdLst>
  <p:handoutMasterIdLst>
    <p:handoutMasterId r:id="rId38"/>
  </p:handoutMasterIdLst>
  <p:sldIdLst>
    <p:sldId id="324" r:id="rId19"/>
    <p:sldId id="483" r:id="rId20"/>
    <p:sldId id="394" r:id="rId21"/>
    <p:sldId id="395" r:id="rId22"/>
    <p:sldId id="460" r:id="rId23"/>
    <p:sldId id="500" r:id="rId24"/>
    <p:sldId id="498" r:id="rId25"/>
    <p:sldId id="402" r:id="rId26"/>
    <p:sldId id="403" r:id="rId27"/>
    <p:sldId id="499" r:id="rId28"/>
    <p:sldId id="468" r:id="rId29"/>
    <p:sldId id="477" r:id="rId30"/>
    <p:sldId id="470" r:id="rId31"/>
    <p:sldId id="438" r:id="rId32"/>
    <p:sldId id="407" r:id="rId33"/>
    <p:sldId id="480" r:id="rId34"/>
    <p:sldId id="481" r:id="rId35"/>
    <p:sldId id="478" r:id="rId36"/>
  </p:sldIdLst>
  <p:sldSz cx="12192000" cy="6858000"/>
  <p:notesSz cx="6858000" cy="303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O'Brien, Colleen" initials="OC" lastIdx="4" clrIdx="6">
    <p:extLst>
      <p:ext uri="{19B8F6BF-5375-455C-9EA6-DF929625EA0E}">
        <p15:presenceInfo xmlns:p15="http://schemas.microsoft.com/office/powerpoint/2012/main" userId="S::colleen.obrien@ride.ri.gov::488ac25a-1062-4d23-8a26-215678d00ae2" providerId="AD"/>
      </p:ext>
    </p:extLst>
  </p:cmAuthor>
  <p:cmAuthor id="1" name="Callie Riley" initials="CR" lastIdx="3" clrIdx="0">
    <p:extLst/>
  </p:cmAuthor>
  <p:cmAuthor id="8" name="Girard, Diane" initials="GD [2]" lastIdx="3" clrIdx="7">
    <p:extLst>
      <p:ext uri="{19B8F6BF-5375-455C-9EA6-DF929625EA0E}">
        <p15:presenceInfo xmlns:p15="http://schemas.microsoft.com/office/powerpoint/2012/main" userId="S::diane.girard@ride.ri.gov::31700af6-e83c-47dc-aa3b-5208e272756f" providerId="AD"/>
      </p:ext>
    </p:extLst>
  </p:cmAuthor>
  <p:cmAuthor id="2" name="Beth Parker" initials="BP" lastIdx="1" clrIdx="1"/>
  <p:cmAuthor id="3" name="Girard, Diane" initials="dg" lastIdx="10" clrIdx="2"/>
  <p:cmAuthor id="4" name="Colleen O'Brien" initials="cro" lastIdx="1" clrIdx="3"/>
  <p:cmAuthor id="5" name="Diane Girard" initials="DG" lastIdx="7" clrIdx="4">
    <p:extLst>
      <p:ext uri="{19B8F6BF-5375-455C-9EA6-DF929625EA0E}">
        <p15:presenceInfo xmlns:p15="http://schemas.microsoft.com/office/powerpoint/2012/main" userId="fad84c369398ce2e" providerId="Windows Live"/>
      </p:ext>
    </p:extLst>
  </p:cmAuthor>
  <p:cmAuthor id="6" name="Girard, Diane" initials="GD" lastIdx="10" clrIdx="5">
    <p:extLst>
      <p:ext uri="{19B8F6BF-5375-455C-9EA6-DF929625EA0E}">
        <p15:presenceInfo xmlns:p15="http://schemas.microsoft.com/office/powerpoint/2012/main" userId="S-1-5-21-1586716437-331627889-1971066577-18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clrMode="bw"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513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5000" autoAdjust="0"/>
  </p:normalViewPr>
  <p:slideViewPr>
    <p:cSldViewPr snapToGrid="0">
      <p:cViewPr varScale="1">
        <p:scale>
          <a:sx n="52" d="100"/>
          <a:sy n="52" d="100"/>
        </p:scale>
        <p:origin x="828" y="6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Master" Target="slideMasters/slideMaster15.xml"/><Relationship Id="rId26" Type="http://schemas.openxmlformats.org/officeDocument/2006/relationships/slide" Target="slides/slide8.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Master" Target="slideMasters/slideMaster14.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2.xml"/><Relationship Id="rId29" Type="http://schemas.openxmlformats.org/officeDocument/2006/relationships/slide" Target="slides/slide11.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57"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rard, Diane" userId="S::diane.girard@ride.ri.gov::31700af6-e83c-47dc-aa3b-5208e272756f" providerId="AD" clId="Web-{50F0712C-83D5-B44F-F9C2-BA012B4605E9}"/>
    <pc:docChg chg="modSld">
      <pc:chgData name="Girard, Diane" userId="S::diane.girard@ride.ri.gov::31700af6-e83c-47dc-aa3b-5208e272756f" providerId="AD" clId="Web-{50F0712C-83D5-B44F-F9C2-BA012B4605E9}" dt="2019-01-25T19:53:35.295" v="21"/>
      <pc:docMkLst>
        <pc:docMk/>
      </pc:docMkLst>
      <pc:sldChg chg="modNotes">
        <pc:chgData name="Girard, Diane" userId="S::diane.girard@ride.ri.gov::31700af6-e83c-47dc-aa3b-5208e272756f" providerId="AD" clId="Web-{50F0712C-83D5-B44F-F9C2-BA012B4605E9}" dt="2019-01-25T19:53:35.295" v="21"/>
        <pc:sldMkLst>
          <pc:docMk/>
          <pc:sldMk cId="0" sldId="374"/>
        </pc:sldMkLst>
      </pc:sldChg>
    </pc:docChg>
  </pc:docChgLst>
  <pc:docChgLst>
    <pc:chgData name="Girard, Diane" userId="S::diane.girard@ride.ri.gov::31700af6-e83c-47dc-aa3b-5208e272756f" providerId="AD" clId="Web-{CA84A700-A23B-1091-4802-F9686922B9D6}"/>
    <pc:docChg chg="addSld modSld sldOrd">
      <pc:chgData name="Girard, Diane" userId="S::diane.girard@ride.ri.gov::31700af6-e83c-47dc-aa3b-5208e272756f" providerId="AD" clId="Web-{CA84A700-A23B-1091-4802-F9686922B9D6}" dt="2019-01-12T18:39:37.738" v="1150" actId="20577"/>
      <pc:docMkLst>
        <pc:docMk/>
      </pc:docMkLst>
      <pc:sldChg chg="modNotes">
        <pc:chgData name="Girard, Diane" userId="S::diane.girard@ride.ri.gov::31700af6-e83c-47dc-aa3b-5208e272756f" providerId="AD" clId="Web-{CA84A700-A23B-1091-4802-F9686922B9D6}" dt="2019-01-12T17:58:32.447" v="198"/>
        <pc:sldMkLst>
          <pc:docMk/>
          <pc:sldMk cId="0" sldId="374"/>
        </pc:sldMkLst>
      </pc:sldChg>
      <pc:sldChg chg="modSp modNotes">
        <pc:chgData name="Girard, Diane" userId="S::diane.girard@ride.ri.gov::31700af6-e83c-47dc-aa3b-5208e272756f" providerId="AD" clId="Web-{CA84A700-A23B-1091-4802-F9686922B9D6}" dt="2019-01-12T18:36:24.543" v="938"/>
        <pc:sldMkLst>
          <pc:docMk/>
          <pc:sldMk cId="0" sldId="402"/>
        </pc:sldMkLst>
        <pc:spChg chg="mod">
          <ac:chgData name="Girard, Diane" userId="S::diane.girard@ride.ri.gov::31700af6-e83c-47dc-aa3b-5208e272756f" providerId="AD" clId="Web-{CA84A700-A23B-1091-4802-F9686922B9D6}" dt="2019-01-12T18:30:25.729" v="825" actId="20577"/>
          <ac:spMkLst>
            <pc:docMk/>
            <pc:sldMk cId="0" sldId="402"/>
            <ac:spMk id="3" creationId="{00000000-0000-0000-0000-000000000000}"/>
          </ac:spMkLst>
        </pc:spChg>
      </pc:sldChg>
      <pc:sldChg chg="modSp modNotes">
        <pc:chgData name="Girard, Diane" userId="S::diane.girard@ride.ri.gov::31700af6-e83c-47dc-aa3b-5208e272756f" providerId="AD" clId="Web-{CA84A700-A23B-1091-4802-F9686922B9D6}" dt="2019-01-12T18:20:20.202" v="632"/>
        <pc:sldMkLst>
          <pc:docMk/>
          <pc:sldMk cId="0" sldId="403"/>
        </pc:sldMkLst>
        <pc:spChg chg="mod">
          <ac:chgData name="Girard, Diane" userId="S::diane.girard@ride.ri.gov::31700af6-e83c-47dc-aa3b-5208e272756f" providerId="AD" clId="Web-{CA84A700-A23B-1091-4802-F9686922B9D6}" dt="2019-01-12T18:19:08.590" v="602" actId="20577"/>
          <ac:spMkLst>
            <pc:docMk/>
            <pc:sldMk cId="0" sldId="403"/>
            <ac:spMk id="3" creationId="{00000000-0000-0000-0000-000000000000}"/>
          </ac:spMkLst>
        </pc:spChg>
      </pc:sldChg>
      <pc:sldChg chg="ord modNotes">
        <pc:chgData name="Girard, Diane" userId="S::diane.girard@ride.ri.gov::31700af6-e83c-47dc-aa3b-5208e272756f" providerId="AD" clId="Web-{CA84A700-A23B-1091-4802-F9686922B9D6}" dt="2019-01-12T17:50:12.194" v="150"/>
        <pc:sldMkLst>
          <pc:docMk/>
          <pc:sldMk cId="0" sldId="453"/>
        </pc:sldMkLst>
      </pc:sldChg>
      <pc:sldChg chg="modSp ord">
        <pc:chgData name="Girard, Diane" userId="S::diane.girard@ride.ri.gov::31700af6-e83c-47dc-aa3b-5208e272756f" providerId="AD" clId="Web-{CA84A700-A23B-1091-4802-F9686922B9D6}" dt="2019-01-12T17:51:40.885" v="175" actId="20577"/>
        <pc:sldMkLst>
          <pc:docMk/>
          <pc:sldMk cId="0" sldId="454"/>
        </pc:sldMkLst>
        <pc:spChg chg="mod">
          <ac:chgData name="Girard, Diane" userId="S::diane.girard@ride.ri.gov::31700af6-e83c-47dc-aa3b-5208e272756f" providerId="AD" clId="Web-{CA84A700-A23B-1091-4802-F9686922B9D6}" dt="2019-01-12T17:51:40.885" v="175" actId="20577"/>
          <ac:spMkLst>
            <pc:docMk/>
            <pc:sldMk cId="0" sldId="454"/>
            <ac:spMk id="2" creationId="{00000000-0000-0000-0000-000000000000}"/>
          </ac:spMkLst>
        </pc:spChg>
      </pc:sldChg>
      <pc:sldChg chg="modNotes">
        <pc:chgData name="Girard, Diane" userId="S::diane.girard@ride.ri.gov::31700af6-e83c-47dc-aa3b-5208e272756f" providerId="AD" clId="Web-{CA84A700-A23B-1091-4802-F9686922B9D6}" dt="2019-01-12T17:59:45.699" v="200"/>
        <pc:sldMkLst>
          <pc:docMk/>
          <pc:sldMk cId="0" sldId="458"/>
        </pc:sldMkLst>
      </pc:sldChg>
      <pc:sldChg chg="modNotes">
        <pc:chgData name="Girard, Diane" userId="S::diane.girard@ride.ri.gov::31700af6-e83c-47dc-aa3b-5208e272756f" providerId="AD" clId="Web-{CA84A700-A23B-1091-4802-F9686922B9D6}" dt="2019-01-12T17:59:51.715" v="202"/>
        <pc:sldMkLst>
          <pc:docMk/>
          <pc:sldMk cId="0" sldId="461"/>
        </pc:sldMkLst>
      </pc:sldChg>
      <pc:sldChg chg="modNotes">
        <pc:chgData name="Girard, Diane" userId="S::diane.girard@ride.ri.gov::31700af6-e83c-47dc-aa3b-5208e272756f" providerId="AD" clId="Web-{CA84A700-A23B-1091-4802-F9686922B9D6}" dt="2019-01-12T18:00:01.950" v="205"/>
        <pc:sldMkLst>
          <pc:docMk/>
          <pc:sldMk cId="0" sldId="462"/>
        </pc:sldMkLst>
      </pc:sldChg>
      <pc:sldChg chg="modNotes">
        <pc:chgData name="Girard, Diane" userId="S::diane.girard@ride.ri.gov::31700af6-e83c-47dc-aa3b-5208e272756f" providerId="AD" clId="Web-{CA84A700-A23B-1091-4802-F9686922B9D6}" dt="2019-01-12T18:00:22.732" v="210"/>
        <pc:sldMkLst>
          <pc:docMk/>
          <pc:sldMk cId="0" sldId="464"/>
        </pc:sldMkLst>
      </pc:sldChg>
      <pc:sldChg chg="modNotes">
        <pc:chgData name="Girard, Diane" userId="S::diane.girard@ride.ri.gov::31700af6-e83c-47dc-aa3b-5208e272756f" providerId="AD" clId="Web-{CA84A700-A23B-1091-4802-F9686922B9D6}" dt="2019-01-12T18:00:28.763" v="212"/>
        <pc:sldMkLst>
          <pc:docMk/>
          <pc:sldMk cId="0" sldId="465"/>
        </pc:sldMkLst>
      </pc:sldChg>
      <pc:sldChg chg="modNotes">
        <pc:chgData name="Girard, Diane" userId="S::diane.girard@ride.ri.gov::31700af6-e83c-47dc-aa3b-5208e272756f" providerId="AD" clId="Web-{CA84A700-A23B-1091-4802-F9686922B9D6}" dt="2019-01-12T18:01:46.094" v="223"/>
        <pc:sldMkLst>
          <pc:docMk/>
          <pc:sldMk cId="0" sldId="466"/>
        </pc:sldMkLst>
      </pc:sldChg>
      <pc:sldChg chg="modSp">
        <pc:chgData name="Girard, Diane" userId="S::diane.girard@ride.ri.gov::31700af6-e83c-47dc-aa3b-5208e272756f" providerId="AD" clId="Web-{CA84A700-A23B-1091-4802-F9686922B9D6}" dt="2019-01-12T17:37:26.460" v="5" actId="20577"/>
        <pc:sldMkLst>
          <pc:docMk/>
          <pc:sldMk cId="2784678447" sldId="483"/>
        </pc:sldMkLst>
        <pc:spChg chg="mod">
          <ac:chgData name="Girard, Diane" userId="S::diane.girard@ride.ri.gov::31700af6-e83c-47dc-aa3b-5208e272756f" providerId="AD" clId="Web-{CA84A700-A23B-1091-4802-F9686922B9D6}" dt="2019-01-12T17:37:26.460" v="5" actId="20577"/>
          <ac:spMkLst>
            <pc:docMk/>
            <pc:sldMk cId="2784678447" sldId="483"/>
            <ac:spMk id="3" creationId="{00000000-0000-0000-0000-000000000000}"/>
          </ac:spMkLst>
        </pc:spChg>
      </pc:sldChg>
      <pc:sldChg chg="ord">
        <pc:chgData name="Girard, Diane" userId="S::diane.girard@ride.ri.gov::31700af6-e83c-47dc-aa3b-5208e272756f" providerId="AD" clId="Web-{CA84A700-A23B-1091-4802-F9686922B9D6}" dt="2019-01-12T17:50:12.194" v="149"/>
        <pc:sldMkLst>
          <pc:docMk/>
          <pc:sldMk cId="3867457573" sldId="484"/>
        </pc:sldMkLst>
      </pc:sldChg>
      <pc:sldChg chg="delSp ord modNotes">
        <pc:chgData name="Girard, Diane" userId="S::diane.girard@ride.ri.gov::31700af6-e83c-47dc-aa3b-5208e272756f" providerId="AD" clId="Web-{CA84A700-A23B-1091-4802-F9686922B9D6}" dt="2019-01-12T17:50:12.194" v="148"/>
        <pc:sldMkLst>
          <pc:docMk/>
          <pc:sldMk cId="2657759591" sldId="485"/>
        </pc:sldMkLst>
        <pc:spChg chg="del">
          <ac:chgData name="Girard, Diane" userId="S::diane.girard@ride.ri.gov::31700af6-e83c-47dc-aa3b-5208e272756f" providerId="AD" clId="Web-{CA84A700-A23B-1091-4802-F9686922B9D6}" dt="2019-01-12T17:48:23.253" v="138"/>
          <ac:spMkLst>
            <pc:docMk/>
            <pc:sldMk cId="2657759591" sldId="485"/>
            <ac:spMk id="7" creationId="{00000000-0000-0000-0000-000000000000}"/>
          </ac:spMkLst>
        </pc:spChg>
      </pc:sldChg>
      <pc:sldChg chg="ord modCm">
        <pc:chgData name="Girard, Diane" userId="S::diane.girard@ride.ri.gov::31700af6-e83c-47dc-aa3b-5208e272756f" providerId="AD" clId="Web-{CA84A700-A23B-1091-4802-F9686922B9D6}" dt="2019-01-12T17:50:12.194" v="145"/>
        <pc:sldMkLst>
          <pc:docMk/>
          <pc:sldMk cId="1779070715" sldId="486"/>
        </pc:sldMkLst>
      </pc:sldChg>
      <pc:sldChg chg="ord">
        <pc:chgData name="Girard, Diane" userId="S::diane.girard@ride.ri.gov::31700af6-e83c-47dc-aa3b-5208e272756f" providerId="AD" clId="Web-{CA84A700-A23B-1091-4802-F9686922B9D6}" dt="2019-01-12T17:50:12.194" v="144"/>
        <pc:sldMkLst>
          <pc:docMk/>
          <pc:sldMk cId="721343190" sldId="487"/>
        </pc:sldMkLst>
      </pc:sldChg>
      <pc:sldChg chg="modNotes">
        <pc:chgData name="Girard, Diane" userId="S::diane.girard@ride.ri.gov::31700af6-e83c-47dc-aa3b-5208e272756f" providerId="AD" clId="Web-{CA84A700-A23B-1091-4802-F9686922B9D6}" dt="2019-01-12T18:00:36.170" v="214"/>
        <pc:sldMkLst>
          <pc:docMk/>
          <pc:sldMk cId="1891605440" sldId="490"/>
        </pc:sldMkLst>
      </pc:sldChg>
      <pc:sldChg chg="modNotes">
        <pc:chgData name="Girard, Diane" userId="S::diane.girard@ride.ri.gov::31700af6-e83c-47dc-aa3b-5208e272756f" providerId="AD" clId="Web-{CA84A700-A23B-1091-4802-F9686922B9D6}" dt="2019-01-12T18:00:46.545" v="216"/>
        <pc:sldMkLst>
          <pc:docMk/>
          <pc:sldMk cId="177154183" sldId="491"/>
        </pc:sldMkLst>
      </pc:sldChg>
      <pc:sldChg chg="ord">
        <pc:chgData name="Girard, Diane" userId="S::diane.girard@ride.ri.gov::31700af6-e83c-47dc-aa3b-5208e272756f" providerId="AD" clId="Web-{CA84A700-A23B-1091-4802-F9686922B9D6}" dt="2019-01-12T17:50:12.194" v="143"/>
        <pc:sldMkLst>
          <pc:docMk/>
          <pc:sldMk cId="1466399909" sldId="492"/>
        </pc:sldMkLst>
      </pc:sldChg>
      <pc:sldChg chg="ord">
        <pc:chgData name="Girard, Diane" userId="S::diane.girard@ride.ri.gov::31700af6-e83c-47dc-aa3b-5208e272756f" providerId="AD" clId="Web-{CA84A700-A23B-1091-4802-F9686922B9D6}" dt="2019-01-12T17:50:12.194" v="142"/>
        <pc:sldMkLst>
          <pc:docMk/>
          <pc:sldMk cId="2968264005" sldId="493"/>
        </pc:sldMkLst>
      </pc:sldChg>
      <pc:sldChg chg="ord">
        <pc:chgData name="Girard, Diane" userId="S::diane.girard@ride.ri.gov::31700af6-e83c-47dc-aa3b-5208e272756f" providerId="AD" clId="Web-{CA84A700-A23B-1091-4802-F9686922B9D6}" dt="2019-01-12T17:50:12.194" v="141"/>
        <pc:sldMkLst>
          <pc:docMk/>
          <pc:sldMk cId="1422970659" sldId="494"/>
        </pc:sldMkLst>
      </pc:sldChg>
      <pc:sldChg chg="ord">
        <pc:chgData name="Girard, Diane" userId="S::diane.girard@ride.ri.gov::31700af6-e83c-47dc-aa3b-5208e272756f" providerId="AD" clId="Web-{CA84A700-A23B-1091-4802-F9686922B9D6}" dt="2019-01-12T17:50:12.194" v="147"/>
        <pc:sldMkLst>
          <pc:docMk/>
          <pc:sldMk cId="3921106844" sldId="495"/>
        </pc:sldMkLst>
      </pc:sldChg>
      <pc:sldChg chg="modNotes">
        <pc:chgData name="Girard, Diane" userId="S::diane.girard@ride.ri.gov::31700af6-e83c-47dc-aa3b-5208e272756f" providerId="AD" clId="Web-{CA84A700-A23B-1091-4802-F9686922B9D6}" dt="2019-01-12T18:00:16.716" v="208"/>
        <pc:sldMkLst>
          <pc:docMk/>
          <pc:sldMk cId="3279996182" sldId="496"/>
        </pc:sldMkLst>
      </pc:sldChg>
      <pc:sldChg chg="delSp add ord replId">
        <pc:chgData name="Girard, Diane" userId="S::diane.girard@ride.ri.gov::31700af6-e83c-47dc-aa3b-5208e272756f" providerId="AD" clId="Web-{CA84A700-A23B-1091-4802-F9686922B9D6}" dt="2019-01-12T17:50:12.194" v="146"/>
        <pc:sldMkLst>
          <pc:docMk/>
          <pc:sldMk cId="734672375" sldId="497"/>
        </pc:sldMkLst>
        <pc:spChg chg="del">
          <ac:chgData name="Girard, Diane" userId="S::diane.girard@ride.ri.gov::31700af6-e83c-47dc-aa3b-5208e272756f" providerId="AD" clId="Web-{CA84A700-A23B-1091-4802-F9686922B9D6}" dt="2019-01-12T17:48:30.143" v="139"/>
          <ac:spMkLst>
            <pc:docMk/>
            <pc:sldMk cId="734672375" sldId="497"/>
            <ac:spMk id="2" creationId="{00000000-0000-0000-0000-000000000000}"/>
          </ac:spMkLst>
        </pc:spChg>
      </pc:sldChg>
      <pc:sldChg chg="modSp add replId">
        <pc:chgData name="Girard, Diane" userId="S::diane.girard@ride.ri.gov::31700af6-e83c-47dc-aa3b-5208e272756f" providerId="AD" clId="Web-{CA84A700-A23B-1091-4802-F9686922B9D6}" dt="2019-01-12T18:39:37.722" v="1149" actId="20577"/>
        <pc:sldMkLst>
          <pc:docMk/>
          <pc:sldMk cId="957333227" sldId="498"/>
        </pc:sldMkLst>
        <pc:spChg chg="mod">
          <ac:chgData name="Girard, Diane" userId="S::diane.girard@ride.ri.gov::31700af6-e83c-47dc-aa3b-5208e272756f" providerId="AD" clId="Web-{CA84A700-A23B-1091-4802-F9686922B9D6}" dt="2019-01-12T18:39:37.722" v="1149" actId="20577"/>
          <ac:spMkLst>
            <pc:docMk/>
            <pc:sldMk cId="957333227" sldId="498"/>
            <ac:spMk id="3" creationId="{00000000-0000-0000-0000-000000000000}"/>
          </ac:spMkLst>
        </pc:spChg>
      </pc:sldChg>
    </pc:docChg>
  </pc:docChgLst>
  <pc:docChgLst>
    <pc:chgData name="O'Brien, Colleen" userId="S::colleen.obrien@ride.ri.gov::488ac25a-1062-4d23-8a26-215678d00ae2" providerId="AD" clId="Web-{2ECAAE5D-22A6-439A-828D-405686C01C0A}"/>
    <pc:docChg chg="modSld">
      <pc:chgData name="O'Brien, Colleen" userId="S::colleen.obrien@ride.ri.gov::488ac25a-1062-4d23-8a26-215678d00ae2" providerId="AD" clId="Web-{2ECAAE5D-22A6-439A-828D-405686C01C0A}" dt="2019-01-23T19:25:02.700" v="413"/>
      <pc:docMkLst>
        <pc:docMk/>
      </pc:docMkLst>
      <pc:sldChg chg="modNotes">
        <pc:chgData name="O'Brien, Colleen" userId="S::colleen.obrien@ride.ri.gov::488ac25a-1062-4d23-8a26-215678d00ae2" providerId="AD" clId="Web-{2ECAAE5D-22A6-439A-828D-405686C01C0A}" dt="2019-01-23T19:04:32.171" v="58"/>
        <pc:sldMkLst>
          <pc:docMk/>
          <pc:sldMk cId="0" sldId="374"/>
        </pc:sldMkLst>
      </pc:sldChg>
      <pc:sldChg chg="modNotes">
        <pc:chgData name="O'Brien, Colleen" userId="S::colleen.obrien@ride.ri.gov::488ac25a-1062-4d23-8a26-215678d00ae2" providerId="AD" clId="Web-{2ECAAE5D-22A6-439A-828D-405686C01C0A}" dt="2019-01-23T18:53:36.741" v="0"/>
        <pc:sldMkLst>
          <pc:docMk/>
          <pc:sldMk cId="542332163" sldId="395"/>
        </pc:sldMkLst>
      </pc:sldChg>
      <pc:sldChg chg="modNotes">
        <pc:chgData name="O'Brien, Colleen" userId="S::colleen.obrien@ride.ri.gov::488ac25a-1062-4d23-8a26-215678d00ae2" providerId="AD" clId="Web-{2ECAAE5D-22A6-439A-828D-405686C01C0A}" dt="2019-01-23T19:15:14.975" v="303"/>
        <pc:sldMkLst>
          <pc:docMk/>
          <pc:sldMk cId="0" sldId="403"/>
        </pc:sldMkLst>
      </pc:sldChg>
      <pc:sldChg chg="modNotes">
        <pc:chgData name="O'Brien, Colleen" userId="S::colleen.obrien@ride.ri.gov::488ac25a-1062-4d23-8a26-215678d00ae2" providerId="AD" clId="Web-{2ECAAE5D-22A6-439A-828D-405686C01C0A}" dt="2019-01-23T18:56:06.559" v="41"/>
        <pc:sldMkLst>
          <pc:docMk/>
          <pc:sldMk cId="0" sldId="453"/>
        </pc:sldMkLst>
      </pc:sldChg>
      <pc:sldChg chg="modNotes">
        <pc:chgData name="O'Brien, Colleen" userId="S::colleen.obrien@ride.ri.gov::488ac25a-1062-4d23-8a26-215678d00ae2" providerId="AD" clId="Web-{2ECAAE5D-22A6-439A-828D-405686C01C0A}" dt="2019-01-23T19:06:04.097" v="197"/>
        <pc:sldMkLst>
          <pc:docMk/>
          <pc:sldMk cId="0" sldId="458"/>
        </pc:sldMkLst>
      </pc:sldChg>
      <pc:sldChg chg="modNotes">
        <pc:chgData name="O'Brien, Colleen" userId="S::colleen.obrien@ride.ri.gov::488ac25a-1062-4d23-8a26-215678d00ae2" providerId="AD" clId="Web-{2ECAAE5D-22A6-439A-828D-405686C01C0A}" dt="2019-01-23T19:05:41.720" v="172"/>
        <pc:sldMkLst>
          <pc:docMk/>
          <pc:sldMk cId="0" sldId="460"/>
        </pc:sldMkLst>
      </pc:sldChg>
      <pc:sldChg chg="modNotes">
        <pc:chgData name="O'Brien, Colleen" userId="S::colleen.obrien@ride.ri.gov::488ac25a-1062-4d23-8a26-215678d00ae2" providerId="AD" clId="Web-{2ECAAE5D-22A6-439A-828D-405686C01C0A}" dt="2019-01-23T19:18:50.967" v="383"/>
        <pc:sldMkLst>
          <pc:docMk/>
          <pc:sldMk cId="0" sldId="467"/>
        </pc:sldMkLst>
      </pc:sldChg>
      <pc:sldChg chg="modNotes">
        <pc:chgData name="O'Brien, Colleen" userId="S::colleen.obrien@ride.ri.gov::488ac25a-1062-4d23-8a26-215678d00ae2" providerId="AD" clId="Web-{2ECAAE5D-22A6-439A-828D-405686C01C0A}" dt="2019-01-23T19:22:01.599" v="412"/>
        <pc:sldMkLst>
          <pc:docMk/>
          <pc:sldMk cId="0" sldId="470"/>
        </pc:sldMkLst>
      </pc:sldChg>
      <pc:sldChg chg="modNotes">
        <pc:chgData name="O'Brien, Colleen" userId="S::colleen.obrien@ride.ri.gov::488ac25a-1062-4d23-8a26-215678d00ae2" providerId="AD" clId="Web-{2ECAAE5D-22A6-439A-828D-405686C01C0A}" dt="2019-01-23T19:21:18.597" v="404"/>
        <pc:sldMkLst>
          <pc:docMk/>
          <pc:sldMk cId="0" sldId="477"/>
        </pc:sldMkLst>
      </pc:sldChg>
      <pc:sldChg chg="delCm">
        <pc:chgData name="O'Brien, Colleen" userId="S::colleen.obrien@ride.ri.gov::488ac25a-1062-4d23-8a26-215678d00ae2" providerId="AD" clId="Web-{2ECAAE5D-22A6-439A-828D-405686C01C0A}" dt="2019-01-23T19:25:02.700" v="413"/>
        <pc:sldMkLst>
          <pc:docMk/>
          <pc:sldMk cId="0" sldId="480"/>
        </pc:sldMkLst>
      </pc:sldChg>
      <pc:sldChg chg="modNotes">
        <pc:chgData name="O'Brien, Colleen" userId="S::colleen.obrien@ride.ri.gov::488ac25a-1062-4d23-8a26-215678d00ae2" providerId="AD" clId="Web-{2ECAAE5D-22A6-439A-828D-405686C01C0A}" dt="2019-01-23T19:09:22.884" v="279"/>
        <pc:sldMkLst>
          <pc:docMk/>
          <pc:sldMk cId="957333227" sldId="498"/>
        </pc:sldMkLst>
      </pc:sldChg>
      <pc:sldChg chg="modNotes">
        <pc:chgData name="O'Brien, Colleen" userId="S::colleen.obrien@ride.ri.gov::488ac25a-1062-4d23-8a26-215678d00ae2" providerId="AD" clId="Web-{2ECAAE5D-22A6-439A-828D-405686C01C0A}" dt="2019-01-23T19:18:12.950" v="377"/>
        <pc:sldMkLst>
          <pc:docMk/>
          <pc:sldMk cId="1374107319" sldId="500"/>
        </pc:sldMkLst>
      </pc:sldChg>
    </pc:docChg>
  </pc:docChgLst>
  <pc:docChgLst>
    <pc:chgData name="Girard, Diane" userId="S::diane.girard@ride.ri.gov::31700af6-e83c-47dc-aa3b-5208e272756f" providerId="AD" clId="Web-{EDE83D9B-2E69-4046-837A-D0EEE1770408}"/>
    <pc:docChg chg="modSld">
      <pc:chgData name="Girard, Diane" userId="S::diane.girard@ride.ri.gov::31700af6-e83c-47dc-aa3b-5208e272756f" providerId="AD" clId="Web-{EDE83D9B-2E69-4046-837A-D0EEE1770408}" dt="2019-01-06T16:23:00.187" v="185"/>
      <pc:docMkLst>
        <pc:docMk/>
      </pc:docMkLst>
      <pc:sldChg chg="modSp">
        <pc:chgData name="Girard, Diane" userId="S::diane.girard@ride.ri.gov::31700af6-e83c-47dc-aa3b-5208e272756f" providerId="AD" clId="Web-{EDE83D9B-2E69-4046-837A-D0EEE1770408}" dt="2019-01-06T16:09:31.939" v="9" actId="20577"/>
        <pc:sldMkLst>
          <pc:docMk/>
          <pc:sldMk cId="1654715002" sldId="324"/>
        </pc:sldMkLst>
        <pc:spChg chg="mod">
          <ac:chgData name="Girard, Diane" userId="S::diane.girard@ride.ri.gov::31700af6-e83c-47dc-aa3b-5208e272756f" providerId="AD" clId="Web-{EDE83D9B-2E69-4046-837A-D0EEE1770408}" dt="2019-01-06T16:09:21.298" v="5" actId="20577"/>
          <ac:spMkLst>
            <pc:docMk/>
            <pc:sldMk cId="1654715002" sldId="324"/>
            <ac:spMk id="5" creationId="{00000000-0000-0000-0000-000000000000}"/>
          </ac:spMkLst>
        </pc:spChg>
        <pc:spChg chg="mod">
          <ac:chgData name="Girard, Diane" userId="S::diane.girard@ride.ri.gov::31700af6-e83c-47dc-aa3b-5208e272756f" providerId="AD" clId="Web-{EDE83D9B-2E69-4046-837A-D0EEE1770408}" dt="2019-01-06T16:09:31.939" v="9" actId="20577"/>
          <ac:spMkLst>
            <pc:docMk/>
            <pc:sldMk cId="1654715002" sldId="324"/>
            <ac:spMk id="6" creationId="{00000000-0000-0000-0000-000000000000}"/>
          </ac:spMkLst>
        </pc:spChg>
      </pc:sldChg>
      <pc:sldChg chg="modNotes">
        <pc:chgData name="Girard, Diane" userId="S::diane.girard@ride.ri.gov::31700af6-e83c-47dc-aa3b-5208e272756f" providerId="AD" clId="Web-{EDE83D9B-2E69-4046-837A-D0EEE1770408}" dt="2019-01-06T16:15:04.626" v="111"/>
        <pc:sldMkLst>
          <pc:docMk/>
          <pc:sldMk cId="542332163" sldId="395"/>
        </pc:sldMkLst>
      </pc:sldChg>
      <pc:sldChg chg="addSp delSp modSp">
        <pc:chgData name="Girard, Diane" userId="S::diane.girard@ride.ri.gov::31700af6-e83c-47dc-aa3b-5208e272756f" providerId="AD" clId="Web-{EDE83D9B-2E69-4046-837A-D0EEE1770408}" dt="2019-01-06T16:23:00.187" v="185"/>
        <pc:sldMkLst>
          <pc:docMk/>
          <pc:sldMk cId="0" sldId="453"/>
        </pc:sldMkLst>
        <pc:spChg chg="mod">
          <ac:chgData name="Girard, Diane" userId="S::diane.girard@ride.ri.gov::31700af6-e83c-47dc-aa3b-5208e272756f" providerId="AD" clId="Web-{EDE83D9B-2E69-4046-837A-D0EEE1770408}" dt="2019-01-06T16:22:57.703" v="183" actId="20577"/>
          <ac:spMkLst>
            <pc:docMk/>
            <pc:sldMk cId="0" sldId="453"/>
            <ac:spMk id="2" creationId="{00000000-0000-0000-0000-000000000000}"/>
          </ac:spMkLst>
        </pc:spChg>
        <pc:picChg chg="add del mod">
          <ac:chgData name="Girard, Diane" userId="S::diane.girard@ride.ri.gov::31700af6-e83c-47dc-aa3b-5208e272756f" providerId="AD" clId="Web-{EDE83D9B-2E69-4046-837A-D0EEE1770408}" dt="2019-01-06T16:18:30.766" v="131"/>
          <ac:picMkLst>
            <pc:docMk/>
            <pc:sldMk cId="0" sldId="453"/>
            <ac:picMk id="4" creationId="{0286A895-7431-4A2A-BF06-EBA7D85D8F7A}"/>
          </ac:picMkLst>
        </pc:picChg>
        <pc:picChg chg="add del mod modCrop">
          <ac:chgData name="Girard, Diane" userId="S::diane.girard@ride.ri.gov::31700af6-e83c-47dc-aa3b-5208e272756f" providerId="AD" clId="Web-{EDE83D9B-2E69-4046-837A-D0EEE1770408}" dt="2019-01-06T16:22:59.109" v="184"/>
          <ac:picMkLst>
            <pc:docMk/>
            <pc:sldMk cId="0" sldId="453"/>
            <ac:picMk id="6" creationId="{E46D3B82-8B9F-45AD-825D-B2AF2DB23E22}"/>
          </ac:picMkLst>
        </pc:picChg>
        <pc:picChg chg="add del mod modCrop">
          <ac:chgData name="Girard, Diane" userId="S::diane.girard@ride.ri.gov::31700af6-e83c-47dc-aa3b-5208e272756f" providerId="AD" clId="Web-{EDE83D9B-2E69-4046-837A-D0EEE1770408}" dt="2019-01-06T16:23:00.187" v="185"/>
          <ac:picMkLst>
            <pc:docMk/>
            <pc:sldMk cId="0" sldId="453"/>
            <ac:picMk id="8" creationId="{B5BA555C-9670-47EE-8D0E-7FB3871B597A}"/>
          </ac:picMkLst>
        </pc:picChg>
        <pc:picChg chg="del">
          <ac:chgData name="Girard, Diane" userId="S::diane.girard@ride.ri.gov::31700af6-e83c-47dc-aa3b-5208e272756f" providerId="AD" clId="Web-{EDE83D9B-2E69-4046-837A-D0EEE1770408}" dt="2019-01-06T16:16:44.875" v="112"/>
          <ac:picMkLst>
            <pc:docMk/>
            <pc:sldMk cId="0" sldId="453"/>
            <ac:picMk id="1026" creationId="{00000000-0000-0000-0000-000000000000}"/>
          </ac:picMkLst>
        </pc:picChg>
      </pc:sldChg>
      <pc:sldChg chg="modSp">
        <pc:chgData name="Girard, Diane" userId="S::diane.girard@ride.ri.gov::31700af6-e83c-47dc-aa3b-5208e272756f" providerId="AD" clId="Web-{EDE83D9B-2E69-4046-837A-D0EEE1770408}" dt="2019-01-06T16:13:16.329" v="62" actId="20577"/>
        <pc:sldMkLst>
          <pc:docMk/>
          <pc:sldMk cId="2784678447" sldId="483"/>
        </pc:sldMkLst>
        <pc:spChg chg="mod">
          <ac:chgData name="Girard, Diane" userId="S::diane.girard@ride.ri.gov::31700af6-e83c-47dc-aa3b-5208e272756f" providerId="AD" clId="Web-{EDE83D9B-2E69-4046-837A-D0EEE1770408}" dt="2019-01-06T16:13:16.329" v="62" actId="20577"/>
          <ac:spMkLst>
            <pc:docMk/>
            <pc:sldMk cId="2784678447" sldId="483"/>
            <ac:spMk id="3" creationId="{00000000-0000-0000-0000-000000000000}"/>
          </ac:spMkLst>
        </pc:spChg>
      </pc:sldChg>
    </pc:docChg>
  </pc:docChgLst>
  <pc:docChgLst>
    <pc:chgData name="Girard, Diane" userId="S::diane.girard@ride.ri.gov::31700af6-e83c-47dc-aa3b-5208e272756f" providerId="AD" clId="Web-{9CA86B4F-3017-4630-B508-1B811A4F44AF}"/>
    <pc:docChg chg="addSld modSld">
      <pc:chgData name="Girard, Diane" userId="S::diane.girard@ride.ri.gov::31700af6-e83c-47dc-aa3b-5208e272756f" providerId="AD" clId="Web-{9CA86B4F-3017-4630-B508-1B811A4F44AF}" dt="2019-01-25T21:07:09.088" v="802"/>
      <pc:docMkLst>
        <pc:docMk/>
      </pc:docMkLst>
      <pc:sldChg chg="addCm modCm modNotes">
        <pc:chgData name="Girard, Diane" userId="S::diane.girard@ride.ri.gov::31700af6-e83c-47dc-aa3b-5208e272756f" providerId="AD" clId="Web-{9CA86B4F-3017-4630-B508-1B811A4F44AF}" dt="2019-01-25T20:54:40.110" v="723"/>
        <pc:sldMkLst>
          <pc:docMk/>
          <pc:sldMk cId="0" sldId="374"/>
        </pc:sldMkLst>
      </pc:sldChg>
      <pc:sldChg chg="modNotes">
        <pc:chgData name="Girard, Diane" userId="S::diane.girard@ride.ri.gov::31700af6-e83c-47dc-aa3b-5208e272756f" providerId="AD" clId="Web-{9CA86B4F-3017-4630-B508-1B811A4F44AF}" dt="2019-01-25T20:23:08.516" v="278"/>
        <pc:sldMkLst>
          <pc:docMk/>
          <pc:sldMk cId="794540163" sldId="394"/>
        </pc:sldMkLst>
      </pc:sldChg>
      <pc:sldChg chg="modNotes">
        <pc:chgData name="Girard, Diane" userId="S::diane.girard@ride.ri.gov::31700af6-e83c-47dc-aa3b-5208e272756f" providerId="AD" clId="Web-{9CA86B4F-3017-4630-B508-1B811A4F44AF}" dt="2019-01-25T20:27:10.024" v="334"/>
        <pc:sldMkLst>
          <pc:docMk/>
          <pc:sldMk cId="542332163" sldId="395"/>
        </pc:sldMkLst>
      </pc:sldChg>
      <pc:sldChg chg="modNotes">
        <pc:chgData name="Girard, Diane" userId="S::diane.girard@ride.ri.gov::31700af6-e83c-47dc-aa3b-5208e272756f" providerId="AD" clId="Web-{9CA86B4F-3017-4630-B508-1B811A4F44AF}" dt="2019-01-25T21:05:06.380" v="787"/>
        <pc:sldMkLst>
          <pc:docMk/>
          <pc:sldMk cId="0" sldId="403"/>
        </pc:sldMkLst>
      </pc:sldChg>
      <pc:sldChg chg="modSp addCm modCm">
        <pc:chgData name="Girard, Diane" userId="S::diane.girard@ride.ri.gov::31700af6-e83c-47dc-aa3b-5208e272756f" providerId="AD" clId="Web-{9CA86B4F-3017-4630-B508-1B811A4F44AF}" dt="2019-01-25T20:32:37.222" v="371"/>
        <pc:sldMkLst>
          <pc:docMk/>
          <pc:sldMk cId="0" sldId="455"/>
        </pc:sldMkLst>
        <pc:spChg chg="mod">
          <ac:chgData name="Girard, Diane" userId="S::diane.girard@ride.ri.gov::31700af6-e83c-47dc-aa3b-5208e272756f" providerId="AD" clId="Web-{9CA86B4F-3017-4630-B508-1B811A4F44AF}" dt="2019-01-25T20:29:23.122" v="362" actId="20577"/>
          <ac:spMkLst>
            <pc:docMk/>
            <pc:sldMk cId="0" sldId="455"/>
            <ac:spMk id="2" creationId="{00000000-0000-0000-0000-000000000000}"/>
          </ac:spMkLst>
        </pc:spChg>
        <pc:spChg chg="mod">
          <ac:chgData name="Girard, Diane" userId="S::diane.girard@ride.ri.gov::31700af6-e83c-47dc-aa3b-5208e272756f" providerId="AD" clId="Web-{9CA86B4F-3017-4630-B508-1B811A4F44AF}" dt="2019-01-25T20:27:46.666" v="336" actId="20577"/>
          <ac:spMkLst>
            <pc:docMk/>
            <pc:sldMk cId="0" sldId="455"/>
            <ac:spMk id="3" creationId="{00000000-0000-0000-0000-000000000000}"/>
          </ac:spMkLst>
        </pc:spChg>
      </pc:sldChg>
      <pc:sldChg chg="modNotes">
        <pc:chgData name="Girard, Diane" userId="S::diane.girard@ride.ri.gov::31700af6-e83c-47dc-aa3b-5208e272756f" providerId="AD" clId="Web-{9CA86B4F-3017-4630-B508-1B811A4F44AF}" dt="2019-01-25T20:59:43.495" v="772"/>
        <pc:sldMkLst>
          <pc:docMk/>
          <pc:sldMk cId="0" sldId="458"/>
        </pc:sldMkLst>
      </pc:sldChg>
      <pc:sldChg chg="modSp modNotes">
        <pc:chgData name="Girard, Diane" userId="S::diane.girard@ride.ri.gov::31700af6-e83c-47dc-aa3b-5208e272756f" providerId="AD" clId="Web-{9CA86B4F-3017-4630-B508-1B811A4F44AF}" dt="2019-01-25T20:58:53.337" v="764"/>
        <pc:sldMkLst>
          <pc:docMk/>
          <pc:sldMk cId="0" sldId="460"/>
        </pc:sldMkLst>
        <pc:spChg chg="mod">
          <ac:chgData name="Girard, Diane" userId="S::diane.girard@ride.ri.gov::31700af6-e83c-47dc-aa3b-5208e272756f" providerId="AD" clId="Web-{9CA86B4F-3017-4630-B508-1B811A4F44AF}" dt="2019-01-25T20:54:56.954" v="725" actId="20577"/>
          <ac:spMkLst>
            <pc:docMk/>
            <pc:sldMk cId="0" sldId="460"/>
            <ac:spMk id="3" creationId="{00000000-0000-0000-0000-000000000000}"/>
          </ac:spMkLst>
        </pc:spChg>
      </pc:sldChg>
      <pc:sldChg chg="modNotes">
        <pc:chgData name="Girard, Diane" userId="S::diane.girard@ride.ri.gov::31700af6-e83c-47dc-aa3b-5208e272756f" providerId="AD" clId="Web-{9CA86B4F-3017-4630-B508-1B811A4F44AF}" dt="2019-01-25T21:02:10.937" v="778"/>
        <pc:sldMkLst>
          <pc:docMk/>
          <pc:sldMk cId="0" sldId="461"/>
        </pc:sldMkLst>
      </pc:sldChg>
      <pc:sldChg chg="modSp">
        <pc:chgData name="Girard, Diane" userId="S::diane.girard@ride.ri.gov::31700af6-e83c-47dc-aa3b-5208e272756f" providerId="AD" clId="Web-{9CA86B4F-3017-4630-B508-1B811A4F44AF}" dt="2019-01-25T21:03:10.096" v="780" actId="20577"/>
        <pc:sldMkLst>
          <pc:docMk/>
          <pc:sldMk cId="0" sldId="464"/>
        </pc:sldMkLst>
        <pc:spChg chg="mod">
          <ac:chgData name="Girard, Diane" userId="S::diane.girard@ride.ri.gov::31700af6-e83c-47dc-aa3b-5208e272756f" providerId="AD" clId="Web-{9CA86B4F-3017-4630-B508-1B811A4F44AF}" dt="2019-01-25T21:03:10.096" v="780" actId="20577"/>
          <ac:spMkLst>
            <pc:docMk/>
            <pc:sldMk cId="0" sldId="464"/>
            <ac:spMk id="3" creationId="{00000000-0000-0000-0000-000000000000}"/>
          </ac:spMkLst>
        </pc:spChg>
      </pc:sldChg>
      <pc:sldChg chg="modSp addCm modCm">
        <pc:chgData name="Girard, Diane" userId="S::diane.girard@ride.ri.gov::31700af6-e83c-47dc-aa3b-5208e272756f" providerId="AD" clId="Web-{9CA86B4F-3017-4630-B508-1B811A4F44AF}" dt="2019-01-25T20:39:18.329" v="434"/>
        <pc:sldMkLst>
          <pc:docMk/>
          <pc:sldMk cId="1746598405" sldId="489"/>
        </pc:sldMkLst>
        <pc:spChg chg="mod">
          <ac:chgData name="Girard, Diane" userId="S::diane.girard@ride.ri.gov::31700af6-e83c-47dc-aa3b-5208e272756f" providerId="AD" clId="Web-{9CA86B4F-3017-4630-B508-1B811A4F44AF}" dt="2019-01-25T20:30:45.578" v="369" actId="20577"/>
          <ac:spMkLst>
            <pc:docMk/>
            <pc:sldMk cId="1746598405" sldId="489"/>
            <ac:spMk id="2" creationId="{00000000-0000-0000-0000-000000000000}"/>
          </ac:spMkLst>
        </pc:spChg>
        <pc:spChg chg="mod">
          <ac:chgData name="Girard, Diane" userId="S::diane.girard@ride.ri.gov::31700af6-e83c-47dc-aa3b-5208e272756f" providerId="AD" clId="Web-{9CA86B4F-3017-4630-B508-1B811A4F44AF}" dt="2019-01-25T20:29:29.013" v="364" actId="20577"/>
          <ac:spMkLst>
            <pc:docMk/>
            <pc:sldMk cId="1746598405" sldId="489"/>
            <ac:spMk id="3" creationId="{00000000-0000-0000-0000-000000000000}"/>
          </ac:spMkLst>
        </pc:spChg>
      </pc:sldChg>
      <pc:sldChg chg="modNotes">
        <pc:chgData name="Girard, Diane" userId="S::diane.girard@ride.ri.gov::31700af6-e83c-47dc-aa3b-5208e272756f" providerId="AD" clId="Web-{9CA86B4F-3017-4630-B508-1B811A4F44AF}" dt="2019-01-25T21:07:09.088" v="802"/>
        <pc:sldMkLst>
          <pc:docMk/>
          <pc:sldMk cId="1025987881" sldId="499"/>
        </pc:sldMkLst>
      </pc:sldChg>
      <pc:sldChg chg="modSp add replId modCm modNotes">
        <pc:chgData name="Girard, Diane" userId="S::diane.girard@ride.ri.gov::31700af6-e83c-47dc-aa3b-5208e272756f" providerId="AD" clId="Web-{9CA86B4F-3017-4630-B508-1B811A4F44AF}" dt="2019-01-25T20:45:41.326" v="524" actId="20577"/>
        <pc:sldMkLst>
          <pc:docMk/>
          <pc:sldMk cId="1723601400" sldId="501"/>
        </pc:sldMkLst>
        <pc:spChg chg="mod">
          <ac:chgData name="Girard, Diane" userId="S::diane.girard@ride.ri.gov::31700af6-e83c-47dc-aa3b-5208e272756f" providerId="AD" clId="Web-{9CA86B4F-3017-4630-B508-1B811A4F44AF}" dt="2019-01-25T20:45:41.326" v="524" actId="20577"/>
          <ac:spMkLst>
            <pc:docMk/>
            <pc:sldMk cId="1723601400" sldId="501"/>
            <ac:spMk id="2" creationId="{00000000-0000-0000-0000-000000000000}"/>
          </ac:spMkLst>
        </pc:spChg>
        <pc:spChg chg="mod">
          <ac:chgData name="Girard, Diane" userId="S::diane.girard@ride.ri.gov::31700af6-e83c-47dc-aa3b-5208e272756f" providerId="AD" clId="Web-{9CA86B4F-3017-4630-B508-1B811A4F44AF}" dt="2019-01-25T20:41:50.709" v="441" actId="20577"/>
          <ac:spMkLst>
            <pc:docMk/>
            <pc:sldMk cId="1723601400" sldId="501"/>
            <ac:spMk id="3" creationId="{00000000-0000-0000-0000-000000000000}"/>
          </ac:spMkLst>
        </pc:spChg>
      </pc:sldChg>
    </pc:docChg>
  </pc:docChgLst>
  <pc:docChgLst>
    <pc:chgData name="Girard, Diane" userId="S::diane.girard@ride.ri.gov::31700af6-e83c-47dc-aa3b-5208e272756f" providerId="AD" clId="Web-{91BE23ED-3869-0BBC-8DD6-3BE76210BC41}"/>
    <pc:docChg chg="sldOrd">
      <pc:chgData name="Girard, Diane" userId="S::diane.girard@ride.ri.gov::31700af6-e83c-47dc-aa3b-5208e272756f" providerId="AD" clId="Web-{91BE23ED-3869-0BBC-8DD6-3BE76210BC41}" dt="2019-01-29T19:34:34.560" v="1"/>
      <pc:docMkLst>
        <pc:docMk/>
      </pc:docMkLst>
      <pc:sldChg chg="ord">
        <pc:chgData name="Girard, Diane" userId="S::diane.girard@ride.ri.gov::31700af6-e83c-47dc-aa3b-5208e272756f" providerId="AD" clId="Web-{91BE23ED-3869-0BBC-8DD6-3BE76210BC41}" dt="2019-01-29T19:34:34.560" v="1"/>
        <pc:sldMkLst>
          <pc:docMk/>
          <pc:sldMk cId="794540163" sldId="394"/>
        </pc:sldMkLst>
      </pc:sldChg>
    </pc:docChg>
  </pc:docChgLst>
  <pc:docChgLst>
    <pc:chgData name="O'Brien, Colleen" userId="S::colleen.obrien@ride.ri.gov::488ac25a-1062-4d23-8a26-215678d00ae2" providerId="AD" clId="Web-{5ECA46FD-7268-44EE-BE02-DE2708F0DE01}"/>
    <pc:docChg chg="modSld">
      <pc:chgData name="O'Brien, Colleen" userId="S::colleen.obrien@ride.ri.gov::488ac25a-1062-4d23-8a26-215678d00ae2" providerId="AD" clId="Web-{5ECA46FD-7268-44EE-BE02-DE2708F0DE01}" dt="2019-01-17T19:23:42.448" v="95"/>
      <pc:docMkLst>
        <pc:docMk/>
      </pc:docMkLst>
      <pc:sldChg chg="delCm modNotes">
        <pc:chgData name="O'Brien, Colleen" userId="S::colleen.obrien@ride.ri.gov::488ac25a-1062-4d23-8a26-215678d00ae2" providerId="AD" clId="Web-{5ECA46FD-7268-44EE-BE02-DE2708F0DE01}" dt="2019-01-17T19:23:42.448" v="95"/>
        <pc:sldMkLst>
          <pc:docMk/>
          <pc:sldMk cId="0" sldId="374"/>
        </pc:sldMkLst>
      </pc:sldChg>
      <pc:sldChg chg="modSp delCm">
        <pc:chgData name="O'Brien, Colleen" userId="S::colleen.obrien@ride.ri.gov::488ac25a-1062-4d23-8a26-215678d00ae2" providerId="AD" clId="Web-{5ECA46FD-7268-44EE-BE02-DE2708F0DE01}" dt="2019-01-17T19:14:52.274" v="33" actId="20577"/>
        <pc:sldMkLst>
          <pc:docMk/>
          <pc:sldMk cId="0" sldId="468"/>
        </pc:sldMkLst>
        <pc:spChg chg="mod">
          <ac:chgData name="O'Brien, Colleen" userId="S::colleen.obrien@ride.ri.gov::488ac25a-1062-4d23-8a26-215678d00ae2" providerId="AD" clId="Web-{5ECA46FD-7268-44EE-BE02-DE2708F0DE01}" dt="2019-01-17T19:14:52.274" v="33" actId="20577"/>
          <ac:spMkLst>
            <pc:docMk/>
            <pc:sldMk cId="0" sldId="468"/>
            <ac:spMk id="2" creationId="{00000000-0000-0000-0000-000000000000}"/>
          </ac:spMkLst>
        </pc:spChg>
      </pc:sldChg>
      <pc:sldChg chg="modSp">
        <pc:chgData name="O'Brien, Colleen" userId="S::colleen.obrien@ride.ri.gov::488ac25a-1062-4d23-8a26-215678d00ae2" providerId="AD" clId="Web-{5ECA46FD-7268-44EE-BE02-DE2708F0DE01}" dt="2019-01-17T19:15:07.744" v="36" actId="20577"/>
        <pc:sldMkLst>
          <pc:docMk/>
          <pc:sldMk cId="0" sldId="477"/>
        </pc:sldMkLst>
        <pc:spChg chg="mod">
          <ac:chgData name="O'Brien, Colleen" userId="S::colleen.obrien@ride.ri.gov::488ac25a-1062-4d23-8a26-215678d00ae2" providerId="AD" clId="Web-{5ECA46FD-7268-44EE-BE02-DE2708F0DE01}" dt="2019-01-17T19:15:07.744" v="36" actId="20577"/>
          <ac:spMkLst>
            <pc:docMk/>
            <pc:sldMk cId="0" sldId="477"/>
            <ac:spMk id="2" creationId="{00000000-0000-0000-0000-000000000000}"/>
          </ac:spMkLst>
        </pc:spChg>
      </pc:sldChg>
      <pc:sldChg chg="modSp">
        <pc:chgData name="O'Brien, Colleen" userId="S::colleen.obrien@ride.ri.gov::488ac25a-1062-4d23-8a26-215678d00ae2" providerId="AD" clId="Web-{5ECA46FD-7268-44EE-BE02-DE2708F0DE01}" dt="2019-01-17T19:21:08.834" v="93" actId="20577"/>
        <pc:sldMkLst>
          <pc:docMk/>
          <pc:sldMk cId="0" sldId="478"/>
        </pc:sldMkLst>
        <pc:spChg chg="mod">
          <ac:chgData name="O'Brien, Colleen" userId="S::colleen.obrien@ride.ri.gov::488ac25a-1062-4d23-8a26-215678d00ae2" providerId="AD" clId="Web-{5ECA46FD-7268-44EE-BE02-DE2708F0DE01}" dt="2019-01-17T19:21:08.834" v="93" actId="20577"/>
          <ac:spMkLst>
            <pc:docMk/>
            <pc:sldMk cId="0" sldId="478"/>
            <ac:spMk id="2" creationId="{00000000-0000-0000-0000-000000000000}"/>
          </ac:spMkLst>
        </pc:spChg>
      </pc:sldChg>
      <pc:sldChg chg="modSp">
        <pc:chgData name="O'Brien, Colleen" userId="S::colleen.obrien@ride.ri.gov::488ac25a-1062-4d23-8a26-215678d00ae2" providerId="AD" clId="Web-{5ECA46FD-7268-44EE-BE02-DE2708F0DE01}" dt="2019-01-17T19:17:46.109" v="49" actId="20577"/>
        <pc:sldMkLst>
          <pc:docMk/>
          <pc:sldMk cId="0" sldId="480"/>
        </pc:sldMkLst>
        <pc:spChg chg="mod">
          <ac:chgData name="O'Brien, Colleen" userId="S::colleen.obrien@ride.ri.gov::488ac25a-1062-4d23-8a26-215678d00ae2" providerId="AD" clId="Web-{5ECA46FD-7268-44EE-BE02-DE2708F0DE01}" dt="2019-01-17T19:17:46.109" v="49" actId="20577"/>
          <ac:spMkLst>
            <pc:docMk/>
            <pc:sldMk cId="0" sldId="480"/>
            <ac:spMk id="5" creationId="{00000000-0000-0000-0000-000000000000}"/>
          </ac:spMkLst>
        </pc:spChg>
      </pc:sldChg>
      <pc:sldChg chg="modSp">
        <pc:chgData name="O'Brien, Colleen" userId="S::colleen.obrien@ride.ri.gov::488ac25a-1062-4d23-8a26-215678d00ae2" providerId="AD" clId="Web-{5ECA46FD-7268-44EE-BE02-DE2708F0DE01}" dt="2019-01-17T19:20:41.927" v="91" actId="20577"/>
        <pc:sldMkLst>
          <pc:docMk/>
          <pc:sldMk cId="0" sldId="481"/>
        </pc:sldMkLst>
        <pc:spChg chg="mod">
          <ac:chgData name="O'Brien, Colleen" userId="S::colleen.obrien@ride.ri.gov::488ac25a-1062-4d23-8a26-215678d00ae2" providerId="AD" clId="Web-{5ECA46FD-7268-44EE-BE02-DE2708F0DE01}" dt="2019-01-17T19:20:41.927" v="91" actId="20577"/>
          <ac:spMkLst>
            <pc:docMk/>
            <pc:sldMk cId="0" sldId="481"/>
            <ac:spMk id="3" creationId="{00000000-0000-0000-0000-000000000000}"/>
          </ac:spMkLst>
        </pc:spChg>
      </pc:sldChg>
      <pc:sldChg chg="modSp">
        <pc:chgData name="O'Brien, Colleen" userId="S::colleen.obrien@ride.ri.gov::488ac25a-1062-4d23-8a26-215678d00ae2" providerId="AD" clId="Web-{5ECA46FD-7268-44EE-BE02-DE2708F0DE01}" dt="2019-01-17T19:21:23.178" v="94" actId="20577"/>
        <pc:sldMkLst>
          <pc:docMk/>
          <pc:sldMk cId="721343190" sldId="487"/>
        </pc:sldMkLst>
        <pc:spChg chg="mod">
          <ac:chgData name="O'Brien, Colleen" userId="S::colleen.obrien@ride.ri.gov::488ac25a-1062-4d23-8a26-215678d00ae2" providerId="AD" clId="Web-{5ECA46FD-7268-44EE-BE02-DE2708F0DE01}" dt="2019-01-17T19:21:23.178" v="94" actId="20577"/>
          <ac:spMkLst>
            <pc:docMk/>
            <pc:sldMk cId="721343190" sldId="487"/>
            <ac:spMk id="2" creationId="{00000000-0000-0000-0000-000000000000}"/>
          </ac:spMkLst>
        </pc:spChg>
      </pc:sldChg>
      <pc:sldChg chg="modSp delCm">
        <pc:chgData name="O'Brien, Colleen" userId="S::colleen.obrien@ride.ri.gov::488ac25a-1062-4d23-8a26-215678d00ae2" providerId="AD" clId="Web-{5ECA46FD-7268-44EE-BE02-DE2708F0DE01}" dt="2019-01-17T19:07:26.604" v="2" actId="20577"/>
        <pc:sldMkLst>
          <pc:docMk/>
          <pc:sldMk cId="1746598405" sldId="489"/>
        </pc:sldMkLst>
        <pc:spChg chg="mod">
          <ac:chgData name="O'Brien, Colleen" userId="S::colleen.obrien@ride.ri.gov::488ac25a-1062-4d23-8a26-215678d00ae2" providerId="AD" clId="Web-{5ECA46FD-7268-44EE-BE02-DE2708F0DE01}" dt="2019-01-17T19:07:26.604" v="2" actId="20577"/>
          <ac:spMkLst>
            <pc:docMk/>
            <pc:sldMk cId="1746598405" sldId="489"/>
            <ac:spMk id="2" creationId="{00000000-0000-0000-0000-000000000000}"/>
          </ac:spMkLst>
        </pc:spChg>
      </pc:sldChg>
      <pc:sldChg chg="modNotes">
        <pc:chgData name="O'Brien, Colleen" userId="S::colleen.obrien@ride.ri.gov::488ac25a-1062-4d23-8a26-215678d00ae2" providerId="AD" clId="Web-{5ECA46FD-7268-44EE-BE02-DE2708F0DE01}" dt="2019-01-17T19:14:21.320" v="30"/>
        <pc:sldMkLst>
          <pc:docMk/>
          <pc:sldMk cId="1025987881" sldId="499"/>
        </pc:sldMkLst>
      </pc:sldChg>
    </pc:docChg>
  </pc:docChgLst>
  <pc:docChgLst>
    <pc:chgData name="O'Brien, Colleen" userId="S::colleen.obrien@ride.ri.gov::488ac25a-1062-4d23-8a26-215678d00ae2" providerId="AD" clId="Web-{F30524B0-53EF-4BE4-963E-AD7EE0391905}"/>
    <pc:docChg chg="modSld">
      <pc:chgData name="O'Brien, Colleen" userId="S::colleen.obrien@ride.ri.gov::488ac25a-1062-4d23-8a26-215678d00ae2" providerId="AD" clId="Web-{F30524B0-53EF-4BE4-963E-AD7EE0391905}" dt="2019-01-28T19:06:50.441" v="2" actId="20577"/>
      <pc:docMkLst>
        <pc:docMk/>
      </pc:docMkLst>
      <pc:sldChg chg="modSp">
        <pc:chgData name="O'Brien, Colleen" userId="S::colleen.obrien@ride.ri.gov::488ac25a-1062-4d23-8a26-215678d00ae2" providerId="AD" clId="Web-{F30524B0-53EF-4BE4-963E-AD7EE0391905}" dt="2019-01-28T19:06:50.441" v="2" actId="20577"/>
        <pc:sldMkLst>
          <pc:docMk/>
          <pc:sldMk cId="0" sldId="481"/>
        </pc:sldMkLst>
        <pc:spChg chg="mod">
          <ac:chgData name="O'Brien, Colleen" userId="S::colleen.obrien@ride.ri.gov::488ac25a-1062-4d23-8a26-215678d00ae2" providerId="AD" clId="Web-{F30524B0-53EF-4BE4-963E-AD7EE0391905}" dt="2019-01-28T19:06:50.441" v="2" actId="20577"/>
          <ac:spMkLst>
            <pc:docMk/>
            <pc:sldMk cId="0" sldId="481"/>
            <ac:spMk id="3" creationId="{00000000-0000-0000-0000-000000000000}"/>
          </ac:spMkLst>
        </pc:spChg>
      </pc:sldChg>
    </pc:docChg>
  </pc:docChgLst>
  <pc:docChgLst>
    <pc:chgData name="O'Brien, Colleen" userId="S::colleen.obrien@ride.ri.gov::488ac25a-1062-4d23-8a26-215678d00ae2" providerId="AD" clId="Web-{F11DD642-3CD1-423A-B10E-E5F0B77C7D9B}"/>
    <pc:docChg chg="modSld">
      <pc:chgData name="O'Brien, Colleen" userId="S::colleen.obrien@ride.ri.gov::488ac25a-1062-4d23-8a26-215678d00ae2" providerId="AD" clId="Web-{F11DD642-3CD1-423A-B10E-E5F0B77C7D9B}" dt="2019-01-16T18:35:07.693" v="473" actId="20577"/>
      <pc:docMkLst>
        <pc:docMk/>
      </pc:docMkLst>
      <pc:sldChg chg="modNotes">
        <pc:chgData name="O'Brien, Colleen" userId="S::colleen.obrien@ride.ri.gov::488ac25a-1062-4d23-8a26-215678d00ae2" providerId="AD" clId="Web-{F11DD642-3CD1-423A-B10E-E5F0B77C7D9B}" dt="2019-01-16T18:33:09.035" v="464"/>
        <pc:sldMkLst>
          <pc:docMk/>
          <pc:sldMk cId="0" sldId="374"/>
        </pc:sldMkLst>
      </pc:sldChg>
      <pc:sldChg chg="modNotes">
        <pc:chgData name="O'Brien, Colleen" userId="S::colleen.obrien@ride.ri.gov::488ac25a-1062-4d23-8a26-215678d00ae2" providerId="AD" clId="Web-{F11DD642-3CD1-423A-B10E-E5F0B77C7D9B}" dt="2019-01-16T16:42:55.320" v="284"/>
        <pc:sldMkLst>
          <pc:docMk/>
          <pc:sldMk cId="0" sldId="402"/>
        </pc:sldMkLst>
      </pc:sldChg>
      <pc:sldChg chg="modSp modNotes">
        <pc:chgData name="O'Brien, Colleen" userId="S::colleen.obrien@ride.ri.gov::488ac25a-1062-4d23-8a26-215678d00ae2" providerId="AD" clId="Web-{F11DD642-3CD1-423A-B10E-E5F0B77C7D9B}" dt="2019-01-16T18:34:04.208" v="466" actId="20577"/>
        <pc:sldMkLst>
          <pc:docMk/>
          <pc:sldMk cId="0" sldId="403"/>
        </pc:sldMkLst>
        <pc:spChg chg="mod">
          <ac:chgData name="O'Brien, Colleen" userId="S::colleen.obrien@ride.ri.gov::488ac25a-1062-4d23-8a26-215678d00ae2" providerId="AD" clId="Web-{F11DD642-3CD1-423A-B10E-E5F0B77C7D9B}" dt="2019-01-16T18:34:04.208" v="466" actId="20577"/>
          <ac:spMkLst>
            <pc:docMk/>
            <pc:sldMk cId="0" sldId="403"/>
            <ac:spMk id="3" creationId="{00000000-0000-0000-0000-000000000000}"/>
          </ac:spMkLst>
        </pc:spChg>
      </pc:sldChg>
      <pc:sldChg chg="modNotes">
        <pc:chgData name="O'Brien, Colleen" userId="S::colleen.obrien@ride.ri.gov::488ac25a-1062-4d23-8a26-215678d00ae2" providerId="AD" clId="Web-{F11DD642-3CD1-423A-B10E-E5F0B77C7D9B}" dt="2019-01-16T17:09:54.741" v="412"/>
        <pc:sldMkLst>
          <pc:docMk/>
          <pc:sldMk cId="0" sldId="438"/>
        </pc:sldMkLst>
      </pc:sldChg>
      <pc:sldChg chg="modSp">
        <pc:chgData name="O'Brien, Colleen" userId="S::colleen.obrien@ride.ri.gov::488ac25a-1062-4d23-8a26-215678d00ae2" providerId="AD" clId="Web-{F11DD642-3CD1-423A-B10E-E5F0B77C7D9B}" dt="2019-01-16T15:29:15.935" v="26" actId="20577"/>
        <pc:sldMkLst>
          <pc:docMk/>
          <pc:sldMk cId="0" sldId="455"/>
        </pc:sldMkLst>
        <pc:spChg chg="mod">
          <ac:chgData name="O'Brien, Colleen" userId="S::colleen.obrien@ride.ri.gov::488ac25a-1062-4d23-8a26-215678d00ae2" providerId="AD" clId="Web-{F11DD642-3CD1-423A-B10E-E5F0B77C7D9B}" dt="2019-01-16T15:29:15.935" v="26" actId="20577"/>
          <ac:spMkLst>
            <pc:docMk/>
            <pc:sldMk cId="0" sldId="455"/>
            <ac:spMk id="2" creationId="{00000000-0000-0000-0000-000000000000}"/>
          </ac:spMkLst>
        </pc:spChg>
      </pc:sldChg>
      <pc:sldChg chg="modNotes">
        <pc:chgData name="O'Brien, Colleen" userId="S::colleen.obrien@ride.ri.gov::488ac25a-1062-4d23-8a26-215678d00ae2" providerId="AD" clId="Web-{F11DD642-3CD1-423A-B10E-E5F0B77C7D9B}" dt="2019-01-16T15:33:17.050" v="58"/>
        <pc:sldMkLst>
          <pc:docMk/>
          <pc:sldMk cId="0" sldId="458"/>
        </pc:sldMkLst>
      </pc:sldChg>
      <pc:sldChg chg="modNotes">
        <pc:chgData name="O'Brien, Colleen" userId="S::colleen.obrien@ride.ri.gov::488ac25a-1062-4d23-8a26-215678d00ae2" providerId="AD" clId="Web-{F11DD642-3CD1-423A-B10E-E5F0B77C7D9B}" dt="2019-01-16T15:33:23.644" v="60"/>
        <pc:sldMkLst>
          <pc:docMk/>
          <pc:sldMk cId="0" sldId="461"/>
        </pc:sldMkLst>
      </pc:sldChg>
      <pc:sldChg chg="modNotes">
        <pc:chgData name="O'Brien, Colleen" userId="S::colleen.obrien@ride.ri.gov::488ac25a-1062-4d23-8a26-215678d00ae2" providerId="AD" clId="Web-{F11DD642-3CD1-423A-B10E-E5F0B77C7D9B}" dt="2019-01-16T15:33:30.082" v="62"/>
        <pc:sldMkLst>
          <pc:docMk/>
          <pc:sldMk cId="0" sldId="462"/>
        </pc:sldMkLst>
      </pc:sldChg>
      <pc:sldChg chg="modNotes">
        <pc:chgData name="O'Brien, Colleen" userId="S::colleen.obrien@ride.ri.gov::488ac25a-1062-4d23-8a26-215678d00ae2" providerId="AD" clId="Web-{F11DD642-3CD1-423A-B10E-E5F0B77C7D9B}" dt="2019-01-16T15:34:31.411" v="85"/>
        <pc:sldMkLst>
          <pc:docMk/>
          <pc:sldMk cId="0" sldId="464"/>
        </pc:sldMkLst>
      </pc:sldChg>
      <pc:sldChg chg="modNotes">
        <pc:chgData name="O'Brien, Colleen" userId="S::colleen.obrien@ride.ri.gov::488ac25a-1062-4d23-8a26-215678d00ae2" providerId="AD" clId="Web-{F11DD642-3CD1-423A-B10E-E5F0B77C7D9B}" dt="2019-01-16T15:34:57.771" v="92"/>
        <pc:sldMkLst>
          <pc:docMk/>
          <pc:sldMk cId="0" sldId="465"/>
        </pc:sldMkLst>
      </pc:sldChg>
      <pc:sldChg chg="modNotes">
        <pc:chgData name="O'Brien, Colleen" userId="S::colleen.obrien@ride.ri.gov::488ac25a-1062-4d23-8a26-215678d00ae2" providerId="AD" clId="Web-{F11DD642-3CD1-423A-B10E-E5F0B77C7D9B}" dt="2019-01-16T15:36:17.820" v="117"/>
        <pc:sldMkLst>
          <pc:docMk/>
          <pc:sldMk cId="0" sldId="466"/>
        </pc:sldMkLst>
      </pc:sldChg>
      <pc:sldChg chg="modNotes">
        <pc:chgData name="O'Brien, Colleen" userId="S::colleen.obrien@ride.ri.gov::488ac25a-1062-4d23-8a26-215678d00ae2" providerId="AD" clId="Web-{F11DD642-3CD1-423A-B10E-E5F0B77C7D9B}" dt="2019-01-16T17:01:29.488" v="318"/>
        <pc:sldMkLst>
          <pc:docMk/>
          <pc:sldMk cId="0" sldId="467"/>
        </pc:sldMkLst>
      </pc:sldChg>
      <pc:sldChg chg="addCm modNotes">
        <pc:chgData name="O'Brien, Colleen" userId="S::colleen.obrien@ride.ri.gov::488ac25a-1062-4d23-8a26-215678d00ae2" providerId="AD" clId="Web-{F11DD642-3CD1-423A-B10E-E5F0B77C7D9B}" dt="2019-01-16T17:05:13.090" v="369"/>
        <pc:sldMkLst>
          <pc:docMk/>
          <pc:sldMk cId="0" sldId="468"/>
        </pc:sldMkLst>
      </pc:sldChg>
      <pc:sldChg chg="modNotes">
        <pc:chgData name="O'Brien, Colleen" userId="S::colleen.obrien@ride.ri.gov::488ac25a-1062-4d23-8a26-215678d00ae2" providerId="AD" clId="Web-{F11DD642-3CD1-423A-B10E-E5F0B77C7D9B}" dt="2019-01-16T17:08:11.847" v="410"/>
        <pc:sldMkLst>
          <pc:docMk/>
          <pc:sldMk cId="0" sldId="470"/>
        </pc:sldMkLst>
      </pc:sldChg>
      <pc:sldChg chg="modSp modNotes">
        <pc:chgData name="O'Brien, Colleen" userId="S::colleen.obrien@ride.ri.gov::488ac25a-1062-4d23-8a26-215678d00ae2" providerId="AD" clId="Web-{F11DD642-3CD1-423A-B10E-E5F0B77C7D9B}" dt="2019-01-16T18:35:07.693" v="473" actId="20577"/>
        <pc:sldMkLst>
          <pc:docMk/>
          <pc:sldMk cId="0" sldId="477"/>
        </pc:sldMkLst>
        <pc:spChg chg="mod">
          <ac:chgData name="O'Brien, Colleen" userId="S::colleen.obrien@ride.ri.gov::488ac25a-1062-4d23-8a26-215678d00ae2" providerId="AD" clId="Web-{F11DD642-3CD1-423A-B10E-E5F0B77C7D9B}" dt="2019-01-16T18:35:07.693" v="473" actId="20577"/>
          <ac:spMkLst>
            <pc:docMk/>
            <pc:sldMk cId="0" sldId="477"/>
            <ac:spMk id="2" creationId="{00000000-0000-0000-0000-000000000000}"/>
          </ac:spMkLst>
        </pc:spChg>
      </pc:sldChg>
      <pc:sldChg chg="modSp">
        <pc:chgData name="O'Brien, Colleen" userId="S::colleen.obrien@ride.ri.gov::488ac25a-1062-4d23-8a26-215678d00ae2" providerId="AD" clId="Web-{F11DD642-3CD1-423A-B10E-E5F0B77C7D9B}" dt="2019-01-16T18:30:12.581" v="432" actId="20577"/>
        <pc:sldMkLst>
          <pc:docMk/>
          <pc:sldMk cId="0" sldId="478"/>
        </pc:sldMkLst>
        <pc:spChg chg="mod">
          <ac:chgData name="O'Brien, Colleen" userId="S::colleen.obrien@ride.ri.gov::488ac25a-1062-4d23-8a26-215678d00ae2" providerId="AD" clId="Web-{F11DD642-3CD1-423A-B10E-E5F0B77C7D9B}" dt="2019-01-16T18:30:12.581" v="432" actId="20577"/>
          <ac:spMkLst>
            <pc:docMk/>
            <pc:sldMk cId="0" sldId="478"/>
            <ac:spMk id="2" creationId="{00000000-0000-0000-0000-000000000000}"/>
          </ac:spMkLst>
        </pc:spChg>
      </pc:sldChg>
      <pc:sldChg chg="modSp addCm">
        <pc:chgData name="O'Brien, Colleen" userId="S::colleen.obrien@ride.ri.gov::488ac25a-1062-4d23-8a26-215678d00ae2" providerId="AD" clId="Web-{F11DD642-3CD1-423A-B10E-E5F0B77C7D9B}" dt="2019-01-16T18:28:31.314" v="429" actId="20577"/>
        <pc:sldMkLst>
          <pc:docMk/>
          <pc:sldMk cId="0" sldId="480"/>
        </pc:sldMkLst>
        <pc:spChg chg="mod">
          <ac:chgData name="O'Brien, Colleen" userId="S::colleen.obrien@ride.ri.gov::488ac25a-1062-4d23-8a26-215678d00ae2" providerId="AD" clId="Web-{F11DD642-3CD1-423A-B10E-E5F0B77C7D9B}" dt="2019-01-16T18:28:31.314" v="429" actId="20577"/>
          <ac:spMkLst>
            <pc:docMk/>
            <pc:sldMk cId="0" sldId="480"/>
            <ac:spMk id="5" creationId="{00000000-0000-0000-0000-000000000000}"/>
          </ac:spMkLst>
        </pc:spChg>
      </pc:sldChg>
      <pc:sldChg chg="addCm">
        <pc:chgData name="O'Brien, Colleen" userId="S::colleen.obrien@ride.ri.gov::488ac25a-1062-4d23-8a26-215678d00ae2" providerId="AD" clId="Web-{F11DD642-3CD1-423A-B10E-E5F0B77C7D9B}" dt="2019-01-16T15:30:06.640" v="27"/>
        <pc:sldMkLst>
          <pc:docMk/>
          <pc:sldMk cId="1746598405" sldId="489"/>
        </pc:sldMkLst>
      </pc:sldChg>
      <pc:sldChg chg="modNotes">
        <pc:chgData name="O'Brien, Colleen" userId="S::colleen.obrien@ride.ri.gov::488ac25a-1062-4d23-8a26-215678d00ae2" providerId="AD" clId="Web-{F11DD642-3CD1-423A-B10E-E5F0B77C7D9B}" dt="2019-01-16T15:35:16.679" v="97"/>
        <pc:sldMkLst>
          <pc:docMk/>
          <pc:sldMk cId="1891605440" sldId="490"/>
        </pc:sldMkLst>
      </pc:sldChg>
      <pc:sldChg chg="modNotes">
        <pc:chgData name="O'Brien, Colleen" userId="S::colleen.obrien@ride.ri.gov::488ac25a-1062-4d23-8a26-215678d00ae2" providerId="AD" clId="Web-{F11DD642-3CD1-423A-B10E-E5F0B77C7D9B}" dt="2019-01-16T15:35:39.210" v="103"/>
        <pc:sldMkLst>
          <pc:docMk/>
          <pc:sldMk cId="177154183" sldId="491"/>
        </pc:sldMkLst>
      </pc:sldChg>
      <pc:sldChg chg="modNotes">
        <pc:chgData name="O'Brien, Colleen" userId="S::colleen.obrien@ride.ri.gov::488ac25a-1062-4d23-8a26-215678d00ae2" providerId="AD" clId="Web-{F11DD642-3CD1-423A-B10E-E5F0B77C7D9B}" dt="2019-01-16T15:33:54.317" v="76"/>
        <pc:sldMkLst>
          <pc:docMk/>
          <pc:sldMk cId="3279996182" sldId="496"/>
        </pc:sldMkLst>
      </pc:sldChg>
      <pc:sldChg chg="modSp">
        <pc:chgData name="O'Brien, Colleen" userId="S::colleen.obrien@ride.ri.gov::488ac25a-1062-4d23-8a26-215678d00ae2" providerId="AD" clId="Web-{F11DD642-3CD1-423A-B10E-E5F0B77C7D9B}" dt="2019-01-16T18:34:30.708" v="472" actId="14100"/>
        <pc:sldMkLst>
          <pc:docMk/>
          <pc:sldMk cId="957333227" sldId="498"/>
        </pc:sldMkLst>
        <pc:spChg chg="mod">
          <ac:chgData name="O'Brien, Colleen" userId="S::colleen.obrien@ride.ri.gov::488ac25a-1062-4d23-8a26-215678d00ae2" providerId="AD" clId="Web-{F11DD642-3CD1-423A-B10E-E5F0B77C7D9B}" dt="2019-01-16T18:34:30.708" v="472" actId="14100"/>
          <ac:spMkLst>
            <pc:docMk/>
            <pc:sldMk cId="957333227" sldId="498"/>
            <ac:spMk id="3" creationId="{00000000-0000-0000-0000-000000000000}"/>
          </ac:spMkLst>
        </pc:spChg>
      </pc:sldChg>
      <pc:sldChg chg="modNotes">
        <pc:chgData name="O'Brien, Colleen" userId="S::colleen.obrien@ride.ri.gov::488ac25a-1062-4d23-8a26-215678d00ae2" providerId="AD" clId="Web-{F11DD642-3CD1-423A-B10E-E5F0B77C7D9B}" dt="2019-01-16T15:43:36.940" v="261"/>
        <pc:sldMkLst>
          <pc:docMk/>
          <pc:sldMk cId="1025987881" sldId="499"/>
        </pc:sldMkLst>
      </pc:sldChg>
      <pc:sldChg chg="modNotes">
        <pc:chgData name="O'Brien, Colleen" userId="S::colleen.obrien@ride.ri.gov::488ac25a-1062-4d23-8a26-215678d00ae2" providerId="AD" clId="Web-{F11DD642-3CD1-423A-B10E-E5F0B77C7D9B}" dt="2019-01-16T15:44:42.285" v="282"/>
        <pc:sldMkLst>
          <pc:docMk/>
          <pc:sldMk cId="1374107319" sldId="500"/>
        </pc:sldMkLst>
      </pc:sldChg>
    </pc:docChg>
  </pc:docChgLst>
  <pc:docChgLst>
    <pc:chgData name="Girard, Diane" userId="S::diane.girard@ride.ri.gov::31700af6-e83c-47dc-aa3b-5208e272756f" providerId="AD" clId="Web-{95C295DB-BB94-AFF7-6367-7D24EFBA0343}"/>
    <pc:docChg chg="modSld">
      <pc:chgData name="Girard, Diane" userId="S::diane.girard@ride.ri.gov::31700af6-e83c-47dc-aa3b-5208e272756f" providerId="AD" clId="Web-{95C295DB-BB94-AFF7-6367-7D24EFBA0343}" dt="2019-01-06T16:29:02.909" v="44" actId="14100"/>
      <pc:docMkLst>
        <pc:docMk/>
      </pc:docMkLst>
      <pc:sldChg chg="addSp modSp">
        <pc:chgData name="Girard, Diane" userId="S::diane.girard@ride.ri.gov::31700af6-e83c-47dc-aa3b-5208e272756f" providerId="AD" clId="Web-{95C295DB-BB94-AFF7-6367-7D24EFBA0343}" dt="2019-01-06T16:29:02.909" v="44" actId="14100"/>
        <pc:sldMkLst>
          <pc:docMk/>
          <pc:sldMk cId="0" sldId="453"/>
        </pc:sldMkLst>
        <pc:spChg chg="mod">
          <ac:chgData name="Girard, Diane" userId="S::diane.girard@ride.ri.gov::31700af6-e83c-47dc-aa3b-5208e272756f" providerId="AD" clId="Web-{95C295DB-BB94-AFF7-6367-7D24EFBA0343}" dt="2019-01-06T16:26:45.202" v="3" actId="14100"/>
          <ac:spMkLst>
            <pc:docMk/>
            <pc:sldMk cId="0" sldId="453"/>
            <ac:spMk id="2" creationId="{00000000-0000-0000-0000-000000000000}"/>
          </ac:spMkLst>
        </pc:spChg>
        <pc:spChg chg="mod">
          <ac:chgData name="Girard, Diane" userId="S::diane.girard@ride.ri.gov::31700af6-e83c-47dc-aa3b-5208e272756f" providerId="AD" clId="Web-{95C295DB-BB94-AFF7-6367-7D24EFBA0343}" dt="2019-01-06T16:25:22.946" v="0" actId="1076"/>
          <ac:spMkLst>
            <pc:docMk/>
            <pc:sldMk cId="0" sldId="453"/>
            <ac:spMk id="3" creationId="{00000000-0000-0000-0000-000000000000}"/>
          </ac:spMkLst>
        </pc:spChg>
        <pc:spChg chg="add mod">
          <ac:chgData name="Girard, Diane" userId="S::diane.girard@ride.ri.gov::31700af6-e83c-47dc-aa3b-5208e272756f" providerId="AD" clId="Web-{95C295DB-BB94-AFF7-6367-7D24EFBA0343}" dt="2019-01-06T16:28:50.532" v="41" actId="20577"/>
          <ac:spMkLst>
            <pc:docMk/>
            <pc:sldMk cId="0" sldId="453"/>
            <ac:spMk id="4" creationId="{94B15926-D034-4B47-BD70-29A0642EC602}"/>
          </ac:spMkLst>
        </pc:spChg>
        <pc:picChg chg="add mod">
          <ac:chgData name="Girard, Diane" userId="S::diane.girard@ride.ri.gov::31700af6-e83c-47dc-aa3b-5208e272756f" providerId="AD" clId="Web-{95C295DB-BB94-AFF7-6367-7D24EFBA0343}" dt="2019-01-06T16:29:02.909" v="44" actId="14100"/>
          <ac:picMkLst>
            <pc:docMk/>
            <pc:sldMk cId="0" sldId="453"/>
            <ac:picMk id="5" creationId="{7A8AB568-CEE8-497B-B644-C535664E4193}"/>
          </ac:picMkLst>
        </pc:picChg>
      </pc:sldChg>
    </pc:docChg>
  </pc:docChgLst>
  <pc:docChgLst>
    <pc:chgData name="Girard, Diane" userId="S::diane.girard@ride.ri.gov::31700af6-e83c-47dc-aa3b-5208e272756f" providerId="AD" clId="Web-{AAC612A4-2FE4-E34D-BCEE-A2A36A8D800E}"/>
    <pc:docChg chg="delSld modSld">
      <pc:chgData name="Girard, Diane" userId="S::diane.girard@ride.ri.gov::31700af6-e83c-47dc-aa3b-5208e272756f" providerId="AD" clId="Web-{AAC612A4-2FE4-E34D-BCEE-A2A36A8D800E}" dt="2019-01-18T21:09:29.092" v="120"/>
      <pc:docMkLst>
        <pc:docMk/>
      </pc:docMkLst>
      <pc:sldChg chg="modNotes">
        <pc:chgData name="Girard, Diane" userId="S::diane.girard@ride.ri.gov::31700af6-e83c-47dc-aa3b-5208e272756f" providerId="AD" clId="Web-{AAC612A4-2FE4-E34D-BCEE-A2A36A8D800E}" dt="2019-01-18T20:51:37.576" v="58"/>
        <pc:sldMkLst>
          <pc:docMk/>
          <pc:sldMk cId="0" sldId="374"/>
        </pc:sldMkLst>
      </pc:sldChg>
      <pc:sldChg chg="del">
        <pc:chgData name="Girard, Diane" userId="S::diane.girard@ride.ri.gov::31700af6-e83c-47dc-aa3b-5208e272756f" providerId="AD" clId="Web-{AAC612A4-2FE4-E34D-BCEE-A2A36A8D800E}" dt="2019-01-18T21:09:09.169" v="111"/>
        <pc:sldMkLst>
          <pc:docMk/>
          <pc:sldMk cId="3280790501" sldId="440"/>
        </pc:sldMkLst>
      </pc:sldChg>
      <pc:sldChg chg="modSp modNotes">
        <pc:chgData name="Girard, Diane" userId="S::diane.girard@ride.ri.gov::31700af6-e83c-47dc-aa3b-5208e272756f" providerId="AD" clId="Web-{AAC612A4-2FE4-E34D-BCEE-A2A36A8D800E}" dt="2019-01-18T20:58:49.776" v="91"/>
        <pc:sldMkLst>
          <pc:docMk/>
          <pc:sldMk cId="0" sldId="460"/>
        </pc:sldMkLst>
        <pc:spChg chg="mod">
          <ac:chgData name="Girard, Diane" userId="S::diane.girard@ride.ri.gov::31700af6-e83c-47dc-aa3b-5208e272756f" providerId="AD" clId="Web-{AAC612A4-2FE4-E34D-BCEE-A2A36A8D800E}" dt="2019-01-18T20:58:01.149" v="68" actId="20577"/>
          <ac:spMkLst>
            <pc:docMk/>
            <pc:sldMk cId="0" sldId="460"/>
            <ac:spMk id="2" creationId="{00000000-0000-0000-0000-000000000000}"/>
          </ac:spMkLst>
        </pc:spChg>
      </pc:sldChg>
      <pc:sldChg chg="modSp">
        <pc:chgData name="Girard, Diane" userId="S::diane.girard@ride.ri.gov::31700af6-e83c-47dc-aa3b-5208e272756f" providerId="AD" clId="Web-{AAC612A4-2FE4-E34D-BCEE-A2A36A8D800E}" dt="2019-01-18T21:08:31.590" v="110" actId="20577"/>
        <pc:sldMkLst>
          <pc:docMk/>
          <pc:sldMk cId="0" sldId="470"/>
        </pc:sldMkLst>
        <pc:spChg chg="mod">
          <ac:chgData name="Girard, Diane" userId="S::diane.girard@ride.ri.gov::31700af6-e83c-47dc-aa3b-5208e272756f" providerId="AD" clId="Web-{AAC612A4-2FE4-E34D-BCEE-A2A36A8D800E}" dt="2019-01-18T21:08:31.590" v="110" actId="20577"/>
          <ac:spMkLst>
            <pc:docMk/>
            <pc:sldMk cId="0" sldId="470"/>
            <ac:spMk id="3" creationId="{00000000-0000-0000-0000-000000000000}"/>
          </ac:spMkLst>
        </pc:spChg>
      </pc:sldChg>
      <pc:sldChg chg="del">
        <pc:chgData name="Girard, Diane" userId="S::diane.girard@ride.ri.gov::31700af6-e83c-47dc-aa3b-5208e272756f" providerId="AD" clId="Web-{AAC612A4-2FE4-E34D-BCEE-A2A36A8D800E}" dt="2019-01-18T21:09:11.560" v="112"/>
        <pc:sldMkLst>
          <pc:docMk/>
          <pc:sldMk cId="0" sldId="471"/>
        </pc:sldMkLst>
      </pc:sldChg>
      <pc:sldChg chg="del">
        <pc:chgData name="Girard, Diane" userId="S::diane.girard@ride.ri.gov::31700af6-e83c-47dc-aa3b-5208e272756f" providerId="AD" clId="Web-{AAC612A4-2FE4-E34D-BCEE-A2A36A8D800E}" dt="2019-01-18T21:09:14.576" v="113"/>
        <pc:sldMkLst>
          <pc:docMk/>
          <pc:sldMk cId="3280790501" sldId="474"/>
        </pc:sldMkLst>
      </pc:sldChg>
      <pc:sldChg chg="del">
        <pc:chgData name="Girard, Diane" userId="S::diane.girard@ride.ri.gov::31700af6-e83c-47dc-aa3b-5208e272756f" providerId="AD" clId="Web-{AAC612A4-2FE4-E34D-BCEE-A2A36A8D800E}" dt="2019-01-18T21:09:19.154" v="114"/>
        <pc:sldMkLst>
          <pc:docMk/>
          <pc:sldMk cId="0" sldId="475"/>
        </pc:sldMkLst>
      </pc:sldChg>
      <pc:sldChg chg="del">
        <pc:chgData name="Girard, Diane" userId="S::diane.girard@ride.ri.gov::31700af6-e83c-47dc-aa3b-5208e272756f" providerId="AD" clId="Web-{AAC612A4-2FE4-E34D-BCEE-A2A36A8D800E}" dt="2019-01-18T21:09:29.092" v="119"/>
        <pc:sldMkLst>
          <pc:docMk/>
          <pc:sldMk cId="1779070715" sldId="486"/>
        </pc:sldMkLst>
      </pc:sldChg>
      <pc:sldChg chg="del">
        <pc:chgData name="Girard, Diane" userId="S::diane.girard@ride.ri.gov::31700af6-e83c-47dc-aa3b-5208e272756f" providerId="AD" clId="Web-{AAC612A4-2FE4-E34D-BCEE-A2A36A8D800E}" dt="2019-01-18T21:09:29.092" v="118"/>
        <pc:sldMkLst>
          <pc:docMk/>
          <pc:sldMk cId="721343190" sldId="487"/>
        </pc:sldMkLst>
      </pc:sldChg>
      <pc:sldChg chg="del">
        <pc:chgData name="Girard, Diane" userId="S::diane.girard@ride.ri.gov::31700af6-e83c-47dc-aa3b-5208e272756f" providerId="AD" clId="Web-{AAC612A4-2FE4-E34D-BCEE-A2A36A8D800E}" dt="2019-01-18T21:09:29.092" v="117"/>
        <pc:sldMkLst>
          <pc:docMk/>
          <pc:sldMk cId="1466399909" sldId="492"/>
        </pc:sldMkLst>
      </pc:sldChg>
      <pc:sldChg chg="del">
        <pc:chgData name="Girard, Diane" userId="S::diane.girard@ride.ri.gov::31700af6-e83c-47dc-aa3b-5208e272756f" providerId="AD" clId="Web-{AAC612A4-2FE4-E34D-BCEE-A2A36A8D800E}" dt="2019-01-18T21:09:29.092" v="116"/>
        <pc:sldMkLst>
          <pc:docMk/>
          <pc:sldMk cId="2968264005" sldId="493"/>
        </pc:sldMkLst>
      </pc:sldChg>
      <pc:sldChg chg="del">
        <pc:chgData name="Girard, Diane" userId="S::diane.girard@ride.ri.gov::31700af6-e83c-47dc-aa3b-5208e272756f" providerId="AD" clId="Web-{AAC612A4-2FE4-E34D-BCEE-A2A36A8D800E}" dt="2019-01-18T21:09:29.092" v="115"/>
        <pc:sldMkLst>
          <pc:docMk/>
          <pc:sldMk cId="1422970659" sldId="494"/>
        </pc:sldMkLst>
      </pc:sldChg>
      <pc:sldChg chg="del">
        <pc:chgData name="Girard, Diane" userId="S::diane.girard@ride.ri.gov::31700af6-e83c-47dc-aa3b-5208e272756f" providerId="AD" clId="Web-{AAC612A4-2FE4-E34D-BCEE-A2A36A8D800E}" dt="2019-01-18T21:09:29.092" v="120"/>
        <pc:sldMkLst>
          <pc:docMk/>
          <pc:sldMk cId="734672375" sldId="497"/>
        </pc:sldMkLst>
      </pc:sldChg>
    </pc:docChg>
  </pc:docChgLst>
  <pc:docChgLst>
    <pc:chgData name="Girard, Diane" userId="S::diane.girard@ride.ri.gov::31700af6-e83c-47dc-aa3b-5208e272756f" providerId="AD" clId="Web-{B706F5A9-A6E7-8D4C-7F18-55F4132E1971}"/>
    <pc:docChg chg="delSld modSld">
      <pc:chgData name="Girard, Diane" userId="S::diane.girard@ride.ri.gov::31700af6-e83c-47dc-aa3b-5208e272756f" providerId="AD" clId="Web-{B706F5A9-A6E7-8D4C-7F18-55F4132E1971}" dt="2019-01-28T18:39:46.506" v="101"/>
      <pc:docMkLst>
        <pc:docMk/>
      </pc:docMkLst>
      <pc:sldChg chg="delCm">
        <pc:chgData name="Girard, Diane" userId="S::diane.girard@ride.ri.gov::31700af6-e83c-47dc-aa3b-5208e272756f" providerId="AD" clId="Web-{B706F5A9-A6E7-8D4C-7F18-55F4132E1971}" dt="2019-01-28T18:39:46.506" v="101"/>
        <pc:sldMkLst>
          <pc:docMk/>
          <pc:sldMk cId="0" sldId="374"/>
        </pc:sldMkLst>
      </pc:sldChg>
      <pc:sldChg chg="del">
        <pc:chgData name="Girard, Diane" userId="S::diane.girard@ride.ri.gov::31700af6-e83c-47dc-aa3b-5208e272756f" providerId="AD" clId="Web-{B706F5A9-A6E7-8D4C-7F18-55F4132E1971}" dt="2019-01-28T18:39:11.615" v="98"/>
        <pc:sldMkLst>
          <pc:docMk/>
          <pc:sldMk cId="0" sldId="455"/>
        </pc:sldMkLst>
      </pc:sldChg>
      <pc:sldChg chg="modNotes">
        <pc:chgData name="Girard, Diane" userId="S::diane.girard@ride.ri.gov::31700af6-e83c-47dc-aa3b-5208e272756f" providerId="AD" clId="Web-{B706F5A9-A6E7-8D4C-7F18-55F4132E1971}" dt="2019-01-28T18:22:41.144" v="90"/>
        <pc:sldMkLst>
          <pc:docMk/>
          <pc:sldMk cId="0" sldId="460"/>
        </pc:sldMkLst>
      </pc:sldChg>
      <pc:sldChg chg="del">
        <pc:chgData name="Girard, Diane" userId="S::diane.girard@ride.ri.gov::31700af6-e83c-47dc-aa3b-5208e272756f" providerId="AD" clId="Web-{B706F5A9-A6E7-8D4C-7F18-55F4132E1971}" dt="2019-01-28T18:39:14.990" v="99"/>
        <pc:sldMkLst>
          <pc:docMk/>
          <pc:sldMk cId="1746598405" sldId="489"/>
        </pc:sldMkLst>
      </pc:sldChg>
      <pc:sldChg chg="modSp modNotes">
        <pc:chgData name="Girard, Diane" userId="S::diane.girard@ride.ri.gov::31700af6-e83c-47dc-aa3b-5208e272756f" providerId="AD" clId="Web-{B706F5A9-A6E7-8D4C-7F18-55F4132E1971}" dt="2019-01-28T18:27:14.254" v="97"/>
        <pc:sldMkLst>
          <pc:docMk/>
          <pc:sldMk cId="1374107319" sldId="500"/>
        </pc:sldMkLst>
        <pc:spChg chg="mod">
          <ac:chgData name="Girard, Diane" userId="S::diane.girard@ride.ri.gov::31700af6-e83c-47dc-aa3b-5208e272756f" providerId="AD" clId="Web-{B706F5A9-A6E7-8D4C-7F18-55F4132E1971}" dt="2019-01-28T18:25:45.754" v="93" actId="20577"/>
          <ac:spMkLst>
            <pc:docMk/>
            <pc:sldMk cId="1374107319" sldId="500"/>
            <ac:spMk id="3" creationId="{00000000-0000-0000-0000-000000000000}"/>
          </ac:spMkLst>
        </pc:spChg>
      </pc:sldChg>
      <pc:sldChg chg="delCm">
        <pc:chgData name="Girard, Diane" userId="S::diane.girard@ride.ri.gov::31700af6-e83c-47dc-aa3b-5208e272756f" providerId="AD" clId="Web-{B706F5A9-A6E7-8D4C-7F18-55F4132E1971}" dt="2019-01-28T18:39:40.756" v="100"/>
        <pc:sldMkLst>
          <pc:docMk/>
          <pc:sldMk cId="1723601400" sldId="5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41BF16E-34DD-4680-8417-E1F9E8F1DA56}" type="datetimeFigureOut">
              <a:rPr lang="en-US" smtClean="0"/>
              <a:pPr/>
              <a:t>11/7/2019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F874F76-5178-477A-89C1-EAFD1049C7AA}" type="slidenum">
              <a:rPr lang="en-US" smtClean="0"/>
              <a:pPr/>
              <a:t>‹#›</a:t>
            </a:fld>
            <a:endParaRPr lang="en-US"/>
          </a:p>
        </p:txBody>
      </p:sp>
    </p:spTree>
    <p:extLst>
      <p:ext uri="{BB962C8B-B14F-4D97-AF65-F5344CB8AC3E}">
        <p14:creationId xmlns:p14="http://schemas.microsoft.com/office/powerpoint/2010/main" val="422015199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08F494-CB8D-4B51-B13A-4447F8969F58}" type="datetimeFigureOut">
              <a:rPr lang="en-US" smtClean="0"/>
              <a:pPr/>
              <a:t>11/7/2019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34089F-6FAD-4F65-AF83-37E7048F7F58}" type="slidenum">
              <a:rPr lang="en-US" smtClean="0"/>
              <a:pPr/>
              <a:t>‹#›</a:t>
            </a:fld>
            <a:endParaRPr lang="en-US"/>
          </a:p>
        </p:txBody>
      </p:sp>
    </p:spTree>
    <p:extLst>
      <p:ext uri="{BB962C8B-B14F-4D97-AF65-F5344CB8AC3E}">
        <p14:creationId xmlns:p14="http://schemas.microsoft.com/office/powerpoint/2010/main" val="37585248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ricas.pearsonsupport.com/released-item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ricas.pearsonsupport.com/released-item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42321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cs typeface="Calibri"/>
              </a:rPr>
              <a:t>In </a:t>
            </a:r>
            <a:r>
              <a:rPr lang="en-US" dirty="0">
                <a:cs typeface="Calibri"/>
              </a:rPr>
              <a:t>small </a:t>
            </a:r>
            <a:r>
              <a:rPr lang="en-US" dirty="0" smtClean="0">
                <a:cs typeface="Calibri"/>
              </a:rPr>
              <a:t>groups</a:t>
            </a:r>
            <a:r>
              <a:rPr lang="en-US" dirty="0">
                <a:cs typeface="Calibri"/>
              </a:rPr>
              <a:t> </a:t>
            </a:r>
          </a:p>
          <a:p>
            <a:r>
              <a:rPr lang="en-US" dirty="0">
                <a:cs typeface="Calibri"/>
              </a:rPr>
              <a:t>Share your ratings, including why each response was ranked in that particular order. Discuss all of the responses and come to consensus on the progression of the papers within your small group. Be sure to articulate why your group assigned the numbers</a:t>
            </a:r>
            <a:r>
              <a:rPr lang="en-US" baseline="0" dirty="0">
                <a:cs typeface="Calibri"/>
              </a:rPr>
              <a:t> 1-5 to each response</a:t>
            </a:r>
            <a:r>
              <a:rPr lang="en-US" dirty="0">
                <a:cs typeface="Calibri"/>
              </a:rPr>
              <a:t>, so that your group can report out. </a:t>
            </a:r>
          </a:p>
          <a:p>
            <a:endParaRPr lang="en-US" dirty="0"/>
          </a:p>
          <a:p>
            <a:r>
              <a:rPr lang="en-US" dirty="0">
                <a:sym typeface="Wingdings" pitchFamily="2" charset="2"/>
              </a:rPr>
              <a:t>Once</a:t>
            </a:r>
            <a:r>
              <a:rPr lang="en-US" baseline="0" dirty="0">
                <a:sym typeface="Wingdings" pitchFamily="2" charset="2"/>
              </a:rPr>
              <a:t> each group has finished their </a:t>
            </a:r>
            <a:r>
              <a:rPr lang="en-US" dirty="0">
                <a:sym typeface="Wingdings" pitchFamily="2" charset="2"/>
              </a:rPr>
              <a:t>discussion, provide</a:t>
            </a:r>
            <a:r>
              <a:rPr lang="en-US" baseline="0" dirty="0">
                <a:sym typeface="Wingdings" pitchFamily="2" charset="2"/>
              </a:rPr>
              <a:t> each small group time to </a:t>
            </a:r>
            <a:r>
              <a:rPr lang="en-US" dirty="0">
                <a:sym typeface="Wingdings" pitchFamily="2" charset="2"/>
              </a:rPr>
              <a:t>share </a:t>
            </a:r>
            <a:r>
              <a:rPr lang="en-US" baseline="0" dirty="0">
                <a:sym typeface="Wingdings" pitchFamily="2" charset="2"/>
              </a:rPr>
              <a:t>out </a:t>
            </a:r>
            <a:r>
              <a:rPr lang="en-US" dirty="0">
                <a:sym typeface="Wingdings" pitchFamily="2" charset="2"/>
              </a:rPr>
              <a:t>their rank order </a:t>
            </a:r>
            <a:r>
              <a:rPr lang="en-US" baseline="0" dirty="0">
                <a:sym typeface="Wingdings" pitchFamily="2" charset="2"/>
              </a:rPr>
              <a:t>and sum up their discussion</a:t>
            </a:r>
            <a:r>
              <a:rPr lang="en-US" dirty="0">
                <a:sym typeface="Wingdings" pitchFamily="2" charset="2"/>
              </a:rPr>
              <a:t> to the larger group</a:t>
            </a:r>
            <a:r>
              <a:rPr lang="en-US" baseline="0" dirty="0">
                <a:sym typeface="Wingdings" pitchFamily="2" charset="2"/>
              </a:rPr>
              <a:t>.</a:t>
            </a:r>
            <a:r>
              <a:rPr lang="en-US" dirty="0">
                <a:sym typeface="Wingdings" pitchFamily="2" charset="2"/>
              </a:rPr>
              <a:t> Do not be surprised if within the larger group you have some differences between order. It is important to discuss the differences as responses which are "neighbors" (a 2 vs 3) is a different conversation than if one group scored the same response a 1 and another scored it a 4.  </a:t>
            </a:r>
            <a:endParaRPr lang="en-US" baseline="0" dirty="0">
              <a:cs typeface="Calibri"/>
            </a:endParaRPr>
          </a:p>
          <a:p>
            <a:endParaRPr lang="en-US" baseline="0" dirty="0">
              <a:cs typeface="Calibri"/>
              <a:sym typeface="Wingdings" pitchFamily="2" charset="2"/>
            </a:endParaRPr>
          </a:p>
          <a:p>
            <a:r>
              <a:rPr lang="en-US" dirty="0">
                <a:cs typeface="Calibri"/>
                <a:sym typeface="Wingdings" pitchFamily="2" charset="2"/>
              </a:rPr>
              <a:t>  </a:t>
            </a:r>
            <a:endParaRPr lang="en-US" dirty="0">
              <a:cs typeface="Calibri"/>
            </a:endParaRPr>
          </a:p>
        </p:txBody>
      </p:sp>
    </p:spTree>
    <p:extLst>
      <p:ext uri="{BB962C8B-B14F-4D97-AF65-F5344CB8AC3E}">
        <p14:creationId xmlns:p14="http://schemas.microsoft.com/office/powerpoint/2010/main" val="1107549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dive deeper into the Idea Development portion of the RICAS </a:t>
            </a:r>
            <a:r>
              <a:rPr lang="en-US" baseline="0" dirty="0"/>
              <a:t>Idea Development portion of the RICAS </a:t>
            </a:r>
            <a:r>
              <a:rPr lang="en-US" baseline="0" dirty="0" smtClean="0"/>
              <a:t>English </a:t>
            </a:r>
            <a:r>
              <a:rPr lang="en-US" baseline="0" dirty="0"/>
              <a:t>Language Arts Essay </a:t>
            </a:r>
            <a:r>
              <a:rPr lang="en-US" baseline="0" dirty="0" smtClean="0"/>
              <a:t>Rubric, appropriate for your grade level.</a:t>
            </a:r>
            <a:r>
              <a:rPr lang="en-US" dirty="0"/>
              <a:t> </a:t>
            </a:r>
            <a:r>
              <a:rPr lang="en-US" dirty="0" smtClean="0">
                <a:solidFill>
                  <a:srgbClr val="FF0000"/>
                </a:solidFill>
              </a:rPr>
              <a:t>Provide </a:t>
            </a:r>
            <a:r>
              <a:rPr lang="en-US" dirty="0" smtClean="0">
                <a:solidFill>
                  <a:srgbClr val="FF0000"/>
                </a:solidFill>
              </a:rPr>
              <a:t>one rubric</a:t>
            </a:r>
            <a:r>
              <a:rPr lang="en-US" baseline="0" dirty="0" smtClean="0">
                <a:solidFill>
                  <a:srgbClr val="FF0000"/>
                </a:solidFill>
              </a:rPr>
              <a:t> to each participant. </a:t>
            </a:r>
            <a:endParaRPr lang="en-US" baseline="0" dirty="0">
              <a:solidFill>
                <a:srgbClr val="FF0000"/>
              </a:solidFill>
            </a:endParaRPr>
          </a:p>
          <a:p>
            <a:endParaRPr lang="en-US" dirty="0" smtClean="0"/>
          </a:p>
          <a:p>
            <a:r>
              <a:rPr lang="en-US" dirty="0" smtClean="0"/>
              <a:t>Invite </a:t>
            </a:r>
            <a:r>
              <a:rPr lang="en-US" dirty="0"/>
              <a:t>everyone to take </a:t>
            </a:r>
            <a:r>
              <a:rPr lang="en-US" baseline="0" dirty="0"/>
              <a:t>some time to highlight, underline, etc</a:t>
            </a:r>
            <a:r>
              <a:rPr lang="en-US" dirty="0"/>
              <a:t>.,</a:t>
            </a:r>
            <a:r>
              <a:rPr lang="en-US" baseline="0" dirty="0"/>
              <a:t> words that signal a change between score points.</a:t>
            </a:r>
            <a:r>
              <a:rPr lang="en-US" dirty="0"/>
              <a:t> </a:t>
            </a:r>
            <a:endParaRPr lang="en-US" baseline="0" dirty="0">
              <a:cs typeface="Calibri"/>
            </a:endParaRPr>
          </a:p>
          <a:p>
            <a:endParaRPr lang="en-US" baseline="0" dirty="0"/>
          </a:p>
          <a:p>
            <a:r>
              <a:rPr lang="en-US" dirty="0"/>
              <a:t>After participants have had an opportunity to independently</a:t>
            </a:r>
            <a:r>
              <a:rPr lang="en-US" baseline="0" dirty="0"/>
              <a:t> </a:t>
            </a:r>
            <a:r>
              <a:rPr lang="en-US" dirty="0"/>
              <a:t>review the Rubric, encourage everyone to discuss</a:t>
            </a:r>
            <a:r>
              <a:rPr lang="en-US" baseline="0" dirty="0"/>
              <a:t> </a:t>
            </a:r>
            <a:r>
              <a:rPr lang="en-US" dirty="0"/>
              <a:t>their observations, including word choice </a:t>
            </a:r>
            <a:r>
              <a:rPr lang="en-US" baseline="0" dirty="0"/>
              <a:t>and score point distinctions. Are they similar or very different than other rubrics you </a:t>
            </a:r>
            <a:r>
              <a:rPr lang="en-US" dirty="0"/>
              <a:t>are using in your classroom or have</a:t>
            </a:r>
            <a:r>
              <a:rPr lang="en-US" baseline="0" dirty="0"/>
              <a:t> encountered in education?</a:t>
            </a:r>
            <a:r>
              <a:rPr lang="en-US" dirty="0"/>
              <a:t> </a:t>
            </a:r>
            <a:endParaRPr lang="en-US" baseline="0" dirty="0">
              <a:cs typeface="Calibri"/>
            </a:endParaRPr>
          </a:p>
          <a:p>
            <a:endParaRPr lang="en-US" baseline="0" dirty="0"/>
          </a:p>
          <a:p>
            <a:endParaRPr lang="en-US" dirty="0"/>
          </a:p>
        </p:txBody>
      </p:sp>
    </p:spTree>
    <p:extLst>
      <p:ext uri="{BB962C8B-B14F-4D97-AF65-F5344CB8AC3E}">
        <p14:creationId xmlns:p14="http://schemas.microsoft.com/office/powerpoint/2010/main" val="2629781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will ask that each participant independently work to assign a score to each of the 5 responses using only the idea development part of the rubric. </a:t>
            </a:r>
          </a:p>
          <a:p>
            <a:r>
              <a:rPr lang="en-US" baseline="0" dirty="0"/>
              <a:t>You already have some of the work completed as you have ranked the 5 responses. Now you have to determine which one or ones belong in which score points. </a:t>
            </a:r>
          </a:p>
          <a:p>
            <a:endParaRPr lang="en-US" baseline="0" dirty="0"/>
          </a:p>
          <a:p>
            <a:r>
              <a:rPr lang="en-US" dirty="0">
                <a:cs typeface="Calibri"/>
              </a:rPr>
              <a:t>Cautionary Notes: </a:t>
            </a:r>
            <a:endParaRPr lang="en-US" dirty="0"/>
          </a:p>
          <a:p>
            <a:r>
              <a:rPr lang="en-US" baseline="0" dirty="0"/>
              <a:t>Some folks have said this is easy. </a:t>
            </a:r>
            <a:r>
              <a:rPr lang="en-US" baseline="0" dirty="0" smtClean="0"/>
              <a:t>*There are 5 responses </a:t>
            </a:r>
            <a:r>
              <a:rPr lang="en-US" baseline="0" dirty="0"/>
              <a:t>and </a:t>
            </a:r>
            <a:r>
              <a:rPr lang="en-US" baseline="0" dirty="0" smtClean="0"/>
              <a:t>either 6 or 5 </a:t>
            </a:r>
            <a:r>
              <a:rPr lang="en-US" baseline="0" dirty="0"/>
              <a:t>score points </a:t>
            </a:r>
            <a:r>
              <a:rPr lang="en-US" baseline="0" dirty="0" smtClean="0"/>
              <a:t>(depending on which grade level rubric you are using) if </a:t>
            </a:r>
            <a:r>
              <a:rPr lang="en-US" baseline="0" dirty="0"/>
              <a:t>you include the score point of zero.</a:t>
            </a:r>
            <a:r>
              <a:rPr lang="en-US" dirty="0"/>
              <a:t> </a:t>
            </a:r>
            <a:r>
              <a:rPr lang="en-US" baseline="0" dirty="0"/>
              <a:t>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Let </a:t>
            </a:r>
            <a:r>
              <a:rPr lang="en-US" baseline="0" dirty="0" smtClean="0"/>
              <a:t>participants know it is not as easy as that. </a:t>
            </a:r>
            <a:r>
              <a:rPr lang="en-US" u="none" dirty="0" smtClean="0"/>
              <a:t>Please let them know that</a:t>
            </a:r>
            <a:r>
              <a:rPr lang="en-US" u="none" baseline="0" dirty="0" smtClean="0"/>
              <a:t> no score point zeros were included in this calibration exercise. The hope is that *papers selected would lead to rich discussion opportunities. So w</a:t>
            </a:r>
            <a:r>
              <a:rPr lang="en-US" baseline="0" dirty="0" smtClean="0"/>
              <a:t>e </a:t>
            </a:r>
            <a:r>
              <a:rPr lang="en-US" baseline="0" dirty="0" smtClean="0"/>
              <a:t>ask </a:t>
            </a:r>
            <a:r>
              <a:rPr lang="en-US" baseline="0" dirty="0" smtClean="0"/>
              <a:t>that you independently assign scores </a:t>
            </a:r>
            <a:r>
              <a:rPr lang="en-US" dirty="0" smtClean="0"/>
              <a:t>to the set of 5 responses </a:t>
            </a:r>
            <a:r>
              <a:rPr lang="en-US" baseline="0" dirty="0" smtClean="0"/>
              <a:t>based on the </a:t>
            </a:r>
            <a:r>
              <a:rPr lang="en-US" dirty="0" smtClean="0"/>
              <a:t>RICAS </a:t>
            </a:r>
            <a:r>
              <a:rPr lang="en-US" baseline="0" dirty="0" smtClean="0"/>
              <a:t>rubric.</a:t>
            </a:r>
            <a:r>
              <a:rPr lang="en-US" dirty="0" smtClean="0"/>
              <a:t> </a:t>
            </a:r>
            <a:endParaRPr lang="en-US" baseline="0" dirty="0" smtClean="0">
              <a:cs typeface="Calibri"/>
            </a:endParaRPr>
          </a:p>
          <a:p>
            <a:endParaRPr lang="en-US" u="none" dirty="0" smtClean="0"/>
          </a:p>
          <a:p>
            <a:endParaRPr lang="en-US" baseline="0" dirty="0"/>
          </a:p>
          <a:p>
            <a:r>
              <a:rPr lang="en-US" dirty="0"/>
              <a:t>Then </a:t>
            </a:r>
            <a:r>
              <a:rPr lang="en-US" baseline="0" dirty="0"/>
              <a:t>gather</a:t>
            </a:r>
            <a:r>
              <a:rPr lang="en-US" dirty="0"/>
              <a:t>,</a:t>
            </a:r>
            <a:r>
              <a:rPr lang="en-US" baseline="0" dirty="0"/>
              <a:t> </a:t>
            </a:r>
            <a:r>
              <a:rPr lang="en-US" dirty="0"/>
              <a:t>again, </a:t>
            </a:r>
            <a:r>
              <a:rPr lang="en-US" baseline="0" dirty="0"/>
              <a:t>as a small group to </a:t>
            </a:r>
            <a:r>
              <a:rPr lang="en-US" dirty="0"/>
              <a:t>discuss</a:t>
            </a:r>
            <a:r>
              <a:rPr lang="en-US" baseline="0" dirty="0"/>
              <a:t> scores and come to consensus before you resume this webinar.</a:t>
            </a:r>
            <a:r>
              <a:rPr lang="en-US" dirty="0"/>
              <a:t> </a:t>
            </a:r>
            <a:endParaRPr lang="en-US" baseline="0" dirty="0">
              <a:cs typeface="Calibri"/>
            </a:endParaRPr>
          </a:p>
          <a:p>
            <a:endParaRPr lang="en-US" baseline="0" dirty="0"/>
          </a:p>
          <a:p>
            <a:r>
              <a:rPr lang="en-US" baseline="0" dirty="0" smtClean="0"/>
              <a:t> </a:t>
            </a:r>
            <a:endParaRPr lang="en-US" dirty="0"/>
          </a:p>
        </p:txBody>
      </p:sp>
    </p:spTree>
    <p:extLst>
      <p:ext uri="{BB962C8B-B14F-4D97-AF65-F5344CB8AC3E}">
        <p14:creationId xmlns:p14="http://schemas.microsoft.com/office/powerpoint/2010/main" val="249599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you have scores for all five responses. </a:t>
            </a:r>
          </a:p>
          <a:p>
            <a:endParaRPr lang="en-US" dirty="0"/>
          </a:p>
          <a:p>
            <a:r>
              <a:rPr lang="en-US" dirty="0"/>
              <a:t>We will ask the facilitator to pass out the </a:t>
            </a:r>
            <a:r>
              <a:rPr lang="en-US" dirty="0" smtClean="0"/>
              <a:t>annotations,</a:t>
            </a:r>
            <a:r>
              <a:rPr lang="en-US" baseline="0" dirty="0" smtClean="0"/>
              <a:t> if applicable (Anchor and </a:t>
            </a:r>
            <a:r>
              <a:rPr lang="en-US" baseline="0" dirty="0" smtClean="0"/>
              <a:t>Calibration </a:t>
            </a:r>
            <a:r>
              <a:rPr lang="en-US" baseline="0" dirty="0" smtClean="0"/>
              <a:t>responses will have annotations) </a:t>
            </a:r>
            <a:endParaRPr lang="en-US" baseline="0" dirty="0"/>
          </a:p>
          <a:p>
            <a:endParaRPr lang="en-US" dirty="0"/>
          </a:p>
          <a:p>
            <a:r>
              <a:rPr lang="en-US" baseline="0" dirty="0"/>
              <a:t>Read the annotations </a:t>
            </a:r>
            <a:r>
              <a:rPr lang="en-US" dirty="0"/>
              <a:t>independently and</a:t>
            </a:r>
            <a:r>
              <a:rPr lang="en-US" baseline="0" dirty="0"/>
              <a:t> ask yourself</a:t>
            </a:r>
            <a:r>
              <a:rPr lang="en-US" dirty="0"/>
              <a:t>:</a:t>
            </a:r>
            <a:endParaRPr lang="en-US" dirty="0">
              <a:cs typeface="Calibri"/>
            </a:endParaRPr>
          </a:p>
          <a:p>
            <a:r>
              <a:rPr lang="en-US" dirty="0"/>
              <a:t> </a:t>
            </a:r>
            <a:endParaRPr lang="en-US" dirty="0">
              <a:cs typeface="Calibri"/>
            </a:endParaRPr>
          </a:p>
          <a:p>
            <a:pPr lvl="2"/>
            <a:r>
              <a:rPr lang="en-US" sz="2800" dirty="0">
                <a:latin typeface="Cambria" pitchFamily="18" charset="0"/>
              </a:rPr>
              <a:t>Did the annotations help your understanding of the score assigned?</a:t>
            </a:r>
          </a:p>
          <a:p>
            <a:pPr lvl="2"/>
            <a:endParaRPr lang="en-US" sz="800" dirty="0">
              <a:latin typeface="Cambria" pitchFamily="18" charset="0"/>
            </a:endParaRPr>
          </a:p>
          <a:p>
            <a:pPr lvl="2"/>
            <a:r>
              <a:rPr lang="en-US" sz="2800" dirty="0">
                <a:latin typeface="Cambria" pitchFamily="18" charset="0"/>
              </a:rPr>
              <a:t>Did the annotations highlight a new interpretation for you of the student response?</a:t>
            </a:r>
          </a:p>
          <a:p>
            <a:pPr lvl="2"/>
            <a:endParaRPr lang="en-US" sz="800" dirty="0">
              <a:latin typeface="Cambria" pitchFamily="18" charset="0"/>
            </a:endParaRPr>
          </a:p>
          <a:p>
            <a:pPr lvl="2"/>
            <a:r>
              <a:rPr lang="en-US" sz="2800" dirty="0">
                <a:latin typeface="Cambria" pitchFamily="18" charset="0"/>
              </a:rPr>
              <a:t>Did the annotation help clarify language of the rubric? </a:t>
            </a:r>
          </a:p>
          <a:p>
            <a:pPr lvl="2"/>
            <a:endParaRPr lang="en-US" sz="2800" dirty="0">
              <a:latin typeface="Cambria" pitchFamily="18" charset="0"/>
            </a:endParaRPr>
          </a:p>
          <a:p>
            <a:r>
              <a:rPr lang="en-US" sz="2800" baseline="0" dirty="0"/>
              <a:t>Think about the independent notes and group notes that were taken earlier in the session.</a:t>
            </a:r>
            <a:endParaRPr lang="en-US" sz="2800" dirty="0">
              <a:cs typeface="Calibri"/>
            </a:endParaRPr>
          </a:p>
          <a:p>
            <a:r>
              <a:rPr lang="en-US" sz="2800" dirty="0"/>
              <a:t> </a:t>
            </a:r>
            <a:endParaRPr lang="en-US" dirty="0"/>
          </a:p>
          <a:p>
            <a:pPr lvl="0"/>
            <a:r>
              <a:rPr lang="en-US" sz="2800" baseline="0" dirty="0">
                <a:latin typeface="Cambria" pitchFamily="18" charset="0"/>
              </a:rPr>
              <a:t>	</a:t>
            </a:r>
            <a:r>
              <a:rPr lang="en-US" sz="2800" dirty="0">
                <a:latin typeface="Cambria" pitchFamily="18" charset="0"/>
              </a:rPr>
              <a:t>Is there</a:t>
            </a:r>
            <a:r>
              <a:rPr lang="en-US" sz="2800" baseline="0" dirty="0">
                <a:latin typeface="Cambria" pitchFamily="18" charset="0"/>
              </a:rPr>
              <a:t> anything that you feel is missing from the annotation that would provide clarity to others?  </a:t>
            </a:r>
          </a:p>
          <a:p>
            <a:pPr lvl="0"/>
            <a:endParaRPr lang="en-US" sz="2800" baseline="0" dirty="0">
              <a:latin typeface="Cambria" pitchFamily="18" charset="0"/>
            </a:endParaRPr>
          </a:p>
          <a:p>
            <a:endParaRPr lang="en-US" dirty="0"/>
          </a:p>
        </p:txBody>
      </p:sp>
    </p:spTree>
    <p:extLst>
      <p:ext uri="{BB962C8B-B14F-4D97-AF65-F5344CB8AC3E}">
        <p14:creationId xmlns:p14="http://schemas.microsoft.com/office/powerpoint/2010/main" val="1987871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lvl="1" defTabSz="931774">
              <a:defRPr/>
            </a:pPr>
            <a:r>
              <a:rPr lang="en-US" b="1">
                <a:latin typeface="Cambria" pitchFamily="18" charset="0"/>
              </a:rPr>
              <a:t>Articulate characteristics found within Score Point 3 responses? </a:t>
            </a:r>
          </a:p>
          <a:p>
            <a:r>
              <a:rPr lang="en-US" baseline="0"/>
              <a:t> - What is it that a student does to earn a score point 3? Evidence? Ideas? Focus? Clarity? </a:t>
            </a:r>
          </a:p>
          <a:p>
            <a:endParaRPr lang="en-US" baseline="0"/>
          </a:p>
          <a:p>
            <a:pPr marL="0" lvl="1" defTabSz="931774">
              <a:defRPr/>
            </a:pPr>
            <a:r>
              <a:rPr lang="en-US" b="1">
                <a:latin typeface="Cambria" pitchFamily="18" charset="0"/>
              </a:rPr>
              <a:t>Identify differences between Score Point 3 and 4? </a:t>
            </a:r>
          </a:p>
          <a:p>
            <a:pPr marL="0" lvl="1" defTabSz="931774">
              <a:buFontTx/>
              <a:buChar char="-"/>
              <a:defRPr/>
            </a:pPr>
            <a:r>
              <a:rPr lang="en-US" baseline="0">
                <a:latin typeface="Cambria" pitchFamily="18" charset="0"/>
              </a:rPr>
              <a:t>How are the student responses different between Score 3 and 4? Elaboration? Sophistication of response? Evidence to support?  Clarity/ Cohesion? </a:t>
            </a:r>
          </a:p>
          <a:p>
            <a:pPr marL="0" lvl="1" defTabSz="931774">
              <a:buFontTx/>
              <a:buChar char="-"/>
              <a:defRPr/>
            </a:pPr>
            <a:endParaRPr lang="en-US">
              <a:latin typeface="Cambria" pitchFamily="18" charset="0"/>
            </a:endParaRPr>
          </a:p>
          <a:p>
            <a:pPr marL="0" lvl="1" defTabSz="931774">
              <a:defRPr/>
            </a:pPr>
            <a:r>
              <a:rPr lang="en-US" b="1">
                <a:latin typeface="Cambria" pitchFamily="18" charset="0"/>
              </a:rPr>
              <a:t>Identify differences</a:t>
            </a:r>
            <a:r>
              <a:rPr lang="en-US" b="1" baseline="0">
                <a:latin typeface="Cambria" pitchFamily="18" charset="0"/>
              </a:rPr>
              <a:t> between </a:t>
            </a:r>
            <a:r>
              <a:rPr lang="en-US" b="1">
                <a:latin typeface="Cambria" pitchFamily="18" charset="0"/>
              </a:rPr>
              <a:t>Score point 3 and 2? </a:t>
            </a:r>
          </a:p>
          <a:p>
            <a:r>
              <a:rPr lang="en-US"/>
              <a:t>-How are the student responses different between Score 3 and 2?</a:t>
            </a:r>
            <a:r>
              <a:rPr lang="en-US" baseline="0"/>
              <a:t> Control of response? Evidence? Development of response/ideas? Evidence included?</a:t>
            </a:r>
          </a:p>
          <a:p>
            <a:endParaRPr lang="en-US" baseline="0"/>
          </a:p>
          <a:p>
            <a:pPr marL="0" lvl="1" defTabSz="931774">
              <a:defRPr/>
            </a:pPr>
            <a:r>
              <a:rPr lang="en-US" b="1">
                <a:latin typeface="Cambria" pitchFamily="18" charset="0"/>
              </a:rPr>
              <a:t>If you had discrepant scores, how were they discrepant? </a:t>
            </a:r>
            <a:r>
              <a:rPr lang="en-US" b="0">
                <a:latin typeface="Cambria" pitchFamily="18" charset="0"/>
              </a:rPr>
              <a:t>Interpretation of Rubric language? Student expectations differences? Differences</a:t>
            </a:r>
            <a:r>
              <a:rPr lang="en-US" b="0" baseline="0">
                <a:latin typeface="Cambria" pitchFamily="18" charset="0"/>
              </a:rPr>
              <a:t> in interpretation of appropriate response? Interpretation of texts? </a:t>
            </a:r>
          </a:p>
          <a:p>
            <a:pPr marL="0" lvl="1" defTabSz="931774">
              <a:defRPr/>
            </a:pPr>
            <a:endParaRPr lang="en-US" b="0" baseline="0">
              <a:latin typeface="Cambria" pitchFamily="18" charset="0"/>
            </a:endParaRPr>
          </a:p>
          <a:p>
            <a:r>
              <a:rPr lang="en-US" sz="2800" baseline="0">
                <a:latin typeface="Cambria"/>
                <a:ea typeface="Cambria"/>
              </a:rPr>
              <a:t>IMPORTANT NOTE: If your group on a whole scored the student responses lower than the score they received on RICAS. That is fine as you have higher expectations for student writing than the on demand RICAS state assessment. However, if it was the reverse and you scored the student responses higher than the score they received on RICAS,</a:t>
            </a:r>
            <a:r>
              <a:rPr lang="en-US" sz="2800">
                <a:latin typeface="Cambria"/>
                <a:ea typeface="Cambria"/>
              </a:rPr>
              <a:t> </a:t>
            </a:r>
            <a:r>
              <a:rPr lang="en-US" sz="2800" baseline="0">
                <a:latin typeface="Cambria"/>
                <a:ea typeface="Cambria"/>
              </a:rPr>
              <a:t> you may need to spend some time on reviewing district and/or school expectations for writing. As it may be that you are not rigorous enough in your </a:t>
            </a:r>
            <a:r>
              <a:rPr lang="en-US" sz="2800">
                <a:latin typeface="Cambria"/>
                <a:ea typeface="Cambria"/>
              </a:rPr>
              <a:t>expectations </a:t>
            </a:r>
            <a:r>
              <a:rPr lang="en-US" sz="2800" baseline="0">
                <a:latin typeface="Cambria"/>
                <a:ea typeface="Cambria"/>
              </a:rPr>
              <a:t>for student writing.</a:t>
            </a:r>
            <a:r>
              <a:rPr lang="en-US" sz="2800">
                <a:latin typeface="Cambria"/>
                <a:ea typeface="Cambria"/>
              </a:rPr>
              <a:t> </a:t>
            </a:r>
            <a:endParaRPr lang="en-US" sz="2800">
              <a:latin typeface="Cambria" pitchFamily="18" charset="0"/>
              <a:ea typeface="Cambria"/>
            </a:endParaRPr>
          </a:p>
          <a:p>
            <a:pPr lvl="2"/>
            <a:endParaRPr lang="en-US" sz="800">
              <a:latin typeface="Cambria" pitchFamily="18" charset="0"/>
            </a:endParaRPr>
          </a:p>
          <a:p>
            <a:pPr marL="0" lvl="1" defTabSz="931774">
              <a:defRPr/>
            </a:pPr>
            <a:endParaRPr lang="en-US" b="0" baseline="0">
              <a:latin typeface="Cambria" pitchFamily="18" charset="0"/>
            </a:endParaRPr>
          </a:p>
          <a:p>
            <a:pPr marL="0" lvl="1" defTabSz="931774">
              <a:defRPr/>
            </a:pPr>
            <a:endParaRPr lang="en-US" b="0" baseline="0">
              <a:latin typeface="Cambria" pitchFamily="18" charset="0"/>
            </a:endParaRPr>
          </a:p>
          <a:p>
            <a:endParaRPr lang="en-US"/>
          </a:p>
        </p:txBody>
      </p:sp>
      <p:sp>
        <p:nvSpPr>
          <p:cNvPr id="4" name="Slide Number Placeholder 3"/>
          <p:cNvSpPr>
            <a:spLocks noGrp="1"/>
          </p:cNvSpPr>
          <p:nvPr>
            <p:ph type="sldNum" sz="quarter" idx="10"/>
          </p:nvPr>
        </p:nvSpPr>
        <p:spPr/>
        <p:txBody>
          <a:bodyPr/>
          <a:lstStyle/>
          <a:p>
            <a:fld id="{FB85023D-7E27-4B7A-9660-EB9F19CB3956}" type="slidenum">
              <a:rPr lang="en-US" smtClean="0"/>
              <a:pPr/>
              <a:t>14</a:t>
            </a:fld>
            <a:endParaRPr lang="en-US"/>
          </a:p>
        </p:txBody>
      </p:sp>
    </p:spTree>
    <p:extLst>
      <p:ext uri="{BB962C8B-B14F-4D97-AF65-F5344CB8AC3E}">
        <p14:creationId xmlns:p14="http://schemas.microsoft.com/office/powerpoint/2010/main" val="1176821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Notes: </a:t>
            </a:r>
          </a:p>
          <a:p>
            <a:endParaRPr lang="en-US"/>
          </a:p>
          <a:p>
            <a:pPr lvl="0">
              <a:buFont typeface="Arial" pitchFamily="34" charset="0"/>
              <a:buChar char="•"/>
            </a:pPr>
            <a:r>
              <a:rPr lang="en-US"/>
              <a:t>Perhaps the calibration process of the RICAS released items provides an opportunity to revise current</a:t>
            </a:r>
            <a:r>
              <a:rPr lang="en-US" baseline="0"/>
              <a:t> </a:t>
            </a:r>
            <a:r>
              <a:rPr lang="en-US"/>
              <a:t>rubric to reflect more accurately a student expectations or use RICAS Rubric instead.  </a:t>
            </a:r>
          </a:p>
          <a:p>
            <a:pPr lvl="0">
              <a:buFont typeface="Arial" pitchFamily="34" charset="0"/>
              <a:buChar char="•"/>
            </a:pPr>
            <a:endParaRPr lang="en-US"/>
          </a:p>
          <a:p>
            <a:pPr lvl="0">
              <a:buFont typeface="Arial" pitchFamily="34" charset="0"/>
              <a:buChar char="•"/>
            </a:pPr>
            <a:r>
              <a:rPr lang="en-US"/>
              <a:t>Calibration provides a professional learning opportunity for educators, enabling them to deepen and solidify their understanding of expectations for student work and of the standards upon which they are based.</a:t>
            </a:r>
          </a:p>
          <a:p>
            <a:pPr lvl="0"/>
            <a:endParaRPr lang="en-US"/>
          </a:p>
          <a:p>
            <a:endParaRPr lang="en-US"/>
          </a:p>
        </p:txBody>
      </p:sp>
      <p:sp>
        <p:nvSpPr>
          <p:cNvPr id="4" name="Slide Number Placeholder 3"/>
          <p:cNvSpPr>
            <a:spLocks noGrp="1"/>
          </p:cNvSpPr>
          <p:nvPr>
            <p:ph type="sldNum" sz="quarter" idx="10"/>
          </p:nvPr>
        </p:nvSpPr>
        <p:spPr/>
        <p:txBody>
          <a:bodyPr/>
          <a:lstStyle/>
          <a:p>
            <a:fld id="{F1E4DE9D-26AE-4B69-9EF5-CCBFF5C44E8D}" type="slidenum">
              <a:rPr lang="en-US" smtClean="0"/>
              <a:pPr/>
              <a:t>15</a:t>
            </a:fld>
            <a:endParaRPr lang="en-US"/>
          </a:p>
        </p:txBody>
      </p:sp>
    </p:spTree>
    <p:extLst>
      <p:ext uri="{BB962C8B-B14F-4D97-AF65-F5344CB8AC3E}">
        <p14:creationId xmlns:p14="http://schemas.microsoft.com/office/powerpoint/2010/main" val="30443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7612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4592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1881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79772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Calibration enables a group of teachers and other educators to reach agreement on how to score student responses to a given prompt.  </a:t>
            </a:r>
          </a:p>
          <a:p>
            <a:r>
              <a:rPr lang="en-US" dirty="0"/>
              <a:t>Through discussion of student work, </a:t>
            </a:r>
          </a:p>
          <a:p>
            <a:pPr marL="171450" indent="-171450">
              <a:buFont typeface="Arial"/>
              <a:buChar char="•"/>
            </a:pPr>
            <a:r>
              <a:rPr lang="en-US" dirty="0"/>
              <a:t>educators develop a common understanding of the rubric </a:t>
            </a:r>
            <a:endParaRPr lang="en-US" dirty="0">
              <a:cs typeface="Calibri"/>
            </a:endParaRPr>
          </a:p>
          <a:p>
            <a:pPr marL="171450" indent="-171450">
              <a:buFont typeface="Arial"/>
              <a:buChar char="•"/>
            </a:pPr>
            <a:r>
              <a:rPr lang="en-US" dirty="0"/>
              <a:t>and how they evaluate qualities in the student work </a:t>
            </a:r>
          </a:p>
          <a:p>
            <a:r>
              <a:rPr lang="en-US" dirty="0"/>
              <a:t>Both of which might cause educators to differ in their scoring. </a:t>
            </a:r>
          </a:p>
          <a:p>
            <a:endParaRPr lang="en-US" dirty="0"/>
          </a:p>
          <a:p>
            <a:r>
              <a:rPr lang="en-US" dirty="0"/>
              <a:t>Goal is to build consistency in scoring student work across classes in a school, across schools in </a:t>
            </a:r>
            <a:r>
              <a:rPr lang="en-US" dirty="0" smtClean="0"/>
              <a:t>an </a:t>
            </a:r>
            <a:r>
              <a:rPr lang="en-US" dirty="0"/>
              <a:t>LEA and for </a:t>
            </a:r>
            <a:r>
              <a:rPr lang="en-US" dirty="0" smtClean="0"/>
              <a:t>RICAS, </a:t>
            </a:r>
            <a:r>
              <a:rPr lang="en-US" dirty="0"/>
              <a:t>we are also looking for consistency across LEAs within the state.   </a:t>
            </a:r>
            <a:r>
              <a:rPr lang="en-US" dirty="0" smtClean="0">
                <a:cs typeface="Calibri"/>
              </a:rPr>
              <a:t>This </a:t>
            </a:r>
            <a:r>
              <a:rPr lang="en-US" dirty="0">
                <a:cs typeface="Calibri"/>
              </a:rPr>
              <a:t>will help to establish reliability of the scores and show how student work is aligned to a particular standard or standards. </a:t>
            </a:r>
          </a:p>
          <a:p>
            <a:endParaRPr lang="en-US" dirty="0">
              <a:cs typeface="Calibri"/>
            </a:endParaRPr>
          </a:p>
          <a:p>
            <a:r>
              <a:rPr lang="en-US" dirty="0"/>
              <a:t>A good example might be: Educators may look at wording in the rubric that deals with the "selection and explanation of evidence and/or details”  </a:t>
            </a:r>
            <a:endParaRPr lang="en-US" dirty="0" smtClean="0"/>
          </a:p>
          <a:p>
            <a:r>
              <a:rPr lang="en-US" dirty="0" smtClean="0"/>
              <a:t>Initially</a:t>
            </a:r>
            <a:r>
              <a:rPr lang="en-US" dirty="0"/>
              <a:t>, educators may be unclear about what the rubric means by “effective selection” or disagree about whether the explanation of evidence in a particular sample of student work is appropriate or limited.  By the end of the calibration session, the educators will have reached agreement about such issues and be interpreting and applying the rubric in the same way.  When they go on to score the remaining papers written to that task/prompt, their results will be more reliable because it is likely that any given paper would have been scored the same by another evaluator in the group.  Their results will also be more accurate, in that the group has collectively and deeply thought through the rubric before applying it.  </a:t>
            </a:r>
            <a:endParaRPr lang="en-US" dirty="0">
              <a:cs typeface="Calibri"/>
            </a:endParaRPr>
          </a:p>
        </p:txBody>
      </p:sp>
    </p:spTree>
    <p:extLst>
      <p:ext uri="{BB962C8B-B14F-4D97-AF65-F5344CB8AC3E}">
        <p14:creationId xmlns:p14="http://schemas.microsoft.com/office/powerpoint/2010/main" val="2021501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We will be using the existing RICAS Rubric </a:t>
            </a:r>
            <a:r>
              <a:rPr lang="en-US" dirty="0" smtClean="0">
                <a:cs typeface="Calibri"/>
              </a:rPr>
              <a:t>along </a:t>
            </a:r>
            <a:r>
              <a:rPr lang="en-US" dirty="0">
                <a:cs typeface="Calibri"/>
              </a:rPr>
              <a:t>with some anchors papers that have been selected for this activity. </a:t>
            </a:r>
          </a:p>
        </p:txBody>
      </p:sp>
    </p:spTree>
    <p:extLst>
      <p:ext uri="{BB962C8B-B14F-4D97-AF65-F5344CB8AC3E}">
        <p14:creationId xmlns:p14="http://schemas.microsoft.com/office/powerpoint/2010/main" val="14772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Talk through the 5 steps</a:t>
            </a:r>
            <a:endParaRPr lang="en-US" b="1" dirty="0">
              <a:cs typeface="Calibri"/>
            </a:endParaRPr>
          </a:p>
          <a:p>
            <a:endParaRPr lang="en-US" dirty="0"/>
          </a:p>
          <a:p>
            <a:r>
              <a:rPr lang="en-US" dirty="0"/>
              <a:t>Please</a:t>
            </a:r>
            <a:r>
              <a:rPr lang="en-US" baseline="0" dirty="0"/>
              <a:t> complete steps 1-5 using the </a:t>
            </a:r>
            <a:r>
              <a:rPr lang="en-US" dirty="0"/>
              <a:t>second passage </a:t>
            </a:r>
            <a:r>
              <a:rPr lang="en-US" baseline="0" dirty="0"/>
              <a:t>set from </a:t>
            </a:r>
            <a:r>
              <a:rPr lang="en-US" dirty="0"/>
              <a:t>the </a:t>
            </a:r>
            <a:r>
              <a:rPr lang="en-US" dirty="0" smtClean="0"/>
              <a:t>released </a:t>
            </a:r>
            <a:r>
              <a:rPr lang="en-US" dirty="0"/>
              <a:t>items</a:t>
            </a:r>
            <a:r>
              <a:rPr lang="en-US" baseline="0" dirty="0"/>
              <a:t>.</a:t>
            </a:r>
            <a:r>
              <a:rPr lang="en-US" dirty="0"/>
              <a:t>  </a:t>
            </a:r>
            <a:r>
              <a:rPr lang="en-US" dirty="0" smtClean="0"/>
              <a:t>RICAS released items available: </a:t>
            </a:r>
            <a:r>
              <a:rPr lang="en-US" dirty="0" smtClean="0">
                <a:hlinkClick r:id="rId3"/>
              </a:rPr>
              <a:t>http://ricas.pearsonsupport.com/released-items/</a:t>
            </a:r>
            <a:endParaRPr lang="en-US" dirty="0">
              <a:cs typeface="Calibri"/>
            </a:endParaRPr>
          </a:p>
          <a:p>
            <a:endParaRPr lang="en-US" baseline="0" dirty="0">
              <a:cs typeface="Calibri"/>
            </a:endParaRPr>
          </a:p>
          <a:p>
            <a:r>
              <a:rPr lang="en-US" baseline="0" dirty="0"/>
              <a:t>At this point, please pause or stop </a:t>
            </a:r>
            <a:r>
              <a:rPr lang="en-US" baseline="0" dirty="0" smtClean="0"/>
              <a:t>until </a:t>
            </a:r>
            <a:r>
              <a:rPr lang="en-US" baseline="0" dirty="0"/>
              <a:t>all participants have completed </a:t>
            </a:r>
            <a:r>
              <a:rPr lang="en-US" dirty="0"/>
              <a:t>steps 1-5</a:t>
            </a:r>
            <a:r>
              <a:rPr lang="en-US" baseline="0" dirty="0"/>
              <a:t>. </a:t>
            </a:r>
            <a:r>
              <a:rPr lang="en-US" dirty="0"/>
              <a:t>Remember to use the scratch paper or a separate word document to outline your response to the essay. While recording your own response may seem trivial, it is an important step that will aid in your discussions about this item set, so ….Don't Skip It!</a:t>
            </a:r>
            <a:endParaRPr lang="en-US" baseline="0" dirty="0">
              <a:cs typeface="Calibri"/>
            </a:endParaRPr>
          </a:p>
          <a:p>
            <a:endParaRPr lang="en-US" baseline="0" dirty="0"/>
          </a:p>
        </p:txBody>
      </p:sp>
    </p:spTree>
    <p:extLst>
      <p:ext uri="{BB962C8B-B14F-4D97-AF65-F5344CB8AC3E}">
        <p14:creationId xmlns:p14="http://schemas.microsoft.com/office/powerpoint/2010/main" val="3050406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RICAS Released</a:t>
            </a:r>
            <a:r>
              <a:rPr lang="en-US" baseline="0" dirty="0" smtClean="0"/>
              <a:t> Items: </a:t>
            </a:r>
            <a:r>
              <a:rPr lang="en-US" dirty="0" smtClean="0">
                <a:hlinkClick r:id="rId3"/>
              </a:rPr>
              <a:t>http://ricas.pearsonsupport.com/released-items/</a:t>
            </a:r>
            <a:endParaRPr lang="en-US" dirty="0" smtClean="0"/>
          </a:p>
          <a:p>
            <a:endParaRPr lang="en-US" dirty="0" smtClean="0"/>
          </a:p>
          <a:p>
            <a:r>
              <a:rPr lang="en-US" dirty="0" smtClean="0"/>
              <a:t>You </a:t>
            </a:r>
            <a:r>
              <a:rPr lang="en-US" dirty="0" smtClean="0"/>
              <a:t>may go item by item at this time or open up the</a:t>
            </a:r>
            <a:r>
              <a:rPr lang="en-US" baseline="0" dirty="0" smtClean="0"/>
              <a:t> floor to participants to discuss particular </a:t>
            </a:r>
            <a:r>
              <a:rPr lang="en-US" baseline="0" dirty="0" smtClean="0"/>
              <a:t>items.</a:t>
            </a:r>
            <a:endParaRPr lang="en-US" dirty="0"/>
          </a:p>
        </p:txBody>
      </p:sp>
    </p:spTree>
    <p:extLst>
      <p:ext uri="{BB962C8B-B14F-4D97-AF65-F5344CB8AC3E}">
        <p14:creationId xmlns:p14="http://schemas.microsoft.com/office/powerpoint/2010/main" val="3126949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cs typeface="Calibri"/>
              </a:rPr>
              <a:t>We would ask the facilitator</a:t>
            </a:r>
            <a:r>
              <a:rPr lang="en-US" baseline="0" dirty="0">
                <a:cs typeface="Calibri"/>
              </a:rPr>
              <a:t> to pass out Student Responses </a:t>
            </a:r>
            <a:r>
              <a:rPr lang="en-US" dirty="0">
                <a:cs typeface="Calibri"/>
              </a:rPr>
              <a:t>labeled: </a:t>
            </a:r>
            <a:r>
              <a:rPr lang="en-US" baseline="0" dirty="0">
                <a:cs typeface="Calibri"/>
              </a:rPr>
              <a:t>A, B, and C</a:t>
            </a:r>
            <a:r>
              <a:rPr lang="en-US" dirty="0">
                <a:cs typeface="Calibri"/>
              </a:rPr>
              <a:t> </a:t>
            </a:r>
            <a:endParaRPr lang="en-US" baseline="0" dirty="0">
              <a:cs typeface="Calibri"/>
            </a:endParaRPr>
          </a:p>
          <a:p>
            <a:endParaRPr lang="en-US" baseline="0" dirty="0">
              <a:cs typeface="Calibri"/>
            </a:endParaRPr>
          </a:p>
          <a:p>
            <a:r>
              <a:rPr lang="en-US" dirty="0">
                <a:cs typeface="Calibri"/>
              </a:rPr>
              <a:t>Independently read the 3 student responses. Think about the writing (not the grammar/conventions) found within each response. </a:t>
            </a:r>
          </a:p>
          <a:p>
            <a:endParaRPr lang="en-US" dirty="0">
              <a:cs typeface="Calibri"/>
            </a:endParaRPr>
          </a:p>
          <a:p>
            <a:r>
              <a:rPr lang="en-US" dirty="0">
                <a:cs typeface="Calibri"/>
              </a:rPr>
              <a:t>As you think about the quality of writing,</a:t>
            </a:r>
            <a:r>
              <a:rPr lang="en-US" baseline="0" dirty="0">
                <a:cs typeface="Calibri"/>
              </a:rPr>
              <a:t> a</a:t>
            </a:r>
            <a:r>
              <a:rPr lang="en-US" dirty="0">
                <a:cs typeface="Calibri"/>
              </a:rPr>
              <a:t>sk </a:t>
            </a:r>
            <a:r>
              <a:rPr lang="en-US" dirty="0" smtClean="0">
                <a:cs typeface="Calibri"/>
              </a:rPr>
              <a:t>yourself:</a:t>
            </a:r>
            <a:r>
              <a:rPr lang="en-US" dirty="0">
                <a:cs typeface="Calibri"/>
              </a:rPr>
              <a:t> </a:t>
            </a:r>
            <a:endParaRPr lang="en-US" dirty="0"/>
          </a:p>
          <a:p>
            <a:r>
              <a:rPr lang="en-US" dirty="0">
                <a:cs typeface="Calibri"/>
              </a:rPr>
              <a:t>--&gt;Is the students answering the question asked?</a:t>
            </a:r>
          </a:p>
          <a:p>
            <a:r>
              <a:rPr lang="en-US" dirty="0">
                <a:cs typeface="Calibri"/>
              </a:rPr>
              <a:t>--&gt;What is the quality and development of the central idea of the response?</a:t>
            </a:r>
            <a:endParaRPr lang="en-US" dirty="0"/>
          </a:p>
          <a:p>
            <a:pPr marL="0" indent="0">
              <a:buNone/>
            </a:pPr>
            <a:r>
              <a:rPr lang="en-US" dirty="0">
                <a:latin typeface="Cambria"/>
              </a:rPr>
              <a:t>--&gt;</a:t>
            </a:r>
            <a:r>
              <a:rPr lang="en-US" sz="1200" dirty="0">
                <a:latin typeface="Cambria"/>
              </a:rPr>
              <a:t>What is the quality of the evidence and/or details? This includes the selection and explanation of the evidence and/or details provided. </a:t>
            </a:r>
            <a:endParaRPr lang="en-US" sz="1200" dirty="0">
              <a:latin typeface="Cambria" pitchFamily="18" charset="0"/>
            </a:endParaRPr>
          </a:p>
          <a:p>
            <a:endParaRPr lang="en-US" dirty="0">
              <a:cs typeface="Calibri"/>
            </a:endParaRPr>
          </a:p>
          <a:p>
            <a:r>
              <a:rPr lang="en-US" dirty="0">
                <a:cs typeface="Calibri"/>
              </a:rPr>
              <a:t>Also consider the organization of the response as well as the expression of ideas. </a:t>
            </a:r>
            <a:r>
              <a:rPr lang="en-US" dirty="0" smtClean="0">
                <a:cs typeface="Calibri"/>
              </a:rPr>
              <a:t>So…</a:t>
            </a:r>
            <a:endParaRPr lang="en-US" dirty="0"/>
          </a:p>
          <a:p>
            <a:r>
              <a:rPr lang="en-US" dirty="0">
                <a:latin typeface="Cambria"/>
              </a:rPr>
              <a:t>--&gt;</a:t>
            </a:r>
            <a:r>
              <a:rPr lang="en-US" sz="1200" dirty="0">
                <a:latin typeface="Cambria"/>
              </a:rPr>
              <a:t>How well is this response organized?</a:t>
            </a:r>
            <a:r>
              <a:rPr lang="en-US" dirty="0">
                <a:latin typeface="Cambria"/>
              </a:rPr>
              <a:t> </a:t>
            </a:r>
            <a:endParaRPr lang="en-US" sz="1200" dirty="0">
              <a:latin typeface="Cambria"/>
            </a:endParaRPr>
          </a:p>
          <a:p>
            <a:pPr marL="0" indent="0">
              <a:buNone/>
            </a:pPr>
            <a:r>
              <a:rPr lang="en-US" dirty="0">
                <a:latin typeface="Cambria"/>
              </a:rPr>
              <a:t>--&gt;</a:t>
            </a:r>
            <a:r>
              <a:rPr lang="en-US" sz="1200" dirty="0">
                <a:latin typeface="Cambria"/>
              </a:rPr>
              <a:t>How well did the student express his/her ideas? </a:t>
            </a:r>
            <a:endParaRPr lang="en-US" sz="1200" dirty="0">
              <a:latin typeface="Cambria" pitchFamily="18" charset="0"/>
            </a:endParaRPr>
          </a:p>
          <a:p>
            <a:endParaRPr lang="en-US" dirty="0">
              <a:cs typeface="Calibri"/>
            </a:endParaRPr>
          </a:p>
          <a:p>
            <a:r>
              <a:rPr lang="en-US" dirty="0">
                <a:cs typeface="Calibri"/>
              </a:rPr>
              <a:t>Then rate the 3 responses as HIGH, MIDDLE and LOW</a:t>
            </a:r>
          </a:p>
          <a:p>
            <a:endParaRPr lang="en-US" dirty="0"/>
          </a:p>
          <a:p>
            <a:r>
              <a:rPr lang="en-US" dirty="0"/>
              <a:t>Feel free to take notes about what the student is doing well within each response, capturing the positive aspects of each response. This will be helpful as you work through the set and articulate your thoughts to others.</a:t>
            </a:r>
            <a:endParaRPr lang="en-US" dirty="0">
              <a:cs typeface="Calibri"/>
            </a:endParaRPr>
          </a:p>
          <a:p>
            <a:endParaRPr lang="en-US" dirty="0">
              <a:cs typeface="Calibri"/>
            </a:endParaRPr>
          </a:p>
          <a:p>
            <a:r>
              <a:rPr lang="en-US" dirty="0">
                <a:cs typeface="Calibri"/>
              </a:rPr>
              <a:t>Hint to complete this task- refer back to the texts and prompt as needed. </a:t>
            </a:r>
            <a:endParaRPr lang="en-US" dirty="0"/>
          </a:p>
          <a:p>
            <a:r>
              <a:rPr lang="en-US" dirty="0"/>
              <a:t> </a:t>
            </a:r>
          </a:p>
          <a:p>
            <a:r>
              <a:rPr lang="en-US" dirty="0"/>
              <a:t>   </a:t>
            </a:r>
            <a:endParaRPr lang="en-US" dirty="0">
              <a:cs typeface="Calibri"/>
            </a:endParaRPr>
          </a:p>
          <a:p>
            <a:endParaRPr lang="en-US" baseline="0" dirty="0"/>
          </a:p>
        </p:txBody>
      </p:sp>
      <p:sp>
        <p:nvSpPr>
          <p:cNvPr id="4" name="Slide Number Placeholder 3"/>
          <p:cNvSpPr>
            <a:spLocks noGrp="1"/>
          </p:cNvSpPr>
          <p:nvPr>
            <p:ph type="sldNum" sz="quarter" idx="10"/>
          </p:nvPr>
        </p:nvSpPr>
        <p:spPr/>
        <p:txBody>
          <a:bodyPr/>
          <a:lstStyle/>
          <a:p>
            <a:fld id="{FB85023D-7E27-4B7A-9660-EB9F19CB3956}" type="slidenum">
              <a:rPr lang="en-US" smtClean="0"/>
              <a:pPr/>
              <a:t>7</a:t>
            </a:fld>
            <a:endParaRPr lang="en-US"/>
          </a:p>
        </p:txBody>
      </p:sp>
    </p:spTree>
    <p:extLst>
      <p:ext uri="{BB962C8B-B14F-4D97-AF65-F5344CB8AC3E}">
        <p14:creationId xmlns:p14="http://schemas.microsoft.com/office/powerpoint/2010/main" val="4005785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r>
              <a:rPr lang="en-US" baseline="0" dirty="0"/>
              <a:t>Now in groups of 3-4</a:t>
            </a:r>
            <a:r>
              <a:rPr lang="en-US" dirty="0"/>
              <a:t>, share your ratings of HIGH, MIDDLE, LOW with your colleagues. Be sure to discuss any differences</a:t>
            </a:r>
            <a:r>
              <a:rPr lang="en-US" baseline="0" dirty="0"/>
              <a:t> and come to a consensus. As a group</a:t>
            </a:r>
            <a:r>
              <a:rPr lang="en-US" dirty="0"/>
              <a:t>,</a:t>
            </a:r>
            <a:r>
              <a:rPr lang="en-US" baseline="0" dirty="0"/>
              <a:t> articulate </a:t>
            </a:r>
            <a:r>
              <a:rPr lang="en-US" dirty="0"/>
              <a:t>why your group assigned the rating of high, middle or low to each piece of student work. </a:t>
            </a:r>
            <a:endParaRPr lang="en-US" dirty="0">
              <a:cs typeface="Calibri"/>
            </a:endParaRPr>
          </a:p>
          <a:p>
            <a:endParaRPr lang="en-US" dirty="0">
              <a:sym typeface="Wingdings" pitchFamily="2" charset="2"/>
            </a:endParaRPr>
          </a:p>
          <a:p>
            <a:endParaRPr lang="en-US" dirty="0"/>
          </a:p>
        </p:txBody>
      </p:sp>
      <p:sp>
        <p:nvSpPr>
          <p:cNvPr id="4" name="Slide Number Placeholder 3"/>
          <p:cNvSpPr>
            <a:spLocks noGrp="1"/>
          </p:cNvSpPr>
          <p:nvPr>
            <p:ph type="sldNum" sz="quarter" idx="10"/>
          </p:nvPr>
        </p:nvSpPr>
        <p:spPr/>
        <p:txBody>
          <a:bodyPr/>
          <a:lstStyle/>
          <a:p>
            <a:fld id="{FB85023D-7E27-4B7A-9660-EB9F19CB3956}" type="slidenum">
              <a:rPr lang="en-US" smtClean="0"/>
              <a:pPr/>
              <a:t>8</a:t>
            </a:fld>
            <a:endParaRPr lang="en-US"/>
          </a:p>
        </p:txBody>
      </p:sp>
    </p:spTree>
    <p:extLst>
      <p:ext uri="{BB962C8B-B14F-4D97-AF65-F5344CB8AC3E}">
        <p14:creationId xmlns:p14="http://schemas.microsoft.com/office/powerpoint/2010/main" val="1823508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ym typeface="Wingdings" pitchFamily="2" charset="2"/>
              </a:rPr>
              <a:t>Independently </a:t>
            </a:r>
            <a:r>
              <a:rPr lang="en-US" dirty="0"/>
              <a:t>read two additional responses labeled D and E. </a:t>
            </a:r>
          </a:p>
          <a:p>
            <a:endParaRPr lang="en-US" dirty="0">
              <a:sym typeface="Wingdings" pitchFamily="2" charset="2"/>
            </a:endParaRPr>
          </a:p>
          <a:p>
            <a:r>
              <a:rPr lang="en-US" dirty="0">
                <a:sym typeface="Wingdings" pitchFamily="2" charset="2"/>
              </a:rPr>
              <a:t>Where do these 2 new responses  "fit“ in relation to the previous 3 responses (A, B, C)? Be sure to independently place all five responses in </a:t>
            </a:r>
            <a:r>
              <a:rPr lang="en-US" dirty="0"/>
              <a:t>order from highest to lowest. </a:t>
            </a:r>
          </a:p>
          <a:p>
            <a:r>
              <a:rPr lang="en-US" dirty="0">
                <a:cs typeface="Calibri"/>
              </a:rPr>
              <a:t>1 being the best response and 5 being the lowest. </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418686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6.xml"/><Relationship Id="rId4" Type="http://schemas.openxmlformats.org/officeDocument/2006/relationships/image" Target="../media/image6.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2.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0" y="2473642"/>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3" name="Text Placeholder 2"/>
          <p:cNvSpPr>
            <a:spLocks noGrp="1"/>
          </p:cNvSpPr>
          <p:nvPr>
            <p:ph type="body" sz="quarter" idx="11"/>
          </p:nvPr>
        </p:nvSpPr>
        <p:spPr>
          <a:xfrm>
            <a:off x="0" y="3662362"/>
            <a:ext cx="12192000" cy="3195638"/>
          </a:xfrm>
          <a:prstGeom prst="rect">
            <a:avLst/>
          </a:prstGeom>
        </p:spPr>
        <p:txBody>
          <a:bodyPr anchor="ctr" anchorCtr="0"/>
          <a:lstStyle>
            <a:lvl1pPr>
              <a:defRPr sz="4000"/>
            </a:lvl1pPr>
            <a:lvl2pPr>
              <a:defRPr sz="3600"/>
            </a:lvl2pPr>
            <a:lvl3pPr>
              <a:defRPr sz="32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80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4"/>
          <p:cNvSpPr>
            <a:spLocks noGrp="1"/>
          </p:cNvSpPr>
          <p:nvPr>
            <p:ph type="body" sz="quarter" idx="11"/>
          </p:nvPr>
        </p:nvSpPr>
        <p:spPr>
          <a:xfrm>
            <a:off x="6124575" y="1207770"/>
            <a:ext cx="6057900" cy="565023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5" name="Text Placeholder 4"/>
          <p:cNvSpPr>
            <a:spLocks noGrp="1"/>
          </p:cNvSpPr>
          <p:nvPr>
            <p:ph type="body" sz="quarter" idx="10"/>
          </p:nvPr>
        </p:nvSpPr>
        <p:spPr>
          <a:xfrm>
            <a:off x="1" y="1188721"/>
            <a:ext cx="6057900"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723679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BEAE56F0-D3D1-4B2B-8E02-9605F9F2E4FC}" type="datetimeFigureOut">
              <a:rPr lang="en-US" smtClean="0"/>
              <a:pPr/>
              <a:t>11/7/2019</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67DBE29-FEE9-43F3-B4DA-25E4DF4B86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223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C96938C-BFD2-464A-94C9-7AB5099A0AF1}" type="datetime1">
              <a:rPr lang="en-US" smtClean="0"/>
              <a:pPr/>
              <a:t>11/7/2019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1</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858E95D-2AC0-411A-856F-8A474FA72E6D}" type="slidenum">
              <a:rPr lang="en-US" smtClean="0"/>
              <a:pPr/>
              <a:t>‹#›</a:t>
            </a:fld>
            <a:endParaRPr lang="en-US"/>
          </a:p>
        </p:txBody>
      </p:sp>
    </p:spTree>
    <p:extLst>
      <p:ext uri="{BB962C8B-B14F-4D97-AF65-F5344CB8AC3E}">
        <p14:creationId xmlns:p14="http://schemas.microsoft.com/office/powerpoint/2010/main" val="743915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609600" y="1752600"/>
            <a:ext cx="10972800" cy="4114800"/>
          </a:xfrm>
          <a:prstGeom prst="rect">
            <a:avLst/>
          </a:prstGeom>
        </p:spPr>
        <p:txBody>
          <a:bodyPr lIns="89879" tIns="44940" rIns="89879" bIns="44940"/>
          <a:lstStyle>
            <a:lvl3pPr marL="898796" indent="174766">
              <a:defRPr/>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10" name="Text Placeholder 6"/>
          <p:cNvSpPr>
            <a:spLocks noGrp="1"/>
          </p:cNvSpPr>
          <p:nvPr>
            <p:ph type="body" sz="quarter" idx="14"/>
          </p:nvPr>
        </p:nvSpPr>
        <p:spPr>
          <a:xfrm>
            <a:off x="1016003" y="6553200"/>
            <a:ext cx="5080000" cy="304800"/>
          </a:xfrm>
          <a:prstGeom prst="rect">
            <a:avLst/>
          </a:prstGeom>
        </p:spPr>
        <p:txBody>
          <a:bodyPr lIns="89879" tIns="44940" rIns="89879" bIns="44940"/>
          <a:lstStyle>
            <a:lvl1pPr>
              <a:buNone/>
              <a:defRPr sz="1200" b="1" i="1"/>
            </a:lvl1pPr>
          </a:lstStyle>
          <a:p>
            <a:pPr lvl="0"/>
            <a:r>
              <a:rPr lang="en-US"/>
              <a:t>Click to edit Master text styles</a:t>
            </a:r>
          </a:p>
        </p:txBody>
      </p:sp>
      <p:sp>
        <p:nvSpPr>
          <p:cNvPr id="5" name="Slide Number Placeholder 2"/>
          <p:cNvSpPr>
            <a:spLocks noGrp="1"/>
          </p:cNvSpPr>
          <p:nvPr>
            <p:ph type="sldNum" sz="quarter" idx="15"/>
          </p:nvPr>
        </p:nvSpPr>
        <p:spPr>
          <a:xfrm>
            <a:off x="8610600" y="6356350"/>
            <a:ext cx="2743200" cy="365125"/>
          </a:xfrm>
          <a:prstGeom prst="rect">
            <a:avLst/>
          </a:prstGeom>
        </p:spPr>
        <p:txBody>
          <a:bodyPr/>
          <a:lstStyle>
            <a:lvl1pPr>
              <a:defRPr>
                <a:solidFill>
                  <a:schemeClr val="tx1"/>
                </a:solidFill>
              </a:defRPr>
            </a:lvl1pPr>
          </a:lstStyle>
          <a:p>
            <a:pPr>
              <a:defRPr/>
            </a:pPr>
            <a:fld id="{0C1B2583-5E3C-4A54-83C4-2C409A191AD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559526"/>
      </p:ext>
    </p:extLst>
  </p:cSld>
  <p:clrMapOvr>
    <a:masterClrMapping/>
  </p:clrMapOvr>
  <p:transition spd="med" advClick="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0" y="2834640"/>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6" name="Slide Number Placeholder 2"/>
          <p:cNvSpPr>
            <a:spLocks noGrp="1"/>
          </p:cNvSpPr>
          <p:nvPr>
            <p:ph type="sldNum" sz="quarter" idx="10"/>
          </p:nvPr>
        </p:nvSpPr>
        <p:spPr>
          <a:xfrm>
            <a:off x="9448800" y="6477000"/>
            <a:ext cx="2743200" cy="365125"/>
          </a:xfrm>
          <a:prstGeom prst="rect">
            <a:avLst/>
          </a:prstGeom>
        </p:spPr>
        <p:txBody>
          <a:bodyPr/>
          <a:lstStyle>
            <a:lvl1pPr algn="r">
              <a:defRPr/>
            </a:lvl1pPr>
          </a:lstStyle>
          <a:p>
            <a:fld id="{05E3BE81-F9CA-4E44-90E1-8698AB9122FD}" type="slidenum">
              <a:rPr lang="en-US" smtClean="0"/>
              <a:pPr/>
              <a:t>‹#›</a:t>
            </a:fld>
            <a:endParaRPr lang="en-US"/>
          </a:p>
        </p:txBody>
      </p:sp>
      <p:sp>
        <p:nvSpPr>
          <p:cNvPr id="4" name="Slide Number Placeholder 1"/>
          <p:cNvSpPr txBox="1">
            <a:spLocks/>
          </p:cNvSpPr>
          <p:nvPr userDrawn="1"/>
        </p:nvSpPr>
        <p:spPr>
          <a:xfrm>
            <a:off x="9353550" y="642166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508F0EC-FC9C-4238-896F-44ACA83D8630}" type="slidenum">
              <a:rPr lang="en-US" smtClean="0"/>
              <a:pPr/>
              <a:t>‹#›</a:t>
            </a:fld>
            <a:endParaRPr lang="en-US"/>
          </a:p>
        </p:txBody>
      </p:sp>
    </p:spTree>
    <p:extLst>
      <p:ext uri="{BB962C8B-B14F-4D97-AF65-F5344CB8AC3E}">
        <p14:creationId xmlns:p14="http://schemas.microsoft.com/office/powerpoint/2010/main" val="1714264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3824" y="0"/>
            <a:ext cx="342900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4" name="Text Placeholder 3"/>
          <p:cNvSpPr>
            <a:spLocks noGrp="1"/>
          </p:cNvSpPr>
          <p:nvPr>
            <p:ph type="body" sz="quarter" idx="10"/>
          </p:nvPr>
        </p:nvSpPr>
        <p:spPr>
          <a:xfrm>
            <a:off x="3724275" y="57150"/>
            <a:ext cx="8372475"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4736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7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609602" y="1752600"/>
            <a:ext cx="11176001" cy="3810000"/>
          </a:xfrm>
          <a:prstGeom prst="rect">
            <a:avLst/>
          </a:prstGeom>
        </p:spPr>
        <p:txBody>
          <a:bodyPr lIns="89860" tIns="44930" rIns="89860" bIns="4493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6"/>
          <p:cNvSpPr>
            <a:spLocks noGrp="1"/>
          </p:cNvSpPr>
          <p:nvPr>
            <p:ph type="title"/>
          </p:nvPr>
        </p:nvSpPr>
        <p:spPr>
          <a:xfrm>
            <a:off x="3759200" y="2"/>
            <a:ext cx="8432800" cy="1219200"/>
          </a:xfrm>
          <a:prstGeom prst="rect">
            <a:avLst/>
          </a:prstGeom>
        </p:spPr>
        <p:txBody>
          <a:bodyPr lIns="89860" tIns="44930" rIns="89860" bIns="44930" anchor="ctr"/>
          <a:lstStyle>
            <a:lvl1pPr marL="168489" indent="0" algn="l">
              <a:defRPr sz="2800"/>
            </a:lvl1pPr>
          </a:lstStyle>
          <a:p>
            <a:r>
              <a:rPr lang="en-US"/>
              <a:t>Click to edit Master title style</a:t>
            </a:r>
          </a:p>
        </p:txBody>
      </p:sp>
      <p:sp>
        <p:nvSpPr>
          <p:cNvPr id="12" name="Slide Number Placeholder 4"/>
          <p:cNvSpPr>
            <a:spLocks noGrp="1"/>
          </p:cNvSpPr>
          <p:nvPr>
            <p:ph type="sldNum" sz="quarter" idx="12"/>
          </p:nvPr>
        </p:nvSpPr>
        <p:spPr>
          <a:xfrm>
            <a:off x="3" y="6569081"/>
            <a:ext cx="812800" cy="288925"/>
          </a:xfrm>
          <a:prstGeom prst="rect">
            <a:avLst/>
          </a:prstGeom>
        </p:spPr>
        <p:txBody>
          <a:bodyPr wrap="square">
            <a:normAutofit/>
          </a:bodyPr>
          <a:lstStyle>
            <a:lvl1pPr algn="ctr">
              <a:defRPr sz="1400">
                <a:solidFill>
                  <a:sysClr val="windowText" lastClr="000000"/>
                </a:solidFill>
              </a:defRPr>
            </a:lvl1pPr>
          </a:lstStyle>
          <a:p>
            <a:fld id="{6A1E419C-22DD-4F1C-A7DF-B3EF73CFD326}" type="slidenum">
              <a:rPr lang="en-US" smtClean="0"/>
              <a:pPr/>
              <a:t>‹#›</a:t>
            </a:fld>
            <a:endParaRPr lang="en-US"/>
          </a:p>
        </p:txBody>
      </p:sp>
      <p:sp>
        <p:nvSpPr>
          <p:cNvPr id="14" name="Text Placeholder 6"/>
          <p:cNvSpPr>
            <a:spLocks noGrp="1"/>
          </p:cNvSpPr>
          <p:nvPr>
            <p:ph type="body" sz="quarter" idx="14" hasCustomPrompt="1"/>
          </p:nvPr>
        </p:nvSpPr>
        <p:spPr>
          <a:xfrm>
            <a:off x="1016005" y="6553200"/>
            <a:ext cx="5080001" cy="304800"/>
          </a:xfrm>
          <a:prstGeom prst="rect">
            <a:avLst/>
          </a:prstGeom>
        </p:spPr>
        <p:txBody>
          <a:bodyPr lIns="89860" tIns="44930" rIns="89860" bIns="44930"/>
          <a:lstStyle>
            <a:lvl1pPr>
              <a:buNone/>
              <a:defRPr sz="1200" b="1" i="1"/>
            </a:lvl1pPr>
          </a:lstStyle>
          <a:p>
            <a:pPr lvl="0"/>
            <a:r>
              <a:rPr lang="en-US"/>
              <a:t>Source:</a:t>
            </a:r>
          </a:p>
        </p:txBody>
      </p:sp>
    </p:spTree>
    <p:extLst>
      <p:ext uri="{BB962C8B-B14F-4D97-AF65-F5344CB8AC3E}">
        <p14:creationId xmlns:p14="http://schemas.microsoft.com/office/powerpoint/2010/main" val="745554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0" y="2834640"/>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6" name="Slide Number Placeholder 2"/>
          <p:cNvSpPr>
            <a:spLocks noGrp="1"/>
          </p:cNvSpPr>
          <p:nvPr>
            <p:ph type="sldNum" sz="quarter" idx="10"/>
          </p:nvPr>
        </p:nvSpPr>
        <p:spPr>
          <a:xfrm>
            <a:off x="9448800" y="6477000"/>
            <a:ext cx="2743200" cy="365125"/>
          </a:xfrm>
          <a:prstGeom prst="rect">
            <a:avLst/>
          </a:prstGeom>
        </p:spPr>
        <p:txBody>
          <a:bodyPr/>
          <a:lstStyle>
            <a:lvl1pPr algn="r">
              <a:defRPr/>
            </a:lvl1pPr>
          </a:lstStyle>
          <a:p>
            <a:fld id="{05E3BE81-F9CA-4E44-90E1-8698AB9122FD}" type="slidenum">
              <a:rPr lang="en-US" smtClean="0"/>
              <a:pPr/>
              <a:t>‹#›</a:t>
            </a:fld>
            <a:endParaRPr lang="en-US"/>
          </a:p>
        </p:txBody>
      </p:sp>
      <p:sp>
        <p:nvSpPr>
          <p:cNvPr id="4" name="Slide Number Placeholder 1"/>
          <p:cNvSpPr txBox="1">
            <a:spLocks/>
          </p:cNvSpPr>
          <p:nvPr userDrawn="1"/>
        </p:nvSpPr>
        <p:spPr>
          <a:xfrm>
            <a:off x="9353550" y="642166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508F0EC-FC9C-4238-896F-44ACA83D8630}" type="slidenum">
              <a:rPr lang="en-US" smtClean="0"/>
              <a:pPr/>
              <a:t>‹#›</a:t>
            </a:fld>
            <a:endParaRPr lang="en-US"/>
          </a:p>
        </p:txBody>
      </p:sp>
    </p:spTree>
    <p:extLst>
      <p:ext uri="{BB962C8B-B14F-4D97-AF65-F5344CB8AC3E}">
        <p14:creationId xmlns:p14="http://schemas.microsoft.com/office/powerpoint/2010/main" val="30027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0" y="2834640"/>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6" name="Slide Number Placeholder 2"/>
          <p:cNvSpPr>
            <a:spLocks noGrp="1"/>
          </p:cNvSpPr>
          <p:nvPr>
            <p:ph type="sldNum" sz="quarter" idx="10"/>
          </p:nvPr>
        </p:nvSpPr>
        <p:spPr>
          <a:xfrm>
            <a:off x="9448800" y="6477000"/>
            <a:ext cx="2743200" cy="365125"/>
          </a:xfrm>
          <a:prstGeom prst="rect">
            <a:avLst/>
          </a:prstGeom>
        </p:spPr>
        <p:txBody>
          <a:bodyPr/>
          <a:lstStyle>
            <a:lvl1pPr algn="r">
              <a:defRPr/>
            </a:lvl1pPr>
          </a:lstStyle>
          <a:p>
            <a:fld id="{05E3BE81-F9CA-4E44-90E1-8698AB9122FD}" type="slidenum">
              <a:rPr lang="en-US" smtClean="0"/>
              <a:pPr/>
              <a:t>‹#›</a:t>
            </a:fld>
            <a:endParaRPr lang="en-US"/>
          </a:p>
        </p:txBody>
      </p:sp>
    </p:spTree>
    <p:extLst>
      <p:ext uri="{BB962C8B-B14F-4D97-AF65-F5344CB8AC3E}">
        <p14:creationId xmlns:p14="http://schemas.microsoft.com/office/powerpoint/2010/main" val="1998825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3" name="Slide Number Placeholder 4"/>
          <p:cNvSpPr>
            <a:spLocks noGrp="1"/>
          </p:cNvSpPr>
          <p:nvPr>
            <p:ph type="sldNum" sz="quarter" idx="10"/>
          </p:nvPr>
        </p:nvSpPr>
        <p:spPr>
          <a:xfrm>
            <a:off x="11379200" y="6569076"/>
            <a:ext cx="812800" cy="288925"/>
          </a:xfrm>
          <a:prstGeom prst="rect">
            <a:avLst/>
          </a:prstGeom>
        </p:spPr>
        <p:txBody>
          <a:bodyPr/>
          <a:lstStyle>
            <a:lvl1pPr>
              <a:defRPr/>
            </a:lvl1pPr>
          </a:lstStyle>
          <a:p>
            <a:pPr>
              <a:defRPr/>
            </a:pPr>
            <a:fld id="{EABDFA94-CAEB-46D5-8AEA-15B082A4E1B2}" type="slidenum">
              <a:rPr lang="en-US"/>
              <a:pPr>
                <a:defRPr/>
              </a:pPr>
              <a:t>‹#›</a:t>
            </a:fld>
            <a:endParaRPr lang="en-US"/>
          </a:p>
        </p:txBody>
      </p:sp>
    </p:spTree>
    <p:extLst>
      <p:ext uri="{BB962C8B-B14F-4D97-AF65-F5344CB8AC3E}">
        <p14:creationId xmlns:p14="http://schemas.microsoft.com/office/powerpoint/2010/main" val="2121287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0" y="2834640"/>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6" name="Slide Number Placeholder 2"/>
          <p:cNvSpPr>
            <a:spLocks noGrp="1"/>
          </p:cNvSpPr>
          <p:nvPr>
            <p:ph type="sldNum" sz="quarter" idx="10"/>
          </p:nvPr>
        </p:nvSpPr>
        <p:spPr>
          <a:xfrm>
            <a:off x="9448800" y="6477000"/>
            <a:ext cx="2743200" cy="365125"/>
          </a:xfrm>
          <a:prstGeom prst="rect">
            <a:avLst/>
          </a:prstGeom>
        </p:spPr>
        <p:txBody>
          <a:bodyPr/>
          <a:lstStyle>
            <a:lvl1pPr algn="r">
              <a:defRPr/>
            </a:lvl1pPr>
          </a:lstStyle>
          <a:p>
            <a:fld id="{05E3BE81-F9CA-4E44-90E1-8698AB9122FD}" type="slidenum">
              <a:rPr lang="en-US" smtClean="0"/>
              <a:pPr/>
              <a:t>‹#›</a:t>
            </a:fld>
            <a:endParaRPr lang="en-US"/>
          </a:p>
        </p:txBody>
      </p:sp>
    </p:spTree>
    <p:extLst>
      <p:ext uri="{BB962C8B-B14F-4D97-AF65-F5344CB8AC3E}">
        <p14:creationId xmlns:p14="http://schemas.microsoft.com/office/powerpoint/2010/main" val="17871525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3" name="Slide Number Placeholder 4"/>
          <p:cNvSpPr>
            <a:spLocks noGrp="1"/>
          </p:cNvSpPr>
          <p:nvPr>
            <p:ph type="sldNum" sz="quarter" idx="10"/>
          </p:nvPr>
        </p:nvSpPr>
        <p:spPr>
          <a:xfrm>
            <a:off x="11379200" y="6569076"/>
            <a:ext cx="812800" cy="288925"/>
          </a:xfrm>
          <a:prstGeom prst="rect">
            <a:avLst/>
          </a:prstGeom>
        </p:spPr>
        <p:txBody>
          <a:bodyPr/>
          <a:lstStyle>
            <a:lvl1pPr>
              <a:defRPr/>
            </a:lvl1pPr>
          </a:lstStyle>
          <a:p>
            <a:pPr>
              <a:defRPr/>
            </a:pPr>
            <a:fld id="{EABDFA94-CAEB-46D5-8AEA-15B082A4E1B2}" type="slidenum">
              <a:rPr lang="en-US"/>
              <a:pPr>
                <a:defRPr/>
              </a:pPr>
              <a:t>‹#›</a:t>
            </a:fld>
            <a:endParaRPr lang="en-US"/>
          </a:p>
        </p:txBody>
      </p:sp>
    </p:spTree>
    <p:extLst>
      <p:ext uri="{BB962C8B-B14F-4D97-AF65-F5344CB8AC3E}">
        <p14:creationId xmlns:p14="http://schemas.microsoft.com/office/powerpoint/2010/main" val="30722939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6482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9545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0" y="2834640"/>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6" name="Slide Number Placeholder 2"/>
          <p:cNvSpPr>
            <a:spLocks noGrp="1"/>
          </p:cNvSpPr>
          <p:nvPr>
            <p:ph type="sldNum" sz="quarter" idx="10"/>
          </p:nvPr>
        </p:nvSpPr>
        <p:spPr>
          <a:xfrm>
            <a:off x="9448800" y="6477000"/>
            <a:ext cx="2743200" cy="365125"/>
          </a:xfrm>
          <a:prstGeom prst="rect">
            <a:avLst/>
          </a:prstGeom>
        </p:spPr>
        <p:txBody>
          <a:bodyPr/>
          <a:lstStyle>
            <a:lvl1pPr algn="r">
              <a:defRPr/>
            </a:lvl1pPr>
          </a:lstStyle>
          <a:p>
            <a:fld id="{05E3BE81-F9CA-4E44-90E1-8698AB9122FD}" type="slidenum">
              <a:rPr lang="en-US" smtClean="0"/>
              <a:pPr/>
              <a:t>‹#›</a:t>
            </a:fld>
            <a:endParaRPr lang="en-US"/>
          </a:p>
        </p:txBody>
      </p:sp>
    </p:spTree>
    <p:extLst>
      <p:ext uri="{BB962C8B-B14F-4D97-AF65-F5344CB8AC3E}">
        <p14:creationId xmlns:p14="http://schemas.microsoft.com/office/powerpoint/2010/main" val="32632425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B9112F0-7AFB-41D9-B57E-CBD64820B6C4}" type="datetimeFigureOut">
              <a:rPr lang="en-US" smtClean="0"/>
              <a:pPr/>
              <a:t>11/7/2019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5FBBF1CA-E7A8-4B17-BC70-B108CA219CD4}" type="slidenum">
              <a:rPr lang="en-US" smtClean="0"/>
              <a:pPr/>
              <a:t>‹#›</a:t>
            </a:fld>
            <a:endParaRPr lang="en-US"/>
          </a:p>
        </p:txBody>
      </p:sp>
    </p:spTree>
    <p:extLst>
      <p:ext uri="{BB962C8B-B14F-4D97-AF65-F5344CB8AC3E}">
        <p14:creationId xmlns:p14="http://schemas.microsoft.com/office/powerpoint/2010/main" val="6865507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3824" y="0"/>
            <a:ext cx="342900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4" name="Text Placeholder 3"/>
          <p:cNvSpPr>
            <a:spLocks noGrp="1"/>
          </p:cNvSpPr>
          <p:nvPr>
            <p:ph type="body" sz="quarter" idx="10"/>
          </p:nvPr>
        </p:nvSpPr>
        <p:spPr>
          <a:xfrm>
            <a:off x="3724275" y="57150"/>
            <a:ext cx="8372475"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0852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ext Placeholder 4"/>
          <p:cNvSpPr>
            <a:spLocks noGrp="1"/>
          </p:cNvSpPr>
          <p:nvPr>
            <p:ph type="body" sz="quarter" idx="11"/>
          </p:nvPr>
        </p:nvSpPr>
        <p:spPr>
          <a:xfrm>
            <a:off x="6124575" y="1207770"/>
            <a:ext cx="6057900" cy="565023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5" name="Text Placeholder 4"/>
          <p:cNvSpPr>
            <a:spLocks noGrp="1"/>
          </p:cNvSpPr>
          <p:nvPr>
            <p:ph type="body" sz="quarter" idx="10"/>
          </p:nvPr>
        </p:nvSpPr>
        <p:spPr>
          <a:xfrm>
            <a:off x="1" y="1188721"/>
            <a:ext cx="6057900"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72367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223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2237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22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7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609602" y="1752600"/>
            <a:ext cx="11176001" cy="3810000"/>
          </a:xfrm>
          <a:prstGeom prst="rect">
            <a:avLst/>
          </a:prstGeom>
        </p:spPr>
        <p:txBody>
          <a:bodyPr lIns="89860" tIns="44930" rIns="89860" bIns="4493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6"/>
          <p:cNvSpPr>
            <a:spLocks noGrp="1"/>
          </p:cNvSpPr>
          <p:nvPr>
            <p:ph type="title"/>
          </p:nvPr>
        </p:nvSpPr>
        <p:spPr>
          <a:xfrm>
            <a:off x="3759200" y="2"/>
            <a:ext cx="8432800" cy="1219200"/>
          </a:xfrm>
          <a:prstGeom prst="rect">
            <a:avLst/>
          </a:prstGeom>
        </p:spPr>
        <p:txBody>
          <a:bodyPr lIns="89860" tIns="44930" rIns="89860" bIns="44930" anchor="ctr"/>
          <a:lstStyle>
            <a:lvl1pPr marL="168489" indent="0" algn="l">
              <a:defRPr sz="2800"/>
            </a:lvl1pPr>
          </a:lstStyle>
          <a:p>
            <a:r>
              <a:rPr lang="en-US"/>
              <a:t>Click to edit Master title style</a:t>
            </a:r>
          </a:p>
        </p:txBody>
      </p:sp>
      <p:sp>
        <p:nvSpPr>
          <p:cNvPr id="12" name="Slide Number Placeholder 4"/>
          <p:cNvSpPr>
            <a:spLocks noGrp="1"/>
          </p:cNvSpPr>
          <p:nvPr>
            <p:ph type="sldNum" sz="quarter" idx="12"/>
          </p:nvPr>
        </p:nvSpPr>
        <p:spPr>
          <a:xfrm>
            <a:off x="3" y="6569081"/>
            <a:ext cx="812800" cy="288925"/>
          </a:xfrm>
          <a:prstGeom prst="rect">
            <a:avLst/>
          </a:prstGeom>
        </p:spPr>
        <p:txBody>
          <a:bodyPr wrap="square">
            <a:normAutofit/>
          </a:bodyPr>
          <a:lstStyle>
            <a:lvl1pPr algn="ctr">
              <a:defRPr sz="1400">
                <a:solidFill>
                  <a:sysClr val="windowText" lastClr="000000"/>
                </a:solidFill>
              </a:defRPr>
            </a:lvl1pPr>
          </a:lstStyle>
          <a:p>
            <a:fld id="{6A1E419C-22DD-4F1C-A7DF-B3EF73CFD326}" type="slidenum">
              <a:rPr lang="en-US" smtClean="0"/>
              <a:pPr/>
              <a:t>‹#›</a:t>
            </a:fld>
            <a:endParaRPr lang="en-US"/>
          </a:p>
        </p:txBody>
      </p:sp>
      <p:sp>
        <p:nvSpPr>
          <p:cNvPr id="14" name="Text Placeholder 6"/>
          <p:cNvSpPr>
            <a:spLocks noGrp="1"/>
          </p:cNvSpPr>
          <p:nvPr>
            <p:ph type="body" sz="quarter" idx="14" hasCustomPrompt="1"/>
          </p:nvPr>
        </p:nvSpPr>
        <p:spPr>
          <a:xfrm>
            <a:off x="1016005" y="6553200"/>
            <a:ext cx="5080001" cy="304800"/>
          </a:xfrm>
          <a:prstGeom prst="rect">
            <a:avLst/>
          </a:prstGeom>
        </p:spPr>
        <p:txBody>
          <a:bodyPr lIns="89860" tIns="44930" rIns="89860" bIns="44930"/>
          <a:lstStyle>
            <a:lvl1pPr>
              <a:buNone/>
              <a:defRPr sz="1200" b="1" i="1"/>
            </a:lvl1pPr>
          </a:lstStyle>
          <a:p>
            <a:pPr lvl="0"/>
            <a:r>
              <a:rPr lang="en-US"/>
              <a:t>Source:</a:t>
            </a:r>
          </a:p>
        </p:txBody>
      </p:sp>
    </p:spTree>
    <p:extLst>
      <p:ext uri="{BB962C8B-B14F-4D97-AF65-F5344CB8AC3E}">
        <p14:creationId xmlns:p14="http://schemas.microsoft.com/office/powerpoint/2010/main" val="10051808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0" y="2834640"/>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6" name="Slide Number Placeholder 2"/>
          <p:cNvSpPr>
            <a:spLocks noGrp="1"/>
          </p:cNvSpPr>
          <p:nvPr>
            <p:ph type="sldNum" sz="quarter" idx="10"/>
          </p:nvPr>
        </p:nvSpPr>
        <p:spPr>
          <a:xfrm>
            <a:off x="9448800" y="6477000"/>
            <a:ext cx="2743200" cy="365125"/>
          </a:xfrm>
          <a:prstGeom prst="rect">
            <a:avLst/>
          </a:prstGeom>
        </p:spPr>
        <p:txBody>
          <a:bodyPr/>
          <a:lstStyle>
            <a:lvl1pPr algn="r">
              <a:defRPr/>
            </a:lvl1pPr>
          </a:lstStyle>
          <a:p>
            <a:fld id="{05E3BE81-F9CA-4E44-90E1-8698AB9122FD}" type="slidenum">
              <a:rPr lang="en-US" smtClean="0"/>
              <a:pPr/>
              <a:t>‹#›</a:t>
            </a:fld>
            <a:endParaRPr lang="en-US"/>
          </a:p>
        </p:txBody>
      </p:sp>
      <p:sp>
        <p:nvSpPr>
          <p:cNvPr id="4" name="Slide Number Placeholder 1"/>
          <p:cNvSpPr txBox="1">
            <a:spLocks/>
          </p:cNvSpPr>
          <p:nvPr userDrawn="1"/>
        </p:nvSpPr>
        <p:spPr>
          <a:xfrm>
            <a:off x="9353550" y="642166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508F0EC-FC9C-4238-896F-44ACA83D8630}" type="slidenum">
              <a:rPr lang="en-US" smtClean="0"/>
              <a:pPr/>
              <a:t>‹#›</a:t>
            </a:fld>
            <a:endParaRPr lang="en-US"/>
          </a:p>
        </p:txBody>
      </p:sp>
    </p:spTree>
    <p:extLst>
      <p:ext uri="{BB962C8B-B14F-4D97-AF65-F5344CB8AC3E}">
        <p14:creationId xmlns:p14="http://schemas.microsoft.com/office/powerpoint/2010/main" val="17142643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22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Header Subhead and Content">
    <p:spTree>
      <p:nvGrpSpPr>
        <p:cNvPr id="1" name=""/>
        <p:cNvGrpSpPr/>
        <p:nvPr/>
      </p:nvGrpSpPr>
      <p:grpSpPr>
        <a:xfrm>
          <a:off x="0" y="0"/>
          <a:ext cx="0" cy="0"/>
          <a:chOff x="0" y="0"/>
          <a:chExt cx="0" cy="0"/>
        </a:xfrm>
      </p:grpSpPr>
      <p:sp>
        <p:nvSpPr>
          <p:cNvPr id="8" name="Content Placeholder 7"/>
          <p:cNvSpPr>
            <a:spLocks noGrp="1"/>
          </p:cNvSpPr>
          <p:nvPr>
            <p:ph sz="quarter" idx="20"/>
          </p:nvPr>
        </p:nvSpPr>
        <p:spPr>
          <a:xfrm>
            <a:off x="609600" y="2021842"/>
            <a:ext cx="11070336" cy="4273911"/>
          </a:xfrm>
          <a:prstGeom prst="rect">
            <a:avLst/>
          </a:prstGeom>
        </p:spPr>
        <p:txBody>
          <a:bodyPr/>
          <a:lstStyle>
            <a:lvl1pPr>
              <a:defRPr b="0" i="0">
                <a:latin typeface="BentonSans Book"/>
                <a:cs typeface="BentonSans Book"/>
              </a:defRPr>
            </a:lvl1pPr>
            <a:lvl2pPr>
              <a:defRPr b="0" i="0">
                <a:latin typeface="BentonSans Book"/>
                <a:cs typeface="BentonSans Book"/>
              </a:defRPr>
            </a:lvl2pPr>
            <a:lvl3pPr marL="573088" indent="-285750">
              <a:buFont typeface="Lucida Grande"/>
              <a:buChar char="–"/>
              <a:tabLst/>
              <a:defRPr/>
            </a:lvl3pPr>
          </a:lstStyle>
          <a:p>
            <a:pPr lvl="0"/>
            <a:r>
              <a:rPr lang="en-US"/>
              <a:t>Click to edit Master text styles</a:t>
            </a:r>
          </a:p>
          <a:p>
            <a:pPr lvl="1"/>
            <a:r>
              <a:rPr lang="en-US"/>
              <a:t>First level</a:t>
            </a:r>
          </a:p>
          <a:p>
            <a:pPr lvl="2"/>
            <a:r>
              <a:rPr lang="en-US"/>
              <a:t>Second level</a:t>
            </a:r>
          </a:p>
          <a:p>
            <a:pPr lvl="3"/>
            <a:r>
              <a:rPr lang="en-US"/>
              <a:t>Third level</a:t>
            </a:r>
          </a:p>
          <a:p>
            <a:pPr lvl="4"/>
            <a:r>
              <a:rPr lang="en-US"/>
              <a:t>Fourth level</a:t>
            </a:r>
          </a:p>
          <a:p>
            <a:pPr lvl="5"/>
            <a:r>
              <a:rPr lang="en-US"/>
              <a:t>Fifth level</a:t>
            </a:r>
          </a:p>
        </p:txBody>
      </p:sp>
      <p:sp>
        <p:nvSpPr>
          <p:cNvPr id="6" name="Slide Number Placeholder 5"/>
          <p:cNvSpPr>
            <a:spLocks noGrp="1"/>
          </p:cNvSpPr>
          <p:nvPr>
            <p:ph type="sldNum" sz="quarter" idx="19"/>
          </p:nvPr>
        </p:nvSpPr>
        <p:spPr>
          <a:xfrm>
            <a:off x="11379200" y="6569076"/>
            <a:ext cx="812800" cy="288925"/>
          </a:xfrm>
          <a:prstGeom prst="rect">
            <a:avLst/>
          </a:prstGeom>
        </p:spPr>
        <p:txBody>
          <a:bodyPr/>
          <a:lstStyle/>
          <a:p>
            <a:fld id="{CADBEFF6-AA7D-45AD-84B8-529088F05170}" type="slidenum">
              <a:rPr lang="en-US" smtClean="0">
                <a:latin typeface="Calibri"/>
              </a:rPr>
              <a:pPr/>
              <a:t>‹#›</a:t>
            </a:fld>
            <a:endParaRPr lang="en-US">
              <a:latin typeface="Calibri"/>
            </a:endParaRPr>
          </a:p>
        </p:txBody>
      </p:sp>
      <p:sp>
        <p:nvSpPr>
          <p:cNvPr id="15" name="Title 14"/>
          <p:cNvSpPr>
            <a:spLocks noGrp="1"/>
          </p:cNvSpPr>
          <p:nvPr>
            <p:ph type="title"/>
          </p:nvPr>
        </p:nvSpPr>
        <p:spPr>
          <a:xfrm>
            <a:off x="609600" y="693992"/>
            <a:ext cx="11086213" cy="716851"/>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992404649"/>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609600" y="274637"/>
            <a:ext cx="109728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609600" y="1600200"/>
            <a:ext cx="109728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3157282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3" name="Slide Number Placeholder 4"/>
          <p:cNvSpPr>
            <a:spLocks noGrp="1"/>
          </p:cNvSpPr>
          <p:nvPr>
            <p:ph type="sldNum" sz="quarter" idx="10"/>
          </p:nvPr>
        </p:nvSpPr>
        <p:spPr>
          <a:xfrm>
            <a:off x="11379200" y="6569076"/>
            <a:ext cx="812800" cy="288925"/>
          </a:xfrm>
          <a:prstGeom prst="rect">
            <a:avLst/>
          </a:prstGeom>
        </p:spPr>
        <p:txBody>
          <a:bodyPr/>
          <a:lstStyle>
            <a:lvl1pPr>
              <a:defRPr/>
            </a:lvl1pPr>
          </a:lstStyle>
          <a:p>
            <a:pPr>
              <a:defRPr/>
            </a:pPr>
            <a:fld id="{EABDFA94-CAEB-46D5-8AEA-15B082A4E1B2}" type="slidenum">
              <a:rPr lang="en-US"/>
              <a:pPr>
                <a:defRPr/>
              </a:pPr>
              <a:t>‹#›</a:t>
            </a:fld>
            <a:endParaRPr lang="en-US"/>
          </a:p>
        </p:txBody>
      </p:sp>
    </p:spTree>
    <p:extLst>
      <p:ext uri="{BB962C8B-B14F-4D97-AF65-F5344CB8AC3E}">
        <p14:creationId xmlns:p14="http://schemas.microsoft.com/office/powerpoint/2010/main" val="28870129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3" name="Slide Number Placeholder 4"/>
          <p:cNvSpPr>
            <a:spLocks noGrp="1"/>
          </p:cNvSpPr>
          <p:nvPr>
            <p:ph type="sldNum" sz="quarter" idx="10"/>
          </p:nvPr>
        </p:nvSpPr>
        <p:spPr>
          <a:xfrm>
            <a:off x="11379200" y="6569076"/>
            <a:ext cx="812800" cy="288925"/>
          </a:xfrm>
          <a:prstGeom prst="rect">
            <a:avLst/>
          </a:prstGeom>
        </p:spPr>
        <p:txBody>
          <a:bodyPr/>
          <a:lstStyle>
            <a:lvl1pPr>
              <a:defRPr/>
            </a:lvl1pPr>
          </a:lstStyle>
          <a:p>
            <a:pPr>
              <a:defRPr/>
            </a:pPr>
            <a:fld id="{EABDFA94-CAEB-46D5-8AEA-15B082A4E1B2}" type="slidenum">
              <a:rPr lang="en-US"/>
              <a:pPr>
                <a:defRPr/>
              </a:pPr>
              <a:t>‹#›</a:t>
            </a:fld>
            <a:endParaRPr lang="en-US"/>
          </a:p>
        </p:txBody>
      </p:sp>
    </p:spTree>
    <p:extLst>
      <p:ext uri="{BB962C8B-B14F-4D97-AF65-F5344CB8AC3E}">
        <p14:creationId xmlns:p14="http://schemas.microsoft.com/office/powerpoint/2010/main" val="11708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3" name="Slide Number Placeholder 4"/>
          <p:cNvSpPr>
            <a:spLocks noGrp="1"/>
          </p:cNvSpPr>
          <p:nvPr>
            <p:ph type="sldNum" sz="quarter" idx="10"/>
          </p:nvPr>
        </p:nvSpPr>
        <p:spPr>
          <a:xfrm>
            <a:off x="11379200" y="6569076"/>
            <a:ext cx="812800" cy="288925"/>
          </a:xfrm>
          <a:prstGeom prst="rect">
            <a:avLst/>
          </a:prstGeom>
        </p:spPr>
        <p:txBody>
          <a:bodyPr/>
          <a:lstStyle>
            <a:lvl1pPr>
              <a:defRPr/>
            </a:lvl1pPr>
          </a:lstStyle>
          <a:p>
            <a:pPr>
              <a:defRPr/>
            </a:pPr>
            <a:fld id="{EABDFA94-CAEB-46D5-8AEA-15B082A4E1B2}" type="slidenum">
              <a:rPr lang="en-US"/>
              <a:pPr>
                <a:defRPr/>
              </a:pPr>
              <a:t>‹#›</a:t>
            </a:fld>
            <a:endParaRPr lang="en-US"/>
          </a:p>
        </p:txBody>
      </p:sp>
    </p:spTree>
    <p:extLst>
      <p:ext uri="{BB962C8B-B14F-4D97-AF65-F5344CB8AC3E}">
        <p14:creationId xmlns:p14="http://schemas.microsoft.com/office/powerpoint/2010/main" val="11708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2237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3824" y="0"/>
            <a:ext cx="342900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4" name="Text Placeholder 3"/>
          <p:cNvSpPr>
            <a:spLocks noGrp="1"/>
          </p:cNvSpPr>
          <p:nvPr>
            <p:ph type="body" sz="quarter" idx="10"/>
          </p:nvPr>
        </p:nvSpPr>
        <p:spPr>
          <a:xfrm>
            <a:off x="3724275" y="57150"/>
            <a:ext cx="8372475"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47366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Title 1"/>
          <p:cNvSpPr>
            <a:spLocks noGrp="1"/>
          </p:cNvSpPr>
          <p:nvPr>
            <p:ph type="title"/>
          </p:nvPr>
        </p:nvSpPr>
        <p:spPr>
          <a:xfrm>
            <a:off x="8591549" y="1"/>
            <a:ext cx="342900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9" name="Text Placeholder 3"/>
          <p:cNvSpPr>
            <a:spLocks noGrp="1"/>
          </p:cNvSpPr>
          <p:nvPr>
            <p:ph type="body" sz="quarter" idx="11"/>
          </p:nvPr>
        </p:nvSpPr>
        <p:spPr>
          <a:xfrm>
            <a:off x="-9525" y="57150"/>
            <a:ext cx="8439150"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448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26308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0" y="2473642"/>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pic>
        <p:nvPicPr>
          <p:cNvPr id="11" name="Picture 2" descr="http://www.spokeo.com/blog/wp-content/uploads/2013/05/email-sticker.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55124" y="4056034"/>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p:nvPr userDrawn="1"/>
        </p:nvPicPr>
        <p:blipFill>
          <a:blip r:embed="rId3" cstate="print">
            <a:extLst>
              <a:ext uri="{28A0092B-C50C-407E-A947-70E740481C1C}">
                <a14:useLocalDpi xmlns:a14="http://schemas.microsoft.com/office/drawing/2010/main" val="0"/>
              </a:ext>
            </a:extLst>
          </a:blip>
          <a:stretch>
            <a:fillRect/>
          </a:stretch>
        </p:blipFill>
        <p:spPr>
          <a:xfrm>
            <a:off x="3155124" y="4906906"/>
            <a:ext cx="457200" cy="457200"/>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081972" y="5757778"/>
            <a:ext cx="530352" cy="530352"/>
          </a:xfrm>
          <a:prstGeom prst="rect">
            <a:avLst/>
          </a:prstGeom>
        </p:spPr>
      </p:pic>
      <p:sp>
        <p:nvSpPr>
          <p:cNvPr id="3" name="Text Placeholder 2"/>
          <p:cNvSpPr>
            <a:spLocks noGrp="1"/>
          </p:cNvSpPr>
          <p:nvPr>
            <p:ph type="body" sz="quarter" idx="10"/>
          </p:nvPr>
        </p:nvSpPr>
        <p:spPr>
          <a:xfrm>
            <a:off x="3924300" y="3969515"/>
            <a:ext cx="6200775" cy="630237"/>
          </a:xfrm>
          <a:prstGeom prst="rect">
            <a:avLst/>
          </a:prstGeom>
        </p:spPr>
        <p:txBody>
          <a:bodyPr anchor="ctr" anchorCtr="0"/>
          <a:lstStyle>
            <a:lvl1pPr marL="0" indent="0">
              <a:buNone/>
              <a:defRPr/>
            </a:lvl1pPr>
          </a:lstStyle>
          <a:p>
            <a:pPr lvl="0"/>
            <a:r>
              <a:rPr lang="en-US"/>
              <a:t>Click to edit Master text styles</a:t>
            </a:r>
          </a:p>
        </p:txBody>
      </p:sp>
      <p:sp>
        <p:nvSpPr>
          <p:cNvPr id="18" name="Text Placeholder 2"/>
          <p:cNvSpPr>
            <a:spLocks noGrp="1"/>
          </p:cNvSpPr>
          <p:nvPr>
            <p:ph type="body" sz="quarter" idx="11"/>
          </p:nvPr>
        </p:nvSpPr>
        <p:spPr>
          <a:xfrm>
            <a:off x="3924300" y="4820387"/>
            <a:ext cx="6200775" cy="630237"/>
          </a:xfrm>
          <a:prstGeom prst="rect">
            <a:avLst/>
          </a:prstGeom>
        </p:spPr>
        <p:txBody>
          <a:bodyPr anchor="ctr" anchorCtr="0"/>
          <a:lstStyle>
            <a:lvl1pPr marL="0" indent="0">
              <a:buNone/>
              <a:defRPr/>
            </a:lvl1pPr>
          </a:lstStyle>
          <a:p>
            <a:pPr lvl="0"/>
            <a:r>
              <a:rPr lang="en-US"/>
              <a:t>Click to edit Master text styles</a:t>
            </a:r>
          </a:p>
        </p:txBody>
      </p:sp>
      <p:sp>
        <p:nvSpPr>
          <p:cNvPr id="19" name="Text Placeholder 2"/>
          <p:cNvSpPr>
            <a:spLocks noGrp="1"/>
          </p:cNvSpPr>
          <p:nvPr>
            <p:ph type="body" sz="quarter" idx="12"/>
          </p:nvPr>
        </p:nvSpPr>
        <p:spPr>
          <a:xfrm>
            <a:off x="3924299" y="5707835"/>
            <a:ext cx="6200775" cy="630237"/>
          </a:xfrm>
          <a:prstGeom prst="rect">
            <a:avLst/>
          </a:prstGeom>
        </p:spPr>
        <p:txBody>
          <a:bodyPr anchor="ctr" anchorCtr="0"/>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6108280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0" y="2473642"/>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3" name="Text Placeholder 2"/>
          <p:cNvSpPr>
            <a:spLocks noGrp="1"/>
          </p:cNvSpPr>
          <p:nvPr>
            <p:ph type="body" sz="quarter" idx="11"/>
          </p:nvPr>
        </p:nvSpPr>
        <p:spPr>
          <a:xfrm>
            <a:off x="0" y="3662362"/>
            <a:ext cx="12192000" cy="3195638"/>
          </a:xfrm>
          <a:prstGeom prst="rect">
            <a:avLst/>
          </a:prstGeom>
        </p:spPr>
        <p:txBody>
          <a:bodyPr anchor="ctr" anchorCtr="0"/>
          <a:lstStyle>
            <a:lvl1pPr>
              <a:defRPr sz="4000"/>
            </a:lvl1pPr>
            <a:lvl2pPr>
              <a:defRPr sz="3600"/>
            </a:lvl2pPr>
            <a:lvl3pPr>
              <a:defRPr sz="32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68531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7" y="5084764"/>
            <a:ext cx="2973917"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a:solidFill>
                <a:srgbClr val="000000"/>
              </a:solidFill>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714890578"/>
      </p:ext>
    </p:extLst>
  </p:cSld>
  <p:clrMapOvr>
    <a:overrideClrMapping bg1="lt1" tx1="dk1" bg2="lt2" tx2="dk2" accent1="accent1" accent2="accent2" accent3="accent3" accent4="accent4" accent5="accent5" accent6="accent6" hlink="hlink" folHlink="folHlink"/>
  </p:clrMapOvr>
  <p:transition/>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75441937"/>
      </p:ext>
    </p:extLst>
  </p:cSld>
  <p:clrMapOvr>
    <a:masterClrMapping/>
  </p:clrMapOvr>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fontAlgn="base">
              <a:spcBef>
                <a:spcPct val="0"/>
              </a:spcBef>
              <a:spcAft>
                <a:spcPct val="0"/>
              </a:spcAft>
              <a:defRPr/>
            </a:pPr>
            <a:fld id="{A1AA3FE5-E013-4194-8A8C-A66699E02859}" type="datetimeFigureOut">
              <a:rPr lang="en-US">
                <a:solidFill>
                  <a:srgbClr val="000000"/>
                </a:solidFill>
                <a:latin typeface="Arial" pitchFamily="34" charset="0"/>
              </a:rPr>
              <a:pPr fontAlgn="base">
                <a:spcBef>
                  <a:spcPct val="0"/>
                </a:spcBef>
                <a:spcAft>
                  <a:spcPct val="0"/>
                </a:spcAft>
                <a:defRPr/>
              </a:pPr>
              <a:t>11/7/2019</a:t>
            </a:fld>
            <a:endParaRPr lang="en-US">
              <a:solidFill>
                <a:srgbClr val="000000"/>
              </a:solidFill>
              <a:latin typeface="Arial" pitchFamily="34" charset="0"/>
            </a:endParaRPr>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fontAlgn="base">
              <a:spcBef>
                <a:spcPct val="0"/>
              </a:spcBef>
              <a:spcAft>
                <a:spcPct val="0"/>
              </a:spcAft>
              <a:defRPr/>
            </a:pPr>
            <a:endParaRPr lang="en-US">
              <a:solidFill>
                <a:srgbClr val="000000"/>
              </a:solidFill>
              <a:latin typeface="Arial" pitchFamily="34" charset="0"/>
            </a:endParaRPr>
          </a:p>
        </p:txBody>
      </p:sp>
      <p:sp>
        <p:nvSpPr>
          <p:cNvPr id="5" name="Slide Number Placeholder 5"/>
          <p:cNvSpPr>
            <a:spLocks noGrp="1"/>
          </p:cNvSpPr>
          <p:nvPr>
            <p:ph type="sldNum" sz="quarter" idx="12"/>
          </p:nvPr>
        </p:nvSpPr>
        <p:spPr>
          <a:xfrm>
            <a:off x="8737600" y="6453189"/>
            <a:ext cx="2641600" cy="268287"/>
          </a:xfrm>
          <a:prstGeom prst="rect">
            <a:avLst/>
          </a:prstGeom>
        </p:spPr>
        <p:txBody>
          <a:bodyPr/>
          <a:lstStyle>
            <a:lvl1pPr>
              <a:defRPr/>
            </a:lvl1pPr>
          </a:lstStyle>
          <a:p>
            <a:pPr fontAlgn="base">
              <a:spcBef>
                <a:spcPct val="0"/>
              </a:spcBef>
              <a:spcAft>
                <a:spcPct val="0"/>
              </a:spcAft>
              <a:defRPr/>
            </a:pPr>
            <a:fld id="{AC0E15E4-EBF7-4690-9192-C1403855DB0A}" type="slidenum">
              <a:rPr lang="en-US">
                <a:solidFill>
                  <a:srgbClr val="000000"/>
                </a:solidFill>
                <a:latin typeface="Arial" pitchFamily="34" charset="0"/>
              </a:rPr>
              <a:pPr fontAlgn="base">
                <a:spcBef>
                  <a:spcPct val="0"/>
                </a:spcBef>
                <a:spcAft>
                  <a:spcPct val="0"/>
                </a:spcAft>
                <a:defRPr/>
              </a:pPr>
              <a:t>‹#›</a:t>
            </a:fld>
            <a:endParaRPr lang="en-US">
              <a:solidFill>
                <a:srgbClr val="000000"/>
              </a:solidFill>
              <a:latin typeface="Arial" pitchFamily="34" charset="0"/>
            </a:endParaRPr>
          </a:p>
        </p:txBody>
      </p:sp>
    </p:spTree>
    <p:extLst>
      <p:ext uri="{BB962C8B-B14F-4D97-AF65-F5344CB8AC3E}">
        <p14:creationId xmlns:p14="http://schemas.microsoft.com/office/powerpoint/2010/main" val="856438871"/>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0"/>
            <a:ext cx="10972800" cy="4525963"/>
          </a:xfrm>
          <a:prstGeom prst="rect">
            <a:avLst/>
          </a:prstGeom>
        </p:spPr>
        <p:txBody>
          <a:bodyPr/>
          <a:lstStyle>
            <a:lvl1pPr>
              <a:buClr>
                <a:srgbClr val="8F23B3"/>
              </a:buClr>
              <a:defRPr sz="2400"/>
            </a:lvl1pPr>
            <a:lvl2pPr>
              <a:buClr>
                <a:srgbClr val="8F23B3"/>
              </a:buClr>
              <a:defRPr sz="2200"/>
            </a:lvl2pPr>
            <a:lvl3pPr marL="1371600" indent="-457200">
              <a:buClr>
                <a:srgbClr val="8F23B3"/>
              </a:buClr>
              <a:buFont typeface="Courier New" pitchFamily="49" charset="0"/>
              <a:buChar char="o"/>
              <a:defRPr sz="2000"/>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6"/>
          <p:cNvSpPr>
            <a:spLocks noGrp="1"/>
          </p:cNvSpPr>
          <p:nvPr>
            <p:ph type="title"/>
          </p:nvPr>
        </p:nvSpPr>
        <p:spPr>
          <a:xfrm>
            <a:off x="3759200" y="0"/>
            <a:ext cx="8432800" cy="1219200"/>
          </a:xfrm>
          <a:prstGeom prst="rect">
            <a:avLst/>
          </a:prstGeom>
        </p:spPr>
        <p:txBody>
          <a:bodyPr lIns="89879" tIns="44940" rIns="89879" bIns="44940" anchor="ctr"/>
          <a:lstStyle>
            <a:lvl1pPr marL="168524" indent="0" algn="l">
              <a:defRPr sz="2800"/>
            </a:lvl1pPr>
          </a:lstStyle>
          <a:p>
            <a:r>
              <a:rPr lang="en-US"/>
              <a:t>Click to edit Master title style</a:t>
            </a:r>
          </a:p>
        </p:txBody>
      </p:sp>
      <p:sp>
        <p:nvSpPr>
          <p:cNvPr id="4" name="Slide Number Placeholder 24"/>
          <p:cNvSpPr>
            <a:spLocks noGrp="1"/>
          </p:cNvSpPr>
          <p:nvPr>
            <p:ph type="sldNum" sz="quarter" idx="10"/>
          </p:nvPr>
        </p:nvSpPr>
        <p:spPr>
          <a:xfrm>
            <a:off x="0" y="6569076"/>
            <a:ext cx="812800" cy="288925"/>
          </a:xfrm>
          <a:prstGeom prst="rect">
            <a:avLst/>
          </a:prstGeom>
        </p:spPr>
        <p:txBody>
          <a:bodyPr/>
          <a:lstStyle>
            <a:lvl1pPr algn="r">
              <a:defRPr sz="1200">
                <a:solidFill>
                  <a:schemeClr val="tx1"/>
                </a:solidFill>
              </a:defRPr>
            </a:lvl1pPr>
          </a:lstStyle>
          <a:p>
            <a:fld id="{2858E95D-2AC0-411A-856F-8A474FA72E6D}" type="slidenum">
              <a:rPr lang="en-US" smtClean="0"/>
              <a:pPr/>
              <a:t>‹#›</a:t>
            </a:fld>
            <a:endParaRPr lang="en-US"/>
          </a:p>
        </p:txBody>
      </p:sp>
    </p:spTree>
    <p:extLst>
      <p:ext uri="{BB962C8B-B14F-4D97-AF65-F5344CB8AC3E}">
        <p14:creationId xmlns:p14="http://schemas.microsoft.com/office/powerpoint/2010/main" val="16671462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9" name="Title 16"/>
          <p:cNvSpPr>
            <a:spLocks noGrp="1"/>
          </p:cNvSpPr>
          <p:nvPr>
            <p:ph type="title"/>
          </p:nvPr>
        </p:nvSpPr>
        <p:spPr>
          <a:xfrm>
            <a:off x="0" y="0"/>
            <a:ext cx="84328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13" name="Text Placeholder 6"/>
          <p:cNvSpPr>
            <a:spLocks noGrp="1"/>
          </p:cNvSpPr>
          <p:nvPr>
            <p:ph type="body" sz="quarter" idx="13"/>
          </p:nvPr>
        </p:nvSpPr>
        <p:spPr>
          <a:xfrm>
            <a:off x="609600" y="1752600"/>
            <a:ext cx="11176000" cy="3810000"/>
          </a:xfrm>
          <a:prstGeom prst="rect">
            <a:avLst/>
          </a:prstGeom>
        </p:spPr>
        <p:txBody>
          <a:bodyPr lIns="89879" tIns="44940" rIns="89879" bIns="44940"/>
          <a:lstStyle>
            <a:lvl1pPr>
              <a:buClr>
                <a:srgbClr val="8F23B3"/>
              </a:buClr>
              <a:defRPr/>
            </a:lvl1pPr>
            <a:lvl2pPr>
              <a:buClr>
                <a:srgbClr val="8F23B3"/>
              </a:buClr>
              <a:defRPr/>
            </a:lvl2pPr>
            <a:lvl3pPr>
              <a:buClr>
                <a:srgbClr val="8F23B3"/>
              </a:buClr>
              <a:defRPr/>
            </a:lvl3pPr>
            <a:lvl4pPr>
              <a:buClr>
                <a:srgbClr val="8F23B3"/>
              </a:buClr>
              <a:defRPr/>
            </a:lvl4pPr>
            <a:lvl5pPr>
              <a:buClr>
                <a:srgbClr val="8F23B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p:cNvSpPr>
            <a:spLocks noGrp="1"/>
          </p:cNvSpPr>
          <p:nvPr>
            <p:ph type="sldNum" sz="quarter" idx="14"/>
          </p:nvPr>
        </p:nvSpPr>
        <p:spPr>
          <a:xfrm>
            <a:off x="0" y="6569076"/>
            <a:ext cx="812800" cy="288925"/>
          </a:xfrm>
          <a:prstGeom prst="rect">
            <a:avLst/>
          </a:prstGeom>
        </p:spPr>
        <p:txBody>
          <a:bodyPr/>
          <a:lstStyle>
            <a:lvl1pPr>
              <a:defRPr/>
            </a:lvl1pPr>
          </a:lstStyle>
          <a:p>
            <a:pPr>
              <a:defRPr/>
            </a:pPr>
            <a:fld id="{5150D908-AC06-465D-8A17-3D5A5D461CCF}" type="slidenum">
              <a:rPr lang="en-US"/>
              <a:pPr>
                <a:defRPr/>
              </a:pPr>
              <a:t>‹#›</a:t>
            </a:fld>
            <a:endParaRPr 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09600" y="6476999"/>
            <a:ext cx="2844800" cy="274320"/>
          </a:xfrm>
          <a:prstGeom prst="rect">
            <a:avLst/>
          </a:prstGeom>
        </p:spPr>
        <p:txBody>
          <a:bodyPr/>
          <a:lstStyle/>
          <a:p>
            <a:fld id="{66B07F1F-5B27-43B5-964F-5B819D8D12E3}" type="datetimeFigureOut">
              <a:rPr lang="en-US" smtClean="0"/>
              <a:pPr/>
              <a:t>11/7/2019</a:t>
            </a:fld>
            <a:endParaRPr lang="en-US"/>
          </a:p>
        </p:txBody>
      </p:sp>
      <p:sp>
        <p:nvSpPr>
          <p:cNvPr id="8" name="Footer Placeholder 7"/>
          <p:cNvSpPr>
            <a:spLocks noGrp="1"/>
          </p:cNvSpPr>
          <p:nvPr>
            <p:ph type="ftr" sz="quarter" idx="11"/>
          </p:nvPr>
        </p:nvSpPr>
        <p:spPr>
          <a:xfrm>
            <a:off x="3520796" y="6476999"/>
            <a:ext cx="7343625" cy="274320"/>
          </a:xfrm>
          <a:prstGeom prst="rect">
            <a:avLst/>
          </a:prstGeom>
        </p:spPr>
        <p:txBody>
          <a:bodyPr/>
          <a:lstStyle/>
          <a:p>
            <a:endParaRPr lang="en-US"/>
          </a:p>
        </p:txBody>
      </p:sp>
      <p:sp>
        <p:nvSpPr>
          <p:cNvPr id="9" name="Slide Number Placeholder 8"/>
          <p:cNvSpPr>
            <a:spLocks noGrp="1"/>
          </p:cNvSpPr>
          <p:nvPr>
            <p:ph type="sldNum" sz="quarter" idx="12"/>
          </p:nvPr>
        </p:nvSpPr>
        <p:spPr>
          <a:xfrm>
            <a:off x="10939195" y="6476999"/>
            <a:ext cx="978485" cy="274320"/>
          </a:xfrm>
          <a:prstGeom prst="rect">
            <a:avLst/>
          </a:prstGeom>
        </p:spPr>
        <p:txBody>
          <a:bodyPr/>
          <a:lstStyle/>
          <a:p>
            <a:fld id="{67DD40D7-73B1-4B44-9E6D-23BB597925BB}" type="slidenum">
              <a:rPr lang="en-US" smtClean="0"/>
              <a:pPr/>
              <a:t>‹#›</a:t>
            </a:fld>
            <a:endParaRPr lang="en-US"/>
          </a:p>
        </p:txBody>
      </p:sp>
    </p:spTree>
    <p:extLst>
      <p:ext uri="{BB962C8B-B14F-4D97-AF65-F5344CB8AC3E}">
        <p14:creationId xmlns:p14="http://schemas.microsoft.com/office/powerpoint/2010/main" val="4242556590"/>
      </p:ext>
    </p:extLst>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7" y="5084764"/>
            <a:ext cx="2973917" cy="720725"/>
          </a:xfrm>
          <a:prstGeom prst="rect">
            <a:avLst/>
          </a:prstGeom>
          <a:noFill/>
          <a:ln w="9525">
            <a:noFill/>
            <a:miter lim="800000"/>
            <a:headEnd/>
            <a:tailEnd/>
          </a:ln>
          <a:effectLst/>
        </p:spPr>
        <p:txBody>
          <a:bodyPr lIns="92075" tIns="46038" rIns="92075" bIns="46038" anchor="ctr"/>
          <a:lstStyle/>
          <a:p>
            <a:pPr algn="r" fontAlgn="auto">
              <a:spcBef>
                <a:spcPct val="20000"/>
              </a:spcBef>
              <a:spcAft>
                <a:spcPts val="0"/>
              </a:spcAft>
              <a:buClr>
                <a:schemeClr val="tx1"/>
              </a:buClr>
              <a:buFont typeface="Wingdings" pitchFamily="2" charset="2"/>
              <a:buChar char="n"/>
              <a:defRPr/>
            </a:pPr>
            <a:endParaRPr lang="en-US" i="1">
              <a:latin typeface="+mn-lt"/>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3545668845"/>
      </p:ext>
    </p:extLst>
  </p:cSld>
  <p:clrMapOvr>
    <a:overrideClrMapping bg1="lt1" tx1="dk1" bg2="lt2" tx2="dk2" accent1="accent1" accent2="accent2" accent3="accent3" accent4="accent4" accent5="accent5" accent6="accent6" hlink="hlink" folHlink="folHlink"/>
  </p:clrMapOvr>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0" y="2473642"/>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3" name="Text Placeholder 2"/>
          <p:cNvSpPr>
            <a:spLocks noGrp="1"/>
          </p:cNvSpPr>
          <p:nvPr>
            <p:ph type="body" sz="quarter" idx="11"/>
          </p:nvPr>
        </p:nvSpPr>
        <p:spPr>
          <a:xfrm>
            <a:off x="0" y="3662362"/>
            <a:ext cx="12192000" cy="3195638"/>
          </a:xfrm>
          <a:prstGeom prst="rect">
            <a:avLst/>
          </a:prstGeom>
        </p:spPr>
        <p:txBody>
          <a:bodyPr anchor="ctr" anchorCtr="0"/>
          <a:lstStyle>
            <a:lvl1pPr>
              <a:defRPr sz="4000"/>
            </a:lvl1pPr>
            <a:lvl2pPr>
              <a:defRPr sz="3600"/>
            </a:lvl2pPr>
            <a:lvl3pPr>
              <a:defRPr sz="32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809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BD6CFCE-C1A9-4A7C-9D41-86432B64AABE}" type="datetime1">
              <a:rPr lang="en-US" smtClean="0"/>
              <a:pPr/>
              <a:t>11/7/2019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US"/>
              <a:t>1</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858E95D-2AC0-411A-856F-8A474FA72E6D}" type="slidenum">
              <a:rPr lang="en-US" smtClean="0"/>
              <a:pPr/>
              <a:t>‹#›</a:t>
            </a:fld>
            <a:endParaRPr lang="en-US"/>
          </a:p>
        </p:txBody>
      </p:sp>
    </p:spTree>
    <p:extLst>
      <p:ext uri="{BB962C8B-B14F-4D97-AF65-F5344CB8AC3E}">
        <p14:creationId xmlns:p14="http://schemas.microsoft.com/office/powerpoint/2010/main" val="12345654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8" y="5084768"/>
            <a:ext cx="2973917"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a:solidFill>
                <a:srgbClr val="000000"/>
              </a:solidFill>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userDrawn="1"/>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2710600780"/>
      </p:ext>
    </p:extLst>
  </p:cSld>
  <p:clrMapOvr>
    <a:overrideClrMapping bg1="lt1" tx1="dk1" bg2="lt2" tx2="dk2" accent1="accent1" accent2="accent2" accent3="accent3" accent4="accent4" accent5="accent5" accent6="accent6" hlink="hlink" folHlink="folHlink"/>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59642759"/>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609600" y="6356355"/>
            <a:ext cx="2844800" cy="365125"/>
          </a:xfrm>
          <a:prstGeom prst="rect">
            <a:avLst/>
          </a:prstGeom>
        </p:spPr>
        <p:txBody>
          <a:bodyPr/>
          <a:lstStyle>
            <a:lvl1pPr>
              <a:defRPr/>
            </a:lvl1pPr>
          </a:lstStyle>
          <a:p>
            <a:pPr fontAlgn="base">
              <a:spcBef>
                <a:spcPct val="0"/>
              </a:spcBef>
              <a:spcAft>
                <a:spcPct val="0"/>
              </a:spcAft>
              <a:defRPr/>
            </a:pPr>
            <a:fld id="{A1AA3FE5-E013-4194-8A8C-A66699E02859}" type="datetimeFigureOut">
              <a:rPr lang="en-US">
                <a:solidFill>
                  <a:srgbClr val="000000"/>
                </a:solidFill>
                <a:latin typeface="Arial" pitchFamily="34" charset="0"/>
              </a:rPr>
              <a:pPr fontAlgn="base">
                <a:spcBef>
                  <a:spcPct val="0"/>
                </a:spcBef>
                <a:spcAft>
                  <a:spcPct val="0"/>
                </a:spcAft>
                <a:defRPr/>
              </a:pPr>
              <a:t>11/7/2019</a:t>
            </a:fld>
            <a:endParaRPr lang="en-US">
              <a:solidFill>
                <a:srgbClr val="000000"/>
              </a:solidFill>
              <a:latin typeface="Arial" pitchFamily="34" charset="0"/>
            </a:endParaRPr>
          </a:p>
        </p:txBody>
      </p:sp>
      <p:sp>
        <p:nvSpPr>
          <p:cNvPr id="4" name="Footer Placeholder 4"/>
          <p:cNvSpPr>
            <a:spLocks noGrp="1"/>
          </p:cNvSpPr>
          <p:nvPr>
            <p:ph type="ftr" sz="quarter" idx="11"/>
          </p:nvPr>
        </p:nvSpPr>
        <p:spPr>
          <a:xfrm>
            <a:off x="4165600" y="6356355"/>
            <a:ext cx="3860800" cy="365125"/>
          </a:xfrm>
          <a:prstGeom prst="rect">
            <a:avLst/>
          </a:prstGeom>
        </p:spPr>
        <p:txBody>
          <a:bodyPr/>
          <a:lstStyle>
            <a:lvl1pPr>
              <a:defRPr/>
            </a:lvl1pPr>
          </a:lstStyle>
          <a:p>
            <a:pPr fontAlgn="base">
              <a:spcBef>
                <a:spcPct val="0"/>
              </a:spcBef>
              <a:spcAft>
                <a:spcPct val="0"/>
              </a:spcAft>
              <a:defRPr/>
            </a:pPr>
            <a:endParaRPr lang="en-US">
              <a:solidFill>
                <a:srgbClr val="000000"/>
              </a:solidFill>
              <a:latin typeface="Arial" pitchFamily="34" charset="0"/>
            </a:endParaRPr>
          </a:p>
        </p:txBody>
      </p:sp>
      <p:sp>
        <p:nvSpPr>
          <p:cNvPr id="5" name="Slide Number Placeholder 5"/>
          <p:cNvSpPr>
            <a:spLocks noGrp="1"/>
          </p:cNvSpPr>
          <p:nvPr>
            <p:ph type="sldNum" sz="quarter" idx="12"/>
          </p:nvPr>
        </p:nvSpPr>
        <p:spPr>
          <a:xfrm>
            <a:off x="8737600" y="6453193"/>
            <a:ext cx="2641600" cy="268287"/>
          </a:xfrm>
          <a:prstGeom prst="rect">
            <a:avLst/>
          </a:prstGeom>
        </p:spPr>
        <p:txBody>
          <a:bodyPr/>
          <a:lstStyle>
            <a:lvl1pPr>
              <a:defRPr/>
            </a:lvl1pPr>
          </a:lstStyle>
          <a:p>
            <a:pPr fontAlgn="base">
              <a:spcBef>
                <a:spcPct val="0"/>
              </a:spcBef>
              <a:spcAft>
                <a:spcPct val="0"/>
              </a:spcAft>
              <a:defRPr/>
            </a:pPr>
            <a:fld id="{AC0E15E4-EBF7-4690-9192-C1403855DB0A}" type="slidenum">
              <a:rPr lang="en-US">
                <a:solidFill>
                  <a:srgbClr val="000000"/>
                </a:solidFill>
                <a:latin typeface="Arial" pitchFamily="34" charset="0"/>
              </a:rPr>
              <a:pPr fontAlgn="base">
                <a:spcBef>
                  <a:spcPct val="0"/>
                </a:spcBef>
                <a:spcAft>
                  <a:spcPct val="0"/>
                </a:spcAft>
                <a:defRPr/>
              </a:pPr>
              <a:t>‹#›</a:t>
            </a:fld>
            <a:endParaRPr lang="en-US">
              <a:solidFill>
                <a:srgbClr val="000000"/>
              </a:solidFill>
              <a:latin typeface="Arial" pitchFamily="34" charset="0"/>
            </a:endParaRPr>
          </a:p>
        </p:txBody>
      </p:sp>
    </p:spTree>
    <p:extLst>
      <p:ext uri="{BB962C8B-B14F-4D97-AF65-F5344CB8AC3E}">
        <p14:creationId xmlns:p14="http://schemas.microsoft.com/office/powerpoint/2010/main" val="14615816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9042400" cy="411162"/>
          </a:xfrm>
        </p:spPr>
        <p:txBody>
          <a:bodyPr/>
          <a:lstStyle>
            <a:lvl1pPr algn="l">
              <a:defRPr sz="1800">
                <a:latin typeface="Century Gothic"/>
                <a:cs typeface="Century Gothic"/>
              </a:defRPr>
            </a:lvl1p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928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p:cNvSpPr>
            <a:spLocks noGrp="1"/>
          </p:cNvSpPr>
          <p:nvPr>
            <p:ph type="sldNum" sz="quarter" idx="12"/>
          </p:nvPr>
        </p:nvSpPr>
        <p:spPr>
          <a:xfrm>
            <a:off x="8737600" y="6453193"/>
            <a:ext cx="2641600" cy="268287"/>
          </a:xfrm>
          <a:prstGeom prst="rect">
            <a:avLst/>
          </a:prstGeom>
        </p:spPr>
        <p:txBody>
          <a:bodyPr/>
          <a:lstStyle>
            <a:lvl1pPr>
              <a:defRPr/>
            </a:lvl1pPr>
          </a:lstStyle>
          <a:p>
            <a:pPr fontAlgn="base">
              <a:spcBef>
                <a:spcPct val="0"/>
              </a:spcBef>
              <a:spcAft>
                <a:spcPct val="0"/>
              </a:spcAft>
            </a:pPr>
            <a:fld id="{419D06EE-6227-470C-92D1-777A2C9B6D46}" type="slidenum">
              <a:rPr lang="en-US">
                <a:solidFill>
                  <a:srgbClr val="000000"/>
                </a:solidFill>
                <a:latin typeface="Arial" pitchFamily="34" charset="0"/>
              </a:rPr>
              <a:pPr fontAlgn="base">
                <a:spcBef>
                  <a:spcPct val="0"/>
                </a:spcBef>
                <a:spcAft>
                  <a:spcPct val="0"/>
                </a:spcAft>
              </a:pPr>
              <a:t>‹#›</a:t>
            </a:fld>
            <a:endParaRPr lang="en-US">
              <a:solidFill>
                <a:srgbClr val="000000"/>
              </a:solidFill>
              <a:latin typeface="Arial" pitchFamily="34" charset="0"/>
            </a:endParaRPr>
          </a:p>
        </p:txBody>
      </p:sp>
    </p:spTree>
    <p:extLst>
      <p:ext uri="{BB962C8B-B14F-4D97-AF65-F5344CB8AC3E}">
        <p14:creationId xmlns:p14="http://schemas.microsoft.com/office/powerpoint/2010/main" val="11594614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0" y="2473642"/>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3" name="Text Placeholder 2"/>
          <p:cNvSpPr>
            <a:spLocks noGrp="1"/>
          </p:cNvSpPr>
          <p:nvPr>
            <p:ph type="body" sz="quarter" idx="11"/>
          </p:nvPr>
        </p:nvSpPr>
        <p:spPr>
          <a:xfrm>
            <a:off x="0" y="3662362"/>
            <a:ext cx="12192000" cy="3195638"/>
          </a:xfrm>
          <a:prstGeom prst="rect">
            <a:avLst/>
          </a:prstGeom>
        </p:spPr>
        <p:txBody>
          <a:bodyPr anchor="ctr" anchorCtr="0"/>
          <a:lstStyle>
            <a:lvl1pPr>
              <a:defRPr sz="4000"/>
            </a:lvl1pPr>
            <a:lvl2pPr>
              <a:defRPr sz="3600"/>
            </a:lvl2pPr>
            <a:lvl3pPr>
              <a:defRPr sz="32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80945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17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609602" y="1752600"/>
            <a:ext cx="11176001" cy="3810000"/>
          </a:xfrm>
          <a:prstGeom prst="rect">
            <a:avLst/>
          </a:prstGeom>
        </p:spPr>
        <p:txBody>
          <a:bodyPr lIns="89860" tIns="44930" rIns="89860" bIns="4493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6"/>
          <p:cNvSpPr>
            <a:spLocks noGrp="1"/>
          </p:cNvSpPr>
          <p:nvPr>
            <p:ph type="title"/>
          </p:nvPr>
        </p:nvSpPr>
        <p:spPr>
          <a:xfrm>
            <a:off x="3759200" y="2"/>
            <a:ext cx="8432800" cy="1219200"/>
          </a:xfrm>
          <a:prstGeom prst="rect">
            <a:avLst/>
          </a:prstGeom>
        </p:spPr>
        <p:txBody>
          <a:bodyPr lIns="89860" tIns="44930" rIns="89860" bIns="44930" anchor="ctr"/>
          <a:lstStyle>
            <a:lvl1pPr marL="168489" indent="0" algn="l">
              <a:defRPr sz="2800"/>
            </a:lvl1pPr>
          </a:lstStyle>
          <a:p>
            <a:r>
              <a:rPr lang="en-US"/>
              <a:t>Click to edit Master title style</a:t>
            </a:r>
          </a:p>
        </p:txBody>
      </p:sp>
      <p:sp>
        <p:nvSpPr>
          <p:cNvPr id="12" name="Slide Number Placeholder 4"/>
          <p:cNvSpPr>
            <a:spLocks noGrp="1"/>
          </p:cNvSpPr>
          <p:nvPr>
            <p:ph type="sldNum" sz="quarter" idx="12"/>
          </p:nvPr>
        </p:nvSpPr>
        <p:spPr>
          <a:xfrm>
            <a:off x="3" y="6569081"/>
            <a:ext cx="812800" cy="288925"/>
          </a:xfrm>
          <a:prstGeom prst="rect">
            <a:avLst/>
          </a:prstGeom>
        </p:spPr>
        <p:txBody>
          <a:bodyPr wrap="square">
            <a:normAutofit/>
          </a:bodyPr>
          <a:lstStyle>
            <a:lvl1pPr algn="ctr">
              <a:defRPr sz="1400">
                <a:solidFill>
                  <a:sysClr val="windowText" lastClr="000000"/>
                </a:solidFill>
              </a:defRPr>
            </a:lvl1pPr>
          </a:lstStyle>
          <a:p>
            <a:fld id="{6A1E419C-22DD-4F1C-A7DF-B3EF73CFD326}" type="slidenum">
              <a:rPr lang="en-US" smtClean="0"/>
              <a:pPr/>
              <a:t>‹#›</a:t>
            </a:fld>
            <a:endParaRPr lang="en-US"/>
          </a:p>
        </p:txBody>
      </p:sp>
      <p:sp>
        <p:nvSpPr>
          <p:cNvPr id="14" name="Text Placeholder 6"/>
          <p:cNvSpPr>
            <a:spLocks noGrp="1"/>
          </p:cNvSpPr>
          <p:nvPr>
            <p:ph type="body" sz="quarter" idx="14" hasCustomPrompt="1"/>
          </p:nvPr>
        </p:nvSpPr>
        <p:spPr>
          <a:xfrm>
            <a:off x="1016005" y="6553200"/>
            <a:ext cx="5080001" cy="304800"/>
          </a:xfrm>
          <a:prstGeom prst="rect">
            <a:avLst/>
          </a:prstGeom>
        </p:spPr>
        <p:txBody>
          <a:bodyPr lIns="89860" tIns="44930" rIns="89860" bIns="44930"/>
          <a:lstStyle>
            <a:lvl1pPr>
              <a:buNone/>
              <a:defRPr sz="1200" b="1" i="1"/>
            </a:lvl1pPr>
          </a:lstStyle>
          <a:p>
            <a:pPr lvl="0"/>
            <a:r>
              <a:rPr lang="en-US"/>
              <a:t>Source:</a:t>
            </a:r>
          </a:p>
        </p:txBody>
      </p:sp>
    </p:spTree>
    <p:extLst>
      <p:ext uri="{BB962C8B-B14F-4D97-AF65-F5344CB8AC3E}">
        <p14:creationId xmlns:p14="http://schemas.microsoft.com/office/powerpoint/2010/main" val="7455543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609600" y="1752600"/>
            <a:ext cx="10972800" cy="4114800"/>
          </a:xfrm>
          <a:prstGeom prst="rect">
            <a:avLst/>
          </a:prstGeom>
        </p:spPr>
        <p:txBody>
          <a:bodyPr lIns="89879" tIns="44940" rIns="89879" bIns="44940"/>
          <a:lstStyle>
            <a:lvl3pPr marL="898796" indent="174766">
              <a:defRPr/>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10" name="Text Placeholder 6"/>
          <p:cNvSpPr>
            <a:spLocks noGrp="1"/>
          </p:cNvSpPr>
          <p:nvPr>
            <p:ph type="body" sz="quarter" idx="14"/>
          </p:nvPr>
        </p:nvSpPr>
        <p:spPr>
          <a:xfrm>
            <a:off x="1016003" y="6553200"/>
            <a:ext cx="5080000" cy="304800"/>
          </a:xfrm>
          <a:prstGeom prst="rect">
            <a:avLst/>
          </a:prstGeom>
        </p:spPr>
        <p:txBody>
          <a:bodyPr lIns="89879" tIns="44940" rIns="89879" bIns="44940"/>
          <a:lstStyle>
            <a:lvl1pPr>
              <a:buNone/>
              <a:defRPr sz="1200" b="1" i="1"/>
            </a:lvl1pPr>
          </a:lstStyle>
          <a:p>
            <a:pPr lvl="0"/>
            <a:r>
              <a:rPr lang="en-US"/>
              <a:t>Click to edit Master text styles</a:t>
            </a:r>
          </a:p>
        </p:txBody>
      </p:sp>
      <p:sp>
        <p:nvSpPr>
          <p:cNvPr id="5" name="Slide Number Placeholder 2"/>
          <p:cNvSpPr>
            <a:spLocks noGrp="1"/>
          </p:cNvSpPr>
          <p:nvPr>
            <p:ph type="sldNum" sz="quarter" idx="15"/>
          </p:nvPr>
        </p:nvSpPr>
        <p:spPr>
          <a:xfrm>
            <a:off x="8610600" y="6356350"/>
            <a:ext cx="2743200" cy="365125"/>
          </a:xfrm>
          <a:prstGeom prst="rect">
            <a:avLst/>
          </a:prstGeom>
        </p:spPr>
        <p:txBody>
          <a:bodyPr/>
          <a:lstStyle>
            <a:lvl1pPr>
              <a:defRPr>
                <a:solidFill>
                  <a:schemeClr val="tx1"/>
                </a:solidFill>
              </a:defRPr>
            </a:lvl1pPr>
          </a:lstStyle>
          <a:p>
            <a:pPr>
              <a:defRPr/>
            </a:pPr>
            <a:fld id="{0C1B2583-5E3C-4A54-83C4-2C409A191AD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559526"/>
      </p:ext>
    </p:extLst>
  </p:cSld>
  <p:clrMapOvr>
    <a:masterClrMapping/>
  </p:clrMapOvr>
  <p:transition spd="med" advClick="0">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3" name="Slide Number Placeholder 4"/>
          <p:cNvSpPr>
            <a:spLocks noGrp="1"/>
          </p:cNvSpPr>
          <p:nvPr>
            <p:ph type="sldNum" sz="quarter" idx="10"/>
          </p:nvPr>
        </p:nvSpPr>
        <p:spPr>
          <a:xfrm>
            <a:off x="11379200" y="6569076"/>
            <a:ext cx="812800" cy="288925"/>
          </a:xfrm>
          <a:prstGeom prst="rect">
            <a:avLst/>
          </a:prstGeom>
        </p:spPr>
        <p:txBody>
          <a:bodyPr/>
          <a:lstStyle>
            <a:lvl1pPr>
              <a:defRPr/>
            </a:lvl1pPr>
          </a:lstStyle>
          <a:p>
            <a:pPr>
              <a:defRPr/>
            </a:pPr>
            <a:fld id="{EABDFA94-CAEB-46D5-8AEA-15B082A4E1B2}" type="slidenum">
              <a:rPr lang="en-US"/>
              <a:pPr>
                <a:defRPr/>
              </a:pPr>
              <a:t>‹#›</a:t>
            </a:fld>
            <a:endParaRPr lang="en-US"/>
          </a:p>
        </p:txBody>
      </p:sp>
    </p:spTree>
    <p:extLst>
      <p:ext uri="{BB962C8B-B14F-4D97-AF65-F5344CB8AC3E}">
        <p14:creationId xmlns:p14="http://schemas.microsoft.com/office/powerpoint/2010/main" val="21212876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648274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6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609604" y="1752600"/>
            <a:ext cx="11176001" cy="3810000"/>
          </a:xfrm>
          <a:prstGeom prst="rect">
            <a:avLst/>
          </a:prstGeom>
        </p:spPr>
        <p:txBody>
          <a:bodyPr lIns="89860" tIns="44930" rIns="89860" bIns="4493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6"/>
          <p:cNvSpPr>
            <a:spLocks noGrp="1"/>
          </p:cNvSpPr>
          <p:nvPr>
            <p:ph type="title"/>
          </p:nvPr>
        </p:nvSpPr>
        <p:spPr>
          <a:xfrm>
            <a:off x="3759200" y="2"/>
            <a:ext cx="8432800" cy="1219200"/>
          </a:xfrm>
          <a:prstGeom prst="rect">
            <a:avLst/>
          </a:prstGeom>
        </p:spPr>
        <p:txBody>
          <a:bodyPr lIns="89860" tIns="44930" rIns="89860" bIns="44930" anchor="ctr"/>
          <a:lstStyle>
            <a:lvl1pPr marL="168489" indent="0" algn="l">
              <a:defRPr sz="2800"/>
            </a:lvl1pPr>
          </a:lstStyle>
          <a:p>
            <a:r>
              <a:rPr lang="en-US"/>
              <a:t>Click to edit Master title style</a:t>
            </a:r>
          </a:p>
        </p:txBody>
      </p:sp>
      <p:sp>
        <p:nvSpPr>
          <p:cNvPr id="12" name="Slide Number Placeholder 4"/>
          <p:cNvSpPr>
            <a:spLocks noGrp="1"/>
          </p:cNvSpPr>
          <p:nvPr>
            <p:ph type="sldNum" sz="quarter" idx="12"/>
          </p:nvPr>
        </p:nvSpPr>
        <p:spPr>
          <a:xfrm>
            <a:off x="3" y="6569083"/>
            <a:ext cx="812800" cy="288925"/>
          </a:xfrm>
          <a:prstGeom prst="rect">
            <a:avLst/>
          </a:prstGeom>
        </p:spPr>
        <p:txBody>
          <a:bodyPr wrap="square">
            <a:normAutofit/>
          </a:bodyPr>
          <a:lstStyle>
            <a:lvl1pPr algn="ctr">
              <a:defRPr sz="1400">
                <a:solidFill>
                  <a:sysClr val="windowText" lastClr="000000"/>
                </a:solidFill>
              </a:defRPr>
            </a:lvl1pPr>
          </a:lstStyle>
          <a:p>
            <a:fld id="{6A1E419C-22DD-4F1C-A7DF-B3EF73CFD326}" type="slidenum">
              <a:rPr lang="en-US" smtClean="0"/>
              <a:pPr/>
              <a:t>‹#›</a:t>
            </a:fld>
            <a:endParaRPr lang="en-US"/>
          </a:p>
        </p:txBody>
      </p:sp>
      <p:sp>
        <p:nvSpPr>
          <p:cNvPr id="14" name="Text Placeholder 6"/>
          <p:cNvSpPr>
            <a:spLocks noGrp="1"/>
          </p:cNvSpPr>
          <p:nvPr>
            <p:ph type="body" sz="quarter" idx="14" hasCustomPrompt="1"/>
          </p:nvPr>
        </p:nvSpPr>
        <p:spPr>
          <a:xfrm>
            <a:off x="1016006" y="6553200"/>
            <a:ext cx="5080001" cy="304800"/>
          </a:xfrm>
          <a:prstGeom prst="rect">
            <a:avLst/>
          </a:prstGeom>
        </p:spPr>
        <p:txBody>
          <a:bodyPr lIns="89860" tIns="44930" rIns="89860" bIns="44930"/>
          <a:lstStyle>
            <a:lvl1pPr>
              <a:buNone/>
              <a:defRPr sz="1200" b="1" i="1"/>
            </a:lvl1pPr>
          </a:lstStyle>
          <a:p>
            <a:pPr lvl="0"/>
            <a:r>
              <a:rPr lang="en-US"/>
              <a:t>Source:</a:t>
            </a:r>
          </a:p>
        </p:txBody>
      </p:sp>
    </p:spTree>
    <p:extLst>
      <p:ext uri="{BB962C8B-B14F-4D97-AF65-F5344CB8AC3E}">
        <p14:creationId xmlns:p14="http://schemas.microsoft.com/office/powerpoint/2010/main" val="138381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3" name="Slide Number Placeholder 4"/>
          <p:cNvSpPr>
            <a:spLocks noGrp="1"/>
          </p:cNvSpPr>
          <p:nvPr>
            <p:ph type="sldNum" sz="quarter" idx="10"/>
          </p:nvPr>
        </p:nvSpPr>
        <p:spPr>
          <a:xfrm>
            <a:off x="11379200" y="6569076"/>
            <a:ext cx="812800" cy="288925"/>
          </a:xfrm>
          <a:prstGeom prst="rect">
            <a:avLst/>
          </a:prstGeom>
        </p:spPr>
        <p:txBody>
          <a:bodyPr/>
          <a:lstStyle>
            <a:lvl1pPr>
              <a:defRPr/>
            </a:lvl1pPr>
          </a:lstStyle>
          <a:p>
            <a:pPr>
              <a:defRPr/>
            </a:pPr>
            <a:fld id="{EABDFA94-CAEB-46D5-8AEA-15B082A4E1B2}" type="slidenum">
              <a:rPr lang="en-US"/>
              <a:pPr>
                <a:defRPr/>
              </a:pPr>
              <a:t>‹#›</a:t>
            </a:fld>
            <a:endParaRPr lang="en-US"/>
          </a:p>
        </p:txBody>
      </p:sp>
    </p:spTree>
    <p:extLst>
      <p:ext uri="{BB962C8B-B14F-4D97-AF65-F5344CB8AC3E}">
        <p14:creationId xmlns:p14="http://schemas.microsoft.com/office/powerpoint/2010/main" val="26563686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BF0F1D4D-A061-4F45-A252-0489CADDEF80}" type="datetimeFigureOut">
              <a:rPr lang="en-US" smtClean="0"/>
              <a:pPr/>
              <a:t>11/7/2019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AB97368-8711-4F26-915A-CE091525F2BA}" type="slidenum">
              <a:rPr lang="en-US" smtClean="0"/>
              <a:pPr/>
              <a:t>‹#›</a:t>
            </a:fld>
            <a:endParaRPr lang="en-US"/>
          </a:p>
        </p:txBody>
      </p:sp>
    </p:spTree>
    <p:extLst>
      <p:ext uri="{BB962C8B-B14F-4D97-AF65-F5344CB8AC3E}">
        <p14:creationId xmlns:p14="http://schemas.microsoft.com/office/powerpoint/2010/main" val="10561941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pPr>
            <a:endParaRPr lang="en-US">
              <a:solidFill>
                <a:srgbClr val="000000"/>
              </a:solidFill>
              <a:latin typeface="Arial" pitchFamily="34" charset="0"/>
            </a:endParaRPr>
          </a:p>
        </p:txBody>
      </p:sp>
      <p:sp>
        <p:nvSpPr>
          <p:cNvPr id="6" name="Slide Number Placeholder 5"/>
          <p:cNvSpPr>
            <a:spLocks noGrp="1"/>
          </p:cNvSpPr>
          <p:nvPr>
            <p:ph type="sldNum" sz="quarter" idx="12"/>
          </p:nvPr>
        </p:nvSpPr>
        <p:spPr>
          <a:xfrm>
            <a:off x="8737600" y="6453189"/>
            <a:ext cx="2641600" cy="268287"/>
          </a:xfrm>
          <a:prstGeom prst="rect">
            <a:avLst/>
          </a:prstGeom>
        </p:spPr>
        <p:txBody>
          <a:bodyPr/>
          <a:lstStyle/>
          <a:p>
            <a:fld id="{F7DB5D92-DC99-45F1-9310-82578A6F1A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277332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cSld name="5_Title Slide">
    <p:spTree>
      <p:nvGrpSpPr>
        <p:cNvPr id="1" name=""/>
        <p:cNvGrpSpPr/>
        <p:nvPr/>
      </p:nvGrpSpPr>
      <p:grpSpPr>
        <a:xfrm>
          <a:off x="0" y="0"/>
          <a:ext cx="0" cy="0"/>
          <a:chOff x="0" y="0"/>
          <a:chExt cx="0" cy="0"/>
        </a:xfrm>
      </p:grpSpPr>
      <p:sp>
        <p:nvSpPr>
          <p:cNvPr id="19" name="Title 16"/>
          <p:cNvSpPr>
            <a:spLocks noGrp="1"/>
          </p:cNvSpPr>
          <p:nvPr>
            <p:ph type="title"/>
          </p:nvPr>
        </p:nvSpPr>
        <p:spPr>
          <a:xfrm>
            <a:off x="0" y="0"/>
            <a:ext cx="84328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13" name="Text Placeholder 6"/>
          <p:cNvSpPr>
            <a:spLocks noGrp="1"/>
          </p:cNvSpPr>
          <p:nvPr>
            <p:ph type="body" sz="quarter" idx="13"/>
          </p:nvPr>
        </p:nvSpPr>
        <p:spPr>
          <a:xfrm>
            <a:off x="609600" y="1752600"/>
            <a:ext cx="11176000" cy="3810000"/>
          </a:xfrm>
          <a:prstGeom prst="rect">
            <a:avLst/>
          </a:prstGeom>
        </p:spPr>
        <p:txBody>
          <a:bodyPr lIns="89879" tIns="44940" rIns="89879" bIns="44940"/>
          <a:lstStyle>
            <a:lvl1pPr>
              <a:buClr>
                <a:srgbClr val="8F23B3"/>
              </a:buClr>
              <a:defRPr/>
            </a:lvl1pPr>
            <a:lvl2pPr>
              <a:buClr>
                <a:srgbClr val="8F23B3"/>
              </a:buClr>
              <a:defRPr/>
            </a:lvl2pPr>
            <a:lvl3pPr>
              <a:buClr>
                <a:srgbClr val="8F23B3"/>
              </a:buClr>
              <a:defRPr/>
            </a:lvl3pPr>
            <a:lvl4pPr>
              <a:buClr>
                <a:srgbClr val="8F23B3"/>
              </a:buClr>
              <a:defRPr/>
            </a:lvl4pPr>
            <a:lvl5pPr>
              <a:buClr>
                <a:srgbClr val="8F23B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p:cNvSpPr>
            <a:spLocks noGrp="1"/>
          </p:cNvSpPr>
          <p:nvPr>
            <p:ph type="sldNum" sz="quarter" idx="14"/>
          </p:nvPr>
        </p:nvSpPr>
        <p:spPr>
          <a:xfrm>
            <a:off x="0" y="6569076"/>
            <a:ext cx="812800" cy="288925"/>
          </a:xfrm>
          <a:prstGeom prst="rect">
            <a:avLst/>
          </a:prstGeom>
        </p:spPr>
        <p:txBody>
          <a:bodyPr/>
          <a:lstStyle>
            <a:lvl1pPr>
              <a:defRPr/>
            </a:lvl1pPr>
          </a:lstStyle>
          <a:p>
            <a:fld id="{3C132DEB-BF3D-4805-BF25-495C9AB16A7D}"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BEAE56F0-D3D1-4B2B-8E02-9605F9F2E4FC}" type="datetimeFigureOut">
              <a:rPr lang="en-US" smtClean="0"/>
              <a:pPr/>
              <a:t>11/7/2019</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67DBE29-FEE9-43F3-B4DA-25E4DF4B8692}"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8" y="5084770"/>
            <a:ext cx="2973917"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a:solidFill>
                <a:srgbClr val="000000"/>
              </a:solidFill>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userDrawn="1"/>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67654480"/>
      </p:ext>
    </p:extLst>
  </p:cSld>
  <p:clrMapOvr>
    <a:overrideClrMapping bg1="lt1" tx1="dk1" bg2="lt2" tx2="dk2" accent1="accent1" accent2="accent2" accent3="accent3" accent4="accent4" accent5="accent5" accent6="accent6" hlink="hlink" folHlink="folHlink"/>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7911498"/>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9042400" cy="411162"/>
          </a:xfrm>
        </p:spPr>
        <p:txBody>
          <a:bodyPr/>
          <a:lstStyle>
            <a:lvl1pPr algn="l">
              <a:defRPr sz="1800">
                <a:latin typeface="Century Gothic"/>
                <a:cs typeface="Century Gothic"/>
              </a:defRPr>
            </a:lvl1p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928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p:cNvSpPr>
            <a:spLocks noGrp="1"/>
          </p:cNvSpPr>
          <p:nvPr>
            <p:ph type="sldNum" sz="quarter" idx="12"/>
          </p:nvPr>
        </p:nvSpPr>
        <p:spPr/>
        <p:txBody>
          <a:bodyPr/>
          <a:lstStyle>
            <a:lvl1pPr>
              <a:defRPr/>
            </a:lvl1pPr>
          </a:lstStyle>
          <a:p>
            <a:fld id="{419D06EE-6227-470C-92D1-777A2C9B6D4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464831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7"/>
            <a:ext cx="2844800" cy="365125"/>
          </a:xfrm>
          <a:prstGeom prst="rect">
            <a:avLst/>
          </a:prstGeom>
        </p:spPr>
        <p:txBody>
          <a:bodyPr/>
          <a:lstStyle/>
          <a:p>
            <a:pPr fontAlgn="base">
              <a:spcBef>
                <a:spcPct val="0"/>
              </a:spcBef>
              <a:spcAft>
                <a:spcPct val="0"/>
              </a:spcAft>
            </a:pPr>
            <a:endParaRPr lang="en-US">
              <a:solidFill>
                <a:srgbClr val="000000"/>
              </a:solidFill>
              <a:latin typeface="Arial" pitchFamily="34" charset="0"/>
            </a:endParaRPr>
          </a:p>
        </p:txBody>
      </p:sp>
      <p:sp>
        <p:nvSpPr>
          <p:cNvPr id="6" name="Slide Number Placeholder 5"/>
          <p:cNvSpPr>
            <a:spLocks noGrp="1"/>
          </p:cNvSpPr>
          <p:nvPr>
            <p:ph type="sldNum" sz="quarter" idx="12"/>
          </p:nvPr>
        </p:nvSpPr>
        <p:spPr/>
        <p:txBody>
          <a:bodyPr/>
          <a:lstStyle/>
          <a:p>
            <a:fld id="{F7DB5D92-DC99-45F1-9310-82578A6F1A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0014445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2563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8" y="5084772"/>
            <a:ext cx="2973917"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a:solidFill>
                <a:srgbClr val="000000"/>
              </a:solidFill>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userDrawn="1"/>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4247717948"/>
      </p:ext>
    </p:extLst>
  </p:cSld>
  <p:clrMapOvr>
    <a:overrideClrMapping bg1="lt1" tx1="dk1" bg2="lt2" tx2="dk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1"/>
          <p:cNvSpPr>
            <a:spLocks noGrp="1"/>
          </p:cNvSpPr>
          <p:nvPr>
            <p:ph type="title"/>
          </p:nvPr>
        </p:nvSpPr>
        <p:spPr>
          <a:xfrm>
            <a:off x="0" y="2834640"/>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6" name="Slide Number Placeholder 2"/>
          <p:cNvSpPr>
            <a:spLocks noGrp="1"/>
          </p:cNvSpPr>
          <p:nvPr>
            <p:ph type="sldNum" sz="quarter" idx="10"/>
          </p:nvPr>
        </p:nvSpPr>
        <p:spPr>
          <a:xfrm>
            <a:off x="9448800" y="6477000"/>
            <a:ext cx="2743200" cy="365125"/>
          </a:xfrm>
          <a:prstGeom prst="rect">
            <a:avLst/>
          </a:prstGeom>
        </p:spPr>
        <p:txBody>
          <a:bodyPr/>
          <a:lstStyle>
            <a:lvl1pPr algn="r">
              <a:defRPr/>
            </a:lvl1pPr>
          </a:lstStyle>
          <a:p>
            <a:fld id="{05E3BE81-F9CA-4E44-90E1-8698AB9122FD}" type="slidenum">
              <a:rPr lang="en-US" smtClean="0"/>
              <a:pPr/>
              <a:t>‹#›</a:t>
            </a:fld>
            <a:endParaRPr lang="en-US"/>
          </a:p>
        </p:txBody>
      </p:sp>
    </p:spTree>
    <p:extLst>
      <p:ext uri="{BB962C8B-B14F-4D97-AF65-F5344CB8AC3E}">
        <p14:creationId xmlns:p14="http://schemas.microsoft.com/office/powerpoint/2010/main" val="129337631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32590068"/>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9042400" cy="411162"/>
          </a:xfrm>
        </p:spPr>
        <p:txBody>
          <a:bodyPr/>
          <a:lstStyle>
            <a:lvl1pPr algn="l">
              <a:defRPr sz="1800">
                <a:latin typeface="Century Gothic"/>
                <a:cs typeface="Century Gothic"/>
              </a:defRPr>
            </a:lvl1p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928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p:cNvSpPr>
            <a:spLocks noGrp="1"/>
          </p:cNvSpPr>
          <p:nvPr>
            <p:ph type="sldNum" sz="quarter" idx="12"/>
          </p:nvPr>
        </p:nvSpPr>
        <p:spPr/>
        <p:txBody>
          <a:bodyPr/>
          <a:lstStyle>
            <a:lvl1pPr>
              <a:defRPr/>
            </a:lvl1pPr>
          </a:lstStyle>
          <a:p>
            <a:fld id="{419D06EE-6227-470C-92D1-777A2C9B6D4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5194553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9"/>
            <a:ext cx="2844800" cy="365125"/>
          </a:xfrm>
          <a:prstGeom prst="rect">
            <a:avLst/>
          </a:prstGeom>
        </p:spPr>
        <p:txBody>
          <a:bodyPr/>
          <a:lstStyle/>
          <a:p>
            <a:pPr fontAlgn="base">
              <a:spcBef>
                <a:spcPct val="0"/>
              </a:spcBef>
              <a:spcAft>
                <a:spcPct val="0"/>
              </a:spcAft>
            </a:pPr>
            <a:endParaRPr lang="en-US">
              <a:solidFill>
                <a:srgbClr val="000000"/>
              </a:solidFill>
              <a:latin typeface="Arial" pitchFamily="34" charset="0"/>
            </a:endParaRPr>
          </a:p>
        </p:txBody>
      </p:sp>
      <p:sp>
        <p:nvSpPr>
          <p:cNvPr id="6" name="Slide Number Placeholder 5"/>
          <p:cNvSpPr>
            <a:spLocks noGrp="1"/>
          </p:cNvSpPr>
          <p:nvPr>
            <p:ph type="sldNum" sz="quarter" idx="12"/>
          </p:nvPr>
        </p:nvSpPr>
        <p:spPr/>
        <p:txBody>
          <a:bodyPr/>
          <a:lstStyle/>
          <a:p>
            <a:fld id="{F7DB5D92-DC99-45F1-9310-82578A6F1A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2773324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048088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8" y="5084774"/>
            <a:ext cx="2973917"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a:solidFill>
                <a:srgbClr val="000000"/>
              </a:solidFill>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userDrawn="1"/>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2017116686"/>
      </p:ext>
    </p:extLst>
  </p:cSld>
  <p:clrMapOvr>
    <a:overrideClrMapping bg1="lt1" tx1="dk1" bg2="lt2" tx2="dk2" accent1="accent1" accent2="accent2" accent3="accent3" accent4="accent4" accent5="accent5" accent6="accent6" hlink="hlink" folHlink="folHlink"/>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a:solidFill>
                <a:srgbClr val="000000"/>
              </a:solidFill>
            </a:endParaRPr>
          </a:p>
        </p:txBody>
      </p:sp>
      <p:pic>
        <p:nvPicPr>
          <p:cNvPr id="4" name="Picture 3" descr="RIDE_logo.JPG"/>
          <p:cNvPicPr>
            <a:picLocks noChangeAspect="1"/>
          </p:cNvPicPr>
          <p:nvPr userDrawn="1"/>
        </p:nvPicPr>
        <p:blipFill>
          <a:blip r:embed="rId2" cstate="print"/>
          <a:stretch>
            <a:fillRect/>
          </a:stretch>
        </p:blipFill>
        <p:spPr>
          <a:xfrm>
            <a:off x="9144000" y="228600"/>
            <a:ext cx="3048000" cy="567246"/>
          </a:xfrm>
          <a:prstGeom prst="rect">
            <a:avLst/>
          </a:prstGeom>
        </p:spPr>
      </p:pic>
    </p:spTree>
    <p:extLst>
      <p:ext uri="{BB962C8B-B14F-4D97-AF65-F5344CB8AC3E}">
        <p14:creationId xmlns:p14="http://schemas.microsoft.com/office/powerpoint/2010/main" val="1882276576"/>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RIDE_logo.JPG"/>
          <p:cNvPicPr>
            <a:picLocks noChangeAspect="1"/>
          </p:cNvPicPr>
          <p:nvPr userDrawn="1"/>
        </p:nvPicPr>
        <p:blipFill>
          <a:blip r:embed="rId2" cstate="print"/>
          <a:stretch>
            <a:fillRect/>
          </a:stretch>
        </p:blipFill>
        <p:spPr>
          <a:xfrm>
            <a:off x="9144000" y="228600"/>
            <a:ext cx="3048000" cy="567246"/>
          </a:xfrm>
          <a:prstGeom prst="rect">
            <a:avLst/>
          </a:prstGeom>
        </p:spPr>
      </p:pic>
    </p:spTree>
    <p:extLst>
      <p:ext uri="{BB962C8B-B14F-4D97-AF65-F5344CB8AC3E}">
        <p14:creationId xmlns:p14="http://schemas.microsoft.com/office/powerpoint/2010/main" val="38850938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8" y="5084776"/>
            <a:ext cx="2973917"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a:solidFill>
                <a:srgbClr val="000000"/>
              </a:solidFill>
              <a:latin typeface="Century Gothic" pitchFamily="34" charset="0"/>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userDrawn="1"/>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180182896"/>
      </p:ext>
    </p:extLst>
  </p:cSld>
  <p:clrMapOvr>
    <a:overrideClrMapping bg1="lt1" tx1="dk1" bg2="lt2" tx2="dk2" accent1="accent1" accent2="accent2" accent3="accent3" accent4="accent4" accent5="accent5" accent6="accent6" hlink="hlink" folHlink="folHlink"/>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8186701"/>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9042400" cy="411162"/>
          </a:xfrm>
        </p:spPr>
        <p:txBody>
          <a:bodyPr/>
          <a:lstStyle>
            <a:lvl1pPr algn="l">
              <a:defRPr sz="1800">
                <a:latin typeface="Century Gothic"/>
                <a:cs typeface="Century Gothic"/>
              </a:defRPr>
            </a:lvl1p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928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p:cNvSpPr>
            <a:spLocks noGrp="1"/>
          </p:cNvSpPr>
          <p:nvPr>
            <p:ph type="sldNum" sz="quarter" idx="12"/>
          </p:nvPr>
        </p:nvSpPr>
        <p:spPr/>
        <p:txBody>
          <a:bodyPr/>
          <a:lstStyle>
            <a:lvl1pPr>
              <a:defRPr/>
            </a:lvl1pPr>
          </a:lstStyle>
          <a:p>
            <a:fld id="{419D06EE-6227-470C-92D1-777A2C9B6D4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6199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503974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BF0F1D4D-A061-4F45-A252-0489CADDEF80}" type="datetimeFigureOut">
              <a:rPr lang="en-US" smtClean="0"/>
              <a:pPr/>
              <a:t>11/7/2019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AB97368-8711-4F26-915A-CE091525F2BA}" type="slidenum">
              <a:rPr lang="en-US" smtClean="0"/>
              <a:pPr/>
              <a:t>‹#›</a:t>
            </a:fld>
            <a:endParaRPr lang="en-US"/>
          </a:p>
        </p:txBody>
      </p:sp>
    </p:spTree>
    <p:extLst>
      <p:ext uri="{BB962C8B-B14F-4D97-AF65-F5344CB8AC3E}">
        <p14:creationId xmlns:p14="http://schemas.microsoft.com/office/powerpoint/2010/main" val="105619417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cSld name="6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609604" y="1752600"/>
            <a:ext cx="11176001" cy="3810000"/>
          </a:xfrm>
          <a:prstGeom prst="rect">
            <a:avLst/>
          </a:prstGeom>
        </p:spPr>
        <p:txBody>
          <a:bodyPr lIns="89860" tIns="44930" rIns="89860" bIns="4493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6"/>
          <p:cNvSpPr>
            <a:spLocks noGrp="1"/>
          </p:cNvSpPr>
          <p:nvPr>
            <p:ph type="title"/>
          </p:nvPr>
        </p:nvSpPr>
        <p:spPr>
          <a:xfrm>
            <a:off x="3759200" y="2"/>
            <a:ext cx="8432800" cy="1219200"/>
          </a:xfrm>
          <a:prstGeom prst="rect">
            <a:avLst/>
          </a:prstGeom>
        </p:spPr>
        <p:txBody>
          <a:bodyPr lIns="89860" tIns="44930" rIns="89860" bIns="44930" anchor="ctr"/>
          <a:lstStyle>
            <a:lvl1pPr marL="168489" indent="0" algn="l">
              <a:defRPr sz="2800"/>
            </a:lvl1pPr>
          </a:lstStyle>
          <a:p>
            <a:r>
              <a:rPr lang="en-US"/>
              <a:t>Click to edit Master title style</a:t>
            </a:r>
          </a:p>
        </p:txBody>
      </p:sp>
      <p:sp>
        <p:nvSpPr>
          <p:cNvPr id="12" name="Slide Number Placeholder 4"/>
          <p:cNvSpPr>
            <a:spLocks noGrp="1"/>
          </p:cNvSpPr>
          <p:nvPr>
            <p:ph type="sldNum" sz="quarter" idx="12"/>
          </p:nvPr>
        </p:nvSpPr>
        <p:spPr>
          <a:xfrm>
            <a:off x="3" y="6569083"/>
            <a:ext cx="812800" cy="288925"/>
          </a:xfrm>
          <a:prstGeom prst="rect">
            <a:avLst/>
          </a:prstGeom>
        </p:spPr>
        <p:txBody>
          <a:bodyPr wrap="square">
            <a:normAutofit/>
          </a:bodyPr>
          <a:lstStyle>
            <a:lvl1pPr algn="ctr">
              <a:defRPr sz="1400">
                <a:solidFill>
                  <a:sysClr val="windowText" lastClr="000000"/>
                </a:solidFill>
              </a:defRPr>
            </a:lvl1pPr>
          </a:lstStyle>
          <a:p>
            <a:fld id="{6A1E419C-22DD-4F1C-A7DF-B3EF73CFD326}" type="slidenum">
              <a:rPr lang="en-US" smtClean="0"/>
              <a:pPr/>
              <a:t>‹#›</a:t>
            </a:fld>
            <a:endParaRPr lang="en-US"/>
          </a:p>
        </p:txBody>
      </p:sp>
      <p:sp>
        <p:nvSpPr>
          <p:cNvPr id="14" name="Text Placeholder 6"/>
          <p:cNvSpPr>
            <a:spLocks noGrp="1"/>
          </p:cNvSpPr>
          <p:nvPr>
            <p:ph type="body" sz="quarter" idx="14" hasCustomPrompt="1"/>
          </p:nvPr>
        </p:nvSpPr>
        <p:spPr>
          <a:xfrm>
            <a:off x="1016006" y="6553200"/>
            <a:ext cx="5080001" cy="304800"/>
          </a:xfrm>
          <a:prstGeom prst="rect">
            <a:avLst/>
          </a:prstGeom>
        </p:spPr>
        <p:txBody>
          <a:bodyPr lIns="89860" tIns="44930" rIns="89860" bIns="44930"/>
          <a:lstStyle>
            <a:lvl1pPr>
              <a:buNone/>
              <a:defRPr sz="1200" b="1" i="1"/>
            </a:lvl1pPr>
          </a:lstStyle>
          <a:p>
            <a:pPr lvl="0"/>
            <a:r>
              <a:rPr lang="en-US"/>
              <a:t>Source:</a:t>
            </a:r>
          </a:p>
        </p:txBody>
      </p:sp>
    </p:spTree>
    <p:extLst>
      <p:ext uri="{BB962C8B-B14F-4D97-AF65-F5344CB8AC3E}">
        <p14:creationId xmlns:p14="http://schemas.microsoft.com/office/powerpoint/2010/main" val="138381391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cSld name="17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609602" y="1752600"/>
            <a:ext cx="11176001" cy="3810000"/>
          </a:xfrm>
          <a:prstGeom prst="rect">
            <a:avLst/>
          </a:prstGeom>
        </p:spPr>
        <p:txBody>
          <a:bodyPr lIns="89860" tIns="44930" rIns="89860" bIns="4493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6"/>
          <p:cNvSpPr>
            <a:spLocks noGrp="1"/>
          </p:cNvSpPr>
          <p:nvPr>
            <p:ph type="title"/>
          </p:nvPr>
        </p:nvSpPr>
        <p:spPr>
          <a:xfrm>
            <a:off x="3759200" y="2"/>
            <a:ext cx="8432800" cy="1219200"/>
          </a:xfrm>
          <a:prstGeom prst="rect">
            <a:avLst/>
          </a:prstGeom>
        </p:spPr>
        <p:txBody>
          <a:bodyPr lIns="89860" tIns="44930" rIns="89860" bIns="44930" anchor="ctr"/>
          <a:lstStyle>
            <a:lvl1pPr marL="168489" indent="0" algn="l">
              <a:defRPr sz="2800"/>
            </a:lvl1pPr>
          </a:lstStyle>
          <a:p>
            <a:r>
              <a:rPr lang="en-US"/>
              <a:t>Click to edit Master title style</a:t>
            </a:r>
          </a:p>
        </p:txBody>
      </p:sp>
      <p:sp>
        <p:nvSpPr>
          <p:cNvPr id="12" name="Slide Number Placeholder 4"/>
          <p:cNvSpPr>
            <a:spLocks noGrp="1"/>
          </p:cNvSpPr>
          <p:nvPr>
            <p:ph type="sldNum" sz="quarter" idx="12"/>
          </p:nvPr>
        </p:nvSpPr>
        <p:spPr>
          <a:xfrm>
            <a:off x="3" y="6569081"/>
            <a:ext cx="812800" cy="288925"/>
          </a:xfrm>
          <a:prstGeom prst="rect">
            <a:avLst/>
          </a:prstGeom>
        </p:spPr>
        <p:txBody>
          <a:bodyPr wrap="square">
            <a:normAutofit/>
          </a:bodyPr>
          <a:lstStyle>
            <a:lvl1pPr algn="ctr">
              <a:defRPr sz="1400">
                <a:solidFill>
                  <a:sysClr val="windowText" lastClr="000000"/>
                </a:solidFill>
              </a:defRPr>
            </a:lvl1pPr>
          </a:lstStyle>
          <a:p>
            <a:fld id="{6A1E419C-22DD-4F1C-A7DF-B3EF73CFD326}" type="slidenum">
              <a:rPr lang="en-US" smtClean="0"/>
              <a:pPr/>
              <a:t>‹#›</a:t>
            </a:fld>
            <a:endParaRPr lang="en-US"/>
          </a:p>
        </p:txBody>
      </p:sp>
      <p:sp>
        <p:nvSpPr>
          <p:cNvPr id="14" name="Text Placeholder 6"/>
          <p:cNvSpPr>
            <a:spLocks noGrp="1"/>
          </p:cNvSpPr>
          <p:nvPr>
            <p:ph type="body" sz="quarter" idx="14" hasCustomPrompt="1"/>
          </p:nvPr>
        </p:nvSpPr>
        <p:spPr>
          <a:xfrm>
            <a:off x="1016005" y="6553200"/>
            <a:ext cx="5080001" cy="304800"/>
          </a:xfrm>
          <a:prstGeom prst="rect">
            <a:avLst/>
          </a:prstGeom>
        </p:spPr>
        <p:txBody>
          <a:bodyPr lIns="89860" tIns="44930" rIns="89860" bIns="44930"/>
          <a:lstStyle>
            <a:lvl1pPr>
              <a:buNone/>
              <a:defRPr sz="1200" b="1" i="1"/>
            </a:lvl1pPr>
          </a:lstStyle>
          <a:p>
            <a:pPr lvl="0"/>
            <a:r>
              <a:rPr lang="en-US"/>
              <a:t>Source:</a:t>
            </a:r>
          </a:p>
        </p:txBody>
      </p:sp>
    </p:spTree>
    <p:extLst>
      <p:ext uri="{BB962C8B-B14F-4D97-AF65-F5344CB8AC3E}">
        <p14:creationId xmlns:p14="http://schemas.microsoft.com/office/powerpoint/2010/main" val="7455543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633218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8" y="5084778"/>
            <a:ext cx="2973917"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a:solidFill>
                <a:srgbClr val="000000"/>
              </a:solidFill>
              <a:latin typeface="Century Gothic" pitchFamily="34" charset="0"/>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userDrawn="1"/>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632569026"/>
      </p:ext>
    </p:extLst>
  </p:cSld>
  <p:clrMapOvr>
    <a:overrideClrMapping bg1="lt1" tx1="dk1" bg2="lt2" tx2="dk2" accent1="accent1" accent2="accent2" accent3="accent3" accent4="accent4" accent5="accent5" accent6="accent6" hlink="hlink" folHlink="folHlink"/>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7775678"/>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8352368" y="5084780"/>
            <a:ext cx="2973917"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a:solidFill>
                <a:srgbClr val="000000"/>
              </a:solidFill>
            </a:endParaRPr>
          </a:p>
        </p:txBody>
      </p:sp>
      <p:sp>
        <p:nvSpPr>
          <p:cNvPr id="4098" name="Rectangle 2"/>
          <p:cNvSpPr>
            <a:spLocks noGrp="1" noChangeArrowheads="1"/>
          </p:cNvSpPr>
          <p:nvPr>
            <p:ph type="ctrTitle"/>
          </p:nvPr>
        </p:nvSpPr>
        <p:spPr>
          <a:xfrm>
            <a:off x="2336800" y="2971800"/>
            <a:ext cx="8026400" cy="755650"/>
          </a:xfrm>
        </p:spPr>
        <p:txBody>
          <a:bodyPr anchor="b" anchorCtr="0"/>
          <a:lstStyle>
            <a:lvl1pPr>
              <a:defRPr sz="2800" b="0"/>
            </a:lvl1pPr>
          </a:lstStyle>
          <a:p>
            <a:r>
              <a:rPr lang="en-US"/>
              <a:t>Click to edit Master title style</a:t>
            </a:r>
          </a:p>
        </p:txBody>
      </p:sp>
      <p:pic>
        <p:nvPicPr>
          <p:cNvPr id="6" name="Picture 5" descr="RIDE_logo.JPG"/>
          <p:cNvPicPr>
            <a:picLocks noChangeAspect="1"/>
          </p:cNvPicPr>
          <p:nvPr userDrawn="1"/>
        </p:nvPicPr>
        <p:blipFill>
          <a:blip r:embed="rId2" cstate="print"/>
          <a:stretch>
            <a:fillRect/>
          </a:stretch>
        </p:blipFill>
        <p:spPr>
          <a:xfrm>
            <a:off x="304800" y="5334000"/>
            <a:ext cx="6824133" cy="1270000"/>
          </a:xfrm>
          <a:prstGeom prst="rect">
            <a:avLst/>
          </a:prstGeom>
        </p:spPr>
      </p:pic>
    </p:spTree>
    <p:extLst>
      <p:ext uri="{BB962C8B-B14F-4D97-AF65-F5344CB8AC3E}">
        <p14:creationId xmlns:p14="http://schemas.microsoft.com/office/powerpoint/2010/main" val="2377649020"/>
      </p:ext>
    </p:extLst>
  </p:cSld>
  <p:clrMapOvr>
    <a:overrideClrMapping bg1="lt1" tx1="dk1" bg2="lt2" tx2="dk2" accent1="accent1" accent2="accent2" accent3="accent3" accent4="accent4" accent5="accent5" accent6="accent6" hlink="hlink" folHlink="folHlink"/>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330301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629756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9042400" cy="411162"/>
          </a:xfrm>
        </p:spPr>
        <p:txBody>
          <a:bodyPr/>
          <a:lstStyle>
            <a:lvl1pPr algn="l">
              <a:defRPr sz="1800">
                <a:latin typeface="Century Gothic"/>
                <a:cs typeface="Century Gothic"/>
              </a:defRPr>
            </a:lvl1p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92800" y="1536192"/>
            <a:ext cx="48768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6"/>
          <p:cNvSpPr>
            <a:spLocks noGrp="1"/>
          </p:cNvSpPr>
          <p:nvPr>
            <p:ph type="sldNum" sz="quarter" idx="12"/>
          </p:nvPr>
        </p:nvSpPr>
        <p:spPr>
          <a:xfrm>
            <a:off x="8737600" y="6453205"/>
            <a:ext cx="2641600" cy="268287"/>
          </a:xfrm>
          <a:prstGeom prst="rect">
            <a:avLst/>
          </a:prstGeom>
        </p:spPr>
        <p:txBody>
          <a:bodyPr/>
          <a:lstStyle>
            <a:lvl1pPr>
              <a:defRPr/>
            </a:lvl1pPr>
          </a:lstStyle>
          <a:p>
            <a:pPr fontAlgn="base">
              <a:spcBef>
                <a:spcPct val="0"/>
              </a:spcBef>
              <a:spcAft>
                <a:spcPct val="0"/>
              </a:spcAft>
            </a:pPr>
            <a:fld id="{419D06EE-6227-470C-92D1-777A2C9B6D46}" type="slidenum">
              <a:rPr lang="en-US">
                <a:solidFill>
                  <a:srgbClr val="000000"/>
                </a:solidFill>
                <a:latin typeface="Arial" pitchFamily="34" charset="0"/>
              </a:rPr>
              <a:pPr fontAlgn="base">
                <a:spcBef>
                  <a:spcPct val="0"/>
                </a:spcBef>
                <a:spcAft>
                  <a:spcPct val="0"/>
                </a:spcAft>
              </a:pPr>
              <a:t>‹#›</a:t>
            </a:fld>
            <a:endParaRPr lang="en-US">
              <a:solidFill>
                <a:srgbClr val="000000"/>
              </a:solidFill>
              <a:latin typeface="Arial" pitchFamily="34" charset="0"/>
            </a:endParaRPr>
          </a:p>
        </p:txBody>
      </p:sp>
    </p:spTree>
    <p:extLst>
      <p:ext uri="{BB962C8B-B14F-4D97-AF65-F5344CB8AC3E}">
        <p14:creationId xmlns:p14="http://schemas.microsoft.com/office/powerpoint/2010/main" val="382977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3824" y="0"/>
            <a:ext cx="3429001" cy="6857999"/>
          </a:xfrm>
          <a:prstGeom prst="rect">
            <a:avLst/>
          </a:prstGeom>
        </p:spPr>
        <p:txBody>
          <a:bodyPr anchor="ctr"/>
          <a:lstStyle>
            <a:lvl1pPr>
              <a:defRPr sz="3600" b="1">
                <a:solidFill>
                  <a:schemeClr val="bg1"/>
                </a:solidFill>
                <a:latin typeface="+mn-lt"/>
              </a:defRPr>
            </a:lvl1pPr>
          </a:lstStyle>
          <a:p>
            <a:r>
              <a:rPr lang="en-US"/>
              <a:t>Click to edit Master title style</a:t>
            </a:r>
          </a:p>
        </p:txBody>
      </p:sp>
      <p:sp>
        <p:nvSpPr>
          <p:cNvPr id="4" name="Text Placeholder 3"/>
          <p:cNvSpPr>
            <a:spLocks noGrp="1"/>
          </p:cNvSpPr>
          <p:nvPr>
            <p:ph type="body" sz="quarter" idx="10"/>
          </p:nvPr>
        </p:nvSpPr>
        <p:spPr>
          <a:xfrm>
            <a:off x="3724275" y="57150"/>
            <a:ext cx="8372475" cy="6743700"/>
          </a:xfrm>
          <a:prstGeom prst="rect">
            <a:avLst/>
          </a:prstGeom>
        </p:spPr>
        <p:txBody>
          <a:bodyPr anchor="ctr"/>
          <a:lstStyle>
            <a:lvl1pPr>
              <a:defRPr sz="4400"/>
            </a:lvl1pPr>
            <a:lvl2pPr>
              <a:defRPr sz="4000"/>
            </a:lvl2pPr>
            <a:lvl3pPr>
              <a:defRPr sz="3600"/>
            </a:lvl3pPr>
            <a:lvl4pPr>
              <a:defRPr sz="3200"/>
            </a:lvl4pPr>
            <a:lvl5pPr>
              <a:defRPr sz="3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473668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4998" y="0"/>
            <a:ext cx="10025298" cy="1188720"/>
          </a:xfrm>
          <a:prstGeom prst="rect">
            <a:avLst/>
          </a:prstGeom>
        </p:spPr>
        <p:txBody>
          <a:bodyPr anchor="ctr" anchorCtr="0"/>
          <a:lstStyle>
            <a:lvl1pPr>
              <a:defRPr sz="3600" b="1">
                <a:solidFill>
                  <a:schemeClr val="bg1"/>
                </a:solidFill>
                <a:latin typeface="+mn-lt"/>
              </a:defRPr>
            </a:lvl1pPr>
          </a:lstStyle>
          <a:p>
            <a:r>
              <a:rPr lang="en-US"/>
              <a:t>Click to edit Master title style</a:t>
            </a:r>
          </a:p>
        </p:txBody>
      </p:sp>
      <p:sp>
        <p:nvSpPr>
          <p:cNvPr id="4" name="Text Placeholder 4"/>
          <p:cNvSpPr>
            <a:spLocks noGrp="1"/>
          </p:cNvSpPr>
          <p:nvPr>
            <p:ph type="body" sz="quarter" idx="10"/>
          </p:nvPr>
        </p:nvSpPr>
        <p:spPr>
          <a:xfrm>
            <a:off x="0" y="1188721"/>
            <a:ext cx="12191999" cy="5669280"/>
          </a:xfrm>
          <a:prstGeom prst="rect">
            <a:avLst/>
          </a:prstGeom>
        </p:spPr>
        <p:txBody>
          <a:bodyPr anchor="ctr" anchorCtr="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648274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BF0F1D4D-A061-4F45-A252-0489CADDEF80}" type="datetimeFigureOut">
              <a:rPr lang="en-US" smtClean="0"/>
              <a:pPr/>
              <a:t>11/7/2019</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AB97368-8711-4F26-915A-CE091525F2BA}" type="slidenum">
              <a:rPr lang="en-US" smtClean="0"/>
              <a:pPr/>
              <a:t>‹#›</a:t>
            </a:fld>
            <a:endParaRPr lang="en-US"/>
          </a:p>
        </p:txBody>
      </p:sp>
    </p:spTree>
    <p:extLst>
      <p:ext uri="{BB962C8B-B14F-4D97-AF65-F5344CB8AC3E}">
        <p14:creationId xmlns:p14="http://schemas.microsoft.com/office/powerpoint/2010/main" val="10561941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0" y="2473642"/>
            <a:ext cx="12183836" cy="1188720"/>
          </a:xfrm>
          <a:prstGeom prst="rect">
            <a:avLst/>
          </a:prstGeom>
        </p:spPr>
        <p:txBody>
          <a:bodyPr anchor="ctr" anchorCtr="0"/>
          <a:lstStyle>
            <a:lvl1pPr algn="ctr">
              <a:defRPr sz="6000" b="1">
                <a:solidFill>
                  <a:schemeClr val="bg1"/>
                </a:solidFill>
                <a:latin typeface="+mn-lt"/>
              </a:defRPr>
            </a:lvl1pPr>
          </a:lstStyle>
          <a:p>
            <a:r>
              <a:rPr lang="en-US"/>
              <a:t>Click to edit Master title style</a:t>
            </a:r>
          </a:p>
        </p:txBody>
      </p:sp>
      <p:sp>
        <p:nvSpPr>
          <p:cNvPr id="3" name="Text Placeholder 2"/>
          <p:cNvSpPr>
            <a:spLocks noGrp="1"/>
          </p:cNvSpPr>
          <p:nvPr>
            <p:ph type="body" sz="quarter" idx="11"/>
          </p:nvPr>
        </p:nvSpPr>
        <p:spPr>
          <a:xfrm>
            <a:off x="0" y="3662362"/>
            <a:ext cx="12192000" cy="3195638"/>
          </a:xfrm>
          <a:prstGeom prst="rect">
            <a:avLst/>
          </a:prstGeom>
        </p:spPr>
        <p:txBody>
          <a:bodyPr anchor="ctr" anchorCtr="0"/>
          <a:lstStyle>
            <a:lvl1pPr>
              <a:defRPr sz="4000"/>
            </a:lvl1pPr>
            <a:lvl2pPr>
              <a:defRPr sz="3600"/>
            </a:lvl2pPr>
            <a:lvl3pPr>
              <a:defRPr sz="32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80945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609600" y="1752600"/>
            <a:ext cx="10972800" cy="4114800"/>
          </a:xfrm>
          <a:prstGeom prst="rect">
            <a:avLst/>
          </a:prstGeom>
        </p:spPr>
        <p:txBody>
          <a:bodyPr lIns="89879" tIns="44940" rIns="89879" bIns="44940"/>
          <a:lstStyle>
            <a:lvl3pPr marL="898796" indent="174766">
              <a:defRPr/>
            </a:lvl3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10" name="Text Placeholder 6"/>
          <p:cNvSpPr>
            <a:spLocks noGrp="1"/>
          </p:cNvSpPr>
          <p:nvPr>
            <p:ph type="body" sz="quarter" idx="14"/>
          </p:nvPr>
        </p:nvSpPr>
        <p:spPr>
          <a:xfrm>
            <a:off x="1016003" y="6553200"/>
            <a:ext cx="5080000" cy="304800"/>
          </a:xfrm>
          <a:prstGeom prst="rect">
            <a:avLst/>
          </a:prstGeom>
        </p:spPr>
        <p:txBody>
          <a:bodyPr lIns="89879" tIns="44940" rIns="89879" bIns="44940"/>
          <a:lstStyle>
            <a:lvl1pPr>
              <a:buNone/>
              <a:defRPr sz="1200" b="1" i="1"/>
            </a:lvl1pPr>
          </a:lstStyle>
          <a:p>
            <a:pPr lvl="0"/>
            <a:r>
              <a:rPr lang="en-US"/>
              <a:t>Click to edit Master text styles</a:t>
            </a:r>
          </a:p>
        </p:txBody>
      </p:sp>
      <p:sp>
        <p:nvSpPr>
          <p:cNvPr id="5" name="Slide Number Placeholder 2"/>
          <p:cNvSpPr>
            <a:spLocks noGrp="1"/>
          </p:cNvSpPr>
          <p:nvPr>
            <p:ph type="sldNum" sz="quarter" idx="15"/>
          </p:nvPr>
        </p:nvSpPr>
        <p:spPr>
          <a:xfrm>
            <a:off x="8610600" y="6356350"/>
            <a:ext cx="2743200" cy="365125"/>
          </a:xfrm>
          <a:prstGeom prst="rect">
            <a:avLst/>
          </a:prstGeom>
        </p:spPr>
        <p:txBody>
          <a:bodyPr/>
          <a:lstStyle>
            <a:lvl1pPr>
              <a:defRPr>
                <a:solidFill>
                  <a:schemeClr val="tx1"/>
                </a:solidFill>
              </a:defRPr>
            </a:lvl1pPr>
          </a:lstStyle>
          <a:p>
            <a:pPr>
              <a:defRPr/>
            </a:pPr>
            <a:fld id="{0C1B2583-5E3C-4A54-83C4-2C409A191AD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559526"/>
      </p:ext>
    </p:extLst>
  </p:cSld>
  <p:clrMapOvr>
    <a:masterClrMapping/>
  </p:clrMapOvr>
  <p:transition spd="med" advClick="0">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cSld name="6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609604" y="1752600"/>
            <a:ext cx="11176001" cy="3810000"/>
          </a:xfrm>
          <a:prstGeom prst="rect">
            <a:avLst/>
          </a:prstGeom>
        </p:spPr>
        <p:txBody>
          <a:bodyPr lIns="89860" tIns="44930" rIns="89860" bIns="4493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6"/>
          <p:cNvSpPr>
            <a:spLocks noGrp="1"/>
          </p:cNvSpPr>
          <p:nvPr>
            <p:ph type="title"/>
          </p:nvPr>
        </p:nvSpPr>
        <p:spPr>
          <a:xfrm>
            <a:off x="3759200" y="2"/>
            <a:ext cx="8432800" cy="1219200"/>
          </a:xfrm>
          <a:prstGeom prst="rect">
            <a:avLst/>
          </a:prstGeom>
        </p:spPr>
        <p:txBody>
          <a:bodyPr lIns="89860" tIns="44930" rIns="89860" bIns="44930" anchor="ctr"/>
          <a:lstStyle>
            <a:lvl1pPr marL="168489" indent="0" algn="l">
              <a:defRPr sz="2800"/>
            </a:lvl1pPr>
          </a:lstStyle>
          <a:p>
            <a:r>
              <a:rPr lang="en-US"/>
              <a:t>Click to edit Master title style</a:t>
            </a:r>
          </a:p>
        </p:txBody>
      </p:sp>
      <p:sp>
        <p:nvSpPr>
          <p:cNvPr id="12" name="Slide Number Placeholder 4"/>
          <p:cNvSpPr>
            <a:spLocks noGrp="1"/>
          </p:cNvSpPr>
          <p:nvPr>
            <p:ph type="sldNum" sz="quarter" idx="12"/>
          </p:nvPr>
        </p:nvSpPr>
        <p:spPr>
          <a:xfrm>
            <a:off x="3" y="6569083"/>
            <a:ext cx="812800" cy="288925"/>
          </a:xfrm>
          <a:prstGeom prst="rect">
            <a:avLst/>
          </a:prstGeom>
        </p:spPr>
        <p:txBody>
          <a:bodyPr wrap="square">
            <a:normAutofit/>
          </a:bodyPr>
          <a:lstStyle>
            <a:lvl1pPr algn="ctr">
              <a:defRPr sz="1400">
                <a:solidFill>
                  <a:sysClr val="windowText" lastClr="000000"/>
                </a:solidFill>
              </a:defRPr>
            </a:lvl1pPr>
          </a:lstStyle>
          <a:p>
            <a:fld id="{6A1E419C-22DD-4F1C-A7DF-B3EF73CFD326}" type="slidenum">
              <a:rPr lang="en-US" smtClean="0"/>
              <a:pPr/>
              <a:t>‹#›</a:t>
            </a:fld>
            <a:endParaRPr lang="en-US"/>
          </a:p>
        </p:txBody>
      </p:sp>
      <p:sp>
        <p:nvSpPr>
          <p:cNvPr id="14" name="Text Placeholder 6"/>
          <p:cNvSpPr>
            <a:spLocks noGrp="1"/>
          </p:cNvSpPr>
          <p:nvPr>
            <p:ph type="body" sz="quarter" idx="14" hasCustomPrompt="1"/>
          </p:nvPr>
        </p:nvSpPr>
        <p:spPr>
          <a:xfrm>
            <a:off x="1016006" y="6553200"/>
            <a:ext cx="5080001" cy="304800"/>
          </a:xfrm>
          <a:prstGeom prst="rect">
            <a:avLst/>
          </a:prstGeom>
        </p:spPr>
        <p:txBody>
          <a:bodyPr lIns="89860" tIns="44930" rIns="89860" bIns="44930"/>
          <a:lstStyle>
            <a:lvl1pPr>
              <a:buNone/>
              <a:defRPr sz="1200" b="1" i="1"/>
            </a:lvl1pPr>
          </a:lstStyle>
          <a:p>
            <a:pPr lvl="0"/>
            <a:r>
              <a:rPr lang="en-US"/>
              <a:t>Source:</a:t>
            </a:r>
          </a:p>
        </p:txBody>
      </p:sp>
    </p:spTree>
    <p:extLst>
      <p:ext uri="{BB962C8B-B14F-4D97-AF65-F5344CB8AC3E}">
        <p14:creationId xmlns:p14="http://schemas.microsoft.com/office/powerpoint/2010/main" val="138381391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609600" y="6356355"/>
            <a:ext cx="2844800" cy="365125"/>
          </a:xfrm>
          <a:prstGeom prst="rect">
            <a:avLst/>
          </a:prstGeom>
        </p:spPr>
        <p:txBody>
          <a:bodyPr/>
          <a:lstStyle>
            <a:lvl1pPr>
              <a:defRPr/>
            </a:lvl1pPr>
          </a:lstStyle>
          <a:p>
            <a:pPr fontAlgn="base">
              <a:spcBef>
                <a:spcPct val="0"/>
              </a:spcBef>
              <a:spcAft>
                <a:spcPct val="0"/>
              </a:spcAft>
              <a:defRPr/>
            </a:pPr>
            <a:fld id="{A1AA3FE5-E013-4194-8A8C-A66699E02859}" type="datetimeFigureOut">
              <a:rPr lang="en-US">
                <a:solidFill>
                  <a:srgbClr val="000000"/>
                </a:solidFill>
                <a:latin typeface="Arial" pitchFamily="34" charset="0"/>
              </a:rPr>
              <a:pPr fontAlgn="base">
                <a:spcBef>
                  <a:spcPct val="0"/>
                </a:spcBef>
                <a:spcAft>
                  <a:spcPct val="0"/>
                </a:spcAft>
                <a:defRPr/>
              </a:pPr>
              <a:t>11/7/2019</a:t>
            </a:fld>
            <a:endParaRPr lang="en-US">
              <a:solidFill>
                <a:srgbClr val="000000"/>
              </a:solidFill>
              <a:latin typeface="Arial" pitchFamily="34" charset="0"/>
            </a:endParaRPr>
          </a:p>
        </p:txBody>
      </p:sp>
      <p:sp>
        <p:nvSpPr>
          <p:cNvPr id="4" name="Footer Placeholder 4"/>
          <p:cNvSpPr>
            <a:spLocks noGrp="1"/>
          </p:cNvSpPr>
          <p:nvPr>
            <p:ph type="ftr" sz="quarter" idx="11"/>
          </p:nvPr>
        </p:nvSpPr>
        <p:spPr>
          <a:xfrm>
            <a:off x="4165600" y="6356355"/>
            <a:ext cx="3860800" cy="365125"/>
          </a:xfrm>
          <a:prstGeom prst="rect">
            <a:avLst/>
          </a:prstGeom>
        </p:spPr>
        <p:txBody>
          <a:bodyPr/>
          <a:lstStyle>
            <a:lvl1pPr>
              <a:defRPr/>
            </a:lvl1pPr>
          </a:lstStyle>
          <a:p>
            <a:pPr fontAlgn="base">
              <a:spcBef>
                <a:spcPct val="0"/>
              </a:spcBef>
              <a:spcAft>
                <a:spcPct val="0"/>
              </a:spcAft>
              <a:defRPr/>
            </a:pPr>
            <a:endParaRPr lang="en-US">
              <a:solidFill>
                <a:srgbClr val="000000"/>
              </a:solidFill>
              <a:latin typeface="Arial" pitchFamily="34" charset="0"/>
            </a:endParaRPr>
          </a:p>
        </p:txBody>
      </p:sp>
      <p:sp>
        <p:nvSpPr>
          <p:cNvPr id="5" name="Slide Number Placeholder 5"/>
          <p:cNvSpPr>
            <a:spLocks noGrp="1"/>
          </p:cNvSpPr>
          <p:nvPr>
            <p:ph type="sldNum" sz="quarter" idx="12"/>
          </p:nvPr>
        </p:nvSpPr>
        <p:spPr>
          <a:xfrm>
            <a:off x="8737600" y="6453193"/>
            <a:ext cx="2641600" cy="268287"/>
          </a:xfrm>
          <a:prstGeom prst="rect">
            <a:avLst/>
          </a:prstGeom>
        </p:spPr>
        <p:txBody>
          <a:bodyPr/>
          <a:lstStyle>
            <a:lvl1pPr>
              <a:defRPr/>
            </a:lvl1pPr>
          </a:lstStyle>
          <a:p>
            <a:pPr fontAlgn="base">
              <a:spcBef>
                <a:spcPct val="0"/>
              </a:spcBef>
              <a:spcAft>
                <a:spcPct val="0"/>
              </a:spcAft>
              <a:defRPr/>
            </a:pPr>
            <a:fld id="{AC0E15E4-EBF7-4690-9192-C1403855DB0A}" type="slidenum">
              <a:rPr lang="en-US">
                <a:solidFill>
                  <a:srgbClr val="000000"/>
                </a:solidFill>
                <a:latin typeface="Arial" pitchFamily="34" charset="0"/>
              </a:rPr>
              <a:pPr fontAlgn="base">
                <a:spcBef>
                  <a:spcPct val="0"/>
                </a:spcBef>
                <a:spcAft>
                  <a:spcPct val="0"/>
                </a:spcAft>
                <a:defRPr/>
              </a:pPr>
              <a:t>‹#›</a:t>
            </a:fld>
            <a:endParaRPr lang="en-US">
              <a:solidFill>
                <a:srgbClr val="000000"/>
              </a:solidFill>
              <a:latin typeface="Arial" pitchFamily="34" charset="0"/>
            </a:endParaRPr>
          </a:p>
        </p:txBody>
      </p:sp>
    </p:spTree>
    <p:extLst>
      <p:ext uri="{BB962C8B-B14F-4D97-AF65-F5344CB8AC3E}">
        <p14:creationId xmlns:p14="http://schemas.microsoft.com/office/powerpoint/2010/main" val="14615816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pPr>
            <a:endParaRPr lang="en-US">
              <a:solidFill>
                <a:srgbClr val="000000"/>
              </a:solidFill>
              <a:latin typeface="Arial" pitchFamily="34" charset="0"/>
            </a:endParaRPr>
          </a:p>
        </p:txBody>
      </p:sp>
      <p:sp>
        <p:nvSpPr>
          <p:cNvPr id="6" name="Slide Number Placeholder 5"/>
          <p:cNvSpPr>
            <a:spLocks noGrp="1"/>
          </p:cNvSpPr>
          <p:nvPr>
            <p:ph type="sldNum" sz="quarter" idx="12"/>
          </p:nvPr>
        </p:nvSpPr>
        <p:spPr>
          <a:xfrm>
            <a:off x="8737600" y="6453189"/>
            <a:ext cx="2641600" cy="268287"/>
          </a:xfrm>
          <a:prstGeom prst="rect">
            <a:avLst/>
          </a:prstGeom>
        </p:spPr>
        <p:txBody>
          <a:bodyPr/>
          <a:lstStyle/>
          <a:p>
            <a:fld id="{F7DB5D92-DC99-45F1-9310-82578A6F1A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2773324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cSld name="5_Title Slide">
    <p:spTree>
      <p:nvGrpSpPr>
        <p:cNvPr id="1" name=""/>
        <p:cNvGrpSpPr/>
        <p:nvPr/>
      </p:nvGrpSpPr>
      <p:grpSpPr>
        <a:xfrm>
          <a:off x="0" y="0"/>
          <a:ext cx="0" cy="0"/>
          <a:chOff x="0" y="0"/>
          <a:chExt cx="0" cy="0"/>
        </a:xfrm>
      </p:grpSpPr>
      <p:sp>
        <p:nvSpPr>
          <p:cNvPr id="19" name="Title 16"/>
          <p:cNvSpPr>
            <a:spLocks noGrp="1"/>
          </p:cNvSpPr>
          <p:nvPr>
            <p:ph type="title"/>
          </p:nvPr>
        </p:nvSpPr>
        <p:spPr>
          <a:xfrm>
            <a:off x="0" y="0"/>
            <a:ext cx="84328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13" name="Text Placeholder 6"/>
          <p:cNvSpPr>
            <a:spLocks noGrp="1"/>
          </p:cNvSpPr>
          <p:nvPr>
            <p:ph type="body" sz="quarter" idx="13"/>
          </p:nvPr>
        </p:nvSpPr>
        <p:spPr>
          <a:xfrm>
            <a:off x="609600" y="1752600"/>
            <a:ext cx="11176000" cy="3810000"/>
          </a:xfrm>
          <a:prstGeom prst="rect">
            <a:avLst/>
          </a:prstGeom>
        </p:spPr>
        <p:txBody>
          <a:bodyPr lIns="89879" tIns="44940" rIns="89879" bIns="44940"/>
          <a:lstStyle>
            <a:lvl1pPr>
              <a:buClr>
                <a:srgbClr val="8F23B3"/>
              </a:buClr>
              <a:defRPr/>
            </a:lvl1pPr>
            <a:lvl2pPr>
              <a:buClr>
                <a:srgbClr val="8F23B3"/>
              </a:buClr>
              <a:defRPr/>
            </a:lvl2pPr>
            <a:lvl3pPr>
              <a:buClr>
                <a:srgbClr val="8F23B3"/>
              </a:buClr>
              <a:defRPr/>
            </a:lvl3pPr>
            <a:lvl4pPr>
              <a:buClr>
                <a:srgbClr val="8F23B3"/>
              </a:buClr>
              <a:defRPr/>
            </a:lvl4pPr>
            <a:lvl5pPr>
              <a:buClr>
                <a:srgbClr val="8F23B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p:cNvSpPr>
            <a:spLocks noGrp="1"/>
          </p:cNvSpPr>
          <p:nvPr>
            <p:ph type="sldNum" sz="quarter" idx="14"/>
          </p:nvPr>
        </p:nvSpPr>
        <p:spPr>
          <a:xfrm>
            <a:off x="0" y="6569076"/>
            <a:ext cx="812800" cy="288925"/>
          </a:xfrm>
          <a:prstGeom prst="rect">
            <a:avLst/>
          </a:prstGeom>
        </p:spPr>
        <p:txBody>
          <a:bodyPr/>
          <a:lstStyle>
            <a:lvl1pPr>
              <a:defRPr/>
            </a:lvl1pPr>
          </a:lstStyle>
          <a:p>
            <a:fld id="{3C132DEB-BF3D-4805-BF25-495C9AB16A7D}" type="slidenum">
              <a:rPr lang="en-US" smtClean="0"/>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1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0" y="0"/>
            <a:ext cx="9753600" cy="1219200"/>
          </a:xfrm>
          <a:prstGeom prst="rect">
            <a:avLst/>
          </a:prstGeom>
        </p:spPr>
        <p:txBody>
          <a:bodyPr lIns="89879" tIns="44940" rIns="89879" bIns="44940" anchor="ctr"/>
          <a:lstStyle>
            <a:lvl1pPr marL="168524" indent="0" algn="l">
              <a:defRPr sz="3600" b="1"/>
            </a:lvl1pPr>
          </a:lstStyle>
          <a:p>
            <a:r>
              <a:rPr lang="en-US"/>
              <a:t>Click to edit Master title style</a:t>
            </a:r>
          </a:p>
        </p:txBody>
      </p:sp>
      <p:sp>
        <p:nvSpPr>
          <p:cNvPr id="3" name="Slide Number Placeholder 4"/>
          <p:cNvSpPr>
            <a:spLocks noGrp="1"/>
          </p:cNvSpPr>
          <p:nvPr>
            <p:ph type="sldNum" sz="quarter" idx="10"/>
          </p:nvPr>
        </p:nvSpPr>
        <p:spPr>
          <a:xfrm>
            <a:off x="11379200" y="6569076"/>
            <a:ext cx="812800" cy="288925"/>
          </a:xfrm>
          <a:prstGeom prst="rect">
            <a:avLst/>
          </a:prstGeom>
        </p:spPr>
        <p:txBody>
          <a:bodyPr/>
          <a:lstStyle>
            <a:lvl1pPr>
              <a:defRPr/>
            </a:lvl1pPr>
          </a:lstStyle>
          <a:p>
            <a:pPr>
              <a:defRPr/>
            </a:pPr>
            <a:fld id="{EABDFA94-CAEB-46D5-8AEA-15B082A4E1B2}" type="slidenum">
              <a:rPr lang="en-US"/>
              <a:pPr>
                <a:defRPr/>
              </a:pPr>
              <a:t>‹#›</a:t>
            </a:fld>
            <a:endParaRPr lang="en-US"/>
          </a:p>
        </p:txBody>
      </p:sp>
    </p:spTree>
    <p:extLst>
      <p:ext uri="{BB962C8B-B14F-4D97-AF65-F5344CB8AC3E}">
        <p14:creationId xmlns:p14="http://schemas.microsoft.com/office/powerpoint/2010/main" val="21212876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cSld name="17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609602" y="1752600"/>
            <a:ext cx="11176001" cy="3810000"/>
          </a:xfrm>
          <a:prstGeom prst="rect">
            <a:avLst/>
          </a:prstGeom>
        </p:spPr>
        <p:txBody>
          <a:bodyPr lIns="89860" tIns="44930" rIns="89860" bIns="4493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6"/>
          <p:cNvSpPr>
            <a:spLocks noGrp="1"/>
          </p:cNvSpPr>
          <p:nvPr>
            <p:ph type="title"/>
          </p:nvPr>
        </p:nvSpPr>
        <p:spPr>
          <a:xfrm>
            <a:off x="3759200" y="2"/>
            <a:ext cx="8432800" cy="1219200"/>
          </a:xfrm>
          <a:prstGeom prst="rect">
            <a:avLst/>
          </a:prstGeom>
        </p:spPr>
        <p:txBody>
          <a:bodyPr lIns="89860" tIns="44930" rIns="89860" bIns="44930" anchor="ctr"/>
          <a:lstStyle>
            <a:lvl1pPr marL="168489" indent="0" algn="l">
              <a:defRPr sz="2800"/>
            </a:lvl1pPr>
          </a:lstStyle>
          <a:p>
            <a:r>
              <a:rPr lang="en-US"/>
              <a:t>Click to edit Master title style</a:t>
            </a:r>
          </a:p>
        </p:txBody>
      </p:sp>
      <p:sp>
        <p:nvSpPr>
          <p:cNvPr id="12" name="Slide Number Placeholder 4"/>
          <p:cNvSpPr>
            <a:spLocks noGrp="1"/>
          </p:cNvSpPr>
          <p:nvPr>
            <p:ph type="sldNum" sz="quarter" idx="12"/>
          </p:nvPr>
        </p:nvSpPr>
        <p:spPr>
          <a:xfrm>
            <a:off x="3" y="6569081"/>
            <a:ext cx="812800" cy="288925"/>
          </a:xfrm>
          <a:prstGeom prst="rect">
            <a:avLst/>
          </a:prstGeom>
        </p:spPr>
        <p:txBody>
          <a:bodyPr wrap="square">
            <a:normAutofit/>
          </a:bodyPr>
          <a:lstStyle>
            <a:lvl1pPr algn="ctr">
              <a:defRPr sz="1400">
                <a:solidFill>
                  <a:sysClr val="windowText" lastClr="000000"/>
                </a:solidFill>
              </a:defRPr>
            </a:lvl1pPr>
          </a:lstStyle>
          <a:p>
            <a:fld id="{6A1E419C-22DD-4F1C-A7DF-B3EF73CFD326}" type="slidenum">
              <a:rPr lang="en-US" smtClean="0"/>
              <a:pPr/>
              <a:t>‹#›</a:t>
            </a:fld>
            <a:endParaRPr lang="en-US"/>
          </a:p>
        </p:txBody>
      </p:sp>
      <p:sp>
        <p:nvSpPr>
          <p:cNvPr id="14" name="Text Placeholder 6"/>
          <p:cNvSpPr>
            <a:spLocks noGrp="1"/>
          </p:cNvSpPr>
          <p:nvPr>
            <p:ph type="body" sz="quarter" idx="14" hasCustomPrompt="1"/>
          </p:nvPr>
        </p:nvSpPr>
        <p:spPr>
          <a:xfrm>
            <a:off x="1016005" y="6553200"/>
            <a:ext cx="5080001" cy="304800"/>
          </a:xfrm>
          <a:prstGeom prst="rect">
            <a:avLst/>
          </a:prstGeom>
        </p:spPr>
        <p:txBody>
          <a:bodyPr lIns="89860" tIns="44930" rIns="89860" bIns="44930"/>
          <a:lstStyle>
            <a:lvl1pPr>
              <a:buNone/>
              <a:defRPr sz="1200" b="1" i="1"/>
            </a:lvl1pPr>
          </a:lstStyle>
          <a:p>
            <a:pPr lvl="0"/>
            <a:r>
              <a:rPr lang="en-US"/>
              <a:t>Source:</a:t>
            </a:r>
          </a:p>
        </p:txBody>
      </p:sp>
    </p:spTree>
    <p:extLst>
      <p:ext uri="{BB962C8B-B14F-4D97-AF65-F5344CB8AC3E}">
        <p14:creationId xmlns:p14="http://schemas.microsoft.com/office/powerpoint/2010/main" val="745554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66.xml"/><Relationship Id="rId7" Type="http://schemas.openxmlformats.org/officeDocument/2006/relationships/image" Target="../media/image7.jpeg"/><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theme" Target="../theme/theme10.xml"/><Relationship Id="rId5" Type="http://schemas.openxmlformats.org/officeDocument/2006/relationships/slideLayout" Target="../slideLayouts/slideLayout68.xml"/><Relationship Id="rId4" Type="http://schemas.openxmlformats.org/officeDocument/2006/relationships/slideLayout" Target="../slideLayouts/slideLayout67.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71.xml"/><Relationship Id="rId7" Type="http://schemas.openxmlformats.org/officeDocument/2006/relationships/image" Target="../media/image7.jpeg"/><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theme" Target="../theme/theme11.xml"/><Relationship Id="rId5" Type="http://schemas.openxmlformats.org/officeDocument/2006/relationships/slideLayout" Target="../slideLayouts/slideLayout73.xml"/><Relationship Id="rId4" Type="http://schemas.openxmlformats.org/officeDocument/2006/relationships/slideLayout" Target="../slideLayouts/slideLayout72.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76.xml"/><Relationship Id="rId2" Type="http://schemas.openxmlformats.org/officeDocument/2006/relationships/slideLayout" Target="../slideLayouts/slideLayout75.xml"/><Relationship Id="rId1" Type="http://schemas.openxmlformats.org/officeDocument/2006/relationships/slideLayout" Target="../slideLayouts/slideLayout74.xml"/><Relationship Id="rId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theme" Target="../theme/theme13.xml"/><Relationship Id="rId3" Type="http://schemas.openxmlformats.org/officeDocument/2006/relationships/slideLayout" Target="../slideLayouts/slideLayout79.xml"/><Relationship Id="rId7" Type="http://schemas.openxmlformats.org/officeDocument/2006/relationships/slideLayout" Target="../slideLayouts/slideLayout83.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5" Type="http://schemas.openxmlformats.org/officeDocument/2006/relationships/slideLayout" Target="../slideLayouts/slideLayout81.xml"/><Relationship Id="rId4" Type="http://schemas.openxmlformats.org/officeDocument/2006/relationships/slideLayout" Target="../slideLayouts/slideLayout80.xml"/><Relationship Id="rId9" Type="http://schemas.openxmlformats.org/officeDocument/2006/relationships/image" Target="../media/image7.jpeg"/></Relationships>
</file>

<file path=ppt/slideMasters/_rels/slideMaster14.xml.rels><?xml version="1.0" encoding="UTF-8" standalone="yes"?>
<Relationships xmlns="http://schemas.openxmlformats.org/package/2006/relationships"><Relationship Id="rId3" Type="http://schemas.openxmlformats.org/officeDocument/2006/relationships/theme" Target="../theme/theme14.xml"/><Relationship Id="rId2" Type="http://schemas.openxmlformats.org/officeDocument/2006/relationships/slideLayout" Target="../slideLayouts/slideLayout85.xml"/><Relationship Id="rId1" Type="http://schemas.openxmlformats.org/officeDocument/2006/relationships/slideLayout" Target="../slideLayouts/slideLayout84.xml"/><Relationship Id="rId4" Type="http://schemas.openxmlformats.org/officeDocument/2006/relationships/image" Target="../media/image7.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slideLayout" Target="../slideLayouts/slideLayout9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17" Type="http://schemas.openxmlformats.org/officeDocument/2006/relationships/image" Target="../media/image7.jpeg"/><Relationship Id="rId2" Type="http://schemas.openxmlformats.org/officeDocument/2006/relationships/slideLayout" Target="../slideLayouts/slideLayout87.xml"/><Relationship Id="rId16" Type="http://schemas.openxmlformats.org/officeDocument/2006/relationships/theme" Target="../theme/theme15.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5" Type="http://schemas.openxmlformats.org/officeDocument/2006/relationships/slideLayout" Target="../slideLayouts/slideLayout10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slideLayout" Target="../slideLayouts/slideLayout9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image" Target="../media/image3.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1.png"/><Relationship Id="rId2" Type="http://schemas.openxmlformats.org/officeDocument/2006/relationships/slideLayout" Target="../slideLayouts/slideLayout11.xml"/><Relationship Id="rId16" Type="http://schemas.openxmlformats.org/officeDocument/2006/relationships/theme" Target="../theme/theme3.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2.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4.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39.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40.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4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image" Target="../media/image1.png"/><Relationship Id="rId5" Type="http://schemas.openxmlformats.org/officeDocument/2006/relationships/slideLayout" Target="../slideLayouts/slideLayout46.xml"/><Relationship Id="rId10" Type="http://schemas.openxmlformats.org/officeDocument/2006/relationships/image" Target="../media/image7.jpeg"/><Relationship Id="rId4" Type="http://schemas.openxmlformats.org/officeDocument/2006/relationships/slideLayout" Target="../slideLayouts/slideLayout45.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6" Type="http://schemas.openxmlformats.org/officeDocument/2006/relationships/image" Target="../media/image7.jpeg"/><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theme" Target="../theme/theme9.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0" y="0"/>
            <a:ext cx="12192000" cy="3657600"/>
          </a:xfrm>
          <a:prstGeom prst="rect">
            <a:avLst/>
          </a:prstGeom>
          <a:solidFill>
            <a:srgbClr val="513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792121" y="367663"/>
            <a:ext cx="2588708" cy="631915"/>
          </a:xfrm>
          <a:prstGeom prst="rect">
            <a:avLst/>
          </a:prstGeom>
        </p:spPr>
      </p:pic>
    </p:spTree>
    <p:extLst>
      <p:ext uri="{BB962C8B-B14F-4D97-AF65-F5344CB8AC3E}">
        <p14:creationId xmlns:p14="http://schemas.microsoft.com/office/powerpoint/2010/main" val="4121476795"/>
      </p:ext>
    </p:extLst>
  </p:cSld>
  <p:clrMap bg1="lt1" tx1="dk1" bg2="lt2" tx2="dk2" accent1="accent1" accent2="accent2" accent3="accent3" accent4="accent4" accent5="accent5" accent6="accent6" hlink="hlink" folHlink="folHlink"/>
  <p:sldLayoutIdLst>
    <p:sldLayoutId id="2147483713" r:id="rId1"/>
    <p:sldLayoutId id="2147483747" r:id="rId2"/>
    <p:sldLayoutId id="2147483748" r:id="rId3"/>
    <p:sldLayoutId id="2147483749" r:id="rId4"/>
    <p:sldLayoutId id="2147483750" r:id="rId5"/>
    <p:sldLayoutId id="2147483751"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06400" y="533405"/>
            <a:ext cx="92456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1016001" y="1600200"/>
            <a:ext cx="10407651"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9" name="Rectangle 7"/>
          <p:cNvSpPr>
            <a:spLocks noGrp="1" noChangeArrowheads="1"/>
          </p:cNvSpPr>
          <p:nvPr>
            <p:ph type="sldNum" sz="quarter" idx="4"/>
          </p:nvPr>
        </p:nvSpPr>
        <p:spPr bwMode="auto">
          <a:xfrm>
            <a:off x="8737600" y="6453193"/>
            <a:ext cx="26416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a:solidFill>
                <a:srgbClr val="000000"/>
              </a:solidFill>
            </a:endParaRPr>
          </a:p>
        </p:txBody>
      </p:sp>
      <p:sp>
        <p:nvSpPr>
          <p:cNvPr id="3080" name="Line 8"/>
          <p:cNvSpPr>
            <a:spLocks noChangeShapeType="1"/>
          </p:cNvSpPr>
          <p:nvPr/>
        </p:nvSpPr>
        <p:spPr bwMode="auto">
          <a:xfrm>
            <a:off x="508000" y="914400"/>
            <a:ext cx="10456333" cy="0"/>
          </a:xfrm>
          <a:prstGeom prst="line">
            <a:avLst/>
          </a:prstGeom>
          <a:noFill/>
          <a:ln w="25400" cap="sq">
            <a:solidFill>
              <a:srgbClr val="969696"/>
            </a:solidFill>
            <a:round/>
            <a:headEnd type="none" w="sm" len="sm"/>
            <a:tailEnd type="none" w="sm" len="sm"/>
          </a:ln>
          <a:effectLst/>
        </p:spPr>
        <p:txBody>
          <a:bodyPr/>
          <a:lstStyle/>
          <a:p>
            <a:pPr algn="ctr">
              <a:defRPr/>
            </a:pPr>
            <a:endParaRPr lang="en-US">
              <a:solidFill>
                <a:srgbClr val="000000"/>
              </a:solidFill>
            </a:endParaRPr>
          </a:p>
        </p:txBody>
      </p:sp>
      <p:sp>
        <p:nvSpPr>
          <p:cNvPr id="3081" name="Text Box 9"/>
          <p:cNvSpPr txBox="1">
            <a:spLocks noChangeArrowheads="1"/>
          </p:cNvSpPr>
          <p:nvPr/>
        </p:nvSpPr>
        <p:spPr bwMode="auto">
          <a:xfrm>
            <a:off x="10566400" y="6430968"/>
            <a:ext cx="8128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a:solidFill>
                <a:srgbClr val="000000"/>
              </a:solidFill>
              <a:latin typeface="Century Gothic" pitchFamily="34" charset="0"/>
            </a:endParaRPr>
          </a:p>
        </p:txBody>
      </p:sp>
      <p:pic>
        <p:nvPicPr>
          <p:cNvPr id="8" name="Picture 7" descr="RIDE_logo.JPG"/>
          <p:cNvPicPr>
            <a:picLocks noChangeAspect="1"/>
          </p:cNvPicPr>
          <p:nvPr/>
        </p:nvPicPr>
        <p:blipFill>
          <a:blip r:embed="rId7" cstate="print"/>
          <a:stretch>
            <a:fillRect/>
          </a:stretch>
        </p:blipFill>
        <p:spPr>
          <a:xfrm>
            <a:off x="9144000" y="228600"/>
            <a:ext cx="3048000" cy="567246"/>
          </a:xfrm>
          <a:prstGeom prst="rect">
            <a:avLst/>
          </a:prstGeom>
        </p:spPr>
      </p:pic>
    </p:spTree>
    <p:extLst>
      <p:ext uri="{BB962C8B-B14F-4D97-AF65-F5344CB8AC3E}">
        <p14:creationId xmlns:p14="http://schemas.microsoft.com/office/powerpoint/2010/main" val="3625571001"/>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Lst>
  <p:transition/>
  <p:hf sldNum="0" hd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06400" y="533405"/>
            <a:ext cx="92456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1016001" y="1600200"/>
            <a:ext cx="10407651"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9" name="Rectangle 7"/>
          <p:cNvSpPr>
            <a:spLocks noGrp="1" noChangeArrowheads="1"/>
          </p:cNvSpPr>
          <p:nvPr>
            <p:ph type="sldNum" sz="quarter" idx="4"/>
          </p:nvPr>
        </p:nvSpPr>
        <p:spPr bwMode="auto">
          <a:xfrm>
            <a:off x="8737600" y="6453195"/>
            <a:ext cx="26416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a:solidFill>
                <a:srgbClr val="000000"/>
              </a:solidFill>
            </a:endParaRPr>
          </a:p>
        </p:txBody>
      </p:sp>
      <p:sp>
        <p:nvSpPr>
          <p:cNvPr id="3080" name="Line 8"/>
          <p:cNvSpPr>
            <a:spLocks noChangeShapeType="1"/>
          </p:cNvSpPr>
          <p:nvPr/>
        </p:nvSpPr>
        <p:spPr bwMode="auto">
          <a:xfrm>
            <a:off x="508000" y="914400"/>
            <a:ext cx="10456333" cy="0"/>
          </a:xfrm>
          <a:prstGeom prst="line">
            <a:avLst/>
          </a:prstGeom>
          <a:noFill/>
          <a:ln w="25400" cap="sq">
            <a:solidFill>
              <a:srgbClr val="969696"/>
            </a:solidFill>
            <a:round/>
            <a:headEnd type="none" w="sm" len="sm"/>
            <a:tailEnd type="none" w="sm" len="sm"/>
          </a:ln>
          <a:effectLst/>
        </p:spPr>
        <p:txBody>
          <a:bodyPr/>
          <a:lstStyle/>
          <a:p>
            <a:pPr algn="ctr">
              <a:defRPr/>
            </a:pPr>
            <a:endParaRPr lang="en-US">
              <a:solidFill>
                <a:srgbClr val="000000"/>
              </a:solidFill>
            </a:endParaRPr>
          </a:p>
        </p:txBody>
      </p:sp>
      <p:sp>
        <p:nvSpPr>
          <p:cNvPr id="3081" name="Text Box 9"/>
          <p:cNvSpPr txBox="1">
            <a:spLocks noChangeArrowheads="1"/>
          </p:cNvSpPr>
          <p:nvPr/>
        </p:nvSpPr>
        <p:spPr bwMode="auto">
          <a:xfrm>
            <a:off x="10566400" y="6430970"/>
            <a:ext cx="8128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a:solidFill>
                <a:srgbClr val="000000"/>
              </a:solidFill>
              <a:latin typeface="Century Gothic" pitchFamily="34" charset="0"/>
            </a:endParaRPr>
          </a:p>
        </p:txBody>
      </p:sp>
      <p:pic>
        <p:nvPicPr>
          <p:cNvPr id="8" name="Picture 7" descr="RIDE_logo.JPG"/>
          <p:cNvPicPr>
            <a:picLocks noChangeAspect="1"/>
          </p:cNvPicPr>
          <p:nvPr/>
        </p:nvPicPr>
        <p:blipFill>
          <a:blip r:embed="rId7" cstate="print"/>
          <a:stretch>
            <a:fillRect/>
          </a:stretch>
        </p:blipFill>
        <p:spPr>
          <a:xfrm>
            <a:off x="9144000" y="228600"/>
            <a:ext cx="3048000" cy="567246"/>
          </a:xfrm>
          <a:prstGeom prst="rect">
            <a:avLst/>
          </a:prstGeom>
        </p:spPr>
      </p:pic>
    </p:spTree>
    <p:extLst>
      <p:ext uri="{BB962C8B-B14F-4D97-AF65-F5344CB8AC3E}">
        <p14:creationId xmlns:p14="http://schemas.microsoft.com/office/powerpoint/2010/main" val="2573598661"/>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Lst>
  <p:transition/>
  <p:hf sldNum="0" hd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06400" y="533405"/>
            <a:ext cx="92456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1016001" y="1600200"/>
            <a:ext cx="10407651"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9" name="Rectangle 7"/>
          <p:cNvSpPr>
            <a:spLocks noGrp="1" noChangeArrowheads="1"/>
          </p:cNvSpPr>
          <p:nvPr>
            <p:ph type="sldNum" sz="quarter" idx="4"/>
          </p:nvPr>
        </p:nvSpPr>
        <p:spPr bwMode="auto">
          <a:xfrm>
            <a:off x="8737600" y="6453197"/>
            <a:ext cx="26416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a:solidFill>
                <a:srgbClr val="000000"/>
              </a:solidFill>
            </a:endParaRPr>
          </a:p>
        </p:txBody>
      </p:sp>
      <p:sp>
        <p:nvSpPr>
          <p:cNvPr id="3080" name="Line 8"/>
          <p:cNvSpPr>
            <a:spLocks noChangeShapeType="1"/>
          </p:cNvSpPr>
          <p:nvPr/>
        </p:nvSpPr>
        <p:spPr bwMode="auto">
          <a:xfrm>
            <a:off x="508000" y="914400"/>
            <a:ext cx="10456333" cy="0"/>
          </a:xfrm>
          <a:prstGeom prst="line">
            <a:avLst/>
          </a:prstGeom>
          <a:noFill/>
          <a:ln w="25400" cap="sq">
            <a:solidFill>
              <a:srgbClr val="969696"/>
            </a:solidFill>
            <a:round/>
            <a:headEnd type="none" w="sm" len="sm"/>
            <a:tailEnd type="none" w="sm" len="sm"/>
          </a:ln>
          <a:effectLst/>
        </p:spPr>
        <p:txBody>
          <a:bodyPr/>
          <a:lstStyle/>
          <a:p>
            <a:pPr algn="ctr">
              <a:defRPr/>
            </a:pPr>
            <a:endParaRPr lang="en-US">
              <a:solidFill>
                <a:srgbClr val="000000"/>
              </a:solidFill>
            </a:endParaRPr>
          </a:p>
        </p:txBody>
      </p:sp>
      <p:sp>
        <p:nvSpPr>
          <p:cNvPr id="3081" name="Text Box 9"/>
          <p:cNvSpPr txBox="1">
            <a:spLocks noChangeArrowheads="1"/>
          </p:cNvSpPr>
          <p:nvPr/>
        </p:nvSpPr>
        <p:spPr bwMode="auto">
          <a:xfrm>
            <a:off x="10566400" y="6430972"/>
            <a:ext cx="8128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a:solidFill>
                <a:srgbClr val="000000"/>
              </a:solidFill>
              <a:latin typeface="Century Gothic" pitchFamily="34" charset="0"/>
            </a:endParaRPr>
          </a:p>
        </p:txBody>
      </p:sp>
    </p:spTree>
    <p:extLst>
      <p:ext uri="{BB962C8B-B14F-4D97-AF65-F5344CB8AC3E}">
        <p14:creationId xmlns:p14="http://schemas.microsoft.com/office/powerpoint/2010/main" val="1761069682"/>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Lst>
  <p:transition/>
  <p:hf sldNum="0" hd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06400" y="533405"/>
            <a:ext cx="92456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1016001" y="1600200"/>
            <a:ext cx="10407651"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9" name="Rectangle 7"/>
          <p:cNvSpPr>
            <a:spLocks noGrp="1" noChangeArrowheads="1"/>
          </p:cNvSpPr>
          <p:nvPr>
            <p:ph type="sldNum" sz="quarter" idx="4"/>
          </p:nvPr>
        </p:nvSpPr>
        <p:spPr bwMode="auto">
          <a:xfrm>
            <a:off x="8737600" y="6453199"/>
            <a:ext cx="26416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a:solidFill>
                <a:srgbClr val="000000"/>
              </a:solidFill>
            </a:endParaRPr>
          </a:p>
        </p:txBody>
      </p:sp>
      <p:sp>
        <p:nvSpPr>
          <p:cNvPr id="3080" name="Line 8"/>
          <p:cNvSpPr>
            <a:spLocks noChangeShapeType="1"/>
          </p:cNvSpPr>
          <p:nvPr/>
        </p:nvSpPr>
        <p:spPr bwMode="auto">
          <a:xfrm>
            <a:off x="508000" y="914400"/>
            <a:ext cx="10456333" cy="0"/>
          </a:xfrm>
          <a:prstGeom prst="line">
            <a:avLst/>
          </a:prstGeom>
          <a:noFill/>
          <a:ln w="25400" cap="sq">
            <a:solidFill>
              <a:srgbClr val="969696"/>
            </a:solidFill>
            <a:round/>
            <a:headEnd type="none" w="sm" len="sm"/>
            <a:tailEnd type="none" w="sm" len="sm"/>
          </a:ln>
          <a:effectLst/>
        </p:spPr>
        <p:txBody>
          <a:bodyPr/>
          <a:lstStyle/>
          <a:p>
            <a:pPr algn="ctr">
              <a:defRPr/>
            </a:pPr>
            <a:endParaRPr lang="en-US">
              <a:solidFill>
                <a:srgbClr val="000000"/>
              </a:solidFill>
              <a:latin typeface="Century Gothic" pitchFamily="34" charset="0"/>
            </a:endParaRPr>
          </a:p>
        </p:txBody>
      </p:sp>
      <p:sp>
        <p:nvSpPr>
          <p:cNvPr id="3081" name="Text Box 9"/>
          <p:cNvSpPr txBox="1">
            <a:spLocks noChangeArrowheads="1"/>
          </p:cNvSpPr>
          <p:nvPr/>
        </p:nvSpPr>
        <p:spPr bwMode="auto">
          <a:xfrm>
            <a:off x="10566400" y="6430974"/>
            <a:ext cx="8128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a:solidFill>
                <a:srgbClr val="000000"/>
              </a:solidFill>
              <a:latin typeface="Century Gothic" pitchFamily="34" charset="0"/>
            </a:endParaRPr>
          </a:p>
        </p:txBody>
      </p:sp>
      <p:pic>
        <p:nvPicPr>
          <p:cNvPr id="8" name="Picture 7" descr="RIDE_logo.JPG"/>
          <p:cNvPicPr>
            <a:picLocks noChangeAspect="1"/>
          </p:cNvPicPr>
          <p:nvPr/>
        </p:nvPicPr>
        <p:blipFill>
          <a:blip r:embed="rId9" cstate="print"/>
          <a:stretch>
            <a:fillRect/>
          </a:stretch>
        </p:blipFill>
        <p:spPr>
          <a:xfrm>
            <a:off x="9144000" y="228600"/>
            <a:ext cx="3048000" cy="567246"/>
          </a:xfrm>
          <a:prstGeom prst="rect">
            <a:avLst/>
          </a:prstGeom>
        </p:spPr>
      </p:pic>
    </p:spTree>
    <p:extLst>
      <p:ext uri="{BB962C8B-B14F-4D97-AF65-F5344CB8AC3E}">
        <p14:creationId xmlns:p14="http://schemas.microsoft.com/office/powerpoint/2010/main" val="352106110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835" r:id="rId4"/>
    <p:sldLayoutId id="2147483838" r:id="rId5"/>
    <p:sldLayoutId id="2147483843" r:id="rId6"/>
    <p:sldLayoutId id="2147483844" r:id="rId7"/>
  </p:sldLayoutIdLst>
  <p:transition/>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Century Gothic" pitchFamily="34" charset="0"/>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Century Gothic" pitchFamily="34" charset="0"/>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Century Gothic" pitchFamily="34" charset="0"/>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Century Gothic" pitchFamily="34" charset="0"/>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Century Gothic" pitchFamily="34" charset="0"/>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06400" y="533405"/>
            <a:ext cx="92456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1016001" y="1600200"/>
            <a:ext cx="10407651"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9" name="Rectangle 7"/>
          <p:cNvSpPr>
            <a:spLocks noGrp="1" noChangeArrowheads="1"/>
          </p:cNvSpPr>
          <p:nvPr>
            <p:ph type="sldNum" sz="quarter" idx="4"/>
          </p:nvPr>
        </p:nvSpPr>
        <p:spPr bwMode="auto">
          <a:xfrm>
            <a:off x="8737600" y="6453201"/>
            <a:ext cx="26416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a:solidFill>
                <a:srgbClr val="000000"/>
              </a:solidFill>
            </a:endParaRPr>
          </a:p>
        </p:txBody>
      </p:sp>
      <p:sp>
        <p:nvSpPr>
          <p:cNvPr id="3080" name="Line 8"/>
          <p:cNvSpPr>
            <a:spLocks noChangeShapeType="1"/>
          </p:cNvSpPr>
          <p:nvPr/>
        </p:nvSpPr>
        <p:spPr bwMode="auto">
          <a:xfrm>
            <a:off x="508000" y="914400"/>
            <a:ext cx="10456333" cy="0"/>
          </a:xfrm>
          <a:prstGeom prst="line">
            <a:avLst/>
          </a:prstGeom>
          <a:noFill/>
          <a:ln w="25400" cap="sq">
            <a:solidFill>
              <a:srgbClr val="969696"/>
            </a:solidFill>
            <a:round/>
            <a:headEnd type="none" w="sm" len="sm"/>
            <a:tailEnd type="none" w="sm" len="sm"/>
          </a:ln>
          <a:effectLst/>
        </p:spPr>
        <p:txBody>
          <a:bodyPr/>
          <a:lstStyle/>
          <a:p>
            <a:pPr algn="ctr">
              <a:defRPr/>
            </a:pPr>
            <a:endParaRPr lang="en-US">
              <a:solidFill>
                <a:srgbClr val="000000"/>
              </a:solidFill>
              <a:latin typeface="Century Gothic" pitchFamily="34" charset="0"/>
            </a:endParaRPr>
          </a:p>
        </p:txBody>
      </p:sp>
      <p:sp>
        <p:nvSpPr>
          <p:cNvPr id="3081" name="Text Box 9"/>
          <p:cNvSpPr txBox="1">
            <a:spLocks noChangeArrowheads="1"/>
          </p:cNvSpPr>
          <p:nvPr/>
        </p:nvSpPr>
        <p:spPr bwMode="auto">
          <a:xfrm>
            <a:off x="10566400" y="6430976"/>
            <a:ext cx="8128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a:solidFill>
                <a:srgbClr val="000000"/>
              </a:solidFill>
              <a:latin typeface="Century Gothic" pitchFamily="34" charset="0"/>
            </a:endParaRPr>
          </a:p>
        </p:txBody>
      </p:sp>
      <p:pic>
        <p:nvPicPr>
          <p:cNvPr id="8" name="Picture 7" descr="RIDE_logo.JPG"/>
          <p:cNvPicPr>
            <a:picLocks noChangeAspect="1"/>
          </p:cNvPicPr>
          <p:nvPr/>
        </p:nvPicPr>
        <p:blipFill>
          <a:blip r:embed="rId4" cstate="print"/>
          <a:stretch>
            <a:fillRect/>
          </a:stretch>
        </p:blipFill>
        <p:spPr>
          <a:xfrm>
            <a:off x="9144000" y="228600"/>
            <a:ext cx="3048000" cy="567246"/>
          </a:xfrm>
          <a:prstGeom prst="rect">
            <a:avLst/>
          </a:prstGeom>
        </p:spPr>
      </p:pic>
    </p:spTree>
    <p:extLst>
      <p:ext uri="{BB962C8B-B14F-4D97-AF65-F5344CB8AC3E}">
        <p14:creationId xmlns:p14="http://schemas.microsoft.com/office/powerpoint/2010/main" val="3386082037"/>
      </p:ext>
    </p:extLst>
  </p:cSld>
  <p:clrMap bg1="lt1" tx1="dk1" bg2="lt2" tx2="dk2" accent1="accent1" accent2="accent2" accent3="accent3" accent4="accent4" accent5="accent5" accent6="accent6" hlink="hlink" folHlink="folHlink"/>
  <p:sldLayoutIdLst>
    <p:sldLayoutId id="2147483796" r:id="rId1"/>
    <p:sldLayoutId id="2147483797" r:id="rId2"/>
  </p:sldLayoutIdLst>
  <p:transition/>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Century Gothic" pitchFamily="34" charset="0"/>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Century Gothic" pitchFamily="34" charset="0"/>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Century Gothic" pitchFamily="34" charset="0"/>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Century Gothic" pitchFamily="34" charset="0"/>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Century Gothic" pitchFamily="34" charset="0"/>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06400" y="533405"/>
            <a:ext cx="92456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1016001" y="1600200"/>
            <a:ext cx="10407651"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80" name="Line 8"/>
          <p:cNvSpPr>
            <a:spLocks noChangeShapeType="1"/>
          </p:cNvSpPr>
          <p:nvPr/>
        </p:nvSpPr>
        <p:spPr bwMode="auto">
          <a:xfrm>
            <a:off x="508000" y="914400"/>
            <a:ext cx="10456333" cy="0"/>
          </a:xfrm>
          <a:prstGeom prst="line">
            <a:avLst/>
          </a:prstGeom>
          <a:noFill/>
          <a:ln w="25400" cap="sq">
            <a:solidFill>
              <a:srgbClr val="969696"/>
            </a:solidFill>
            <a:round/>
            <a:headEnd type="none" w="sm" len="sm"/>
            <a:tailEnd type="none" w="sm" len="sm"/>
          </a:ln>
          <a:effectLst/>
        </p:spPr>
        <p:txBody>
          <a:bodyPr/>
          <a:lstStyle/>
          <a:p>
            <a:pPr algn="ctr">
              <a:defRPr/>
            </a:pPr>
            <a:endParaRPr lang="en-US">
              <a:solidFill>
                <a:srgbClr val="000000"/>
              </a:solidFill>
            </a:endParaRPr>
          </a:p>
        </p:txBody>
      </p:sp>
      <p:sp>
        <p:nvSpPr>
          <p:cNvPr id="3081" name="Text Box 9"/>
          <p:cNvSpPr txBox="1">
            <a:spLocks noChangeArrowheads="1"/>
          </p:cNvSpPr>
          <p:nvPr/>
        </p:nvSpPr>
        <p:spPr bwMode="auto">
          <a:xfrm>
            <a:off x="10566400" y="6430978"/>
            <a:ext cx="8128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a:solidFill>
                <a:srgbClr val="000000"/>
              </a:solidFill>
              <a:latin typeface="Century Gothic" pitchFamily="34" charset="0"/>
            </a:endParaRPr>
          </a:p>
        </p:txBody>
      </p:sp>
      <p:pic>
        <p:nvPicPr>
          <p:cNvPr id="7" name="Picture 6" descr="RIDE_logo.JPG"/>
          <p:cNvPicPr>
            <a:picLocks noChangeAspect="1"/>
          </p:cNvPicPr>
          <p:nvPr/>
        </p:nvPicPr>
        <p:blipFill>
          <a:blip r:embed="rId17" cstate="print"/>
          <a:stretch>
            <a:fillRect/>
          </a:stretch>
        </p:blipFill>
        <p:spPr>
          <a:xfrm>
            <a:off x="9144000" y="228600"/>
            <a:ext cx="3048000" cy="567246"/>
          </a:xfrm>
          <a:prstGeom prst="rect">
            <a:avLst/>
          </a:prstGeom>
        </p:spPr>
      </p:pic>
    </p:spTree>
    <p:extLst>
      <p:ext uri="{BB962C8B-B14F-4D97-AF65-F5344CB8AC3E}">
        <p14:creationId xmlns:p14="http://schemas.microsoft.com/office/powerpoint/2010/main" val="78623647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Lst>
  <p:transition/>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173999" y="235962"/>
            <a:ext cx="1872969" cy="457200"/>
          </a:xfrm>
          <a:prstGeom prst="rect">
            <a:avLst/>
          </a:prstGeom>
        </p:spPr>
      </p:pic>
      <p:sp>
        <p:nvSpPr>
          <p:cNvPr id="8" name="Rectangle 7"/>
          <p:cNvSpPr/>
          <p:nvPr userDrawn="1"/>
        </p:nvSpPr>
        <p:spPr>
          <a:xfrm>
            <a:off x="0" y="2057400"/>
            <a:ext cx="12192000" cy="2743200"/>
          </a:xfrm>
          <a:prstGeom prst="rect">
            <a:avLst/>
          </a:prstGeom>
          <a:solidFill>
            <a:srgbClr val="513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4377313"/>
      </p:ext>
    </p:extLst>
  </p:cSld>
  <p:clrMap bg1="lt1" tx1="dk1" bg2="lt2" tx2="dk2" accent1="accent1" accent2="accent2" accent3="accent3" accent4="accent4" accent5="accent5" accent6="accent6" hlink="hlink" folHlink="folHlink"/>
  <p:sldLayoutIdLst>
    <p:sldLayoutId id="2147483705" r:id="rId1"/>
    <p:sldLayoutId id="2147483725" r:id="rId2"/>
    <p:sldLayoutId id="2147483731" r:id="rId3"/>
  </p:sldLayoutIdLst>
  <p:hf hdr="0" ftr="0" dt="0"/>
  <p:txStyles>
    <p:titleStyle>
      <a:lvl1pPr algn="ctr" defTabSz="914400" rtl="0" eaLnBrk="1" latinLnBrk="0" hangingPunct="1">
        <a:lnSpc>
          <a:spcPct val="90000"/>
        </a:lnSpc>
        <a:spcBef>
          <a:spcPct val="0"/>
        </a:spcBef>
        <a:buNone/>
        <a:defRPr sz="60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792121" y="367663"/>
            <a:ext cx="2588708" cy="631915"/>
          </a:xfrm>
          <a:prstGeom prst="rect">
            <a:avLst/>
          </a:prstGeom>
        </p:spPr>
      </p:pic>
      <p:sp>
        <p:nvSpPr>
          <p:cNvPr id="13" name="Title 1"/>
          <p:cNvSpPr txBox="1">
            <a:spLocks/>
          </p:cNvSpPr>
          <p:nvPr userDrawn="1"/>
        </p:nvSpPr>
        <p:spPr>
          <a:xfrm>
            <a:off x="0" y="0"/>
            <a:ext cx="12192000" cy="1188720"/>
          </a:xfrm>
          <a:prstGeom prst="rect">
            <a:avLst/>
          </a:prstGeom>
          <a:solidFill>
            <a:srgbClr val="513D75"/>
          </a:solidFill>
        </p:spPr>
        <p:txBody>
          <a:bodyPr anchor="ctr" anchorCtr="0"/>
          <a:lstStyle>
            <a:lvl1pPr algn="l" defTabSz="914400" rtl="0" eaLnBrk="1" latinLnBrk="0" hangingPunct="1">
              <a:lnSpc>
                <a:spcPct val="90000"/>
              </a:lnSpc>
              <a:spcBef>
                <a:spcPct val="0"/>
              </a:spcBef>
              <a:buNone/>
              <a:defRPr sz="3600" b="1" kern="1200">
                <a:solidFill>
                  <a:schemeClr val="bg1"/>
                </a:solidFill>
                <a:latin typeface="+mn-lt"/>
                <a:ea typeface="+mj-ea"/>
                <a:cs typeface="+mj-cs"/>
              </a:defRPr>
            </a:lvl1pPr>
          </a:lstStyle>
          <a:p>
            <a:endParaRPr lang="en-US"/>
          </a:p>
        </p:txBody>
      </p:sp>
      <p:pic>
        <p:nvPicPr>
          <p:cNvPr id="14" name="Picture 13"/>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086975" y="365760"/>
            <a:ext cx="1872968" cy="457200"/>
          </a:xfrm>
          <a:prstGeom prst="rect">
            <a:avLst/>
          </a:prstGeom>
        </p:spPr>
      </p:pic>
    </p:spTree>
    <p:extLst>
      <p:ext uri="{BB962C8B-B14F-4D97-AF65-F5344CB8AC3E}">
        <p14:creationId xmlns:p14="http://schemas.microsoft.com/office/powerpoint/2010/main" val="3101126297"/>
      </p:ext>
    </p:extLst>
  </p:cSld>
  <p:clrMap bg1="lt1" tx1="dk1" bg2="lt2" tx2="dk2" accent1="accent1" accent2="accent2" accent3="accent3" accent4="accent4" accent5="accent5" accent6="accent6" hlink="hlink" folHlink="folHlink"/>
  <p:sldLayoutIdLst>
    <p:sldLayoutId id="2147483711" r:id="rId1"/>
    <p:sldLayoutId id="2147483714" r:id="rId2"/>
    <p:sldLayoutId id="2147483721" r:id="rId3"/>
    <p:sldLayoutId id="2147483723" r:id="rId4"/>
    <p:sldLayoutId id="2147483732" r:id="rId5"/>
    <p:sldLayoutId id="2147483733"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173999" y="235962"/>
            <a:ext cx="1872969" cy="457200"/>
          </a:xfrm>
          <a:prstGeom prst="rect">
            <a:avLst/>
          </a:prstGeom>
        </p:spPr>
      </p:pic>
      <p:sp>
        <p:nvSpPr>
          <p:cNvPr id="10" name="Title 1"/>
          <p:cNvSpPr txBox="1">
            <a:spLocks/>
          </p:cNvSpPr>
          <p:nvPr userDrawn="1"/>
        </p:nvSpPr>
        <p:spPr>
          <a:xfrm>
            <a:off x="0" y="0"/>
            <a:ext cx="3657600" cy="6852639"/>
          </a:xfrm>
          <a:prstGeom prst="rect">
            <a:avLst/>
          </a:prstGeom>
          <a:solidFill>
            <a:srgbClr val="513D75"/>
          </a:solidFill>
        </p:spPr>
        <p:txBody>
          <a:bodyPr anchor="ctr" anchorCtr="0"/>
          <a:lstStyle>
            <a:lvl1pPr algn="l" defTabSz="914400" rtl="0" eaLnBrk="1" latinLnBrk="0" hangingPunct="1">
              <a:lnSpc>
                <a:spcPct val="90000"/>
              </a:lnSpc>
              <a:spcBef>
                <a:spcPct val="0"/>
              </a:spcBef>
              <a:buNone/>
              <a:defRPr sz="3600" b="1" kern="1200">
                <a:solidFill>
                  <a:schemeClr val="bg1"/>
                </a:solidFill>
                <a:latin typeface="+mn-lt"/>
                <a:ea typeface="+mj-ea"/>
                <a:cs typeface="+mj-cs"/>
              </a:defRPr>
            </a:lvl1pPr>
          </a:lstStyle>
          <a:p>
            <a:endParaRPr lang="en-US"/>
          </a:p>
        </p:txBody>
      </p:sp>
    </p:spTree>
    <p:extLst>
      <p:ext uri="{BB962C8B-B14F-4D97-AF65-F5344CB8AC3E}">
        <p14:creationId xmlns:p14="http://schemas.microsoft.com/office/powerpoint/2010/main" val="944057187"/>
      </p:ext>
    </p:extLst>
  </p:cSld>
  <p:clrMap bg1="lt1" tx1="dk1" bg2="lt2" tx2="dk2" accent1="accent1" accent2="accent2" accent3="accent3" accent4="accent4" accent5="accent5" accent6="accent6" hlink="hlink" folHlink="folHlink"/>
  <p:sldLayoutIdLst>
    <p:sldLayoutId id="2147483715"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0374" y="6218237"/>
            <a:ext cx="1872969" cy="457200"/>
          </a:xfrm>
          <a:prstGeom prst="rect">
            <a:avLst/>
          </a:prstGeom>
        </p:spPr>
      </p:pic>
      <p:sp>
        <p:nvSpPr>
          <p:cNvPr id="14" name="Title 1"/>
          <p:cNvSpPr txBox="1">
            <a:spLocks/>
          </p:cNvSpPr>
          <p:nvPr userDrawn="1"/>
        </p:nvSpPr>
        <p:spPr>
          <a:xfrm>
            <a:off x="8534400" y="0"/>
            <a:ext cx="3657600" cy="6852639"/>
          </a:xfrm>
          <a:prstGeom prst="rect">
            <a:avLst/>
          </a:prstGeom>
          <a:solidFill>
            <a:srgbClr val="513D75"/>
          </a:solidFill>
        </p:spPr>
        <p:txBody>
          <a:bodyPr anchor="ctr" anchorCtr="0"/>
          <a:lstStyle>
            <a:lvl1pPr algn="l" defTabSz="914400" rtl="0" eaLnBrk="1" latinLnBrk="0" hangingPunct="1">
              <a:lnSpc>
                <a:spcPct val="90000"/>
              </a:lnSpc>
              <a:spcBef>
                <a:spcPct val="0"/>
              </a:spcBef>
              <a:buNone/>
              <a:defRPr sz="3600" b="1" kern="1200">
                <a:solidFill>
                  <a:schemeClr val="bg1"/>
                </a:solidFill>
                <a:latin typeface="+mn-lt"/>
                <a:ea typeface="+mj-ea"/>
                <a:cs typeface="+mj-cs"/>
              </a:defRPr>
            </a:lvl1pPr>
          </a:lstStyle>
          <a:p>
            <a:endParaRPr lang="en-US"/>
          </a:p>
        </p:txBody>
      </p:sp>
    </p:spTree>
    <p:extLst>
      <p:ext uri="{BB962C8B-B14F-4D97-AF65-F5344CB8AC3E}">
        <p14:creationId xmlns:p14="http://schemas.microsoft.com/office/powerpoint/2010/main" val="1876077069"/>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0" y="0"/>
            <a:ext cx="12192000" cy="3657600"/>
          </a:xfrm>
          <a:prstGeom prst="rect">
            <a:avLst/>
          </a:prstGeom>
          <a:solidFill>
            <a:srgbClr val="513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92121" y="367663"/>
            <a:ext cx="2588708" cy="631915"/>
          </a:xfrm>
          <a:prstGeom prst="rect">
            <a:avLst/>
          </a:prstGeom>
        </p:spPr>
      </p:pic>
      <p:pic>
        <p:nvPicPr>
          <p:cNvPr id="11" name="Picture 2" descr="http://www.spokeo.com/blog/wp-content/uploads/2013/05/email-sticker.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155124" y="4056034"/>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p:nvPr userDrawn="1"/>
        </p:nvPicPr>
        <p:blipFill>
          <a:blip r:embed="rId5" cstate="print">
            <a:extLst>
              <a:ext uri="{28A0092B-C50C-407E-A947-70E740481C1C}">
                <a14:useLocalDpi xmlns:a14="http://schemas.microsoft.com/office/drawing/2010/main" val="0"/>
              </a:ext>
            </a:extLst>
          </a:blip>
          <a:stretch>
            <a:fillRect/>
          </a:stretch>
        </p:blipFill>
        <p:spPr>
          <a:xfrm>
            <a:off x="3155124" y="4906906"/>
            <a:ext cx="457200" cy="457200"/>
          </a:xfrm>
          <a:prstGeom prst="rect">
            <a:avLst/>
          </a:prstGeom>
        </p:spPr>
      </p:pic>
      <p:pic>
        <p:nvPicPr>
          <p:cNvPr id="13" name="Picture 1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081972" y="5757778"/>
            <a:ext cx="530352" cy="530352"/>
          </a:xfrm>
          <a:prstGeom prst="rect">
            <a:avLst/>
          </a:prstGeom>
        </p:spPr>
      </p:pic>
    </p:spTree>
    <p:extLst>
      <p:ext uri="{BB962C8B-B14F-4D97-AF65-F5344CB8AC3E}">
        <p14:creationId xmlns:p14="http://schemas.microsoft.com/office/powerpoint/2010/main" val="529008917"/>
      </p:ext>
    </p:extLst>
  </p:cSld>
  <p:clrMap bg1="lt1" tx1="dk1" bg2="lt2" tx2="dk2" accent1="accent1" accent2="accent2" accent3="accent3" accent4="accent4" accent5="accent5" accent6="accent6" hlink="hlink" folHlink="folHlink"/>
  <p:sldLayoutIdLst>
    <p:sldLayoutId id="214748371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0" y="0"/>
            <a:ext cx="12192000" cy="3657600"/>
          </a:xfrm>
          <a:prstGeom prst="rect">
            <a:avLst/>
          </a:prstGeom>
          <a:solidFill>
            <a:srgbClr val="513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92121" y="367663"/>
            <a:ext cx="2588708" cy="631915"/>
          </a:xfrm>
          <a:prstGeom prst="rect">
            <a:avLst/>
          </a:prstGeom>
        </p:spPr>
      </p:pic>
    </p:spTree>
    <p:extLst>
      <p:ext uri="{BB962C8B-B14F-4D97-AF65-F5344CB8AC3E}">
        <p14:creationId xmlns:p14="http://schemas.microsoft.com/office/powerpoint/2010/main" val="2133092718"/>
      </p:ext>
    </p:extLst>
  </p:cSld>
  <p:clrMap bg1="lt1" tx1="dk1" bg2="lt2" tx2="dk2" accent1="accent1" accent2="accent2" accent3="accent3" accent4="accent4" accent5="accent5" accent6="accent6" hlink="hlink" folHlink="folHlink"/>
  <p:sldLayoutIdLst>
    <p:sldLayoutId id="214748371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06400" y="533401"/>
            <a:ext cx="92456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1016000" y="1600200"/>
            <a:ext cx="10407651"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80" name="Line 8"/>
          <p:cNvSpPr>
            <a:spLocks noChangeShapeType="1"/>
          </p:cNvSpPr>
          <p:nvPr/>
        </p:nvSpPr>
        <p:spPr bwMode="auto">
          <a:xfrm>
            <a:off x="508000" y="914400"/>
            <a:ext cx="10456333" cy="0"/>
          </a:xfrm>
          <a:prstGeom prst="line">
            <a:avLst/>
          </a:prstGeom>
          <a:noFill/>
          <a:ln w="25400" cap="sq">
            <a:solidFill>
              <a:srgbClr val="969696"/>
            </a:solidFill>
            <a:round/>
            <a:headEnd type="none" w="sm" len="sm"/>
            <a:tailEnd type="none" w="sm" len="sm"/>
          </a:ln>
          <a:effectLst/>
        </p:spPr>
        <p:txBody>
          <a:bodyPr/>
          <a:lstStyle/>
          <a:p>
            <a:pPr algn="ctr">
              <a:defRPr/>
            </a:pPr>
            <a:endParaRPr lang="en-US">
              <a:solidFill>
                <a:srgbClr val="000000"/>
              </a:solidFill>
            </a:endParaRPr>
          </a:p>
        </p:txBody>
      </p:sp>
      <p:sp>
        <p:nvSpPr>
          <p:cNvPr id="3081" name="Text Box 9"/>
          <p:cNvSpPr txBox="1">
            <a:spLocks noChangeArrowheads="1"/>
          </p:cNvSpPr>
          <p:nvPr/>
        </p:nvSpPr>
        <p:spPr bwMode="auto">
          <a:xfrm>
            <a:off x="10566400" y="6430964"/>
            <a:ext cx="8128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a:solidFill>
                <a:srgbClr val="000000"/>
              </a:solidFill>
              <a:latin typeface="Century Gothic" pitchFamily="34" charset="0"/>
            </a:endParaRPr>
          </a:p>
        </p:txBody>
      </p:sp>
      <p:sp>
        <p:nvSpPr>
          <p:cNvPr id="8" name="Rectangle 7"/>
          <p:cNvSpPr txBox="1">
            <a:spLocks noChangeArrowheads="1"/>
          </p:cNvSpPr>
          <p:nvPr/>
        </p:nvSpPr>
        <p:spPr bwMode="auto">
          <a:xfrm>
            <a:off x="609600" y="6537326"/>
            <a:ext cx="7112000" cy="32067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sz="1200" i="1">
              <a:solidFill>
                <a:srgbClr val="000000"/>
              </a:solidFill>
              <a:latin typeface="Calibri" pitchFamily="34" charset="0"/>
              <a:cs typeface="Calibri" pitchFamily="34" charset="0"/>
            </a:endParaRPr>
          </a:p>
        </p:txBody>
      </p:sp>
      <p:pic>
        <p:nvPicPr>
          <p:cNvPr id="9" name="Picture 8" descr="RIDE_logo.JPG"/>
          <p:cNvPicPr>
            <a:picLocks noChangeAspect="1"/>
          </p:cNvPicPr>
          <p:nvPr/>
        </p:nvPicPr>
        <p:blipFill>
          <a:blip r:embed="rId10" cstate="print"/>
          <a:stretch>
            <a:fillRect/>
          </a:stretch>
        </p:blipFill>
        <p:spPr>
          <a:xfrm>
            <a:off x="9144000" y="228600"/>
            <a:ext cx="3048000" cy="567246"/>
          </a:xfrm>
          <a:prstGeom prst="rect">
            <a:avLst/>
          </a:prstGeom>
        </p:spPr>
      </p:pic>
      <p:sp>
        <p:nvSpPr>
          <p:cNvPr id="10" name="Rectangle 9"/>
          <p:cNvSpPr/>
          <p:nvPr userDrawn="1"/>
        </p:nvSpPr>
        <p:spPr>
          <a:xfrm>
            <a:off x="0" y="0"/>
            <a:ext cx="12192000" cy="3657600"/>
          </a:xfrm>
          <a:prstGeom prst="rect">
            <a:avLst/>
          </a:prstGeom>
          <a:solidFill>
            <a:srgbClr val="513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792121" y="367663"/>
            <a:ext cx="2588708" cy="631915"/>
          </a:xfrm>
          <a:prstGeom prst="rect">
            <a:avLst/>
          </a:prstGeom>
        </p:spPr>
      </p:pic>
    </p:spTree>
    <p:extLst>
      <p:ext uri="{BB962C8B-B14F-4D97-AF65-F5344CB8AC3E}">
        <p14:creationId xmlns:p14="http://schemas.microsoft.com/office/powerpoint/2010/main" val="126714209"/>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Lst>
  <p:transition/>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406400" y="533403"/>
            <a:ext cx="92456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123" name="Rectangle 4"/>
          <p:cNvSpPr>
            <a:spLocks noGrp="1" noChangeArrowheads="1"/>
          </p:cNvSpPr>
          <p:nvPr>
            <p:ph type="body" idx="1"/>
          </p:nvPr>
        </p:nvSpPr>
        <p:spPr bwMode="auto">
          <a:xfrm>
            <a:off x="1016001" y="1600200"/>
            <a:ext cx="10407651"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80" name="Line 8"/>
          <p:cNvSpPr>
            <a:spLocks noChangeShapeType="1"/>
          </p:cNvSpPr>
          <p:nvPr/>
        </p:nvSpPr>
        <p:spPr bwMode="auto">
          <a:xfrm>
            <a:off x="508000" y="914400"/>
            <a:ext cx="10456333" cy="0"/>
          </a:xfrm>
          <a:prstGeom prst="line">
            <a:avLst/>
          </a:prstGeom>
          <a:noFill/>
          <a:ln w="25400" cap="sq">
            <a:solidFill>
              <a:srgbClr val="969696"/>
            </a:solidFill>
            <a:round/>
            <a:headEnd type="none" w="sm" len="sm"/>
            <a:tailEnd type="none" w="sm" len="sm"/>
          </a:ln>
          <a:effectLst/>
        </p:spPr>
        <p:txBody>
          <a:bodyPr/>
          <a:lstStyle/>
          <a:p>
            <a:pPr algn="ctr">
              <a:defRPr/>
            </a:pPr>
            <a:endParaRPr lang="en-US">
              <a:solidFill>
                <a:srgbClr val="000000"/>
              </a:solidFill>
            </a:endParaRPr>
          </a:p>
        </p:txBody>
      </p:sp>
      <p:sp>
        <p:nvSpPr>
          <p:cNvPr id="3081" name="Text Box 9"/>
          <p:cNvSpPr txBox="1">
            <a:spLocks noChangeArrowheads="1"/>
          </p:cNvSpPr>
          <p:nvPr/>
        </p:nvSpPr>
        <p:spPr bwMode="auto">
          <a:xfrm>
            <a:off x="10566400" y="6430966"/>
            <a:ext cx="8128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a:solidFill>
                <a:srgbClr val="000000"/>
              </a:solidFill>
              <a:latin typeface="Century Gothic" pitchFamily="34" charset="0"/>
            </a:endParaRPr>
          </a:p>
        </p:txBody>
      </p:sp>
      <p:pic>
        <p:nvPicPr>
          <p:cNvPr id="7" name="Picture 6" descr="RIDE_logo.JPG"/>
          <p:cNvPicPr>
            <a:picLocks noChangeAspect="1"/>
          </p:cNvPicPr>
          <p:nvPr/>
        </p:nvPicPr>
        <p:blipFill>
          <a:blip r:embed="rId16" cstate="print"/>
          <a:stretch>
            <a:fillRect/>
          </a:stretch>
        </p:blipFill>
        <p:spPr>
          <a:xfrm>
            <a:off x="9144000" y="228600"/>
            <a:ext cx="3048000" cy="567246"/>
          </a:xfrm>
          <a:prstGeom prst="rect">
            <a:avLst/>
          </a:prstGeom>
        </p:spPr>
      </p:pic>
    </p:spTree>
    <p:extLst>
      <p:ext uri="{BB962C8B-B14F-4D97-AF65-F5344CB8AC3E}">
        <p14:creationId xmlns:p14="http://schemas.microsoft.com/office/powerpoint/2010/main" val="1585660040"/>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803" r:id="rId5"/>
    <p:sldLayoutId id="2147483804" r:id="rId6"/>
    <p:sldLayoutId id="2147483807" r:id="rId7"/>
    <p:sldLayoutId id="2147483810" r:id="rId8"/>
    <p:sldLayoutId id="2147483812" r:id="rId9"/>
    <p:sldLayoutId id="2147483815" r:id="rId10"/>
    <p:sldLayoutId id="2147483816" r:id="rId11"/>
    <p:sldLayoutId id="2147483817" r:id="rId12"/>
    <p:sldLayoutId id="2147483818" r:id="rId13"/>
    <p:sldLayoutId id="2147483822" r:id="rId14"/>
  </p:sldLayoutIdLst>
  <p:transition/>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0.xml"/></Relationships>
</file>

<file path=ppt/slides/_rels/slide16.xml.rels><?xml version="1.0" encoding="UTF-8" standalone="yes"?>
<Relationships xmlns="http://schemas.openxmlformats.org/package/2006/relationships"><Relationship Id="rId3" Type="http://schemas.openxmlformats.org/officeDocument/2006/relationships/hyperlink" Target="http://ricas.pearsonsupport.com/released-items/" TargetMode="External"/><Relationship Id="rId2" Type="http://schemas.openxmlformats.org/officeDocument/2006/relationships/notesSlide" Target="../notesSlides/notesSlide16.xml"/><Relationship Id="rId1" Type="http://schemas.openxmlformats.org/officeDocument/2006/relationships/slideLayout" Target="../slideLayouts/slideLayout80.xml"/><Relationship Id="rId5" Type="http://schemas.openxmlformats.org/officeDocument/2006/relationships/hyperlink" Target="http://www.ride.ri.gov/InstructionAssessment/Assessment/RICASReleasedItems.aspx#4051234-ela-released-items" TargetMode="External"/><Relationship Id="rId4" Type="http://schemas.openxmlformats.org/officeDocument/2006/relationships/hyperlink" Target="https://www.ride.ri.gov/InstructionAssessment/Assessment/ReleasedItemsPracticeTests.aspx#42501797-rhode-island-comprehensive-assessment-system-rica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ride.ri.gov/InstructionAssessment/Assessment/RICASAssessments.aspx#39551541-test-design-english-language-arts-information" TargetMode="External"/><Relationship Id="rId7" Type="http://schemas.openxmlformats.org/officeDocument/2006/relationships/hyperlink" Target="http://www.ride.ri.gov/Portals/0/Uploads/Documents/Common-Core/RIDE_Calibration_Process.pdf" TargetMode="External"/><Relationship Id="rId2" Type="http://schemas.openxmlformats.org/officeDocument/2006/relationships/notesSlide" Target="../notesSlides/notesSlide17.xml"/><Relationship Id="rId1" Type="http://schemas.openxmlformats.org/officeDocument/2006/relationships/slideLayout" Target="../slideLayouts/slideLayout80.xml"/><Relationship Id="rId6" Type="http://schemas.openxmlformats.org/officeDocument/2006/relationships/hyperlink" Target="http://www.ride.ri.gov/InstructionAssessment/Assessment/RICASReleasedItems.aspx" TargetMode="External"/><Relationship Id="rId5" Type="http://schemas.openxmlformats.org/officeDocument/2006/relationships/hyperlink" Target="https://www.ride.ri.gov/InstructionAssessment/Assessment/ReleasedItemsPracticeTests.aspx#42501797-rhode-island-comprehensive-assessment-system-ricas" TargetMode="External"/><Relationship Id="rId4" Type="http://schemas.openxmlformats.org/officeDocument/2006/relationships/hyperlink" Target="http://ricas.pearsonsupport.com/released-item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assessment@ride.ri.gov" TargetMode="External"/><Relationship Id="rId2" Type="http://schemas.openxmlformats.org/officeDocument/2006/relationships/notesSlide" Target="../notesSlides/notesSlide18.xml"/><Relationship Id="rId1" Type="http://schemas.openxmlformats.org/officeDocument/2006/relationships/slideLayout" Target="../slideLayouts/slideLayout8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10556" y="2959100"/>
            <a:ext cx="9403443" cy="552450"/>
          </a:xfrm>
        </p:spPr>
        <p:txBody>
          <a:bodyPr/>
          <a:lstStyle/>
          <a:p>
            <a:pPr algn="ctr"/>
            <a:r>
              <a:rPr lang="en-US" sz="4000">
                <a:latin typeface="Cambria" pitchFamily="18" charset="0"/>
              </a:rPr>
              <a:t/>
            </a:r>
            <a:br>
              <a:rPr lang="en-US" sz="4000">
                <a:latin typeface="Cambria" pitchFamily="18" charset="0"/>
              </a:rPr>
            </a:br>
            <a:r>
              <a:rPr lang="en-US" sz="4000">
                <a:latin typeface="Cambria" pitchFamily="18" charset="0"/>
              </a:rPr>
              <a:t/>
            </a:r>
            <a:br>
              <a:rPr lang="en-US" sz="4000">
                <a:latin typeface="Cambria" pitchFamily="18" charset="0"/>
              </a:rPr>
            </a:br>
            <a:r>
              <a:rPr lang="en-US" sz="4000">
                <a:solidFill>
                  <a:schemeClr val="tx1"/>
                </a:solidFill>
                <a:latin typeface="Cambria"/>
              </a:rPr>
              <a:t>RICAS: ELA/Literacy Calibration</a:t>
            </a:r>
          </a:p>
        </p:txBody>
      </p:sp>
      <p:sp>
        <p:nvSpPr>
          <p:cNvPr id="6" name="Text Placeholder 5"/>
          <p:cNvSpPr>
            <a:spLocks noGrp="1"/>
          </p:cNvSpPr>
          <p:nvPr>
            <p:ph type="body" sz="quarter" idx="4294967295"/>
          </p:nvPr>
        </p:nvSpPr>
        <p:spPr>
          <a:xfrm>
            <a:off x="0" y="4406900"/>
            <a:ext cx="12192000" cy="2451100"/>
          </a:xfrm>
        </p:spPr>
        <p:txBody>
          <a:bodyPr/>
          <a:lstStyle/>
          <a:p>
            <a:pPr marL="0" indent="0" algn="ctr">
              <a:buNone/>
            </a:pPr>
            <a:endParaRPr lang="en-US" dirty="0"/>
          </a:p>
        </p:txBody>
      </p:sp>
    </p:spTree>
    <p:extLst>
      <p:ext uri="{BB962C8B-B14F-4D97-AF65-F5344CB8AC3E}">
        <p14:creationId xmlns:p14="http://schemas.microsoft.com/office/powerpoint/2010/main" val="165471500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120" y="198125"/>
            <a:ext cx="9245600" cy="657225"/>
          </a:xfrm>
        </p:spPr>
        <p:txBody>
          <a:bodyPr>
            <a:noAutofit/>
          </a:bodyPr>
          <a:lstStyle/>
          <a:p>
            <a:r>
              <a:rPr lang="en-US" sz="3200">
                <a:latin typeface="Cambria" pitchFamily="18" charset="0"/>
              </a:rPr>
              <a:t>Calibrating Student Responses </a:t>
            </a:r>
          </a:p>
        </p:txBody>
      </p:sp>
      <p:sp>
        <p:nvSpPr>
          <p:cNvPr id="3" name="Content Placeholder 2"/>
          <p:cNvSpPr>
            <a:spLocks noGrp="1"/>
          </p:cNvSpPr>
          <p:nvPr>
            <p:ph idx="1"/>
          </p:nvPr>
        </p:nvSpPr>
        <p:spPr>
          <a:xfrm>
            <a:off x="452120" y="840973"/>
            <a:ext cx="11169651" cy="6017027"/>
          </a:xfrm>
        </p:spPr>
        <p:txBody>
          <a:bodyPr/>
          <a:lstStyle/>
          <a:p>
            <a:pPr>
              <a:buNone/>
            </a:pPr>
            <a:r>
              <a:rPr lang="en-US" sz="2800" dirty="0">
                <a:latin typeface="Cambria" pitchFamily="18" charset="0"/>
              </a:rPr>
              <a:t>Small Group Work…</a:t>
            </a:r>
          </a:p>
          <a:p>
            <a:pPr>
              <a:buNone/>
            </a:pPr>
            <a:endParaRPr lang="en-US" sz="800" dirty="0">
              <a:latin typeface="Cambria" pitchFamily="18" charset="0"/>
            </a:endParaRPr>
          </a:p>
          <a:p>
            <a:pPr lvl="1">
              <a:buFont typeface="Wingdings" pitchFamily="2" charset="2"/>
              <a:buChar char="§"/>
            </a:pPr>
            <a:r>
              <a:rPr lang="en-US" sz="2800" b="1" dirty="0">
                <a:latin typeface="Cambria" pitchFamily="18" charset="0"/>
              </a:rPr>
              <a:t>Share</a:t>
            </a:r>
            <a:r>
              <a:rPr lang="en-US" sz="2800" dirty="0">
                <a:latin typeface="Cambria" pitchFamily="18" charset="0"/>
              </a:rPr>
              <a:t> rating with colleagues</a:t>
            </a:r>
          </a:p>
          <a:p>
            <a:pPr lvl="1">
              <a:buFont typeface="Wingdings" pitchFamily="2" charset="2"/>
              <a:buChar char="§"/>
            </a:pPr>
            <a:endParaRPr lang="en-US" sz="800" dirty="0">
              <a:latin typeface="Cambria" pitchFamily="18" charset="0"/>
            </a:endParaRPr>
          </a:p>
          <a:p>
            <a:pPr lvl="1">
              <a:buFont typeface="Wingdings" pitchFamily="2" charset="2"/>
              <a:buChar char="§"/>
            </a:pPr>
            <a:r>
              <a:rPr lang="en-US" sz="2800" b="1" dirty="0">
                <a:latin typeface="Cambria"/>
              </a:rPr>
              <a:t>Discuss </a:t>
            </a:r>
            <a:r>
              <a:rPr lang="en-US" sz="2800" dirty="0">
                <a:latin typeface="Cambria"/>
              </a:rPr>
              <a:t>&amp; come to </a:t>
            </a:r>
            <a:r>
              <a:rPr lang="en-US" sz="2800" b="1" dirty="0">
                <a:latin typeface="Cambria"/>
              </a:rPr>
              <a:t>consensus</a:t>
            </a:r>
            <a:r>
              <a:rPr lang="en-US" sz="2800" dirty="0">
                <a:latin typeface="Cambria"/>
              </a:rPr>
              <a:t> on the progression of all papers from highest to lowest</a:t>
            </a:r>
          </a:p>
          <a:p>
            <a:pPr lvl="1">
              <a:buFont typeface="Wingdings" pitchFamily="2" charset="2"/>
              <a:buChar char="§"/>
            </a:pPr>
            <a:endParaRPr lang="en-US" sz="800" b="1" dirty="0">
              <a:latin typeface="Cambria" pitchFamily="18" charset="0"/>
            </a:endParaRPr>
          </a:p>
          <a:p>
            <a:pPr lvl="1">
              <a:buFont typeface="Wingdings" pitchFamily="2" charset="2"/>
              <a:buChar char="§"/>
            </a:pPr>
            <a:r>
              <a:rPr lang="en-US" sz="2800" b="1" dirty="0">
                <a:latin typeface="Cambria"/>
              </a:rPr>
              <a:t>Articulate</a:t>
            </a:r>
            <a:r>
              <a:rPr lang="en-US" sz="2800" dirty="0">
                <a:latin typeface="Cambria"/>
              </a:rPr>
              <a:t> WHY your group ranked them as they did </a:t>
            </a:r>
            <a:endParaRPr lang="en-US" sz="2800" dirty="0">
              <a:latin typeface="Cambria" pitchFamily="18" charset="0"/>
            </a:endParaRPr>
          </a:p>
          <a:p>
            <a:pPr marL="0" indent="0">
              <a:buNone/>
            </a:pPr>
            <a:endParaRPr lang="en-US" sz="2800" dirty="0">
              <a:latin typeface="Cambria" pitchFamily="18" charset="0"/>
            </a:endParaRPr>
          </a:p>
          <a:p>
            <a:pPr marL="0" indent="0">
              <a:buNone/>
            </a:pPr>
            <a:endParaRPr lang="en-US" sz="2800" dirty="0">
              <a:latin typeface="Cambria" pitchFamily="18" charset="0"/>
            </a:endParaRPr>
          </a:p>
          <a:p>
            <a:pPr marL="0" indent="0">
              <a:buNone/>
            </a:pPr>
            <a:r>
              <a:rPr lang="en-US" sz="2800" dirty="0">
                <a:latin typeface="Cambria" pitchFamily="18" charset="0"/>
              </a:rPr>
              <a:t>Large Group Discussion to sum up small group discussions</a:t>
            </a:r>
          </a:p>
          <a:p>
            <a:endParaRPr lang="en-US" sz="2800" dirty="0">
              <a:latin typeface="Cambria" pitchFamily="18" charset="0"/>
            </a:endParaRPr>
          </a:p>
        </p:txBody>
      </p:sp>
    </p:spTree>
    <p:extLst>
      <p:ext uri="{BB962C8B-B14F-4D97-AF65-F5344CB8AC3E}">
        <p14:creationId xmlns:p14="http://schemas.microsoft.com/office/powerpoint/2010/main" val="1025987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4" y="1158240"/>
            <a:ext cx="11176001" cy="4404360"/>
          </a:xfrm>
        </p:spPr>
        <p:txBody>
          <a:bodyPr/>
          <a:lstStyle/>
          <a:p>
            <a:pPr>
              <a:buNone/>
            </a:pPr>
            <a:endParaRPr lang="en-US" sz="800" b="1" dirty="0">
              <a:latin typeface="Cambria" pitchFamily="18" charset="0"/>
            </a:endParaRPr>
          </a:p>
          <a:p>
            <a:pPr>
              <a:buNone/>
            </a:pPr>
            <a:r>
              <a:rPr lang="en-US" sz="2800" dirty="0">
                <a:latin typeface="Cambria" pitchFamily="18" charset="0"/>
              </a:rPr>
              <a:t>INDEPENDENTLY… </a:t>
            </a:r>
          </a:p>
          <a:p>
            <a:pPr>
              <a:buNone/>
            </a:pPr>
            <a:endParaRPr lang="en-US" sz="2800" dirty="0">
              <a:latin typeface="Cambria"/>
              <a:ea typeface="Cambria"/>
            </a:endParaRPr>
          </a:p>
          <a:p>
            <a:pPr lvl="1">
              <a:buFont typeface="Wingdings" pitchFamily="2" charset="2"/>
              <a:buChar char="§"/>
            </a:pPr>
            <a:r>
              <a:rPr lang="en-US" sz="2800" b="1" dirty="0">
                <a:latin typeface="Cambria" pitchFamily="18" charset="0"/>
              </a:rPr>
              <a:t>Review </a:t>
            </a:r>
            <a:r>
              <a:rPr lang="en-US" sz="2800" i="1" dirty="0" smtClean="0">
                <a:latin typeface="Cambria" pitchFamily="18" charset="0"/>
              </a:rPr>
              <a:t>RICAS: </a:t>
            </a:r>
            <a:r>
              <a:rPr lang="en-US" sz="2800" i="1" dirty="0">
                <a:latin typeface="Cambria" pitchFamily="18" charset="0"/>
              </a:rPr>
              <a:t>English Language Arts Essay Rubric</a:t>
            </a:r>
          </a:p>
          <a:p>
            <a:pPr lvl="1">
              <a:buFont typeface="Wingdings" pitchFamily="2" charset="2"/>
              <a:buChar char="§"/>
            </a:pPr>
            <a:endParaRPr lang="en-US" sz="800" b="1" i="1" dirty="0">
              <a:latin typeface="Cambria" pitchFamily="18" charset="0"/>
            </a:endParaRPr>
          </a:p>
          <a:p>
            <a:pPr lvl="1">
              <a:buFont typeface="Wingdings" pitchFamily="2" charset="2"/>
              <a:buChar char="§"/>
            </a:pPr>
            <a:r>
              <a:rPr lang="en-US" sz="2800" b="1" dirty="0">
                <a:latin typeface="Cambria" pitchFamily="18" charset="0"/>
              </a:rPr>
              <a:t>Highlight</a:t>
            </a:r>
            <a:r>
              <a:rPr lang="en-US" sz="2800" dirty="0">
                <a:solidFill>
                  <a:srgbClr val="FFFF00"/>
                </a:solidFill>
                <a:latin typeface="Cambria" pitchFamily="18" charset="0"/>
              </a:rPr>
              <a:t> </a:t>
            </a:r>
            <a:r>
              <a:rPr lang="en-US" sz="2800" dirty="0">
                <a:latin typeface="Cambria" pitchFamily="18" charset="0"/>
              </a:rPr>
              <a:t>words that </a:t>
            </a:r>
            <a:r>
              <a:rPr lang="en-US" sz="2800" u="sng" dirty="0">
                <a:latin typeface="Cambria" pitchFamily="18" charset="0"/>
              </a:rPr>
              <a:t>signal</a:t>
            </a:r>
            <a:r>
              <a:rPr lang="en-US" sz="2800" dirty="0">
                <a:latin typeface="Cambria" pitchFamily="18" charset="0"/>
              </a:rPr>
              <a:t> change between score points</a:t>
            </a:r>
          </a:p>
          <a:p>
            <a:pPr lvl="1">
              <a:buNone/>
            </a:pPr>
            <a:r>
              <a:rPr lang="en-US" sz="2800" dirty="0">
                <a:latin typeface="Cambria" pitchFamily="18" charset="0"/>
              </a:rPr>
              <a:t> </a:t>
            </a:r>
          </a:p>
          <a:p>
            <a:pPr>
              <a:buNone/>
            </a:pPr>
            <a:endParaRPr lang="en-US" sz="2800" dirty="0">
              <a:latin typeface="Cambria" pitchFamily="18" charset="0"/>
              <a:ea typeface="Cambria"/>
            </a:endParaRPr>
          </a:p>
        </p:txBody>
      </p:sp>
      <p:sp>
        <p:nvSpPr>
          <p:cNvPr id="3" name="Title 2"/>
          <p:cNvSpPr>
            <a:spLocks noGrp="1"/>
          </p:cNvSpPr>
          <p:nvPr>
            <p:ph type="title"/>
          </p:nvPr>
        </p:nvSpPr>
        <p:spPr>
          <a:xfrm>
            <a:off x="441960" y="2"/>
            <a:ext cx="11750040" cy="1219200"/>
          </a:xfrm>
        </p:spPr>
        <p:txBody>
          <a:bodyPr/>
          <a:lstStyle/>
          <a:p>
            <a:r>
              <a:rPr lang="en-US" sz="3200">
                <a:latin typeface="Cambria" pitchFamily="18" charset="0"/>
              </a:rPr>
              <a:t>Calibration: Rubric Analysis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03200" y="1117600"/>
            <a:ext cx="11811000" cy="4445000"/>
          </a:xfrm>
        </p:spPr>
        <p:txBody>
          <a:bodyPr/>
          <a:lstStyle/>
          <a:p>
            <a:pPr marL="514350" indent="-514350">
              <a:buNone/>
            </a:pPr>
            <a:endParaRPr lang="en-US" sz="800">
              <a:latin typeface="Cambria" pitchFamily="18" charset="0"/>
            </a:endParaRPr>
          </a:p>
          <a:p>
            <a:pPr marL="514350" indent="-514350">
              <a:buNone/>
            </a:pPr>
            <a:r>
              <a:rPr lang="en-US" sz="2800">
                <a:latin typeface="Cambria"/>
                <a:ea typeface="Cambria"/>
              </a:rPr>
              <a:t>INDEPENDENTLY…</a:t>
            </a:r>
          </a:p>
          <a:p>
            <a:pPr marL="857250" lvl="1" indent="-514350">
              <a:buFont typeface="Wingdings" pitchFamily="2" charset="2"/>
              <a:buChar char="§"/>
            </a:pPr>
            <a:r>
              <a:rPr lang="en-US" sz="2800" b="1">
                <a:latin typeface="Cambria"/>
              </a:rPr>
              <a:t>Assign</a:t>
            </a:r>
            <a:r>
              <a:rPr lang="en-US" sz="2800">
                <a:latin typeface="Cambria"/>
              </a:rPr>
              <a:t> an </a:t>
            </a:r>
            <a:r>
              <a:rPr lang="en-US" sz="2800" i="1">
                <a:latin typeface="Cambria"/>
              </a:rPr>
              <a:t>Idea Development </a:t>
            </a:r>
            <a:r>
              <a:rPr lang="en-US" sz="2800">
                <a:latin typeface="Cambria"/>
              </a:rPr>
              <a:t>score to each paper based upon Rubric expectations</a:t>
            </a:r>
            <a:endParaRPr lang="en-US" sz="2800">
              <a:latin typeface="Cambria"/>
              <a:ea typeface="Cambria"/>
            </a:endParaRPr>
          </a:p>
          <a:p>
            <a:pPr marL="514350" indent="-514350">
              <a:buNone/>
            </a:pPr>
            <a:endParaRPr lang="en-US" sz="2800">
              <a:latin typeface="Cambria" pitchFamily="18" charset="0"/>
            </a:endParaRPr>
          </a:p>
          <a:p>
            <a:pPr marL="514350" indent="-514350">
              <a:buNone/>
            </a:pPr>
            <a:r>
              <a:rPr lang="en-US" sz="2800">
                <a:latin typeface="Cambria" pitchFamily="18" charset="0"/>
              </a:rPr>
              <a:t>Small Group Work…</a:t>
            </a:r>
          </a:p>
          <a:p>
            <a:pPr marL="857250" lvl="1" indent="-514350">
              <a:buFont typeface="Wingdings" pitchFamily="2" charset="2"/>
              <a:buChar char="§"/>
            </a:pPr>
            <a:r>
              <a:rPr lang="en-US" sz="2800" b="1">
                <a:latin typeface="Cambria" pitchFamily="18" charset="0"/>
              </a:rPr>
              <a:t>Discuss </a:t>
            </a:r>
            <a:r>
              <a:rPr lang="en-US" sz="2800">
                <a:latin typeface="Cambria" pitchFamily="18" charset="0"/>
              </a:rPr>
              <a:t>scores &amp; come to </a:t>
            </a:r>
            <a:r>
              <a:rPr lang="en-US" sz="2800" b="1">
                <a:latin typeface="Cambria" pitchFamily="18" charset="0"/>
              </a:rPr>
              <a:t>consensus</a:t>
            </a:r>
            <a:r>
              <a:rPr lang="en-US" sz="2800">
                <a:latin typeface="Cambria" pitchFamily="18" charset="0"/>
              </a:rPr>
              <a:t> for assigned score</a:t>
            </a:r>
          </a:p>
          <a:p>
            <a:endParaRPr lang="en-US"/>
          </a:p>
          <a:p>
            <a:endParaRPr lang="en-US"/>
          </a:p>
        </p:txBody>
      </p:sp>
      <p:sp>
        <p:nvSpPr>
          <p:cNvPr id="3" name="Title 2"/>
          <p:cNvSpPr>
            <a:spLocks noGrp="1"/>
          </p:cNvSpPr>
          <p:nvPr>
            <p:ph type="title"/>
          </p:nvPr>
        </p:nvSpPr>
        <p:spPr>
          <a:xfrm>
            <a:off x="520700" y="190500"/>
            <a:ext cx="11671300" cy="660400"/>
          </a:xfrm>
        </p:spPr>
        <p:txBody>
          <a:bodyPr/>
          <a:lstStyle/>
          <a:p>
            <a:r>
              <a:rPr lang="en-US" sz="3200">
                <a:latin typeface="Cambria" pitchFamily="18" charset="0"/>
              </a:rPr>
              <a:t>Calibration: Scoring Student Work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840" y="243841"/>
            <a:ext cx="9245600" cy="655319"/>
          </a:xfrm>
        </p:spPr>
        <p:txBody>
          <a:bodyPr/>
          <a:lstStyle/>
          <a:p>
            <a:r>
              <a:rPr lang="en-US" sz="3200">
                <a:latin typeface="Cambria" pitchFamily="18" charset="0"/>
              </a:rPr>
              <a:t>Calibration: Annotations</a:t>
            </a:r>
          </a:p>
        </p:txBody>
      </p:sp>
      <p:sp>
        <p:nvSpPr>
          <p:cNvPr id="3" name="Content Placeholder 2"/>
          <p:cNvSpPr>
            <a:spLocks noGrp="1"/>
          </p:cNvSpPr>
          <p:nvPr>
            <p:ph idx="1"/>
          </p:nvPr>
        </p:nvSpPr>
        <p:spPr>
          <a:xfrm>
            <a:off x="685800" y="1127760"/>
            <a:ext cx="10896599" cy="5486796"/>
          </a:xfrm>
        </p:spPr>
        <p:txBody>
          <a:bodyPr/>
          <a:lstStyle/>
          <a:p>
            <a:pPr>
              <a:buNone/>
            </a:pPr>
            <a:r>
              <a:rPr lang="en-US" sz="2800" dirty="0">
                <a:latin typeface="Cambria"/>
              </a:rPr>
              <a:t>INDEPENDENTLY:</a:t>
            </a:r>
            <a:endParaRPr lang="en-US" dirty="0">
              <a:latin typeface="Cambria"/>
            </a:endParaRPr>
          </a:p>
          <a:p>
            <a:pPr>
              <a:buNone/>
            </a:pPr>
            <a:endParaRPr lang="en-US" sz="800" dirty="0">
              <a:latin typeface="Cambria"/>
            </a:endParaRPr>
          </a:p>
          <a:p>
            <a:pPr lvl="1">
              <a:buFont typeface="Wingdings" pitchFamily="2" charset="2"/>
              <a:buChar char="§"/>
            </a:pPr>
            <a:r>
              <a:rPr lang="en-US" sz="2800" b="1" dirty="0">
                <a:latin typeface="Cambria"/>
              </a:rPr>
              <a:t>Read </a:t>
            </a:r>
            <a:r>
              <a:rPr lang="en-US" sz="2800" dirty="0">
                <a:latin typeface="Cambria"/>
              </a:rPr>
              <a:t>Annotations for 5 student response </a:t>
            </a:r>
            <a:r>
              <a:rPr lang="en-US" sz="2800" dirty="0" smtClean="0">
                <a:latin typeface="Cambria"/>
              </a:rPr>
              <a:t>papers, if available</a:t>
            </a:r>
            <a:endParaRPr lang="en-US" dirty="0"/>
          </a:p>
          <a:p>
            <a:pPr lvl="1">
              <a:buFont typeface="Wingdings" pitchFamily="2" charset="2"/>
              <a:buChar char="§"/>
            </a:pPr>
            <a:endParaRPr lang="en-US" sz="800" dirty="0">
              <a:latin typeface="Cambria" pitchFamily="18" charset="0"/>
            </a:endParaRPr>
          </a:p>
          <a:p>
            <a:pPr lvl="1">
              <a:buFont typeface="Wingdings" pitchFamily="2" charset="2"/>
              <a:buChar char="§"/>
            </a:pPr>
            <a:r>
              <a:rPr lang="en-US" sz="2800" b="1" dirty="0">
                <a:latin typeface="Cambria" pitchFamily="18" charset="0"/>
              </a:rPr>
              <a:t>Ask</a:t>
            </a:r>
            <a:r>
              <a:rPr lang="en-US" sz="2800" dirty="0">
                <a:latin typeface="Cambria" pitchFamily="18" charset="0"/>
              </a:rPr>
              <a:t> yourself:</a:t>
            </a:r>
          </a:p>
          <a:p>
            <a:pPr lvl="1">
              <a:buFont typeface="Wingdings" pitchFamily="2" charset="2"/>
              <a:buChar char="§"/>
            </a:pPr>
            <a:endParaRPr lang="en-US" sz="800" dirty="0">
              <a:latin typeface="Cambria" pitchFamily="18" charset="0"/>
            </a:endParaRPr>
          </a:p>
          <a:p>
            <a:pPr lvl="2"/>
            <a:r>
              <a:rPr lang="en-US" sz="2800" dirty="0">
                <a:latin typeface="Cambria" pitchFamily="18" charset="0"/>
              </a:rPr>
              <a:t>Did the annotations help your understanding of the score assigned?</a:t>
            </a:r>
          </a:p>
          <a:p>
            <a:pPr lvl="2"/>
            <a:endParaRPr lang="en-US" sz="800" dirty="0">
              <a:latin typeface="Cambria" pitchFamily="18" charset="0"/>
            </a:endParaRPr>
          </a:p>
          <a:p>
            <a:pPr lvl="2"/>
            <a:r>
              <a:rPr lang="en-US" sz="2800" dirty="0">
                <a:latin typeface="Cambria" pitchFamily="18" charset="0"/>
              </a:rPr>
              <a:t>Did the annotations highlight a new interpretation for you of the student response?</a:t>
            </a:r>
          </a:p>
          <a:p>
            <a:pPr lvl="2"/>
            <a:endParaRPr lang="en-US" sz="800" dirty="0">
              <a:latin typeface="Cambria" pitchFamily="18" charset="0"/>
            </a:endParaRPr>
          </a:p>
          <a:p>
            <a:pPr lvl="2"/>
            <a:r>
              <a:rPr lang="en-US" sz="2800" dirty="0">
                <a:latin typeface="Cambria" pitchFamily="18" charset="0"/>
              </a:rPr>
              <a:t>Did the annotation help clarify language of the rubric? </a:t>
            </a:r>
          </a:p>
          <a:p>
            <a:pPr lvl="2"/>
            <a:endParaRPr lang="en-US" sz="800" dirty="0">
              <a:latin typeface="Cambria" pitchFamily="18" charset="0"/>
            </a:endParaRPr>
          </a:p>
          <a:p>
            <a:pPr lvl="2"/>
            <a:r>
              <a:rPr lang="en-US" sz="2800" dirty="0">
                <a:latin typeface="Cambria" pitchFamily="18" charset="0"/>
              </a:rPr>
              <a:t>What might you add to the annotation(s)? </a:t>
            </a:r>
          </a:p>
        </p:txBody>
      </p:sp>
      <p:sp>
        <p:nvSpPr>
          <p:cNvPr id="4" name="Slide Number Placeholder 3"/>
          <p:cNvSpPr>
            <a:spLocks noGrp="1"/>
          </p:cNvSpPr>
          <p:nvPr>
            <p:ph type="sldNum" sz="quarter" idx="12"/>
          </p:nvPr>
        </p:nvSpPr>
        <p:spPr/>
        <p:txBody>
          <a:bodyPr/>
          <a:lstStyle/>
          <a:p>
            <a:fld id="{1AB97368-8711-4F26-915A-CE091525F2B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80" y="243845"/>
            <a:ext cx="9245600" cy="657225"/>
          </a:xfrm>
        </p:spPr>
        <p:txBody>
          <a:bodyPr/>
          <a:lstStyle/>
          <a:p>
            <a:r>
              <a:rPr lang="en-US" sz="3200">
                <a:latin typeface="Cambria" pitchFamily="18" charset="0"/>
              </a:rPr>
              <a:t>Calibration: Take Away Discussion</a:t>
            </a:r>
          </a:p>
        </p:txBody>
      </p:sp>
      <p:sp>
        <p:nvSpPr>
          <p:cNvPr id="3" name="Content Placeholder 2"/>
          <p:cNvSpPr>
            <a:spLocks noGrp="1"/>
          </p:cNvSpPr>
          <p:nvPr>
            <p:ph idx="1"/>
          </p:nvPr>
        </p:nvSpPr>
        <p:spPr>
          <a:xfrm>
            <a:off x="609600" y="960120"/>
            <a:ext cx="10972800" cy="5669280"/>
          </a:xfrm>
        </p:spPr>
        <p:txBody>
          <a:bodyPr/>
          <a:lstStyle/>
          <a:p>
            <a:pPr>
              <a:buNone/>
            </a:pPr>
            <a:r>
              <a:rPr lang="en-US" sz="2800" b="1">
                <a:latin typeface="Cambria" pitchFamily="18" charset="0"/>
              </a:rPr>
              <a:t>Scoring Reflection:</a:t>
            </a:r>
          </a:p>
          <a:p>
            <a:pPr>
              <a:buNone/>
            </a:pPr>
            <a:endParaRPr lang="en-US" sz="800">
              <a:latin typeface="Cambria" pitchFamily="18" charset="0"/>
            </a:endParaRPr>
          </a:p>
          <a:p>
            <a:pPr lvl="1">
              <a:buClr>
                <a:schemeClr val="tx2"/>
              </a:buClr>
              <a:buFont typeface="Wingdings" pitchFamily="2" charset="2"/>
              <a:buChar char="ü"/>
            </a:pPr>
            <a:r>
              <a:rPr lang="en-US" sz="2400">
                <a:latin typeface="Cambria" pitchFamily="18" charset="0"/>
              </a:rPr>
              <a:t>Articulate characteristics found within Score Point 4 response? </a:t>
            </a:r>
          </a:p>
          <a:p>
            <a:pPr lvl="1">
              <a:buClr>
                <a:schemeClr val="tx2"/>
              </a:buClr>
              <a:buFont typeface="Wingdings" pitchFamily="2" charset="2"/>
              <a:buChar char="ü"/>
            </a:pPr>
            <a:endParaRPr lang="en-US" sz="800">
              <a:latin typeface="Cambria" pitchFamily="18" charset="0"/>
            </a:endParaRPr>
          </a:p>
          <a:p>
            <a:pPr lvl="1">
              <a:buClr>
                <a:schemeClr val="tx2"/>
              </a:buClr>
              <a:buFont typeface="Wingdings" pitchFamily="2" charset="2"/>
              <a:buChar char="ü"/>
            </a:pPr>
            <a:r>
              <a:rPr lang="en-US" sz="2400">
                <a:latin typeface="Cambria" pitchFamily="18" charset="0"/>
              </a:rPr>
              <a:t>Identify differences between Score Point 3 and 4? Score point 3 and 2?</a:t>
            </a:r>
          </a:p>
          <a:p>
            <a:pPr lvl="1">
              <a:buClr>
                <a:schemeClr val="tx2"/>
              </a:buClr>
              <a:buNone/>
            </a:pPr>
            <a:r>
              <a:rPr lang="en-US" sz="800">
                <a:latin typeface="Cambria" pitchFamily="18" charset="0"/>
              </a:rPr>
              <a:t> </a:t>
            </a:r>
          </a:p>
          <a:p>
            <a:pPr lvl="1">
              <a:buClr>
                <a:schemeClr val="tx2"/>
              </a:buClr>
              <a:buFont typeface="Wingdings" pitchFamily="2" charset="2"/>
              <a:buChar char="ü"/>
            </a:pPr>
            <a:r>
              <a:rPr lang="en-US" sz="2400">
                <a:latin typeface="Cambria" pitchFamily="18" charset="0"/>
              </a:rPr>
              <a:t>If you had discrepant scores among scorers, how were they discrepant? Was it due to interpretation of rubric language? Student expectations differences?</a:t>
            </a:r>
          </a:p>
          <a:p>
            <a:pPr>
              <a:buClr>
                <a:schemeClr val="tx2"/>
              </a:buClr>
              <a:buNone/>
            </a:pPr>
            <a:endParaRPr lang="en-US" sz="800" b="1">
              <a:latin typeface="Cambria" pitchFamily="18" charset="0"/>
            </a:endParaRPr>
          </a:p>
          <a:p>
            <a:pPr>
              <a:buClr>
                <a:schemeClr val="tx2"/>
              </a:buClr>
              <a:buNone/>
            </a:pPr>
            <a:r>
              <a:rPr lang="en-US" sz="2800" b="1">
                <a:latin typeface="Cambria" pitchFamily="18" charset="0"/>
              </a:rPr>
              <a:t>Implications for Instruction:</a:t>
            </a:r>
          </a:p>
          <a:p>
            <a:pPr>
              <a:buClr>
                <a:schemeClr val="tx2"/>
              </a:buClr>
              <a:buNone/>
            </a:pPr>
            <a:endParaRPr lang="en-US" sz="800" b="1">
              <a:latin typeface="Cambria" pitchFamily="18" charset="0"/>
            </a:endParaRPr>
          </a:p>
          <a:p>
            <a:pPr lvl="1">
              <a:buClr>
                <a:schemeClr val="tx2"/>
              </a:buClr>
              <a:buFont typeface="Wingdings" pitchFamily="2" charset="2"/>
              <a:buChar char="ü"/>
            </a:pPr>
            <a:r>
              <a:rPr lang="en-US" sz="2400">
                <a:latin typeface="Cambria" pitchFamily="18" charset="0"/>
              </a:rPr>
              <a:t>How do students prepare to understand the expectations of the standard?</a:t>
            </a:r>
          </a:p>
          <a:p>
            <a:pPr lvl="1">
              <a:buClr>
                <a:schemeClr val="tx2"/>
              </a:buClr>
              <a:buFont typeface="Wingdings" pitchFamily="2" charset="2"/>
              <a:buChar char="ü"/>
            </a:pPr>
            <a:endParaRPr lang="en-US" sz="800">
              <a:latin typeface="Cambria" pitchFamily="18" charset="0"/>
            </a:endParaRPr>
          </a:p>
          <a:p>
            <a:pPr lvl="1">
              <a:buClr>
                <a:schemeClr val="tx2"/>
              </a:buClr>
              <a:buFont typeface="Wingdings" pitchFamily="2" charset="2"/>
              <a:buChar char="ü"/>
            </a:pPr>
            <a:r>
              <a:rPr lang="en-US" sz="2400">
                <a:latin typeface="Cambria" pitchFamily="18" charset="0"/>
              </a:rPr>
              <a:t>How do we support students in answering the essay questions?  </a:t>
            </a:r>
          </a:p>
          <a:p>
            <a:pPr lvl="1">
              <a:buClr>
                <a:schemeClr val="tx2"/>
              </a:buClr>
              <a:buFont typeface="Wingdings" pitchFamily="2" charset="2"/>
              <a:buChar char="ü"/>
            </a:pPr>
            <a:endParaRPr lang="en-US" sz="800">
              <a:latin typeface="Cambria" pitchFamily="18" charset="0"/>
            </a:endParaRPr>
          </a:p>
          <a:p>
            <a:pPr lvl="3">
              <a:buClr>
                <a:schemeClr val="tx2"/>
              </a:buClr>
              <a:buFont typeface="Wingdings" pitchFamily="2" charset="2"/>
              <a:buChar char="ü"/>
            </a:pPr>
            <a:r>
              <a:rPr lang="en-US" sz="2400">
                <a:latin typeface="Cambria" pitchFamily="18" charset="0"/>
              </a:rPr>
              <a:t>Would a Graphic Organizer be appropriate? </a:t>
            </a:r>
          </a:p>
          <a:p>
            <a:pPr lvl="3">
              <a:buClr>
                <a:schemeClr val="tx2"/>
              </a:buClr>
              <a:buFont typeface="Wingdings" pitchFamily="2" charset="2"/>
              <a:buChar char="ü"/>
            </a:pPr>
            <a:endParaRPr lang="en-US" sz="800">
              <a:latin typeface="Cambria" pitchFamily="18" charset="0"/>
            </a:endParaRPr>
          </a:p>
          <a:p>
            <a:pPr lvl="3">
              <a:buClr>
                <a:schemeClr val="tx2"/>
              </a:buClr>
              <a:buFont typeface="Wingdings" pitchFamily="2" charset="2"/>
              <a:buChar char="ü"/>
            </a:pPr>
            <a:r>
              <a:rPr lang="en-US" sz="2400">
                <a:latin typeface="Cambria" pitchFamily="18" charset="0"/>
              </a:rPr>
              <a:t>Would additional experiences with multiple texts be helpful? </a:t>
            </a:r>
          </a:p>
          <a:p>
            <a:pPr>
              <a:buNone/>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6400" y="213365"/>
            <a:ext cx="9245600" cy="657225"/>
          </a:xfrm>
        </p:spPr>
        <p:txBody>
          <a:bodyPr>
            <a:normAutofit/>
          </a:bodyPr>
          <a:lstStyle/>
          <a:p>
            <a:r>
              <a:rPr lang="en-US" sz="3200">
                <a:latin typeface="Cambria" pitchFamily="18" charset="0"/>
              </a:rPr>
              <a:t>The Calibration Process</a:t>
            </a:r>
          </a:p>
        </p:txBody>
      </p:sp>
      <p:sp>
        <p:nvSpPr>
          <p:cNvPr id="2" name="Content Placeholder 1"/>
          <p:cNvSpPr>
            <a:spLocks noGrp="1"/>
          </p:cNvSpPr>
          <p:nvPr>
            <p:ph idx="1"/>
          </p:nvPr>
        </p:nvSpPr>
        <p:spPr>
          <a:xfrm>
            <a:off x="609600" y="1219200"/>
            <a:ext cx="10972800" cy="5148072"/>
          </a:xfrm>
        </p:spPr>
        <p:txBody>
          <a:bodyPr>
            <a:normAutofit/>
          </a:bodyPr>
          <a:lstStyle/>
          <a:p>
            <a:pPr marL="109728" indent="0" algn="ctr">
              <a:buNone/>
            </a:pPr>
            <a:r>
              <a:rPr lang="en-US" sz="2400" b="1">
                <a:latin typeface="Cambria" pitchFamily="18" charset="0"/>
              </a:rPr>
              <a:t>Ultimate Benefit:</a:t>
            </a:r>
          </a:p>
          <a:p>
            <a:pPr marL="109728" indent="0" algn="ctr"/>
            <a:endParaRPr lang="en-US" sz="800">
              <a:latin typeface="Cambria" pitchFamily="18" charset="0"/>
            </a:endParaRPr>
          </a:p>
          <a:p>
            <a:pPr marL="109728" indent="0" algn="ctr">
              <a:buNone/>
            </a:pPr>
            <a:r>
              <a:rPr lang="en-US" sz="2400">
                <a:latin typeface="Cambria" pitchFamily="18" charset="0"/>
              </a:rPr>
              <a:t>Deepens collective understanding of standard  &amp; expectations</a:t>
            </a:r>
          </a:p>
          <a:p>
            <a:pPr marL="109728" indent="0">
              <a:buNone/>
            </a:pPr>
            <a:endParaRPr lang="en-US" sz="2400">
              <a:latin typeface="Cambria" pitchFamily="18" charset="0"/>
            </a:endParaRPr>
          </a:p>
          <a:p>
            <a:pPr marL="109728" indent="0">
              <a:buNone/>
            </a:pPr>
            <a:r>
              <a:rPr lang="en-US" sz="2400" b="1">
                <a:latin typeface="Cambria" pitchFamily="18" charset="0"/>
              </a:rPr>
              <a:t>Extensions:</a:t>
            </a:r>
          </a:p>
          <a:p>
            <a:pPr marL="109728" indent="0">
              <a:buNone/>
            </a:pPr>
            <a:endParaRPr lang="en-US" sz="800">
              <a:latin typeface="Cambria" pitchFamily="18" charset="0"/>
            </a:endParaRPr>
          </a:p>
          <a:p>
            <a:pPr lvl="1">
              <a:buFont typeface="Wingdings" pitchFamily="2" charset="2"/>
              <a:buChar char="§"/>
            </a:pPr>
            <a:r>
              <a:rPr lang="en-US" sz="2400">
                <a:latin typeface="Cambria" pitchFamily="18" charset="0"/>
              </a:rPr>
              <a:t>Revise/Review current LEA/school rubrics</a:t>
            </a:r>
          </a:p>
          <a:p>
            <a:pPr lvl="1">
              <a:buNone/>
            </a:pPr>
            <a:endParaRPr lang="en-US" sz="800"/>
          </a:p>
          <a:p>
            <a:pPr lvl="1">
              <a:buFont typeface="Wingdings" pitchFamily="2" charset="2"/>
              <a:buChar char="§"/>
            </a:pPr>
            <a:r>
              <a:rPr lang="en-US" sz="2400">
                <a:latin typeface="Cambria" pitchFamily="18" charset="0"/>
              </a:rPr>
              <a:t>Use anchor responses for instruction with students:</a:t>
            </a:r>
          </a:p>
          <a:p>
            <a:pPr lvl="2"/>
            <a:r>
              <a:rPr lang="en-US" sz="2400">
                <a:latin typeface="Cambria" pitchFamily="18" charset="0"/>
              </a:rPr>
              <a:t>Shows students how other peers have responded to Essays</a:t>
            </a:r>
          </a:p>
          <a:p>
            <a:pPr lvl="2"/>
            <a:r>
              <a:rPr lang="en-US" sz="2400">
                <a:latin typeface="Cambria" pitchFamily="18" charset="0"/>
              </a:rPr>
              <a:t>Students can analyze/evaluate sample responses critiquing each writer’s craft &amp; applying to own peer feedback </a:t>
            </a:r>
          </a:p>
          <a:p>
            <a:pPr lvl="2"/>
            <a:endParaRPr lang="en-US" sz="800">
              <a:latin typeface="Cambria" pitchFamily="18" charset="0"/>
            </a:endParaRPr>
          </a:p>
          <a:p>
            <a:pPr lvl="1">
              <a:buFont typeface="Wingdings" pitchFamily="2" charset="2"/>
              <a:buChar char="§"/>
            </a:pPr>
            <a:r>
              <a:rPr lang="en-US" sz="2400">
                <a:latin typeface="Cambria" pitchFamily="18" charset="0"/>
              </a:rPr>
              <a:t>Review student data to guide current instruction/curriculum</a:t>
            </a:r>
          </a:p>
          <a:p>
            <a:pPr lvl="1">
              <a:buNone/>
            </a:pPr>
            <a:endParaRPr lang="en-US" sz="2400">
              <a:latin typeface="Cambria" pitchFamily="18" charset="0"/>
            </a:endParaRPr>
          </a:p>
          <a:p>
            <a:endParaRPr lang="en-US"/>
          </a:p>
          <a:p>
            <a:endParaRPr lang="en-US"/>
          </a:p>
        </p:txBody>
      </p:sp>
    </p:spTree>
    <p:extLst>
      <p:ext uri="{BB962C8B-B14F-4D97-AF65-F5344CB8AC3E}">
        <p14:creationId xmlns:p14="http://schemas.microsoft.com/office/powerpoint/2010/main" val="4017574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65105"/>
            <a:ext cx="9245600" cy="657225"/>
          </a:xfrm>
        </p:spPr>
        <p:txBody>
          <a:bodyPr/>
          <a:lstStyle/>
          <a:p>
            <a:r>
              <a:rPr lang="en-US" sz="3200">
                <a:latin typeface="Cambria" pitchFamily="18" charset="0"/>
              </a:rPr>
              <a:t>Resources </a:t>
            </a:r>
          </a:p>
        </p:txBody>
      </p:sp>
      <p:sp>
        <p:nvSpPr>
          <p:cNvPr id="3" name="Content Placeholder 2"/>
          <p:cNvSpPr>
            <a:spLocks noGrp="1"/>
          </p:cNvSpPr>
          <p:nvPr>
            <p:ph idx="1"/>
          </p:nvPr>
        </p:nvSpPr>
        <p:spPr>
          <a:xfrm>
            <a:off x="251012" y="925605"/>
            <a:ext cx="11546541" cy="5762065"/>
          </a:xfrm>
        </p:spPr>
        <p:txBody>
          <a:bodyPr/>
          <a:lstStyle/>
          <a:p>
            <a:endParaRPr lang="en-US" sz="1200">
              <a:latin typeface="Cambria" panose="02040503050406030204" pitchFamily="18" charset="0"/>
            </a:endParaRPr>
          </a:p>
          <a:p>
            <a:endParaRPr lang="en-US" sz="1200">
              <a:latin typeface="Cambria" panose="02040503050406030204" pitchFamily="18" charset="0"/>
            </a:endParaRPr>
          </a:p>
          <a:p>
            <a:endParaRPr lang="en-US" sz="1200">
              <a:latin typeface="Cambria" panose="02040503050406030204" pitchFamily="18" charset="0"/>
            </a:endParaRPr>
          </a:p>
        </p:txBody>
      </p:sp>
      <p:sp>
        <p:nvSpPr>
          <p:cNvPr id="4" name="Slide Number Placeholder 3"/>
          <p:cNvSpPr>
            <a:spLocks noGrp="1"/>
          </p:cNvSpPr>
          <p:nvPr>
            <p:ph type="sldNum" sz="quarter" idx="12"/>
          </p:nvPr>
        </p:nvSpPr>
        <p:spPr/>
        <p:txBody>
          <a:bodyPr/>
          <a:lstStyle/>
          <a:p>
            <a:fld id="{1AB97368-8711-4F26-915A-CE091525F2BA}" type="slidenum">
              <a:rPr lang="en-US" smtClean="0"/>
              <a:pPr/>
              <a:t>16</a:t>
            </a:fld>
            <a:endParaRPr lang="en-US"/>
          </a:p>
        </p:txBody>
      </p:sp>
      <p:sp>
        <p:nvSpPr>
          <p:cNvPr id="5" name="TextBox 4"/>
          <p:cNvSpPr txBox="1"/>
          <p:nvPr/>
        </p:nvSpPr>
        <p:spPr>
          <a:xfrm>
            <a:off x="570016" y="925605"/>
            <a:ext cx="11012384" cy="4462760"/>
          </a:xfrm>
          <a:prstGeom prst="rect">
            <a:avLst/>
          </a:prstGeom>
          <a:noFill/>
        </p:spPr>
        <p:txBody>
          <a:bodyPr wrap="square" rtlCol="0" anchor="t">
            <a:spAutoFit/>
          </a:bodyPr>
          <a:lstStyle/>
          <a:p>
            <a:pPr fontAlgn="base"/>
            <a:r>
              <a:rPr lang="en-US" sz="2400" dirty="0">
                <a:latin typeface="Cambria" panose="02040503050406030204" pitchFamily="18" charset="0"/>
                <a:ea typeface="Cambria" panose="02040503050406030204" pitchFamily="18" charset="0"/>
                <a:hlinkClick r:id="rId3"/>
              </a:rPr>
              <a:t>RICAS Resource Center </a:t>
            </a:r>
            <a:endParaRPr lang="en-US" sz="2400" dirty="0">
              <a:latin typeface="Cambria" panose="02040503050406030204" pitchFamily="18" charset="0"/>
              <a:ea typeface="Cambria" panose="02040503050406030204" pitchFamily="18" charset="0"/>
            </a:endParaRPr>
          </a:p>
          <a:p>
            <a:pPr fontAlgn="base"/>
            <a:endParaRPr lang="en-US" sz="800" dirty="0">
              <a:latin typeface="Cambria" panose="02040503050406030204" pitchFamily="18" charset="0"/>
              <a:ea typeface="Cambria" panose="02040503050406030204" pitchFamily="18" charset="0"/>
            </a:endParaRPr>
          </a:p>
          <a:p>
            <a:pPr marL="742950" lvl="1" indent="-285750" fontAlgn="base">
              <a:buFont typeface="Arial" panose="020B0604020202020204" pitchFamily="34" charset="0"/>
              <a:buChar char="•"/>
            </a:pPr>
            <a:r>
              <a:rPr lang="en-US" sz="2400" dirty="0">
                <a:latin typeface="Cambria"/>
                <a:ea typeface="Cambria" panose="02040503050406030204" pitchFamily="18" charset="0"/>
              </a:rPr>
              <a:t>Computer-based RICAS Released Items </a:t>
            </a:r>
          </a:p>
          <a:p>
            <a:pPr marL="742950" lvl="1" indent="-285750" fontAlgn="base">
              <a:buFont typeface="Arial" panose="020B0604020202020204" pitchFamily="34" charset="0"/>
              <a:buChar char="•"/>
            </a:pPr>
            <a:endParaRPr lang="en-US" sz="800" dirty="0">
              <a:latin typeface="Cambria" panose="02040503050406030204" pitchFamily="18" charset="0"/>
              <a:ea typeface="Cambria" panose="02040503050406030204" pitchFamily="18" charset="0"/>
            </a:endParaRPr>
          </a:p>
          <a:p>
            <a:pPr marL="742950" lvl="1" indent="-285750" fontAlgn="base">
              <a:buFont typeface="Arial" panose="020B0604020202020204" pitchFamily="34" charset="0"/>
              <a:buChar char="•"/>
            </a:pPr>
            <a:r>
              <a:rPr lang="en-US" sz="2400" dirty="0">
                <a:latin typeface="Cambria"/>
                <a:ea typeface="Cambria" panose="02040503050406030204" pitchFamily="18" charset="0"/>
              </a:rPr>
              <a:t>Answer key/scoring rubric including Reporting Categories, Standards, and Item Descriptions</a:t>
            </a:r>
          </a:p>
          <a:p>
            <a:pPr marL="742950" lvl="1" indent="-285750" fontAlgn="base">
              <a:buFont typeface="Arial" panose="020B0604020202020204" pitchFamily="34" charset="0"/>
              <a:buChar char="•"/>
            </a:pPr>
            <a:endParaRPr lang="en-US" sz="800" dirty="0">
              <a:latin typeface="Cambria" panose="02040503050406030204" pitchFamily="18" charset="0"/>
              <a:ea typeface="Cambria" panose="02040503050406030204" pitchFamily="18" charset="0"/>
            </a:endParaRPr>
          </a:p>
          <a:p>
            <a:pPr marL="742950" lvl="1" indent="-285750" fontAlgn="base">
              <a:buFont typeface="Arial" panose="020B0604020202020204" pitchFamily="34" charset="0"/>
              <a:buChar char="•"/>
            </a:pPr>
            <a:r>
              <a:rPr lang="en-US" sz="2400" dirty="0">
                <a:latin typeface="Cambria" panose="02040503050406030204" pitchFamily="18" charset="0"/>
                <a:ea typeface="Cambria" panose="02040503050406030204" pitchFamily="18" charset="0"/>
              </a:rPr>
              <a:t>Student Work link- This will take users to the Massachusetts Department of Education website.</a:t>
            </a:r>
          </a:p>
          <a:p>
            <a:pPr lvl="1" fontAlgn="base"/>
            <a:endParaRPr lang="en-US" sz="2400" dirty="0">
              <a:latin typeface="Cambria" panose="02040503050406030204" pitchFamily="18" charset="0"/>
              <a:ea typeface="Cambria" panose="02040503050406030204" pitchFamily="18" charset="0"/>
            </a:endParaRPr>
          </a:p>
          <a:p>
            <a:pPr fontAlgn="base"/>
            <a:r>
              <a:rPr lang="en-US" sz="2400" dirty="0">
                <a:latin typeface="Cambria"/>
                <a:ea typeface="Cambria" panose="02040503050406030204" pitchFamily="18" charset="0"/>
                <a:hlinkClick r:id="rId4"/>
              </a:rPr>
              <a:t>RIDE Item Analysis Resources</a:t>
            </a:r>
            <a:endParaRPr lang="en-US" sz="2400" dirty="0">
              <a:latin typeface="Cambria"/>
              <a:ea typeface="Cambria" panose="02040503050406030204" pitchFamily="18" charset="0"/>
              <a:hlinkClick r:id="rId5"/>
            </a:endParaRPr>
          </a:p>
          <a:p>
            <a:pPr fontAlgn="base"/>
            <a:endParaRPr lang="en-US" sz="800" dirty="0">
              <a:latin typeface="Cambria" panose="02040503050406030204" pitchFamily="18" charset="0"/>
              <a:ea typeface="Cambria" panose="02040503050406030204" pitchFamily="18" charset="0"/>
            </a:endParaRPr>
          </a:p>
          <a:p>
            <a:pPr marL="742950" lvl="1" indent="-285750" fontAlgn="base">
              <a:buFont typeface="Arial" panose="020B0604020202020204" pitchFamily="34" charset="0"/>
              <a:buChar char="•"/>
            </a:pPr>
            <a:endParaRPr lang="en-US" sz="800" dirty="0">
              <a:latin typeface="Cambria" panose="02040503050406030204" pitchFamily="18" charset="0"/>
              <a:ea typeface="Cambria" panose="02040503050406030204" pitchFamily="18" charset="0"/>
            </a:endParaRPr>
          </a:p>
          <a:p>
            <a:pPr marL="742950" lvl="1" indent="-285750" fontAlgn="base">
              <a:buFont typeface="Arial" panose="020B0604020202020204" pitchFamily="34" charset="0"/>
              <a:buChar char="•"/>
            </a:pPr>
            <a:r>
              <a:rPr lang="en-US" sz="2400" dirty="0">
                <a:latin typeface="Cambria" panose="02040503050406030204" pitchFamily="18" charset="0"/>
                <a:ea typeface="Cambria" panose="02040503050406030204" pitchFamily="18" charset="0"/>
              </a:rPr>
              <a:t>Item analysis by subject and grade level</a:t>
            </a:r>
          </a:p>
          <a:p>
            <a:pPr marL="285750" indent="-285750">
              <a:buFont typeface="Arial" panose="020B0604020202020204" pitchFamily="34" charset="0"/>
              <a:buChar char="•"/>
            </a:pP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03205"/>
            <a:ext cx="9245600" cy="657225"/>
          </a:xfrm>
        </p:spPr>
        <p:txBody>
          <a:bodyPr/>
          <a:lstStyle/>
          <a:p>
            <a:r>
              <a:rPr lang="en-US" sz="3200">
                <a:latin typeface="Cambria" pitchFamily="18" charset="0"/>
              </a:rPr>
              <a:t>Literacy Supports on RIDE website</a:t>
            </a:r>
            <a:br>
              <a:rPr lang="en-US" sz="3200">
                <a:latin typeface="Cambria" pitchFamily="18" charset="0"/>
              </a:rPr>
            </a:br>
            <a:endParaRPr lang="en-US" sz="3200">
              <a:latin typeface="Cambria" pitchFamily="18" charset="0"/>
            </a:endParaRPr>
          </a:p>
        </p:txBody>
      </p:sp>
      <p:sp>
        <p:nvSpPr>
          <p:cNvPr id="3" name="Content Placeholder 2"/>
          <p:cNvSpPr>
            <a:spLocks noGrp="1"/>
          </p:cNvSpPr>
          <p:nvPr>
            <p:ph idx="1"/>
          </p:nvPr>
        </p:nvSpPr>
        <p:spPr>
          <a:xfrm>
            <a:off x="558801" y="1143000"/>
            <a:ext cx="10407651" cy="4916488"/>
          </a:xfrm>
        </p:spPr>
        <p:txBody>
          <a:bodyPr/>
          <a:lstStyle/>
          <a:p>
            <a:pPr marL="0" indent="0">
              <a:buNone/>
            </a:pPr>
            <a:r>
              <a:rPr lang="en-US" sz="2400" dirty="0">
                <a:latin typeface="Cambria"/>
                <a:ea typeface="Cambria"/>
                <a:hlinkClick r:id="rId3"/>
              </a:rPr>
              <a:t>RICAS ELA Test Design </a:t>
            </a:r>
            <a:endParaRPr lang="en-US" sz="2400" dirty="0">
              <a:latin typeface="Cambria" panose="02040503050406030204" pitchFamily="18" charset="0"/>
              <a:ea typeface="Cambria" panose="02040503050406030204" pitchFamily="18" charset="0"/>
            </a:endParaRPr>
          </a:p>
          <a:p>
            <a:pPr marL="0" indent="0">
              <a:buNone/>
            </a:pPr>
            <a:endParaRPr lang="en-US" sz="2400" dirty="0">
              <a:latin typeface="Cambria"/>
              <a:ea typeface="Cambria"/>
            </a:endParaRPr>
          </a:p>
          <a:p>
            <a:pPr marL="0" indent="0">
              <a:buNone/>
            </a:pPr>
            <a:r>
              <a:rPr lang="en-US" sz="2400" dirty="0">
                <a:latin typeface="Cambria"/>
                <a:ea typeface="Cambria"/>
                <a:hlinkClick r:id="rId4"/>
              </a:rPr>
              <a:t>RICAS: Released Items &amp; Student Samples</a:t>
            </a:r>
            <a:endParaRPr lang="en-US" dirty="0">
              <a:hlinkClick r:id="rId4"/>
            </a:endParaRPr>
          </a:p>
          <a:p>
            <a:pPr marL="0" indent="0">
              <a:buNone/>
            </a:pPr>
            <a:endParaRPr lang="en-US" sz="2400" dirty="0">
              <a:latin typeface="Cambria"/>
              <a:ea typeface="Cambria"/>
            </a:endParaRPr>
          </a:p>
          <a:p>
            <a:pPr marL="0" indent="0">
              <a:buNone/>
            </a:pPr>
            <a:r>
              <a:rPr lang="en-US" sz="2400" dirty="0">
                <a:latin typeface="Cambria"/>
                <a:ea typeface="Cambria"/>
                <a:hlinkClick r:id="rId5"/>
              </a:rPr>
              <a:t>RICAS: Student Score Report/ Item Analysis &amp; Subscore</a:t>
            </a:r>
            <a:endParaRPr lang="en-US" sz="2400" dirty="0">
              <a:latin typeface="Cambria"/>
              <a:ea typeface="Cambria"/>
              <a:hlinkClick r:id="rId6"/>
            </a:endParaRPr>
          </a:p>
          <a:p>
            <a:pPr marL="0" indent="0">
              <a:buNone/>
            </a:pPr>
            <a:endParaRPr lang="en-US" sz="2400" dirty="0">
              <a:latin typeface="Cambria"/>
              <a:ea typeface="Cambria"/>
            </a:endParaRPr>
          </a:p>
          <a:p>
            <a:pPr>
              <a:buNone/>
            </a:pPr>
            <a:r>
              <a:rPr lang="en-US" sz="2400" dirty="0" smtClean="0">
                <a:latin typeface="Cambria" pitchFamily="18" charset="0"/>
              </a:rPr>
              <a:t>Additional Calibration Supports:</a:t>
            </a:r>
            <a:endParaRPr lang="en-US" sz="2400" dirty="0">
              <a:latin typeface="Cambria" pitchFamily="18" charset="0"/>
            </a:endParaRPr>
          </a:p>
          <a:p>
            <a:pPr>
              <a:buNone/>
            </a:pPr>
            <a:r>
              <a:rPr lang="en-US" sz="2400" dirty="0">
                <a:latin typeface="Cambria"/>
                <a:hlinkClick r:id="rId7"/>
              </a:rPr>
              <a:t>Writing Calibration Tool </a:t>
            </a:r>
            <a:r>
              <a:rPr lang="en-US" sz="2400" dirty="0">
                <a:latin typeface="Cambria"/>
              </a:rPr>
              <a:t>– Turn Key Protocol </a:t>
            </a:r>
          </a:p>
          <a:p>
            <a:pPr lvl="1">
              <a:buNone/>
            </a:pPr>
            <a:r>
              <a:rPr lang="en-US" sz="2400" dirty="0">
                <a:latin typeface="Cambria"/>
              </a:rPr>
              <a:t>		Addresses :</a:t>
            </a:r>
          </a:p>
          <a:p>
            <a:pPr lvl="5"/>
            <a:r>
              <a:rPr lang="en-US" sz="2400" dirty="0">
                <a:latin typeface="Cambria"/>
              </a:rPr>
              <a:t>BOTH Holistic &amp; Analytic Rubrics </a:t>
            </a:r>
            <a:endParaRPr lang="en-US" sz="2400" dirty="0">
              <a:latin typeface="Cambria" pitchFamily="18" charset="0"/>
            </a:endParaRPr>
          </a:p>
          <a:p>
            <a:pPr lvl="5"/>
            <a:r>
              <a:rPr lang="en-US" sz="2400" dirty="0">
                <a:latin typeface="Cambria"/>
              </a:rPr>
              <a:t>If you have Anchors sets and if you do not have Anchor sets</a:t>
            </a:r>
          </a:p>
          <a:p>
            <a:pPr>
              <a:buNone/>
            </a:pPr>
            <a:endParaRPr lang="en-US" sz="2400" dirty="0">
              <a:latin typeface="Cambria" pitchFamily="18" charset="0"/>
            </a:endParaRPr>
          </a:p>
          <a:p>
            <a:pPr>
              <a:buNone/>
            </a:pPr>
            <a:endParaRPr lang="en-US" sz="2400" dirty="0">
              <a:latin typeface="Cambria" pitchFamily="18" charset="0"/>
            </a:endParaRPr>
          </a:p>
        </p:txBody>
      </p:sp>
      <p:sp>
        <p:nvSpPr>
          <p:cNvPr id="4" name="Slide Number Placeholder 3"/>
          <p:cNvSpPr>
            <a:spLocks noGrp="1"/>
          </p:cNvSpPr>
          <p:nvPr>
            <p:ph type="sldNum" sz="quarter" idx="12"/>
          </p:nvPr>
        </p:nvSpPr>
        <p:spPr/>
        <p:txBody>
          <a:bodyPr/>
          <a:lstStyle/>
          <a:p>
            <a:fld id="{1AB97368-8711-4F26-915A-CE091525F2B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22481" y="1313645"/>
            <a:ext cx="11176001" cy="4971245"/>
          </a:xfrm>
        </p:spPr>
        <p:txBody>
          <a:bodyPr/>
          <a:lstStyle/>
          <a:p>
            <a:pPr>
              <a:buNone/>
            </a:pPr>
            <a:endParaRPr lang="en-US" sz="3200">
              <a:latin typeface="Cambria" pitchFamily="18" charset="0"/>
            </a:endParaRPr>
          </a:p>
          <a:p>
            <a:pPr algn="ctr">
              <a:buNone/>
            </a:pPr>
            <a:r>
              <a:rPr lang="en-US" sz="3600">
                <a:latin typeface="Cambria"/>
              </a:rPr>
              <a:t>Please direct all  correspondence to: </a:t>
            </a:r>
            <a:endParaRPr lang="en-US" sz="3600">
              <a:latin typeface="Cambria" panose="02040503050406030204" pitchFamily="18" charset="0"/>
              <a:ea typeface="Cambria" panose="02040503050406030204" pitchFamily="18" charset="0"/>
              <a:hlinkClick r:id="rId3"/>
            </a:endParaRPr>
          </a:p>
          <a:p>
            <a:pPr algn="ctr">
              <a:buNone/>
            </a:pPr>
            <a:r>
              <a:rPr lang="en-US" sz="3600">
                <a:latin typeface="Cambria"/>
                <a:ea typeface="Cambria"/>
                <a:hlinkClick r:id="rId3"/>
              </a:rPr>
              <a:t>assessment@ride.ri.gov</a:t>
            </a:r>
          </a:p>
          <a:p>
            <a:pPr algn="ctr">
              <a:buNone/>
            </a:pPr>
            <a:endParaRPr lang="en-US"/>
          </a:p>
          <a:p>
            <a:pPr algn="ctr">
              <a:buNone/>
            </a:pPr>
            <a:r>
              <a:rPr lang="en-US" sz="3600">
                <a:latin typeface="Cambria"/>
              </a:rPr>
              <a:t>In the subject line of the inquiry </a:t>
            </a:r>
            <a:r>
              <a:rPr lang="en-US" sz="3600">
                <a:latin typeface="Cambria"/>
                <a:ea typeface="Cambria" panose="02040503050406030204" pitchFamily="18" charset="0"/>
              </a:rPr>
              <a:t>include: </a:t>
            </a:r>
            <a:endParaRPr lang="en-US" sz="3600">
              <a:latin typeface="Cambria" panose="02040503050406030204" pitchFamily="18" charset="0"/>
              <a:ea typeface="Cambria" panose="02040503050406030204" pitchFamily="18" charset="0"/>
            </a:endParaRPr>
          </a:p>
          <a:p>
            <a:pPr algn="ctr">
              <a:buNone/>
            </a:pPr>
            <a:r>
              <a:rPr lang="en-US" sz="3600">
                <a:latin typeface="Cambria"/>
              </a:rPr>
              <a:t>RICAS: ELA/Literacy Calibration </a:t>
            </a:r>
            <a:endParaRPr lang="en-US" sz="3600">
              <a:latin typeface="Cambria" panose="02040503050406030204" pitchFamily="18" charset="0"/>
              <a:ea typeface="Cambria" panose="02040503050406030204" pitchFamily="18" charset="0"/>
            </a:endParaRPr>
          </a:p>
          <a:p>
            <a:pPr algn="ctr">
              <a:buNone/>
            </a:pPr>
            <a:endParaRPr lang="en-US" sz="800">
              <a:latin typeface="Cambria" pitchFamily="18" charset="0"/>
            </a:endParaRPr>
          </a:p>
          <a:p>
            <a:pPr algn="ctr">
              <a:buNone/>
            </a:pPr>
            <a:endParaRPr lang="en-US" sz="800">
              <a:latin typeface="Cambria" pitchFamily="18" charset="0"/>
            </a:endParaRPr>
          </a:p>
        </p:txBody>
      </p:sp>
      <p:sp>
        <p:nvSpPr>
          <p:cNvPr id="3" name="Title 2"/>
          <p:cNvSpPr>
            <a:spLocks noGrp="1"/>
          </p:cNvSpPr>
          <p:nvPr>
            <p:ph type="title"/>
          </p:nvPr>
        </p:nvSpPr>
        <p:spPr>
          <a:xfrm>
            <a:off x="476518" y="2"/>
            <a:ext cx="11715482" cy="1219200"/>
          </a:xfrm>
        </p:spPr>
        <p:txBody>
          <a:bodyPr/>
          <a:lstStyle/>
          <a:p>
            <a:r>
              <a:rPr lang="en-US" sz="3200">
                <a:latin typeface="Cambria" pitchFamily="18" charset="0"/>
              </a:rPr>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0"/>
            <a:ext cx="9425940" cy="868680"/>
          </a:xfrm>
        </p:spPr>
        <p:txBody>
          <a:bodyPr/>
          <a:lstStyle/>
          <a:p>
            <a:r>
              <a:rPr lang="en-US" sz="3200">
                <a:solidFill>
                  <a:schemeClr val="tx1"/>
                </a:solidFill>
                <a:latin typeface="Cambria" pitchFamily="18" charset="0"/>
              </a:rPr>
              <a:t>Goals</a:t>
            </a:r>
          </a:p>
        </p:txBody>
      </p:sp>
      <p:sp>
        <p:nvSpPr>
          <p:cNvPr id="3" name="Text Placeholder 2"/>
          <p:cNvSpPr>
            <a:spLocks noGrp="1"/>
          </p:cNvSpPr>
          <p:nvPr>
            <p:ph type="body" sz="quarter" idx="10"/>
          </p:nvPr>
        </p:nvSpPr>
        <p:spPr>
          <a:xfrm>
            <a:off x="396240" y="975360"/>
            <a:ext cx="11474631" cy="5486399"/>
          </a:xfrm>
        </p:spPr>
        <p:txBody>
          <a:bodyPr/>
          <a:lstStyle/>
          <a:p>
            <a:endParaRPr lang="en-US">
              <a:latin typeface="Calibri" panose="020F0502020204030204" pitchFamily="34" charset="0"/>
            </a:endParaRPr>
          </a:p>
          <a:p>
            <a:endParaRPr lang="en-US" sz="800">
              <a:latin typeface="Cambria" pitchFamily="18" charset="0"/>
            </a:endParaRPr>
          </a:p>
          <a:p>
            <a:pPr lvl="1">
              <a:buFont typeface="Wingdings" panose="05000000000000000000" pitchFamily="2" charset="2"/>
              <a:buChar char="ü"/>
            </a:pPr>
            <a:r>
              <a:rPr lang="en-US" sz="2800">
                <a:latin typeface="Cambria"/>
              </a:rPr>
              <a:t>To understand the purpose and benefits of calibration/looking at student work </a:t>
            </a:r>
            <a:endParaRPr lang="en-US" sz="2800">
              <a:latin typeface="Cambria" pitchFamily="18" charset="0"/>
            </a:endParaRPr>
          </a:p>
          <a:p>
            <a:pPr marL="342900" lvl="1" indent="0">
              <a:buNone/>
            </a:pPr>
            <a:endParaRPr lang="en-US" sz="2800">
              <a:latin typeface="Cambria" pitchFamily="18" charset="0"/>
            </a:endParaRPr>
          </a:p>
          <a:p>
            <a:pPr lvl="1">
              <a:buFont typeface="Wingdings" panose="05000000000000000000" pitchFamily="2" charset="2"/>
              <a:buChar char="ü"/>
            </a:pPr>
            <a:r>
              <a:rPr lang="en-US" sz="2800">
                <a:latin typeface="Cambria"/>
              </a:rPr>
              <a:t>To use student work from RICAS Released Items to further understand the RICAS rubric and the implications for instruction</a:t>
            </a:r>
          </a:p>
          <a:p>
            <a:pPr lvl="1">
              <a:buFont typeface="Wingdings" panose="05000000000000000000" pitchFamily="2" charset="2"/>
              <a:buChar char="ü"/>
            </a:pPr>
            <a:endParaRPr lang="en-US" sz="2800">
              <a:solidFill>
                <a:srgbClr val="FF0000"/>
              </a:solidFill>
              <a:latin typeface="Cambria" pitchFamily="18" charset="0"/>
            </a:endParaRPr>
          </a:p>
          <a:p>
            <a:pPr lvl="1">
              <a:buFont typeface="Wingdings" panose="05000000000000000000" pitchFamily="2" charset="2"/>
              <a:buChar char="ü"/>
            </a:pPr>
            <a:endParaRPr lang="en-US" sz="2800">
              <a:latin typeface="Cambria" pitchFamily="18" charset="0"/>
            </a:endParaRPr>
          </a:p>
          <a:p>
            <a:endParaRPr lang="en-US"/>
          </a:p>
          <a:p>
            <a:endParaRPr lang="en-US"/>
          </a:p>
          <a:p>
            <a:endParaRPr lang="en-US"/>
          </a:p>
        </p:txBody>
      </p:sp>
    </p:spTree>
    <p:extLst>
      <p:ext uri="{BB962C8B-B14F-4D97-AF65-F5344CB8AC3E}">
        <p14:creationId xmlns:p14="http://schemas.microsoft.com/office/powerpoint/2010/main" val="278467844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13365"/>
            <a:ext cx="9245600" cy="657225"/>
          </a:xfrm>
        </p:spPr>
        <p:txBody>
          <a:bodyPr/>
          <a:lstStyle/>
          <a:p>
            <a:r>
              <a:rPr lang="en-US" sz="3200">
                <a:latin typeface="Cambria" pitchFamily="18" charset="0"/>
              </a:rPr>
              <a:t>Calibration</a:t>
            </a:r>
          </a:p>
        </p:txBody>
      </p:sp>
      <p:sp>
        <p:nvSpPr>
          <p:cNvPr id="3" name="Content Placeholder 2"/>
          <p:cNvSpPr>
            <a:spLocks noGrp="1"/>
          </p:cNvSpPr>
          <p:nvPr>
            <p:ph idx="1"/>
          </p:nvPr>
        </p:nvSpPr>
        <p:spPr>
          <a:xfrm>
            <a:off x="558801" y="1112520"/>
            <a:ext cx="10407651" cy="5079048"/>
          </a:xfrm>
        </p:spPr>
        <p:txBody>
          <a:bodyPr/>
          <a:lstStyle/>
          <a:p>
            <a:endParaRPr lang="en-US" sz="800">
              <a:latin typeface="Cambria" pitchFamily="18" charset="0"/>
            </a:endParaRPr>
          </a:p>
          <a:p>
            <a:pPr>
              <a:buNone/>
            </a:pPr>
            <a:r>
              <a:rPr lang="en-US" sz="2800" b="1">
                <a:latin typeface="Cambria" pitchFamily="18" charset="0"/>
              </a:rPr>
              <a:t>PURPOSE:</a:t>
            </a:r>
          </a:p>
          <a:p>
            <a:pPr>
              <a:buNone/>
            </a:pPr>
            <a:endParaRPr lang="en-US" sz="800" b="1">
              <a:latin typeface="Cambria" pitchFamily="18" charset="0"/>
            </a:endParaRPr>
          </a:p>
          <a:p>
            <a:r>
              <a:rPr lang="en-US" sz="2800">
                <a:latin typeface="Cambria" pitchFamily="18" charset="0"/>
              </a:rPr>
              <a:t>Build CONSISTENCY</a:t>
            </a:r>
          </a:p>
          <a:p>
            <a:pPr lvl="1">
              <a:buFont typeface="Wingdings" pitchFamily="2" charset="2"/>
              <a:buChar char="§"/>
            </a:pPr>
            <a:r>
              <a:rPr lang="en-US" sz="2800">
                <a:latin typeface="Cambria" pitchFamily="18" charset="0"/>
              </a:rPr>
              <a:t>Interpretation of rubric</a:t>
            </a:r>
          </a:p>
          <a:p>
            <a:pPr lvl="1">
              <a:buFont typeface="Wingdings" pitchFamily="2" charset="2"/>
              <a:buChar char="§"/>
            </a:pPr>
            <a:r>
              <a:rPr lang="en-US" sz="2800">
                <a:latin typeface="Cambria" pitchFamily="18" charset="0"/>
              </a:rPr>
              <a:t>Evaluation of qualities found in student work</a:t>
            </a:r>
          </a:p>
          <a:p>
            <a:pPr lvl="1">
              <a:buFont typeface="Wingdings" pitchFamily="2" charset="2"/>
              <a:buChar char="§"/>
            </a:pPr>
            <a:r>
              <a:rPr lang="en-US" sz="2800">
                <a:latin typeface="Cambria" pitchFamily="18" charset="0"/>
              </a:rPr>
              <a:t>Application of rubric to score student work across classes, schools, and LEAs</a:t>
            </a:r>
          </a:p>
          <a:p>
            <a:pPr lvl="1"/>
            <a:endParaRPr lang="en-US" sz="800">
              <a:latin typeface="Cambria" pitchFamily="18" charset="0"/>
            </a:endParaRPr>
          </a:p>
          <a:p>
            <a:r>
              <a:rPr lang="en-US" sz="2800">
                <a:latin typeface="Cambria" pitchFamily="18" charset="0"/>
              </a:rPr>
              <a:t>Establish RELIABILITY of scores</a:t>
            </a:r>
          </a:p>
          <a:p>
            <a:endParaRPr lang="en-US" sz="800">
              <a:latin typeface="Cambria" pitchFamily="18" charset="0"/>
            </a:endParaRPr>
          </a:p>
          <a:p>
            <a:r>
              <a:rPr lang="en-US" sz="2800">
                <a:latin typeface="Cambria" pitchFamily="18" charset="0"/>
              </a:rPr>
              <a:t>ALIGN student work to the standard(s) </a:t>
            </a:r>
          </a:p>
        </p:txBody>
      </p:sp>
    </p:spTree>
    <p:extLst>
      <p:ext uri="{BB962C8B-B14F-4D97-AF65-F5344CB8AC3E}">
        <p14:creationId xmlns:p14="http://schemas.microsoft.com/office/powerpoint/2010/main" val="794540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6400" y="228605"/>
            <a:ext cx="9245600" cy="657225"/>
          </a:xfrm>
        </p:spPr>
        <p:txBody>
          <a:bodyPr/>
          <a:lstStyle/>
          <a:p>
            <a:r>
              <a:rPr lang="en-US" sz="3200">
                <a:latin typeface="Cambria" pitchFamily="18" charset="0"/>
              </a:rPr>
              <a:t>Calibration can:</a:t>
            </a:r>
          </a:p>
        </p:txBody>
      </p:sp>
      <p:sp>
        <p:nvSpPr>
          <p:cNvPr id="2" name="Content Placeholder 1"/>
          <p:cNvSpPr>
            <a:spLocks noGrp="1"/>
          </p:cNvSpPr>
          <p:nvPr>
            <p:ph idx="1"/>
          </p:nvPr>
        </p:nvSpPr>
        <p:spPr>
          <a:xfrm>
            <a:off x="375921" y="1402080"/>
            <a:ext cx="10407651" cy="4637088"/>
          </a:xfrm>
        </p:spPr>
        <p:txBody>
          <a:bodyPr/>
          <a:lstStyle/>
          <a:p>
            <a:pPr marL="109728" indent="0" algn="ctr">
              <a:buNone/>
            </a:pPr>
            <a:endParaRPr lang="en-US" sz="2800">
              <a:latin typeface="Cambria" pitchFamily="18" charset="0"/>
            </a:endParaRPr>
          </a:p>
          <a:p>
            <a:pPr marL="109728" indent="0" algn="ctr">
              <a:buNone/>
            </a:pPr>
            <a:r>
              <a:rPr lang="en-US" sz="2800">
                <a:latin typeface="Cambria" pitchFamily="18" charset="0"/>
              </a:rPr>
              <a:t>Align the scorers with the existing rubric &amp; anchor papers</a:t>
            </a:r>
          </a:p>
          <a:p>
            <a:pPr marL="109728" indent="0" algn="ctr">
              <a:buNone/>
            </a:pPr>
            <a:endParaRPr lang="en-US" sz="2800">
              <a:latin typeface="Cambria" pitchFamily="18" charset="0"/>
            </a:endParaRPr>
          </a:p>
          <a:p>
            <a:pPr marL="109728" indent="0" algn="ctr">
              <a:buNone/>
            </a:pPr>
            <a:r>
              <a:rPr lang="en-US" sz="2800">
                <a:latin typeface="Cambria" pitchFamily="18" charset="0"/>
              </a:rPr>
              <a:t>OR</a:t>
            </a:r>
          </a:p>
          <a:p>
            <a:pPr marL="109728" indent="0" algn="ctr">
              <a:buNone/>
            </a:pPr>
            <a:endParaRPr lang="en-US" sz="2800">
              <a:latin typeface="Cambria" pitchFamily="18" charset="0"/>
            </a:endParaRPr>
          </a:p>
          <a:p>
            <a:pPr marL="109728" indent="0" algn="ctr">
              <a:buNone/>
            </a:pPr>
            <a:r>
              <a:rPr lang="en-US" sz="2800">
                <a:latin typeface="Cambria" pitchFamily="18" charset="0"/>
              </a:rPr>
              <a:t>Identify anchor papers using the rubric</a:t>
            </a:r>
          </a:p>
        </p:txBody>
      </p:sp>
    </p:spTree>
    <p:extLst>
      <p:ext uri="{BB962C8B-B14F-4D97-AF65-F5344CB8AC3E}">
        <p14:creationId xmlns:p14="http://schemas.microsoft.com/office/powerpoint/2010/main" val="542332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4" y="1234440"/>
            <a:ext cx="11176001" cy="5181600"/>
          </a:xfrm>
        </p:spPr>
        <p:txBody>
          <a:bodyPr/>
          <a:lstStyle/>
          <a:p>
            <a:pPr marL="514350" indent="-514350">
              <a:buFont typeface="+mj-lt"/>
              <a:buAutoNum type="arabicPeriod"/>
            </a:pPr>
            <a:r>
              <a:rPr lang="en-US" sz="3200" b="1" dirty="0">
                <a:latin typeface="Cambria" pitchFamily="18" charset="0"/>
              </a:rPr>
              <a:t>Independently</a:t>
            </a:r>
            <a:r>
              <a:rPr lang="en-US" sz="3200" dirty="0">
                <a:latin typeface="Cambria" pitchFamily="18" charset="0"/>
              </a:rPr>
              <a:t> </a:t>
            </a:r>
            <a:r>
              <a:rPr lang="en-US" sz="3200" dirty="0" smtClean="0">
                <a:latin typeface="Cambria" pitchFamily="18" charset="0"/>
              </a:rPr>
              <a:t>READ text(s)</a:t>
            </a:r>
            <a:endParaRPr lang="en-US" sz="3200" dirty="0">
              <a:latin typeface="Cambria" pitchFamily="18" charset="0"/>
            </a:endParaRPr>
          </a:p>
          <a:p>
            <a:pPr marL="0" indent="0">
              <a:buNone/>
            </a:pPr>
            <a:endParaRPr lang="en-US" sz="800" dirty="0">
              <a:latin typeface="Cambria" pitchFamily="18" charset="0"/>
            </a:endParaRPr>
          </a:p>
          <a:p>
            <a:pPr marL="514350" indent="-514350">
              <a:buFont typeface="+mj-lt"/>
              <a:buAutoNum type="arabicPeriod" startAt="2"/>
            </a:pPr>
            <a:r>
              <a:rPr lang="en-US" sz="3200" b="1" dirty="0">
                <a:latin typeface="Cambria" pitchFamily="18" charset="0"/>
              </a:rPr>
              <a:t>Complete </a:t>
            </a:r>
            <a:r>
              <a:rPr lang="en-US" sz="3200" dirty="0">
                <a:latin typeface="Cambria" pitchFamily="18" charset="0"/>
              </a:rPr>
              <a:t>all </a:t>
            </a:r>
            <a:r>
              <a:rPr lang="en-US" sz="3200" dirty="0" smtClean="0">
                <a:latin typeface="Cambria" pitchFamily="18" charset="0"/>
              </a:rPr>
              <a:t>of the </a:t>
            </a:r>
            <a:r>
              <a:rPr lang="en-US" sz="3200" dirty="0">
                <a:latin typeface="Cambria" pitchFamily="18" charset="0"/>
              </a:rPr>
              <a:t>Selected Response Items</a:t>
            </a:r>
          </a:p>
          <a:p>
            <a:pPr marL="514350" indent="-514350">
              <a:buFont typeface="+mj-lt"/>
              <a:buAutoNum type="arabicPeriod" startAt="2"/>
            </a:pPr>
            <a:endParaRPr lang="en-US" sz="800" dirty="0">
              <a:latin typeface="Cambria" pitchFamily="18" charset="0"/>
            </a:endParaRPr>
          </a:p>
          <a:p>
            <a:pPr marL="514350" indent="-514350">
              <a:buFont typeface="+mj-lt"/>
              <a:buAutoNum type="arabicPeriod" startAt="2"/>
            </a:pPr>
            <a:r>
              <a:rPr lang="en-US" sz="3200" b="1" dirty="0">
                <a:latin typeface="Cambria"/>
              </a:rPr>
              <a:t>Record</a:t>
            </a:r>
            <a:r>
              <a:rPr lang="en-US" sz="3200" dirty="0">
                <a:latin typeface="Cambria"/>
              </a:rPr>
              <a:t> outline/notes articulating the big ideas you would use to frame your essay response on your scratch paper</a:t>
            </a:r>
            <a:endParaRPr lang="en-US" sz="3200" dirty="0">
              <a:latin typeface="Cambria" pitchFamily="18" charset="0"/>
            </a:endParaRPr>
          </a:p>
          <a:p>
            <a:pPr marL="514350" indent="-514350">
              <a:buFont typeface="+mj-lt"/>
              <a:buAutoNum type="arabicPeriod" startAt="2"/>
            </a:pPr>
            <a:endParaRPr lang="en-US" sz="800" dirty="0">
              <a:latin typeface="Cambria" pitchFamily="18" charset="0"/>
            </a:endParaRPr>
          </a:p>
          <a:p>
            <a:pPr marL="514350" indent="-514350">
              <a:buFont typeface="+mj-lt"/>
              <a:buAutoNum type="arabicPeriod" startAt="2"/>
            </a:pPr>
            <a:r>
              <a:rPr lang="en-US" sz="3200" b="1" dirty="0">
                <a:latin typeface="Cambria" pitchFamily="18" charset="0"/>
              </a:rPr>
              <a:t>Identify</a:t>
            </a:r>
            <a:r>
              <a:rPr lang="en-US" sz="3200" dirty="0">
                <a:latin typeface="Cambria" pitchFamily="18" charset="0"/>
              </a:rPr>
              <a:t> evidence you would use to answer the essay prompt yourself</a:t>
            </a:r>
          </a:p>
          <a:p>
            <a:pPr marL="514350" indent="-514350">
              <a:buFont typeface="+mj-lt"/>
              <a:buAutoNum type="arabicPeriod" startAt="2"/>
            </a:pPr>
            <a:endParaRPr lang="en-US" sz="800" dirty="0">
              <a:latin typeface="Cambria" pitchFamily="18" charset="0"/>
            </a:endParaRPr>
          </a:p>
          <a:p>
            <a:pPr marL="514350" indent="-514350">
              <a:buFont typeface="+mj-lt"/>
              <a:buAutoNum type="arabicPeriod" startAt="2"/>
            </a:pPr>
            <a:r>
              <a:rPr lang="en-US" sz="3200" b="1" dirty="0">
                <a:latin typeface="Cambria" pitchFamily="18" charset="0"/>
              </a:rPr>
              <a:t>Predict</a:t>
            </a:r>
            <a:r>
              <a:rPr lang="en-US" sz="3200" dirty="0">
                <a:latin typeface="Cambria" pitchFamily="18" charset="0"/>
              </a:rPr>
              <a:t> what you will see in </a:t>
            </a:r>
            <a:r>
              <a:rPr lang="en-US" sz="3200" dirty="0" smtClean="0">
                <a:latin typeface="Cambria" pitchFamily="18" charset="0"/>
              </a:rPr>
              <a:t>a student’s </a:t>
            </a:r>
            <a:r>
              <a:rPr lang="en-US" sz="3200" dirty="0">
                <a:latin typeface="Cambria" pitchFamily="18" charset="0"/>
              </a:rPr>
              <a:t>response</a:t>
            </a:r>
          </a:p>
          <a:p>
            <a:pPr marL="514350" indent="-514350">
              <a:buFont typeface="+mj-lt"/>
              <a:buAutoNum type="arabicPeriod" startAt="2"/>
            </a:pPr>
            <a:endParaRPr lang="en-US" sz="800" dirty="0">
              <a:latin typeface="Cambria" pitchFamily="18" charset="0"/>
            </a:endParaRPr>
          </a:p>
          <a:p>
            <a:pPr marL="514350" indent="-514350">
              <a:buFont typeface="+mj-lt"/>
              <a:buAutoNum type="arabicPeriod" startAt="2"/>
            </a:pPr>
            <a:endParaRPr lang="en-US" sz="3200" dirty="0">
              <a:latin typeface="Cambria" pitchFamily="18" charset="0"/>
            </a:endParaRPr>
          </a:p>
          <a:p>
            <a:pPr>
              <a:buNone/>
            </a:pPr>
            <a:r>
              <a:rPr lang="en-US" sz="3200" dirty="0">
                <a:latin typeface="Cambria" pitchFamily="18" charset="0"/>
              </a:rPr>
              <a:t> </a:t>
            </a:r>
          </a:p>
          <a:p>
            <a:endParaRPr lang="en-US" dirty="0"/>
          </a:p>
        </p:txBody>
      </p:sp>
      <p:sp>
        <p:nvSpPr>
          <p:cNvPr id="3" name="Title 2"/>
          <p:cNvSpPr>
            <a:spLocks noGrp="1"/>
          </p:cNvSpPr>
          <p:nvPr>
            <p:ph type="title"/>
          </p:nvPr>
        </p:nvSpPr>
        <p:spPr>
          <a:xfrm>
            <a:off x="487680" y="2"/>
            <a:ext cx="11704320" cy="868678"/>
          </a:xfrm>
        </p:spPr>
        <p:txBody>
          <a:bodyPr/>
          <a:lstStyle/>
          <a:p>
            <a:pPr marL="168275"/>
            <a:r>
              <a:rPr lang="en-US" sz="3200" dirty="0">
                <a:latin typeface="Cambria"/>
                <a:ea typeface="Cambria"/>
              </a:rPr>
              <a:t>Calibration Protocol Directions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4" y="1178859"/>
            <a:ext cx="11176001" cy="3810000"/>
          </a:xfrm>
        </p:spPr>
        <p:txBody>
          <a:bodyPr/>
          <a:lstStyle/>
          <a:p>
            <a:endParaRPr lang="en-US" dirty="0"/>
          </a:p>
          <a:p>
            <a:r>
              <a:rPr lang="en-US" sz="3200" dirty="0" smtClean="0">
                <a:latin typeface="Cambria" panose="02040503050406030204" pitchFamily="18" charset="0"/>
                <a:ea typeface="Cambria" panose="02040503050406030204" pitchFamily="18" charset="0"/>
              </a:rPr>
              <a:t>Review and discuss questions, answers, and alignment to the Selected Response Items</a:t>
            </a:r>
          </a:p>
          <a:p>
            <a:pPr marL="0" indent="0">
              <a:buNone/>
            </a:pPr>
            <a:endParaRPr lang="en-US" sz="3200" dirty="0" smtClean="0">
              <a:latin typeface="Cambria" panose="02040503050406030204" pitchFamily="18" charset="0"/>
              <a:ea typeface="Cambria" panose="02040503050406030204" pitchFamily="18" charset="0"/>
            </a:endParaRPr>
          </a:p>
          <a:p>
            <a:r>
              <a:rPr lang="en-US" sz="3200" dirty="0" smtClean="0">
                <a:latin typeface="Cambria" panose="02040503050406030204" pitchFamily="18" charset="0"/>
                <a:ea typeface="Cambria" panose="02040503050406030204" pitchFamily="18" charset="0"/>
              </a:rPr>
              <a:t>Optional: Use information in the Item Analysis Tool to determine how your students scored overall for each item and discuss implications</a:t>
            </a:r>
          </a:p>
          <a:p>
            <a:pPr marL="342900" lvl="1" indent="0">
              <a:buNone/>
            </a:pPr>
            <a:endParaRPr lang="en-US" sz="2000" dirty="0" smtClean="0">
              <a:latin typeface="Cambria" panose="02040503050406030204" pitchFamily="18" charset="0"/>
              <a:ea typeface="Cambria" panose="02040503050406030204" pitchFamily="18" charset="0"/>
            </a:endParaRPr>
          </a:p>
          <a:p>
            <a:endParaRPr lang="en-US" dirty="0" smtClean="0"/>
          </a:p>
          <a:p>
            <a:endParaRPr lang="en-US" dirty="0"/>
          </a:p>
          <a:p>
            <a:endParaRPr lang="en-US" dirty="0"/>
          </a:p>
        </p:txBody>
      </p:sp>
      <p:sp>
        <p:nvSpPr>
          <p:cNvPr id="3" name="Title 2"/>
          <p:cNvSpPr>
            <a:spLocks noGrp="1"/>
          </p:cNvSpPr>
          <p:nvPr>
            <p:ph type="title"/>
          </p:nvPr>
        </p:nvSpPr>
        <p:spPr>
          <a:xfrm>
            <a:off x="609604" y="2"/>
            <a:ext cx="8373031" cy="932327"/>
          </a:xfrm>
        </p:spPr>
        <p:txBody>
          <a:bodyPr/>
          <a:lstStyle/>
          <a:p>
            <a:r>
              <a:rPr lang="en-US" sz="3200" dirty="0" smtClean="0">
                <a:latin typeface="Cambria" panose="02040503050406030204" pitchFamily="18" charset="0"/>
                <a:ea typeface="Cambria" panose="02040503050406030204" pitchFamily="18" charset="0"/>
              </a:rPr>
              <a:t>Selected Response Discussion</a:t>
            </a:r>
            <a:endParaRPr lang="en-US" sz="3200" dirty="0">
              <a:latin typeface="Cambria" panose="02040503050406030204" pitchFamily="18" charset="0"/>
              <a:ea typeface="Cambria" panose="02040503050406030204" pitchFamily="18" charset="0"/>
            </a:endParaRPr>
          </a:p>
        </p:txBody>
      </p:sp>
      <p:sp>
        <p:nvSpPr>
          <p:cNvPr id="4" name="Slide Number Placeholder 3"/>
          <p:cNvSpPr>
            <a:spLocks noGrp="1"/>
          </p:cNvSpPr>
          <p:nvPr>
            <p:ph type="sldNum" sz="quarter" idx="12"/>
          </p:nvPr>
        </p:nvSpPr>
        <p:spPr/>
        <p:txBody>
          <a:bodyPr>
            <a:normAutofit lnSpcReduction="10000"/>
          </a:bodyPr>
          <a:lstStyle/>
          <a:p>
            <a:fld id="{6A1E419C-22DD-4F1C-A7DF-B3EF73CFD326}" type="slidenum">
              <a:rPr lang="en-US" smtClean="0"/>
              <a:pPr/>
              <a:t>6</a:t>
            </a:fld>
            <a:endParaRPr lang="en-US"/>
          </a:p>
        </p:txBody>
      </p:sp>
    </p:spTree>
    <p:extLst>
      <p:ext uri="{BB962C8B-B14F-4D97-AF65-F5344CB8AC3E}">
        <p14:creationId xmlns:p14="http://schemas.microsoft.com/office/powerpoint/2010/main" val="2009639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98125"/>
            <a:ext cx="9245600" cy="657225"/>
          </a:xfrm>
        </p:spPr>
        <p:txBody>
          <a:bodyPr/>
          <a:lstStyle/>
          <a:p>
            <a:r>
              <a:rPr lang="en-US" sz="3200">
                <a:latin typeface="Cambria" pitchFamily="18" charset="0"/>
              </a:rPr>
              <a:t>Calibration: Student Responses</a:t>
            </a:r>
          </a:p>
        </p:txBody>
      </p:sp>
      <p:sp>
        <p:nvSpPr>
          <p:cNvPr id="3" name="Content Placeholder 2"/>
          <p:cNvSpPr>
            <a:spLocks noGrp="1"/>
          </p:cNvSpPr>
          <p:nvPr>
            <p:ph idx="1"/>
          </p:nvPr>
        </p:nvSpPr>
        <p:spPr>
          <a:xfrm>
            <a:off x="680721" y="1188720"/>
            <a:ext cx="11399688" cy="5571513"/>
          </a:xfrm>
        </p:spPr>
        <p:txBody>
          <a:bodyPr>
            <a:normAutofit/>
          </a:bodyPr>
          <a:lstStyle/>
          <a:p>
            <a:pPr>
              <a:buNone/>
            </a:pPr>
            <a:r>
              <a:rPr lang="en-US" sz="2800">
                <a:latin typeface="Cambria" pitchFamily="18" charset="0"/>
              </a:rPr>
              <a:t>INDEPENDENTLY…</a:t>
            </a:r>
          </a:p>
          <a:p>
            <a:pPr>
              <a:buNone/>
            </a:pPr>
            <a:endParaRPr lang="en-US" sz="800" b="1">
              <a:latin typeface="Cambria" pitchFamily="18" charset="0"/>
            </a:endParaRPr>
          </a:p>
          <a:p>
            <a:pPr lvl="1">
              <a:buFont typeface="Wingdings" pitchFamily="2" charset="2"/>
              <a:buChar char="§"/>
            </a:pPr>
            <a:r>
              <a:rPr lang="en-US" sz="2800" b="1">
                <a:latin typeface="Cambria" pitchFamily="18" charset="0"/>
              </a:rPr>
              <a:t>Read</a:t>
            </a:r>
            <a:r>
              <a:rPr lang="en-US" sz="2800">
                <a:latin typeface="Cambria" pitchFamily="18" charset="0"/>
              </a:rPr>
              <a:t> Student Responses A, B, and C</a:t>
            </a:r>
          </a:p>
          <a:p>
            <a:pPr lvl="1">
              <a:buFont typeface="Wingdings" pitchFamily="2" charset="2"/>
              <a:buChar char="§"/>
            </a:pPr>
            <a:endParaRPr lang="en-US" sz="900">
              <a:latin typeface="Cambria" pitchFamily="18" charset="0"/>
            </a:endParaRPr>
          </a:p>
          <a:p>
            <a:pPr lvl="1">
              <a:buFont typeface="Wingdings" pitchFamily="2" charset="2"/>
              <a:buChar char="§"/>
            </a:pPr>
            <a:r>
              <a:rPr lang="en-US" sz="2800" b="1">
                <a:latin typeface="Cambria"/>
              </a:rPr>
              <a:t>Rate</a:t>
            </a:r>
            <a:r>
              <a:rPr lang="en-US" sz="2800">
                <a:latin typeface="Cambria"/>
              </a:rPr>
              <a:t> the 3 responses: HIGH, MIDDLE, LOW </a:t>
            </a:r>
            <a:endParaRPr lang="en-US" sz="2800">
              <a:latin typeface="Cambria" pitchFamily="18" charset="0"/>
            </a:endParaRPr>
          </a:p>
          <a:p>
            <a:pPr lvl="1">
              <a:buFont typeface="Wingdings" pitchFamily="2" charset="2"/>
              <a:buChar char="§"/>
            </a:pPr>
            <a:endParaRPr lang="en-US" sz="2800">
              <a:latin typeface="Cambria" pitchFamily="18" charset="0"/>
            </a:endParaRPr>
          </a:p>
          <a:p>
            <a:pPr>
              <a:buFont typeface="Wingdings"/>
              <a:buChar char="ü"/>
            </a:pPr>
            <a:r>
              <a:rPr lang="en-US" sz="2800">
                <a:latin typeface="Cambria"/>
              </a:rPr>
              <a:t>Is the question asked in the prompt being answered?</a:t>
            </a:r>
          </a:p>
          <a:p>
            <a:pPr>
              <a:buFont typeface="Wingdings"/>
              <a:buChar char="ü"/>
            </a:pPr>
            <a:r>
              <a:rPr lang="en-US" sz="2800">
                <a:latin typeface="Cambria"/>
              </a:rPr>
              <a:t>What is the quality and development of the central idea of the response?</a:t>
            </a:r>
          </a:p>
          <a:p>
            <a:pPr>
              <a:buFont typeface="Wingdings"/>
              <a:buChar char="ü"/>
            </a:pPr>
            <a:r>
              <a:rPr lang="en-US" sz="2800">
                <a:latin typeface="Cambria"/>
              </a:rPr>
              <a:t>What is the quality of the evidence and/or details? </a:t>
            </a:r>
          </a:p>
          <a:p>
            <a:pPr>
              <a:buFont typeface="Wingdings"/>
              <a:buChar char="ü"/>
            </a:pPr>
            <a:r>
              <a:rPr lang="en-US" sz="2800">
                <a:latin typeface="Cambria"/>
              </a:rPr>
              <a:t>How well is this response organized? </a:t>
            </a:r>
          </a:p>
          <a:p>
            <a:pPr>
              <a:buFont typeface="Wingdings"/>
              <a:buChar char="ü"/>
            </a:pPr>
            <a:r>
              <a:rPr lang="en-US" sz="2800">
                <a:latin typeface="Cambria"/>
              </a:rPr>
              <a:t>How well did the student express his/her ideas? </a:t>
            </a:r>
            <a:endParaRPr lang="en-US" sz="2800">
              <a:latin typeface="Cambria" pitchFamily="18" charset="0"/>
            </a:endParaRPr>
          </a:p>
          <a:p>
            <a:pPr marL="0" indent="0">
              <a:buNone/>
            </a:pPr>
            <a:endParaRPr lang="en-US" sz="2800">
              <a:latin typeface="Cambria" pitchFamily="18" charset="0"/>
            </a:endParaRPr>
          </a:p>
        </p:txBody>
      </p:sp>
    </p:spTree>
    <p:extLst>
      <p:ext uri="{BB962C8B-B14F-4D97-AF65-F5344CB8AC3E}">
        <p14:creationId xmlns:p14="http://schemas.microsoft.com/office/powerpoint/2010/main" val="95733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 calcmode="lin" valueType="num">
                                      <p:cBhvr>
                                        <p:cTn id="1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3">
                                            <p:txEl>
                                              <p:pRg st="7" end="7"/>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p:cTn id="1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9" dur="500"/>
                                        <p:tgtEl>
                                          <p:spTgt spid="3">
                                            <p:txEl>
                                              <p:pRg st="8" end="8"/>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 calcmode="lin" valueType="num">
                                      <p:cBhvr>
                                        <p:cTn id="2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24" dur="500"/>
                                        <p:tgtEl>
                                          <p:spTgt spid="3">
                                            <p:txEl>
                                              <p:pRg st="9" end="9"/>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p:cTn id="2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2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198125"/>
            <a:ext cx="9245600" cy="657225"/>
          </a:xfrm>
        </p:spPr>
        <p:txBody>
          <a:bodyPr/>
          <a:lstStyle/>
          <a:p>
            <a:r>
              <a:rPr lang="en-US" sz="3200">
                <a:latin typeface="Cambria" pitchFamily="18" charset="0"/>
              </a:rPr>
              <a:t>Calibration: Student Responses</a:t>
            </a:r>
          </a:p>
        </p:txBody>
      </p:sp>
      <p:sp>
        <p:nvSpPr>
          <p:cNvPr id="3" name="Content Placeholder 2"/>
          <p:cNvSpPr>
            <a:spLocks noGrp="1"/>
          </p:cNvSpPr>
          <p:nvPr>
            <p:ph idx="1"/>
          </p:nvPr>
        </p:nvSpPr>
        <p:spPr>
          <a:xfrm>
            <a:off x="680721" y="1188720"/>
            <a:ext cx="10407651" cy="5212080"/>
          </a:xfrm>
        </p:spPr>
        <p:txBody>
          <a:bodyPr>
            <a:normAutofit/>
          </a:bodyPr>
          <a:lstStyle/>
          <a:p>
            <a:pPr>
              <a:buNone/>
            </a:pPr>
            <a:r>
              <a:rPr lang="en-US" sz="2800">
                <a:latin typeface="Cambria" pitchFamily="18" charset="0"/>
              </a:rPr>
              <a:t>Small Group Work…</a:t>
            </a:r>
          </a:p>
          <a:p>
            <a:pPr>
              <a:buNone/>
            </a:pPr>
            <a:endParaRPr lang="en-US" sz="900" b="1">
              <a:latin typeface="Cambria" pitchFamily="18" charset="0"/>
            </a:endParaRPr>
          </a:p>
          <a:p>
            <a:pPr lvl="1">
              <a:buFont typeface="Wingdings" pitchFamily="2" charset="2"/>
              <a:buChar char="§"/>
            </a:pPr>
            <a:r>
              <a:rPr lang="en-US" sz="2800" b="1">
                <a:latin typeface="Cambria"/>
              </a:rPr>
              <a:t>Share</a:t>
            </a:r>
            <a:r>
              <a:rPr lang="en-US" sz="2800">
                <a:latin typeface="Cambria"/>
              </a:rPr>
              <a:t> your ratings with colleagues </a:t>
            </a:r>
          </a:p>
          <a:p>
            <a:pPr lvl="1">
              <a:buFont typeface="Wingdings" pitchFamily="2" charset="2"/>
              <a:buChar char="§"/>
            </a:pPr>
            <a:endParaRPr lang="en-US" sz="800">
              <a:latin typeface="Cambria" pitchFamily="18" charset="0"/>
            </a:endParaRPr>
          </a:p>
          <a:p>
            <a:pPr lvl="1">
              <a:buFont typeface="Wingdings" pitchFamily="2" charset="2"/>
              <a:buChar char="§"/>
            </a:pPr>
            <a:r>
              <a:rPr lang="en-US" sz="2800" b="1">
                <a:latin typeface="Cambria"/>
              </a:rPr>
              <a:t>Discuss</a:t>
            </a:r>
            <a:r>
              <a:rPr lang="en-US" sz="2800">
                <a:latin typeface="Cambria"/>
              </a:rPr>
              <a:t> any differences</a:t>
            </a:r>
            <a:endParaRPr lang="en-US" sz="2800">
              <a:latin typeface="Cambria" pitchFamily="18" charset="0"/>
            </a:endParaRPr>
          </a:p>
          <a:p>
            <a:pPr lvl="1">
              <a:buFont typeface="Wingdings" pitchFamily="2" charset="2"/>
              <a:buChar char="§"/>
            </a:pPr>
            <a:endParaRPr lang="en-US" sz="800">
              <a:latin typeface="Cambria" pitchFamily="18" charset="0"/>
            </a:endParaRPr>
          </a:p>
          <a:p>
            <a:pPr lvl="1">
              <a:buFont typeface="Wingdings" pitchFamily="2" charset="2"/>
              <a:buChar char="§"/>
            </a:pPr>
            <a:r>
              <a:rPr lang="en-US" sz="2800">
                <a:latin typeface="Cambria"/>
              </a:rPr>
              <a:t>Come to </a:t>
            </a:r>
            <a:r>
              <a:rPr lang="en-US" sz="2800" b="1">
                <a:latin typeface="Cambria"/>
              </a:rPr>
              <a:t>consensus </a:t>
            </a:r>
            <a:r>
              <a:rPr lang="en-US" sz="2800">
                <a:latin typeface="Cambria"/>
              </a:rPr>
              <a:t>on the group rating</a:t>
            </a:r>
            <a:endParaRPr lang="en-US" sz="800">
              <a:latin typeface="Cambria"/>
            </a:endParaRPr>
          </a:p>
          <a:p>
            <a:pPr lvl="1">
              <a:buFont typeface="Wingdings" pitchFamily="2" charset="2"/>
              <a:buChar char="§"/>
            </a:pPr>
            <a:r>
              <a:rPr lang="en-US" sz="2800" b="1">
                <a:latin typeface="Cambria"/>
              </a:rPr>
              <a:t>Articulate</a:t>
            </a:r>
            <a:r>
              <a:rPr lang="en-US" sz="2800">
                <a:latin typeface="Cambria"/>
              </a:rPr>
              <a:t> as a group HOW and WHY you all assigned the rating of HIGH, MIDDLE, LOW to each response</a:t>
            </a:r>
            <a:endParaRPr lang="en-US" sz="280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120" y="198125"/>
            <a:ext cx="9245600" cy="657225"/>
          </a:xfrm>
        </p:spPr>
        <p:txBody>
          <a:bodyPr>
            <a:noAutofit/>
          </a:bodyPr>
          <a:lstStyle/>
          <a:p>
            <a:r>
              <a:rPr lang="en-US" sz="3200">
                <a:latin typeface="Cambria" pitchFamily="18" charset="0"/>
              </a:rPr>
              <a:t>Calibrating Student Responses </a:t>
            </a:r>
          </a:p>
        </p:txBody>
      </p:sp>
      <p:sp>
        <p:nvSpPr>
          <p:cNvPr id="3" name="Content Placeholder 2"/>
          <p:cNvSpPr>
            <a:spLocks noGrp="1"/>
          </p:cNvSpPr>
          <p:nvPr>
            <p:ph idx="1"/>
          </p:nvPr>
        </p:nvSpPr>
        <p:spPr>
          <a:xfrm>
            <a:off x="452120" y="840973"/>
            <a:ext cx="11169651" cy="6017027"/>
          </a:xfrm>
        </p:spPr>
        <p:txBody>
          <a:bodyPr/>
          <a:lstStyle/>
          <a:p>
            <a:pPr>
              <a:buNone/>
            </a:pPr>
            <a:r>
              <a:rPr lang="en-US" sz="2800">
                <a:latin typeface="Cambria" pitchFamily="18" charset="0"/>
              </a:rPr>
              <a:t>INDEPENDENTLY…</a:t>
            </a:r>
          </a:p>
          <a:p>
            <a:pPr>
              <a:buNone/>
            </a:pPr>
            <a:endParaRPr lang="en-US" sz="800">
              <a:latin typeface="Cambria" pitchFamily="18" charset="0"/>
            </a:endParaRPr>
          </a:p>
          <a:p>
            <a:pPr lvl="1">
              <a:buFont typeface="Wingdings" pitchFamily="2" charset="2"/>
              <a:buChar char="§"/>
            </a:pPr>
            <a:r>
              <a:rPr lang="en-US" sz="2800" b="1">
                <a:latin typeface="Cambria" pitchFamily="18" charset="0"/>
              </a:rPr>
              <a:t>Read</a:t>
            </a:r>
            <a:r>
              <a:rPr lang="en-US" sz="2800">
                <a:latin typeface="Cambria" pitchFamily="18" charset="0"/>
              </a:rPr>
              <a:t> Student Responses D and E</a:t>
            </a:r>
          </a:p>
          <a:p>
            <a:pPr lvl="1">
              <a:buFont typeface="Wingdings" pitchFamily="2" charset="2"/>
              <a:buChar char="§"/>
            </a:pPr>
            <a:endParaRPr lang="en-US" sz="800">
              <a:latin typeface="Cambria" pitchFamily="18" charset="0"/>
            </a:endParaRPr>
          </a:p>
          <a:p>
            <a:pPr lvl="1">
              <a:buFont typeface="Wingdings" pitchFamily="2" charset="2"/>
              <a:buChar char="§"/>
            </a:pPr>
            <a:r>
              <a:rPr lang="en-US" sz="2800" b="1">
                <a:latin typeface="Cambria" pitchFamily="18" charset="0"/>
              </a:rPr>
              <a:t>Rate</a:t>
            </a:r>
            <a:r>
              <a:rPr lang="en-US" sz="2800">
                <a:latin typeface="Cambria" pitchFamily="18" charset="0"/>
              </a:rPr>
              <a:t> the two new responses in relation to previous three responses</a:t>
            </a:r>
          </a:p>
          <a:p>
            <a:pPr lvl="1">
              <a:buFont typeface="Wingdings" pitchFamily="2" charset="2"/>
              <a:buChar char="§"/>
            </a:pPr>
            <a:endParaRPr lang="en-US" sz="800">
              <a:latin typeface="Cambria" pitchFamily="18" charset="0"/>
            </a:endParaRPr>
          </a:p>
          <a:p>
            <a:pPr lvl="1">
              <a:buFont typeface="Wingdings" pitchFamily="2" charset="2"/>
              <a:buChar char="§"/>
            </a:pPr>
            <a:r>
              <a:rPr lang="en-US" sz="2800" b="1">
                <a:latin typeface="Cambria" pitchFamily="18" charset="0"/>
              </a:rPr>
              <a:t>Rank</a:t>
            </a:r>
            <a:r>
              <a:rPr lang="en-US" sz="2800">
                <a:latin typeface="Cambria" pitchFamily="18" charset="0"/>
              </a:rPr>
              <a:t> them from 1-5, 1 being the highest and 5 being the lowest</a:t>
            </a:r>
          </a:p>
          <a:p>
            <a:pPr lvl="1">
              <a:buFont typeface="Wingdings" pitchFamily="2" charset="2"/>
              <a:buChar char="§"/>
            </a:pPr>
            <a:endParaRPr lang="en-US" sz="900">
              <a:latin typeface="Cambria" pitchFamily="18" charset="0"/>
            </a:endParaRPr>
          </a:p>
          <a:p>
            <a:pPr>
              <a:buNone/>
            </a:pPr>
            <a:r>
              <a:rPr lang="en-US" sz="2800">
                <a:latin typeface="Cambria"/>
              </a:rPr>
              <a:t>Keep in mind the qualities of good writing:</a:t>
            </a:r>
            <a:endParaRPr lang="en-US" sz="2800">
              <a:latin typeface="Cambria" pitchFamily="18" charset="0"/>
            </a:endParaRPr>
          </a:p>
          <a:p>
            <a:pPr lvl="2">
              <a:buChar char="ü"/>
            </a:pPr>
            <a:r>
              <a:rPr lang="en-US" sz="2800">
                <a:latin typeface="Cambria" pitchFamily="18" charset="0"/>
              </a:rPr>
              <a:t>Answering the question asked</a:t>
            </a:r>
          </a:p>
          <a:p>
            <a:pPr lvl="2">
              <a:buChar char="ü"/>
            </a:pPr>
            <a:r>
              <a:rPr lang="en-US" sz="2800">
                <a:latin typeface="Cambria" pitchFamily="18" charset="0"/>
              </a:rPr>
              <a:t>Development of central idea</a:t>
            </a:r>
          </a:p>
          <a:p>
            <a:pPr lvl="2">
              <a:buChar char="ü"/>
            </a:pPr>
            <a:r>
              <a:rPr lang="en-US" sz="2800">
                <a:latin typeface="Cambria" pitchFamily="18" charset="0"/>
              </a:rPr>
              <a:t>Evidence and/or details selected </a:t>
            </a:r>
          </a:p>
          <a:p>
            <a:pPr lvl="2">
              <a:buChar char="ü"/>
            </a:pPr>
            <a:r>
              <a:rPr lang="en-US" sz="2800">
                <a:latin typeface="Cambria" pitchFamily="18" charset="0"/>
              </a:rPr>
              <a:t>Organization</a:t>
            </a:r>
          </a:p>
          <a:p>
            <a:pPr lvl="2">
              <a:buChar char="ü"/>
            </a:pPr>
            <a:r>
              <a:rPr lang="en-US" sz="2800">
                <a:latin typeface="Cambria" pitchFamily="18" charset="0"/>
              </a:rPr>
              <a:t>Expression of ideas</a:t>
            </a:r>
          </a:p>
          <a:p>
            <a:pPr>
              <a:buFont typeface="Wingdings"/>
              <a:buChar char="ü"/>
            </a:pPr>
            <a:endParaRPr lang="en-US" sz="280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pening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C Meeting Template" id="{1C3F7755-E0D2-49F0-91C6-7DEC669D3E01}" vid="{EDEABA97-524B-4355-98FD-C5CFCCFDA7A2}"/>
    </a:ext>
  </a:extLst>
</a:theme>
</file>

<file path=ppt/theme/theme10.xml><?xml version="1.0" encoding="utf-8"?>
<a:theme xmlns:a="http://schemas.openxmlformats.org/drawingml/2006/main" name="2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3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4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5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6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7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ub 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C Meeting Template" id="{1C3F7755-E0D2-49F0-91C6-7DEC669D3E01}" vid="{7C9EEC9D-0466-4C2F-AFEA-950C9ACDB2B0}"/>
    </a:ext>
  </a:extLst>
</a:theme>
</file>

<file path=ppt/theme/theme3.xml><?xml version="1.0" encoding="utf-8"?>
<a:theme xmlns:a="http://schemas.openxmlformats.org/drawingml/2006/main" name="Basie 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C Meeting Template" id="{1C3F7755-E0D2-49F0-91C6-7DEC669D3E01}" vid="{64FBEBAA-FF37-4511-858B-0A3FCB2E98FD}"/>
    </a:ext>
  </a:extLst>
</a:theme>
</file>

<file path=ppt/theme/theme4.xml><?xml version="1.0" encoding="utf-8"?>
<a:theme xmlns:a="http://schemas.openxmlformats.org/drawingml/2006/main" name="Text Slide 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C Meeting Template" id="{1C3F7755-E0D2-49F0-91C6-7DEC669D3E01}" vid="{A29794E5-45AB-4FE6-90D4-20330B65678D}"/>
    </a:ext>
  </a:extLst>
</a:theme>
</file>

<file path=ppt/theme/theme5.xml><?xml version="1.0" encoding="utf-8"?>
<a:theme xmlns:a="http://schemas.openxmlformats.org/drawingml/2006/main" name="Text Slide 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C Meeting Template" id="{1C3F7755-E0D2-49F0-91C6-7DEC669D3E01}" vid="{735D2177-24C3-4D1B-A802-62443CB95B5C}"/>
    </a:ext>
  </a:extLst>
</a:theme>
</file>

<file path=ppt/theme/theme6.xml><?xml version="1.0" encoding="utf-8"?>
<a:theme xmlns:a="http://schemas.openxmlformats.org/drawingml/2006/main" name="Closing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C Meeting Template" id="{1C3F7755-E0D2-49F0-91C6-7DEC669D3E01}" vid="{672503F4-8916-422F-9912-179F895FEC66}"/>
    </a:ext>
  </a:extLst>
</a:theme>
</file>

<file path=ppt/theme/theme7.xml><?xml version="1.0" encoding="utf-8"?>
<a:theme xmlns:a="http://schemas.openxmlformats.org/drawingml/2006/main" name="1_Opening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C Meeting Template" id="{1C3F7755-E0D2-49F0-91C6-7DEC669D3E01}" vid="{EDEABA97-524B-4355-98FD-C5CFCCFDA7A2}"/>
    </a:ext>
  </a:extLst>
</a:theme>
</file>

<file path=ppt/theme/theme8.xml><?xml version="1.0" encoding="utf-8"?>
<a:theme xmlns:a="http://schemas.openxmlformats.org/drawingml/2006/main" name="RIDE">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11" ma:contentTypeDescription="Create a new document." ma:contentTypeScope="" ma:versionID="a71e5545428ce5dadc84713be093940a">
  <xsd:schema xmlns:xsd="http://www.w3.org/2001/XMLSchema" xmlns:xs="http://www.w3.org/2001/XMLSchema" xmlns:p="http://schemas.microsoft.com/office/2006/metadata/properties" xmlns:ns2="fb4ce569-0273-4228-9157-33b14876d013" xmlns:ns3="c4299c90-8e27-4a10-b1a7-3351ffbbf408" targetNamespace="http://schemas.microsoft.com/office/2006/metadata/properties" ma:root="true" ma:fieldsID="a86730bda6a10bc00fefa5662de3af0b" ns2:_="" ns3:_="">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CDF1C4-16F1-4A13-9A93-BE5DA4CE381D}">
  <ds:schemaRefs>
    <ds:schemaRef ds:uri="http://schemas.microsoft.com/sharepoint/v3/contenttype/forms"/>
  </ds:schemaRefs>
</ds:datastoreItem>
</file>

<file path=customXml/itemProps2.xml><?xml version="1.0" encoding="utf-8"?>
<ds:datastoreItem xmlns:ds="http://schemas.openxmlformats.org/officeDocument/2006/customXml" ds:itemID="{F77A426A-CB58-44CC-A963-7EA690F51E7C}">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c4299c90-8e27-4a10-b1a7-3351ffbbf408"/>
    <ds:schemaRef ds:uri="fb4ce569-0273-4228-9157-33b14876d013"/>
    <ds:schemaRef ds:uri="http://www.w3.org/XML/1998/namespace"/>
  </ds:schemaRefs>
</ds:datastoreItem>
</file>

<file path=customXml/itemProps3.xml><?xml version="1.0" encoding="utf-8"?>
<ds:datastoreItem xmlns:ds="http://schemas.openxmlformats.org/officeDocument/2006/customXml" ds:itemID="{E39D36C5-B1F9-4CD3-AD68-F9D3CF8395F7}">
  <ds:schemaRefs>
    <ds:schemaRef ds:uri="c4299c90-8e27-4a10-b1a7-3351ffbbf408"/>
    <ds:schemaRef ds:uri="fb4ce569-0273-4228-9157-33b14876d0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ELC Meeting Template</Template>
  <TotalTime>150</TotalTime>
  <Words>1130</Words>
  <Application>Microsoft Office PowerPoint</Application>
  <PresentationFormat>Widescreen</PresentationFormat>
  <Paragraphs>300</Paragraphs>
  <Slides>18</Slides>
  <Notes>18</Notes>
  <HiddenSlides>0</HiddenSlides>
  <MMClips>0</MMClips>
  <ScaleCrop>false</ScaleCrop>
  <HeadingPairs>
    <vt:vector size="6" baseType="variant">
      <vt:variant>
        <vt:lpstr>Fonts Used</vt:lpstr>
      </vt:variant>
      <vt:variant>
        <vt:i4>11</vt:i4>
      </vt:variant>
      <vt:variant>
        <vt:lpstr>Theme</vt:lpstr>
      </vt:variant>
      <vt:variant>
        <vt:i4>15</vt:i4>
      </vt:variant>
      <vt:variant>
        <vt:lpstr>Slide Titles</vt:lpstr>
      </vt:variant>
      <vt:variant>
        <vt:i4>18</vt:i4>
      </vt:variant>
    </vt:vector>
  </HeadingPairs>
  <TitlesOfParts>
    <vt:vector size="44" baseType="lpstr">
      <vt:lpstr>Arial</vt:lpstr>
      <vt:lpstr>BentonSans Book</vt:lpstr>
      <vt:lpstr>Book Antiqua</vt:lpstr>
      <vt:lpstr>Calibri</vt:lpstr>
      <vt:lpstr>Calibri Light</vt:lpstr>
      <vt:lpstr>Cambria</vt:lpstr>
      <vt:lpstr>Century Gothic</vt:lpstr>
      <vt:lpstr>Courier New</vt:lpstr>
      <vt:lpstr>Lucida Grande</vt:lpstr>
      <vt:lpstr>Verdana</vt:lpstr>
      <vt:lpstr>Wingdings</vt:lpstr>
      <vt:lpstr>Opening Slide</vt:lpstr>
      <vt:lpstr>Sub Title Slide</vt:lpstr>
      <vt:lpstr>Basie Text Slides</vt:lpstr>
      <vt:lpstr>Text Slide 2</vt:lpstr>
      <vt:lpstr>Text Slide 3</vt:lpstr>
      <vt:lpstr>Closing Slide</vt:lpstr>
      <vt:lpstr>1_Opening Slide</vt:lpstr>
      <vt:lpstr>RIDE</vt:lpstr>
      <vt:lpstr>1_Policy Template 110709</vt:lpstr>
      <vt:lpstr>2_Policy Template 110709</vt:lpstr>
      <vt:lpstr>3_Policy Template 110709</vt:lpstr>
      <vt:lpstr>4_Policy Template 110709</vt:lpstr>
      <vt:lpstr>5_Policy Template 110709</vt:lpstr>
      <vt:lpstr>6_Policy Template 110709</vt:lpstr>
      <vt:lpstr>7_Policy Template 110709</vt:lpstr>
      <vt:lpstr>  RICAS: ELA/Literacy Calibration</vt:lpstr>
      <vt:lpstr>Goals</vt:lpstr>
      <vt:lpstr>Calibration</vt:lpstr>
      <vt:lpstr>Calibration can:</vt:lpstr>
      <vt:lpstr>Calibration Protocol Directions</vt:lpstr>
      <vt:lpstr>Selected Response Discussion</vt:lpstr>
      <vt:lpstr>Calibration: Student Responses</vt:lpstr>
      <vt:lpstr>Calibration: Student Responses</vt:lpstr>
      <vt:lpstr>Calibrating Student Responses </vt:lpstr>
      <vt:lpstr>Calibrating Student Responses </vt:lpstr>
      <vt:lpstr>Calibration: Rubric Analysis</vt:lpstr>
      <vt:lpstr>Calibration: Scoring Student Work</vt:lpstr>
      <vt:lpstr>Calibration: Annotations</vt:lpstr>
      <vt:lpstr>Calibration: Take Away Discussion</vt:lpstr>
      <vt:lpstr>The Calibration Process</vt:lpstr>
      <vt:lpstr>Resources </vt:lpstr>
      <vt:lpstr>Literacy Supports on RIDE website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Alvarez</dc:creator>
  <cp:lastModifiedBy>O'Brien, Colleen</cp:lastModifiedBy>
  <cp:revision>64</cp:revision>
  <cp:lastPrinted>2016-01-08T13:26:31Z</cp:lastPrinted>
  <dcterms:created xsi:type="dcterms:W3CDTF">2015-06-15T17:38:40Z</dcterms:created>
  <dcterms:modified xsi:type="dcterms:W3CDTF">2019-11-07T19:22:51Z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y fmtid="{D5CDD505-2E9C-101B-9397-08002B2CF9AE}" pid="3" name="Order">
    <vt:r8>7826100</vt:r8>
  </property>
</Properties>
</file>