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7" r:id="rId2"/>
    <p:sldId id="258" r:id="rId3"/>
    <p:sldId id="264" r:id="rId4"/>
    <p:sldId id="273" r:id="rId5"/>
    <p:sldId id="265" r:id="rId6"/>
    <p:sldId id="266" r:id="rId7"/>
    <p:sldId id="272" r:id="rId8"/>
    <p:sldId id="267" r:id="rId9"/>
    <p:sldId id="268" r:id="rId10"/>
    <p:sldId id="271" r:id="rId11"/>
    <p:sldId id="269" r:id="rId12"/>
    <p:sldId id="270" r:id="rId13"/>
    <p:sldId id="261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E00A0-26C2-C748-4F30-E3560723068A}" v="114" dt="2024-04-02T19:28:03.066"/>
    <p1510:client id="{C8DD236A-29C6-E51D-354D-41308F01808C}" v="79" dt="2024-04-03T13:29:38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tach, Emily" userId="S::emily.ustach@ride.ri.gov::c6e83ee3-99b9-44be-a392-a1621fbc864e" providerId="AD" clId="Web-{F80F947B-A877-890D-85AD-ED8FCA445682}"/>
    <pc:docChg chg="delSld modSld">
      <pc:chgData name="Ustach, Emily" userId="S::emily.ustach@ride.ri.gov::c6e83ee3-99b9-44be-a392-a1621fbc864e" providerId="AD" clId="Web-{F80F947B-A877-890D-85AD-ED8FCA445682}" dt="2024-04-01T19:59:59.539" v="51" actId="20577"/>
      <pc:docMkLst>
        <pc:docMk/>
      </pc:docMkLst>
      <pc:sldChg chg="del">
        <pc:chgData name="Ustach, Emily" userId="S::emily.ustach@ride.ri.gov::c6e83ee3-99b9-44be-a392-a1621fbc864e" providerId="AD" clId="Web-{F80F947B-A877-890D-85AD-ED8FCA445682}" dt="2024-04-01T19:59:11.381" v="43"/>
        <pc:sldMkLst>
          <pc:docMk/>
          <pc:sldMk cId="847254401" sldId="259"/>
        </pc:sldMkLst>
      </pc:sldChg>
      <pc:sldChg chg="modSp">
        <pc:chgData name="Ustach, Emily" userId="S::emily.ustach@ride.ri.gov::c6e83ee3-99b9-44be-a392-a1621fbc864e" providerId="AD" clId="Web-{F80F947B-A877-890D-85AD-ED8FCA445682}" dt="2024-04-01T19:58:40.489" v="42" actId="20577"/>
        <pc:sldMkLst>
          <pc:docMk/>
          <pc:sldMk cId="3709744307" sldId="265"/>
        </pc:sldMkLst>
        <pc:spChg chg="mod">
          <ac:chgData name="Ustach, Emily" userId="S::emily.ustach@ride.ri.gov::c6e83ee3-99b9-44be-a392-a1621fbc864e" providerId="AD" clId="Web-{F80F947B-A877-890D-85AD-ED8FCA445682}" dt="2024-04-01T19:58:40.489" v="42" actId="20577"/>
          <ac:spMkLst>
            <pc:docMk/>
            <pc:sldMk cId="3709744307" sldId="265"/>
            <ac:spMk id="3" creationId="{14777420-391B-FCAC-FA90-93F674742265}"/>
          </ac:spMkLst>
        </pc:spChg>
      </pc:sldChg>
      <pc:sldChg chg="modSp">
        <pc:chgData name="Ustach, Emily" userId="S::emily.ustach@ride.ri.gov::c6e83ee3-99b9-44be-a392-a1621fbc864e" providerId="AD" clId="Web-{F80F947B-A877-890D-85AD-ED8FCA445682}" dt="2024-04-01T19:59:59.539" v="51" actId="20577"/>
        <pc:sldMkLst>
          <pc:docMk/>
          <pc:sldMk cId="3707981721" sldId="270"/>
        </pc:sldMkLst>
        <pc:spChg chg="mod">
          <ac:chgData name="Ustach, Emily" userId="S::emily.ustach@ride.ri.gov::c6e83ee3-99b9-44be-a392-a1621fbc864e" providerId="AD" clId="Web-{F80F947B-A877-890D-85AD-ED8FCA445682}" dt="2024-04-01T19:59:59.539" v="51" actId="20577"/>
          <ac:spMkLst>
            <pc:docMk/>
            <pc:sldMk cId="3707981721" sldId="270"/>
            <ac:spMk id="3" creationId="{B70A0269-0654-1A1D-1B15-9162A6B5EE37}"/>
          </ac:spMkLst>
        </pc:spChg>
      </pc:sldChg>
    </pc:docChg>
  </pc:docChgLst>
  <pc:docChgLst>
    <pc:chgData name="Ustach, Emily" userId="S::emily.ustach@ride.ri.gov::c6e83ee3-99b9-44be-a392-a1621fbc864e" providerId="AD" clId="Web-{7FFFFF10-E70D-ACF5-52D6-51D0F7D12396}"/>
    <pc:docChg chg="modSld">
      <pc:chgData name="Ustach, Emily" userId="S::emily.ustach@ride.ri.gov::c6e83ee3-99b9-44be-a392-a1621fbc864e" providerId="AD" clId="Web-{7FFFFF10-E70D-ACF5-52D6-51D0F7D12396}" dt="2024-04-01T16:10:30.414" v="17" actId="20577"/>
      <pc:docMkLst>
        <pc:docMk/>
      </pc:docMkLst>
      <pc:sldChg chg="modSp">
        <pc:chgData name="Ustach, Emily" userId="S::emily.ustach@ride.ri.gov::c6e83ee3-99b9-44be-a392-a1621fbc864e" providerId="AD" clId="Web-{7FFFFF10-E70D-ACF5-52D6-51D0F7D12396}" dt="2024-04-01T16:08:57.081" v="5" actId="20577"/>
        <pc:sldMkLst>
          <pc:docMk/>
          <pc:sldMk cId="440612043" sldId="257"/>
        </pc:sldMkLst>
        <pc:spChg chg="mod">
          <ac:chgData name="Ustach, Emily" userId="S::emily.ustach@ride.ri.gov::c6e83ee3-99b9-44be-a392-a1621fbc864e" providerId="AD" clId="Web-{7FFFFF10-E70D-ACF5-52D6-51D0F7D12396}" dt="2024-04-01T16:08:57.081" v="5" actId="20577"/>
          <ac:spMkLst>
            <pc:docMk/>
            <pc:sldMk cId="440612043" sldId="257"/>
            <ac:spMk id="3" creationId="{3DEF168C-2061-EDF3-7C81-50002F663005}"/>
          </ac:spMkLst>
        </pc:spChg>
      </pc:sldChg>
      <pc:sldChg chg="modSp">
        <pc:chgData name="Ustach, Emily" userId="S::emily.ustach@ride.ri.gov::c6e83ee3-99b9-44be-a392-a1621fbc864e" providerId="AD" clId="Web-{7FFFFF10-E70D-ACF5-52D6-51D0F7D12396}" dt="2024-04-01T16:10:30.414" v="17" actId="20577"/>
        <pc:sldMkLst>
          <pc:docMk/>
          <pc:sldMk cId="207248103" sldId="258"/>
        </pc:sldMkLst>
        <pc:spChg chg="mod">
          <ac:chgData name="Ustach, Emily" userId="S::emily.ustach@ride.ri.gov::c6e83ee3-99b9-44be-a392-a1621fbc864e" providerId="AD" clId="Web-{7FFFFF10-E70D-ACF5-52D6-51D0F7D12396}" dt="2024-04-01T16:10:30.414" v="17" actId="20577"/>
          <ac:spMkLst>
            <pc:docMk/>
            <pc:sldMk cId="207248103" sldId="258"/>
            <ac:spMk id="2" creationId="{8423F50A-AB43-AD7E-89BC-E49E6C7121A2}"/>
          </ac:spMkLst>
        </pc:spChg>
        <pc:spChg chg="mod">
          <ac:chgData name="Ustach, Emily" userId="S::emily.ustach@ride.ri.gov::c6e83ee3-99b9-44be-a392-a1621fbc864e" providerId="AD" clId="Web-{7FFFFF10-E70D-ACF5-52D6-51D0F7D12396}" dt="2024-04-01T16:10:27.507" v="16" actId="20577"/>
          <ac:spMkLst>
            <pc:docMk/>
            <pc:sldMk cId="207248103" sldId="258"/>
            <ac:spMk id="3" creationId="{4F41B480-03DA-A823-FA89-9AE211A52684}"/>
          </ac:spMkLst>
        </pc:spChg>
      </pc:sldChg>
    </pc:docChg>
  </pc:docChgLst>
  <pc:docChgLst>
    <pc:chgData name="Ustach, Emily" userId="c6e83ee3-99b9-44be-a392-a1621fbc864e" providerId="ADAL" clId="{3DE623DA-AC89-429B-9D2D-34654D29071B}"/>
    <pc:docChg chg="undo custSel addSld delSld modSld">
      <pc:chgData name="Ustach, Emily" userId="c6e83ee3-99b9-44be-a392-a1621fbc864e" providerId="ADAL" clId="{3DE623DA-AC89-429B-9D2D-34654D29071B}" dt="2024-04-01T19:54:37.312" v="6750" actId="20577"/>
      <pc:docMkLst>
        <pc:docMk/>
      </pc:docMkLst>
      <pc:sldChg chg="modSp mod">
        <pc:chgData name="Ustach, Emily" userId="c6e83ee3-99b9-44be-a392-a1621fbc864e" providerId="ADAL" clId="{3DE623DA-AC89-429B-9D2D-34654D29071B}" dt="2024-04-01T19:54:37.312" v="6750" actId="20577"/>
        <pc:sldMkLst>
          <pc:docMk/>
          <pc:sldMk cId="207248103" sldId="258"/>
        </pc:sldMkLst>
        <pc:spChg chg="mod">
          <ac:chgData name="Ustach, Emily" userId="c6e83ee3-99b9-44be-a392-a1621fbc864e" providerId="ADAL" clId="{3DE623DA-AC89-429B-9D2D-34654D29071B}" dt="2024-04-01T16:11:19.390" v="0" actId="20577"/>
          <ac:spMkLst>
            <pc:docMk/>
            <pc:sldMk cId="207248103" sldId="258"/>
            <ac:spMk id="2" creationId="{8423F50A-AB43-AD7E-89BC-E49E6C7121A2}"/>
          </ac:spMkLst>
        </pc:spChg>
        <pc:spChg chg="mod">
          <ac:chgData name="Ustach, Emily" userId="c6e83ee3-99b9-44be-a392-a1621fbc864e" providerId="ADAL" clId="{3DE623DA-AC89-429B-9D2D-34654D29071B}" dt="2024-04-01T19:54:37.312" v="6750" actId="20577"/>
          <ac:spMkLst>
            <pc:docMk/>
            <pc:sldMk cId="207248103" sldId="258"/>
            <ac:spMk id="3" creationId="{4F41B480-03DA-A823-FA89-9AE211A52684}"/>
          </ac:spMkLst>
        </pc:spChg>
      </pc:sldChg>
      <pc:sldChg chg="del">
        <pc:chgData name="Ustach, Emily" userId="c6e83ee3-99b9-44be-a392-a1621fbc864e" providerId="ADAL" clId="{3DE623DA-AC89-429B-9D2D-34654D29071B}" dt="2024-04-01T19:51:42.831" v="6650" actId="2696"/>
        <pc:sldMkLst>
          <pc:docMk/>
          <pc:sldMk cId="534824358" sldId="260"/>
        </pc:sldMkLst>
      </pc:sldChg>
      <pc:sldChg chg="modSp mod">
        <pc:chgData name="Ustach, Emily" userId="c6e83ee3-99b9-44be-a392-a1621fbc864e" providerId="ADAL" clId="{3DE623DA-AC89-429B-9D2D-34654D29071B}" dt="2024-04-01T19:52:27.542" v="6743" actId="20577"/>
        <pc:sldMkLst>
          <pc:docMk/>
          <pc:sldMk cId="3260284238" sldId="261"/>
        </pc:sldMkLst>
        <pc:spChg chg="mod">
          <ac:chgData name="Ustach, Emily" userId="c6e83ee3-99b9-44be-a392-a1621fbc864e" providerId="ADAL" clId="{3DE623DA-AC89-429B-9D2D-34654D29071B}" dt="2024-04-01T19:52:27.542" v="6743" actId="20577"/>
          <ac:spMkLst>
            <pc:docMk/>
            <pc:sldMk cId="3260284238" sldId="261"/>
            <ac:spMk id="3" creationId="{FF6BC335-513B-03A7-2D96-CE38791B0B0B}"/>
          </ac:spMkLst>
        </pc:spChg>
      </pc:sldChg>
      <pc:sldChg chg="del">
        <pc:chgData name="Ustach, Emily" userId="c6e83ee3-99b9-44be-a392-a1621fbc864e" providerId="ADAL" clId="{3DE623DA-AC89-429B-9D2D-34654D29071B}" dt="2024-04-01T19:51:42.831" v="6650" actId="2696"/>
        <pc:sldMkLst>
          <pc:docMk/>
          <pc:sldMk cId="2342103603" sldId="262"/>
        </pc:sldMkLst>
      </pc:sldChg>
      <pc:sldChg chg="modSp new mod">
        <pc:chgData name="Ustach, Emily" userId="c6e83ee3-99b9-44be-a392-a1621fbc864e" providerId="ADAL" clId="{3DE623DA-AC89-429B-9D2D-34654D29071B}" dt="2024-04-01T16:57:09.061" v="1416" actId="113"/>
        <pc:sldMkLst>
          <pc:docMk/>
          <pc:sldMk cId="4150204078" sldId="264"/>
        </pc:sldMkLst>
        <pc:spChg chg="mod">
          <ac:chgData name="Ustach, Emily" userId="c6e83ee3-99b9-44be-a392-a1621fbc864e" providerId="ADAL" clId="{3DE623DA-AC89-429B-9D2D-34654D29071B}" dt="2024-04-01T16:12:37.314" v="50" actId="20577"/>
          <ac:spMkLst>
            <pc:docMk/>
            <pc:sldMk cId="4150204078" sldId="264"/>
            <ac:spMk id="2" creationId="{84F2510B-C17F-7FA7-7909-224BC0FF22F0}"/>
          </ac:spMkLst>
        </pc:spChg>
        <pc:spChg chg="mod">
          <ac:chgData name="Ustach, Emily" userId="c6e83ee3-99b9-44be-a392-a1621fbc864e" providerId="ADAL" clId="{3DE623DA-AC89-429B-9D2D-34654D29071B}" dt="2024-04-01T16:57:09.061" v="1416" actId="113"/>
          <ac:spMkLst>
            <pc:docMk/>
            <pc:sldMk cId="4150204078" sldId="264"/>
            <ac:spMk id="3" creationId="{63D327ED-390A-FEA8-7C01-FBEF20BD9B47}"/>
          </ac:spMkLst>
        </pc:spChg>
      </pc:sldChg>
      <pc:sldChg chg="modSp new mod">
        <pc:chgData name="Ustach, Emily" userId="c6e83ee3-99b9-44be-a392-a1621fbc864e" providerId="ADAL" clId="{3DE623DA-AC89-429B-9D2D-34654D29071B}" dt="2024-04-01T17:39:14.080" v="3250" actId="20577"/>
        <pc:sldMkLst>
          <pc:docMk/>
          <pc:sldMk cId="3709744307" sldId="265"/>
        </pc:sldMkLst>
        <pc:spChg chg="mod">
          <ac:chgData name="Ustach, Emily" userId="c6e83ee3-99b9-44be-a392-a1621fbc864e" providerId="ADAL" clId="{3DE623DA-AC89-429B-9D2D-34654D29071B}" dt="2024-04-01T16:37:35.892" v="1077" actId="20577"/>
          <ac:spMkLst>
            <pc:docMk/>
            <pc:sldMk cId="3709744307" sldId="265"/>
            <ac:spMk id="2" creationId="{026DCFE5-A7D0-BEB7-29AE-BFAD99B7B54B}"/>
          </ac:spMkLst>
        </pc:spChg>
        <pc:spChg chg="mod">
          <ac:chgData name="Ustach, Emily" userId="c6e83ee3-99b9-44be-a392-a1621fbc864e" providerId="ADAL" clId="{3DE623DA-AC89-429B-9D2D-34654D29071B}" dt="2024-04-01T17:39:14.080" v="3250" actId="20577"/>
          <ac:spMkLst>
            <pc:docMk/>
            <pc:sldMk cId="3709744307" sldId="265"/>
            <ac:spMk id="3" creationId="{14777420-391B-FCAC-FA90-93F674742265}"/>
          </ac:spMkLst>
        </pc:spChg>
      </pc:sldChg>
      <pc:sldChg chg="modSp new mod">
        <pc:chgData name="Ustach, Emily" userId="c6e83ee3-99b9-44be-a392-a1621fbc864e" providerId="ADAL" clId="{3DE623DA-AC89-429B-9D2D-34654D29071B}" dt="2024-04-01T17:33:13.905" v="2890" actId="115"/>
        <pc:sldMkLst>
          <pc:docMk/>
          <pc:sldMk cId="2247872346" sldId="266"/>
        </pc:sldMkLst>
        <pc:spChg chg="mod">
          <ac:chgData name="Ustach, Emily" userId="c6e83ee3-99b9-44be-a392-a1621fbc864e" providerId="ADAL" clId="{3DE623DA-AC89-429B-9D2D-34654D29071B}" dt="2024-04-01T17:12:22.736" v="2716" actId="20577"/>
          <ac:spMkLst>
            <pc:docMk/>
            <pc:sldMk cId="2247872346" sldId="266"/>
            <ac:spMk id="2" creationId="{562FB3DC-32CD-9549-7498-0841D26A7AA4}"/>
          </ac:spMkLst>
        </pc:spChg>
        <pc:spChg chg="mod">
          <ac:chgData name="Ustach, Emily" userId="c6e83ee3-99b9-44be-a392-a1621fbc864e" providerId="ADAL" clId="{3DE623DA-AC89-429B-9D2D-34654D29071B}" dt="2024-04-01T17:33:13.905" v="2890" actId="115"/>
          <ac:spMkLst>
            <pc:docMk/>
            <pc:sldMk cId="2247872346" sldId="266"/>
            <ac:spMk id="3" creationId="{A029DCD5-3361-5761-BD38-AFC9DB7D661A}"/>
          </ac:spMkLst>
        </pc:spChg>
      </pc:sldChg>
      <pc:sldChg chg="modSp new mod">
        <pc:chgData name="Ustach, Emily" userId="c6e83ee3-99b9-44be-a392-a1621fbc864e" providerId="ADAL" clId="{3DE623DA-AC89-429B-9D2D-34654D29071B}" dt="2024-04-01T17:47:11.167" v="4323" actId="14100"/>
        <pc:sldMkLst>
          <pc:docMk/>
          <pc:sldMk cId="1905554395" sldId="267"/>
        </pc:sldMkLst>
        <pc:spChg chg="mod">
          <ac:chgData name="Ustach, Emily" userId="c6e83ee3-99b9-44be-a392-a1621fbc864e" providerId="ADAL" clId="{3DE623DA-AC89-429B-9D2D-34654D29071B}" dt="2024-04-01T17:40:09.788" v="3301" actId="20577"/>
          <ac:spMkLst>
            <pc:docMk/>
            <pc:sldMk cId="1905554395" sldId="267"/>
            <ac:spMk id="2" creationId="{094D2B32-4B9F-B24A-EDBA-DAB5A17EE2C2}"/>
          </ac:spMkLst>
        </pc:spChg>
        <pc:spChg chg="mod">
          <ac:chgData name="Ustach, Emily" userId="c6e83ee3-99b9-44be-a392-a1621fbc864e" providerId="ADAL" clId="{3DE623DA-AC89-429B-9D2D-34654D29071B}" dt="2024-04-01T17:47:11.167" v="4323" actId="14100"/>
          <ac:spMkLst>
            <pc:docMk/>
            <pc:sldMk cId="1905554395" sldId="267"/>
            <ac:spMk id="3" creationId="{E05658B2-A60F-6414-2903-51CADB704C25}"/>
          </ac:spMkLst>
        </pc:spChg>
      </pc:sldChg>
      <pc:sldChg chg="modSp new mod">
        <pc:chgData name="Ustach, Emily" userId="c6e83ee3-99b9-44be-a392-a1621fbc864e" providerId="ADAL" clId="{3DE623DA-AC89-429B-9D2D-34654D29071B}" dt="2024-04-01T19:46:46.691" v="6056" actId="20577"/>
        <pc:sldMkLst>
          <pc:docMk/>
          <pc:sldMk cId="33158398" sldId="268"/>
        </pc:sldMkLst>
        <pc:spChg chg="mod">
          <ac:chgData name="Ustach, Emily" userId="c6e83ee3-99b9-44be-a392-a1621fbc864e" providerId="ADAL" clId="{3DE623DA-AC89-429B-9D2D-34654D29071B}" dt="2024-04-01T17:47:34.003" v="4331" actId="20577"/>
          <ac:spMkLst>
            <pc:docMk/>
            <pc:sldMk cId="33158398" sldId="268"/>
            <ac:spMk id="2" creationId="{8BAF55ED-60AA-4460-E6A3-422971291806}"/>
          </ac:spMkLst>
        </pc:spChg>
        <pc:spChg chg="mod">
          <ac:chgData name="Ustach, Emily" userId="c6e83ee3-99b9-44be-a392-a1621fbc864e" providerId="ADAL" clId="{3DE623DA-AC89-429B-9D2D-34654D29071B}" dt="2024-04-01T19:46:46.691" v="6056" actId="20577"/>
          <ac:spMkLst>
            <pc:docMk/>
            <pc:sldMk cId="33158398" sldId="268"/>
            <ac:spMk id="3" creationId="{8814D557-787B-FB6D-7E27-5967BEECF5DB}"/>
          </ac:spMkLst>
        </pc:spChg>
      </pc:sldChg>
      <pc:sldChg chg="addSp delSp modSp new mod">
        <pc:chgData name="Ustach, Emily" userId="c6e83ee3-99b9-44be-a392-a1621fbc864e" providerId="ADAL" clId="{3DE623DA-AC89-429B-9D2D-34654D29071B}" dt="2024-04-01T19:48:04.358" v="6157" actId="14100"/>
        <pc:sldMkLst>
          <pc:docMk/>
          <pc:sldMk cId="3910382701" sldId="269"/>
        </pc:sldMkLst>
        <pc:spChg chg="mod">
          <ac:chgData name="Ustach, Emily" userId="c6e83ee3-99b9-44be-a392-a1621fbc864e" providerId="ADAL" clId="{3DE623DA-AC89-429B-9D2D-34654D29071B}" dt="2024-04-01T19:46:14.559" v="6047" actId="108"/>
          <ac:spMkLst>
            <pc:docMk/>
            <pc:sldMk cId="3910382701" sldId="269"/>
            <ac:spMk id="2" creationId="{A8FAEA74-8622-3FC2-BFFD-88E29A540C93}"/>
          </ac:spMkLst>
        </pc:spChg>
        <pc:spChg chg="mod">
          <ac:chgData name="Ustach, Emily" userId="c6e83ee3-99b9-44be-a392-a1621fbc864e" providerId="ADAL" clId="{3DE623DA-AC89-429B-9D2D-34654D29071B}" dt="2024-04-01T19:48:04.358" v="6157" actId="14100"/>
          <ac:spMkLst>
            <pc:docMk/>
            <pc:sldMk cId="3910382701" sldId="269"/>
            <ac:spMk id="3" creationId="{8889E693-154D-1690-7E5C-9CF91A19450D}"/>
          </ac:spMkLst>
        </pc:spChg>
        <pc:spChg chg="add del">
          <ac:chgData name="Ustach, Emily" userId="c6e83ee3-99b9-44be-a392-a1621fbc864e" providerId="ADAL" clId="{3DE623DA-AC89-429B-9D2D-34654D29071B}" dt="2024-04-01T19:45:59.858" v="6043" actId="478"/>
          <ac:spMkLst>
            <pc:docMk/>
            <pc:sldMk cId="3910382701" sldId="269"/>
            <ac:spMk id="6" creationId="{86C6D64D-2CD6-4588-A74E-B7F704338F97}"/>
          </ac:spMkLst>
        </pc:spChg>
        <pc:spChg chg="add del mod">
          <ac:chgData name="Ustach, Emily" userId="c6e83ee3-99b9-44be-a392-a1621fbc864e" providerId="ADAL" clId="{3DE623DA-AC89-429B-9D2D-34654D29071B}" dt="2024-04-01T19:46:34.347" v="6049" actId="478"/>
          <ac:spMkLst>
            <pc:docMk/>
            <pc:sldMk cId="3910382701" sldId="269"/>
            <ac:spMk id="8" creationId="{77B08B41-4482-7FDA-FBC3-B9AF6D6DDF21}"/>
          </ac:spMkLst>
        </pc:spChg>
      </pc:sldChg>
      <pc:sldChg chg="modSp new mod">
        <pc:chgData name="Ustach, Emily" userId="c6e83ee3-99b9-44be-a392-a1621fbc864e" providerId="ADAL" clId="{3DE623DA-AC89-429B-9D2D-34654D29071B}" dt="2024-04-01T19:51:05.958" v="6649" actId="14100"/>
        <pc:sldMkLst>
          <pc:docMk/>
          <pc:sldMk cId="3707981721" sldId="270"/>
        </pc:sldMkLst>
        <pc:spChg chg="mod">
          <ac:chgData name="Ustach, Emily" userId="c6e83ee3-99b9-44be-a392-a1621fbc864e" providerId="ADAL" clId="{3DE623DA-AC89-429B-9D2D-34654D29071B}" dt="2024-04-01T19:48:14.316" v="6176" actId="20577"/>
          <ac:spMkLst>
            <pc:docMk/>
            <pc:sldMk cId="3707981721" sldId="270"/>
            <ac:spMk id="2" creationId="{B3591138-DBB3-C9DB-891B-47274AE8B6F3}"/>
          </ac:spMkLst>
        </pc:spChg>
        <pc:spChg chg="mod">
          <ac:chgData name="Ustach, Emily" userId="c6e83ee3-99b9-44be-a392-a1621fbc864e" providerId="ADAL" clId="{3DE623DA-AC89-429B-9D2D-34654D29071B}" dt="2024-04-01T19:51:05.958" v="6649" actId="14100"/>
          <ac:spMkLst>
            <pc:docMk/>
            <pc:sldMk cId="3707981721" sldId="270"/>
            <ac:spMk id="3" creationId="{B70A0269-0654-1A1D-1B15-9162A6B5EE37}"/>
          </ac:spMkLst>
        </pc:spChg>
      </pc:sldChg>
    </pc:docChg>
  </pc:docChgLst>
  <pc:docChgLst>
    <pc:chgData name="Ustach, Emily" userId="S::emily.ustach@ride.ri.gov::c6e83ee3-99b9-44be-a392-a1621fbc864e" providerId="AD" clId="Web-{C8DD236A-29C6-E51D-354D-41308F01808C}"/>
    <pc:docChg chg="modSld">
      <pc:chgData name="Ustach, Emily" userId="S::emily.ustach@ride.ri.gov::c6e83ee3-99b9-44be-a392-a1621fbc864e" providerId="AD" clId="Web-{C8DD236A-29C6-E51D-354D-41308F01808C}" dt="2024-04-03T13:29:38.257" v="78" actId="1076"/>
      <pc:docMkLst>
        <pc:docMk/>
      </pc:docMkLst>
      <pc:sldChg chg="modSp">
        <pc:chgData name="Ustach, Emily" userId="S::emily.ustach@ride.ri.gov::c6e83ee3-99b9-44be-a392-a1621fbc864e" providerId="AD" clId="Web-{C8DD236A-29C6-E51D-354D-41308F01808C}" dt="2024-04-03T13:00:29.389" v="0" actId="1076"/>
        <pc:sldMkLst>
          <pc:docMk/>
          <pc:sldMk cId="4150204078" sldId="264"/>
        </pc:sldMkLst>
        <pc:spChg chg="mod">
          <ac:chgData name="Ustach, Emily" userId="S::emily.ustach@ride.ri.gov::c6e83ee3-99b9-44be-a392-a1621fbc864e" providerId="AD" clId="Web-{C8DD236A-29C6-E51D-354D-41308F01808C}" dt="2024-04-03T13:00:29.389" v="0" actId="1076"/>
          <ac:spMkLst>
            <pc:docMk/>
            <pc:sldMk cId="4150204078" sldId="264"/>
            <ac:spMk id="3" creationId="{63D327ED-390A-FEA8-7C01-FBEF20BD9B47}"/>
          </ac:spMkLst>
        </pc:spChg>
      </pc:sldChg>
      <pc:sldChg chg="modSp">
        <pc:chgData name="Ustach, Emily" userId="S::emily.ustach@ride.ri.gov::c6e83ee3-99b9-44be-a392-a1621fbc864e" providerId="AD" clId="Web-{C8DD236A-29C6-E51D-354D-41308F01808C}" dt="2024-04-03T13:28:06.548" v="64" actId="20577"/>
        <pc:sldMkLst>
          <pc:docMk/>
          <pc:sldMk cId="2247872346" sldId="266"/>
        </pc:sldMkLst>
        <pc:spChg chg="mod">
          <ac:chgData name="Ustach, Emily" userId="S::emily.ustach@ride.ri.gov::c6e83ee3-99b9-44be-a392-a1621fbc864e" providerId="AD" clId="Web-{C8DD236A-29C6-E51D-354D-41308F01808C}" dt="2024-04-03T13:28:06.548" v="64" actId="20577"/>
          <ac:spMkLst>
            <pc:docMk/>
            <pc:sldMk cId="2247872346" sldId="266"/>
            <ac:spMk id="3" creationId="{A029DCD5-3361-5761-BD38-AFC9DB7D661A}"/>
          </ac:spMkLst>
        </pc:spChg>
      </pc:sldChg>
      <pc:sldChg chg="modSp">
        <pc:chgData name="Ustach, Emily" userId="S::emily.ustach@ride.ri.gov::c6e83ee3-99b9-44be-a392-a1621fbc864e" providerId="AD" clId="Web-{C8DD236A-29C6-E51D-354D-41308F01808C}" dt="2024-04-03T13:29:15.865" v="74" actId="20577"/>
        <pc:sldMkLst>
          <pc:docMk/>
          <pc:sldMk cId="1905554395" sldId="267"/>
        </pc:sldMkLst>
        <pc:spChg chg="mod">
          <ac:chgData name="Ustach, Emily" userId="S::emily.ustach@ride.ri.gov::c6e83ee3-99b9-44be-a392-a1621fbc864e" providerId="AD" clId="Web-{C8DD236A-29C6-E51D-354D-41308F01808C}" dt="2024-04-03T13:29:15.865" v="74" actId="20577"/>
          <ac:spMkLst>
            <pc:docMk/>
            <pc:sldMk cId="1905554395" sldId="267"/>
            <ac:spMk id="3" creationId="{E05658B2-A60F-6414-2903-51CADB704C25}"/>
          </ac:spMkLst>
        </pc:spChg>
      </pc:sldChg>
      <pc:sldChg chg="modSp">
        <pc:chgData name="Ustach, Emily" userId="S::emily.ustach@ride.ri.gov::c6e83ee3-99b9-44be-a392-a1621fbc864e" providerId="AD" clId="Web-{C8DD236A-29C6-E51D-354D-41308F01808C}" dt="2024-04-03T13:29:38.257" v="78" actId="1076"/>
        <pc:sldMkLst>
          <pc:docMk/>
          <pc:sldMk cId="33158398" sldId="268"/>
        </pc:sldMkLst>
        <pc:spChg chg="mod">
          <ac:chgData name="Ustach, Emily" userId="S::emily.ustach@ride.ri.gov::c6e83ee3-99b9-44be-a392-a1621fbc864e" providerId="AD" clId="Web-{C8DD236A-29C6-E51D-354D-41308F01808C}" dt="2024-04-03T13:29:38.257" v="78" actId="1076"/>
          <ac:spMkLst>
            <pc:docMk/>
            <pc:sldMk cId="33158398" sldId="268"/>
            <ac:spMk id="3" creationId="{8814D557-787B-FB6D-7E27-5967BEECF5DB}"/>
          </ac:spMkLst>
        </pc:spChg>
      </pc:sldChg>
      <pc:sldChg chg="modSp">
        <pc:chgData name="Ustach, Emily" userId="S::emily.ustach@ride.ri.gov::c6e83ee3-99b9-44be-a392-a1621fbc864e" providerId="AD" clId="Web-{C8DD236A-29C6-E51D-354D-41308F01808C}" dt="2024-04-03T13:29:29.147" v="76" actId="14100"/>
        <pc:sldMkLst>
          <pc:docMk/>
          <pc:sldMk cId="2761141902" sldId="271"/>
        </pc:sldMkLst>
        <pc:spChg chg="mod">
          <ac:chgData name="Ustach, Emily" userId="S::emily.ustach@ride.ri.gov::c6e83ee3-99b9-44be-a392-a1621fbc864e" providerId="AD" clId="Web-{C8DD236A-29C6-E51D-354D-41308F01808C}" dt="2024-04-03T13:29:29.147" v="76" actId="14100"/>
          <ac:spMkLst>
            <pc:docMk/>
            <pc:sldMk cId="2761141902" sldId="271"/>
            <ac:spMk id="3" creationId="{8814D557-787B-FB6D-7E27-5967BEECF5DB}"/>
          </ac:spMkLst>
        </pc:spChg>
      </pc:sldChg>
      <pc:sldChg chg="modSp">
        <pc:chgData name="Ustach, Emily" userId="S::emily.ustach@ride.ri.gov::c6e83ee3-99b9-44be-a392-a1621fbc864e" providerId="AD" clId="Web-{C8DD236A-29C6-E51D-354D-41308F01808C}" dt="2024-04-03T13:28:36.222" v="68" actId="1076"/>
        <pc:sldMkLst>
          <pc:docMk/>
          <pc:sldMk cId="1938302484" sldId="272"/>
        </pc:sldMkLst>
        <pc:spChg chg="mod">
          <ac:chgData name="Ustach, Emily" userId="S::emily.ustach@ride.ri.gov::c6e83ee3-99b9-44be-a392-a1621fbc864e" providerId="AD" clId="Web-{C8DD236A-29C6-E51D-354D-41308F01808C}" dt="2024-04-03T13:28:36.222" v="68" actId="1076"/>
          <ac:spMkLst>
            <pc:docMk/>
            <pc:sldMk cId="1938302484" sldId="272"/>
            <ac:spMk id="3" creationId="{A029DCD5-3361-5761-BD38-AFC9DB7D661A}"/>
          </ac:spMkLst>
        </pc:spChg>
      </pc:sldChg>
    </pc:docChg>
  </pc:docChgLst>
  <pc:docChgLst>
    <pc:chgData name="Mermin, Jan" userId="f7ff4303-9bb7-46cf-b60b-0603541f6cf9" providerId="ADAL" clId="{EF3E8A23-A7CC-4CAB-A840-1F5C170BAA6D}"/>
    <pc:docChg chg="modSld">
      <pc:chgData name="Mermin, Jan" userId="f7ff4303-9bb7-46cf-b60b-0603541f6cf9" providerId="ADAL" clId="{EF3E8A23-A7CC-4CAB-A840-1F5C170BAA6D}" dt="2024-04-03T15:19:48.576" v="13" actId="20577"/>
      <pc:docMkLst>
        <pc:docMk/>
      </pc:docMkLst>
      <pc:sldChg chg="modSp mod">
        <pc:chgData name="Mermin, Jan" userId="f7ff4303-9bb7-46cf-b60b-0603541f6cf9" providerId="ADAL" clId="{EF3E8A23-A7CC-4CAB-A840-1F5C170BAA6D}" dt="2024-04-03T15:19:48.576" v="13" actId="20577"/>
        <pc:sldMkLst>
          <pc:docMk/>
          <pc:sldMk cId="440612043" sldId="257"/>
        </pc:sldMkLst>
        <pc:spChg chg="mod">
          <ac:chgData name="Mermin, Jan" userId="f7ff4303-9bb7-46cf-b60b-0603541f6cf9" providerId="ADAL" clId="{EF3E8A23-A7CC-4CAB-A840-1F5C170BAA6D}" dt="2024-04-03T15:19:48.576" v="13" actId="20577"/>
          <ac:spMkLst>
            <pc:docMk/>
            <pc:sldMk cId="440612043" sldId="257"/>
            <ac:spMk id="3" creationId="{3DEF168C-2061-EDF3-7C81-50002F663005}"/>
          </ac:spMkLst>
        </pc:spChg>
      </pc:sldChg>
    </pc:docChg>
  </pc:docChgLst>
  <pc:docChgLst>
    <pc:chgData name="Mermin, Jan" userId="S::jan.mermin@ride.ri.gov::f7ff4303-9bb7-46cf-b60b-0603541f6cf9" providerId="AD" clId="Web-{909E00A0-26C2-C748-4F30-E3560723068A}"/>
    <pc:docChg chg="addSld modSld">
      <pc:chgData name="Mermin, Jan" userId="S::jan.mermin@ride.ri.gov::f7ff4303-9bb7-46cf-b60b-0603541f6cf9" providerId="AD" clId="Web-{909E00A0-26C2-C748-4F30-E3560723068A}" dt="2024-04-02T19:28:03.066" v="108" actId="20577"/>
      <pc:docMkLst>
        <pc:docMk/>
      </pc:docMkLst>
      <pc:sldChg chg="modSp">
        <pc:chgData name="Mermin, Jan" userId="S::jan.mermin@ride.ri.gov::f7ff4303-9bb7-46cf-b60b-0603541f6cf9" providerId="AD" clId="Web-{909E00A0-26C2-C748-4F30-E3560723068A}" dt="2024-04-02T19:22:49.521" v="45"/>
        <pc:sldMkLst>
          <pc:docMk/>
          <pc:sldMk cId="4150204078" sldId="264"/>
        </pc:sldMkLst>
        <pc:spChg chg="mod">
          <ac:chgData name="Mermin, Jan" userId="S::jan.mermin@ride.ri.gov::f7ff4303-9bb7-46cf-b60b-0603541f6cf9" providerId="AD" clId="Web-{909E00A0-26C2-C748-4F30-E3560723068A}" dt="2024-04-02T19:22:49.521" v="45"/>
          <ac:spMkLst>
            <pc:docMk/>
            <pc:sldMk cId="4150204078" sldId="264"/>
            <ac:spMk id="3" creationId="{63D327ED-390A-FEA8-7C01-FBEF20BD9B47}"/>
          </ac:spMkLst>
        </pc:spChg>
      </pc:sldChg>
      <pc:sldChg chg="modSp">
        <pc:chgData name="Mermin, Jan" userId="S::jan.mermin@ride.ri.gov::f7ff4303-9bb7-46cf-b60b-0603541f6cf9" providerId="AD" clId="Web-{909E00A0-26C2-C748-4F30-E3560723068A}" dt="2024-04-02T19:23:43.586" v="55" actId="14100"/>
        <pc:sldMkLst>
          <pc:docMk/>
          <pc:sldMk cId="3709744307" sldId="265"/>
        </pc:sldMkLst>
        <pc:spChg chg="mod">
          <ac:chgData name="Mermin, Jan" userId="S::jan.mermin@ride.ri.gov::f7ff4303-9bb7-46cf-b60b-0603541f6cf9" providerId="AD" clId="Web-{909E00A0-26C2-C748-4F30-E3560723068A}" dt="2024-04-02T19:23:43.586" v="55" actId="14100"/>
          <ac:spMkLst>
            <pc:docMk/>
            <pc:sldMk cId="3709744307" sldId="265"/>
            <ac:spMk id="3" creationId="{14777420-391B-FCAC-FA90-93F674742265}"/>
          </ac:spMkLst>
        </pc:spChg>
      </pc:sldChg>
      <pc:sldChg chg="modSp">
        <pc:chgData name="Mermin, Jan" userId="S::jan.mermin@ride.ri.gov::f7ff4303-9bb7-46cf-b60b-0603541f6cf9" providerId="AD" clId="Web-{909E00A0-26C2-C748-4F30-E3560723068A}" dt="2024-04-02T19:24:35.026" v="65" actId="20577"/>
        <pc:sldMkLst>
          <pc:docMk/>
          <pc:sldMk cId="2247872346" sldId="266"/>
        </pc:sldMkLst>
        <pc:spChg chg="mod">
          <ac:chgData name="Mermin, Jan" userId="S::jan.mermin@ride.ri.gov::f7ff4303-9bb7-46cf-b60b-0603541f6cf9" providerId="AD" clId="Web-{909E00A0-26C2-C748-4F30-E3560723068A}" dt="2024-04-02T19:24:35.026" v="65" actId="20577"/>
          <ac:spMkLst>
            <pc:docMk/>
            <pc:sldMk cId="2247872346" sldId="266"/>
            <ac:spMk id="3" creationId="{A029DCD5-3361-5761-BD38-AFC9DB7D661A}"/>
          </ac:spMkLst>
        </pc:spChg>
      </pc:sldChg>
      <pc:sldChg chg="modSp">
        <pc:chgData name="Mermin, Jan" userId="S::jan.mermin@ride.ri.gov::f7ff4303-9bb7-46cf-b60b-0603541f6cf9" providerId="AD" clId="Web-{909E00A0-26C2-C748-4F30-E3560723068A}" dt="2024-04-02T19:25:22.668" v="75" actId="14100"/>
        <pc:sldMkLst>
          <pc:docMk/>
          <pc:sldMk cId="1905554395" sldId="267"/>
        </pc:sldMkLst>
        <pc:spChg chg="mod">
          <ac:chgData name="Mermin, Jan" userId="S::jan.mermin@ride.ri.gov::f7ff4303-9bb7-46cf-b60b-0603541f6cf9" providerId="AD" clId="Web-{909E00A0-26C2-C748-4F30-E3560723068A}" dt="2024-04-02T19:25:22.668" v="75" actId="14100"/>
          <ac:spMkLst>
            <pc:docMk/>
            <pc:sldMk cId="1905554395" sldId="267"/>
            <ac:spMk id="3" creationId="{E05658B2-A60F-6414-2903-51CADB704C25}"/>
          </ac:spMkLst>
        </pc:spChg>
      </pc:sldChg>
      <pc:sldChg chg="addSp delSp modSp">
        <pc:chgData name="Mermin, Jan" userId="S::jan.mermin@ride.ri.gov::f7ff4303-9bb7-46cf-b60b-0603541f6cf9" providerId="AD" clId="Web-{909E00A0-26C2-C748-4F30-E3560723068A}" dt="2024-04-02T19:25:49.529" v="81" actId="20577"/>
        <pc:sldMkLst>
          <pc:docMk/>
          <pc:sldMk cId="33158398" sldId="268"/>
        </pc:sldMkLst>
        <pc:spChg chg="mod">
          <ac:chgData name="Mermin, Jan" userId="S::jan.mermin@ride.ri.gov::f7ff4303-9bb7-46cf-b60b-0603541f6cf9" providerId="AD" clId="Web-{909E00A0-26C2-C748-4F30-E3560723068A}" dt="2024-04-02T19:25:49.529" v="81" actId="20577"/>
          <ac:spMkLst>
            <pc:docMk/>
            <pc:sldMk cId="33158398" sldId="268"/>
            <ac:spMk id="3" creationId="{8814D557-787B-FB6D-7E27-5967BEECF5DB}"/>
          </ac:spMkLst>
        </pc:spChg>
        <pc:spChg chg="add del mod">
          <ac:chgData name="Mermin, Jan" userId="S::jan.mermin@ride.ri.gov::f7ff4303-9bb7-46cf-b60b-0603541f6cf9" providerId="AD" clId="Web-{909E00A0-26C2-C748-4F30-E3560723068A}" dt="2024-04-02T19:19:54.388" v="18"/>
          <ac:spMkLst>
            <pc:docMk/>
            <pc:sldMk cId="33158398" sldId="268"/>
            <ac:spMk id="5" creationId="{5F50B40F-60D5-5BDE-081B-E8A4035F976B}"/>
          </ac:spMkLst>
        </pc:spChg>
      </pc:sldChg>
      <pc:sldChg chg="modSp">
        <pc:chgData name="Mermin, Jan" userId="S::jan.mermin@ride.ri.gov::f7ff4303-9bb7-46cf-b60b-0603541f6cf9" providerId="AD" clId="Web-{909E00A0-26C2-C748-4F30-E3560723068A}" dt="2024-04-02T19:27:19.096" v="103" actId="14100"/>
        <pc:sldMkLst>
          <pc:docMk/>
          <pc:sldMk cId="3910382701" sldId="269"/>
        </pc:sldMkLst>
        <pc:spChg chg="mod">
          <ac:chgData name="Mermin, Jan" userId="S::jan.mermin@ride.ri.gov::f7ff4303-9bb7-46cf-b60b-0603541f6cf9" providerId="AD" clId="Web-{909E00A0-26C2-C748-4F30-E3560723068A}" dt="2024-04-02T19:27:19.096" v="103" actId="14100"/>
          <ac:spMkLst>
            <pc:docMk/>
            <pc:sldMk cId="3910382701" sldId="269"/>
            <ac:spMk id="3" creationId="{8889E693-154D-1690-7E5C-9CF91A19450D}"/>
          </ac:spMkLst>
        </pc:spChg>
      </pc:sldChg>
      <pc:sldChg chg="modSp">
        <pc:chgData name="Mermin, Jan" userId="S::jan.mermin@ride.ri.gov::f7ff4303-9bb7-46cf-b60b-0603541f6cf9" providerId="AD" clId="Web-{909E00A0-26C2-C748-4F30-E3560723068A}" dt="2024-04-02T19:28:03.066" v="108" actId="20577"/>
        <pc:sldMkLst>
          <pc:docMk/>
          <pc:sldMk cId="3707981721" sldId="270"/>
        </pc:sldMkLst>
        <pc:spChg chg="mod">
          <ac:chgData name="Mermin, Jan" userId="S::jan.mermin@ride.ri.gov::f7ff4303-9bb7-46cf-b60b-0603541f6cf9" providerId="AD" clId="Web-{909E00A0-26C2-C748-4F30-E3560723068A}" dt="2024-04-02T19:28:03.066" v="108" actId="20577"/>
          <ac:spMkLst>
            <pc:docMk/>
            <pc:sldMk cId="3707981721" sldId="270"/>
            <ac:spMk id="3" creationId="{B70A0269-0654-1A1D-1B15-9162A6B5EE37}"/>
          </ac:spMkLst>
        </pc:spChg>
      </pc:sldChg>
      <pc:sldChg chg="modSp add replId">
        <pc:chgData name="Mermin, Jan" userId="S::jan.mermin@ride.ri.gov::f7ff4303-9bb7-46cf-b60b-0603541f6cf9" providerId="AD" clId="Web-{909E00A0-26C2-C748-4F30-E3560723068A}" dt="2024-04-02T19:26:55.751" v="99" actId="20577"/>
        <pc:sldMkLst>
          <pc:docMk/>
          <pc:sldMk cId="2761141902" sldId="271"/>
        </pc:sldMkLst>
        <pc:spChg chg="mod">
          <ac:chgData name="Mermin, Jan" userId="S::jan.mermin@ride.ri.gov::f7ff4303-9bb7-46cf-b60b-0603541f6cf9" providerId="AD" clId="Web-{909E00A0-26C2-C748-4F30-E3560723068A}" dt="2024-04-02T19:26:55.751" v="99" actId="20577"/>
          <ac:spMkLst>
            <pc:docMk/>
            <pc:sldMk cId="2761141902" sldId="271"/>
            <ac:spMk id="3" creationId="{8814D557-787B-FB6D-7E27-5967BEECF5DB}"/>
          </ac:spMkLst>
        </pc:spChg>
      </pc:sldChg>
      <pc:sldChg chg="modSp add replId">
        <pc:chgData name="Mermin, Jan" userId="S::jan.mermin@ride.ri.gov::f7ff4303-9bb7-46cf-b60b-0603541f6cf9" providerId="AD" clId="Web-{909E00A0-26C2-C748-4F30-E3560723068A}" dt="2024-04-02T19:24:25.666" v="63" actId="14100"/>
        <pc:sldMkLst>
          <pc:docMk/>
          <pc:sldMk cId="1938302484" sldId="272"/>
        </pc:sldMkLst>
        <pc:spChg chg="mod">
          <ac:chgData name="Mermin, Jan" userId="S::jan.mermin@ride.ri.gov::f7ff4303-9bb7-46cf-b60b-0603541f6cf9" providerId="AD" clId="Web-{909E00A0-26C2-C748-4F30-E3560723068A}" dt="2024-04-02T19:24:25.666" v="63" actId="14100"/>
          <ac:spMkLst>
            <pc:docMk/>
            <pc:sldMk cId="1938302484" sldId="272"/>
            <ac:spMk id="3" creationId="{A029DCD5-3361-5761-BD38-AFC9DB7D661A}"/>
          </ac:spMkLst>
        </pc:spChg>
      </pc:sldChg>
      <pc:sldChg chg="modSp add replId">
        <pc:chgData name="Mermin, Jan" userId="S::jan.mermin@ride.ri.gov::f7ff4303-9bb7-46cf-b60b-0603541f6cf9" providerId="AD" clId="Web-{909E00A0-26C2-C748-4F30-E3560723068A}" dt="2024-04-02T19:23:09.959" v="51"/>
        <pc:sldMkLst>
          <pc:docMk/>
          <pc:sldMk cId="4040797450" sldId="273"/>
        </pc:sldMkLst>
        <pc:spChg chg="mod">
          <ac:chgData name="Mermin, Jan" userId="S::jan.mermin@ride.ri.gov::f7ff4303-9bb7-46cf-b60b-0603541f6cf9" providerId="AD" clId="Web-{909E00A0-26C2-C748-4F30-E3560723068A}" dt="2024-04-02T19:23:09.959" v="51"/>
          <ac:spMkLst>
            <pc:docMk/>
            <pc:sldMk cId="4040797450" sldId="273"/>
            <ac:spMk id="3" creationId="{63D327ED-390A-FEA8-7C01-FBEF20BD9B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7B3C-1645-4468-9404-3FDDB4151A7D}" type="datetimeFigureOut"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B6145-FA70-4934-9378-256BC0FC58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SIENKO, the goal is to reach agreement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Varies slightly from program to program.</a:t>
            </a:r>
          </a:p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064EDB0E-DE54-428A-AFBB-B19D5E9D46B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23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8">
            <a:extLst>
              <a:ext uri="{FF2B5EF4-FFF2-40B4-BE49-F238E27FC236}">
                <a16:creationId xmlns:a16="http://schemas.microsoft.com/office/drawing/2014/main" id="{00F98947-48BE-4678-805E-54C7D3A5418A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7458D1-E74D-4D21-9BE4-97F658C9ED21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7699F4-DD53-46D4-8DD3-A8170FF960AE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1123FAC-05A1-4CB3-B8EA-CF7C5BFA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2E6161-959F-4D97-A425-DEBED66A1D2A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510F7FB-D9D5-4C19-B7C0-F200AACFA448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463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8C2-65C5-422E-86BA-CA90FD213919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1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9E5D-1D62-4D46-A76E-E88D91CDDD93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53687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2E97E-15DE-483A-BC27-7919C8F1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DC98E-7479-4F84-A93B-DC74ECFC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2085975"/>
            <a:ext cx="11582399" cy="3705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BF3AD1-F051-48A5-AB7D-BDA84812B4BB}"/>
              </a:ext>
            </a:extLst>
          </p:cNvPr>
          <p:cNvCxnSpPr/>
          <p:nvPr userDrawn="1"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799997D-9151-4456-8CAB-50AC1F60D7A4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3E2499-F978-4E01-86C9-1D087E586B53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F24C7791-83CB-425B-A392-60C4676C89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4664AB-B457-4A4B-8D7F-46B20E66F2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B490B93-C18D-4D67-8A52-86F2EF21003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EE57A-77BE-438D-9286-6127CD6E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157275"/>
            <a:ext cx="97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511667B-8F93-4271-AA68-80D073D80B93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CE5C-2F54-4920-9F7A-D0ABAFE3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6320" y="615727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4C59B-F619-47F9-85E1-B0EA8C4B5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F477D24C-55BC-4150-BC77-7526DE413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11" r:id="rId2"/>
    <p:sldLayoutId id="214748374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4128">
          <p15:clr>
            <a:srgbClr val="F26B43"/>
          </p15:clr>
        </p15:guide>
        <p15:guide id="4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dney.Gilfillan@ride.ri.gov" TargetMode="External"/><Relationship Id="rId2" Type="http://schemas.openxmlformats.org/officeDocument/2006/relationships/hyperlink" Target="mailto:Jan.Mermin@ride.ri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rystal.Martin@ride.ri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ide.ri.gov/students-families/education-programs" TargetMode="External"/><Relationship Id="rId2" Type="http://schemas.openxmlformats.org/officeDocument/2006/relationships/hyperlink" Target="mailto:Learn365RI@ride.ri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2A60-E703-2F93-3BB8-3DFB54AD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066" y="1822430"/>
            <a:ext cx="7364626" cy="1311128"/>
          </a:xfrm>
        </p:spPr>
        <p:txBody>
          <a:bodyPr/>
          <a:lstStyle/>
          <a:p>
            <a:r>
              <a:rPr lang="en-US"/>
              <a:t>Advancing Learning Beyond the 180-Day School Year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F168C-2061-EDF3-7C81-50002F663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6049" y="3741182"/>
            <a:ext cx="6779901" cy="158191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Ink Free"/>
                <a:cs typeface="Calibri Light"/>
              </a:rPr>
              <a:t>Bidders Conference</a:t>
            </a:r>
          </a:p>
          <a:p>
            <a:r>
              <a:rPr lang="en-US" sz="3200" b="1">
                <a:latin typeface="Ink Free"/>
                <a:cs typeface="Calibri Light"/>
              </a:rPr>
              <a:t>April 3, 2024</a:t>
            </a:r>
            <a:endParaRPr lang="en-US" sz="3200" b="1">
              <a:latin typeface="Ink Free" panose="03080402000500000000" pitchFamily="66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1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55ED-60AA-4460-E6A3-42297129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4D557-787B-FB6D-7E27-5967BEEC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344294"/>
            <a:ext cx="11582399" cy="43707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28600"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Please provide a cost basis for expenses listed (e.g., 10 Tutors at $10/hour for 50 hours = $5,000 OR $25 each x 200 kids = $5,000 in supplies.)</a:t>
            </a:r>
            <a:endParaRPr lang="en-US"/>
          </a:p>
          <a:p>
            <a:pPr marL="228600"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Pay attention to expenses that are NOT allowable, including (but not limited to): </a:t>
            </a:r>
          </a:p>
          <a:p>
            <a:pPr marL="685800" lvl="2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Entertainment </a:t>
            </a:r>
          </a:p>
          <a:p>
            <a:pPr marL="685800" lvl="2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Food for staff / volunteers </a:t>
            </a:r>
          </a:p>
          <a:p>
            <a:pPr marL="685800" lvl="2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Gift Cards </a:t>
            </a:r>
          </a:p>
          <a:p>
            <a:pPr marL="228600" lvl="2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Tricky expenses include: </a:t>
            </a:r>
          </a:p>
          <a:p>
            <a:pPr marL="685800" lvl="3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Field Trips</a:t>
            </a:r>
          </a:p>
          <a:p>
            <a:pPr marL="685800" lvl="3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Clothing / other promotional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75773-E52E-3795-998B-0F51974A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AEA74-8622-3FC2-BFFD-88E29A54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Narrative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9E693-154D-1690-7E5C-9CF91A194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28018"/>
            <a:ext cx="11582399" cy="1867632"/>
          </a:xfrm>
        </p:spPr>
        <p:txBody>
          <a:bodyPr/>
          <a:lstStyle/>
          <a:p>
            <a:r>
              <a:rPr lang="en-US" sz="2400"/>
              <a:t>Budget Narrative should provide </a:t>
            </a:r>
            <a:r>
              <a:rPr lang="en-US" sz="2400" b="1" u="sng"/>
              <a:t>additional clarifying information </a:t>
            </a:r>
            <a:r>
              <a:rPr lang="en-US" sz="2400"/>
              <a:t>that is not captured in the budget. </a:t>
            </a:r>
          </a:p>
          <a:p>
            <a:r>
              <a:rPr lang="en-US" sz="2400"/>
              <a:t>Clarify if you tend to braid funds provided through this grant with funds from other sources. 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83A16-05B7-1A80-95A2-E6CB88FF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8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1138-DBB3-C9DB-891B-47274AE8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Grant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A0269-0654-1A1D-1B15-9162A6B5E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285876"/>
            <a:ext cx="11582399" cy="28575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Submit </a:t>
            </a:r>
            <a:r>
              <a:rPr lang="en-US" sz="2400" b="1" u="sng"/>
              <a:t>monthly</a:t>
            </a:r>
            <a:r>
              <a:rPr lang="en-US" sz="2400"/>
              <a:t> student data and fiscal progress report. – A requirement of the State Pandemic Recovery Office. </a:t>
            </a:r>
          </a:p>
          <a:p>
            <a:r>
              <a:rPr lang="en-US" sz="2400"/>
              <a:t>Quarterly Program Narrative Updates </a:t>
            </a:r>
          </a:p>
          <a:p>
            <a:r>
              <a:rPr lang="en-US" sz="2400"/>
              <a:t>Participate in statewide Professional Development </a:t>
            </a:r>
          </a:p>
          <a:p>
            <a:r>
              <a:rPr lang="en-US" sz="2400"/>
              <a:t>Participate in statewide evaluation efforts </a:t>
            </a:r>
          </a:p>
          <a:p>
            <a:r>
              <a:rPr lang="en-US" sz="2400"/>
              <a:t>Develop a Memoranda of Understanding (MOU) with all partners, which includes a data sharing agreement if applicable.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3AE08-698A-573D-8781-993395A2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8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B035-66C4-102B-E787-BF33C555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RIDE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C335-513B-03A7-2D96-CE38791B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514475"/>
            <a:ext cx="4756149" cy="427672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1800" u="sng"/>
              <a:t>Program Support:</a:t>
            </a:r>
            <a:r>
              <a:rPr lang="en-US" sz="1800"/>
              <a:t> </a:t>
            </a:r>
          </a:p>
          <a:p>
            <a:pPr marL="0" indent="0">
              <a:buNone/>
            </a:pPr>
            <a:r>
              <a:rPr lang="en-US" sz="2000" b="1"/>
              <a:t>Jan Mermin</a:t>
            </a:r>
            <a:br>
              <a:rPr lang="en-US" sz="1800"/>
            </a:br>
            <a:r>
              <a:rPr lang="en-US" sz="1800"/>
              <a:t>Expanded Learning Opportunity Specialist</a:t>
            </a:r>
            <a:br>
              <a:rPr lang="en-US" sz="1800"/>
            </a:br>
            <a:r>
              <a:rPr lang="en-US" sz="1800"/>
              <a:t>401-222-4710  </a:t>
            </a:r>
            <a:br>
              <a:rPr lang="en-US" sz="1800"/>
            </a:br>
            <a:r>
              <a:rPr lang="en-US" sz="1800">
                <a:hlinkClick r:id="rId2"/>
              </a:rPr>
              <a:t>Jan.Mermin@ride.ri.gov</a:t>
            </a:r>
            <a:r>
              <a:rPr lang="en-US" sz="1800"/>
              <a:t> 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2000" b="1"/>
              <a:t>Sidney Gilfillan</a:t>
            </a:r>
            <a:br>
              <a:rPr lang="en-US" sz="1800"/>
            </a:br>
            <a:r>
              <a:rPr lang="en-US" sz="1800"/>
              <a:t>Expanded Learning Opportunity Consultant</a:t>
            </a:r>
            <a:br>
              <a:rPr lang="en-US" sz="1800"/>
            </a:br>
            <a:r>
              <a:rPr lang="en-US" sz="1800">
                <a:hlinkClick r:id="rId3"/>
              </a:rPr>
              <a:t>Sidney.Gilfillan@ride.ri.gov</a:t>
            </a:r>
            <a:r>
              <a:rPr lang="en-US" sz="1800"/>
              <a:t> 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6D0E4-580E-2957-FA8B-4A458ACD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8965EE-20B2-8378-415A-D3F6B4F4006B}"/>
              </a:ext>
            </a:extLst>
          </p:cNvPr>
          <p:cNvSpPr txBox="1">
            <a:spLocks/>
          </p:cNvSpPr>
          <p:nvPr/>
        </p:nvSpPr>
        <p:spPr>
          <a:xfrm>
            <a:off x="5759115" y="1514475"/>
            <a:ext cx="4943306" cy="42767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u="sng"/>
              <a:t>Fiscal Support:</a:t>
            </a:r>
            <a:r>
              <a:rPr lang="en-US" sz="1800"/>
              <a:t> </a:t>
            </a:r>
          </a:p>
          <a:p>
            <a:pPr marL="0" indent="0">
              <a:buNone/>
            </a:pPr>
            <a:r>
              <a:rPr lang="en-US" sz="2000" b="1"/>
              <a:t>Crystal Martin </a:t>
            </a:r>
            <a:br>
              <a:rPr lang="en-US" sz="1800"/>
            </a:br>
            <a:r>
              <a:rPr lang="en-US" sz="1800"/>
              <a:t>Sr. Finance Officer/Financial Compliance Officer</a:t>
            </a:r>
            <a:br>
              <a:rPr lang="en-US" sz="1800"/>
            </a:br>
            <a:r>
              <a:rPr lang="en-US" sz="1800"/>
              <a:t>401-222-8482 </a:t>
            </a:r>
            <a:br>
              <a:rPr lang="en-US" sz="1800"/>
            </a:br>
            <a:r>
              <a:rPr lang="en-US" sz="1800">
                <a:hlinkClick r:id="rId4"/>
              </a:rPr>
              <a:t>Crystal.Martin@ride.ri.gov</a:t>
            </a:r>
            <a:r>
              <a:rPr lang="en-US" sz="180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6028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869DE-473C-C0D9-801A-CDCA971F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4532607"/>
          </a:xfrm>
        </p:spPr>
        <p:txBody>
          <a:bodyPr/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5400"/>
              <a:t>Questions?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92B49-4F1A-3576-208C-CEA4DD4F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5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F50A-AB43-AD7E-89BC-E49E6C71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B480-03DA-A823-FA89-9AE211A5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316796"/>
            <a:ext cx="11582399" cy="44347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Welcome and Introductions </a:t>
            </a:r>
          </a:p>
          <a:p>
            <a:r>
              <a:rPr lang="en-US" sz="2400"/>
              <a:t>Nature of funding </a:t>
            </a:r>
          </a:p>
          <a:p>
            <a:r>
              <a:rPr lang="en-US" sz="2400"/>
              <a:t>RFP</a:t>
            </a:r>
          </a:p>
          <a:p>
            <a:r>
              <a:rPr lang="en-US" sz="2400"/>
              <a:t>Grant Expectations</a:t>
            </a:r>
          </a:p>
          <a:p>
            <a:r>
              <a:rPr lang="en-US" sz="2400"/>
              <a:t>RIDE Contacts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CA2FF-8692-33CF-3FD4-DF093F51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510B-C17F-7FA7-7909-224BC0FF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27ED-390A-FEA8-7C01-FBEF20BD9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05301"/>
            <a:ext cx="11582399" cy="45057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Approximately </a:t>
            </a:r>
            <a:r>
              <a:rPr lang="en-US" sz="2400" b="1"/>
              <a:t>$3.8 million </a:t>
            </a:r>
            <a:r>
              <a:rPr lang="en-US" sz="2400"/>
              <a:t>available to support high-quality Out-of-School learning (after school, break week, summer), or support activities that take place outside of the school day and designed to increase one of the three key metrics: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Rhode Island Comprehensive Assessment System (RICAS) mathematics and English Language Arts scores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School Attendance Rates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Free Application for Federal Student Aid (FAFSA) completion rates.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1903D-29B8-FDDF-B610-F2F05C18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510B-C17F-7FA7-7909-224BC0FF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27ED-390A-FEA8-7C01-FBEF20BD9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21750"/>
            <a:ext cx="11582399" cy="41657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lvl="1" indent="-285750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Grants can begin as early as </a:t>
            </a:r>
            <a:r>
              <a:rPr lang="en-US" sz="2400" b="1"/>
              <a:t>July 1, 2024 </a:t>
            </a:r>
            <a:r>
              <a:rPr lang="en-US" sz="2400"/>
              <a:t>and run as late as </a:t>
            </a:r>
            <a:r>
              <a:rPr lang="en-US" sz="2400" b="1"/>
              <a:t>June 30, 2026</a:t>
            </a:r>
            <a:r>
              <a:rPr lang="en-US" sz="2400"/>
              <a:t>. 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Funding is provided through the federal </a:t>
            </a:r>
            <a:r>
              <a:rPr lang="en-US" sz="2400" u="sng"/>
              <a:t>State Fiscal Recovery Fund </a:t>
            </a:r>
            <a:r>
              <a:rPr lang="en-US" sz="2400"/>
              <a:t>(SFRF).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Funding will be awarded by the Rhode Island Department of Education (RIDE) to municipalities.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Two grant funding levels: </a:t>
            </a:r>
          </a:p>
          <a:p>
            <a:pPr marL="742950" lvl="2" indent="-285750">
              <a:spcBef>
                <a:spcPts val="0"/>
              </a:spcBef>
              <a:spcAft>
                <a:spcPts val="0"/>
              </a:spcAft>
            </a:pPr>
            <a:r>
              <a:rPr lang="en-US" sz="2400" b="1"/>
              <a:t>Standard Grant  </a:t>
            </a:r>
            <a:r>
              <a:rPr lang="en-US" sz="2400"/>
              <a:t>- $40,000 – all proposals which meet minimum quality will receive funding. </a:t>
            </a:r>
          </a:p>
          <a:p>
            <a:pPr marL="742950" lvl="2" indent="-285750">
              <a:spcBef>
                <a:spcPts val="0"/>
              </a:spcBef>
              <a:spcAft>
                <a:spcPts val="0"/>
              </a:spcAft>
            </a:pPr>
            <a:r>
              <a:rPr lang="en-US" sz="2400" b="1"/>
              <a:t>Expanded Grant </a:t>
            </a:r>
            <a:r>
              <a:rPr lang="en-US" sz="2400"/>
              <a:t>– up to $400,000 – competitive application – not every application will be funded.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1903D-29B8-FDDF-B610-F2F05C18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9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CFE5-A7D0-BEB7-29AE-BFAD99B7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7420-391B-FCAC-FA90-93F674742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22838"/>
            <a:ext cx="11582399" cy="49793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Applications due: Friday, May 3, 2024 at 4:00 p.m. </a:t>
            </a:r>
          </a:p>
          <a:p>
            <a:r>
              <a:rPr lang="en-US" sz="2400"/>
              <a:t>Submit applications electronically as attachments to </a:t>
            </a:r>
            <a:r>
              <a:rPr lang="en-US" sz="2400">
                <a:hlinkClick r:id="rId2"/>
              </a:rPr>
              <a:t>Learn365RI@ride.ri.gov</a:t>
            </a:r>
            <a:r>
              <a:rPr lang="en-US" sz="2400"/>
              <a:t>  </a:t>
            </a:r>
          </a:p>
          <a:p>
            <a:r>
              <a:rPr lang="en-US" sz="2400"/>
              <a:t>Municipalities can only submit one application, but have the choice of applying for the following scenarios: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A Standard Grant ($40,000) only, or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An Expanded Grant (up to $400,000) and if not funded for expanded, include information to be considered for Standard Grant ($40,000).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An Expanded Grant (up to $400,000) </a:t>
            </a:r>
            <a:r>
              <a:rPr lang="en-US" sz="2400" b="1" u="sng"/>
              <a:t>only.</a:t>
            </a:r>
            <a:r>
              <a:rPr lang="en-US" sz="2400"/>
              <a:t>  </a:t>
            </a:r>
          </a:p>
          <a:p>
            <a:pPr marL="342900"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All application materials and the full RFP can be found on the RIDE website here: </a:t>
            </a:r>
            <a:r>
              <a:rPr lang="en-US" sz="2400">
                <a:ea typeface="+mn-lt"/>
                <a:cs typeface="+mn-lt"/>
                <a:hlinkClick r:id="rId3"/>
              </a:rPr>
              <a:t>Education Programs | RI Department of Education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BBD88-7883-D8DF-BDE0-0EE0BE5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4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B3DC-32CD-9549-7498-0841D26A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RFP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DCD5-3361-5761-BD38-AFC9DB7D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187456"/>
            <a:ext cx="11582399" cy="53215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u="sng" dirty="0"/>
              <a:t>All proposals </a:t>
            </a:r>
            <a:r>
              <a:rPr lang="en-US" sz="2400" b="1" dirty="0"/>
              <a:t>must include the following forms: </a:t>
            </a:r>
            <a:endParaRPr lang="en-US" sz="2400" b="1"/>
          </a:p>
          <a:p>
            <a:pPr marL="62865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Application Cover Form, with the signature of the Municipal Leader </a:t>
            </a: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Courier New" panose="020B0604020202020204" pitchFamily="34" charset="0"/>
              <a:buChar char="o"/>
            </a:pPr>
            <a:r>
              <a:rPr lang="en-US" sz="2400" dirty="0"/>
              <a:t>Contact Information for Finance Reporting</a:t>
            </a:r>
          </a:p>
          <a:p>
            <a:pPr marL="1085850" lvl="1" indent="-342900">
              <a:spcBef>
                <a:spcPts val="0"/>
              </a:spcBef>
              <a:spcAft>
                <a:spcPts val="0"/>
              </a:spcAft>
              <a:buFont typeface="Courier New" panose="020B0604020202020204" pitchFamily="34" charset="0"/>
              <a:buChar char="o"/>
            </a:pPr>
            <a:r>
              <a:rPr lang="en-US" sz="2400" dirty="0"/>
              <a:t>Contact Information for Program Reporting</a:t>
            </a:r>
          </a:p>
          <a:p>
            <a:pPr marL="62865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Application Program Narrative Form </a:t>
            </a:r>
          </a:p>
          <a:p>
            <a:pPr marL="62865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Signed Assurances Form </a:t>
            </a:r>
          </a:p>
          <a:p>
            <a:pPr marL="28575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b="1" dirty="0"/>
              <a:t>And...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EC519-0085-0931-53A9-441A0FB3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B3DC-32CD-9549-7498-0841D26A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RFP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DCD5-3361-5761-BD38-AFC9DB7D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92891"/>
            <a:ext cx="11582399" cy="50808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If applying for the </a:t>
            </a:r>
            <a:r>
              <a:rPr lang="en-US" sz="2200" u="sng" dirty="0"/>
              <a:t>Standard Grant only</a:t>
            </a:r>
            <a:r>
              <a:rPr lang="en-US" sz="2200" dirty="0"/>
              <a:t>: </a:t>
            </a:r>
          </a:p>
          <a:p>
            <a:pPr marL="2857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1"/>
                </a:solidFill>
              </a:rPr>
              <a:t>4.</a:t>
            </a:r>
            <a:r>
              <a:rPr lang="en-US" sz="2200" dirty="0"/>
              <a:t> Standard Grant Budget Request Form  </a:t>
            </a:r>
          </a:p>
          <a:p>
            <a:pPr marL="2857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1"/>
                </a:solidFill>
              </a:rPr>
              <a:t>5</a:t>
            </a:r>
            <a:r>
              <a:rPr lang="en-US" sz="2200" dirty="0"/>
              <a:t>. Standard Grant Budget Narrative Form </a:t>
            </a:r>
          </a:p>
          <a:p>
            <a:pPr marL="0" indent="0">
              <a:buNone/>
            </a:pPr>
            <a:r>
              <a:rPr lang="en-US" sz="2200" dirty="0"/>
              <a:t>If applying for the </a:t>
            </a:r>
            <a:r>
              <a:rPr lang="en-US" sz="2200" u="sng" dirty="0"/>
              <a:t>Expanded Grant only</a:t>
            </a:r>
            <a:r>
              <a:rPr lang="en-US" sz="2200" dirty="0"/>
              <a:t>: </a:t>
            </a:r>
          </a:p>
          <a:p>
            <a:pPr indent="0">
              <a:buNone/>
            </a:pPr>
            <a:r>
              <a:rPr lang="en-US" sz="2200" dirty="0">
                <a:solidFill>
                  <a:schemeClr val="accent1"/>
                </a:solidFill>
              </a:rPr>
              <a:t>4.</a:t>
            </a:r>
            <a:r>
              <a:rPr lang="en-US" sz="2200" dirty="0"/>
              <a:t> Expanded Grant Budget Request Form </a:t>
            </a:r>
            <a:br>
              <a:rPr lang="en-US" sz="2200" dirty="0"/>
            </a:br>
            <a:r>
              <a:rPr lang="en-US" sz="2200" dirty="0">
                <a:solidFill>
                  <a:schemeClr val="accent1"/>
                </a:solidFill>
              </a:rPr>
              <a:t>5.</a:t>
            </a:r>
            <a:r>
              <a:rPr lang="en-US" sz="2200" dirty="0"/>
              <a:t> Expanded Grant Budget Narrative Form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If applying for the </a:t>
            </a:r>
            <a:r>
              <a:rPr lang="en-US" sz="2200" u="sng" dirty="0"/>
              <a:t>Expanded Grant or Standard Grant if Expanded is not funded</a:t>
            </a:r>
            <a:r>
              <a:rPr lang="en-US" sz="2200" dirty="0"/>
              <a:t>: 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1"/>
                </a:solidFill>
              </a:rPr>
              <a:t>4</a:t>
            </a:r>
            <a:r>
              <a:rPr lang="en-US" sz="2200" dirty="0"/>
              <a:t>. Standard Grant Budget Request Form </a:t>
            </a:r>
            <a:br>
              <a:rPr lang="en-US" sz="2200" dirty="0"/>
            </a:br>
            <a:r>
              <a:rPr lang="en-US" sz="2200" dirty="0">
                <a:solidFill>
                  <a:schemeClr val="accent1"/>
                </a:solidFill>
              </a:rPr>
              <a:t>5.</a:t>
            </a:r>
            <a:r>
              <a:rPr lang="en-US" sz="2200" dirty="0"/>
              <a:t> Standard Grant Budget Narrative Form </a:t>
            </a:r>
            <a:br>
              <a:rPr lang="en-US" sz="2200" dirty="0"/>
            </a:br>
            <a:r>
              <a:rPr lang="en-US" sz="2200" dirty="0">
                <a:solidFill>
                  <a:schemeClr val="accent1"/>
                </a:solidFill>
              </a:rPr>
              <a:t>6.</a:t>
            </a:r>
            <a:r>
              <a:rPr lang="en-US" sz="2200" dirty="0"/>
              <a:t> Expanded Grant Budget Request Form </a:t>
            </a:r>
            <a:br>
              <a:rPr lang="en-US" sz="2200" dirty="0"/>
            </a:br>
            <a:r>
              <a:rPr lang="en-US" sz="2200" dirty="0">
                <a:solidFill>
                  <a:schemeClr val="accent1"/>
                </a:solidFill>
              </a:rPr>
              <a:t>7.</a:t>
            </a:r>
            <a:r>
              <a:rPr lang="en-US" sz="2200" dirty="0"/>
              <a:t> Expanded Grant Budget Narrative Form 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EC519-0085-0931-53A9-441A0FB3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2B32-4B9F-B24A-EDBA-DAB5A17E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Narrative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58B2-A60F-6414-2903-51CADB70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8210"/>
            <a:ext cx="11582399" cy="515851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Partnerships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Who is partnering to deliver programming, what are their roles and responsibilities, what is their commitment to this project?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Clarify if these are new partnerships or expansions of existing ones. </a:t>
            </a:r>
          </a:p>
          <a:p>
            <a:r>
              <a:rPr lang="en-US" sz="1900" b="1" dirty="0"/>
              <a:t>Student Needs and Outcome Measures</a:t>
            </a:r>
            <a:r>
              <a:rPr lang="en-US" sz="1900" dirty="0"/>
              <a:t>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What is the need that your program will address?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How will you measure success? </a:t>
            </a:r>
          </a:p>
          <a:p>
            <a:pPr marL="228600" lvl="1">
              <a:spcBef>
                <a:spcPts val="0"/>
              </a:spcBef>
              <a:spcAft>
                <a:spcPts val="0"/>
              </a:spcAft>
            </a:pPr>
            <a:r>
              <a:rPr lang="en-US" sz="1900" b="1" dirty="0"/>
              <a:t>Program Description </a:t>
            </a:r>
          </a:p>
          <a:p>
            <a:pPr marL="685800" lvl="2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What are you proposing to do? What is the timeframe? Number of activities, students served, role of partners, etc. </a:t>
            </a:r>
          </a:p>
          <a:p>
            <a:pPr marL="685800" lvl="2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Who is managing &amp; overseeing project (actual title and role of person responsible for reporting.) </a:t>
            </a:r>
          </a:p>
          <a:p>
            <a:pPr marL="228600" lvl="2">
              <a:spcBef>
                <a:spcPts val="0"/>
              </a:spcBef>
              <a:spcAft>
                <a:spcPts val="0"/>
              </a:spcAft>
            </a:pPr>
            <a:r>
              <a:rPr lang="en-US" sz="1900" b="1" dirty="0"/>
              <a:t>Data Collection and Evaluation</a:t>
            </a:r>
          </a:p>
          <a:p>
            <a:pPr marL="685800" lvl="3">
              <a:spcBef>
                <a:spcPts val="0"/>
              </a:spcBef>
              <a:spcAft>
                <a:spcPts val="0"/>
              </a:spcAft>
            </a:pPr>
            <a:r>
              <a:rPr lang="en-US" sz="1900" dirty="0"/>
              <a:t>How will you ensure that </a:t>
            </a:r>
            <a:r>
              <a:rPr lang="en-US" sz="1900" b="1" u="sng" dirty="0"/>
              <a:t>monthly</a:t>
            </a:r>
            <a:r>
              <a:rPr lang="en-US" sz="1900" dirty="0"/>
              <a:t> data and financial reporting will be submitted in a timely manner?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8641F-CCE8-D8AC-9995-37D89943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55ED-60AA-4460-E6A3-42297129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4D557-787B-FB6D-7E27-5967BEEC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263014"/>
            <a:ext cx="11582399" cy="45942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All RIDE grants are reimbursable.  No funds are paid up-front.  </a:t>
            </a:r>
          </a:p>
          <a:p>
            <a:r>
              <a:rPr lang="en-US" sz="2400"/>
              <a:t>Please read and refer to the Budget Guide when building your budget. </a:t>
            </a:r>
          </a:p>
          <a:p>
            <a:r>
              <a:rPr lang="en-US" sz="2400"/>
              <a:t>The municipality is the “grantee” and any partner expenses would be captured in contractual services. </a:t>
            </a:r>
            <a:endParaRPr lang="en-US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IE: if you are paying an LEA or CBO to offer summer camp programming, including paying school day teachers, those expenses would be captured in 53000 (i.e., contracts). 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Only include staffing costs in 51/52000 for expenses paid through the municipal’s payroll.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75773-E52E-3795-998B-0F51974A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hode Island">
      <a:dk1>
        <a:sysClr val="windowText" lastClr="000000"/>
      </a:dk1>
      <a:lt1>
        <a:sysClr val="window" lastClr="FFFFFF"/>
      </a:lt1>
      <a:dk2>
        <a:srgbClr val="44546A"/>
      </a:dk2>
      <a:lt2>
        <a:srgbClr val="C4C4C4"/>
      </a:lt2>
      <a:accent1>
        <a:srgbClr val="EB5152"/>
      </a:accent1>
      <a:accent2>
        <a:srgbClr val="1E497F"/>
      </a:accent2>
      <a:accent3>
        <a:srgbClr val="8FBAE4"/>
      </a:accent3>
      <a:accent4>
        <a:srgbClr val="FFC709"/>
      </a:accent4>
      <a:accent5>
        <a:srgbClr val="404040"/>
      </a:accent5>
      <a:accent6>
        <a:srgbClr val="656565"/>
      </a:accent6>
      <a:hlink>
        <a:srgbClr val="0563C1"/>
      </a:hlink>
      <a:folHlink>
        <a:srgbClr val="954F72"/>
      </a:folHlink>
    </a:clrScheme>
    <a:fontScheme name="Rho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497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23000"/>
          </a:lnSpc>
          <a:spcBef>
            <a:spcPts val="600"/>
          </a:spcBef>
          <a:spcAft>
            <a:spcPts val="600"/>
          </a:spcAft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3000"/>
          </a:lnSpc>
          <a:spcBef>
            <a:spcPts val="600"/>
          </a:spcBef>
          <a:spcAft>
            <a:spcPts val="600"/>
          </a:spcAft>
          <a:defRPr sz="1600">
            <a:solidFill>
              <a:srgbClr val="65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922</Words>
  <Application>Microsoft Office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Franklin Gothic Book</vt:lpstr>
      <vt:lpstr>Franklin Gothic Demi Cond</vt:lpstr>
      <vt:lpstr>Ink Free</vt:lpstr>
      <vt:lpstr>Office Theme</vt:lpstr>
      <vt:lpstr>Advancing Learning Beyond the 180-Day School Year </vt:lpstr>
      <vt:lpstr>Agenda</vt:lpstr>
      <vt:lpstr>Funding </vt:lpstr>
      <vt:lpstr>Funding </vt:lpstr>
      <vt:lpstr>RFP</vt:lpstr>
      <vt:lpstr>RFP Documents </vt:lpstr>
      <vt:lpstr>RFP Documents </vt:lpstr>
      <vt:lpstr>Program Narrative Contents</vt:lpstr>
      <vt:lpstr>Budget </vt:lpstr>
      <vt:lpstr>Budget </vt:lpstr>
      <vt:lpstr>Budget Narrative </vt:lpstr>
      <vt:lpstr>Grant Expectations</vt:lpstr>
      <vt:lpstr>RIDE Contacts</vt:lpstr>
      <vt:lpstr>    Questions?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Mermin, Jan</cp:lastModifiedBy>
  <cp:revision>58</cp:revision>
  <dcterms:created xsi:type="dcterms:W3CDTF">2023-09-12T19:07:12Z</dcterms:created>
  <dcterms:modified xsi:type="dcterms:W3CDTF">2024-04-03T15:19:51Z</dcterms:modified>
</cp:coreProperties>
</file>