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4"/>
  </p:sldMasterIdLst>
  <p:notesMasterIdLst>
    <p:notesMasterId r:id="rId21"/>
  </p:notesMasterIdLst>
  <p:sldIdLst>
    <p:sldId id="2251" r:id="rId5"/>
    <p:sldId id="2389" r:id="rId6"/>
    <p:sldId id="2374" r:id="rId7"/>
    <p:sldId id="2257" r:id="rId8"/>
    <p:sldId id="2390" r:id="rId9"/>
    <p:sldId id="2405" r:id="rId10"/>
    <p:sldId id="2391" r:id="rId11"/>
    <p:sldId id="2371" r:id="rId12"/>
    <p:sldId id="2303" r:id="rId13"/>
    <p:sldId id="2365" r:id="rId14"/>
    <p:sldId id="2397" r:id="rId15"/>
    <p:sldId id="2402" r:id="rId16"/>
    <p:sldId id="2400" r:id="rId17"/>
    <p:sldId id="2398" r:id="rId18"/>
    <p:sldId id="2399" r:id="rId19"/>
    <p:sldId id="2403" r:id="rId20"/>
  </p:sldIdLst>
  <p:sldSz cx="12192000" cy="6858000"/>
  <p:notesSz cx="7010400" cy="9296400"/>
  <p:embeddedFontLst>
    <p:embeddedFont>
      <p:font typeface="Libre Franklin"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E7E7"/>
    <a:srgbClr val="FFCCCC"/>
    <a:srgbClr val="FC5305"/>
    <a:srgbClr val="CCFFCC"/>
    <a:srgbClr val="FF9966"/>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3D336-D932-4BF1-82DD-47745F5C64F3}" v="3" dt="2023-11-28T18:51:20.449"/>
  </p1510:revLst>
</p1510:revInfo>
</file>

<file path=ppt/tableStyles.xml><?xml version="1.0" encoding="utf-8"?>
<a:tblStyleLst xmlns:a="http://schemas.openxmlformats.org/drawingml/2006/main" def="{41CFE47E-F1CA-4EFA-BE9D-13FE3E3166CB}">
  <a:tblStyle styleId="{41CFE47E-F1CA-4EFA-BE9D-13FE3E3166C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6" autoAdjust="0"/>
    <p:restoredTop sz="94660"/>
  </p:normalViewPr>
  <p:slideViewPr>
    <p:cSldViewPr snapToGrid="0">
      <p:cViewPr varScale="1">
        <p:scale>
          <a:sx n="95" d="100"/>
          <a:sy n="95" d="100"/>
        </p:scale>
        <p:origin x="6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0269CC2-8DD6-4402-82F3-18F164A732FF}">
      <dgm:prSet custT="1"/>
      <dgm:spPr/>
      <dgm:t>
        <a:bodyPr/>
        <a:lstStyle/>
        <a:p>
          <a:pPr>
            <a:lnSpc>
              <a:spcPct val="100000"/>
            </a:lnSpc>
          </a:pPr>
          <a:r>
            <a:rPr lang="en-US" sz="3200" b="1" dirty="0">
              <a:solidFill>
                <a:schemeClr val="accent3">
                  <a:lumMod val="20000"/>
                  <a:lumOff val="80000"/>
                </a:schemeClr>
              </a:solidFill>
              <a:latin typeface="Calibri" panose="020F0502020204030204" pitchFamily="34" charset="0"/>
              <a:cs typeface="Calibri" panose="020F0502020204030204" pitchFamily="34" charset="0"/>
            </a:rPr>
            <a:t>Background</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The Timeline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The Process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Desktop Review / Self-Assessment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Next Steps</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74F0AAE1-4922-4D32-8F5D-319571787640}">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Questions</a:t>
          </a:r>
        </a:p>
      </dgm:t>
    </dgm:pt>
    <dgm:pt modelId="{B0D24125-3332-44D2-88BA-E33787B5E8F0}" type="parTrans" cxnId="{19130667-357E-42A0-B882-097D8C93A41C}">
      <dgm:prSet/>
      <dgm:spPr/>
      <dgm:t>
        <a:bodyPr/>
        <a:lstStyle/>
        <a:p>
          <a:endParaRPr lang="en-US"/>
        </a:p>
      </dgm:t>
    </dgm:pt>
    <dgm:pt modelId="{71A62E45-96FB-4910-8E43-DAF82DE018C8}" type="sibTrans" cxnId="{19130667-357E-42A0-B882-097D8C93A41C}">
      <dgm:prSet/>
      <dgm:spPr/>
      <dgm:t>
        <a:bodyPr/>
        <a:lstStyle/>
        <a:p>
          <a:endParaRPr lang="en-US"/>
        </a:p>
      </dgm:t>
    </dgm:pt>
    <dgm:pt modelId="{68867D35-D20B-4A5D-8EFC-9647DC920B1F}">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Wrap Up &amp; Feedback</a:t>
          </a:r>
        </a:p>
      </dgm:t>
    </dgm:pt>
    <dgm:pt modelId="{3D3BBFBB-B1FF-4846-9648-54A8AE432C31}" type="parTrans" cxnId="{459A9853-69AE-45A3-BB4F-5F40F79C06D6}">
      <dgm:prSet/>
      <dgm:spPr/>
      <dgm:t>
        <a:bodyPr/>
        <a:lstStyle/>
        <a:p>
          <a:endParaRPr lang="en-US"/>
        </a:p>
      </dgm:t>
    </dgm:pt>
    <dgm:pt modelId="{1D1F2E27-2656-4DE8-A478-FD103B7A2E0D}" type="sibTrans" cxnId="{459A9853-69AE-45A3-BB4F-5F40F79C06D6}">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7" custLinFactNeighborX="0" custLinFactNeighborY="-534"/>
      <dgm:spPr>
        <a:solidFill>
          <a:srgbClr val="002060"/>
        </a:solidFill>
      </dgm:spPr>
    </dgm:pt>
    <dgm:pt modelId="{B52E1101-E263-4511-8D8F-5A215C912C41}" type="pres">
      <dgm:prSet presAssocID="{30269CC2-8DD6-4402-82F3-18F164A732FF}"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Heart with solid fill"/>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7">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7"/>
      <dgm:spPr>
        <a:xfrm>
          <a:off x="0" y="1249576"/>
          <a:ext cx="6791323" cy="995920"/>
        </a:xfrm>
      </dgm:spPr>
    </dgm:pt>
    <dgm:pt modelId="{FADE9C4E-BFE3-4374-BE2C-676ED238ACF2}" type="pres">
      <dgm:prSet presAssocID="{2B87ECDB-C552-42F6-9B52-6548A18B206B}"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larm clock with solid fill"/>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7">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7"/>
      <dgm:spPr>
        <a:xfrm>
          <a:off x="0" y="2494477"/>
          <a:ext cx="6791323" cy="995920"/>
        </a:xfrm>
      </dgm:spPr>
    </dgm:pt>
    <dgm:pt modelId="{D335376E-740A-4A47-BC5B-3381DE731CE0}" type="pres">
      <dgm:prSet presAssocID="{419DF63C-9792-4EF5-9125-1EEF4D07C33F}"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folder with solid fill"/>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7">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7"/>
      <dgm:spPr>
        <a:xfrm>
          <a:off x="0" y="3739377"/>
          <a:ext cx="6791323" cy="995920"/>
        </a:xfrm>
      </dgm:spPr>
    </dgm:pt>
    <dgm:pt modelId="{1B0B9210-632F-4BB5-B140-1FA20D3CF123}" type="pres">
      <dgm:prSet presAssocID="{1B1E513F-BEB7-483A-8F12-A8210AEF19E9}"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esk with solid fill"/>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7">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7"/>
      <dgm:spPr>
        <a:xfrm>
          <a:off x="0" y="4984278"/>
          <a:ext cx="6791323" cy="995920"/>
        </a:xfrm>
      </dgm:spPr>
    </dgm:pt>
    <dgm:pt modelId="{C21BED67-1F13-4312-815B-B5C34DAA27F9}" type="pres">
      <dgm:prSet presAssocID="{F4A56385-3827-49D1-B533-953BA75136B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spiration with solid fil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7">
        <dgm:presLayoutVars>
          <dgm:chMax val="0"/>
          <dgm:chPref val="0"/>
        </dgm:presLayoutVars>
      </dgm:prSet>
      <dgm:spPr/>
    </dgm:pt>
    <dgm:pt modelId="{C482A951-0EE1-4738-8C10-652488F77007}" type="pres">
      <dgm:prSet presAssocID="{E866DA3A-B427-429E-A892-4812B432ED79}" presName="sibTrans" presStyleCnt="0"/>
      <dgm:spPr/>
    </dgm:pt>
    <dgm:pt modelId="{C2568644-8274-48BF-A931-87851B908331}" type="pres">
      <dgm:prSet presAssocID="{74F0AAE1-4922-4D32-8F5D-319571787640}" presName="compNode" presStyleCnt="0"/>
      <dgm:spPr/>
    </dgm:pt>
    <dgm:pt modelId="{A8F8E91F-A2F5-42F3-923A-60B88297BAE8}" type="pres">
      <dgm:prSet presAssocID="{74F0AAE1-4922-4D32-8F5D-319571787640}" presName="bgRect" presStyleLbl="bgShp" presStyleIdx="5" presStyleCnt="7" custLinFactNeighborX="19976" custLinFactNeighborY="8661"/>
      <dgm:spPr/>
    </dgm:pt>
    <dgm:pt modelId="{B33BEFB7-07C6-42A4-BAB0-F0E2084408A5}" type="pres">
      <dgm:prSet presAssocID="{74F0AAE1-4922-4D32-8F5D-319571787640}"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Question Mark with solid fill"/>
        </a:ext>
      </dgm:extLst>
    </dgm:pt>
    <dgm:pt modelId="{C7FE40C2-133C-4CD8-85C8-456F30A9658B}" type="pres">
      <dgm:prSet presAssocID="{74F0AAE1-4922-4D32-8F5D-319571787640}" presName="spaceRect" presStyleCnt="0"/>
      <dgm:spPr/>
    </dgm:pt>
    <dgm:pt modelId="{E19AB81C-ECAB-4F6F-B753-72BB50A818A1}" type="pres">
      <dgm:prSet presAssocID="{74F0AAE1-4922-4D32-8F5D-319571787640}" presName="parTx" presStyleLbl="revTx" presStyleIdx="5" presStyleCnt="7">
        <dgm:presLayoutVars>
          <dgm:chMax val="0"/>
          <dgm:chPref val="0"/>
        </dgm:presLayoutVars>
      </dgm:prSet>
      <dgm:spPr/>
    </dgm:pt>
    <dgm:pt modelId="{F1FD2F13-190E-480E-8234-19AE002DC481}" type="pres">
      <dgm:prSet presAssocID="{71A62E45-96FB-4910-8E43-DAF82DE018C8}" presName="sibTrans" presStyleCnt="0"/>
      <dgm:spPr/>
    </dgm:pt>
    <dgm:pt modelId="{A51F13B8-85FB-4893-95BA-63737C71F09D}" type="pres">
      <dgm:prSet presAssocID="{68867D35-D20B-4A5D-8EFC-9647DC920B1F}" presName="compNode" presStyleCnt="0"/>
      <dgm:spPr/>
    </dgm:pt>
    <dgm:pt modelId="{9AB60C42-0FBC-4AD0-8C87-A7B6177E7E2E}" type="pres">
      <dgm:prSet presAssocID="{68867D35-D20B-4A5D-8EFC-9647DC920B1F}" presName="bgRect" presStyleLbl="bgShp" presStyleIdx="6" presStyleCnt="7"/>
      <dgm:spPr/>
    </dgm:pt>
    <dgm:pt modelId="{1BC16821-A7C1-43B9-A0F7-E4F6D4B83647}" type="pres">
      <dgm:prSet presAssocID="{68867D35-D20B-4A5D-8EFC-9647DC920B1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ow with solid fill"/>
        </a:ext>
      </dgm:extLst>
    </dgm:pt>
    <dgm:pt modelId="{FAF8E2E3-7D21-43CB-8550-D9948E75F110}" type="pres">
      <dgm:prSet presAssocID="{68867D35-D20B-4A5D-8EFC-9647DC920B1F}" presName="spaceRect" presStyleCnt="0"/>
      <dgm:spPr/>
    </dgm:pt>
    <dgm:pt modelId="{AF598405-3915-4989-9BC4-4E396B76637D}" type="pres">
      <dgm:prSet presAssocID="{68867D35-D20B-4A5D-8EFC-9647DC920B1F}" presName="parTx" presStyleLbl="revTx" presStyleIdx="6" presStyleCnt="7">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19130667-357E-42A0-B882-097D8C93A41C}" srcId="{162F69A6-0780-49EA-A6A8-3965C12489B2}" destId="{74F0AAE1-4922-4D32-8F5D-319571787640}" srcOrd="5" destOrd="0" parTransId="{B0D24125-3332-44D2-88BA-E33787B5E8F0}" sibTransId="{71A62E45-96FB-4910-8E43-DAF82DE018C8}"/>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459A9853-69AE-45A3-BB4F-5F40F79C06D6}" srcId="{162F69A6-0780-49EA-A6A8-3965C12489B2}" destId="{68867D35-D20B-4A5D-8EFC-9647DC920B1F}" srcOrd="6" destOrd="0" parTransId="{3D3BBFBB-B1FF-4846-9648-54A8AE432C31}" sibTransId="{1D1F2E27-2656-4DE8-A478-FD103B7A2E0D}"/>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E3DDBEDE-BAA7-4E4E-8163-A1D0B340758A}" type="presOf" srcId="{68867D35-D20B-4A5D-8EFC-9647DC920B1F}" destId="{AF598405-3915-4989-9BC4-4E396B76637D}" srcOrd="0" destOrd="0" presId="urn:microsoft.com/office/officeart/2018/2/layout/IconVerticalSolidList"/>
    <dgm:cxn modelId="{880BF7E1-BFB9-4A5F-93E1-8D4F50651473}" type="presOf" srcId="{74F0AAE1-4922-4D32-8F5D-319571787640}" destId="{E19AB81C-ECAB-4F6F-B753-72BB50A818A1}" srcOrd="0" destOrd="0" presId="urn:microsoft.com/office/officeart/2018/2/layout/IconVerticalSolidList"/>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 modelId="{5BEDC126-06EE-427A-BB05-8E35FF245C16}" type="presParOf" srcId="{05261D3E-3CC7-4C85-9E09-D67FC777908C}" destId="{C482A951-0EE1-4738-8C10-652488F77007}" srcOrd="9" destOrd="0" presId="urn:microsoft.com/office/officeart/2018/2/layout/IconVerticalSolidList"/>
    <dgm:cxn modelId="{6C880EC4-B82D-489D-931C-B875FF30737D}" type="presParOf" srcId="{05261D3E-3CC7-4C85-9E09-D67FC777908C}" destId="{C2568644-8274-48BF-A931-87851B908331}" srcOrd="10" destOrd="0" presId="urn:microsoft.com/office/officeart/2018/2/layout/IconVerticalSolidList"/>
    <dgm:cxn modelId="{55CED668-0610-4BF9-95B3-AE9958635AF8}" type="presParOf" srcId="{C2568644-8274-48BF-A931-87851B908331}" destId="{A8F8E91F-A2F5-42F3-923A-60B88297BAE8}" srcOrd="0" destOrd="0" presId="urn:microsoft.com/office/officeart/2018/2/layout/IconVerticalSolidList"/>
    <dgm:cxn modelId="{3E24CF05-26E5-427D-86A8-5CD75E03F845}" type="presParOf" srcId="{C2568644-8274-48BF-A931-87851B908331}" destId="{B33BEFB7-07C6-42A4-BAB0-F0E2084408A5}" srcOrd="1" destOrd="0" presId="urn:microsoft.com/office/officeart/2018/2/layout/IconVerticalSolidList"/>
    <dgm:cxn modelId="{C89C6CCD-0383-4FD3-B4FF-45DDD8E1498F}" type="presParOf" srcId="{C2568644-8274-48BF-A931-87851B908331}" destId="{C7FE40C2-133C-4CD8-85C8-456F30A9658B}" srcOrd="2" destOrd="0" presId="urn:microsoft.com/office/officeart/2018/2/layout/IconVerticalSolidList"/>
    <dgm:cxn modelId="{DF4FD780-895F-4E55-B988-2F9561E10988}" type="presParOf" srcId="{C2568644-8274-48BF-A931-87851B908331}" destId="{E19AB81C-ECAB-4F6F-B753-72BB50A818A1}" srcOrd="3" destOrd="0" presId="urn:microsoft.com/office/officeart/2018/2/layout/IconVerticalSolidList"/>
    <dgm:cxn modelId="{C4887960-7A33-4FB3-9FA8-8BF64F1A481F}" type="presParOf" srcId="{05261D3E-3CC7-4C85-9E09-D67FC777908C}" destId="{F1FD2F13-190E-480E-8234-19AE002DC481}" srcOrd="11" destOrd="0" presId="urn:microsoft.com/office/officeart/2018/2/layout/IconVerticalSolidList"/>
    <dgm:cxn modelId="{453554D4-A711-48A8-8C8E-D127BF9FC3F3}" type="presParOf" srcId="{05261D3E-3CC7-4C85-9E09-D67FC777908C}" destId="{A51F13B8-85FB-4893-95BA-63737C71F09D}" srcOrd="12" destOrd="0" presId="urn:microsoft.com/office/officeart/2018/2/layout/IconVerticalSolidList"/>
    <dgm:cxn modelId="{BDD019BA-E449-4405-9AB9-423896F3FE80}" type="presParOf" srcId="{A51F13B8-85FB-4893-95BA-63737C71F09D}" destId="{9AB60C42-0FBC-4AD0-8C87-A7B6177E7E2E}" srcOrd="0" destOrd="0" presId="urn:microsoft.com/office/officeart/2018/2/layout/IconVerticalSolidList"/>
    <dgm:cxn modelId="{F511D5CA-88E0-4840-A855-ECDF6CCD5E99}" type="presParOf" srcId="{A51F13B8-85FB-4893-95BA-63737C71F09D}" destId="{1BC16821-A7C1-43B9-A0F7-E4F6D4B83647}" srcOrd="1" destOrd="0" presId="urn:microsoft.com/office/officeart/2018/2/layout/IconVerticalSolidList"/>
    <dgm:cxn modelId="{3DAC02AB-2694-41D2-A14A-9B08FB3AF4D6}" type="presParOf" srcId="{A51F13B8-85FB-4893-95BA-63737C71F09D}" destId="{FAF8E2E3-7D21-43CB-8550-D9948E75F110}" srcOrd="2" destOrd="0" presId="urn:microsoft.com/office/officeart/2018/2/layout/IconVerticalSolidList"/>
    <dgm:cxn modelId="{A2FE77A0-00E7-4932-8376-A3EB11BC8DC2}" type="presParOf" srcId="{A51F13B8-85FB-4893-95BA-63737C71F09D}" destId="{AF598405-3915-4989-9BC4-4E396B7663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DB4C59-39F3-45C3-A4B8-1359F17DE389}" type="doc">
      <dgm:prSet loTypeId="urn:microsoft.com/office/officeart/2005/8/layout/pList1" loCatId="list" qsTypeId="urn:microsoft.com/office/officeart/2005/8/quickstyle/3d1" qsCatId="3D" csTypeId="urn:microsoft.com/office/officeart/2005/8/colors/accent2_1" csCatId="accent2" phldr="1"/>
      <dgm:spPr/>
      <dgm:t>
        <a:bodyPr/>
        <a:lstStyle/>
        <a:p>
          <a:endParaRPr lang="en-US"/>
        </a:p>
      </dgm:t>
    </dgm:pt>
    <dgm:pt modelId="{05F727D0-991F-4A59-BA9A-10B525320DF5}">
      <dgm:prSet phldrT="[Text]"/>
      <dgm:spPr/>
      <dgm:t>
        <a:bodyPr/>
        <a:lstStyle/>
        <a:p>
          <a:r>
            <a:rPr lang="en-US" b="1" dirty="0">
              <a:solidFill>
                <a:schemeClr val="accent1">
                  <a:lumMod val="50000"/>
                </a:schemeClr>
              </a:solidFill>
            </a:rPr>
            <a:t>Differentiating</a:t>
          </a:r>
          <a:endParaRPr lang="en-US" dirty="0">
            <a:solidFill>
              <a:schemeClr val="accent1">
                <a:lumMod val="50000"/>
              </a:schemeClr>
            </a:solidFill>
          </a:endParaRPr>
        </a:p>
      </dgm:t>
    </dgm:pt>
    <dgm:pt modelId="{4AD3D92F-49A3-4E5A-B224-2BA4E83BB712}" type="parTrans" cxnId="{111C7393-5E2F-416C-BFFB-4AE20586D2AE}">
      <dgm:prSet/>
      <dgm:spPr/>
      <dgm:t>
        <a:bodyPr/>
        <a:lstStyle/>
        <a:p>
          <a:endParaRPr lang="en-US"/>
        </a:p>
      </dgm:t>
    </dgm:pt>
    <dgm:pt modelId="{FCD4EE6F-A660-4CF9-9CE7-607310D24899}" type="sibTrans" cxnId="{111C7393-5E2F-416C-BFFB-4AE20586D2AE}">
      <dgm:prSet/>
      <dgm:spPr/>
      <dgm:t>
        <a:bodyPr/>
        <a:lstStyle/>
        <a:p>
          <a:endParaRPr lang="en-US"/>
        </a:p>
      </dgm:t>
    </dgm:pt>
    <dgm:pt modelId="{52C42BD0-399D-4B1C-B227-B687E2F9C2BE}">
      <dgm:prSet phldrT="[Text]"/>
      <dgm:spPr/>
      <dgm:t>
        <a:bodyPr/>
        <a:lstStyle/>
        <a:p>
          <a:r>
            <a:rPr lang="en-US" b="1" dirty="0">
              <a:solidFill>
                <a:schemeClr val="accent1">
                  <a:lumMod val="50000"/>
                </a:schemeClr>
              </a:solidFill>
            </a:rPr>
            <a:t>Learning</a:t>
          </a:r>
          <a:endParaRPr lang="en-US" dirty="0">
            <a:solidFill>
              <a:schemeClr val="accent1">
                <a:lumMod val="50000"/>
              </a:schemeClr>
            </a:solidFill>
          </a:endParaRPr>
        </a:p>
      </dgm:t>
    </dgm:pt>
    <dgm:pt modelId="{81A09699-59B5-4A97-BA9E-20E5930750BB}" type="parTrans" cxnId="{7FBD3285-EFE7-4C68-9FED-5CDBD056A0CB}">
      <dgm:prSet/>
      <dgm:spPr/>
      <dgm:t>
        <a:bodyPr/>
        <a:lstStyle/>
        <a:p>
          <a:endParaRPr lang="en-US"/>
        </a:p>
      </dgm:t>
    </dgm:pt>
    <dgm:pt modelId="{99ED3E01-9165-4B1F-A58F-AAA92ABB097C}" type="sibTrans" cxnId="{7FBD3285-EFE7-4C68-9FED-5CDBD056A0CB}">
      <dgm:prSet/>
      <dgm:spPr/>
      <dgm:t>
        <a:bodyPr/>
        <a:lstStyle/>
        <a:p>
          <a:endParaRPr lang="en-US"/>
        </a:p>
      </dgm:t>
    </dgm:pt>
    <dgm:pt modelId="{80DF089C-AB29-4920-A9F1-4EB4577B2103}">
      <dgm:prSet phldrT="[Text]"/>
      <dgm:spPr/>
      <dgm:t>
        <a:bodyPr/>
        <a:lstStyle/>
        <a:p>
          <a:r>
            <a:rPr lang="en-US" b="1" dirty="0">
              <a:solidFill>
                <a:schemeClr val="accent1">
                  <a:lumMod val="50000"/>
                </a:schemeClr>
              </a:solidFill>
            </a:rPr>
            <a:t>Envisioning</a:t>
          </a:r>
          <a:endParaRPr lang="en-US" dirty="0">
            <a:solidFill>
              <a:schemeClr val="accent1">
                <a:lumMod val="50000"/>
              </a:schemeClr>
            </a:solidFill>
          </a:endParaRPr>
        </a:p>
      </dgm:t>
    </dgm:pt>
    <dgm:pt modelId="{93E598CA-86F7-4B8D-A481-837DF25E2DB7}" type="parTrans" cxnId="{ECD95EFD-22E3-4200-818B-61E8A111B6FD}">
      <dgm:prSet/>
      <dgm:spPr/>
      <dgm:t>
        <a:bodyPr/>
        <a:lstStyle/>
        <a:p>
          <a:endParaRPr lang="en-US"/>
        </a:p>
      </dgm:t>
    </dgm:pt>
    <dgm:pt modelId="{95AEEA15-887D-4C55-AF42-C246E7BDBB47}" type="sibTrans" cxnId="{ECD95EFD-22E3-4200-818B-61E8A111B6FD}">
      <dgm:prSet/>
      <dgm:spPr/>
      <dgm:t>
        <a:bodyPr/>
        <a:lstStyle/>
        <a:p>
          <a:endParaRPr lang="en-US"/>
        </a:p>
      </dgm:t>
    </dgm:pt>
    <dgm:pt modelId="{667EE92C-02C6-436A-9B3F-49DC8C8D293D}">
      <dgm:prSet phldrT="[Text]"/>
      <dgm:spPr/>
      <dgm:t>
        <a:bodyPr/>
        <a:lstStyle/>
        <a:p>
          <a:r>
            <a:rPr lang="en-US" b="1" dirty="0">
              <a:solidFill>
                <a:schemeClr val="accent1">
                  <a:lumMod val="50000"/>
                </a:schemeClr>
              </a:solidFill>
            </a:rPr>
            <a:t>Streamlining</a:t>
          </a:r>
          <a:endParaRPr lang="en-US" dirty="0">
            <a:solidFill>
              <a:schemeClr val="accent1">
                <a:lumMod val="50000"/>
              </a:schemeClr>
            </a:solidFill>
          </a:endParaRPr>
        </a:p>
      </dgm:t>
    </dgm:pt>
    <dgm:pt modelId="{16C456FD-5087-4FBC-BE11-0D5610774D2E}" type="sibTrans" cxnId="{702D8EC4-592E-4854-AA73-E3ABE8A74E3F}">
      <dgm:prSet/>
      <dgm:spPr/>
      <dgm:t>
        <a:bodyPr/>
        <a:lstStyle/>
        <a:p>
          <a:endParaRPr lang="en-US"/>
        </a:p>
      </dgm:t>
    </dgm:pt>
    <dgm:pt modelId="{5A903009-19CF-4458-A8E6-6D5D91118278}" type="parTrans" cxnId="{702D8EC4-592E-4854-AA73-E3ABE8A74E3F}">
      <dgm:prSet/>
      <dgm:spPr/>
      <dgm:t>
        <a:bodyPr/>
        <a:lstStyle/>
        <a:p>
          <a:endParaRPr lang="en-US"/>
        </a:p>
      </dgm:t>
    </dgm:pt>
    <dgm:pt modelId="{55517D60-913E-4DB2-B631-F9A496F0B134}" type="pres">
      <dgm:prSet presAssocID="{A0DB4C59-39F3-45C3-A4B8-1359F17DE389}" presName="Name0" presStyleCnt="0">
        <dgm:presLayoutVars>
          <dgm:dir/>
          <dgm:resizeHandles val="exact"/>
        </dgm:presLayoutVars>
      </dgm:prSet>
      <dgm:spPr/>
    </dgm:pt>
    <dgm:pt modelId="{10BF10C8-6E66-40FF-8F57-EC236CB0AAA7}" type="pres">
      <dgm:prSet presAssocID="{05F727D0-991F-4A59-BA9A-10B525320DF5}" presName="compNode" presStyleCnt="0"/>
      <dgm:spPr/>
    </dgm:pt>
    <dgm:pt modelId="{0ED2480E-E43D-4099-A189-BFB6F9C67D5C}" type="pres">
      <dgm:prSet presAssocID="{05F727D0-991F-4A59-BA9A-10B525320DF5}" presName="pictRect" presStyleLbl="node1" presStyleIdx="0" presStyleCnt="4" custScaleX="46155" custScaleY="59356" custLinFactNeighborX="-355" custLinFactNeighborY="-1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rget Audience outline"/>
        </a:ext>
      </dgm:extLst>
    </dgm:pt>
    <dgm:pt modelId="{8C79F0BF-8CEB-45F4-BB13-A3CEF0512644}" type="pres">
      <dgm:prSet presAssocID="{05F727D0-991F-4A59-BA9A-10B525320DF5}" presName="textRect" presStyleLbl="revTx" presStyleIdx="0" presStyleCnt="4">
        <dgm:presLayoutVars>
          <dgm:bulletEnabled val="1"/>
        </dgm:presLayoutVars>
      </dgm:prSet>
      <dgm:spPr/>
    </dgm:pt>
    <dgm:pt modelId="{F27E9178-F1F7-43DE-8CF7-4CF04C36833F}" type="pres">
      <dgm:prSet presAssocID="{FCD4EE6F-A660-4CF9-9CE7-607310D24899}" presName="sibTrans" presStyleLbl="sibTrans2D1" presStyleIdx="0" presStyleCnt="0"/>
      <dgm:spPr/>
    </dgm:pt>
    <dgm:pt modelId="{396713E7-11F8-4776-9DC3-9188348D582C}" type="pres">
      <dgm:prSet presAssocID="{667EE92C-02C6-436A-9B3F-49DC8C8D293D}" presName="compNode" presStyleCnt="0"/>
      <dgm:spPr/>
    </dgm:pt>
    <dgm:pt modelId="{E26E77DD-6009-4D08-B0A8-4990DA747065}" type="pres">
      <dgm:prSet presAssocID="{667EE92C-02C6-436A-9B3F-49DC8C8D293D}" presName="pictRect" presStyleLbl="node1" presStyleIdx="1" presStyleCnt="4" custScaleX="43866" custScaleY="52975" custLinFactNeighborX="-355" custLinFactNeighborY="-11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707CAA00-0ED8-480A-80C3-48C2EA770C7A}" type="pres">
      <dgm:prSet presAssocID="{667EE92C-02C6-436A-9B3F-49DC8C8D293D}" presName="textRect" presStyleLbl="revTx" presStyleIdx="1" presStyleCnt="4">
        <dgm:presLayoutVars>
          <dgm:bulletEnabled val="1"/>
        </dgm:presLayoutVars>
      </dgm:prSet>
      <dgm:spPr/>
    </dgm:pt>
    <dgm:pt modelId="{5F217084-6972-4ABC-B70D-741059805B16}" type="pres">
      <dgm:prSet presAssocID="{16C456FD-5087-4FBC-BE11-0D5610774D2E}" presName="sibTrans" presStyleLbl="sibTrans2D1" presStyleIdx="0" presStyleCnt="0"/>
      <dgm:spPr/>
    </dgm:pt>
    <dgm:pt modelId="{5B97BB63-F9C6-48B9-B684-54EF7666C543}" type="pres">
      <dgm:prSet presAssocID="{52C42BD0-399D-4B1C-B227-B687E2F9C2BE}" presName="compNode" presStyleCnt="0"/>
      <dgm:spPr/>
    </dgm:pt>
    <dgm:pt modelId="{BF8FEAA5-C522-411A-8E33-AB12A782B09E}" type="pres">
      <dgm:prSet presAssocID="{52C42BD0-399D-4B1C-B227-B687E2F9C2BE}" presName="pictRect" presStyleLbl="node1" presStyleIdx="2" presStyleCnt="4" custScaleX="41531" custScaleY="52043" custLinFactNeighborX="-355" custLinFactNeighborY="-11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dea outline"/>
        </a:ext>
      </dgm:extLst>
    </dgm:pt>
    <dgm:pt modelId="{A2FAF71B-72A6-4DD4-A51E-3A1A902DFB7C}" type="pres">
      <dgm:prSet presAssocID="{52C42BD0-399D-4B1C-B227-B687E2F9C2BE}" presName="textRect" presStyleLbl="revTx" presStyleIdx="2" presStyleCnt="4">
        <dgm:presLayoutVars>
          <dgm:bulletEnabled val="1"/>
        </dgm:presLayoutVars>
      </dgm:prSet>
      <dgm:spPr/>
    </dgm:pt>
    <dgm:pt modelId="{28C0F2D1-2365-4D81-9A80-A658A020CC8D}" type="pres">
      <dgm:prSet presAssocID="{99ED3E01-9165-4B1F-A58F-AAA92ABB097C}" presName="sibTrans" presStyleLbl="sibTrans2D1" presStyleIdx="0" presStyleCnt="0"/>
      <dgm:spPr/>
    </dgm:pt>
    <dgm:pt modelId="{DDCE126C-2DEC-44A0-A9C3-B44853ED49E9}" type="pres">
      <dgm:prSet presAssocID="{80DF089C-AB29-4920-A9F1-4EB4577B2103}" presName="compNode" presStyleCnt="0"/>
      <dgm:spPr/>
    </dgm:pt>
    <dgm:pt modelId="{BC2FA981-884F-4E2B-B1D4-21BBA9936C4A}" type="pres">
      <dgm:prSet presAssocID="{80DF089C-AB29-4920-A9F1-4EB4577B2103}" presName="pictRect" presStyleLbl="node1" presStyleIdx="3" presStyleCnt="4" custScaleX="42689" custScaleY="4974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9F7BBC18-3DA1-4534-A958-2168B6135D33}" type="pres">
      <dgm:prSet presAssocID="{80DF089C-AB29-4920-A9F1-4EB4577B2103}" presName="textRect" presStyleLbl="revTx" presStyleIdx="3" presStyleCnt="4">
        <dgm:presLayoutVars>
          <dgm:bulletEnabled val="1"/>
        </dgm:presLayoutVars>
      </dgm:prSet>
      <dgm:spPr/>
    </dgm:pt>
  </dgm:ptLst>
  <dgm:cxnLst>
    <dgm:cxn modelId="{8F99BC08-B764-4E47-A952-80181BF1B63B}" type="presOf" srcId="{05F727D0-991F-4A59-BA9A-10B525320DF5}" destId="{8C79F0BF-8CEB-45F4-BB13-A3CEF0512644}" srcOrd="0" destOrd="0" presId="urn:microsoft.com/office/officeart/2005/8/layout/pList1"/>
    <dgm:cxn modelId="{FE0E3D3A-6279-4BDE-95DD-149B68D59ED9}" type="presOf" srcId="{16C456FD-5087-4FBC-BE11-0D5610774D2E}" destId="{5F217084-6972-4ABC-B70D-741059805B16}" srcOrd="0" destOrd="0" presId="urn:microsoft.com/office/officeart/2005/8/layout/pList1"/>
    <dgm:cxn modelId="{7FBD3285-EFE7-4C68-9FED-5CDBD056A0CB}" srcId="{A0DB4C59-39F3-45C3-A4B8-1359F17DE389}" destId="{52C42BD0-399D-4B1C-B227-B687E2F9C2BE}" srcOrd="2" destOrd="0" parTransId="{81A09699-59B5-4A97-BA9E-20E5930750BB}" sibTransId="{99ED3E01-9165-4B1F-A58F-AAA92ABB097C}"/>
    <dgm:cxn modelId="{111C7393-5E2F-416C-BFFB-4AE20586D2AE}" srcId="{A0DB4C59-39F3-45C3-A4B8-1359F17DE389}" destId="{05F727D0-991F-4A59-BA9A-10B525320DF5}" srcOrd="0" destOrd="0" parTransId="{4AD3D92F-49A3-4E5A-B224-2BA4E83BB712}" sibTransId="{FCD4EE6F-A660-4CF9-9CE7-607310D24899}"/>
    <dgm:cxn modelId="{AA5A0898-5E2B-485B-87E7-A8FB05EE7607}" type="presOf" srcId="{52C42BD0-399D-4B1C-B227-B687E2F9C2BE}" destId="{A2FAF71B-72A6-4DD4-A51E-3A1A902DFB7C}" srcOrd="0" destOrd="0" presId="urn:microsoft.com/office/officeart/2005/8/layout/pList1"/>
    <dgm:cxn modelId="{B7A19A99-E6D0-42DD-A8F4-63D3C3283322}" type="presOf" srcId="{667EE92C-02C6-436A-9B3F-49DC8C8D293D}" destId="{707CAA00-0ED8-480A-80C3-48C2EA770C7A}" srcOrd="0" destOrd="0" presId="urn:microsoft.com/office/officeart/2005/8/layout/pList1"/>
    <dgm:cxn modelId="{A29672C4-C8A8-422E-8DEA-DFB46536C251}" type="presOf" srcId="{FCD4EE6F-A660-4CF9-9CE7-607310D24899}" destId="{F27E9178-F1F7-43DE-8CF7-4CF04C36833F}" srcOrd="0" destOrd="0" presId="urn:microsoft.com/office/officeart/2005/8/layout/pList1"/>
    <dgm:cxn modelId="{702D8EC4-592E-4854-AA73-E3ABE8A74E3F}" srcId="{A0DB4C59-39F3-45C3-A4B8-1359F17DE389}" destId="{667EE92C-02C6-436A-9B3F-49DC8C8D293D}" srcOrd="1" destOrd="0" parTransId="{5A903009-19CF-4458-A8E6-6D5D91118278}" sibTransId="{16C456FD-5087-4FBC-BE11-0D5610774D2E}"/>
    <dgm:cxn modelId="{D7DAC2C4-19DD-41E9-9905-9FFE55E7A466}" type="presOf" srcId="{A0DB4C59-39F3-45C3-A4B8-1359F17DE389}" destId="{55517D60-913E-4DB2-B631-F9A496F0B134}" srcOrd="0" destOrd="0" presId="urn:microsoft.com/office/officeart/2005/8/layout/pList1"/>
    <dgm:cxn modelId="{D1158EE9-E3CF-48C4-8247-80F245ACE2AB}" type="presOf" srcId="{80DF089C-AB29-4920-A9F1-4EB4577B2103}" destId="{9F7BBC18-3DA1-4534-A958-2168B6135D33}" srcOrd="0" destOrd="0" presId="urn:microsoft.com/office/officeart/2005/8/layout/pList1"/>
    <dgm:cxn modelId="{6D27DEEC-373E-478F-A062-DE9A3BE5ED86}" type="presOf" srcId="{99ED3E01-9165-4B1F-A58F-AAA92ABB097C}" destId="{28C0F2D1-2365-4D81-9A80-A658A020CC8D}" srcOrd="0" destOrd="0" presId="urn:microsoft.com/office/officeart/2005/8/layout/pList1"/>
    <dgm:cxn modelId="{ECD95EFD-22E3-4200-818B-61E8A111B6FD}" srcId="{A0DB4C59-39F3-45C3-A4B8-1359F17DE389}" destId="{80DF089C-AB29-4920-A9F1-4EB4577B2103}" srcOrd="3" destOrd="0" parTransId="{93E598CA-86F7-4B8D-A481-837DF25E2DB7}" sibTransId="{95AEEA15-887D-4C55-AF42-C246E7BDBB47}"/>
    <dgm:cxn modelId="{36C2FEA0-7504-490D-A8C0-7289B43D6EBF}" type="presParOf" srcId="{55517D60-913E-4DB2-B631-F9A496F0B134}" destId="{10BF10C8-6E66-40FF-8F57-EC236CB0AAA7}" srcOrd="0" destOrd="0" presId="urn:microsoft.com/office/officeart/2005/8/layout/pList1"/>
    <dgm:cxn modelId="{E7FFE38D-5F07-4CD6-A92B-76EC6B12FDA7}" type="presParOf" srcId="{10BF10C8-6E66-40FF-8F57-EC236CB0AAA7}" destId="{0ED2480E-E43D-4099-A189-BFB6F9C67D5C}" srcOrd="0" destOrd="0" presId="urn:microsoft.com/office/officeart/2005/8/layout/pList1"/>
    <dgm:cxn modelId="{3D659919-F84E-4492-9F45-534BDB49475D}" type="presParOf" srcId="{10BF10C8-6E66-40FF-8F57-EC236CB0AAA7}" destId="{8C79F0BF-8CEB-45F4-BB13-A3CEF0512644}" srcOrd="1" destOrd="0" presId="urn:microsoft.com/office/officeart/2005/8/layout/pList1"/>
    <dgm:cxn modelId="{2F7A0D6D-F7C4-4581-9871-A17B53836599}" type="presParOf" srcId="{55517D60-913E-4DB2-B631-F9A496F0B134}" destId="{F27E9178-F1F7-43DE-8CF7-4CF04C36833F}" srcOrd="1" destOrd="0" presId="urn:microsoft.com/office/officeart/2005/8/layout/pList1"/>
    <dgm:cxn modelId="{1A8B859A-6042-428B-A32E-81C94EAB8B49}" type="presParOf" srcId="{55517D60-913E-4DB2-B631-F9A496F0B134}" destId="{396713E7-11F8-4776-9DC3-9188348D582C}" srcOrd="2" destOrd="0" presId="urn:microsoft.com/office/officeart/2005/8/layout/pList1"/>
    <dgm:cxn modelId="{65910FCF-4FC9-4E3E-A822-0421E79E0AB1}" type="presParOf" srcId="{396713E7-11F8-4776-9DC3-9188348D582C}" destId="{E26E77DD-6009-4D08-B0A8-4990DA747065}" srcOrd="0" destOrd="0" presId="urn:microsoft.com/office/officeart/2005/8/layout/pList1"/>
    <dgm:cxn modelId="{38F95D3B-8B5F-42EF-98D2-FD061E088813}" type="presParOf" srcId="{396713E7-11F8-4776-9DC3-9188348D582C}" destId="{707CAA00-0ED8-480A-80C3-48C2EA770C7A}" srcOrd="1" destOrd="0" presId="urn:microsoft.com/office/officeart/2005/8/layout/pList1"/>
    <dgm:cxn modelId="{7494A1D6-120B-44E7-B56E-DB39B53A1232}" type="presParOf" srcId="{55517D60-913E-4DB2-B631-F9A496F0B134}" destId="{5F217084-6972-4ABC-B70D-741059805B16}" srcOrd="3" destOrd="0" presId="urn:microsoft.com/office/officeart/2005/8/layout/pList1"/>
    <dgm:cxn modelId="{44288A84-FA5F-496D-9932-944A46EB5901}" type="presParOf" srcId="{55517D60-913E-4DB2-B631-F9A496F0B134}" destId="{5B97BB63-F9C6-48B9-B684-54EF7666C543}" srcOrd="4" destOrd="0" presId="urn:microsoft.com/office/officeart/2005/8/layout/pList1"/>
    <dgm:cxn modelId="{440E0D55-5C25-4764-8979-452EBF34BE8D}" type="presParOf" srcId="{5B97BB63-F9C6-48B9-B684-54EF7666C543}" destId="{BF8FEAA5-C522-411A-8E33-AB12A782B09E}" srcOrd="0" destOrd="0" presId="urn:microsoft.com/office/officeart/2005/8/layout/pList1"/>
    <dgm:cxn modelId="{91D5B21C-11D2-4205-AEBC-168AB8708C3B}" type="presParOf" srcId="{5B97BB63-F9C6-48B9-B684-54EF7666C543}" destId="{A2FAF71B-72A6-4DD4-A51E-3A1A902DFB7C}" srcOrd="1" destOrd="0" presId="urn:microsoft.com/office/officeart/2005/8/layout/pList1"/>
    <dgm:cxn modelId="{B79EEC46-C191-464B-B18C-BFCC1D39E832}" type="presParOf" srcId="{55517D60-913E-4DB2-B631-F9A496F0B134}" destId="{28C0F2D1-2365-4D81-9A80-A658A020CC8D}" srcOrd="5" destOrd="0" presId="urn:microsoft.com/office/officeart/2005/8/layout/pList1"/>
    <dgm:cxn modelId="{5FFEAAC3-8EC3-4438-832C-C9800A14E3FF}" type="presParOf" srcId="{55517D60-913E-4DB2-B631-F9A496F0B134}" destId="{DDCE126C-2DEC-44A0-A9C3-B44853ED49E9}" srcOrd="6" destOrd="0" presId="urn:microsoft.com/office/officeart/2005/8/layout/pList1"/>
    <dgm:cxn modelId="{3C6EEF12-8F51-4947-A512-B78F4DADC145}" type="presParOf" srcId="{DDCE126C-2DEC-44A0-A9C3-B44853ED49E9}" destId="{BC2FA981-884F-4E2B-B1D4-21BBA9936C4A}" srcOrd="0" destOrd="0" presId="urn:microsoft.com/office/officeart/2005/8/layout/pList1"/>
    <dgm:cxn modelId="{2FCBF3A2-8B7C-421E-972C-B021E1B0C0CC}" type="presParOf" srcId="{DDCE126C-2DEC-44A0-A9C3-B44853ED49E9}" destId="{9F7BBC18-3DA1-4534-A958-2168B6135D33}" srcOrd="1" destOrd="0" presId="urn:microsoft.com/office/officeart/2005/8/layout/p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B4C59-39F3-45C3-A4B8-1359F17DE389}" type="doc">
      <dgm:prSet loTypeId="urn:microsoft.com/office/officeart/2005/8/layout/hList2" loCatId="list" qsTypeId="urn:microsoft.com/office/officeart/2005/8/quickstyle/3d1" qsCatId="3D" csTypeId="urn:microsoft.com/office/officeart/2005/8/colors/accent2_1" csCatId="accent2" phldr="1"/>
      <dgm:spPr/>
      <dgm:t>
        <a:bodyPr/>
        <a:lstStyle/>
        <a:p>
          <a:endParaRPr lang="en-US"/>
        </a:p>
      </dgm:t>
    </dgm:pt>
    <dgm:pt modelId="{05F727D0-991F-4A59-BA9A-10B525320DF5}">
      <dgm:prSet phldrT="[Text]"/>
      <dgm:spPr/>
      <dgm:t>
        <a:bodyPr/>
        <a:lstStyle/>
        <a:p>
          <a:r>
            <a:rPr lang="en-US" b="1">
              <a:solidFill>
                <a:schemeClr val="accent1">
                  <a:lumMod val="50000"/>
                </a:schemeClr>
              </a:solidFill>
            </a:rPr>
            <a:t>Differentiating</a:t>
          </a:r>
          <a:endParaRPr lang="en-US">
            <a:solidFill>
              <a:schemeClr val="accent1">
                <a:lumMod val="50000"/>
              </a:schemeClr>
            </a:solidFill>
          </a:endParaRPr>
        </a:p>
      </dgm:t>
    </dgm:pt>
    <dgm:pt modelId="{4AD3D92F-49A3-4E5A-B224-2BA4E83BB712}" type="parTrans" cxnId="{111C7393-5E2F-416C-BFFB-4AE20586D2AE}">
      <dgm:prSet/>
      <dgm:spPr/>
      <dgm:t>
        <a:bodyPr/>
        <a:lstStyle/>
        <a:p>
          <a:endParaRPr lang="en-US"/>
        </a:p>
      </dgm:t>
    </dgm:pt>
    <dgm:pt modelId="{FCD4EE6F-A660-4CF9-9CE7-607310D24899}" type="sibTrans" cxnId="{111C7393-5E2F-416C-BFFB-4AE20586D2AE}">
      <dgm:prSet/>
      <dgm:spPr/>
      <dgm:t>
        <a:bodyPr/>
        <a:lstStyle/>
        <a:p>
          <a:endParaRPr lang="en-US"/>
        </a:p>
      </dgm:t>
    </dgm:pt>
    <dgm:pt modelId="{667EE92C-02C6-436A-9B3F-49DC8C8D293D}">
      <dgm:prSet phldrT="[Text]"/>
      <dgm:spPr/>
      <dgm:t>
        <a:bodyPr/>
        <a:lstStyle/>
        <a:p>
          <a:r>
            <a:rPr lang="en-US" b="1" dirty="0">
              <a:solidFill>
                <a:schemeClr val="accent1">
                  <a:lumMod val="50000"/>
                </a:schemeClr>
              </a:solidFill>
            </a:rPr>
            <a:t>Streamlining</a:t>
          </a:r>
          <a:endParaRPr lang="en-US" dirty="0">
            <a:solidFill>
              <a:schemeClr val="accent1">
                <a:lumMod val="50000"/>
              </a:schemeClr>
            </a:solidFill>
          </a:endParaRPr>
        </a:p>
      </dgm:t>
    </dgm:pt>
    <dgm:pt modelId="{5A903009-19CF-4458-A8E6-6D5D91118278}" type="parTrans" cxnId="{702D8EC4-592E-4854-AA73-E3ABE8A74E3F}">
      <dgm:prSet/>
      <dgm:spPr/>
      <dgm:t>
        <a:bodyPr/>
        <a:lstStyle/>
        <a:p>
          <a:endParaRPr lang="en-US"/>
        </a:p>
      </dgm:t>
    </dgm:pt>
    <dgm:pt modelId="{16C456FD-5087-4FBC-BE11-0D5610774D2E}" type="sibTrans" cxnId="{702D8EC4-592E-4854-AA73-E3ABE8A74E3F}">
      <dgm:prSet/>
      <dgm:spPr/>
      <dgm:t>
        <a:bodyPr/>
        <a:lstStyle/>
        <a:p>
          <a:endParaRPr lang="en-US"/>
        </a:p>
      </dgm:t>
    </dgm:pt>
    <dgm:pt modelId="{52C42BD0-399D-4B1C-B227-B687E2F9C2BE}">
      <dgm:prSet phldrT="[Text]"/>
      <dgm:spPr/>
      <dgm:t>
        <a:bodyPr/>
        <a:lstStyle/>
        <a:p>
          <a:r>
            <a:rPr lang="en-US" b="1">
              <a:solidFill>
                <a:schemeClr val="accent1">
                  <a:lumMod val="50000"/>
                </a:schemeClr>
              </a:solidFill>
            </a:rPr>
            <a:t>Learning</a:t>
          </a:r>
          <a:endParaRPr lang="en-US">
            <a:solidFill>
              <a:schemeClr val="accent1">
                <a:lumMod val="50000"/>
              </a:schemeClr>
            </a:solidFill>
          </a:endParaRPr>
        </a:p>
      </dgm:t>
    </dgm:pt>
    <dgm:pt modelId="{81A09699-59B5-4A97-BA9E-20E5930750BB}" type="parTrans" cxnId="{7FBD3285-EFE7-4C68-9FED-5CDBD056A0CB}">
      <dgm:prSet/>
      <dgm:spPr/>
      <dgm:t>
        <a:bodyPr/>
        <a:lstStyle/>
        <a:p>
          <a:endParaRPr lang="en-US"/>
        </a:p>
      </dgm:t>
    </dgm:pt>
    <dgm:pt modelId="{99ED3E01-9165-4B1F-A58F-AAA92ABB097C}" type="sibTrans" cxnId="{7FBD3285-EFE7-4C68-9FED-5CDBD056A0CB}">
      <dgm:prSet/>
      <dgm:spPr/>
      <dgm:t>
        <a:bodyPr/>
        <a:lstStyle/>
        <a:p>
          <a:endParaRPr lang="en-US"/>
        </a:p>
      </dgm:t>
    </dgm:pt>
    <dgm:pt modelId="{80DF089C-AB29-4920-A9F1-4EB4577B2103}">
      <dgm:prSet phldrT="[Text]"/>
      <dgm:spPr/>
      <dgm:t>
        <a:bodyPr/>
        <a:lstStyle/>
        <a:p>
          <a:r>
            <a:rPr lang="en-US" b="1" dirty="0">
              <a:solidFill>
                <a:schemeClr val="accent1">
                  <a:lumMod val="50000"/>
                </a:schemeClr>
              </a:solidFill>
            </a:rPr>
            <a:t>Envisioning</a:t>
          </a:r>
          <a:endParaRPr lang="en-US" dirty="0">
            <a:solidFill>
              <a:schemeClr val="accent1">
                <a:lumMod val="50000"/>
              </a:schemeClr>
            </a:solidFill>
          </a:endParaRPr>
        </a:p>
      </dgm:t>
    </dgm:pt>
    <dgm:pt modelId="{93E598CA-86F7-4B8D-A481-837DF25E2DB7}" type="parTrans" cxnId="{ECD95EFD-22E3-4200-818B-61E8A111B6FD}">
      <dgm:prSet/>
      <dgm:spPr/>
      <dgm:t>
        <a:bodyPr/>
        <a:lstStyle/>
        <a:p>
          <a:endParaRPr lang="en-US"/>
        </a:p>
      </dgm:t>
    </dgm:pt>
    <dgm:pt modelId="{95AEEA15-887D-4C55-AF42-C246E7BDBB47}" type="sibTrans" cxnId="{ECD95EFD-22E3-4200-818B-61E8A111B6FD}">
      <dgm:prSet/>
      <dgm:spPr/>
      <dgm:t>
        <a:bodyPr/>
        <a:lstStyle/>
        <a:p>
          <a:endParaRPr lang="en-US"/>
        </a:p>
      </dgm:t>
    </dgm:pt>
    <dgm:pt modelId="{2DD8BDDC-4980-435B-832F-C651E5FBCB79}">
      <dgm:prSet phldrT="[Tex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Customizes levels of support to LEAs so that those that need more help can receive it and LEA strengths can be used as a model for others.</a:t>
          </a:r>
        </a:p>
      </dgm:t>
    </dgm:pt>
    <dgm:pt modelId="{81915089-D8BF-449C-93D4-9A055B908655}" type="parTrans" cxnId="{0237F082-BA2D-4583-A047-4D2BE0367187}">
      <dgm:prSet/>
      <dgm:spPr/>
      <dgm:t>
        <a:bodyPr/>
        <a:lstStyle/>
        <a:p>
          <a:endParaRPr lang="en-US"/>
        </a:p>
      </dgm:t>
    </dgm:pt>
    <dgm:pt modelId="{F011F20F-63A4-4E06-8AB4-DF8AFFA52B60}" type="sibTrans" cxnId="{0237F082-BA2D-4583-A047-4D2BE0367187}">
      <dgm:prSet/>
      <dgm:spPr/>
      <dgm:t>
        <a:bodyPr/>
        <a:lstStyle/>
        <a:p>
          <a:endParaRPr lang="en-US"/>
        </a:p>
      </dgm:t>
    </dgm:pt>
    <dgm:pt modelId="{AAD0374B-296D-4D3A-9AA2-DD6413730CBD}">
      <dgm:prSe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Provides ability to target limited time and resources in the best way possible for LEAs and RIDE</a:t>
          </a:r>
          <a:r>
            <a:rPr lang="en-US" sz="900" b="0" dirty="0">
              <a:latin typeface="Calibri" panose="020F0502020204030204" pitchFamily="34" charset="0"/>
              <a:cs typeface="Calibri" panose="020F0502020204030204" pitchFamily="34" charset="0"/>
            </a:rPr>
            <a:t>. </a:t>
          </a:r>
        </a:p>
      </dgm:t>
    </dgm:pt>
    <dgm:pt modelId="{B9C950CC-5098-4819-A34B-23A3412D5659}" type="parTrans" cxnId="{477CF817-5618-4F57-A519-9572BB3F64C5}">
      <dgm:prSet/>
      <dgm:spPr/>
      <dgm:t>
        <a:bodyPr/>
        <a:lstStyle/>
        <a:p>
          <a:endParaRPr lang="en-US"/>
        </a:p>
      </dgm:t>
    </dgm:pt>
    <dgm:pt modelId="{0A3F115E-3BC5-4D13-99F4-AAC06527A666}" type="sibTrans" cxnId="{477CF817-5618-4F57-A519-9572BB3F64C5}">
      <dgm:prSet/>
      <dgm:spPr/>
      <dgm:t>
        <a:bodyPr/>
        <a:lstStyle/>
        <a:p>
          <a:endParaRPr lang="en-US"/>
        </a:p>
      </dgm:t>
    </dgm:pt>
    <dgm:pt modelId="{0F318713-4136-406D-BC7A-88439C26E34F}">
      <dgm:prSet custT="1"/>
      <dgm:spPr/>
      <dgm:t>
        <a:bodyPr/>
        <a:lstStyle/>
        <a:p>
          <a:r>
            <a:rPr lang="en-US" sz="1200" b="0" dirty="0">
              <a:latin typeface="Calibri" panose="020F0502020204030204" pitchFamily="34" charset="0"/>
              <a:cs typeface="Calibri" panose="020F0502020204030204" pitchFamily="34" charset="0"/>
            </a:rPr>
            <a:t>Leverages overall trends among the risk assessment, desktop review and onsite visits to provide appropriate professional learning opportunities and technical assistance. (This will be available to all LEAs.)</a:t>
          </a:r>
        </a:p>
      </dgm:t>
    </dgm:pt>
    <dgm:pt modelId="{623C1C27-20B0-4E9C-95DA-9494C97A8BED}" type="parTrans" cxnId="{F257D13F-31D4-4859-99ED-46BEAF9514AD}">
      <dgm:prSet/>
      <dgm:spPr/>
      <dgm:t>
        <a:bodyPr/>
        <a:lstStyle/>
        <a:p>
          <a:endParaRPr lang="en-US"/>
        </a:p>
      </dgm:t>
    </dgm:pt>
    <dgm:pt modelId="{56F58EA5-44C5-45F8-A3C7-B02106958DB3}" type="sibTrans" cxnId="{F257D13F-31D4-4859-99ED-46BEAF9514AD}">
      <dgm:prSet/>
      <dgm:spPr/>
      <dgm:t>
        <a:bodyPr/>
        <a:lstStyle/>
        <a:p>
          <a:endParaRPr lang="en-US"/>
        </a:p>
      </dgm:t>
    </dgm:pt>
    <dgm:pt modelId="{A84FA23C-9388-46AF-8245-BBD3B03EBD20}">
      <dgm:prSet custT="1"/>
      <dgm:spPr/>
      <dgm:t>
        <a:bodyPr/>
        <a:lstStyle/>
        <a:p>
          <a:r>
            <a:rPr lang="en-US" sz="1200" b="0" dirty="0">
              <a:latin typeface="Calibri" panose="020F0502020204030204" pitchFamily="34" charset="0"/>
              <a:cs typeface="Calibri" panose="020F0502020204030204" pitchFamily="34" charset="0"/>
            </a:rPr>
            <a:t>The model also reduces duplication of efforts for LEAs and RIDE staff through a uniform approach including the use of the same online space for LEA evidence, improved communication among the RIDE monitoring reviewers, and a consistent process that is the same for all programs</a:t>
          </a:r>
          <a:r>
            <a:rPr lang="en-US" sz="800" b="1" dirty="0"/>
            <a:t>.</a:t>
          </a:r>
        </a:p>
      </dgm:t>
    </dgm:pt>
    <dgm:pt modelId="{6D2DBD42-449B-4C96-B744-5FBB1B40F147}" type="parTrans" cxnId="{7E6E275C-247C-46E1-B99B-8B051E04912D}">
      <dgm:prSet/>
      <dgm:spPr/>
      <dgm:t>
        <a:bodyPr/>
        <a:lstStyle/>
        <a:p>
          <a:endParaRPr lang="en-US"/>
        </a:p>
      </dgm:t>
    </dgm:pt>
    <dgm:pt modelId="{41DB76D9-56FD-48E2-BCBE-FF3D966A0B04}" type="sibTrans" cxnId="{7E6E275C-247C-46E1-B99B-8B051E04912D}">
      <dgm:prSet/>
      <dgm:spPr/>
      <dgm:t>
        <a:bodyPr/>
        <a:lstStyle/>
        <a:p>
          <a:endParaRPr lang="en-US"/>
        </a:p>
      </dgm:t>
    </dgm:pt>
    <dgm:pt modelId="{5E16E2E2-FD35-47B0-93BE-4D180B5AFA7B}">
      <dgm:prSet phldrT="[Tex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The monitoring system was developed by a RIDE federal program team review of the previously used monitoring systems so that the best practices from each could be included. </a:t>
          </a:r>
        </a:p>
      </dgm:t>
    </dgm:pt>
    <dgm:pt modelId="{348464DB-3F6F-48D9-94B5-6ACBCA8A3406}" type="parTrans" cxnId="{2DAB4CD8-7333-42CA-8645-FD81CA13B5AB}">
      <dgm:prSet/>
      <dgm:spPr/>
      <dgm:t>
        <a:bodyPr/>
        <a:lstStyle/>
        <a:p>
          <a:endParaRPr lang="en-US"/>
        </a:p>
      </dgm:t>
    </dgm:pt>
    <dgm:pt modelId="{E31C9483-010C-423E-AF00-B0D9CD54FBC8}" type="sibTrans" cxnId="{2DAB4CD8-7333-42CA-8645-FD81CA13B5AB}">
      <dgm:prSet/>
      <dgm:spPr/>
      <dgm:t>
        <a:bodyPr/>
        <a:lstStyle/>
        <a:p>
          <a:endParaRPr lang="en-US"/>
        </a:p>
      </dgm:t>
    </dgm:pt>
    <dgm:pt modelId="{DE85BED7-FF73-4D73-B206-3C9D018B457A}">
      <dgm:prSe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A deep review of performance review requirements from the Office of Elementary and Secondary Education (OESE) combined with the study of other states that have used a similar model with high quality implementation and compliance built the foundation of the process.</a:t>
          </a:r>
        </a:p>
      </dgm:t>
    </dgm:pt>
    <dgm:pt modelId="{C2CFF67A-949E-4EFA-9E55-5A06E90EA54E}" type="parTrans" cxnId="{EBA8350C-B28F-4D17-A145-A5DB945DBB9E}">
      <dgm:prSet/>
      <dgm:spPr/>
      <dgm:t>
        <a:bodyPr/>
        <a:lstStyle/>
        <a:p>
          <a:endParaRPr lang="en-US"/>
        </a:p>
      </dgm:t>
    </dgm:pt>
    <dgm:pt modelId="{91F8440D-B214-4454-9C5E-FDE87E607E5B}" type="sibTrans" cxnId="{EBA8350C-B28F-4D17-A145-A5DB945DBB9E}">
      <dgm:prSet/>
      <dgm:spPr/>
      <dgm:t>
        <a:bodyPr/>
        <a:lstStyle/>
        <a:p>
          <a:endParaRPr lang="en-US"/>
        </a:p>
      </dgm:t>
    </dgm:pt>
    <dgm:pt modelId="{E829E2FB-5843-45DC-82BA-FEC569E05838}">
      <dgm:prSet custT="1"/>
      <dgm:spPr/>
      <dgm:t>
        <a:bodyPr/>
        <a:lstStyle/>
        <a:p>
          <a:r>
            <a:rPr lang="en-US" sz="1200" b="0" dirty="0">
              <a:latin typeface="Calibri" panose="020F0502020204030204" pitchFamily="34" charset="0"/>
              <a:cs typeface="Calibri" panose="020F0502020204030204" pitchFamily="34" charset="0"/>
            </a:rPr>
            <a:t>The process will allow LEAs to target specific areas of need with support and share strengths with others.</a:t>
          </a:r>
        </a:p>
      </dgm:t>
    </dgm:pt>
    <dgm:pt modelId="{1E348DAF-34B7-447F-933A-FA58AE8848CD}" type="parTrans" cxnId="{A32362C1-3D5D-4CD2-BCFE-58CEA6D764DE}">
      <dgm:prSet/>
      <dgm:spPr/>
      <dgm:t>
        <a:bodyPr/>
        <a:lstStyle/>
        <a:p>
          <a:endParaRPr lang="en-US"/>
        </a:p>
      </dgm:t>
    </dgm:pt>
    <dgm:pt modelId="{49DD3C19-6E31-4B0B-BAEF-B887FEF2E308}" type="sibTrans" cxnId="{A32362C1-3D5D-4CD2-BCFE-58CEA6D764DE}">
      <dgm:prSet/>
      <dgm:spPr/>
      <dgm:t>
        <a:bodyPr/>
        <a:lstStyle/>
        <a:p>
          <a:endParaRPr lang="en-US"/>
        </a:p>
      </dgm:t>
    </dgm:pt>
    <dgm:pt modelId="{66C4F549-D9FD-43DA-9B6F-AD1C01A9367C}">
      <dgm:prSet phldrT="[Tex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The program review allows RIDE to identify both effective delivery models and technical assistance needs, and to share promising practices. </a:t>
          </a:r>
        </a:p>
      </dgm:t>
    </dgm:pt>
    <dgm:pt modelId="{510D9AA0-7E80-4C57-9CC9-0718FBF1E645}" type="parTrans" cxnId="{29C0E432-0586-42C1-A8F5-A580D67F69F4}">
      <dgm:prSet/>
      <dgm:spPr/>
      <dgm:t>
        <a:bodyPr/>
        <a:lstStyle/>
        <a:p>
          <a:endParaRPr lang="en-US"/>
        </a:p>
      </dgm:t>
    </dgm:pt>
    <dgm:pt modelId="{90A75340-AD82-46C9-87C3-FC4F3EB898F7}" type="sibTrans" cxnId="{29C0E432-0586-42C1-A8F5-A580D67F69F4}">
      <dgm:prSet/>
      <dgm:spPr/>
      <dgm:t>
        <a:bodyPr/>
        <a:lstStyle/>
        <a:p>
          <a:endParaRPr lang="en-US"/>
        </a:p>
      </dgm:t>
    </dgm:pt>
    <dgm:pt modelId="{B7E576C1-EA5C-4ED3-A063-32F726FDC361}">
      <dgm:prSet custT="1"/>
      <dgm:spPr/>
      <dgm:t>
        <a:bodyPr/>
        <a:lstStyle/>
        <a:p>
          <a:r>
            <a:rPr lang="en-US" sz="1200" b="0" dirty="0">
              <a:latin typeface="Calibri" panose="020F0502020204030204" pitchFamily="34" charset="0"/>
              <a:cs typeface="Calibri" panose="020F0502020204030204" pitchFamily="34" charset="0"/>
            </a:rPr>
            <a:t>The monitoring process has the ability to be grown so that other state and federal requirements can be built into the model in the future</a:t>
          </a:r>
          <a:r>
            <a:rPr lang="en-US" sz="600" b="1" dirty="0"/>
            <a:t>.</a:t>
          </a:r>
        </a:p>
      </dgm:t>
    </dgm:pt>
    <dgm:pt modelId="{443ED542-4B6F-48A3-B38E-2F0A1A61F482}" type="parTrans" cxnId="{D20F3726-0927-4554-B096-35F9DE0BBF5E}">
      <dgm:prSet/>
      <dgm:spPr/>
      <dgm:t>
        <a:bodyPr/>
        <a:lstStyle/>
        <a:p>
          <a:endParaRPr lang="en-US"/>
        </a:p>
      </dgm:t>
    </dgm:pt>
    <dgm:pt modelId="{B8B321C1-DA2D-47DE-8538-6450B1C2EDFF}" type="sibTrans" cxnId="{D20F3726-0927-4554-B096-35F9DE0BBF5E}">
      <dgm:prSet/>
      <dgm:spPr/>
      <dgm:t>
        <a:bodyPr/>
        <a:lstStyle/>
        <a:p>
          <a:endParaRPr lang="en-US"/>
        </a:p>
      </dgm:t>
    </dgm:pt>
    <dgm:pt modelId="{A328B102-00B3-4010-AF3D-5D9341511C13}">
      <dgm:prSet phldrT="[Text]" custT="1"/>
      <dgm:spPr/>
      <dgm:t>
        <a:bodyPr/>
        <a:lstStyle/>
        <a:p>
          <a:pPr>
            <a:buFont typeface="Symbol" panose="05050102010706020507" pitchFamily="18" charset="2"/>
            <a:buChar char=""/>
          </a:pPr>
          <a:r>
            <a:rPr lang="en-US" sz="1200" b="0" dirty="0">
              <a:latin typeface="Calibri" panose="020F0502020204030204" pitchFamily="34" charset="0"/>
              <a:cs typeface="Calibri" panose="020F0502020204030204" pitchFamily="34" charset="0"/>
            </a:rPr>
            <a:t>Uses a single, streamlined process that results in improved and strengthened partnerships between RIDE and LEAs, and encourages LEAs to develop and effectively implement integrated and coherent consolidated LEA plans.</a:t>
          </a:r>
        </a:p>
      </dgm:t>
    </dgm:pt>
    <dgm:pt modelId="{2353E636-CE22-43CE-A98E-E0F65ABBF397}" type="parTrans" cxnId="{AD88E75F-BECD-407B-A2BB-515C0FE7BA26}">
      <dgm:prSet/>
      <dgm:spPr/>
      <dgm:t>
        <a:bodyPr/>
        <a:lstStyle/>
        <a:p>
          <a:endParaRPr lang="en-US"/>
        </a:p>
      </dgm:t>
    </dgm:pt>
    <dgm:pt modelId="{24E15F49-626C-41F7-AADA-F2C05AFAEFD7}" type="sibTrans" cxnId="{AD88E75F-BECD-407B-A2BB-515C0FE7BA26}">
      <dgm:prSet/>
      <dgm:spPr/>
      <dgm:t>
        <a:bodyPr/>
        <a:lstStyle/>
        <a:p>
          <a:endParaRPr lang="en-US"/>
        </a:p>
      </dgm:t>
    </dgm:pt>
    <dgm:pt modelId="{8C67AD29-85AB-4675-AAE6-BD4D377D040E}" type="pres">
      <dgm:prSet presAssocID="{A0DB4C59-39F3-45C3-A4B8-1359F17DE389}" presName="linearFlow" presStyleCnt="0">
        <dgm:presLayoutVars>
          <dgm:dir/>
          <dgm:animLvl val="lvl"/>
          <dgm:resizeHandles/>
        </dgm:presLayoutVars>
      </dgm:prSet>
      <dgm:spPr/>
    </dgm:pt>
    <dgm:pt modelId="{AB227905-6BBF-49B2-81CE-521D42B8863B}" type="pres">
      <dgm:prSet presAssocID="{05F727D0-991F-4A59-BA9A-10B525320DF5}" presName="compositeNode" presStyleCnt="0">
        <dgm:presLayoutVars>
          <dgm:bulletEnabled val="1"/>
        </dgm:presLayoutVars>
      </dgm:prSet>
      <dgm:spPr/>
    </dgm:pt>
    <dgm:pt modelId="{E1E404FE-9A1E-4800-9658-DB4F1F2002A0}" type="pres">
      <dgm:prSet presAssocID="{05F727D0-991F-4A59-BA9A-10B525320DF5}" presName="image" presStyleLbl="fgImgPlace1" presStyleIdx="0" presStyleCnt="4" custLinFactNeighborX="-7967" custLinFactNeighborY="-1116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rget Audience outline"/>
        </a:ext>
      </dgm:extLst>
    </dgm:pt>
    <dgm:pt modelId="{9B89A926-CD2C-4A07-98F2-84A1DD6F8BFA}" type="pres">
      <dgm:prSet presAssocID="{05F727D0-991F-4A59-BA9A-10B525320DF5}" presName="childNode" presStyleLbl="node1" presStyleIdx="0" presStyleCnt="4">
        <dgm:presLayoutVars>
          <dgm:bulletEnabled val="1"/>
        </dgm:presLayoutVars>
      </dgm:prSet>
      <dgm:spPr/>
    </dgm:pt>
    <dgm:pt modelId="{CC5ED33E-3D60-4C97-9C82-307A312BE4E9}" type="pres">
      <dgm:prSet presAssocID="{05F727D0-991F-4A59-BA9A-10B525320DF5}" presName="parentNode" presStyleLbl="revTx" presStyleIdx="0" presStyleCnt="4">
        <dgm:presLayoutVars>
          <dgm:chMax val="0"/>
          <dgm:bulletEnabled val="1"/>
        </dgm:presLayoutVars>
      </dgm:prSet>
      <dgm:spPr/>
    </dgm:pt>
    <dgm:pt modelId="{7D71B681-044F-4EAB-849F-9FF3426614D4}" type="pres">
      <dgm:prSet presAssocID="{FCD4EE6F-A660-4CF9-9CE7-607310D24899}" presName="sibTrans" presStyleCnt="0"/>
      <dgm:spPr/>
    </dgm:pt>
    <dgm:pt modelId="{A5C73AD5-1681-41DC-9E55-62E1477DC77E}" type="pres">
      <dgm:prSet presAssocID="{667EE92C-02C6-436A-9B3F-49DC8C8D293D}" presName="compositeNode" presStyleCnt="0">
        <dgm:presLayoutVars>
          <dgm:bulletEnabled val="1"/>
        </dgm:presLayoutVars>
      </dgm:prSet>
      <dgm:spPr/>
    </dgm:pt>
    <dgm:pt modelId="{00BE89C0-13B6-4EE3-922C-5A62457B2D90}" type="pres">
      <dgm:prSet presAssocID="{667EE92C-02C6-436A-9B3F-49DC8C8D293D}" presName="image" presStyleLbl="fgImgPlace1" presStyleIdx="1" presStyleCnt="4" custLinFactNeighborX="1395" custLinFactNeighborY="-1953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nected outline"/>
        </a:ext>
      </dgm:extLst>
    </dgm:pt>
    <dgm:pt modelId="{3CD66BBC-77D5-437F-BB5D-8385BE21934D}" type="pres">
      <dgm:prSet presAssocID="{667EE92C-02C6-436A-9B3F-49DC8C8D293D}" presName="childNode" presStyleLbl="node1" presStyleIdx="1" presStyleCnt="4" custScaleY="100984">
        <dgm:presLayoutVars>
          <dgm:bulletEnabled val="1"/>
        </dgm:presLayoutVars>
      </dgm:prSet>
      <dgm:spPr/>
    </dgm:pt>
    <dgm:pt modelId="{CBDDAE2F-868A-456D-B3DB-7FDBB97A55D5}" type="pres">
      <dgm:prSet presAssocID="{667EE92C-02C6-436A-9B3F-49DC8C8D293D}" presName="parentNode" presStyleLbl="revTx" presStyleIdx="1" presStyleCnt="4">
        <dgm:presLayoutVars>
          <dgm:chMax val="0"/>
          <dgm:bulletEnabled val="1"/>
        </dgm:presLayoutVars>
      </dgm:prSet>
      <dgm:spPr/>
    </dgm:pt>
    <dgm:pt modelId="{561278D2-5EA7-4FBA-BA11-12368F384A3B}" type="pres">
      <dgm:prSet presAssocID="{16C456FD-5087-4FBC-BE11-0D5610774D2E}" presName="sibTrans" presStyleCnt="0"/>
      <dgm:spPr/>
    </dgm:pt>
    <dgm:pt modelId="{C38F52E2-F853-4A3E-B63E-D7869894CAF7}" type="pres">
      <dgm:prSet presAssocID="{52C42BD0-399D-4B1C-B227-B687E2F9C2BE}" presName="compositeNode" presStyleCnt="0">
        <dgm:presLayoutVars>
          <dgm:bulletEnabled val="1"/>
        </dgm:presLayoutVars>
      </dgm:prSet>
      <dgm:spPr/>
    </dgm:pt>
    <dgm:pt modelId="{00508855-79C6-4AD8-88C0-07F94C8C2082}" type="pres">
      <dgm:prSet presAssocID="{52C42BD0-399D-4B1C-B227-B687E2F9C2BE}" presName="image" presStyleLbl="fgImgPlace1" presStyleIdx="2" presStyleCnt="4" custLinFactNeighborX="4186" custLinFactNeighborY="-976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dea outline"/>
        </a:ext>
      </dgm:extLst>
    </dgm:pt>
    <dgm:pt modelId="{2FB8DD5C-0F47-4678-92F7-9EB4F8C7A499}" type="pres">
      <dgm:prSet presAssocID="{52C42BD0-399D-4B1C-B227-B687E2F9C2BE}" presName="childNode" presStyleLbl="node1" presStyleIdx="2" presStyleCnt="4">
        <dgm:presLayoutVars>
          <dgm:bulletEnabled val="1"/>
        </dgm:presLayoutVars>
      </dgm:prSet>
      <dgm:spPr/>
    </dgm:pt>
    <dgm:pt modelId="{D27BEF41-312C-4AD6-A8E5-E1492840D640}" type="pres">
      <dgm:prSet presAssocID="{52C42BD0-399D-4B1C-B227-B687E2F9C2BE}" presName="parentNode" presStyleLbl="revTx" presStyleIdx="2" presStyleCnt="4">
        <dgm:presLayoutVars>
          <dgm:chMax val="0"/>
          <dgm:bulletEnabled val="1"/>
        </dgm:presLayoutVars>
      </dgm:prSet>
      <dgm:spPr/>
    </dgm:pt>
    <dgm:pt modelId="{82146EB2-3F41-4C98-8D5A-D830D9CA8464}" type="pres">
      <dgm:prSet presAssocID="{99ED3E01-9165-4B1F-A58F-AAA92ABB097C}" presName="sibTrans" presStyleCnt="0"/>
      <dgm:spPr/>
    </dgm:pt>
    <dgm:pt modelId="{4FB4662E-6C9C-40E4-ABBC-29DCC1CC5AB6}" type="pres">
      <dgm:prSet presAssocID="{80DF089C-AB29-4920-A9F1-4EB4577B2103}" presName="compositeNode" presStyleCnt="0">
        <dgm:presLayoutVars>
          <dgm:bulletEnabled val="1"/>
        </dgm:presLayoutVars>
      </dgm:prSet>
      <dgm:spPr/>
    </dgm:pt>
    <dgm:pt modelId="{C07C1BEE-A75F-4BBC-BA21-A3FF4632CBB4}" type="pres">
      <dgm:prSet presAssocID="{80DF089C-AB29-4920-A9F1-4EB4577B2103}" presName="image" presStyleLbl="fgImgPlace1" presStyleIdx="3" presStyleCnt="4" custLinFactNeighborY="-1255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00A4939E-AE67-4B20-B647-F9372C8BA782}" type="pres">
      <dgm:prSet presAssocID="{80DF089C-AB29-4920-A9F1-4EB4577B2103}" presName="childNode" presStyleLbl="node1" presStyleIdx="3" presStyleCnt="4">
        <dgm:presLayoutVars>
          <dgm:bulletEnabled val="1"/>
        </dgm:presLayoutVars>
      </dgm:prSet>
      <dgm:spPr/>
    </dgm:pt>
    <dgm:pt modelId="{96DF6348-C78D-4D40-BFF6-E445DFFDF5E3}" type="pres">
      <dgm:prSet presAssocID="{80DF089C-AB29-4920-A9F1-4EB4577B2103}" presName="parentNode" presStyleLbl="revTx" presStyleIdx="3" presStyleCnt="4">
        <dgm:presLayoutVars>
          <dgm:chMax val="0"/>
          <dgm:bulletEnabled val="1"/>
        </dgm:presLayoutVars>
      </dgm:prSet>
      <dgm:spPr/>
    </dgm:pt>
  </dgm:ptLst>
  <dgm:cxnLst>
    <dgm:cxn modelId="{395AAA04-55CD-48FA-9C23-7DFF6FD2188A}" type="presOf" srcId="{05F727D0-991F-4A59-BA9A-10B525320DF5}" destId="{CC5ED33E-3D60-4C97-9C82-307A312BE4E9}" srcOrd="0" destOrd="0" presId="urn:microsoft.com/office/officeart/2005/8/layout/hList2"/>
    <dgm:cxn modelId="{EBA8350C-B28F-4D17-A145-A5DB945DBB9E}" srcId="{52C42BD0-399D-4B1C-B227-B687E2F9C2BE}" destId="{DE85BED7-FF73-4D73-B206-3C9D018B457A}" srcOrd="1" destOrd="0" parTransId="{C2CFF67A-949E-4EFA-9E55-5A06E90EA54E}" sibTransId="{91F8440D-B214-4454-9C5E-FDE87E607E5B}"/>
    <dgm:cxn modelId="{AB1CC70E-3A36-45B9-A3B7-4D8ED211CAFF}" type="presOf" srcId="{66C4F549-D9FD-43DA-9B6F-AD1C01A9367C}" destId="{00A4939E-AE67-4B20-B647-F9372C8BA782}" srcOrd="0" destOrd="0" presId="urn:microsoft.com/office/officeart/2005/8/layout/hList2"/>
    <dgm:cxn modelId="{477CF817-5618-4F57-A519-9572BB3F64C5}" srcId="{05F727D0-991F-4A59-BA9A-10B525320DF5}" destId="{AAD0374B-296D-4D3A-9AA2-DD6413730CBD}" srcOrd="1" destOrd="0" parTransId="{B9C950CC-5098-4819-A34B-23A3412D5659}" sibTransId="{0A3F115E-3BC5-4D13-99F4-AAC06527A666}"/>
    <dgm:cxn modelId="{6D30C018-4131-4AFE-982D-8C7BCF2FCC84}" type="presOf" srcId="{A84FA23C-9388-46AF-8245-BBD3B03EBD20}" destId="{3CD66BBC-77D5-437F-BB5D-8385BE21934D}" srcOrd="0" destOrd="1" presId="urn:microsoft.com/office/officeart/2005/8/layout/hList2"/>
    <dgm:cxn modelId="{71653B25-BA03-4C10-B221-9513D5D71F50}" type="presOf" srcId="{AAD0374B-296D-4D3A-9AA2-DD6413730CBD}" destId="{9B89A926-CD2C-4A07-98F2-84A1DD6F8BFA}" srcOrd="0" destOrd="1" presId="urn:microsoft.com/office/officeart/2005/8/layout/hList2"/>
    <dgm:cxn modelId="{D20F3726-0927-4554-B096-35F9DE0BBF5E}" srcId="{80DF089C-AB29-4920-A9F1-4EB4577B2103}" destId="{B7E576C1-EA5C-4ED3-A063-32F726FDC361}" srcOrd="1" destOrd="0" parTransId="{443ED542-4B6F-48A3-B38E-2F0A1A61F482}" sibTransId="{B8B321C1-DA2D-47DE-8538-6450B1C2EDFF}"/>
    <dgm:cxn modelId="{29C0E432-0586-42C1-A8F5-A580D67F69F4}" srcId="{80DF089C-AB29-4920-A9F1-4EB4577B2103}" destId="{66C4F549-D9FD-43DA-9B6F-AD1C01A9367C}" srcOrd="0" destOrd="0" parTransId="{510D9AA0-7E80-4C57-9CC9-0718FBF1E645}" sibTransId="{90A75340-AD82-46C9-87C3-FC4F3EB898F7}"/>
    <dgm:cxn modelId="{2A40B43A-1F58-46EC-940E-E8755FB83C50}" type="presOf" srcId="{5E16E2E2-FD35-47B0-93BE-4D180B5AFA7B}" destId="{2FB8DD5C-0F47-4678-92F7-9EB4F8C7A499}" srcOrd="0" destOrd="0" presId="urn:microsoft.com/office/officeart/2005/8/layout/hList2"/>
    <dgm:cxn modelId="{F257D13F-31D4-4859-99ED-46BEAF9514AD}" srcId="{05F727D0-991F-4A59-BA9A-10B525320DF5}" destId="{0F318713-4136-406D-BC7A-88439C26E34F}" srcOrd="2" destOrd="0" parTransId="{623C1C27-20B0-4E9C-95DA-9494C97A8BED}" sibTransId="{56F58EA5-44C5-45F8-A3C7-B02106958DB3}"/>
    <dgm:cxn modelId="{3C621F5B-6392-48E4-8CC9-374C02B4D1D0}" type="presOf" srcId="{E829E2FB-5843-45DC-82BA-FEC569E05838}" destId="{2FB8DD5C-0F47-4678-92F7-9EB4F8C7A499}" srcOrd="0" destOrd="2" presId="urn:microsoft.com/office/officeart/2005/8/layout/hList2"/>
    <dgm:cxn modelId="{7E6E275C-247C-46E1-B99B-8B051E04912D}" srcId="{667EE92C-02C6-436A-9B3F-49DC8C8D293D}" destId="{A84FA23C-9388-46AF-8245-BBD3B03EBD20}" srcOrd="1" destOrd="0" parTransId="{6D2DBD42-449B-4C96-B744-5FBB1B40F147}" sibTransId="{41DB76D9-56FD-48E2-BCBE-FF3D966A0B04}"/>
    <dgm:cxn modelId="{AD88E75F-BECD-407B-A2BB-515C0FE7BA26}" srcId="{667EE92C-02C6-436A-9B3F-49DC8C8D293D}" destId="{A328B102-00B3-4010-AF3D-5D9341511C13}" srcOrd="0" destOrd="0" parTransId="{2353E636-CE22-43CE-A98E-E0F65ABBF397}" sibTransId="{24E15F49-626C-41F7-AADA-F2C05AFAEFD7}"/>
    <dgm:cxn modelId="{0CFB6448-4FA3-423F-9EDB-729ECF07B493}" type="presOf" srcId="{2DD8BDDC-4980-435B-832F-C651E5FBCB79}" destId="{9B89A926-CD2C-4A07-98F2-84A1DD6F8BFA}" srcOrd="0" destOrd="0" presId="urn:microsoft.com/office/officeart/2005/8/layout/hList2"/>
    <dgm:cxn modelId="{FC3D2C53-996A-41EC-AE8F-16CAC9CD9F6D}" type="presOf" srcId="{DE85BED7-FF73-4D73-B206-3C9D018B457A}" destId="{2FB8DD5C-0F47-4678-92F7-9EB4F8C7A499}" srcOrd="0" destOrd="1" presId="urn:microsoft.com/office/officeart/2005/8/layout/hList2"/>
    <dgm:cxn modelId="{0237F082-BA2D-4583-A047-4D2BE0367187}" srcId="{05F727D0-991F-4A59-BA9A-10B525320DF5}" destId="{2DD8BDDC-4980-435B-832F-C651E5FBCB79}" srcOrd="0" destOrd="0" parTransId="{81915089-D8BF-449C-93D4-9A055B908655}" sibTransId="{F011F20F-63A4-4E06-8AB4-DF8AFFA52B60}"/>
    <dgm:cxn modelId="{7FBD3285-EFE7-4C68-9FED-5CDBD056A0CB}" srcId="{A0DB4C59-39F3-45C3-A4B8-1359F17DE389}" destId="{52C42BD0-399D-4B1C-B227-B687E2F9C2BE}" srcOrd="2" destOrd="0" parTransId="{81A09699-59B5-4A97-BA9E-20E5930750BB}" sibTransId="{99ED3E01-9165-4B1F-A58F-AAA92ABB097C}"/>
    <dgm:cxn modelId="{111C7393-5E2F-416C-BFFB-4AE20586D2AE}" srcId="{A0DB4C59-39F3-45C3-A4B8-1359F17DE389}" destId="{05F727D0-991F-4A59-BA9A-10B525320DF5}" srcOrd="0" destOrd="0" parTransId="{4AD3D92F-49A3-4E5A-B224-2BA4E83BB712}" sibTransId="{FCD4EE6F-A660-4CF9-9CE7-607310D24899}"/>
    <dgm:cxn modelId="{2CA58F96-8580-4B71-8839-9318A550C824}" type="presOf" srcId="{80DF089C-AB29-4920-A9F1-4EB4577B2103}" destId="{96DF6348-C78D-4D40-BFF6-E445DFFDF5E3}" srcOrd="0" destOrd="0" presId="urn:microsoft.com/office/officeart/2005/8/layout/hList2"/>
    <dgm:cxn modelId="{446FA7A0-398D-4CB9-B5B6-C4B70CBDDD51}" type="presOf" srcId="{52C42BD0-399D-4B1C-B227-B687E2F9C2BE}" destId="{D27BEF41-312C-4AD6-A8E5-E1492840D640}" srcOrd="0" destOrd="0" presId="urn:microsoft.com/office/officeart/2005/8/layout/hList2"/>
    <dgm:cxn modelId="{B3DF13A5-EF40-4141-B798-623DBCC509E7}" type="presOf" srcId="{A328B102-00B3-4010-AF3D-5D9341511C13}" destId="{3CD66BBC-77D5-437F-BB5D-8385BE21934D}" srcOrd="0" destOrd="0" presId="urn:microsoft.com/office/officeart/2005/8/layout/hList2"/>
    <dgm:cxn modelId="{334298AF-78F6-4FDA-9C07-395395D6922F}" type="presOf" srcId="{A0DB4C59-39F3-45C3-A4B8-1359F17DE389}" destId="{8C67AD29-85AB-4675-AAE6-BD4D377D040E}" srcOrd="0" destOrd="0" presId="urn:microsoft.com/office/officeart/2005/8/layout/hList2"/>
    <dgm:cxn modelId="{4A5AD7BE-2F0C-4978-8FFF-63782596AF94}" type="presOf" srcId="{667EE92C-02C6-436A-9B3F-49DC8C8D293D}" destId="{CBDDAE2F-868A-456D-B3DB-7FDBB97A55D5}" srcOrd="0" destOrd="0" presId="urn:microsoft.com/office/officeart/2005/8/layout/hList2"/>
    <dgm:cxn modelId="{A32362C1-3D5D-4CD2-BCFE-58CEA6D764DE}" srcId="{52C42BD0-399D-4B1C-B227-B687E2F9C2BE}" destId="{E829E2FB-5843-45DC-82BA-FEC569E05838}" srcOrd="2" destOrd="0" parTransId="{1E348DAF-34B7-447F-933A-FA58AE8848CD}" sibTransId="{49DD3C19-6E31-4B0B-BAEF-B887FEF2E308}"/>
    <dgm:cxn modelId="{702D8EC4-592E-4854-AA73-E3ABE8A74E3F}" srcId="{A0DB4C59-39F3-45C3-A4B8-1359F17DE389}" destId="{667EE92C-02C6-436A-9B3F-49DC8C8D293D}" srcOrd="1" destOrd="0" parTransId="{5A903009-19CF-4458-A8E6-6D5D91118278}" sibTransId="{16C456FD-5087-4FBC-BE11-0D5610774D2E}"/>
    <dgm:cxn modelId="{2DAB4CD8-7333-42CA-8645-FD81CA13B5AB}" srcId="{52C42BD0-399D-4B1C-B227-B687E2F9C2BE}" destId="{5E16E2E2-FD35-47B0-93BE-4D180B5AFA7B}" srcOrd="0" destOrd="0" parTransId="{348464DB-3F6F-48D9-94B5-6ACBCA8A3406}" sibTransId="{E31C9483-010C-423E-AF00-B0D9CD54FBC8}"/>
    <dgm:cxn modelId="{373B7BDB-430B-442F-98BB-25B63397A396}" type="presOf" srcId="{B7E576C1-EA5C-4ED3-A063-32F726FDC361}" destId="{00A4939E-AE67-4B20-B647-F9372C8BA782}" srcOrd="0" destOrd="1" presId="urn:microsoft.com/office/officeart/2005/8/layout/hList2"/>
    <dgm:cxn modelId="{000A4BDC-B59C-42A4-AEEC-C3D12AB230B5}" type="presOf" srcId="{0F318713-4136-406D-BC7A-88439C26E34F}" destId="{9B89A926-CD2C-4A07-98F2-84A1DD6F8BFA}" srcOrd="0" destOrd="2" presId="urn:microsoft.com/office/officeart/2005/8/layout/hList2"/>
    <dgm:cxn modelId="{ECD95EFD-22E3-4200-818B-61E8A111B6FD}" srcId="{A0DB4C59-39F3-45C3-A4B8-1359F17DE389}" destId="{80DF089C-AB29-4920-A9F1-4EB4577B2103}" srcOrd="3" destOrd="0" parTransId="{93E598CA-86F7-4B8D-A481-837DF25E2DB7}" sibTransId="{95AEEA15-887D-4C55-AF42-C246E7BDBB47}"/>
    <dgm:cxn modelId="{0698DEA7-1120-4B54-903A-DD4F9CC5B093}" type="presParOf" srcId="{8C67AD29-85AB-4675-AAE6-BD4D377D040E}" destId="{AB227905-6BBF-49B2-81CE-521D42B8863B}" srcOrd="0" destOrd="0" presId="urn:microsoft.com/office/officeart/2005/8/layout/hList2"/>
    <dgm:cxn modelId="{29EEDD28-7399-4ADD-9637-472637B5DB75}" type="presParOf" srcId="{AB227905-6BBF-49B2-81CE-521D42B8863B}" destId="{E1E404FE-9A1E-4800-9658-DB4F1F2002A0}" srcOrd="0" destOrd="0" presId="urn:microsoft.com/office/officeart/2005/8/layout/hList2"/>
    <dgm:cxn modelId="{8F99A1F2-308F-48E5-8D30-61FB9CDF9759}" type="presParOf" srcId="{AB227905-6BBF-49B2-81CE-521D42B8863B}" destId="{9B89A926-CD2C-4A07-98F2-84A1DD6F8BFA}" srcOrd="1" destOrd="0" presId="urn:microsoft.com/office/officeart/2005/8/layout/hList2"/>
    <dgm:cxn modelId="{1B2A19F7-E5F2-42B2-8027-5CD265099751}" type="presParOf" srcId="{AB227905-6BBF-49B2-81CE-521D42B8863B}" destId="{CC5ED33E-3D60-4C97-9C82-307A312BE4E9}" srcOrd="2" destOrd="0" presId="urn:microsoft.com/office/officeart/2005/8/layout/hList2"/>
    <dgm:cxn modelId="{511F022D-87FF-41DE-AF8A-7D3A850BFC1E}" type="presParOf" srcId="{8C67AD29-85AB-4675-AAE6-BD4D377D040E}" destId="{7D71B681-044F-4EAB-849F-9FF3426614D4}" srcOrd="1" destOrd="0" presId="urn:microsoft.com/office/officeart/2005/8/layout/hList2"/>
    <dgm:cxn modelId="{665D3E80-FCAB-44A4-8459-F4EBC1F67790}" type="presParOf" srcId="{8C67AD29-85AB-4675-AAE6-BD4D377D040E}" destId="{A5C73AD5-1681-41DC-9E55-62E1477DC77E}" srcOrd="2" destOrd="0" presId="urn:microsoft.com/office/officeart/2005/8/layout/hList2"/>
    <dgm:cxn modelId="{59059153-7BB7-49C2-8FEC-5BA2892759CC}" type="presParOf" srcId="{A5C73AD5-1681-41DC-9E55-62E1477DC77E}" destId="{00BE89C0-13B6-4EE3-922C-5A62457B2D90}" srcOrd="0" destOrd="0" presId="urn:microsoft.com/office/officeart/2005/8/layout/hList2"/>
    <dgm:cxn modelId="{A79C11D7-80C6-486F-A9F0-54F2E243035B}" type="presParOf" srcId="{A5C73AD5-1681-41DC-9E55-62E1477DC77E}" destId="{3CD66BBC-77D5-437F-BB5D-8385BE21934D}" srcOrd="1" destOrd="0" presId="urn:microsoft.com/office/officeart/2005/8/layout/hList2"/>
    <dgm:cxn modelId="{7FA7BE9A-6FED-4225-83D1-C0042F7B3E7E}" type="presParOf" srcId="{A5C73AD5-1681-41DC-9E55-62E1477DC77E}" destId="{CBDDAE2F-868A-456D-B3DB-7FDBB97A55D5}" srcOrd="2" destOrd="0" presId="urn:microsoft.com/office/officeart/2005/8/layout/hList2"/>
    <dgm:cxn modelId="{E1D79E64-38A1-4FD1-A928-6BA18156246C}" type="presParOf" srcId="{8C67AD29-85AB-4675-AAE6-BD4D377D040E}" destId="{561278D2-5EA7-4FBA-BA11-12368F384A3B}" srcOrd="3" destOrd="0" presId="urn:microsoft.com/office/officeart/2005/8/layout/hList2"/>
    <dgm:cxn modelId="{26611D4C-78E5-4354-92FE-021A4B0CF5F5}" type="presParOf" srcId="{8C67AD29-85AB-4675-AAE6-BD4D377D040E}" destId="{C38F52E2-F853-4A3E-B63E-D7869894CAF7}" srcOrd="4" destOrd="0" presId="urn:microsoft.com/office/officeart/2005/8/layout/hList2"/>
    <dgm:cxn modelId="{E95A290D-6F5E-4D9D-B4EE-778556197795}" type="presParOf" srcId="{C38F52E2-F853-4A3E-B63E-D7869894CAF7}" destId="{00508855-79C6-4AD8-88C0-07F94C8C2082}" srcOrd="0" destOrd="0" presId="urn:microsoft.com/office/officeart/2005/8/layout/hList2"/>
    <dgm:cxn modelId="{510CC7CE-B2C4-4AA4-824F-050D97A4A6EE}" type="presParOf" srcId="{C38F52E2-F853-4A3E-B63E-D7869894CAF7}" destId="{2FB8DD5C-0F47-4678-92F7-9EB4F8C7A499}" srcOrd="1" destOrd="0" presId="urn:microsoft.com/office/officeart/2005/8/layout/hList2"/>
    <dgm:cxn modelId="{1C6E5665-F330-4BA7-BBE4-79D091F4F5F4}" type="presParOf" srcId="{C38F52E2-F853-4A3E-B63E-D7869894CAF7}" destId="{D27BEF41-312C-4AD6-A8E5-E1492840D640}" srcOrd="2" destOrd="0" presId="urn:microsoft.com/office/officeart/2005/8/layout/hList2"/>
    <dgm:cxn modelId="{DAEE3305-FFA4-4B2D-B0D8-A346236DBA88}" type="presParOf" srcId="{8C67AD29-85AB-4675-AAE6-BD4D377D040E}" destId="{82146EB2-3F41-4C98-8D5A-D830D9CA8464}" srcOrd="5" destOrd="0" presId="urn:microsoft.com/office/officeart/2005/8/layout/hList2"/>
    <dgm:cxn modelId="{49603C19-2B1E-458D-BF78-A9E896B27690}" type="presParOf" srcId="{8C67AD29-85AB-4675-AAE6-BD4D377D040E}" destId="{4FB4662E-6C9C-40E4-ABBC-29DCC1CC5AB6}" srcOrd="6" destOrd="0" presId="urn:microsoft.com/office/officeart/2005/8/layout/hList2"/>
    <dgm:cxn modelId="{7B33F6F3-64F9-478D-83CC-88121A30E462}" type="presParOf" srcId="{4FB4662E-6C9C-40E4-ABBC-29DCC1CC5AB6}" destId="{C07C1BEE-A75F-4BBC-BA21-A3FF4632CBB4}" srcOrd="0" destOrd="0" presId="urn:microsoft.com/office/officeart/2005/8/layout/hList2"/>
    <dgm:cxn modelId="{B2285576-DD49-42D8-960F-C72258B3F262}" type="presParOf" srcId="{4FB4662E-6C9C-40E4-ABBC-29DCC1CC5AB6}" destId="{00A4939E-AE67-4B20-B647-F9372C8BA782}" srcOrd="1" destOrd="0" presId="urn:microsoft.com/office/officeart/2005/8/layout/hList2"/>
    <dgm:cxn modelId="{9D73AA63-F34F-438B-A265-AD661F90EEEC}" type="presParOf" srcId="{4FB4662E-6C9C-40E4-ABBC-29DCC1CC5AB6}" destId="{96DF6348-C78D-4D40-BFF6-E445DFFDF5E3}" srcOrd="2" destOrd="0" presId="urn:microsoft.com/office/officeart/2005/8/layout/h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0269CC2-8DD6-4402-82F3-18F164A732FF}">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Background</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custT="1"/>
      <dgm:spPr/>
      <dgm:t>
        <a:bodyPr/>
        <a:lstStyle/>
        <a:p>
          <a:pPr>
            <a:lnSpc>
              <a:spcPct val="100000"/>
            </a:lnSpc>
          </a:pPr>
          <a:r>
            <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rPr>
            <a:t>The Timeline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The Process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Desktop Review / Self-Assessment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Next Steps</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74F0AAE1-4922-4D32-8F5D-319571787640}">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Questions</a:t>
          </a:r>
        </a:p>
      </dgm:t>
    </dgm:pt>
    <dgm:pt modelId="{B0D24125-3332-44D2-88BA-E33787B5E8F0}" type="parTrans" cxnId="{19130667-357E-42A0-B882-097D8C93A41C}">
      <dgm:prSet/>
      <dgm:spPr/>
      <dgm:t>
        <a:bodyPr/>
        <a:lstStyle/>
        <a:p>
          <a:endParaRPr lang="en-US"/>
        </a:p>
      </dgm:t>
    </dgm:pt>
    <dgm:pt modelId="{71A62E45-96FB-4910-8E43-DAF82DE018C8}" type="sibTrans" cxnId="{19130667-357E-42A0-B882-097D8C93A41C}">
      <dgm:prSet/>
      <dgm:spPr/>
      <dgm:t>
        <a:bodyPr/>
        <a:lstStyle/>
        <a:p>
          <a:endParaRPr lang="en-US"/>
        </a:p>
      </dgm:t>
    </dgm:pt>
    <dgm:pt modelId="{68867D35-D20B-4A5D-8EFC-9647DC920B1F}">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Wrap Up &amp; Feedback</a:t>
          </a:r>
        </a:p>
      </dgm:t>
    </dgm:pt>
    <dgm:pt modelId="{3D3BBFBB-B1FF-4846-9648-54A8AE432C31}" type="parTrans" cxnId="{459A9853-69AE-45A3-BB4F-5F40F79C06D6}">
      <dgm:prSet/>
      <dgm:spPr/>
      <dgm:t>
        <a:bodyPr/>
        <a:lstStyle/>
        <a:p>
          <a:endParaRPr lang="en-US"/>
        </a:p>
      </dgm:t>
    </dgm:pt>
    <dgm:pt modelId="{1D1F2E27-2656-4DE8-A478-FD103B7A2E0D}" type="sibTrans" cxnId="{459A9853-69AE-45A3-BB4F-5F40F79C06D6}">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7" custLinFactNeighborX="0" custLinFactNeighborY="-534"/>
      <dgm:spPr/>
    </dgm:pt>
    <dgm:pt modelId="{B52E1101-E263-4511-8D8F-5A215C912C41}" type="pres">
      <dgm:prSet presAssocID="{30269CC2-8DD6-4402-82F3-18F164A732FF}"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Heart with solid fill"/>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7">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7"/>
      <dgm:spPr>
        <a:xfrm>
          <a:off x="0" y="1249576"/>
          <a:ext cx="6791323" cy="995920"/>
        </a:xfrm>
        <a:solidFill>
          <a:srgbClr val="002060"/>
        </a:solidFill>
      </dgm:spPr>
    </dgm:pt>
    <dgm:pt modelId="{FADE9C4E-BFE3-4374-BE2C-676ED238ACF2}" type="pres">
      <dgm:prSet presAssocID="{2B87ECDB-C552-42F6-9B52-6548A18B206B}"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larm clock with solid fill"/>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7">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7"/>
      <dgm:spPr>
        <a:xfrm>
          <a:off x="0" y="2494477"/>
          <a:ext cx="6791323" cy="995920"/>
        </a:xfrm>
      </dgm:spPr>
    </dgm:pt>
    <dgm:pt modelId="{D335376E-740A-4A47-BC5B-3381DE731CE0}" type="pres">
      <dgm:prSet presAssocID="{419DF63C-9792-4EF5-9125-1EEF4D07C33F}"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folder with solid fill"/>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7">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7"/>
      <dgm:spPr>
        <a:xfrm>
          <a:off x="0" y="3739377"/>
          <a:ext cx="6791323" cy="995920"/>
        </a:xfrm>
      </dgm:spPr>
    </dgm:pt>
    <dgm:pt modelId="{1B0B9210-632F-4BB5-B140-1FA20D3CF123}" type="pres">
      <dgm:prSet presAssocID="{1B1E513F-BEB7-483A-8F12-A8210AEF19E9}"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esk with solid fill"/>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7">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7"/>
      <dgm:spPr>
        <a:xfrm>
          <a:off x="0" y="4984278"/>
          <a:ext cx="6791323" cy="995920"/>
        </a:xfrm>
      </dgm:spPr>
    </dgm:pt>
    <dgm:pt modelId="{C21BED67-1F13-4312-815B-B5C34DAA27F9}" type="pres">
      <dgm:prSet presAssocID="{F4A56385-3827-49D1-B533-953BA75136B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spiration with solid fil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7">
        <dgm:presLayoutVars>
          <dgm:chMax val="0"/>
          <dgm:chPref val="0"/>
        </dgm:presLayoutVars>
      </dgm:prSet>
      <dgm:spPr/>
    </dgm:pt>
    <dgm:pt modelId="{C482A951-0EE1-4738-8C10-652488F77007}" type="pres">
      <dgm:prSet presAssocID="{E866DA3A-B427-429E-A892-4812B432ED79}" presName="sibTrans" presStyleCnt="0"/>
      <dgm:spPr/>
    </dgm:pt>
    <dgm:pt modelId="{C2568644-8274-48BF-A931-87851B908331}" type="pres">
      <dgm:prSet presAssocID="{74F0AAE1-4922-4D32-8F5D-319571787640}" presName="compNode" presStyleCnt="0"/>
      <dgm:spPr/>
    </dgm:pt>
    <dgm:pt modelId="{A8F8E91F-A2F5-42F3-923A-60B88297BAE8}" type="pres">
      <dgm:prSet presAssocID="{74F0AAE1-4922-4D32-8F5D-319571787640}" presName="bgRect" presStyleLbl="bgShp" presStyleIdx="5" presStyleCnt="7" custLinFactNeighborX="19976" custLinFactNeighborY="8661"/>
      <dgm:spPr/>
    </dgm:pt>
    <dgm:pt modelId="{B33BEFB7-07C6-42A4-BAB0-F0E2084408A5}" type="pres">
      <dgm:prSet presAssocID="{74F0AAE1-4922-4D32-8F5D-319571787640}"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Question Mark with solid fill"/>
        </a:ext>
      </dgm:extLst>
    </dgm:pt>
    <dgm:pt modelId="{C7FE40C2-133C-4CD8-85C8-456F30A9658B}" type="pres">
      <dgm:prSet presAssocID="{74F0AAE1-4922-4D32-8F5D-319571787640}" presName="spaceRect" presStyleCnt="0"/>
      <dgm:spPr/>
    </dgm:pt>
    <dgm:pt modelId="{E19AB81C-ECAB-4F6F-B753-72BB50A818A1}" type="pres">
      <dgm:prSet presAssocID="{74F0AAE1-4922-4D32-8F5D-319571787640}" presName="parTx" presStyleLbl="revTx" presStyleIdx="5" presStyleCnt="7">
        <dgm:presLayoutVars>
          <dgm:chMax val="0"/>
          <dgm:chPref val="0"/>
        </dgm:presLayoutVars>
      </dgm:prSet>
      <dgm:spPr/>
    </dgm:pt>
    <dgm:pt modelId="{F1FD2F13-190E-480E-8234-19AE002DC481}" type="pres">
      <dgm:prSet presAssocID="{71A62E45-96FB-4910-8E43-DAF82DE018C8}" presName="sibTrans" presStyleCnt="0"/>
      <dgm:spPr/>
    </dgm:pt>
    <dgm:pt modelId="{A51F13B8-85FB-4893-95BA-63737C71F09D}" type="pres">
      <dgm:prSet presAssocID="{68867D35-D20B-4A5D-8EFC-9647DC920B1F}" presName="compNode" presStyleCnt="0"/>
      <dgm:spPr/>
    </dgm:pt>
    <dgm:pt modelId="{9AB60C42-0FBC-4AD0-8C87-A7B6177E7E2E}" type="pres">
      <dgm:prSet presAssocID="{68867D35-D20B-4A5D-8EFC-9647DC920B1F}" presName="bgRect" presStyleLbl="bgShp" presStyleIdx="6" presStyleCnt="7"/>
      <dgm:spPr/>
    </dgm:pt>
    <dgm:pt modelId="{1BC16821-A7C1-43B9-A0F7-E4F6D4B83647}" type="pres">
      <dgm:prSet presAssocID="{68867D35-D20B-4A5D-8EFC-9647DC920B1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ow with solid fill"/>
        </a:ext>
      </dgm:extLst>
    </dgm:pt>
    <dgm:pt modelId="{FAF8E2E3-7D21-43CB-8550-D9948E75F110}" type="pres">
      <dgm:prSet presAssocID="{68867D35-D20B-4A5D-8EFC-9647DC920B1F}" presName="spaceRect" presStyleCnt="0"/>
      <dgm:spPr/>
    </dgm:pt>
    <dgm:pt modelId="{AF598405-3915-4989-9BC4-4E396B76637D}" type="pres">
      <dgm:prSet presAssocID="{68867D35-D20B-4A5D-8EFC-9647DC920B1F}" presName="parTx" presStyleLbl="revTx" presStyleIdx="6" presStyleCnt="7">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19130667-357E-42A0-B882-097D8C93A41C}" srcId="{162F69A6-0780-49EA-A6A8-3965C12489B2}" destId="{74F0AAE1-4922-4D32-8F5D-319571787640}" srcOrd="5" destOrd="0" parTransId="{B0D24125-3332-44D2-88BA-E33787B5E8F0}" sibTransId="{71A62E45-96FB-4910-8E43-DAF82DE018C8}"/>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459A9853-69AE-45A3-BB4F-5F40F79C06D6}" srcId="{162F69A6-0780-49EA-A6A8-3965C12489B2}" destId="{68867D35-D20B-4A5D-8EFC-9647DC920B1F}" srcOrd="6" destOrd="0" parTransId="{3D3BBFBB-B1FF-4846-9648-54A8AE432C31}" sibTransId="{1D1F2E27-2656-4DE8-A478-FD103B7A2E0D}"/>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E3DDBEDE-BAA7-4E4E-8163-A1D0B340758A}" type="presOf" srcId="{68867D35-D20B-4A5D-8EFC-9647DC920B1F}" destId="{AF598405-3915-4989-9BC4-4E396B76637D}" srcOrd="0" destOrd="0" presId="urn:microsoft.com/office/officeart/2018/2/layout/IconVerticalSolidList"/>
    <dgm:cxn modelId="{880BF7E1-BFB9-4A5F-93E1-8D4F50651473}" type="presOf" srcId="{74F0AAE1-4922-4D32-8F5D-319571787640}" destId="{E19AB81C-ECAB-4F6F-B753-72BB50A818A1}" srcOrd="0" destOrd="0" presId="urn:microsoft.com/office/officeart/2018/2/layout/IconVerticalSolidList"/>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 modelId="{5BEDC126-06EE-427A-BB05-8E35FF245C16}" type="presParOf" srcId="{05261D3E-3CC7-4C85-9E09-D67FC777908C}" destId="{C482A951-0EE1-4738-8C10-652488F77007}" srcOrd="9" destOrd="0" presId="urn:microsoft.com/office/officeart/2018/2/layout/IconVerticalSolidList"/>
    <dgm:cxn modelId="{6C880EC4-B82D-489D-931C-B875FF30737D}" type="presParOf" srcId="{05261D3E-3CC7-4C85-9E09-D67FC777908C}" destId="{C2568644-8274-48BF-A931-87851B908331}" srcOrd="10" destOrd="0" presId="urn:microsoft.com/office/officeart/2018/2/layout/IconVerticalSolidList"/>
    <dgm:cxn modelId="{55CED668-0610-4BF9-95B3-AE9958635AF8}" type="presParOf" srcId="{C2568644-8274-48BF-A931-87851B908331}" destId="{A8F8E91F-A2F5-42F3-923A-60B88297BAE8}" srcOrd="0" destOrd="0" presId="urn:microsoft.com/office/officeart/2018/2/layout/IconVerticalSolidList"/>
    <dgm:cxn modelId="{3E24CF05-26E5-427D-86A8-5CD75E03F845}" type="presParOf" srcId="{C2568644-8274-48BF-A931-87851B908331}" destId="{B33BEFB7-07C6-42A4-BAB0-F0E2084408A5}" srcOrd="1" destOrd="0" presId="urn:microsoft.com/office/officeart/2018/2/layout/IconVerticalSolidList"/>
    <dgm:cxn modelId="{C89C6CCD-0383-4FD3-B4FF-45DDD8E1498F}" type="presParOf" srcId="{C2568644-8274-48BF-A931-87851B908331}" destId="{C7FE40C2-133C-4CD8-85C8-456F30A9658B}" srcOrd="2" destOrd="0" presId="urn:microsoft.com/office/officeart/2018/2/layout/IconVerticalSolidList"/>
    <dgm:cxn modelId="{DF4FD780-895F-4E55-B988-2F9561E10988}" type="presParOf" srcId="{C2568644-8274-48BF-A931-87851B908331}" destId="{E19AB81C-ECAB-4F6F-B753-72BB50A818A1}" srcOrd="3" destOrd="0" presId="urn:microsoft.com/office/officeart/2018/2/layout/IconVerticalSolidList"/>
    <dgm:cxn modelId="{C4887960-7A33-4FB3-9FA8-8BF64F1A481F}" type="presParOf" srcId="{05261D3E-3CC7-4C85-9E09-D67FC777908C}" destId="{F1FD2F13-190E-480E-8234-19AE002DC481}" srcOrd="11" destOrd="0" presId="urn:microsoft.com/office/officeart/2018/2/layout/IconVerticalSolidList"/>
    <dgm:cxn modelId="{453554D4-A711-48A8-8C8E-D127BF9FC3F3}" type="presParOf" srcId="{05261D3E-3CC7-4C85-9E09-D67FC777908C}" destId="{A51F13B8-85FB-4893-95BA-63737C71F09D}" srcOrd="12" destOrd="0" presId="urn:microsoft.com/office/officeart/2018/2/layout/IconVerticalSolidList"/>
    <dgm:cxn modelId="{BDD019BA-E449-4405-9AB9-423896F3FE80}" type="presParOf" srcId="{A51F13B8-85FB-4893-95BA-63737C71F09D}" destId="{9AB60C42-0FBC-4AD0-8C87-A7B6177E7E2E}" srcOrd="0" destOrd="0" presId="urn:microsoft.com/office/officeart/2018/2/layout/IconVerticalSolidList"/>
    <dgm:cxn modelId="{F511D5CA-88E0-4840-A855-ECDF6CCD5E99}" type="presParOf" srcId="{A51F13B8-85FB-4893-95BA-63737C71F09D}" destId="{1BC16821-A7C1-43B9-A0F7-E4F6D4B83647}" srcOrd="1" destOrd="0" presId="urn:microsoft.com/office/officeart/2018/2/layout/IconVerticalSolidList"/>
    <dgm:cxn modelId="{3DAC02AB-2694-41D2-A14A-9B08FB3AF4D6}" type="presParOf" srcId="{A51F13B8-85FB-4893-95BA-63737C71F09D}" destId="{FAF8E2E3-7D21-43CB-8550-D9948E75F110}" srcOrd="2" destOrd="0" presId="urn:microsoft.com/office/officeart/2018/2/layout/IconVerticalSolidList"/>
    <dgm:cxn modelId="{A2FE77A0-00E7-4932-8376-A3EB11BC8DC2}" type="presParOf" srcId="{A51F13B8-85FB-4893-95BA-63737C71F09D}" destId="{AF598405-3915-4989-9BC4-4E396B7663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0269CC2-8DD6-4402-82F3-18F164A732FF}">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Background</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The Timeline</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custT="1"/>
      <dgm:spPr/>
      <dgm:t>
        <a:bodyPr/>
        <a:lstStyle/>
        <a:p>
          <a:pPr>
            <a:lnSpc>
              <a:spcPct val="100000"/>
            </a:lnSpc>
          </a:pPr>
          <a:r>
            <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rPr>
            <a:t>The Process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Desktop Review / Self-Assessment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custT="1"/>
      <dgm:spPr/>
      <dgm:t>
        <a:bodyPr/>
        <a:lstStyle/>
        <a:p>
          <a:pPr>
            <a:lnSpc>
              <a:spcPct val="100000"/>
            </a:lnSpc>
          </a:pPr>
          <a:r>
            <a:rPr lang="en-US" sz="3200" b="1" kern="1200" dirty="0">
              <a:solidFill>
                <a:srgbClr val="002060"/>
              </a:solidFill>
              <a:latin typeface="Calibri" panose="020F0502020204030204" pitchFamily="34" charset="0"/>
              <a:ea typeface="+mn-ea"/>
              <a:cs typeface="Calibri" panose="020F0502020204030204" pitchFamily="34" charset="0"/>
            </a:rPr>
            <a:t>Next Steps</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74F0AAE1-4922-4D32-8F5D-319571787640}">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Questions</a:t>
          </a:r>
        </a:p>
      </dgm:t>
    </dgm:pt>
    <dgm:pt modelId="{B0D24125-3332-44D2-88BA-E33787B5E8F0}" type="parTrans" cxnId="{19130667-357E-42A0-B882-097D8C93A41C}">
      <dgm:prSet/>
      <dgm:spPr/>
      <dgm:t>
        <a:bodyPr/>
        <a:lstStyle/>
        <a:p>
          <a:endParaRPr lang="en-US"/>
        </a:p>
      </dgm:t>
    </dgm:pt>
    <dgm:pt modelId="{71A62E45-96FB-4910-8E43-DAF82DE018C8}" type="sibTrans" cxnId="{19130667-357E-42A0-B882-097D8C93A41C}">
      <dgm:prSet/>
      <dgm:spPr/>
      <dgm:t>
        <a:bodyPr/>
        <a:lstStyle/>
        <a:p>
          <a:endParaRPr lang="en-US"/>
        </a:p>
      </dgm:t>
    </dgm:pt>
    <dgm:pt modelId="{68867D35-D20B-4A5D-8EFC-9647DC920B1F}">
      <dgm:prSet custT="1"/>
      <dgm:spPr/>
      <dgm:t>
        <a:bodyPr/>
        <a:lstStyle/>
        <a:p>
          <a:pPr>
            <a:lnSpc>
              <a:spcPct val="100000"/>
            </a:lnSpc>
          </a:pPr>
          <a:r>
            <a:rPr lang="en-US" sz="3200" b="1" dirty="0">
              <a:solidFill>
                <a:srgbClr val="002060"/>
              </a:solidFill>
              <a:latin typeface="Calibri" panose="020F0502020204030204" pitchFamily="34" charset="0"/>
              <a:cs typeface="Calibri" panose="020F0502020204030204" pitchFamily="34" charset="0"/>
            </a:rPr>
            <a:t>Wrap Up &amp; Feedback</a:t>
          </a:r>
        </a:p>
      </dgm:t>
    </dgm:pt>
    <dgm:pt modelId="{3D3BBFBB-B1FF-4846-9648-54A8AE432C31}" type="parTrans" cxnId="{459A9853-69AE-45A3-BB4F-5F40F79C06D6}">
      <dgm:prSet/>
      <dgm:spPr/>
      <dgm:t>
        <a:bodyPr/>
        <a:lstStyle/>
        <a:p>
          <a:endParaRPr lang="en-US"/>
        </a:p>
      </dgm:t>
    </dgm:pt>
    <dgm:pt modelId="{1D1F2E27-2656-4DE8-A478-FD103B7A2E0D}" type="sibTrans" cxnId="{459A9853-69AE-45A3-BB4F-5F40F79C06D6}">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7" custLinFactNeighborX="0" custLinFactNeighborY="-534"/>
      <dgm:spPr/>
    </dgm:pt>
    <dgm:pt modelId="{B52E1101-E263-4511-8D8F-5A215C912C41}" type="pres">
      <dgm:prSet presAssocID="{30269CC2-8DD6-4402-82F3-18F164A732FF}"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Heart with solid fill"/>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7">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7"/>
      <dgm:spPr>
        <a:xfrm>
          <a:off x="0" y="1249576"/>
          <a:ext cx="6791323" cy="995920"/>
        </a:xfrm>
      </dgm:spPr>
    </dgm:pt>
    <dgm:pt modelId="{FADE9C4E-BFE3-4374-BE2C-676ED238ACF2}" type="pres">
      <dgm:prSet presAssocID="{2B87ECDB-C552-42F6-9B52-6548A18B206B}"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larm clock with solid fill"/>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7">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7"/>
      <dgm:spPr>
        <a:xfrm>
          <a:off x="0" y="2494477"/>
          <a:ext cx="6791323" cy="995920"/>
        </a:xfrm>
        <a:solidFill>
          <a:srgbClr val="002060"/>
        </a:solidFill>
      </dgm:spPr>
    </dgm:pt>
    <dgm:pt modelId="{D335376E-740A-4A47-BC5B-3381DE731CE0}" type="pres">
      <dgm:prSet presAssocID="{419DF63C-9792-4EF5-9125-1EEF4D07C33F}"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folder with solid fill"/>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7">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7"/>
      <dgm:spPr>
        <a:xfrm>
          <a:off x="0" y="3739377"/>
          <a:ext cx="6791323" cy="995920"/>
        </a:xfrm>
      </dgm:spPr>
    </dgm:pt>
    <dgm:pt modelId="{1B0B9210-632F-4BB5-B140-1FA20D3CF123}" type="pres">
      <dgm:prSet presAssocID="{1B1E513F-BEB7-483A-8F12-A8210AEF19E9}"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esk with solid fill"/>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7">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7"/>
      <dgm:spPr>
        <a:xfrm>
          <a:off x="0" y="4984278"/>
          <a:ext cx="6791323" cy="995920"/>
        </a:xfrm>
      </dgm:spPr>
    </dgm:pt>
    <dgm:pt modelId="{C21BED67-1F13-4312-815B-B5C34DAA27F9}" type="pres">
      <dgm:prSet presAssocID="{F4A56385-3827-49D1-B533-953BA75136B7}"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spiration with solid fil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7">
        <dgm:presLayoutVars>
          <dgm:chMax val="0"/>
          <dgm:chPref val="0"/>
        </dgm:presLayoutVars>
      </dgm:prSet>
      <dgm:spPr/>
    </dgm:pt>
    <dgm:pt modelId="{C482A951-0EE1-4738-8C10-652488F77007}" type="pres">
      <dgm:prSet presAssocID="{E866DA3A-B427-429E-A892-4812B432ED79}" presName="sibTrans" presStyleCnt="0"/>
      <dgm:spPr/>
    </dgm:pt>
    <dgm:pt modelId="{C2568644-8274-48BF-A931-87851B908331}" type="pres">
      <dgm:prSet presAssocID="{74F0AAE1-4922-4D32-8F5D-319571787640}" presName="compNode" presStyleCnt="0"/>
      <dgm:spPr/>
    </dgm:pt>
    <dgm:pt modelId="{A8F8E91F-A2F5-42F3-923A-60B88297BAE8}" type="pres">
      <dgm:prSet presAssocID="{74F0AAE1-4922-4D32-8F5D-319571787640}" presName="bgRect" presStyleLbl="bgShp" presStyleIdx="5" presStyleCnt="7" custLinFactNeighborX="19976" custLinFactNeighborY="8661"/>
      <dgm:spPr/>
    </dgm:pt>
    <dgm:pt modelId="{B33BEFB7-07C6-42A4-BAB0-F0E2084408A5}" type="pres">
      <dgm:prSet presAssocID="{74F0AAE1-4922-4D32-8F5D-319571787640}"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Question Mark with solid fill"/>
        </a:ext>
      </dgm:extLst>
    </dgm:pt>
    <dgm:pt modelId="{C7FE40C2-133C-4CD8-85C8-456F30A9658B}" type="pres">
      <dgm:prSet presAssocID="{74F0AAE1-4922-4D32-8F5D-319571787640}" presName="spaceRect" presStyleCnt="0"/>
      <dgm:spPr/>
    </dgm:pt>
    <dgm:pt modelId="{E19AB81C-ECAB-4F6F-B753-72BB50A818A1}" type="pres">
      <dgm:prSet presAssocID="{74F0AAE1-4922-4D32-8F5D-319571787640}" presName="parTx" presStyleLbl="revTx" presStyleIdx="5" presStyleCnt="7">
        <dgm:presLayoutVars>
          <dgm:chMax val="0"/>
          <dgm:chPref val="0"/>
        </dgm:presLayoutVars>
      </dgm:prSet>
      <dgm:spPr/>
    </dgm:pt>
    <dgm:pt modelId="{F1FD2F13-190E-480E-8234-19AE002DC481}" type="pres">
      <dgm:prSet presAssocID="{71A62E45-96FB-4910-8E43-DAF82DE018C8}" presName="sibTrans" presStyleCnt="0"/>
      <dgm:spPr/>
    </dgm:pt>
    <dgm:pt modelId="{A51F13B8-85FB-4893-95BA-63737C71F09D}" type="pres">
      <dgm:prSet presAssocID="{68867D35-D20B-4A5D-8EFC-9647DC920B1F}" presName="compNode" presStyleCnt="0"/>
      <dgm:spPr/>
    </dgm:pt>
    <dgm:pt modelId="{9AB60C42-0FBC-4AD0-8C87-A7B6177E7E2E}" type="pres">
      <dgm:prSet presAssocID="{68867D35-D20B-4A5D-8EFC-9647DC920B1F}" presName="bgRect" presStyleLbl="bgShp" presStyleIdx="6" presStyleCnt="7"/>
      <dgm:spPr/>
    </dgm:pt>
    <dgm:pt modelId="{1BC16821-A7C1-43B9-A0F7-E4F6D4B83647}" type="pres">
      <dgm:prSet presAssocID="{68867D35-D20B-4A5D-8EFC-9647DC920B1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ow with solid fill"/>
        </a:ext>
      </dgm:extLst>
    </dgm:pt>
    <dgm:pt modelId="{FAF8E2E3-7D21-43CB-8550-D9948E75F110}" type="pres">
      <dgm:prSet presAssocID="{68867D35-D20B-4A5D-8EFC-9647DC920B1F}" presName="spaceRect" presStyleCnt="0"/>
      <dgm:spPr/>
    </dgm:pt>
    <dgm:pt modelId="{AF598405-3915-4989-9BC4-4E396B76637D}" type="pres">
      <dgm:prSet presAssocID="{68867D35-D20B-4A5D-8EFC-9647DC920B1F}" presName="parTx" presStyleLbl="revTx" presStyleIdx="6" presStyleCnt="7">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19130667-357E-42A0-B882-097D8C93A41C}" srcId="{162F69A6-0780-49EA-A6A8-3965C12489B2}" destId="{74F0AAE1-4922-4D32-8F5D-319571787640}" srcOrd="5" destOrd="0" parTransId="{B0D24125-3332-44D2-88BA-E33787B5E8F0}" sibTransId="{71A62E45-96FB-4910-8E43-DAF82DE018C8}"/>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459A9853-69AE-45A3-BB4F-5F40F79C06D6}" srcId="{162F69A6-0780-49EA-A6A8-3965C12489B2}" destId="{68867D35-D20B-4A5D-8EFC-9647DC920B1F}" srcOrd="6" destOrd="0" parTransId="{3D3BBFBB-B1FF-4846-9648-54A8AE432C31}" sibTransId="{1D1F2E27-2656-4DE8-A478-FD103B7A2E0D}"/>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E3DDBEDE-BAA7-4E4E-8163-A1D0B340758A}" type="presOf" srcId="{68867D35-D20B-4A5D-8EFC-9647DC920B1F}" destId="{AF598405-3915-4989-9BC4-4E396B76637D}" srcOrd="0" destOrd="0" presId="urn:microsoft.com/office/officeart/2018/2/layout/IconVerticalSolidList"/>
    <dgm:cxn modelId="{880BF7E1-BFB9-4A5F-93E1-8D4F50651473}" type="presOf" srcId="{74F0AAE1-4922-4D32-8F5D-319571787640}" destId="{E19AB81C-ECAB-4F6F-B753-72BB50A818A1}" srcOrd="0" destOrd="0" presId="urn:microsoft.com/office/officeart/2018/2/layout/IconVerticalSolidList"/>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 modelId="{5BEDC126-06EE-427A-BB05-8E35FF245C16}" type="presParOf" srcId="{05261D3E-3CC7-4C85-9E09-D67FC777908C}" destId="{C482A951-0EE1-4738-8C10-652488F77007}" srcOrd="9" destOrd="0" presId="urn:microsoft.com/office/officeart/2018/2/layout/IconVerticalSolidList"/>
    <dgm:cxn modelId="{6C880EC4-B82D-489D-931C-B875FF30737D}" type="presParOf" srcId="{05261D3E-3CC7-4C85-9E09-D67FC777908C}" destId="{C2568644-8274-48BF-A931-87851B908331}" srcOrd="10" destOrd="0" presId="urn:microsoft.com/office/officeart/2018/2/layout/IconVerticalSolidList"/>
    <dgm:cxn modelId="{55CED668-0610-4BF9-95B3-AE9958635AF8}" type="presParOf" srcId="{C2568644-8274-48BF-A931-87851B908331}" destId="{A8F8E91F-A2F5-42F3-923A-60B88297BAE8}" srcOrd="0" destOrd="0" presId="urn:microsoft.com/office/officeart/2018/2/layout/IconVerticalSolidList"/>
    <dgm:cxn modelId="{3E24CF05-26E5-427D-86A8-5CD75E03F845}" type="presParOf" srcId="{C2568644-8274-48BF-A931-87851B908331}" destId="{B33BEFB7-07C6-42A4-BAB0-F0E2084408A5}" srcOrd="1" destOrd="0" presId="urn:microsoft.com/office/officeart/2018/2/layout/IconVerticalSolidList"/>
    <dgm:cxn modelId="{C89C6CCD-0383-4FD3-B4FF-45DDD8E1498F}" type="presParOf" srcId="{C2568644-8274-48BF-A931-87851B908331}" destId="{C7FE40C2-133C-4CD8-85C8-456F30A9658B}" srcOrd="2" destOrd="0" presId="urn:microsoft.com/office/officeart/2018/2/layout/IconVerticalSolidList"/>
    <dgm:cxn modelId="{DF4FD780-895F-4E55-B988-2F9561E10988}" type="presParOf" srcId="{C2568644-8274-48BF-A931-87851B908331}" destId="{E19AB81C-ECAB-4F6F-B753-72BB50A818A1}" srcOrd="3" destOrd="0" presId="urn:microsoft.com/office/officeart/2018/2/layout/IconVerticalSolidList"/>
    <dgm:cxn modelId="{C4887960-7A33-4FB3-9FA8-8BF64F1A481F}" type="presParOf" srcId="{05261D3E-3CC7-4C85-9E09-D67FC777908C}" destId="{F1FD2F13-190E-480E-8234-19AE002DC481}" srcOrd="11" destOrd="0" presId="urn:microsoft.com/office/officeart/2018/2/layout/IconVerticalSolidList"/>
    <dgm:cxn modelId="{453554D4-A711-48A8-8C8E-D127BF9FC3F3}" type="presParOf" srcId="{05261D3E-3CC7-4C85-9E09-D67FC777908C}" destId="{A51F13B8-85FB-4893-95BA-63737C71F09D}" srcOrd="12" destOrd="0" presId="urn:microsoft.com/office/officeart/2018/2/layout/IconVerticalSolidList"/>
    <dgm:cxn modelId="{BDD019BA-E449-4405-9AB9-423896F3FE80}" type="presParOf" srcId="{A51F13B8-85FB-4893-95BA-63737C71F09D}" destId="{9AB60C42-0FBC-4AD0-8C87-A7B6177E7E2E}" srcOrd="0" destOrd="0" presId="urn:microsoft.com/office/officeart/2018/2/layout/IconVerticalSolidList"/>
    <dgm:cxn modelId="{F511D5CA-88E0-4840-A855-ECDF6CCD5E99}" type="presParOf" srcId="{A51F13B8-85FB-4893-95BA-63737C71F09D}" destId="{1BC16821-A7C1-43B9-A0F7-E4F6D4B83647}" srcOrd="1" destOrd="0" presId="urn:microsoft.com/office/officeart/2018/2/layout/IconVerticalSolidList"/>
    <dgm:cxn modelId="{3DAC02AB-2694-41D2-A14A-9B08FB3AF4D6}" type="presParOf" srcId="{A51F13B8-85FB-4893-95BA-63737C71F09D}" destId="{FAF8E2E3-7D21-43CB-8550-D9948E75F110}" srcOrd="2" destOrd="0" presId="urn:microsoft.com/office/officeart/2018/2/layout/IconVerticalSolidList"/>
    <dgm:cxn modelId="{A2FE77A0-00E7-4932-8376-A3EB11BC8DC2}" type="presParOf" srcId="{A51F13B8-85FB-4893-95BA-63737C71F09D}" destId="{AF598405-3915-4989-9BC4-4E396B7663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0518D4-9A93-4DF5-A2FF-8B59E04AFD6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803D4F3-86FE-45B0-8661-421A3D108DBB}">
      <dgm:prSet phldrT="[Text]"/>
      <dgm:spPr/>
      <dgm:t>
        <a:bodyPr/>
        <a:lstStyle/>
        <a:p>
          <a:r>
            <a:rPr lang="en-US" dirty="0"/>
            <a:t>LEA Enrollment FY23</a:t>
          </a:r>
        </a:p>
      </dgm:t>
    </dgm:pt>
    <dgm:pt modelId="{EB61BCDB-A146-4417-A0F8-4BFEE8660DEF}" type="parTrans" cxnId="{FD1B08D4-4B37-4078-A87B-0C69271B0B5B}">
      <dgm:prSet/>
      <dgm:spPr/>
      <dgm:t>
        <a:bodyPr/>
        <a:lstStyle/>
        <a:p>
          <a:endParaRPr lang="en-US"/>
        </a:p>
      </dgm:t>
    </dgm:pt>
    <dgm:pt modelId="{B28870DB-DDBF-4868-BC54-D710B09FF12C}" type="sibTrans" cxnId="{FD1B08D4-4B37-4078-A87B-0C69271B0B5B}">
      <dgm:prSet/>
      <dgm:spPr/>
      <dgm:t>
        <a:bodyPr/>
        <a:lstStyle/>
        <a:p>
          <a:endParaRPr lang="en-US"/>
        </a:p>
      </dgm:t>
    </dgm:pt>
    <dgm:pt modelId="{4AEE8914-C16A-4AFD-9D6E-AAA916CDEAC3}">
      <dgm:prSet phldrT="[Text]"/>
      <dgm:spPr/>
      <dgm:t>
        <a:bodyPr/>
        <a:lstStyle/>
        <a:p>
          <a:r>
            <a:rPr lang="en-US" dirty="0"/>
            <a:t>LEA economically disadvantaged</a:t>
          </a:r>
        </a:p>
      </dgm:t>
    </dgm:pt>
    <dgm:pt modelId="{DC59F291-9FCA-4112-9F2C-52772649AD8D}" type="parTrans" cxnId="{25F866A7-4FFA-44A1-8A17-EDA2CCF7AFA6}">
      <dgm:prSet/>
      <dgm:spPr/>
      <dgm:t>
        <a:bodyPr/>
        <a:lstStyle/>
        <a:p>
          <a:endParaRPr lang="en-US"/>
        </a:p>
      </dgm:t>
    </dgm:pt>
    <dgm:pt modelId="{42861A86-FBF6-4DDF-9E56-5F737CD026EC}" type="sibTrans" cxnId="{25F866A7-4FFA-44A1-8A17-EDA2CCF7AFA6}">
      <dgm:prSet/>
      <dgm:spPr/>
      <dgm:t>
        <a:bodyPr/>
        <a:lstStyle/>
        <a:p>
          <a:endParaRPr lang="en-US"/>
        </a:p>
      </dgm:t>
    </dgm:pt>
    <dgm:pt modelId="{78FDA2CC-5FFD-40BA-A7E5-62F9584E3FB4}">
      <dgm:prSet phldrT="[Text]"/>
      <dgm:spPr/>
      <dgm:t>
        <a:bodyPr/>
        <a:lstStyle/>
        <a:p>
          <a:r>
            <a:rPr lang="en-US" dirty="0"/>
            <a:t>Accountability level of the LEA for FY23</a:t>
          </a:r>
        </a:p>
      </dgm:t>
    </dgm:pt>
    <dgm:pt modelId="{641EF386-7DD7-4A16-8F15-058D6573D1DC}" type="parTrans" cxnId="{5413CAA1-B220-4F01-8A23-C9FEF4615D50}">
      <dgm:prSet/>
      <dgm:spPr/>
      <dgm:t>
        <a:bodyPr/>
        <a:lstStyle/>
        <a:p>
          <a:endParaRPr lang="en-US"/>
        </a:p>
      </dgm:t>
    </dgm:pt>
    <dgm:pt modelId="{EAD81DC5-48BF-4A5C-BE88-178E4652AE31}" type="sibTrans" cxnId="{5413CAA1-B220-4F01-8A23-C9FEF4615D50}">
      <dgm:prSet/>
      <dgm:spPr/>
      <dgm:t>
        <a:bodyPr/>
        <a:lstStyle/>
        <a:p>
          <a:endParaRPr lang="en-US"/>
        </a:p>
      </dgm:t>
    </dgm:pt>
    <dgm:pt modelId="{B791AFEE-B31E-4B4D-B11A-6A3000BFD9C4}">
      <dgm:prSet phldrT="[Text]"/>
      <dgm:spPr/>
      <dgm:t>
        <a:bodyPr/>
        <a:lstStyle/>
        <a:p>
          <a:r>
            <a:rPr lang="en-US" dirty="0"/>
            <a:t>Recently Monitored</a:t>
          </a:r>
        </a:p>
      </dgm:t>
    </dgm:pt>
    <dgm:pt modelId="{BE17F16D-122D-4524-9D7F-9E8F0E74796E}" type="parTrans" cxnId="{C92B4297-9EF7-40D9-9C85-EC9A42798CEB}">
      <dgm:prSet/>
      <dgm:spPr/>
      <dgm:t>
        <a:bodyPr/>
        <a:lstStyle/>
        <a:p>
          <a:endParaRPr lang="en-US"/>
        </a:p>
      </dgm:t>
    </dgm:pt>
    <dgm:pt modelId="{D1F2E9CC-4B36-4F75-B552-B1549572F11C}" type="sibTrans" cxnId="{C92B4297-9EF7-40D9-9C85-EC9A42798CEB}">
      <dgm:prSet/>
      <dgm:spPr/>
      <dgm:t>
        <a:bodyPr/>
        <a:lstStyle/>
        <a:p>
          <a:endParaRPr lang="en-US"/>
        </a:p>
      </dgm:t>
    </dgm:pt>
    <dgm:pt modelId="{E274CEEB-E405-4A66-8ED0-98BE6596DEA7}">
      <dgm:prSet phldrT="[Text]"/>
      <dgm:spPr/>
      <dgm:t>
        <a:bodyPr/>
        <a:lstStyle/>
        <a:p>
          <a:r>
            <a:rPr lang="en-US" dirty="0"/>
            <a:t>Fiscal Review FY21</a:t>
          </a:r>
        </a:p>
      </dgm:t>
    </dgm:pt>
    <dgm:pt modelId="{65A632E6-E017-48D6-826E-868C416EFE66}" type="parTrans" cxnId="{F5584C11-20EC-41AA-8075-F0E36CB60177}">
      <dgm:prSet/>
      <dgm:spPr/>
      <dgm:t>
        <a:bodyPr/>
        <a:lstStyle/>
        <a:p>
          <a:endParaRPr lang="en-US"/>
        </a:p>
      </dgm:t>
    </dgm:pt>
    <dgm:pt modelId="{80F58111-4198-4A67-A431-EFB37050F563}" type="sibTrans" cxnId="{F5584C11-20EC-41AA-8075-F0E36CB60177}">
      <dgm:prSet/>
      <dgm:spPr/>
      <dgm:t>
        <a:bodyPr/>
        <a:lstStyle/>
        <a:p>
          <a:endParaRPr lang="en-US"/>
        </a:p>
      </dgm:t>
    </dgm:pt>
    <dgm:pt modelId="{48A80B25-7B92-4F02-BD1C-D7EF839AA531}">
      <dgm:prSet phldrT="[Text]"/>
      <dgm:spPr/>
      <dgm:t>
        <a:bodyPr/>
        <a:lstStyle/>
        <a:p>
          <a:r>
            <a:rPr lang="en-US" dirty="0"/>
            <a:t>LEA Strategic Plan Review</a:t>
          </a:r>
        </a:p>
      </dgm:t>
    </dgm:pt>
    <dgm:pt modelId="{AAF2D25A-6C9B-4479-B8CC-50B505A70840}" type="parTrans" cxnId="{40455521-A348-431E-86FD-9516675A9116}">
      <dgm:prSet/>
      <dgm:spPr/>
      <dgm:t>
        <a:bodyPr/>
        <a:lstStyle/>
        <a:p>
          <a:endParaRPr lang="en-US"/>
        </a:p>
      </dgm:t>
    </dgm:pt>
    <dgm:pt modelId="{AC53303A-3E69-4EF1-9013-7DBB79F420C8}" type="sibTrans" cxnId="{40455521-A348-431E-86FD-9516675A9116}">
      <dgm:prSet/>
      <dgm:spPr/>
      <dgm:t>
        <a:bodyPr/>
        <a:lstStyle/>
        <a:p>
          <a:endParaRPr lang="en-US"/>
        </a:p>
      </dgm:t>
    </dgm:pt>
    <dgm:pt modelId="{727ABB8A-763A-4742-BB4F-521A70E4119D}">
      <dgm:prSet phldrT="[Text]"/>
      <dgm:spPr/>
      <dgm:t>
        <a:bodyPr/>
        <a:lstStyle/>
        <a:p>
          <a:r>
            <a:rPr lang="en-US" dirty="0"/>
            <a:t>Title I-A 85% Expenditure Test</a:t>
          </a:r>
        </a:p>
      </dgm:t>
    </dgm:pt>
    <dgm:pt modelId="{895C20FE-37A7-472F-A51C-40E1BE9D59F4}" type="parTrans" cxnId="{8BC8941B-803A-4C02-A9D8-64CCFC449A61}">
      <dgm:prSet/>
      <dgm:spPr/>
      <dgm:t>
        <a:bodyPr/>
        <a:lstStyle/>
        <a:p>
          <a:endParaRPr lang="en-US"/>
        </a:p>
      </dgm:t>
    </dgm:pt>
    <dgm:pt modelId="{8A6429D6-1207-40F2-A7BE-432F9BDE884C}" type="sibTrans" cxnId="{8BC8941B-803A-4C02-A9D8-64CCFC449A61}">
      <dgm:prSet/>
      <dgm:spPr/>
      <dgm:t>
        <a:bodyPr/>
        <a:lstStyle/>
        <a:p>
          <a:endParaRPr lang="en-US"/>
        </a:p>
      </dgm:t>
    </dgm:pt>
    <dgm:pt modelId="{AA6B367C-9378-4775-A614-243BFB1799F3}">
      <dgm:prSet phldrT="[Text]"/>
      <dgm:spPr/>
      <dgm:t>
        <a:bodyPr/>
        <a:lstStyle/>
        <a:p>
          <a:r>
            <a:rPr lang="en-US" dirty="0"/>
            <a:t>Total Allocations &amp; Carry Over for Title I-A</a:t>
          </a:r>
        </a:p>
      </dgm:t>
    </dgm:pt>
    <dgm:pt modelId="{F5BC7C19-6790-48DA-A686-17D1FDB3B754}" type="parTrans" cxnId="{1A66458D-EDA5-4C71-BC6D-94C24BC2CD9A}">
      <dgm:prSet/>
      <dgm:spPr/>
      <dgm:t>
        <a:bodyPr/>
        <a:lstStyle/>
        <a:p>
          <a:endParaRPr lang="en-US"/>
        </a:p>
      </dgm:t>
    </dgm:pt>
    <dgm:pt modelId="{E113B5EB-EAFC-4326-B4FC-FE0FB91EA801}" type="sibTrans" cxnId="{1A66458D-EDA5-4C71-BC6D-94C24BC2CD9A}">
      <dgm:prSet/>
      <dgm:spPr/>
      <dgm:t>
        <a:bodyPr/>
        <a:lstStyle/>
        <a:p>
          <a:endParaRPr lang="en-US"/>
        </a:p>
      </dgm:t>
    </dgm:pt>
    <dgm:pt modelId="{14E498DE-98BA-4C27-9EED-14CD017093C9}">
      <dgm:prSet phldrT="[Text]"/>
      <dgm:spPr/>
      <dgm:t>
        <a:bodyPr/>
        <a:lstStyle/>
        <a:p>
          <a:r>
            <a:rPr lang="en-US" dirty="0"/>
            <a:t>On-time Submission &amp; Approval</a:t>
          </a:r>
        </a:p>
      </dgm:t>
    </dgm:pt>
    <dgm:pt modelId="{FA989B2A-0EDA-4A69-B9E1-F74C964120A0}" type="parTrans" cxnId="{20AA2806-2D2D-433C-9F9D-A32A5A855B9F}">
      <dgm:prSet/>
      <dgm:spPr/>
      <dgm:t>
        <a:bodyPr/>
        <a:lstStyle/>
        <a:p>
          <a:endParaRPr lang="en-US"/>
        </a:p>
      </dgm:t>
    </dgm:pt>
    <dgm:pt modelId="{656CE7C7-9EAC-4C17-8B93-6C1EE7F27BAE}" type="sibTrans" cxnId="{20AA2806-2D2D-433C-9F9D-A32A5A855B9F}">
      <dgm:prSet/>
      <dgm:spPr/>
      <dgm:t>
        <a:bodyPr/>
        <a:lstStyle/>
        <a:p>
          <a:endParaRPr lang="en-US"/>
        </a:p>
      </dgm:t>
    </dgm:pt>
    <dgm:pt modelId="{093990CE-10F8-46B9-9B89-AC71CF25AE66}">
      <dgm:prSet phldrT="[Text]"/>
      <dgm:spPr/>
      <dgm:t>
        <a:bodyPr/>
        <a:lstStyle/>
        <a:p>
          <a:r>
            <a:rPr lang="en-US" dirty="0"/>
            <a:t>Engaged with RIDE’s Training</a:t>
          </a:r>
        </a:p>
      </dgm:t>
    </dgm:pt>
    <dgm:pt modelId="{F4228981-9093-42A3-B212-FF294B791FF0}" type="parTrans" cxnId="{F4EA2DD6-CBF6-4276-AEB5-F16AC6B01D34}">
      <dgm:prSet/>
      <dgm:spPr/>
      <dgm:t>
        <a:bodyPr/>
        <a:lstStyle/>
        <a:p>
          <a:endParaRPr lang="en-US"/>
        </a:p>
      </dgm:t>
    </dgm:pt>
    <dgm:pt modelId="{BB36B02F-1241-4987-A182-40AE5A42E046}" type="sibTrans" cxnId="{F4EA2DD6-CBF6-4276-AEB5-F16AC6B01D34}">
      <dgm:prSet/>
      <dgm:spPr/>
      <dgm:t>
        <a:bodyPr/>
        <a:lstStyle/>
        <a:p>
          <a:endParaRPr lang="en-US"/>
        </a:p>
      </dgm:t>
    </dgm:pt>
    <dgm:pt modelId="{C4D7D117-3DC9-4926-A85B-2E5A1A5FA645}">
      <dgm:prSet phldrT="[Text]"/>
      <dgm:spPr/>
      <dgm:t>
        <a:bodyPr/>
        <a:lstStyle/>
        <a:p>
          <a:r>
            <a:rPr lang="en-US" dirty="0"/>
            <a:t>Formal Complaints</a:t>
          </a:r>
        </a:p>
      </dgm:t>
    </dgm:pt>
    <dgm:pt modelId="{3580E5B3-D5F6-44E7-88ED-B6FAA14F865A}" type="parTrans" cxnId="{9317DF78-956D-49D3-8BE7-05FBFD65D988}">
      <dgm:prSet/>
      <dgm:spPr/>
      <dgm:t>
        <a:bodyPr/>
        <a:lstStyle/>
        <a:p>
          <a:endParaRPr lang="en-US"/>
        </a:p>
      </dgm:t>
    </dgm:pt>
    <dgm:pt modelId="{98BD247E-011F-4BB9-9D4A-30217D7D1062}" type="sibTrans" cxnId="{9317DF78-956D-49D3-8BE7-05FBFD65D988}">
      <dgm:prSet/>
      <dgm:spPr/>
      <dgm:t>
        <a:bodyPr/>
        <a:lstStyle/>
        <a:p>
          <a:endParaRPr lang="en-US"/>
        </a:p>
      </dgm:t>
    </dgm:pt>
    <dgm:pt modelId="{22955209-4508-44BF-A070-AE80C6E39C4B}" type="pres">
      <dgm:prSet presAssocID="{420518D4-9A93-4DF5-A2FF-8B59E04AFD68}" presName="diagram" presStyleCnt="0">
        <dgm:presLayoutVars>
          <dgm:dir/>
          <dgm:resizeHandles val="exact"/>
        </dgm:presLayoutVars>
      </dgm:prSet>
      <dgm:spPr/>
    </dgm:pt>
    <dgm:pt modelId="{D196385C-28E7-41A7-A9AC-EE3A94061E8D}" type="pres">
      <dgm:prSet presAssocID="{C803D4F3-86FE-45B0-8661-421A3D108DBB}" presName="node" presStyleLbl="node1" presStyleIdx="0" presStyleCnt="11">
        <dgm:presLayoutVars>
          <dgm:bulletEnabled val="1"/>
        </dgm:presLayoutVars>
      </dgm:prSet>
      <dgm:spPr/>
    </dgm:pt>
    <dgm:pt modelId="{F2CC004F-B543-4412-B416-30030145E6FB}" type="pres">
      <dgm:prSet presAssocID="{B28870DB-DDBF-4868-BC54-D710B09FF12C}" presName="sibTrans" presStyleCnt="0"/>
      <dgm:spPr/>
    </dgm:pt>
    <dgm:pt modelId="{7106DC1C-4D21-40BF-9E4D-2BE12BF539F4}" type="pres">
      <dgm:prSet presAssocID="{4AEE8914-C16A-4AFD-9D6E-AAA916CDEAC3}" presName="node" presStyleLbl="node1" presStyleIdx="1" presStyleCnt="11">
        <dgm:presLayoutVars>
          <dgm:bulletEnabled val="1"/>
        </dgm:presLayoutVars>
      </dgm:prSet>
      <dgm:spPr/>
    </dgm:pt>
    <dgm:pt modelId="{57F8B5DB-6D39-475C-ACF4-15BB144CC616}" type="pres">
      <dgm:prSet presAssocID="{42861A86-FBF6-4DDF-9E56-5F737CD026EC}" presName="sibTrans" presStyleCnt="0"/>
      <dgm:spPr/>
    </dgm:pt>
    <dgm:pt modelId="{F6F0DF63-BBC3-4AAC-980A-31C402F28799}" type="pres">
      <dgm:prSet presAssocID="{78FDA2CC-5FFD-40BA-A7E5-62F9584E3FB4}" presName="node" presStyleLbl="node1" presStyleIdx="2" presStyleCnt="11">
        <dgm:presLayoutVars>
          <dgm:bulletEnabled val="1"/>
        </dgm:presLayoutVars>
      </dgm:prSet>
      <dgm:spPr/>
    </dgm:pt>
    <dgm:pt modelId="{C2C114A3-85DD-4109-914C-F1625B85C0A8}" type="pres">
      <dgm:prSet presAssocID="{EAD81DC5-48BF-4A5C-BE88-178E4652AE31}" presName="sibTrans" presStyleCnt="0"/>
      <dgm:spPr/>
    </dgm:pt>
    <dgm:pt modelId="{AE3CD49F-C1B7-4229-A253-DCD6F4D308AD}" type="pres">
      <dgm:prSet presAssocID="{B791AFEE-B31E-4B4D-B11A-6A3000BFD9C4}" presName="node" presStyleLbl="node1" presStyleIdx="3" presStyleCnt="11">
        <dgm:presLayoutVars>
          <dgm:bulletEnabled val="1"/>
        </dgm:presLayoutVars>
      </dgm:prSet>
      <dgm:spPr/>
    </dgm:pt>
    <dgm:pt modelId="{DB59CEC5-D945-4A75-81D8-7654911C1318}" type="pres">
      <dgm:prSet presAssocID="{D1F2E9CC-4B36-4F75-B552-B1549572F11C}" presName="sibTrans" presStyleCnt="0"/>
      <dgm:spPr/>
    </dgm:pt>
    <dgm:pt modelId="{7C5ADB6B-C91C-4057-A4C4-0A1881381EE3}" type="pres">
      <dgm:prSet presAssocID="{E274CEEB-E405-4A66-8ED0-98BE6596DEA7}" presName="node" presStyleLbl="node1" presStyleIdx="4" presStyleCnt="11">
        <dgm:presLayoutVars>
          <dgm:bulletEnabled val="1"/>
        </dgm:presLayoutVars>
      </dgm:prSet>
      <dgm:spPr/>
    </dgm:pt>
    <dgm:pt modelId="{9FA22D80-8046-47F0-844F-78A26B8D44E6}" type="pres">
      <dgm:prSet presAssocID="{80F58111-4198-4A67-A431-EFB37050F563}" presName="sibTrans" presStyleCnt="0"/>
      <dgm:spPr/>
    </dgm:pt>
    <dgm:pt modelId="{20D16505-8E6D-4897-845F-41AF3C23F014}" type="pres">
      <dgm:prSet presAssocID="{48A80B25-7B92-4F02-BD1C-D7EF839AA531}" presName="node" presStyleLbl="node1" presStyleIdx="5" presStyleCnt="11">
        <dgm:presLayoutVars>
          <dgm:bulletEnabled val="1"/>
        </dgm:presLayoutVars>
      </dgm:prSet>
      <dgm:spPr/>
    </dgm:pt>
    <dgm:pt modelId="{CA98FAC6-37C3-4548-AD3B-FA4ACE4F09E4}" type="pres">
      <dgm:prSet presAssocID="{AC53303A-3E69-4EF1-9013-7DBB79F420C8}" presName="sibTrans" presStyleCnt="0"/>
      <dgm:spPr/>
    </dgm:pt>
    <dgm:pt modelId="{04455A8C-DD81-47D1-8C35-E1F831350BD8}" type="pres">
      <dgm:prSet presAssocID="{727ABB8A-763A-4742-BB4F-521A70E4119D}" presName="node" presStyleLbl="node1" presStyleIdx="6" presStyleCnt="11">
        <dgm:presLayoutVars>
          <dgm:bulletEnabled val="1"/>
        </dgm:presLayoutVars>
      </dgm:prSet>
      <dgm:spPr/>
    </dgm:pt>
    <dgm:pt modelId="{3B69F14F-F3EC-4D8B-8819-2B4BDCD05985}" type="pres">
      <dgm:prSet presAssocID="{8A6429D6-1207-40F2-A7BE-432F9BDE884C}" presName="sibTrans" presStyleCnt="0"/>
      <dgm:spPr/>
    </dgm:pt>
    <dgm:pt modelId="{6D03E39B-56E8-404C-9717-E6FF02849A05}" type="pres">
      <dgm:prSet presAssocID="{AA6B367C-9378-4775-A614-243BFB1799F3}" presName="node" presStyleLbl="node1" presStyleIdx="7" presStyleCnt="11">
        <dgm:presLayoutVars>
          <dgm:bulletEnabled val="1"/>
        </dgm:presLayoutVars>
      </dgm:prSet>
      <dgm:spPr/>
    </dgm:pt>
    <dgm:pt modelId="{C56CC08A-BEDF-4494-8401-4C0D543AF37A}" type="pres">
      <dgm:prSet presAssocID="{E113B5EB-EAFC-4326-B4FC-FE0FB91EA801}" presName="sibTrans" presStyleCnt="0"/>
      <dgm:spPr/>
    </dgm:pt>
    <dgm:pt modelId="{5ECFFA1C-8C50-4F27-A179-AE86B4CBF170}" type="pres">
      <dgm:prSet presAssocID="{14E498DE-98BA-4C27-9EED-14CD017093C9}" presName="node" presStyleLbl="node1" presStyleIdx="8" presStyleCnt="11">
        <dgm:presLayoutVars>
          <dgm:bulletEnabled val="1"/>
        </dgm:presLayoutVars>
      </dgm:prSet>
      <dgm:spPr/>
    </dgm:pt>
    <dgm:pt modelId="{2C3E4183-157B-4705-955F-53626E95C7B5}" type="pres">
      <dgm:prSet presAssocID="{656CE7C7-9EAC-4C17-8B93-6C1EE7F27BAE}" presName="sibTrans" presStyleCnt="0"/>
      <dgm:spPr/>
    </dgm:pt>
    <dgm:pt modelId="{B3D57D8E-9C04-4644-93C6-C6AA22DA304D}" type="pres">
      <dgm:prSet presAssocID="{093990CE-10F8-46B9-9B89-AC71CF25AE66}" presName="node" presStyleLbl="node1" presStyleIdx="9" presStyleCnt="11">
        <dgm:presLayoutVars>
          <dgm:bulletEnabled val="1"/>
        </dgm:presLayoutVars>
      </dgm:prSet>
      <dgm:spPr/>
    </dgm:pt>
    <dgm:pt modelId="{ACE6FB6B-A0FE-45E6-B22A-3E7B4F49063B}" type="pres">
      <dgm:prSet presAssocID="{BB36B02F-1241-4987-A182-40AE5A42E046}" presName="sibTrans" presStyleCnt="0"/>
      <dgm:spPr/>
    </dgm:pt>
    <dgm:pt modelId="{43E7457B-0B6E-4878-B841-69ADF31099BF}" type="pres">
      <dgm:prSet presAssocID="{C4D7D117-3DC9-4926-A85B-2E5A1A5FA645}" presName="node" presStyleLbl="node1" presStyleIdx="10" presStyleCnt="11">
        <dgm:presLayoutVars>
          <dgm:bulletEnabled val="1"/>
        </dgm:presLayoutVars>
      </dgm:prSet>
      <dgm:spPr/>
    </dgm:pt>
  </dgm:ptLst>
  <dgm:cxnLst>
    <dgm:cxn modelId="{20AA2806-2D2D-433C-9F9D-A32A5A855B9F}" srcId="{420518D4-9A93-4DF5-A2FF-8B59E04AFD68}" destId="{14E498DE-98BA-4C27-9EED-14CD017093C9}" srcOrd="8" destOrd="0" parTransId="{FA989B2A-0EDA-4A69-B9E1-F74C964120A0}" sibTransId="{656CE7C7-9EAC-4C17-8B93-6C1EE7F27BAE}"/>
    <dgm:cxn modelId="{08B86511-BCD6-43AF-8303-DBC51614E5C5}" type="presOf" srcId="{C803D4F3-86FE-45B0-8661-421A3D108DBB}" destId="{D196385C-28E7-41A7-A9AC-EE3A94061E8D}" srcOrd="0" destOrd="0" presId="urn:microsoft.com/office/officeart/2005/8/layout/default"/>
    <dgm:cxn modelId="{F5584C11-20EC-41AA-8075-F0E36CB60177}" srcId="{420518D4-9A93-4DF5-A2FF-8B59E04AFD68}" destId="{E274CEEB-E405-4A66-8ED0-98BE6596DEA7}" srcOrd="4" destOrd="0" parTransId="{65A632E6-E017-48D6-826E-868C416EFE66}" sibTransId="{80F58111-4198-4A67-A431-EFB37050F563}"/>
    <dgm:cxn modelId="{8BC8941B-803A-4C02-A9D8-64CCFC449A61}" srcId="{420518D4-9A93-4DF5-A2FF-8B59E04AFD68}" destId="{727ABB8A-763A-4742-BB4F-521A70E4119D}" srcOrd="6" destOrd="0" parTransId="{895C20FE-37A7-472F-A51C-40E1BE9D59F4}" sibTransId="{8A6429D6-1207-40F2-A7BE-432F9BDE884C}"/>
    <dgm:cxn modelId="{40455521-A348-431E-86FD-9516675A9116}" srcId="{420518D4-9A93-4DF5-A2FF-8B59E04AFD68}" destId="{48A80B25-7B92-4F02-BD1C-D7EF839AA531}" srcOrd="5" destOrd="0" parTransId="{AAF2D25A-6C9B-4479-B8CC-50B505A70840}" sibTransId="{AC53303A-3E69-4EF1-9013-7DBB79F420C8}"/>
    <dgm:cxn modelId="{E34ED926-F85F-4F9B-8C8D-2D75EC9F2FB6}" type="presOf" srcId="{4AEE8914-C16A-4AFD-9D6E-AAA916CDEAC3}" destId="{7106DC1C-4D21-40BF-9E4D-2BE12BF539F4}" srcOrd="0" destOrd="0" presId="urn:microsoft.com/office/officeart/2005/8/layout/default"/>
    <dgm:cxn modelId="{3FB85635-8910-4E26-8678-5AEC95C4DEF9}" type="presOf" srcId="{420518D4-9A93-4DF5-A2FF-8B59E04AFD68}" destId="{22955209-4508-44BF-A070-AE80C6E39C4B}" srcOrd="0" destOrd="0" presId="urn:microsoft.com/office/officeart/2005/8/layout/default"/>
    <dgm:cxn modelId="{3B72A777-A22A-44C9-84F6-529C5A4E8F47}" type="presOf" srcId="{E274CEEB-E405-4A66-8ED0-98BE6596DEA7}" destId="{7C5ADB6B-C91C-4057-A4C4-0A1881381EE3}" srcOrd="0" destOrd="0" presId="urn:microsoft.com/office/officeart/2005/8/layout/default"/>
    <dgm:cxn modelId="{9317DF78-956D-49D3-8BE7-05FBFD65D988}" srcId="{420518D4-9A93-4DF5-A2FF-8B59E04AFD68}" destId="{C4D7D117-3DC9-4926-A85B-2E5A1A5FA645}" srcOrd="10" destOrd="0" parTransId="{3580E5B3-D5F6-44E7-88ED-B6FAA14F865A}" sibTransId="{98BD247E-011F-4BB9-9D4A-30217D7D1062}"/>
    <dgm:cxn modelId="{CFD73D79-AA42-47AE-83DC-1061DF539219}" type="presOf" srcId="{78FDA2CC-5FFD-40BA-A7E5-62F9584E3FB4}" destId="{F6F0DF63-BBC3-4AAC-980A-31C402F28799}" srcOrd="0" destOrd="0" presId="urn:microsoft.com/office/officeart/2005/8/layout/default"/>
    <dgm:cxn modelId="{0234685A-7ABA-49A0-80C4-80E9125DC198}" type="presOf" srcId="{14E498DE-98BA-4C27-9EED-14CD017093C9}" destId="{5ECFFA1C-8C50-4F27-A179-AE86B4CBF170}" srcOrd="0" destOrd="0" presId="urn:microsoft.com/office/officeart/2005/8/layout/default"/>
    <dgm:cxn modelId="{1A66458D-EDA5-4C71-BC6D-94C24BC2CD9A}" srcId="{420518D4-9A93-4DF5-A2FF-8B59E04AFD68}" destId="{AA6B367C-9378-4775-A614-243BFB1799F3}" srcOrd="7" destOrd="0" parTransId="{F5BC7C19-6790-48DA-A686-17D1FDB3B754}" sibTransId="{E113B5EB-EAFC-4326-B4FC-FE0FB91EA801}"/>
    <dgm:cxn modelId="{C92B4297-9EF7-40D9-9C85-EC9A42798CEB}" srcId="{420518D4-9A93-4DF5-A2FF-8B59E04AFD68}" destId="{B791AFEE-B31E-4B4D-B11A-6A3000BFD9C4}" srcOrd="3" destOrd="0" parTransId="{BE17F16D-122D-4524-9D7F-9E8F0E74796E}" sibTransId="{D1F2E9CC-4B36-4F75-B552-B1549572F11C}"/>
    <dgm:cxn modelId="{5413CAA1-B220-4F01-8A23-C9FEF4615D50}" srcId="{420518D4-9A93-4DF5-A2FF-8B59E04AFD68}" destId="{78FDA2CC-5FFD-40BA-A7E5-62F9584E3FB4}" srcOrd="2" destOrd="0" parTransId="{641EF386-7DD7-4A16-8F15-058D6573D1DC}" sibTransId="{EAD81DC5-48BF-4A5C-BE88-178E4652AE31}"/>
    <dgm:cxn modelId="{25F866A7-4FFA-44A1-8A17-EDA2CCF7AFA6}" srcId="{420518D4-9A93-4DF5-A2FF-8B59E04AFD68}" destId="{4AEE8914-C16A-4AFD-9D6E-AAA916CDEAC3}" srcOrd="1" destOrd="0" parTransId="{DC59F291-9FCA-4112-9F2C-52772649AD8D}" sibTransId="{42861A86-FBF6-4DDF-9E56-5F737CD026EC}"/>
    <dgm:cxn modelId="{56C049AA-2A9C-49C3-94CE-5E0902024637}" type="presOf" srcId="{093990CE-10F8-46B9-9B89-AC71CF25AE66}" destId="{B3D57D8E-9C04-4644-93C6-C6AA22DA304D}" srcOrd="0" destOrd="0" presId="urn:microsoft.com/office/officeart/2005/8/layout/default"/>
    <dgm:cxn modelId="{E0B7F2B8-E5BE-402A-95F1-B8D1906A1AF3}" type="presOf" srcId="{C4D7D117-3DC9-4926-A85B-2E5A1A5FA645}" destId="{43E7457B-0B6E-4878-B841-69ADF31099BF}" srcOrd="0" destOrd="0" presId="urn:microsoft.com/office/officeart/2005/8/layout/default"/>
    <dgm:cxn modelId="{FD1B08D4-4B37-4078-A87B-0C69271B0B5B}" srcId="{420518D4-9A93-4DF5-A2FF-8B59E04AFD68}" destId="{C803D4F3-86FE-45B0-8661-421A3D108DBB}" srcOrd="0" destOrd="0" parTransId="{EB61BCDB-A146-4417-A0F8-4BFEE8660DEF}" sibTransId="{B28870DB-DDBF-4868-BC54-D710B09FF12C}"/>
    <dgm:cxn modelId="{F4EA2DD6-CBF6-4276-AEB5-F16AC6B01D34}" srcId="{420518D4-9A93-4DF5-A2FF-8B59E04AFD68}" destId="{093990CE-10F8-46B9-9B89-AC71CF25AE66}" srcOrd="9" destOrd="0" parTransId="{F4228981-9093-42A3-B212-FF294B791FF0}" sibTransId="{BB36B02F-1241-4987-A182-40AE5A42E046}"/>
    <dgm:cxn modelId="{57EF21D7-439E-4ED4-979D-8265D3C73C19}" type="presOf" srcId="{48A80B25-7B92-4F02-BD1C-D7EF839AA531}" destId="{20D16505-8E6D-4897-845F-41AF3C23F014}" srcOrd="0" destOrd="0" presId="urn:microsoft.com/office/officeart/2005/8/layout/default"/>
    <dgm:cxn modelId="{1EE480D8-EB9E-4B2A-8D32-E12265E8D5E0}" type="presOf" srcId="{727ABB8A-763A-4742-BB4F-521A70E4119D}" destId="{04455A8C-DD81-47D1-8C35-E1F831350BD8}" srcOrd="0" destOrd="0" presId="urn:microsoft.com/office/officeart/2005/8/layout/default"/>
    <dgm:cxn modelId="{ED59A5E5-AE39-41B2-AC0A-AC3E30837EC6}" type="presOf" srcId="{B791AFEE-B31E-4B4D-B11A-6A3000BFD9C4}" destId="{AE3CD49F-C1B7-4229-A253-DCD6F4D308AD}" srcOrd="0" destOrd="0" presId="urn:microsoft.com/office/officeart/2005/8/layout/default"/>
    <dgm:cxn modelId="{14D129EB-921C-4B7F-B98E-EC30665F5E4D}" type="presOf" srcId="{AA6B367C-9378-4775-A614-243BFB1799F3}" destId="{6D03E39B-56E8-404C-9717-E6FF02849A05}" srcOrd="0" destOrd="0" presId="urn:microsoft.com/office/officeart/2005/8/layout/default"/>
    <dgm:cxn modelId="{4829D550-C76E-4A1E-A484-9AA036517164}" type="presParOf" srcId="{22955209-4508-44BF-A070-AE80C6E39C4B}" destId="{D196385C-28E7-41A7-A9AC-EE3A94061E8D}" srcOrd="0" destOrd="0" presId="urn:microsoft.com/office/officeart/2005/8/layout/default"/>
    <dgm:cxn modelId="{E1BA9BBF-91F9-466B-9C31-2D0190176EA0}" type="presParOf" srcId="{22955209-4508-44BF-A070-AE80C6E39C4B}" destId="{F2CC004F-B543-4412-B416-30030145E6FB}" srcOrd="1" destOrd="0" presId="urn:microsoft.com/office/officeart/2005/8/layout/default"/>
    <dgm:cxn modelId="{AE79E971-5950-4ED0-8590-F3D4F8C67EFC}" type="presParOf" srcId="{22955209-4508-44BF-A070-AE80C6E39C4B}" destId="{7106DC1C-4D21-40BF-9E4D-2BE12BF539F4}" srcOrd="2" destOrd="0" presId="urn:microsoft.com/office/officeart/2005/8/layout/default"/>
    <dgm:cxn modelId="{BC3B42F6-4388-4184-93B5-FDD5226C16C0}" type="presParOf" srcId="{22955209-4508-44BF-A070-AE80C6E39C4B}" destId="{57F8B5DB-6D39-475C-ACF4-15BB144CC616}" srcOrd="3" destOrd="0" presId="urn:microsoft.com/office/officeart/2005/8/layout/default"/>
    <dgm:cxn modelId="{DF246196-76C7-479E-809D-811BA949515C}" type="presParOf" srcId="{22955209-4508-44BF-A070-AE80C6E39C4B}" destId="{F6F0DF63-BBC3-4AAC-980A-31C402F28799}" srcOrd="4" destOrd="0" presId="urn:microsoft.com/office/officeart/2005/8/layout/default"/>
    <dgm:cxn modelId="{0E5EEA5D-DB4D-4B98-8E66-C414F60A03BB}" type="presParOf" srcId="{22955209-4508-44BF-A070-AE80C6E39C4B}" destId="{C2C114A3-85DD-4109-914C-F1625B85C0A8}" srcOrd="5" destOrd="0" presId="urn:microsoft.com/office/officeart/2005/8/layout/default"/>
    <dgm:cxn modelId="{CD6B912E-82D2-4192-B089-6D35A8300A81}" type="presParOf" srcId="{22955209-4508-44BF-A070-AE80C6E39C4B}" destId="{AE3CD49F-C1B7-4229-A253-DCD6F4D308AD}" srcOrd="6" destOrd="0" presId="urn:microsoft.com/office/officeart/2005/8/layout/default"/>
    <dgm:cxn modelId="{60BCC43C-8A07-4D65-B100-3B4ADD486F31}" type="presParOf" srcId="{22955209-4508-44BF-A070-AE80C6E39C4B}" destId="{DB59CEC5-D945-4A75-81D8-7654911C1318}" srcOrd="7" destOrd="0" presId="urn:microsoft.com/office/officeart/2005/8/layout/default"/>
    <dgm:cxn modelId="{95481737-D930-47AB-BAAC-BF5D08791ABA}" type="presParOf" srcId="{22955209-4508-44BF-A070-AE80C6E39C4B}" destId="{7C5ADB6B-C91C-4057-A4C4-0A1881381EE3}" srcOrd="8" destOrd="0" presId="urn:microsoft.com/office/officeart/2005/8/layout/default"/>
    <dgm:cxn modelId="{7FF7AE12-3F3A-4016-B8B8-F083158E1190}" type="presParOf" srcId="{22955209-4508-44BF-A070-AE80C6E39C4B}" destId="{9FA22D80-8046-47F0-844F-78A26B8D44E6}" srcOrd="9" destOrd="0" presId="urn:microsoft.com/office/officeart/2005/8/layout/default"/>
    <dgm:cxn modelId="{016E6526-5530-4F4D-B05C-DEB22BC86B1E}" type="presParOf" srcId="{22955209-4508-44BF-A070-AE80C6E39C4B}" destId="{20D16505-8E6D-4897-845F-41AF3C23F014}" srcOrd="10" destOrd="0" presId="urn:microsoft.com/office/officeart/2005/8/layout/default"/>
    <dgm:cxn modelId="{E00D9273-489B-4C61-9356-92C5D30556B0}" type="presParOf" srcId="{22955209-4508-44BF-A070-AE80C6E39C4B}" destId="{CA98FAC6-37C3-4548-AD3B-FA4ACE4F09E4}" srcOrd="11" destOrd="0" presId="urn:microsoft.com/office/officeart/2005/8/layout/default"/>
    <dgm:cxn modelId="{2235399E-D041-412B-A155-2B86D72EAD7E}" type="presParOf" srcId="{22955209-4508-44BF-A070-AE80C6E39C4B}" destId="{04455A8C-DD81-47D1-8C35-E1F831350BD8}" srcOrd="12" destOrd="0" presId="urn:microsoft.com/office/officeart/2005/8/layout/default"/>
    <dgm:cxn modelId="{450842BC-7EBC-4181-A14E-C1F11B7D3696}" type="presParOf" srcId="{22955209-4508-44BF-A070-AE80C6E39C4B}" destId="{3B69F14F-F3EC-4D8B-8819-2B4BDCD05985}" srcOrd="13" destOrd="0" presId="urn:microsoft.com/office/officeart/2005/8/layout/default"/>
    <dgm:cxn modelId="{C3945AEC-ADB8-46F2-B497-54A1ED62A9BD}" type="presParOf" srcId="{22955209-4508-44BF-A070-AE80C6E39C4B}" destId="{6D03E39B-56E8-404C-9717-E6FF02849A05}" srcOrd="14" destOrd="0" presId="urn:microsoft.com/office/officeart/2005/8/layout/default"/>
    <dgm:cxn modelId="{759401EF-4C99-48ED-98A3-AEEF65532DA4}" type="presParOf" srcId="{22955209-4508-44BF-A070-AE80C6E39C4B}" destId="{C56CC08A-BEDF-4494-8401-4C0D543AF37A}" srcOrd="15" destOrd="0" presId="urn:microsoft.com/office/officeart/2005/8/layout/default"/>
    <dgm:cxn modelId="{B3664E77-B8C3-419F-BCF7-812F405200B4}" type="presParOf" srcId="{22955209-4508-44BF-A070-AE80C6E39C4B}" destId="{5ECFFA1C-8C50-4F27-A179-AE86B4CBF170}" srcOrd="16" destOrd="0" presId="urn:microsoft.com/office/officeart/2005/8/layout/default"/>
    <dgm:cxn modelId="{1B7A3592-1978-46F1-A3DC-CF13F4FAB846}" type="presParOf" srcId="{22955209-4508-44BF-A070-AE80C6E39C4B}" destId="{2C3E4183-157B-4705-955F-53626E95C7B5}" srcOrd="17" destOrd="0" presId="urn:microsoft.com/office/officeart/2005/8/layout/default"/>
    <dgm:cxn modelId="{FBC88DEF-8523-44E5-86AC-69209D422A53}" type="presParOf" srcId="{22955209-4508-44BF-A070-AE80C6E39C4B}" destId="{B3D57D8E-9C04-4644-93C6-C6AA22DA304D}" srcOrd="18" destOrd="0" presId="urn:microsoft.com/office/officeart/2005/8/layout/default"/>
    <dgm:cxn modelId="{961083E3-8ED3-4151-B723-D75345D493D1}" type="presParOf" srcId="{22955209-4508-44BF-A070-AE80C6E39C4B}" destId="{ACE6FB6B-A0FE-45E6-B22A-3E7B4F49063B}" srcOrd="19" destOrd="0" presId="urn:microsoft.com/office/officeart/2005/8/layout/default"/>
    <dgm:cxn modelId="{50109EB6-FF2C-48C1-824B-D6A755CFF195}" type="presParOf" srcId="{22955209-4508-44BF-A070-AE80C6E39C4B}" destId="{43E7457B-0B6E-4878-B841-69ADF31099BF}"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0"/>
          <a:ext cx="7675418" cy="683374"/>
        </a:xfrm>
        <a:prstGeom prst="roundRect">
          <a:avLst>
            <a:gd name="adj" fmla="val 10000"/>
          </a:avLst>
        </a:prstGeom>
        <a:solidFill>
          <a:srgbClr val="002060"/>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206720" y="154255"/>
          <a:ext cx="375855" cy="375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789297" y="496"/>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chemeClr val="accent3">
                  <a:lumMod val="20000"/>
                  <a:lumOff val="80000"/>
                </a:schemeClr>
              </a:solidFill>
              <a:latin typeface="Calibri" panose="020F0502020204030204" pitchFamily="34" charset="0"/>
              <a:cs typeface="Calibri" panose="020F0502020204030204" pitchFamily="34" charset="0"/>
            </a:rPr>
            <a:t>Background</a:t>
          </a:r>
        </a:p>
      </dsp:txBody>
      <dsp:txXfrm>
        <a:off x="789297" y="496"/>
        <a:ext cx="6886120" cy="683374"/>
      </dsp:txXfrm>
    </dsp:sp>
    <dsp:sp modelId="{FA3369E0-5B38-4FDD-A9F5-22B9810A03F7}">
      <dsp:nvSpPr>
        <dsp:cNvPr id="0" name=""/>
        <dsp:cNvSpPr/>
      </dsp:nvSpPr>
      <dsp:spPr>
        <a:xfrm>
          <a:off x="0" y="854714"/>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206720" y="1008473"/>
          <a:ext cx="375855" cy="3758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789297" y="854714"/>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The Timeline</a:t>
          </a:r>
        </a:p>
      </dsp:txBody>
      <dsp:txXfrm>
        <a:off x="789297" y="854714"/>
        <a:ext cx="6886120" cy="683374"/>
      </dsp:txXfrm>
    </dsp:sp>
    <dsp:sp modelId="{DB8ABDAA-976A-4A84-A3C3-277080E19DCA}">
      <dsp:nvSpPr>
        <dsp:cNvPr id="0" name=""/>
        <dsp:cNvSpPr/>
      </dsp:nvSpPr>
      <dsp:spPr>
        <a:xfrm>
          <a:off x="0" y="1708932"/>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206720" y="1862691"/>
          <a:ext cx="375855" cy="3758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789297" y="1708932"/>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The Process</a:t>
          </a:r>
        </a:p>
      </dsp:txBody>
      <dsp:txXfrm>
        <a:off x="789297" y="1708932"/>
        <a:ext cx="6886120" cy="683374"/>
      </dsp:txXfrm>
    </dsp:sp>
    <dsp:sp modelId="{C2FCE80A-DCA0-4D7F-8F72-19CB2337E588}">
      <dsp:nvSpPr>
        <dsp:cNvPr id="0" name=""/>
        <dsp:cNvSpPr/>
      </dsp:nvSpPr>
      <dsp:spPr>
        <a:xfrm>
          <a:off x="0" y="2563149"/>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206720" y="2716909"/>
          <a:ext cx="375855" cy="3758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789297" y="2563149"/>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Desktop Review / Self-Assessment</a:t>
          </a:r>
        </a:p>
      </dsp:txBody>
      <dsp:txXfrm>
        <a:off x="789297" y="2563149"/>
        <a:ext cx="6886120" cy="683374"/>
      </dsp:txXfrm>
    </dsp:sp>
    <dsp:sp modelId="{343A76ED-9DD6-4B0A-830E-16ED952B3D06}">
      <dsp:nvSpPr>
        <dsp:cNvPr id="0" name=""/>
        <dsp:cNvSpPr/>
      </dsp:nvSpPr>
      <dsp:spPr>
        <a:xfrm>
          <a:off x="0" y="3417367"/>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206720" y="3571126"/>
          <a:ext cx="375855" cy="37585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789297" y="3417367"/>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Next Steps</a:t>
          </a:r>
        </a:p>
      </dsp:txBody>
      <dsp:txXfrm>
        <a:off x="789297" y="3417367"/>
        <a:ext cx="6886120" cy="683374"/>
      </dsp:txXfrm>
    </dsp:sp>
    <dsp:sp modelId="{A8F8E91F-A2F5-42F3-923A-60B88297BAE8}">
      <dsp:nvSpPr>
        <dsp:cNvPr id="0" name=""/>
        <dsp:cNvSpPr/>
      </dsp:nvSpPr>
      <dsp:spPr>
        <a:xfrm>
          <a:off x="0" y="4330772"/>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BEFB7-07C6-42A4-BAB0-F0E2084408A5}">
      <dsp:nvSpPr>
        <dsp:cNvPr id="0" name=""/>
        <dsp:cNvSpPr/>
      </dsp:nvSpPr>
      <dsp:spPr>
        <a:xfrm>
          <a:off x="206720" y="4425344"/>
          <a:ext cx="375855" cy="37585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AB81C-ECAB-4F6F-B753-72BB50A818A1}">
      <dsp:nvSpPr>
        <dsp:cNvPr id="0" name=""/>
        <dsp:cNvSpPr/>
      </dsp:nvSpPr>
      <dsp:spPr>
        <a:xfrm>
          <a:off x="789297" y="4271585"/>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Questions</a:t>
          </a:r>
        </a:p>
      </dsp:txBody>
      <dsp:txXfrm>
        <a:off x="789297" y="4271585"/>
        <a:ext cx="6886120" cy="683374"/>
      </dsp:txXfrm>
    </dsp:sp>
    <dsp:sp modelId="{9AB60C42-0FBC-4AD0-8C87-A7B6177E7E2E}">
      <dsp:nvSpPr>
        <dsp:cNvPr id="0" name=""/>
        <dsp:cNvSpPr/>
      </dsp:nvSpPr>
      <dsp:spPr>
        <a:xfrm>
          <a:off x="0" y="5125803"/>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16821-A7C1-43B9-A0F7-E4F6D4B83647}">
      <dsp:nvSpPr>
        <dsp:cNvPr id="0" name=""/>
        <dsp:cNvSpPr/>
      </dsp:nvSpPr>
      <dsp:spPr>
        <a:xfrm>
          <a:off x="206720" y="5279562"/>
          <a:ext cx="375855" cy="3758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98405-3915-4989-9BC4-4E396B76637D}">
      <dsp:nvSpPr>
        <dsp:cNvPr id="0" name=""/>
        <dsp:cNvSpPr/>
      </dsp:nvSpPr>
      <dsp:spPr>
        <a:xfrm>
          <a:off x="789297" y="5125803"/>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Wrap Up &amp; Feedback</a:t>
          </a:r>
        </a:p>
      </dsp:txBody>
      <dsp:txXfrm>
        <a:off x="789297" y="5125803"/>
        <a:ext cx="6886120" cy="683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2480E-E43D-4099-A189-BFB6F9C67D5C}">
      <dsp:nvSpPr>
        <dsp:cNvPr id="0" name=""/>
        <dsp:cNvSpPr/>
      </dsp:nvSpPr>
      <dsp:spPr>
        <a:xfrm>
          <a:off x="639733" y="1039573"/>
          <a:ext cx="1102670" cy="977036"/>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C79F0BF-8CEB-45F4-BB13-A3CEF0512644}">
      <dsp:nvSpPr>
        <dsp:cNvPr id="0" name=""/>
        <dsp:cNvSpPr/>
      </dsp:nvSpPr>
      <dsp:spPr>
        <a:xfrm>
          <a:off x="5020" y="2352966"/>
          <a:ext cx="2389058" cy="88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accent1">
                  <a:lumMod val="50000"/>
                </a:schemeClr>
              </a:solidFill>
            </a:rPr>
            <a:t>Differentiating</a:t>
          </a:r>
          <a:endParaRPr lang="en-US" sz="2300" kern="1200" dirty="0">
            <a:solidFill>
              <a:schemeClr val="accent1">
                <a:lumMod val="50000"/>
              </a:schemeClr>
            </a:solidFill>
          </a:endParaRPr>
        </a:p>
      </dsp:txBody>
      <dsp:txXfrm>
        <a:off x="5020" y="2352966"/>
        <a:ext cx="2389058" cy="886340"/>
      </dsp:txXfrm>
    </dsp:sp>
    <dsp:sp modelId="{E26E77DD-6009-4D08-B0A8-4990DA747065}">
      <dsp:nvSpPr>
        <dsp:cNvPr id="0" name=""/>
        <dsp:cNvSpPr/>
      </dsp:nvSpPr>
      <dsp:spPr>
        <a:xfrm>
          <a:off x="3295141" y="1065832"/>
          <a:ext cx="1047984" cy="872001"/>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07CAA00-0ED8-480A-80C3-48C2EA770C7A}">
      <dsp:nvSpPr>
        <dsp:cNvPr id="0" name=""/>
        <dsp:cNvSpPr/>
      </dsp:nvSpPr>
      <dsp:spPr>
        <a:xfrm>
          <a:off x="2633085" y="2326707"/>
          <a:ext cx="2389058" cy="88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accent1">
                  <a:lumMod val="50000"/>
                </a:schemeClr>
              </a:solidFill>
            </a:rPr>
            <a:t>Streamlining</a:t>
          </a:r>
          <a:endParaRPr lang="en-US" sz="2300" kern="1200" dirty="0">
            <a:solidFill>
              <a:schemeClr val="accent1">
                <a:lumMod val="50000"/>
              </a:schemeClr>
            </a:solidFill>
          </a:endParaRPr>
        </a:p>
      </dsp:txBody>
      <dsp:txXfrm>
        <a:off x="2633085" y="2326707"/>
        <a:ext cx="2389058" cy="886340"/>
      </dsp:txXfrm>
    </dsp:sp>
    <dsp:sp modelId="{BF8FEAA5-C522-411A-8E33-AB12A782B09E}">
      <dsp:nvSpPr>
        <dsp:cNvPr id="0" name=""/>
        <dsp:cNvSpPr/>
      </dsp:nvSpPr>
      <dsp:spPr>
        <a:xfrm>
          <a:off x="5951098" y="1069667"/>
          <a:ext cx="992199" cy="856659"/>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FAF71B-72A6-4DD4-A51E-3A1A902DFB7C}">
      <dsp:nvSpPr>
        <dsp:cNvPr id="0" name=""/>
        <dsp:cNvSpPr/>
      </dsp:nvSpPr>
      <dsp:spPr>
        <a:xfrm>
          <a:off x="5261150" y="2322871"/>
          <a:ext cx="2389058" cy="88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accent1">
                  <a:lumMod val="50000"/>
                </a:schemeClr>
              </a:solidFill>
            </a:rPr>
            <a:t>Learning</a:t>
          </a:r>
          <a:endParaRPr lang="en-US" sz="2300" kern="1200" dirty="0">
            <a:solidFill>
              <a:schemeClr val="accent1">
                <a:lumMod val="50000"/>
              </a:schemeClr>
            </a:solidFill>
          </a:endParaRPr>
        </a:p>
      </dsp:txBody>
      <dsp:txXfrm>
        <a:off x="5261150" y="2322871"/>
        <a:ext cx="2389058" cy="886340"/>
      </dsp:txXfrm>
    </dsp:sp>
    <dsp:sp modelId="{BC2FA981-884F-4E2B-B1D4-21BBA9936C4A}">
      <dsp:nvSpPr>
        <dsp:cNvPr id="0" name=""/>
        <dsp:cNvSpPr/>
      </dsp:nvSpPr>
      <dsp:spPr>
        <a:xfrm>
          <a:off x="8573811" y="1080976"/>
          <a:ext cx="1019865" cy="818800"/>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F7BBC18-3DA1-4534-A958-2168B6135D33}">
      <dsp:nvSpPr>
        <dsp:cNvPr id="0" name=""/>
        <dsp:cNvSpPr/>
      </dsp:nvSpPr>
      <dsp:spPr>
        <a:xfrm>
          <a:off x="7889215" y="2313407"/>
          <a:ext cx="2389058" cy="88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accent1">
                  <a:lumMod val="50000"/>
                </a:schemeClr>
              </a:solidFill>
            </a:rPr>
            <a:t>Envisioning</a:t>
          </a:r>
          <a:endParaRPr lang="en-US" sz="2300" kern="1200" dirty="0">
            <a:solidFill>
              <a:schemeClr val="accent1">
                <a:lumMod val="50000"/>
              </a:schemeClr>
            </a:solidFill>
          </a:endParaRPr>
        </a:p>
      </dsp:txBody>
      <dsp:txXfrm>
        <a:off x="7889215" y="2313407"/>
        <a:ext cx="2389058" cy="886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D33E-3D60-4C97-9C82-307A312BE4E9}">
      <dsp:nvSpPr>
        <dsp:cNvPr id="0" name=""/>
        <dsp:cNvSpPr/>
      </dsp:nvSpPr>
      <dsp:spPr>
        <a:xfrm rot="16200000">
          <a:off x="-1791747" y="2712850"/>
          <a:ext cx="4143954" cy="416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7463" bIns="0" numCol="1" spcCol="1270" anchor="t" anchorCtr="0">
          <a:noAutofit/>
        </a:bodyPr>
        <a:lstStyle/>
        <a:p>
          <a:pPr marL="0" lvl="0" indent="0" algn="r" defTabSz="1377950">
            <a:lnSpc>
              <a:spcPct val="90000"/>
            </a:lnSpc>
            <a:spcBef>
              <a:spcPct val="0"/>
            </a:spcBef>
            <a:spcAft>
              <a:spcPct val="35000"/>
            </a:spcAft>
            <a:buNone/>
          </a:pPr>
          <a:r>
            <a:rPr lang="en-US" sz="3100" b="1" kern="1200">
              <a:solidFill>
                <a:schemeClr val="accent1">
                  <a:lumMod val="50000"/>
                </a:schemeClr>
              </a:solidFill>
            </a:rPr>
            <a:t>Differentiating</a:t>
          </a:r>
          <a:endParaRPr lang="en-US" sz="3100" kern="1200">
            <a:solidFill>
              <a:schemeClr val="accent1">
                <a:lumMod val="50000"/>
              </a:schemeClr>
            </a:solidFill>
          </a:endParaRPr>
        </a:p>
      </dsp:txBody>
      <dsp:txXfrm>
        <a:off x="-1791747" y="2712850"/>
        <a:ext cx="4143954" cy="416650"/>
      </dsp:txXfrm>
    </dsp:sp>
    <dsp:sp modelId="{9B89A926-CD2C-4A07-98F2-84A1DD6F8BFA}">
      <dsp:nvSpPr>
        <dsp:cNvPr id="0" name=""/>
        <dsp:cNvSpPr/>
      </dsp:nvSpPr>
      <dsp:spPr>
        <a:xfrm>
          <a:off x="488554" y="849199"/>
          <a:ext cx="2075361" cy="414395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367463"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Customizes levels of support to LEAs so that those that need more help can receive it and LEA strengths can be used as a model for others.</a:t>
          </a:r>
        </a:p>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Provides ability to target limited time and resources in the best way possible for LEAs and RIDE</a:t>
          </a:r>
          <a:r>
            <a:rPr lang="en-US" sz="900" b="0" kern="1200" dirty="0">
              <a:latin typeface="Calibri" panose="020F0502020204030204" pitchFamily="34" charset="0"/>
              <a:cs typeface="Calibri" panose="020F0502020204030204" pitchFamily="34" charset="0"/>
            </a:rPr>
            <a:t>. </a:t>
          </a:r>
        </a:p>
        <a:p>
          <a:pPr marL="114300" lvl="1" indent="-114300" algn="l" defTabSz="533400">
            <a:lnSpc>
              <a:spcPct val="90000"/>
            </a:lnSpc>
            <a:spcBef>
              <a:spcPct val="0"/>
            </a:spcBef>
            <a:spcAft>
              <a:spcPct val="15000"/>
            </a:spcAft>
            <a:buChar char="•"/>
          </a:pPr>
          <a:r>
            <a:rPr lang="en-US" sz="1200" b="0" kern="1200" dirty="0">
              <a:latin typeface="Calibri" panose="020F0502020204030204" pitchFamily="34" charset="0"/>
              <a:cs typeface="Calibri" panose="020F0502020204030204" pitchFamily="34" charset="0"/>
            </a:rPr>
            <a:t>Leverages overall trends among the risk assessment, desktop review and onsite visits to provide appropriate professional learning opportunities and technical assistance. (This will be available to all LEAs.)</a:t>
          </a:r>
        </a:p>
      </dsp:txBody>
      <dsp:txXfrm>
        <a:off x="488554" y="849199"/>
        <a:ext cx="2075361" cy="4143954"/>
      </dsp:txXfrm>
    </dsp:sp>
    <dsp:sp modelId="{E1E404FE-9A1E-4800-9658-DB4F1F2002A0}">
      <dsp:nvSpPr>
        <dsp:cNvPr id="0" name=""/>
        <dsp:cNvSpPr/>
      </dsp:nvSpPr>
      <dsp:spPr>
        <a:xfrm>
          <a:off x="5515" y="206198"/>
          <a:ext cx="833301" cy="8333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BDDAE2F-868A-456D-B3DB-7FDBB97A55D5}">
      <dsp:nvSpPr>
        <dsp:cNvPr id="0" name=""/>
        <dsp:cNvSpPr/>
      </dsp:nvSpPr>
      <dsp:spPr>
        <a:xfrm rot="16200000">
          <a:off x="1246479" y="2712850"/>
          <a:ext cx="4143954" cy="416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7463" bIns="0" numCol="1" spcCol="1270" anchor="t" anchorCtr="0">
          <a:noAutofit/>
        </a:bodyPr>
        <a:lstStyle/>
        <a:p>
          <a:pPr marL="0" lvl="0" indent="0" algn="r" defTabSz="1377950">
            <a:lnSpc>
              <a:spcPct val="90000"/>
            </a:lnSpc>
            <a:spcBef>
              <a:spcPct val="0"/>
            </a:spcBef>
            <a:spcAft>
              <a:spcPct val="35000"/>
            </a:spcAft>
            <a:buNone/>
          </a:pPr>
          <a:r>
            <a:rPr lang="en-US" sz="3100" b="1" kern="1200" dirty="0">
              <a:solidFill>
                <a:schemeClr val="accent1">
                  <a:lumMod val="50000"/>
                </a:schemeClr>
              </a:solidFill>
            </a:rPr>
            <a:t>Streamlining</a:t>
          </a:r>
          <a:endParaRPr lang="en-US" sz="3100" kern="1200" dirty="0">
            <a:solidFill>
              <a:schemeClr val="accent1">
                <a:lumMod val="50000"/>
              </a:schemeClr>
            </a:solidFill>
          </a:endParaRPr>
        </a:p>
      </dsp:txBody>
      <dsp:txXfrm>
        <a:off x="1246479" y="2712850"/>
        <a:ext cx="4143954" cy="416650"/>
      </dsp:txXfrm>
    </dsp:sp>
    <dsp:sp modelId="{3CD66BBC-77D5-437F-BB5D-8385BE21934D}">
      <dsp:nvSpPr>
        <dsp:cNvPr id="0" name=""/>
        <dsp:cNvSpPr/>
      </dsp:nvSpPr>
      <dsp:spPr>
        <a:xfrm>
          <a:off x="3526781" y="828810"/>
          <a:ext cx="2075361" cy="4184730"/>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367463"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Uses a single, streamlined process that results in improved and strengthened partnerships between RIDE and LEAs, and encourages LEAs to develop and effectively implement integrated and coherent consolidated LEA plans.</a:t>
          </a:r>
        </a:p>
        <a:p>
          <a:pPr marL="114300" lvl="1" indent="-114300" algn="l" defTabSz="533400">
            <a:lnSpc>
              <a:spcPct val="90000"/>
            </a:lnSpc>
            <a:spcBef>
              <a:spcPct val="0"/>
            </a:spcBef>
            <a:spcAft>
              <a:spcPct val="15000"/>
            </a:spcAft>
            <a:buChar char="•"/>
          </a:pPr>
          <a:r>
            <a:rPr lang="en-US" sz="1200" b="0" kern="1200" dirty="0">
              <a:latin typeface="Calibri" panose="020F0502020204030204" pitchFamily="34" charset="0"/>
              <a:cs typeface="Calibri" panose="020F0502020204030204" pitchFamily="34" charset="0"/>
            </a:rPr>
            <a:t>The model also reduces duplication of efforts for LEAs and RIDE staff through a uniform approach including the use of the same online space for LEA evidence, improved communication among the RIDE monitoring reviewers, and a consistent process that is the same for all programs</a:t>
          </a:r>
          <a:r>
            <a:rPr lang="en-US" sz="800" b="1" kern="1200" dirty="0"/>
            <a:t>.</a:t>
          </a:r>
        </a:p>
      </dsp:txBody>
      <dsp:txXfrm>
        <a:off x="3526781" y="828810"/>
        <a:ext cx="2075361" cy="4184730"/>
      </dsp:txXfrm>
    </dsp:sp>
    <dsp:sp modelId="{00BE89C0-13B6-4EE3-922C-5A62457B2D90}">
      <dsp:nvSpPr>
        <dsp:cNvPr id="0" name=""/>
        <dsp:cNvSpPr/>
      </dsp:nvSpPr>
      <dsp:spPr>
        <a:xfrm>
          <a:off x="3121755" y="136443"/>
          <a:ext cx="833301" cy="8333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27BEF41-312C-4AD6-A8E5-E1492840D640}">
      <dsp:nvSpPr>
        <dsp:cNvPr id="0" name=""/>
        <dsp:cNvSpPr/>
      </dsp:nvSpPr>
      <dsp:spPr>
        <a:xfrm rot="16200000">
          <a:off x="4284706" y="2712850"/>
          <a:ext cx="4143954" cy="416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7463" bIns="0" numCol="1" spcCol="1270" anchor="t" anchorCtr="0">
          <a:noAutofit/>
        </a:bodyPr>
        <a:lstStyle/>
        <a:p>
          <a:pPr marL="0" lvl="0" indent="0" algn="r" defTabSz="1377950">
            <a:lnSpc>
              <a:spcPct val="90000"/>
            </a:lnSpc>
            <a:spcBef>
              <a:spcPct val="0"/>
            </a:spcBef>
            <a:spcAft>
              <a:spcPct val="35000"/>
            </a:spcAft>
            <a:buNone/>
          </a:pPr>
          <a:r>
            <a:rPr lang="en-US" sz="3100" b="1" kern="1200">
              <a:solidFill>
                <a:schemeClr val="accent1">
                  <a:lumMod val="50000"/>
                </a:schemeClr>
              </a:solidFill>
            </a:rPr>
            <a:t>Learning</a:t>
          </a:r>
          <a:endParaRPr lang="en-US" sz="3100" kern="1200">
            <a:solidFill>
              <a:schemeClr val="accent1">
                <a:lumMod val="50000"/>
              </a:schemeClr>
            </a:solidFill>
          </a:endParaRPr>
        </a:p>
      </dsp:txBody>
      <dsp:txXfrm>
        <a:off x="4284706" y="2712850"/>
        <a:ext cx="4143954" cy="416650"/>
      </dsp:txXfrm>
    </dsp:sp>
    <dsp:sp modelId="{2FB8DD5C-0F47-4678-92F7-9EB4F8C7A499}">
      <dsp:nvSpPr>
        <dsp:cNvPr id="0" name=""/>
        <dsp:cNvSpPr/>
      </dsp:nvSpPr>
      <dsp:spPr>
        <a:xfrm>
          <a:off x="6565008" y="849199"/>
          <a:ext cx="2075361" cy="414395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367463"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The monitoring system was developed by a RIDE federal program team review of the previously used monitoring systems so that the best practices from each could be included. </a:t>
          </a:r>
        </a:p>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A deep review of performance review requirements from the Office of Elementary and Secondary Education (OESE) combined with the study of other states that have used a similar model with high quality implementation and compliance built the foundation of the process.</a:t>
          </a:r>
        </a:p>
        <a:p>
          <a:pPr marL="114300" lvl="1" indent="-114300" algn="l" defTabSz="533400">
            <a:lnSpc>
              <a:spcPct val="90000"/>
            </a:lnSpc>
            <a:spcBef>
              <a:spcPct val="0"/>
            </a:spcBef>
            <a:spcAft>
              <a:spcPct val="15000"/>
            </a:spcAft>
            <a:buChar char="•"/>
          </a:pPr>
          <a:r>
            <a:rPr lang="en-US" sz="1200" b="0" kern="1200" dirty="0">
              <a:latin typeface="Calibri" panose="020F0502020204030204" pitchFamily="34" charset="0"/>
              <a:cs typeface="Calibri" panose="020F0502020204030204" pitchFamily="34" charset="0"/>
            </a:rPr>
            <a:t>The process will allow LEAs to target specific areas of need with support and share strengths with others.</a:t>
          </a:r>
        </a:p>
      </dsp:txBody>
      <dsp:txXfrm>
        <a:off x="6565008" y="849199"/>
        <a:ext cx="2075361" cy="4143954"/>
      </dsp:txXfrm>
    </dsp:sp>
    <dsp:sp modelId="{00508855-79C6-4AD8-88C0-07F94C8C2082}">
      <dsp:nvSpPr>
        <dsp:cNvPr id="0" name=""/>
        <dsp:cNvSpPr/>
      </dsp:nvSpPr>
      <dsp:spPr>
        <a:xfrm>
          <a:off x="6183240" y="217831"/>
          <a:ext cx="833301" cy="8333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6DF6348-C78D-4D40-BFF6-E445DFFDF5E3}">
      <dsp:nvSpPr>
        <dsp:cNvPr id="0" name=""/>
        <dsp:cNvSpPr/>
      </dsp:nvSpPr>
      <dsp:spPr>
        <a:xfrm rot="16200000">
          <a:off x="7322933" y="2712850"/>
          <a:ext cx="4143954" cy="416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67463" bIns="0" numCol="1" spcCol="1270" anchor="t" anchorCtr="0">
          <a:noAutofit/>
        </a:bodyPr>
        <a:lstStyle/>
        <a:p>
          <a:pPr marL="0" lvl="0" indent="0" algn="r" defTabSz="1377950">
            <a:lnSpc>
              <a:spcPct val="90000"/>
            </a:lnSpc>
            <a:spcBef>
              <a:spcPct val="0"/>
            </a:spcBef>
            <a:spcAft>
              <a:spcPct val="35000"/>
            </a:spcAft>
            <a:buNone/>
          </a:pPr>
          <a:r>
            <a:rPr lang="en-US" sz="3100" b="1" kern="1200" dirty="0">
              <a:solidFill>
                <a:schemeClr val="accent1">
                  <a:lumMod val="50000"/>
                </a:schemeClr>
              </a:solidFill>
            </a:rPr>
            <a:t>Envisioning</a:t>
          </a:r>
          <a:endParaRPr lang="en-US" sz="3100" kern="1200" dirty="0">
            <a:solidFill>
              <a:schemeClr val="accent1">
                <a:lumMod val="50000"/>
              </a:schemeClr>
            </a:solidFill>
          </a:endParaRPr>
        </a:p>
      </dsp:txBody>
      <dsp:txXfrm>
        <a:off x="7322933" y="2712850"/>
        <a:ext cx="4143954" cy="416650"/>
      </dsp:txXfrm>
    </dsp:sp>
    <dsp:sp modelId="{00A4939E-AE67-4B20-B647-F9372C8BA782}">
      <dsp:nvSpPr>
        <dsp:cNvPr id="0" name=""/>
        <dsp:cNvSpPr/>
      </dsp:nvSpPr>
      <dsp:spPr>
        <a:xfrm>
          <a:off x="9603236" y="849199"/>
          <a:ext cx="2075361" cy="4143954"/>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367463"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b="0" kern="1200" dirty="0">
              <a:latin typeface="Calibri" panose="020F0502020204030204" pitchFamily="34" charset="0"/>
              <a:cs typeface="Calibri" panose="020F0502020204030204" pitchFamily="34" charset="0"/>
            </a:rPr>
            <a:t>The program review allows RIDE to identify both effective delivery models and technical assistance needs, and to share promising practices. </a:t>
          </a:r>
        </a:p>
        <a:p>
          <a:pPr marL="114300" lvl="1" indent="-114300" algn="l" defTabSz="533400">
            <a:lnSpc>
              <a:spcPct val="90000"/>
            </a:lnSpc>
            <a:spcBef>
              <a:spcPct val="0"/>
            </a:spcBef>
            <a:spcAft>
              <a:spcPct val="15000"/>
            </a:spcAft>
            <a:buChar char="•"/>
          </a:pPr>
          <a:r>
            <a:rPr lang="en-US" sz="1200" b="0" kern="1200" dirty="0">
              <a:latin typeface="Calibri" panose="020F0502020204030204" pitchFamily="34" charset="0"/>
              <a:cs typeface="Calibri" panose="020F0502020204030204" pitchFamily="34" charset="0"/>
            </a:rPr>
            <a:t>The monitoring process has the ability to be grown so that other state and federal requirements can be built into the model in the future</a:t>
          </a:r>
          <a:r>
            <a:rPr lang="en-US" sz="600" b="1" kern="1200" dirty="0"/>
            <a:t>.</a:t>
          </a:r>
        </a:p>
      </dsp:txBody>
      <dsp:txXfrm>
        <a:off x="9603236" y="849199"/>
        <a:ext cx="2075361" cy="4143954"/>
      </dsp:txXfrm>
    </dsp:sp>
    <dsp:sp modelId="{C07C1BEE-A75F-4BBC-BA21-A3FF4632CBB4}">
      <dsp:nvSpPr>
        <dsp:cNvPr id="0" name=""/>
        <dsp:cNvSpPr/>
      </dsp:nvSpPr>
      <dsp:spPr>
        <a:xfrm>
          <a:off x="9186585" y="194574"/>
          <a:ext cx="833301" cy="8333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0"/>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206720" y="154255"/>
          <a:ext cx="375855" cy="375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789297" y="496"/>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Background</a:t>
          </a:r>
        </a:p>
      </dsp:txBody>
      <dsp:txXfrm>
        <a:off x="789297" y="496"/>
        <a:ext cx="6886120" cy="683374"/>
      </dsp:txXfrm>
    </dsp:sp>
    <dsp:sp modelId="{FA3369E0-5B38-4FDD-A9F5-22B9810A03F7}">
      <dsp:nvSpPr>
        <dsp:cNvPr id="0" name=""/>
        <dsp:cNvSpPr/>
      </dsp:nvSpPr>
      <dsp:spPr>
        <a:xfrm>
          <a:off x="0" y="854714"/>
          <a:ext cx="7675418" cy="683374"/>
        </a:xfrm>
        <a:prstGeom prst="roundRect">
          <a:avLst>
            <a:gd name="adj" fmla="val 10000"/>
          </a:avLst>
        </a:prstGeom>
        <a:solidFill>
          <a:srgbClr val="002060"/>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206720" y="1008473"/>
          <a:ext cx="375855" cy="3758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789297" y="854714"/>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rPr>
            <a:t>The Timeline</a:t>
          </a:r>
        </a:p>
      </dsp:txBody>
      <dsp:txXfrm>
        <a:off x="789297" y="854714"/>
        <a:ext cx="6886120" cy="683374"/>
      </dsp:txXfrm>
    </dsp:sp>
    <dsp:sp modelId="{DB8ABDAA-976A-4A84-A3C3-277080E19DCA}">
      <dsp:nvSpPr>
        <dsp:cNvPr id="0" name=""/>
        <dsp:cNvSpPr/>
      </dsp:nvSpPr>
      <dsp:spPr>
        <a:xfrm>
          <a:off x="0" y="1708932"/>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206720" y="1862691"/>
          <a:ext cx="375855" cy="3758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789297" y="1708932"/>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The Process</a:t>
          </a:r>
        </a:p>
      </dsp:txBody>
      <dsp:txXfrm>
        <a:off x="789297" y="1708932"/>
        <a:ext cx="6886120" cy="683374"/>
      </dsp:txXfrm>
    </dsp:sp>
    <dsp:sp modelId="{C2FCE80A-DCA0-4D7F-8F72-19CB2337E588}">
      <dsp:nvSpPr>
        <dsp:cNvPr id="0" name=""/>
        <dsp:cNvSpPr/>
      </dsp:nvSpPr>
      <dsp:spPr>
        <a:xfrm>
          <a:off x="0" y="2563149"/>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206720" y="2716909"/>
          <a:ext cx="375855" cy="3758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789297" y="2563149"/>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Desktop Review / Self-Assessment</a:t>
          </a:r>
        </a:p>
      </dsp:txBody>
      <dsp:txXfrm>
        <a:off x="789297" y="2563149"/>
        <a:ext cx="6886120" cy="683374"/>
      </dsp:txXfrm>
    </dsp:sp>
    <dsp:sp modelId="{343A76ED-9DD6-4B0A-830E-16ED952B3D06}">
      <dsp:nvSpPr>
        <dsp:cNvPr id="0" name=""/>
        <dsp:cNvSpPr/>
      </dsp:nvSpPr>
      <dsp:spPr>
        <a:xfrm>
          <a:off x="0" y="3417367"/>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206720" y="3571126"/>
          <a:ext cx="375855" cy="37585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789297" y="3417367"/>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Next Steps</a:t>
          </a:r>
        </a:p>
      </dsp:txBody>
      <dsp:txXfrm>
        <a:off x="789297" y="3417367"/>
        <a:ext cx="6886120" cy="683374"/>
      </dsp:txXfrm>
    </dsp:sp>
    <dsp:sp modelId="{A8F8E91F-A2F5-42F3-923A-60B88297BAE8}">
      <dsp:nvSpPr>
        <dsp:cNvPr id="0" name=""/>
        <dsp:cNvSpPr/>
      </dsp:nvSpPr>
      <dsp:spPr>
        <a:xfrm>
          <a:off x="0" y="4330772"/>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BEFB7-07C6-42A4-BAB0-F0E2084408A5}">
      <dsp:nvSpPr>
        <dsp:cNvPr id="0" name=""/>
        <dsp:cNvSpPr/>
      </dsp:nvSpPr>
      <dsp:spPr>
        <a:xfrm>
          <a:off x="206720" y="4425344"/>
          <a:ext cx="375855" cy="37585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AB81C-ECAB-4F6F-B753-72BB50A818A1}">
      <dsp:nvSpPr>
        <dsp:cNvPr id="0" name=""/>
        <dsp:cNvSpPr/>
      </dsp:nvSpPr>
      <dsp:spPr>
        <a:xfrm>
          <a:off x="789297" y="4271585"/>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Questions</a:t>
          </a:r>
        </a:p>
      </dsp:txBody>
      <dsp:txXfrm>
        <a:off x="789297" y="4271585"/>
        <a:ext cx="6886120" cy="683374"/>
      </dsp:txXfrm>
    </dsp:sp>
    <dsp:sp modelId="{9AB60C42-0FBC-4AD0-8C87-A7B6177E7E2E}">
      <dsp:nvSpPr>
        <dsp:cNvPr id="0" name=""/>
        <dsp:cNvSpPr/>
      </dsp:nvSpPr>
      <dsp:spPr>
        <a:xfrm>
          <a:off x="0" y="5125803"/>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16821-A7C1-43B9-A0F7-E4F6D4B83647}">
      <dsp:nvSpPr>
        <dsp:cNvPr id="0" name=""/>
        <dsp:cNvSpPr/>
      </dsp:nvSpPr>
      <dsp:spPr>
        <a:xfrm>
          <a:off x="206720" y="5279562"/>
          <a:ext cx="375855" cy="3758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98405-3915-4989-9BC4-4E396B76637D}">
      <dsp:nvSpPr>
        <dsp:cNvPr id="0" name=""/>
        <dsp:cNvSpPr/>
      </dsp:nvSpPr>
      <dsp:spPr>
        <a:xfrm>
          <a:off x="789297" y="5125803"/>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Wrap Up &amp; Feedback</a:t>
          </a:r>
        </a:p>
      </dsp:txBody>
      <dsp:txXfrm>
        <a:off x="789297" y="5125803"/>
        <a:ext cx="6886120" cy="683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0"/>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206720" y="154255"/>
          <a:ext cx="375855" cy="375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789297" y="496"/>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Background</a:t>
          </a:r>
        </a:p>
      </dsp:txBody>
      <dsp:txXfrm>
        <a:off x="789297" y="496"/>
        <a:ext cx="6886120" cy="683374"/>
      </dsp:txXfrm>
    </dsp:sp>
    <dsp:sp modelId="{FA3369E0-5B38-4FDD-A9F5-22B9810A03F7}">
      <dsp:nvSpPr>
        <dsp:cNvPr id="0" name=""/>
        <dsp:cNvSpPr/>
      </dsp:nvSpPr>
      <dsp:spPr>
        <a:xfrm>
          <a:off x="0" y="854714"/>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206720" y="1008473"/>
          <a:ext cx="375855" cy="3758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789297" y="854714"/>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The Timeline</a:t>
          </a:r>
        </a:p>
      </dsp:txBody>
      <dsp:txXfrm>
        <a:off x="789297" y="854714"/>
        <a:ext cx="6886120" cy="683374"/>
      </dsp:txXfrm>
    </dsp:sp>
    <dsp:sp modelId="{DB8ABDAA-976A-4A84-A3C3-277080E19DCA}">
      <dsp:nvSpPr>
        <dsp:cNvPr id="0" name=""/>
        <dsp:cNvSpPr/>
      </dsp:nvSpPr>
      <dsp:spPr>
        <a:xfrm>
          <a:off x="0" y="1708932"/>
          <a:ext cx="7675418" cy="683374"/>
        </a:xfrm>
        <a:prstGeom prst="roundRect">
          <a:avLst>
            <a:gd name="adj" fmla="val 10000"/>
          </a:avLst>
        </a:prstGeom>
        <a:solidFill>
          <a:srgbClr val="002060"/>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206720" y="1862691"/>
          <a:ext cx="375855" cy="3758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789297" y="1708932"/>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rPr>
            <a:t>The Process</a:t>
          </a:r>
        </a:p>
      </dsp:txBody>
      <dsp:txXfrm>
        <a:off x="789297" y="1708932"/>
        <a:ext cx="6886120" cy="683374"/>
      </dsp:txXfrm>
    </dsp:sp>
    <dsp:sp modelId="{C2FCE80A-DCA0-4D7F-8F72-19CB2337E588}">
      <dsp:nvSpPr>
        <dsp:cNvPr id="0" name=""/>
        <dsp:cNvSpPr/>
      </dsp:nvSpPr>
      <dsp:spPr>
        <a:xfrm>
          <a:off x="0" y="2563149"/>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206720" y="2716909"/>
          <a:ext cx="375855" cy="3758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789297" y="2563149"/>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Desktop Review / Self-Assessment</a:t>
          </a:r>
        </a:p>
      </dsp:txBody>
      <dsp:txXfrm>
        <a:off x="789297" y="2563149"/>
        <a:ext cx="6886120" cy="683374"/>
      </dsp:txXfrm>
    </dsp:sp>
    <dsp:sp modelId="{343A76ED-9DD6-4B0A-830E-16ED952B3D06}">
      <dsp:nvSpPr>
        <dsp:cNvPr id="0" name=""/>
        <dsp:cNvSpPr/>
      </dsp:nvSpPr>
      <dsp:spPr>
        <a:xfrm>
          <a:off x="0" y="3417367"/>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206720" y="3571126"/>
          <a:ext cx="375855" cy="37585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789297" y="3417367"/>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ea typeface="+mn-ea"/>
              <a:cs typeface="Calibri" panose="020F0502020204030204" pitchFamily="34" charset="0"/>
            </a:rPr>
            <a:t>Next Steps</a:t>
          </a:r>
        </a:p>
      </dsp:txBody>
      <dsp:txXfrm>
        <a:off x="789297" y="3417367"/>
        <a:ext cx="6886120" cy="683374"/>
      </dsp:txXfrm>
    </dsp:sp>
    <dsp:sp modelId="{A8F8E91F-A2F5-42F3-923A-60B88297BAE8}">
      <dsp:nvSpPr>
        <dsp:cNvPr id="0" name=""/>
        <dsp:cNvSpPr/>
      </dsp:nvSpPr>
      <dsp:spPr>
        <a:xfrm>
          <a:off x="0" y="4330772"/>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BEFB7-07C6-42A4-BAB0-F0E2084408A5}">
      <dsp:nvSpPr>
        <dsp:cNvPr id="0" name=""/>
        <dsp:cNvSpPr/>
      </dsp:nvSpPr>
      <dsp:spPr>
        <a:xfrm>
          <a:off x="206720" y="4425344"/>
          <a:ext cx="375855" cy="37585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AB81C-ECAB-4F6F-B753-72BB50A818A1}">
      <dsp:nvSpPr>
        <dsp:cNvPr id="0" name=""/>
        <dsp:cNvSpPr/>
      </dsp:nvSpPr>
      <dsp:spPr>
        <a:xfrm>
          <a:off x="789297" y="4271585"/>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Questions</a:t>
          </a:r>
        </a:p>
      </dsp:txBody>
      <dsp:txXfrm>
        <a:off x="789297" y="4271585"/>
        <a:ext cx="6886120" cy="683374"/>
      </dsp:txXfrm>
    </dsp:sp>
    <dsp:sp modelId="{9AB60C42-0FBC-4AD0-8C87-A7B6177E7E2E}">
      <dsp:nvSpPr>
        <dsp:cNvPr id="0" name=""/>
        <dsp:cNvSpPr/>
      </dsp:nvSpPr>
      <dsp:spPr>
        <a:xfrm>
          <a:off x="0" y="5125803"/>
          <a:ext cx="7675418" cy="68337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16821-A7C1-43B9-A0F7-E4F6D4B83647}">
      <dsp:nvSpPr>
        <dsp:cNvPr id="0" name=""/>
        <dsp:cNvSpPr/>
      </dsp:nvSpPr>
      <dsp:spPr>
        <a:xfrm>
          <a:off x="206720" y="5279562"/>
          <a:ext cx="375855" cy="3758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98405-3915-4989-9BC4-4E396B76637D}">
      <dsp:nvSpPr>
        <dsp:cNvPr id="0" name=""/>
        <dsp:cNvSpPr/>
      </dsp:nvSpPr>
      <dsp:spPr>
        <a:xfrm>
          <a:off x="789297" y="5125803"/>
          <a:ext cx="6886120" cy="683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24" tIns="72324" rIns="72324" bIns="72324" numCol="1" spcCol="1270" anchor="ctr" anchorCtr="0">
          <a:noAutofit/>
        </a:bodyPr>
        <a:lstStyle/>
        <a:p>
          <a:pPr marL="0" lvl="0" indent="0" algn="l" defTabSz="1422400">
            <a:lnSpc>
              <a:spcPct val="10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Wrap Up &amp; Feedback</a:t>
          </a:r>
        </a:p>
      </dsp:txBody>
      <dsp:txXfrm>
        <a:off x="789297" y="5125803"/>
        <a:ext cx="6886120" cy="6833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6385C-28E7-41A7-A9AC-EE3A94061E8D}">
      <dsp:nvSpPr>
        <dsp:cNvPr id="0" name=""/>
        <dsp:cNvSpPr/>
      </dsp:nvSpPr>
      <dsp:spPr>
        <a:xfrm>
          <a:off x="1227" y="275726"/>
          <a:ext cx="1546963" cy="92817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LEA Enrollment FY23</a:t>
          </a:r>
        </a:p>
      </dsp:txBody>
      <dsp:txXfrm>
        <a:off x="1227" y="275726"/>
        <a:ext cx="1546963" cy="928177"/>
      </dsp:txXfrm>
    </dsp:sp>
    <dsp:sp modelId="{7106DC1C-4D21-40BF-9E4D-2BE12BF539F4}">
      <dsp:nvSpPr>
        <dsp:cNvPr id="0" name=""/>
        <dsp:cNvSpPr/>
      </dsp:nvSpPr>
      <dsp:spPr>
        <a:xfrm>
          <a:off x="1702887" y="275726"/>
          <a:ext cx="1546963" cy="928177"/>
        </a:xfrm>
        <a:prstGeom prst="rect">
          <a:avLst/>
        </a:prstGeom>
        <a:solidFill>
          <a:schemeClr val="accent2">
            <a:hueOff val="-22511"/>
            <a:satOff val="-64"/>
            <a:lumOff val="4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LEA economically disadvantaged</a:t>
          </a:r>
        </a:p>
      </dsp:txBody>
      <dsp:txXfrm>
        <a:off x="1702887" y="275726"/>
        <a:ext cx="1546963" cy="928177"/>
      </dsp:txXfrm>
    </dsp:sp>
    <dsp:sp modelId="{F6F0DF63-BBC3-4AAC-980A-31C402F28799}">
      <dsp:nvSpPr>
        <dsp:cNvPr id="0" name=""/>
        <dsp:cNvSpPr/>
      </dsp:nvSpPr>
      <dsp:spPr>
        <a:xfrm>
          <a:off x="3404546" y="275726"/>
          <a:ext cx="1546963" cy="928177"/>
        </a:xfrm>
        <a:prstGeom prst="rect">
          <a:avLst/>
        </a:prstGeom>
        <a:solidFill>
          <a:schemeClr val="accent2">
            <a:hueOff val="-45023"/>
            <a:satOff val="-127"/>
            <a:lumOff val="8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Accountability level of the LEA for FY23</a:t>
          </a:r>
        </a:p>
      </dsp:txBody>
      <dsp:txXfrm>
        <a:off x="3404546" y="275726"/>
        <a:ext cx="1546963" cy="928177"/>
      </dsp:txXfrm>
    </dsp:sp>
    <dsp:sp modelId="{AE3CD49F-C1B7-4229-A253-DCD6F4D308AD}">
      <dsp:nvSpPr>
        <dsp:cNvPr id="0" name=""/>
        <dsp:cNvSpPr/>
      </dsp:nvSpPr>
      <dsp:spPr>
        <a:xfrm>
          <a:off x="5106205" y="275726"/>
          <a:ext cx="1546963" cy="928177"/>
        </a:xfrm>
        <a:prstGeom prst="rect">
          <a:avLst/>
        </a:prstGeom>
        <a:solidFill>
          <a:schemeClr val="accent2">
            <a:hueOff val="-67534"/>
            <a:satOff val="-191"/>
            <a:lumOff val="12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Recently Monitored</a:t>
          </a:r>
        </a:p>
      </dsp:txBody>
      <dsp:txXfrm>
        <a:off x="5106205" y="275726"/>
        <a:ext cx="1546963" cy="928177"/>
      </dsp:txXfrm>
    </dsp:sp>
    <dsp:sp modelId="{7C5ADB6B-C91C-4057-A4C4-0A1881381EE3}">
      <dsp:nvSpPr>
        <dsp:cNvPr id="0" name=""/>
        <dsp:cNvSpPr/>
      </dsp:nvSpPr>
      <dsp:spPr>
        <a:xfrm>
          <a:off x="6807864" y="275726"/>
          <a:ext cx="1546963" cy="928177"/>
        </a:xfrm>
        <a:prstGeom prst="rect">
          <a:avLst/>
        </a:prstGeom>
        <a:solidFill>
          <a:schemeClr val="accent2">
            <a:hueOff val="-90045"/>
            <a:satOff val="-255"/>
            <a:lumOff val="16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Fiscal Review FY21</a:t>
          </a:r>
        </a:p>
      </dsp:txBody>
      <dsp:txXfrm>
        <a:off x="6807864" y="275726"/>
        <a:ext cx="1546963" cy="928177"/>
      </dsp:txXfrm>
    </dsp:sp>
    <dsp:sp modelId="{20D16505-8E6D-4897-845F-41AF3C23F014}">
      <dsp:nvSpPr>
        <dsp:cNvPr id="0" name=""/>
        <dsp:cNvSpPr/>
      </dsp:nvSpPr>
      <dsp:spPr>
        <a:xfrm>
          <a:off x="8509524" y="275726"/>
          <a:ext cx="1546963" cy="928177"/>
        </a:xfrm>
        <a:prstGeom prst="rect">
          <a:avLst/>
        </a:prstGeom>
        <a:solidFill>
          <a:schemeClr val="accent2">
            <a:hueOff val="-112556"/>
            <a:satOff val="-319"/>
            <a:lumOff val="20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LEA Strategic Plan Review</a:t>
          </a:r>
        </a:p>
      </dsp:txBody>
      <dsp:txXfrm>
        <a:off x="8509524" y="275726"/>
        <a:ext cx="1546963" cy="928177"/>
      </dsp:txXfrm>
    </dsp:sp>
    <dsp:sp modelId="{04455A8C-DD81-47D1-8C35-E1F831350BD8}">
      <dsp:nvSpPr>
        <dsp:cNvPr id="0" name=""/>
        <dsp:cNvSpPr/>
      </dsp:nvSpPr>
      <dsp:spPr>
        <a:xfrm>
          <a:off x="852057" y="1358600"/>
          <a:ext cx="1546963" cy="928177"/>
        </a:xfrm>
        <a:prstGeom prst="rect">
          <a:avLst/>
        </a:prstGeom>
        <a:solidFill>
          <a:schemeClr val="accent2">
            <a:hueOff val="-135068"/>
            <a:satOff val="-382"/>
            <a:lumOff val="2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Title I-A 85% Expenditure Test</a:t>
          </a:r>
        </a:p>
      </dsp:txBody>
      <dsp:txXfrm>
        <a:off x="852057" y="1358600"/>
        <a:ext cx="1546963" cy="928177"/>
      </dsp:txXfrm>
    </dsp:sp>
    <dsp:sp modelId="{6D03E39B-56E8-404C-9717-E6FF02849A05}">
      <dsp:nvSpPr>
        <dsp:cNvPr id="0" name=""/>
        <dsp:cNvSpPr/>
      </dsp:nvSpPr>
      <dsp:spPr>
        <a:xfrm>
          <a:off x="2553716" y="1358600"/>
          <a:ext cx="1546963" cy="928177"/>
        </a:xfrm>
        <a:prstGeom prst="rect">
          <a:avLst/>
        </a:prstGeom>
        <a:solidFill>
          <a:schemeClr val="accent2">
            <a:hueOff val="-157579"/>
            <a:satOff val="-446"/>
            <a:lumOff val="29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Total Allocations &amp; Carry Over for Title I-A</a:t>
          </a:r>
        </a:p>
      </dsp:txBody>
      <dsp:txXfrm>
        <a:off x="2553716" y="1358600"/>
        <a:ext cx="1546963" cy="928177"/>
      </dsp:txXfrm>
    </dsp:sp>
    <dsp:sp modelId="{5ECFFA1C-8C50-4F27-A179-AE86B4CBF170}">
      <dsp:nvSpPr>
        <dsp:cNvPr id="0" name=""/>
        <dsp:cNvSpPr/>
      </dsp:nvSpPr>
      <dsp:spPr>
        <a:xfrm>
          <a:off x="4255375" y="1358600"/>
          <a:ext cx="1546963" cy="928177"/>
        </a:xfrm>
        <a:prstGeom prst="rect">
          <a:avLst/>
        </a:prstGeom>
        <a:solidFill>
          <a:schemeClr val="accent2">
            <a:hueOff val="-180090"/>
            <a:satOff val="-510"/>
            <a:lumOff val="335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On-time Submission &amp; Approval</a:t>
          </a:r>
        </a:p>
      </dsp:txBody>
      <dsp:txXfrm>
        <a:off x="4255375" y="1358600"/>
        <a:ext cx="1546963" cy="928177"/>
      </dsp:txXfrm>
    </dsp:sp>
    <dsp:sp modelId="{B3D57D8E-9C04-4644-93C6-C6AA22DA304D}">
      <dsp:nvSpPr>
        <dsp:cNvPr id="0" name=""/>
        <dsp:cNvSpPr/>
      </dsp:nvSpPr>
      <dsp:spPr>
        <a:xfrm>
          <a:off x="5957035" y="1358600"/>
          <a:ext cx="1546963" cy="928177"/>
        </a:xfrm>
        <a:prstGeom prst="rect">
          <a:avLst/>
        </a:prstGeom>
        <a:solidFill>
          <a:schemeClr val="accent2">
            <a:hueOff val="-202601"/>
            <a:satOff val="-573"/>
            <a:lumOff val="37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Engaged with RIDE’s Training</a:t>
          </a:r>
        </a:p>
      </dsp:txBody>
      <dsp:txXfrm>
        <a:off x="5957035" y="1358600"/>
        <a:ext cx="1546963" cy="928177"/>
      </dsp:txXfrm>
    </dsp:sp>
    <dsp:sp modelId="{43E7457B-0B6E-4878-B841-69ADF31099BF}">
      <dsp:nvSpPr>
        <dsp:cNvPr id="0" name=""/>
        <dsp:cNvSpPr/>
      </dsp:nvSpPr>
      <dsp:spPr>
        <a:xfrm>
          <a:off x="7658694" y="1358600"/>
          <a:ext cx="1546963" cy="928177"/>
        </a:xfrm>
        <a:prstGeom prst="rect">
          <a:avLst/>
        </a:prstGeom>
        <a:solidFill>
          <a:schemeClr val="accent2">
            <a:hueOff val="-225113"/>
            <a:satOff val="-637"/>
            <a:lumOff val="41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Formal Complaints</a:t>
          </a:r>
        </a:p>
      </dsp:txBody>
      <dsp:txXfrm>
        <a:off x="7658694" y="1358600"/>
        <a:ext cx="1546963" cy="92817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 problem</a:t>
            </a:r>
          </a:p>
          <a:p>
            <a:r>
              <a:rPr lang="en-US"/>
              <a:t>RI context</a:t>
            </a:r>
          </a:p>
          <a:p>
            <a:r>
              <a:rPr lang="en-US"/>
              <a:t>References around tools</a:t>
            </a:r>
          </a:p>
          <a:p>
            <a:r>
              <a:rPr lang="en-US"/>
              <a:t>Charge for group</a:t>
            </a:r>
          </a:p>
          <a:p>
            <a:r>
              <a:rPr lang="en-US"/>
              <a:t>Principal</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767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274e491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c8274e491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285750" lvl="1" indent="-285750">
              <a:buClr>
                <a:schemeClr val="dk1"/>
              </a:buClr>
              <a:buFont typeface="Arial,Sans-Serif"/>
              <a:buChar char="•"/>
            </a:pPr>
            <a:r>
              <a:rPr lang="en-US"/>
              <a:t>From 2 pager</a:t>
            </a:r>
          </a:p>
        </p:txBody>
      </p:sp>
      <p:sp>
        <p:nvSpPr>
          <p:cNvPr id="684" name="Google Shape;684;g1c8274e491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10</a:t>
            </a:fld>
            <a:endParaRPr/>
          </a:p>
        </p:txBody>
      </p:sp>
    </p:spTree>
    <p:extLst>
      <p:ext uri="{BB962C8B-B14F-4D97-AF65-F5344CB8AC3E}">
        <p14:creationId xmlns:p14="http://schemas.microsoft.com/office/powerpoint/2010/main" val="218163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28A1F-3E69-47E5-AE93-E7F2155A2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2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role of self-regulation in a learning context is increasingly important as the nature of training evolves. Over time, work has become progressively more complex and </a:t>
            </a:r>
            <a:r>
              <a:rPr lang="en-US" dirty="0" err="1"/>
              <a:t>knowledgecentric</a:t>
            </a:r>
            <a:r>
              <a:rPr lang="en-US" dirty="0"/>
              <a:t>, requiring employees to adapt to changing job demands (Bel&amp; Kozlowski, 2008). Furthermore, employees are often given control over which training courses they participate in and over the content, sequence, and pace of material in the training environment (</a:t>
            </a:r>
            <a:r>
              <a:rPr lang="en-US" dirty="0" err="1"/>
              <a:t>Kraiger</a:t>
            </a:r>
            <a:r>
              <a:rPr lang="en-US" dirty="0"/>
              <a:t> &amp; </a:t>
            </a:r>
            <a:r>
              <a:rPr lang="en-US" dirty="0" err="1"/>
              <a:t>Jerden</a:t>
            </a:r>
            <a:r>
              <a:rPr lang="en-US" dirty="0"/>
              <a:t>, 2007; Maurer &amp; </a:t>
            </a:r>
            <a:r>
              <a:rPr lang="en-US" dirty="0" err="1"/>
              <a:t>Tarulli</a:t>
            </a:r>
            <a:r>
              <a:rPr lang="en-US" dirty="0"/>
              <a:t>, 1994; </a:t>
            </a:r>
            <a:r>
              <a:rPr lang="en-US" dirty="0" err="1"/>
              <a:t>Sitzmann</a:t>
            </a:r>
            <a:r>
              <a:rPr lang="en-US" dirty="0"/>
              <a:t>, </a:t>
            </a:r>
            <a:r>
              <a:rPr lang="en-US" dirty="0" err="1"/>
              <a:t>Kraiger</a:t>
            </a:r>
            <a:r>
              <a:rPr lang="en-US" dirty="0"/>
              <a:t>, Stewart, &amp; Wisher, 2006). Informal learning and peer production of training material (e.g., YouTube, Wikipedia) are also becoming more prevalent, increasing the requirement for employees to evaluate what they need to know and where they can obtain accurate information (Brown &amp; </a:t>
            </a:r>
            <a:r>
              <a:rPr lang="en-US" dirty="0" err="1"/>
              <a:t>Sitzmann</a:t>
            </a:r>
            <a:r>
              <a:rPr lang="en-US" dirty="0"/>
              <a:t>, 2011). All these changes are escalating the demands placed on employees and higher education students to self-regulate their learning. As such, researchers need to stop and examine the current state of research on self-regulated learning and how this understanding needs to evolve to accommodate how learning occurs in the modern work and college environments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28A1F-3E69-47E5-AE93-E7F2155A2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59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274e491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c8274e491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285750" lvl="1" indent="-285750">
              <a:buClr>
                <a:schemeClr val="dk1"/>
              </a:buClr>
              <a:buFont typeface="Arial,Sans-Serif"/>
              <a:buChar char="•"/>
            </a:pPr>
            <a:endParaRPr lang="en-US"/>
          </a:p>
        </p:txBody>
      </p:sp>
      <p:sp>
        <p:nvSpPr>
          <p:cNvPr id="684" name="Google Shape;684;g1c8274e491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a:p>
        </p:txBody>
      </p:sp>
    </p:spTree>
    <p:extLst>
      <p:ext uri="{BB962C8B-B14F-4D97-AF65-F5344CB8AC3E}">
        <p14:creationId xmlns:p14="http://schemas.microsoft.com/office/powerpoint/2010/main" val="38089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28A1F-3E69-47E5-AE93-E7F2155A2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1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274e491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c8274e491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285750" lvl="1" indent="-285750">
              <a:buClr>
                <a:schemeClr val="dk1"/>
              </a:buClr>
              <a:buFont typeface="Arial,Sans-Serif"/>
              <a:buChar char="•"/>
            </a:pPr>
            <a:endParaRPr lang="en-US"/>
          </a:p>
        </p:txBody>
      </p:sp>
      <p:sp>
        <p:nvSpPr>
          <p:cNvPr id="684" name="Google Shape;684;g1c8274e491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6</a:t>
            </a:fld>
            <a:endParaRPr/>
          </a:p>
        </p:txBody>
      </p:sp>
    </p:spTree>
    <p:extLst>
      <p:ext uri="{BB962C8B-B14F-4D97-AF65-F5344CB8AC3E}">
        <p14:creationId xmlns:p14="http://schemas.microsoft.com/office/powerpoint/2010/main" val="308267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28A1F-3E69-47E5-AE93-E7F2155A2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4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274e491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c8274e491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285750" lvl="1" indent="-285750">
              <a:buClr>
                <a:schemeClr val="dk1"/>
              </a:buClr>
              <a:buFont typeface="Arial,Sans-Serif"/>
              <a:buChar char="•"/>
            </a:pPr>
            <a:r>
              <a:rPr lang="en-US"/>
              <a:t>From 2 pager</a:t>
            </a:r>
          </a:p>
        </p:txBody>
      </p:sp>
      <p:sp>
        <p:nvSpPr>
          <p:cNvPr id="684" name="Google Shape;684;g1c8274e491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8</a:t>
            </a:fld>
            <a:endParaRPr/>
          </a:p>
        </p:txBody>
      </p:sp>
    </p:spTree>
    <p:extLst>
      <p:ext uri="{BB962C8B-B14F-4D97-AF65-F5344CB8AC3E}">
        <p14:creationId xmlns:p14="http://schemas.microsoft.com/office/powerpoint/2010/main" val="197151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c8274e491a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1c8274e491a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285750" lvl="1" indent="-285750">
              <a:buClr>
                <a:schemeClr val="dk1"/>
              </a:buClr>
              <a:buFont typeface="Arial,Sans-Serif"/>
              <a:buChar char="•"/>
            </a:pPr>
            <a:r>
              <a:rPr lang="en-US"/>
              <a:t>From 2 pager</a:t>
            </a:r>
          </a:p>
        </p:txBody>
      </p:sp>
      <p:sp>
        <p:nvSpPr>
          <p:cNvPr id="684" name="Google Shape;684;g1c8274e491a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9</a:t>
            </a:fld>
            <a:endParaRPr/>
          </a:p>
        </p:txBody>
      </p:sp>
    </p:spTree>
    <p:extLst>
      <p:ext uri="{BB962C8B-B14F-4D97-AF65-F5344CB8AC3E}">
        <p14:creationId xmlns:p14="http://schemas.microsoft.com/office/powerpoint/2010/main" val="97145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mage on the Right">
  <p:cSld name="Image on the Right">
    <p:spTree>
      <p:nvGrpSpPr>
        <p:cNvPr id="1" name="Shape 109"/>
        <p:cNvGrpSpPr/>
        <p:nvPr/>
      </p:nvGrpSpPr>
      <p:grpSpPr>
        <a:xfrm>
          <a:off x="0" y="0"/>
          <a:ext cx="0" cy="0"/>
          <a:chOff x="0" y="0"/>
          <a:chExt cx="0" cy="0"/>
        </a:xfrm>
      </p:grpSpPr>
      <p:cxnSp>
        <p:nvCxnSpPr>
          <p:cNvPr id="110" name="Google Shape;110;p15"/>
          <p:cNvCxnSpPr/>
          <p:nvPr/>
        </p:nvCxnSpPr>
        <p:spPr>
          <a:xfrm>
            <a:off x="387168" y="957194"/>
            <a:ext cx="597900" cy="0"/>
          </a:xfrm>
          <a:prstGeom prst="straightConnector1">
            <a:avLst/>
          </a:prstGeom>
          <a:noFill/>
          <a:ln w="76200" cap="flat" cmpd="sng">
            <a:solidFill>
              <a:srgbClr val="EC5153"/>
            </a:solidFill>
            <a:prstDash val="solid"/>
            <a:miter lim="800000"/>
            <a:headEnd type="none" w="sm" len="sm"/>
            <a:tailEnd type="none" w="sm" len="sm"/>
          </a:ln>
        </p:spPr>
      </p:cxnSp>
      <p:grpSp>
        <p:nvGrpSpPr>
          <p:cNvPr id="111" name="Google Shape;111;p15"/>
          <p:cNvGrpSpPr/>
          <p:nvPr/>
        </p:nvGrpSpPr>
        <p:grpSpPr>
          <a:xfrm>
            <a:off x="304801" y="6126480"/>
            <a:ext cx="11582400" cy="426600"/>
            <a:chOff x="304801" y="6126480"/>
            <a:chExt cx="11582400" cy="426600"/>
          </a:xfrm>
        </p:grpSpPr>
        <p:sp>
          <p:nvSpPr>
            <p:cNvPr id="112" name="Google Shape;112;p15"/>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113" name="Google Shape;113;p15"/>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114" name="Google Shape;114;p15"/>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115" name="Google Shape;115;p15"/>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116" name="Google Shape;116;p15"/>
          <p:cNvSpPr txBox="1">
            <a:spLocks noGrp="1"/>
          </p:cNvSpPr>
          <p:nvPr>
            <p:ph type="title"/>
          </p:nvPr>
        </p:nvSpPr>
        <p:spPr>
          <a:xfrm>
            <a:off x="304800" y="172857"/>
            <a:ext cx="5486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5"/>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5"/>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5"/>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120" name="Google Shape;120;p15"/>
          <p:cNvSpPr txBox="1">
            <a:spLocks noGrp="1"/>
          </p:cNvSpPr>
          <p:nvPr>
            <p:ph type="body" idx="1"/>
          </p:nvPr>
        </p:nvSpPr>
        <p:spPr>
          <a:xfrm>
            <a:off x="304800" y="1031273"/>
            <a:ext cx="5486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a:spLocks noGrp="1"/>
          </p:cNvSpPr>
          <p:nvPr>
            <p:ph type="pic" idx="2"/>
          </p:nvPr>
        </p:nvSpPr>
        <p:spPr>
          <a:xfrm>
            <a:off x="6099048" y="304805"/>
            <a:ext cx="5788200" cy="54906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29"/>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29"/>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29"/>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33" name="Google Shape;233;p29"/>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29"/>
          <p:cNvSpPr txBox="1">
            <a:spLocks noGrp="1"/>
          </p:cNvSpPr>
          <p:nvPr>
            <p:ph type="body" idx="2"/>
          </p:nvPr>
        </p:nvSpPr>
        <p:spPr>
          <a:xfrm>
            <a:off x="304800" y="2085975"/>
            <a:ext cx="11582400" cy="3705300"/>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Bullet Points">
  <p:cSld name="Two Columns Bullet Points">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30"/>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30"/>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30"/>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40" name="Google Shape;240;p30"/>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30"/>
          <p:cNvSpPr txBox="1">
            <a:spLocks noGrp="1"/>
          </p:cNvSpPr>
          <p:nvPr>
            <p:ph type="body" idx="2"/>
          </p:nvPr>
        </p:nvSpPr>
        <p:spPr>
          <a:xfrm>
            <a:off x="304800" y="2085975"/>
            <a:ext cx="5543400" cy="3705300"/>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30"/>
          <p:cNvSpPr txBox="1">
            <a:spLocks noGrp="1"/>
          </p:cNvSpPr>
          <p:nvPr>
            <p:ph type="body" idx="3"/>
          </p:nvPr>
        </p:nvSpPr>
        <p:spPr>
          <a:xfrm>
            <a:off x="6340602" y="2085975"/>
            <a:ext cx="5546700" cy="3705300"/>
          </a:xfrm>
          <a:prstGeom prst="rect">
            <a:avLst/>
          </a:prstGeom>
          <a:noFill/>
          <a:ln>
            <a:noFill/>
          </a:ln>
        </p:spPr>
        <p:txBody>
          <a:bodyPr spcFirstLastPara="1" wrap="square" lIns="91425" tIns="45700" rIns="91425" bIns="45700" anchor="t" anchorCtr="0">
            <a:noAutofit/>
          </a:bodyPr>
          <a:lstStyle>
            <a:lvl1pPr marL="457200" lvl="0" indent="-342900" algn="l">
              <a:lnSpc>
                <a:spcPct val="123000"/>
              </a:lnSpc>
              <a:spcBef>
                <a:spcPts val="600"/>
              </a:spcBef>
              <a:spcAft>
                <a:spcPts val="0"/>
              </a:spcAft>
              <a:buSzPts val="1800"/>
              <a:buChar char="•"/>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s and Image on the Right 1">
  <p:cSld name="Texts and Image on the Right 1">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31"/>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1"/>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1"/>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48" name="Google Shape;248;p31"/>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1"/>
          <p:cNvSpPr txBox="1">
            <a:spLocks noGrp="1"/>
          </p:cNvSpPr>
          <p:nvPr>
            <p:ph type="body" idx="2"/>
          </p:nvPr>
        </p:nvSpPr>
        <p:spPr>
          <a:xfrm>
            <a:off x="304800" y="2087878"/>
            <a:ext cx="5483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31"/>
          <p:cNvSpPr>
            <a:spLocks noGrp="1"/>
          </p:cNvSpPr>
          <p:nvPr>
            <p:ph type="pic" idx="3"/>
          </p:nvPr>
        </p:nvSpPr>
        <p:spPr>
          <a:xfrm>
            <a:off x="6096000" y="2085974"/>
            <a:ext cx="5791200" cy="37032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s and Image on the Right 2">
  <p:cSld name="Texts and Image on the Right 2">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304800" y="172857"/>
            <a:ext cx="5483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ibre Frankli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2"/>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2"/>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2"/>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56" name="Google Shape;256;p32"/>
          <p:cNvSpPr txBox="1">
            <a:spLocks noGrp="1"/>
          </p:cNvSpPr>
          <p:nvPr>
            <p:ph type="body" idx="1"/>
          </p:nvPr>
        </p:nvSpPr>
        <p:spPr>
          <a:xfrm>
            <a:off x="304800" y="1031273"/>
            <a:ext cx="5483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32"/>
          <p:cNvSpPr txBox="1">
            <a:spLocks noGrp="1"/>
          </p:cNvSpPr>
          <p:nvPr>
            <p:ph type="body" idx="2"/>
          </p:nvPr>
        </p:nvSpPr>
        <p:spPr>
          <a:xfrm>
            <a:off x="304800" y="2087878"/>
            <a:ext cx="5483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32"/>
          <p:cNvSpPr>
            <a:spLocks noGrp="1"/>
          </p:cNvSpPr>
          <p:nvPr>
            <p:ph type="pic" idx="3"/>
          </p:nvPr>
        </p:nvSpPr>
        <p:spPr>
          <a:xfrm>
            <a:off x="6099048" y="304800"/>
            <a:ext cx="5788200" cy="54864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s and Image on the Right 3">
  <p:cSld name="Texts and Image on the Right 3">
    <p:spTree>
      <p:nvGrpSpPr>
        <p:cNvPr id="1" name="Shape 259"/>
        <p:cNvGrpSpPr/>
        <p:nvPr/>
      </p:nvGrpSpPr>
      <p:grpSpPr>
        <a:xfrm>
          <a:off x="0" y="0"/>
          <a:ext cx="0" cy="0"/>
          <a:chOff x="0" y="0"/>
          <a:chExt cx="0" cy="0"/>
        </a:xfrm>
      </p:grpSpPr>
      <p:sp>
        <p:nvSpPr>
          <p:cNvPr id="260" name="Google Shape;260;p33"/>
          <p:cNvSpPr/>
          <p:nvPr/>
        </p:nvSpPr>
        <p:spPr>
          <a:xfrm>
            <a:off x="304800" y="304800"/>
            <a:ext cx="5791200" cy="548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261" name="Google Shape;261;p33"/>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3"/>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33"/>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33"/>
          <p:cNvSpPr txBox="1">
            <a:spLocks noGrp="1"/>
          </p:cNvSpPr>
          <p:nvPr>
            <p:ph type="body" idx="1"/>
          </p:nvPr>
        </p:nvSpPr>
        <p:spPr>
          <a:xfrm>
            <a:off x="782574" y="724109"/>
            <a:ext cx="4736100" cy="12339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33"/>
          <p:cNvSpPr>
            <a:spLocks noGrp="1"/>
          </p:cNvSpPr>
          <p:nvPr>
            <p:ph type="pic" idx="2"/>
          </p:nvPr>
        </p:nvSpPr>
        <p:spPr>
          <a:xfrm>
            <a:off x="6099048" y="304800"/>
            <a:ext cx="5788200" cy="54864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s and Image on the Left 1">
  <p:cSld name="Texts and Image on the Left 1">
    <p:spTree>
      <p:nvGrpSpPr>
        <p:cNvPr id="1" name="Shape 266"/>
        <p:cNvGrpSpPr/>
        <p:nvPr/>
      </p:nvGrpSpPr>
      <p:grpSpPr>
        <a:xfrm>
          <a:off x="0" y="0"/>
          <a:ext cx="0" cy="0"/>
          <a:chOff x="0" y="0"/>
          <a:chExt cx="0" cy="0"/>
        </a:xfrm>
      </p:grpSpPr>
      <p:sp>
        <p:nvSpPr>
          <p:cNvPr id="267" name="Google Shape;267;p34"/>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4"/>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34"/>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4"/>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71" name="Google Shape;271;p34"/>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34"/>
          <p:cNvSpPr txBox="1">
            <a:spLocks noGrp="1"/>
          </p:cNvSpPr>
          <p:nvPr>
            <p:ph type="body" idx="2"/>
          </p:nvPr>
        </p:nvSpPr>
        <p:spPr>
          <a:xfrm>
            <a:off x="6400800" y="2087878"/>
            <a:ext cx="5486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34"/>
          <p:cNvSpPr>
            <a:spLocks noGrp="1"/>
          </p:cNvSpPr>
          <p:nvPr>
            <p:ph type="pic" idx="3"/>
          </p:nvPr>
        </p:nvSpPr>
        <p:spPr>
          <a:xfrm>
            <a:off x="304800" y="2085974"/>
            <a:ext cx="5791200" cy="37032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s and Image on the Left 2">
  <p:cSld name="Texts and Image on the Left 2">
    <p:spTree>
      <p:nvGrpSpPr>
        <p:cNvPr id="1" name="Shape 274"/>
        <p:cNvGrpSpPr/>
        <p:nvPr/>
      </p:nvGrpSpPr>
      <p:grpSpPr>
        <a:xfrm>
          <a:off x="0" y="0"/>
          <a:ext cx="0" cy="0"/>
          <a:chOff x="0" y="0"/>
          <a:chExt cx="0" cy="0"/>
        </a:xfrm>
      </p:grpSpPr>
      <p:cxnSp>
        <p:nvCxnSpPr>
          <p:cNvPr id="275" name="Google Shape;275;p35"/>
          <p:cNvCxnSpPr/>
          <p:nvPr/>
        </p:nvCxnSpPr>
        <p:spPr>
          <a:xfrm>
            <a:off x="6483166" y="957194"/>
            <a:ext cx="597900" cy="0"/>
          </a:xfrm>
          <a:prstGeom prst="straightConnector1">
            <a:avLst/>
          </a:prstGeom>
          <a:noFill/>
          <a:ln w="76200" cap="flat" cmpd="sng">
            <a:solidFill>
              <a:srgbClr val="EC5153"/>
            </a:solidFill>
            <a:prstDash val="solid"/>
            <a:miter lim="800000"/>
            <a:headEnd type="none" w="sm" len="sm"/>
            <a:tailEnd type="none" w="sm" len="sm"/>
          </a:ln>
        </p:spPr>
      </p:cxnSp>
      <p:grpSp>
        <p:nvGrpSpPr>
          <p:cNvPr id="276" name="Google Shape;276;p35"/>
          <p:cNvGrpSpPr/>
          <p:nvPr/>
        </p:nvGrpSpPr>
        <p:grpSpPr>
          <a:xfrm>
            <a:off x="304801" y="6126480"/>
            <a:ext cx="11582400" cy="426600"/>
            <a:chOff x="304801" y="6126480"/>
            <a:chExt cx="11582400" cy="426600"/>
          </a:xfrm>
        </p:grpSpPr>
        <p:sp>
          <p:nvSpPr>
            <p:cNvPr id="277" name="Google Shape;277;p35"/>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278" name="Google Shape;278;p35"/>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279" name="Google Shape;279;p35"/>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280" name="Google Shape;280;p35"/>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281" name="Google Shape;281;p35"/>
          <p:cNvSpPr txBox="1">
            <a:spLocks noGrp="1"/>
          </p:cNvSpPr>
          <p:nvPr>
            <p:ph type="title"/>
          </p:nvPr>
        </p:nvSpPr>
        <p:spPr>
          <a:xfrm>
            <a:off x="6400798" y="172857"/>
            <a:ext cx="5486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35"/>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35"/>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5"/>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85" name="Google Shape;285;p35"/>
          <p:cNvSpPr txBox="1">
            <a:spLocks noGrp="1"/>
          </p:cNvSpPr>
          <p:nvPr>
            <p:ph type="body" idx="1"/>
          </p:nvPr>
        </p:nvSpPr>
        <p:spPr>
          <a:xfrm>
            <a:off x="6400798" y="1031273"/>
            <a:ext cx="5486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35"/>
          <p:cNvSpPr txBox="1">
            <a:spLocks noGrp="1"/>
          </p:cNvSpPr>
          <p:nvPr>
            <p:ph type="body" idx="2"/>
          </p:nvPr>
        </p:nvSpPr>
        <p:spPr>
          <a:xfrm>
            <a:off x="6400800" y="2087878"/>
            <a:ext cx="5486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35"/>
          <p:cNvSpPr>
            <a:spLocks noGrp="1"/>
          </p:cNvSpPr>
          <p:nvPr>
            <p:ph type="pic" idx="3"/>
          </p:nvPr>
        </p:nvSpPr>
        <p:spPr>
          <a:xfrm>
            <a:off x="304800" y="304805"/>
            <a:ext cx="5788200" cy="54906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s and Image on the Left 3">
  <p:cSld name="Texts and Image on the Left 3">
    <p:spTree>
      <p:nvGrpSpPr>
        <p:cNvPr id="1" name="Shape 288"/>
        <p:cNvGrpSpPr/>
        <p:nvPr/>
      </p:nvGrpSpPr>
      <p:grpSpPr>
        <a:xfrm>
          <a:off x="0" y="0"/>
          <a:ext cx="0" cy="0"/>
          <a:chOff x="0" y="0"/>
          <a:chExt cx="0" cy="0"/>
        </a:xfrm>
      </p:grpSpPr>
      <p:cxnSp>
        <p:nvCxnSpPr>
          <p:cNvPr id="289" name="Google Shape;289;p36"/>
          <p:cNvCxnSpPr/>
          <p:nvPr/>
        </p:nvCxnSpPr>
        <p:spPr>
          <a:xfrm>
            <a:off x="6483166" y="957194"/>
            <a:ext cx="597900" cy="0"/>
          </a:xfrm>
          <a:prstGeom prst="straightConnector1">
            <a:avLst/>
          </a:prstGeom>
          <a:noFill/>
          <a:ln w="76200" cap="flat" cmpd="sng">
            <a:solidFill>
              <a:srgbClr val="EC5153"/>
            </a:solidFill>
            <a:prstDash val="solid"/>
            <a:miter lim="800000"/>
            <a:headEnd type="none" w="sm" len="sm"/>
            <a:tailEnd type="none" w="sm" len="sm"/>
          </a:ln>
        </p:spPr>
      </p:cxnSp>
      <p:grpSp>
        <p:nvGrpSpPr>
          <p:cNvPr id="290" name="Google Shape;290;p36"/>
          <p:cNvGrpSpPr/>
          <p:nvPr/>
        </p:nvGrpSpPr>
        <p:grpSpPr>
          <a:xfrm>
            <a:off x="304801" y="6126480"/>
            <a:ext cx="11582400" cy="426600"/>
            <a:chOff x="304801" y="6126480"/>
            <a:chExt cx="11582400" cy="426600"/>
          </a:xfrm>
        </p:grpSpPr>
        <p:sp>
          <p:nvSpPr>
            <p:cNvPr id="291" name="Google Shape;291;p36"/>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292" name="Google Shape;292;p36"/>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293" name="Google Shape;293;p36"/>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294" name="Google Shape;294;p36"/>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295" name="Google Shape;295;p36"/>
          <p:cNvSpPr txBox="1">
            <a:spLocks noGrp="1"/>
          </p:cNvSpPr>
          <p:nvPr>
            <p:ph type="title"/>
          </p:nvPr>
        </p:nvSpPr>
        <p:spPr>
          <a:xfrm>
            <a:off x="6400798" y="172857"/>
            <a:ext cx="5486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36"/>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36"/>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36"/>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99" name="Google Shape;299;p36"/>
          <p:cNvSpPr txBox="1">
            <a:spLocks noGrp="1"/>
          </p:cNvSpPr>
          <p:nvPr>
            <p:ph type="body" idx="1"/>
          </p:nvPr>
        </p:nvSpPr>
        <p:spPr>
          <a:xfrm>
            <a:off x="6400798" y="1031273"/>
            <a:ext cx="5486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36"/>
          <p:cNvSpPr>
            <a:spLocks noGrp="1"/>
          </p:cNvSpPr>
          <p:nvPr>
            <p:ph type="pic" idx="2"/>
          </p:nvPr>
        </p:nvSpPr>
        <p:spPr>
          <a:xfrm>
            <a:off x="304800" y="304805"/>
            <a:ext cx="5788200" cy="54906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Placeholder – Full Slide">
  <p:cSld name="Content Placeholder – Full Slide">
    <p:spTree>
      <p:nvGrpSpPr>
        <p:cNvPr id="1" name="Shape 301"/>
        <p:cNvGrpSpPr/>
        <p:nvPr/>
      </p:nvGrpSpPr>
      <p:grpSpPr>
        <a:xfrm>
          <a:off x="0" y="0"/>
          <a:ext cx="0" cy="0"/>
          <a:chOff x="0" y="0"/>
          <a:chExt cx="0" cy="0"/>
        </a:xfrm>
      </p:grpSpPr>
      <p:sp>
        <p:nvSpPr>
          <p:cNvPr id="302" name="Google Shape;302;p37"/>
          <p:cNvSpPr txBox="1">
            <a:spLocks noGrp="1"/>
          </p:cNvSpPr>
          <p:nvPr>
            <p:ph type="body" idx="1"/>
          </p:nvPr>
        </p:nvSpPr>
        <p:spPr>
          <a:xfrm>
            <a:off x="304800" y="2085975"/>
            <a:ext cx="11582400" cy="37032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37"/>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37"/>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37"/>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3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07" name="Google Shape;307;p37"/>
          <p:cNvSpPr txBox="1">
            <a:spLocks noGrp="1"/>
          </p:cNvSpPr>
          <p:nvPr>
            <p:ph type="body" idx="2"/>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marR="0" lvl="0" indent="-228600" algn="l">
              <a:lnSpc>
                <a:spcPct val="123000"/>
              </a:lnSpc>
              <a:spcBef>
                <a:spcPts val="600"/>
              </a:spcBef>
              <a:spcAft>
                <a:spcPts val="0"/>
              </a:spcAft>
              <a:buClr>
                <a:schemeClr val="accent1"/>
              </a:buClr>
              <a:buSzPts val="2100"/>
              <a:buFont typeface="Arial"/>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Placeholder – Right Commentary Box">
  <p:cSld name="Content Placeholder – Right Commentary Box">
    <p:spTree>
      <p:nvGrpSpPr>
        <p:cNvPr id="1" name="Shape 308"/>
        <p:cNvGrpSpPr/>
        <p:nvPr/>
      </p:nvGrpSpPr>
      <p:grpSpPr>
        <a:xfrm>
          <a:off x="0" y="0"/>
          <a:ext cx="0" cy="0"/>
          <a:chOff x="0" y="0"/>
          <a:chExt cx="0" cy="0"/>
        </a:xfrm>
      </p:grpSpPr>
      <p:sp>
        <p:nvSpPr>
          <p:cNvPr id="309" name="Google Shape;309;p38"/>
          <p:cNvSpPr txBox="1">
            <a:spLocks noGrp="1"/>
          </p:cNvSpPr>
          <p:nvPr>
            <p:ph type="body" idx="1"/>
          </p:nvPr>
        </p:nvSpPr>
        <p:spPr>
          <a:xfrm>
            <a:off x="304801" y="2085975"/>
            <a:ext cx="6335700" cy="37032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38"/>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38"/>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8"/>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8"/>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14" name="Google Shape;314;p38"/>
          <p:cNvSpPr txBox="1">
            <a:spLocks noGrp="1"/>
          </p:cNvSpPr>
          <p:nvPr>
            <p:ph type="body" idx="2"/>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38"/>
          <p:cNvSpPr txBox="1">
            <a:spLocks noGrp="1"/>
          </p:cNvSpPr>
          <p:nvPr>
            <p:ph type="body" idx="3"/>
          </p:nvPr>
        </p:nvSpPr>
        <p:spPr>
          <a:xfrm>
            <a:off x="7149483" y="2261138"/>
            <a:ext cx="4533600" cy="3353100"/>
          </a:xfrm>
          <a:prstGeom prst="rect">
            <a:avLst/>
          </a:prstGeom>
          <a:noFill/>
          <a:ln>
            <a:noFill/>
          </a:ln>
        </p:spPr>
        <p:txBody>
          <a:bodyPr spcFirstLastPara="1" wrap="square" lIns="91425" tIns="45700" rIns="91425" bIns="45700" anchor="t" anchorCtr="0">
            <a:noAutofit/>
          </a:bodyPr>
          <a:lstStyle>
            <a:lvl1pPr marL="457200" lvl="0" indent="-330200" algn="l">
              <a:lnSpc>
                <a:spcPct val="123000"/>
              </a:lnSpc>
              <a:spcBef>
                <a:spcPts val="600"/>
              </a:spcBef>
              <a:spcAft>
                <a:spcPts val="0"/>
              </a:spcAft>
              <a:buSzPts val="1600"/>
              <a:buChar char="•"/>
              <a:defRPr>
                <a:solidFill>
                  <a:schemeClr val="lt1"/>
                </a:solidFill>
              </a:defRPr>
            </a:lvl1pPr>
            <a:lvl2pPr marL="914400" lvl="1" indent="-330200" algn="l">
              <a:lnSpc>
                <a:spcPct val="123000"/>
              </a:lnSpc>
              <a:spcBef>
                <a:spcPts val="600"/>
              </a:spcBef>
              <a:spcAft>
                <a:spcPts val="0"/>
              </a:spcAft>
              <a:buSzPts val="1600"/>
              <a:buChar char="•"/>
              <a:defRPr>
                <a:solidFill>
                  <a:schemeClr val="lt1"/>
                </a:solidFill>
              </a:defRPr>
            </a:lvl2pPr>
            <a:lvl3pPr marL="1371600" lvl="2" indent="-330200" algn="l">
              <a:lnSpc>
                <a:spcPct val="123000"/>
              </a:lnSpc>
              <a:spcBef>
                <a:spcPts val="600"/>
              </a:spcBef>
              <a:spcAft>
                <a:spcPts val="0"/>
              </a:spcAft>
              <a:buSzPts val="1600"/>
              <a:buChar char="•"/>
              <a:defRPr>
                <a:solidFill>
                  <a:schemeClr val="lt1"/>
                </a:solidFill>
              </a:defRPr>
            </a:lvl3pPr>
            <a:lvl4pPr marL="1828800" lvl="3" indent="-330200" algn="l">
              <a:lnSpc>
                <a:spcPct val="123000"/>
              </a:lnSpc>
              <a:spcBef>
                <a:spcPts val="600"/>
              </a:spcBef>
              <a:spcAft>
                <a:spcPts val="0"/>
              </a:spcAft>
              <a:buSzPts val="1600"/>
              <a:buChar char="•"/>
              <a:defRPr>
                <a:solidFill>
                  <a:schemeClr val="lt1"/>
                </a:solidFill>
              </a:defRPr>
            </a:lvl4pPr>
            <a:lvl5pPr marL="2286000" lvl="4" indent="-330200" algn="l">
              <a:lnSpc>
                <a:spcPct val="123000"/>
              </a:lnSpc>
              <a:spcBef>
                <a:spcPts val="600"/>
              </a:spcBef>
              <a:spcAft>
                <a:spcPts val="0"/>
              </a:spcAft>
              <a:buSzPts val="16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Placeholder – Left Commentary Box">
  <p:cSld name="Content Placeholder – Left Commentary Box">
    <p:spTree>
      <p:nvGrpSpPr>
        <p:cNvPr id="1" name="Shape 316"/>
        <p:cNvGrpSpPr/>
        <p:nvPr/>
      </p:nvGrpSpPr>
      <p:grpSpPr>
        <a:xfrm>
          <a:off x="0" y="0"/>
          <a:ext cx="0" cy="0"/>
          <a:chOff x="0" y="0"/>
          <a:chExt cx="0" cy="0"/>
        </a:xfrm>
      </p:grpSpPr>
      <p:sp>
        <p:nvSpPr>
          <p:cNvPr id="317" name="Google Shape;317;p39"/>
          <p:cNvSpPr txBox="1">
            <a:spLocks noGrp="1"/>
          </p:cNvSpPr>
          <p:nvPr>
            <p:ph type="body" idx="1"/>
          </p:nvPr>
        </p:nvSpPr>
        <p:spPr>
          <a:xfrm>
            <a:off x="5551504" y="2085975"/>
            <a:ext cx="6335700" cy="37032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39"/>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39"/>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39"/>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39"/>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22" name="Google Shape;322;p39"/>
          <p:cNvSpPr txBox="1">
            <a:spLocks noGrp="1"/>
          </p:cNvSpPr>
          <p:nvPr>
            <p:ph type="body" idx="2"/>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39"/>
          <p:cNvSpPr txBox="1">
            <a:spLocks noGrp="1"/>
          </p:cNvSpPr>
          <p:nvPr>
            <p:ph type="body" idx="3"/>
          </p:nvPr>
        </p:nvSpPr>
        <p:spPr>
          <a:xfrm>
            <a:off x="476320" y="2261138"/>
            <a:ext cx="4533600" cy="3353100"/>
          </a:xfrm>
          <a:prstGeom prst="rect">
            <a:avLst/>
          </a:prstGeom>
          <a:noFill/>
          <a:ln>
            <a:noFill/>
          </a:ln>
        </p:spPr>
        <p:txBody>
          <a:bodyPr spcFirstLastPara="1" wrap="square" lIns="91425" tIns="45700" rIns="91425" bIns="45700" anchor="t" anchorCtr="0">
            <a:noAutofit/>
          </a:bodyPr>
          <a:lstStyle>
            <a:lvl1pPr marL="457200" lvl="0" indent="-330200" algn="l">
              <a:lnSpc>
                <a:spcPct val="123000"/>
              </a:lnSpc>
              <a:spcBef>
                <a:spcPts val="600"/>
              </a:spcBef>
              <a:spcAft>
                <a:spcPts val="0"/>
              </a:spcAft>
              <a:buSzPts val="1600"/>
              <a:buChar char="•"/>
              <a:defRPr>
                <a:solidFill>
                  <a:schemeClr val="lt1"/>
                </a:solidFill>
              </a:defRPr>
            </a:lvl1pPr>
            <a:lvl2pPr marL="914400" lvl="1" indent="-330200" algn="l">
              <a:lnSpc>
                <a:spcPct val="123000"/>
              </a:lnSpc>
              <a:spcBef>
                <a:spcPts val="600"/>
              </a:spcBef>
              <a:spcAft>
                <a:spcPts val="0"/>
              </a:spcAft>
              <a:buSzPts val="1600"/>
              <a:buChar char="•"/>
              <a:defRPr>
                <a:solidFill>
                  <a:schemeClr val="lt1"/>
                </a:solidFill>
              </a:defRPr>
            </a:lvl2pPr>
            <a:lvl3pPr marL="1371600" lvl="2" indent="-330200" algn="l">
              <a:lnSpc>
                <a:spcPct val="123000"/>
              </a:lnSpc>
              <a:spcBef>
                <a:spcPts val="600"/>
              </a:spcBef>
              <a:spcAft>
                <a:spcPts val="0"/>
              </a:spcAft>
              <a:buSzPts val="1600"/>
              <a:buChar char="•"/>
              <a:defRPr>
                <a:solidFill>
                  <a:schemeClr val="lt1"/>
                </a:solidFill>
              </a:defRPr>
            </a:lvl3pPr>
            <a:lvl4pPr marL="1828800" lvl="3" indent="-330200" algn="l">
              <a:lnSpc>
                <a:spcPct val="123000"/>
              </a:lnSpc>
              <a:spcBef>
                <a:spcPts val="600"/>
              </a:spcBef>
              <a:spcAft>
                <a:spcPts val="0"/>
              </a:spcAft>
              <a:buSzPts val="1600"/>
              <a:buChar char="•"/>
              <a:defRPr>
                <a:solidFill>
                  <a:schemeClr val="lt1"/>
                </a:solidFill>
              </a:defRPr>
            </a:lvl4pPr>
            <a:lvl5pPr marL="2286000" lvl="4" indent="-330200" algn="l">
              <a:lnSpc>
                <a:spcPct val="123000"/>
              </a:lnSpc>
              <a:spcBef>
                <a:spcPts val="600"/>
              </a:spcBef>
              <a:spcAft>
                <a:spcPts val="0"/>
              </a:spcAft>
              <a:buSzPts val="16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ree Topics and Right Image">
  <p:cSld name="Three Topics and Right Image">
    <p:spTree>
      <p:nvGrpSpPr>
        <p:cNvPr id="1" name="Shape 324"/>
        <p:cNvGrpSpPr/>
        <p:nvPr/>
      </p:nvGrpSpPr>
      <p:grpSpPr>
        <a:xfrm>
          <a:off x="0" y="0"/>
          <a:ext cx="0" cy="0"/>
          <a:chOff x="0" y="0"/>
          <a:chExt cx="0" cy="0"/>
        </a:xfrm>
      </p:grpSpPr>
      <p:sp>
        <p:nvSpPr>
          <p:cNvPr id="325" name="Google Shape;325;p40"/>
          <p:cNvSpPr txBox="1">
            <a:spLocks noGrp="1"/>
          </p:cNvSpPr>
          <p:nvPr>
            <p:ph type="body" idx="1"/>
          </p:nvPr>
        </p:nvSpPr>
        <p:spPr>
          <a:xfrm>
            <a:off x="7608162" y="2085975"/>
            <a:ext cx="4278900" cy="37032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40"/>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0"/>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40"/>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40"/>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30" name="Google Shape;330;p40"/>
          <p:cNvSpPr txBox="1">
            <a:spLocks noGrp="1"/>
          </p:cNvSpPr>
          <p:nvPr>
            <p:ph type="body" idx="2"/>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Image Top Center 1">
  <p:cSld name="Big Image Top Center 1">
    <p:spTree>
      <p:nvGrpSpPr>
        <p:cNvPr id="1" name="Shape 331"/>
        <p:cNvGrpSpPr/>
        <p:nvPr/>
      </p:nvGrpSpPr>
      <p:grpSpPr>
        <a:xfrm>
          <a:off x="0" y="0"/>
          <a:ext cx="0" cy="0"/>
          <a:chOff x="0" y="0"/>
          <a:chExt cx="0" cy="0"/>
        </a:xfrm>
      </p:grpSpPr>
      <p:sp>
        <p:nvSpPr>
          <p:cNvPr id="332" name="Google Shape;332;p41"/>
          <p:cNvSpPr>
            <a:spLocks noGrp="1"/>
          </p:cNvSpPr>
          <p:nvPr>
            <p:ph type="pic" idx="2"/>
          </p:nvPr>
        </p:nvSpPr>
        <p:spPr>
          <a:xfrm>
            <a:off x="0" y="0"/>
            <a:ext cx="12192000" cy="4119300"/>
          </a:xfrm>
          <a:prstGeom prst="rect">
            <a:avLst/>
          </a:prstGeom>
          <a:gradFill>
            <a:gsLst>
              <a:gs pos="0">
                <a:srgbClr val="D8D8D8"/>
              </a:gs>
              <a:gs pos="72000">
                <a:srgbClr val="B2B2B2"/>
              </a:gs>
              <a:gs pos="100000">
                <a:srgbClr val="B2B2B2"/>
              </a:gs>
            </a:gsLst>
            <a:lin ang="2700000" scaled="0"/>
          </a:gradFill>
          <a:ln>
            <a:noFill/>
          </a:ln>
        </p:spPr>
      </p:sp>
      <p:sp>
        <p:nvSpPr>
          <p:cNvPr id="333" name="Google Shape;333;p41"/>
          <p:cNvSpPr txBox="1">
            <a:spLocks noGrp="1"/>
          </p:cNvSpPr>
          <p:nvPr>
            <p:ph type="title"/>
          </p:nvPr>
        </p:nvSpPr>
        <p:spPr>
          <a:xfrm>
            <a:off x="304800" y="1299556"/>
            <a:ext cx="11582400" cy="701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Libre Franklin"/>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41"/>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1"/>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41"/>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37" name="Google Shape;337;p41"/>
          <p:cNvSpPr txBox="1">
            <a:spLocks noGrp="1"/>
          </p:cNvSpPr>
          <p:nvPr>
            <p:ph type="body" idx="1"/>
          </p:nvPr>
        </p:nvSpPr>
        <p:spPr>
          <a:xfrm>
            <a:off x="1307101" y="2157972"/>
            <a:ext cx="9574800" cy="850500"/>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41"/>
          <p:cNvSpPr txBox="1">
            <a:spLocks noGrp="1"/>
          </p:cNvSpPr>
          <p:nvPr>
            <p:ph type="body" idx="3"/>
          </p:nvPr>
        </p:nvSpPr>
        <p:spPr>
          <a:xfrm>
            <a:off x="301752" y="4456590"/>
            <a:ext cx="11585400" cy="1334700"/>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228600" algn="ctr">
              <a:lnSpc>
                <a:spcPct val="123000"/>
              </a:lnSpc>
              <a:spcBef>
                <a:spcPts val="600"/>
              </a:spcBef>
              <a:spcAft>
                <a:spcPts val="0"/>
              </a:spcAft>
              <a:buSzPts val="1600"/>
              <a:buNone/>
              <a:defRPr/>
            </a:lvl2pPr>
            <a:lvl3pPr marL="1371600" lvl="2" indent="-228600" algn="ctr">
              <a:lnSpc>
                <a:spcPct val="123000"/>
              </a:lnSpc>
              <a:spcBef>
                <a:spcPts val="600"/>
              </a:spcBef>
              <a:spcAft>
                <a:spcPts val="0"/>
              </a:spcAft>
              <a:buSzPts val="1600"/>
              <a:buNone/>
              <a:defRPr/>
            </a:lvl3pPr>
            <a:lvl4pPr marL="1828800" lvl="3" indent="-228600" algn="ctr">
              <a:lnSpc>
                <a:spcPct val="123000"/>
              </a:lnSpc>
              <a:spcBef>
                <a:spcPts val="600"/>
              </a:spcBef>
              <a:spcAft>
                <a:spcPts val="0"/>
              </a:spcAft>
              <a:buSzPts val="1600"/>
              <a:buNone/>
              <a:defRPr/>
            </a:lvl4pPr>
            <a:lvl5pPr marL="2286000" lvl="4" indent="-228600" algn="ctr">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Image Top Center 2">
  <p:cSld name="Big Image Top Center 2">
    <p:spTree>
      <p:nvGrpSpPr>
        <p:cNvPr id="1" name="Shape 339"/>
        <p:cNvGrpSpPr/>
        <p:nvPr/>
      </p:nvGrpSpPr>
      <p:grpSpPr>
        <a:xfrm>
          <a:off x="0" y="0"/>
          <a:ext cx="0" cy="0"/>
          <a:chOff x="0" y="0"/>
          <a:chExt cx="0" cy="0"/>
        </a:xfrm>
      </p:grpSpPr>
      <p:sp>
        <p:nvSpPr>
          <p:cNvPr id="340" name="Google Shape;340;p42"/>
          <p:cNvSpPr/>
          <p:nvPr/>
        </p:nvSpPr>
        <p:spPr>
          <a:xfrm>
            <a:off x="0" y="0"/>
            <a:ext cx="12192000" cy="2476500"/>
          </a:xfrm>
          <a:prstGeom prst="rect">
            <a:avLst/>
          </a:prstGeom>
          <a:solidFill>
            <a:srgbClr val="E7F0F9"/>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341" name="Google Shape;341;p42"/>
          <p:cNvSpPr>
            <a:spLocks noGrp="1"/>
          </p:cNvSpPr>
          <p:nvPr>
            <p:ph type="pic" idx="2"/>
          </p:nvPr>
        </p:nvSpPr>
        <p:spPr>
          <a:xfrm>
            <a:off x="695325" y="762000"/>
            <a:ext cx="10801200" cy="3357300"/>
          </a:xfrm>
          <a:prstGeom prst="rect">
            <a:avLst/>
          </a:prstGeom>
          <a:gradFill>
            <a:gsLst>
              <a:gs pos="0">
                <a:srgbClr val="D8D8D8"/>
              </a:gs>
              <a:gs pos="72000">
                <a:srgbClr val="B2B2B2"/>
              </a:gs>
              <a:gs pos="100000">
                <a:srgbClr val="B2B2B2"/>
              </a:gs>
            </a:gsLst>
            <a:lin ang="2700000" scaled="0"/>
          </a:gradFill>
          <a:ln>
            <a:noFill/>
          </a:ln>
        </p:spPr>
      </p:sp>
      <p:sp>
        <p:nvSpPr>
          <p:cNvPr id="342" name="Google Shape;342;p42"/>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42"/>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42"/>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45" name="Google Shape;345;p42"/>
          <p:cNvSpPr txBox="1">
            <a:spLocks noGrp="1"/>
          </p:cNvSpPr>
          <p:nvPr>
            <p:ph type="body" idx="1"/>
          </p:nvPr>
        </p:nvSpPr>
        <p:spPr>
          <a:xfrm>
            <a:off x="695325" y="4456590"/>
            <a:ext cx="10798200" cy="1334700"/>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228600" algn="ctr">
              <a:lnSpc>
                <a:spcPct val="123000"/>
              </a:lnSpc>
              <a:spcBef>
                <a:spcPts val="600"/>
              </a:spcBef>
              <a:spcAft>
                <a:spcPts val="0"/>
              </a:spcAft>
              <a:buSzPts val="1600"/>
              <a:buNone/>
              <a:defRPr/>
            </a:lvl2pPr>
            <a:lvl3pPr marL="1371600" lvl="2" indent="-228600" algn="ctr">
              <a:lnSpc>
                <a:spcPct val="123000"/>
              </a:lnSpc>
              <a:spcBef>
                <a:spcPts val="600"/>
              </a:spcBef>
              <a:spcAft>
                <a:spcPts val="0"/>
              </a:spcAft>
              <a:buSzPts val="1600"/>
              <a:buNone/>
              <a:defRPr/>
            </a:lvl3pPr>
            <a:lvl4pPr marL="1828800" lvl="3" indent="-228600" algn="ctr">
              <a:lnSpc>
                <a:spcPct val="123000"/>
              </a:lnSpc>
              <a:spcBef>
                <a:spcPts val="600"/>
              </a:spcBef>
              <a:spcAft>
                <a:spcPts val="0"/>
              </a:spcAft>
              <a:buSzPts val="1600"/>
              <a:buNone/>
              <a:defRPr/>
            </a:lvl4pPr>
            <a:lvl5pPr marL="2286000" lvl="4" indent="-228600" algn="ctr">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Image Full">
  <p:cSld name="Big Image Full">
    <p:spTree>
      <p:nvGrpSpPr>
        <p:cNvPr id="1" name="Shape 346"/>
        <p:cNvGrpSpPr/>
        <p:nvPr/>
      </p:nvGrpSpPr>
      <p:grpSpPr>
        <a:xfrm>
          <a:off x="0" y="0"/>
          <a:ext cx="0" cy="0"/>
          <a:chOff x="0" y="0"/>
          <a:chExt cx="0" cy="0"/>
        </a:xfrm>
      </p:grpSpPr>
      <p:sp>
        <p:nvSpPr>
          <p:cNvPr id="347" name="Google Shape;347;p43"/>
          <p:cNvSpPr>
            <a:spLocks noGrp="1"/>
          </p:cNvSpPr>
          <p:nvPr>
            <p:ph type="pic" idx="2"/>
          </p:nvPr>
        </p:nvSpPr>
        <p:spPr>
          <a:xfrm>
            <a:off x="0" y="0"/>
            <a:ext cx="12192000" cy="6858000"/>
          </a:xfrm>
          <a:prstGeom prst="rect">
            <a:avLst/>
          </a:prstGeom>
          <a:gradFill>
            <a:gsLst>
              <a:gs pos="0">
                <a:srgbClr val="D8D8D8"/>
              </a:gs>
              <a:gs pos="72000">
                <a:srgbClr val="B2B2B2"/>
              </a:gs>
              <a:gs pos="100000">
                <a:srgbClr val="B2B2B2"/>
              </a:gs>
            </a:gsLst>
            <a:lin ang="2700000" scaled="0"/>
          </a:gradFill>
          <a:ln>
            <a:noFill/>
          </a:ln>
        </p:spPr>
      </p:sp>
      <p:sp>
        <p:nvSpPr>
          <p:cNvPr id="348" name="Google Shape;348;p43"/>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43"/>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3"/>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51"/>
        <p:cNvGrpSpPr/>
        <p:nvPr/>
      </p:nvGrpSpPr>
      <p:grpSpPr>
        <a:xfrm>
          <a:off x="0" y="0"/>
          <a:ext cx="0" cy="0"/>
          <a:chOff x="0" y="0"/>
          <a:chExt cx="0" cy="0"/>
        </a:xfrm>
      </p:grpSpPr>
      <p:sp>
        <p:nvSpPr>
          <p:cNvPr id="352" name="Google Shape;352;p44"/>
          <p:cNvSpPr>
            <a:spLocks noGrp="1"/>
          </p:cNvSpPr>
          <p:nvPr>
            <p:ph type="pic" idx="2"/>
          </p:nvPr>
        </p:nvSpPr>
        <p:spPr>
          <a:xfrm>
            <a:off x="304800" y="304799"/>
            <a:ext cx="5638800" cy="2590800"/>
          </a:xfrm>
          <a:prstGeom prst="rect">
            <a:avLst/>
          </a:prstGeom>
          <a:gradFill>
            <a:gsLst>
              <a:gs pos="0">
                <a:srgbClr val="D8D8D8"/>
              </a:gs>
              <a:gs pos="72000">
                <a:srgbClr val="B2B2B2"/>
              </a:gs>
              <a:gs pos="100000">
                <a:srgbClr val="B2B2B2"/>
              </a:gs>
            </a:gsLst>
            <a:lin ang="2700000" scaled="0"/>
          </a:gradFill>
          <a:ln>
            <a:noFill/>
          </a:ln>
        </p:spPr>
      </p:sp>
      <p:sp>
        <p:nvSpPr>
          <p:cNvPr id="353" name="Google Shape;353;p44"/>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4"/>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44"/>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56" name="Google Shape;356;p44"/>
          <p:cNvSpPr>
            <a:spLocks noGrp="1"/>
          </p:cNvSpPr>
          <p:nvPr>
            <p:ph type="pic" idx="3"/>
          </p:nvPr>
        </p:nvSpPr>
        <p:spPr>
          <a:xfrm>
            <a:off x="6248400" y="304799"/>
            <a:ext cx="5638800" cy="2590800"/>
          </a:xfrm>
          <a:prstGeom prst="rect">
            <a:avLst/>
          </a:prstGeom>
          <a:gradFill>
            <a:gsLst>
              <a:gs pos="0">
                <a:srgbClr val="D8D8D8"/>
              </a:gs>
              <a:gs pos="72000">
                <a:srgbClr val="B2B2B2"/>
              </a:gs>
              <a:gs pos="100000">
                <a:srgbClr val="B2B2B2"/>
              </a:gs>
            </a:gsLst>
            <a:lin ang="2700000" scaled="0"/>
          </a:gradFill>
          <a:ln>
            <a:noFill/>
          </a:ln>
        </p:spPr>
      </p:sp>
      <p:sp>
        <p:nvSpPr>
          <p:cNvPr id="357" name="Google Shape;357;p44"/>
          <p:cNvSpPr>
            <a:spLocks noGrp="1"/>
          </p:cNvSpPr>
          <p:nvPr>
            <p:ph type="pic" idx="4"/>
          </p:nvPr>
        </p:nvSpPr>
        <p:spPr>
          <a:xfrm>
            <a:off x="304800" y="3200400"/>
            <a:ext cx="5638800" cy="2590800"/>
          </a:xfrm>
          <a:prstGeom prst="rect">
            <a:avLst/>
          </a:prstGeom>
          <a:gradFill>
            <a:gsLst>
              <a:gs pos="0">
                <a:srgbClr val="D8D8D8"/>
              </a:gs>
              <a:gs pos="72000">
                <a:srgbClr val="B2B2B2"/>
              </a:gs>
              <a:gs pos="100000">
                <a:srgbClr val="B2B2B2"/>
              </a:gs>
            </a:gsLst>
            <a:lin ang="2700000" scaled="0"/>
          </a:gradFill>
          <a:ln>
            <a:noFill/>
          </a:ln>
        </p:spPr>
      </p:sp>
      <p:sp>
        <p:nvSpPr>
          <p:cNvPr id="358" name="Google Shape;358;p44"/>
          <p:cNvSpPr>
            <a:spLocks noGrp="1"/>
          </p:cNvSpPr>
          <p:nvPr>
            <p:ph type="pic" idx="5"/>
          </p:nvPr>
        </p:nvSpPr>
        <p:spPr>
          <a:xfrm>
            <a:off x="6248400" y="3200400"/>
            <a:ext cx="5638800" cy="25908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x Images">
  <p:cSld name="Six Images">
    <p:spTree>
      <p:nvGrpSpPr>
        <p:cNvPr id="1" name="Shape 359"/>
        <p:cNvGrpSpPr/>
        <p:nvPr/>
      </p:nvGrpSpPr>
      <p:grpSpPr>
        <a:xfrm>
          <a:off x="0" y="0"/>
          <a:ext cx="0" cy="0"/>
          <a:chOff x="0" y="0"/>
          <a:chExt cx="0" cy="0"/>
        </a:xfrm>
      </p:grpSpPr>
      <p:sp>
        <p:nvSpPr>
          <p:cNvPr id="360" name="Google Shape;360;p45"/>
          <p:cNvSpPr>
            <a:spLocks noGrp="1"/>
          </p:cNvSpPr>
          <p:nvPr>
            <p:ph type="pic" idx="2"/>
          </p:nvPr>
        </p:nvSpPr>
        <p:spPr>
          <a:xfrm>
            <a:off x="304801" y="3200400"/>
            <a:ext cx="3657600" cy="2590800"/>
          </a:xfrm>
          <a:prstGeom prst="rect">
            <a:avLst/>
          </a:prstGeom>
          <a:gradFill>
            <a:gsLst>
              <a:gs pos="0">
                <a:srgbClr val="D8D8D8"/>
              </a:gs>
              <a:gs pos="72000">
                <a:srgbClr val="B2B2B2"/>
              </a:gs>
              <a:gs pos="100000">
                <a:srgbClr val="B2B2B2"/>
              </a:gs>
            </a:gsLst>
            <a:lin ang="2700000" scaled="0"/>
          </a:gradFill>
          <a:ln>
            <a:noFill/>
          </a:ln>
        </p:spPr>
      </p:sp>
      <p:sp>
        <p:nvSpPr>
          <p:cNvPr id="361" name="Google Shape;361;p45"/>
          <p:cNvSpPr>
            <a:spLocks noGrp="1"/>
          </p:cNvSpPr>
          <p:nvPr>
            <p:ph type="pic" idx="3"/>
          </p:nvPr>
        </p:nvSpPr>
        <p:spPr>
          <a:xfrm>
            <a:off x="4267201" y="3200400"/>
            <a:ext cx="3657600" cy="2590800"/>
          </a:xfrm>
          <a:prstGeom prst="rect">
            <a:avLst/>
          </a:prstGeom>
          <a:gradFill>
            <a:gsLst>
              <a:gs pos="0">
                <a:srgbClr val="D8D8D8"/>
              </a:gs>
              <a:gs pos="72000">
                <a:srgbClr val="B2B2B2"/>
              </a:gs>
              <a:gs pos="100000">
                <a:srgbClr val="B2B2B2"/>
              </a:gs>
            </a:gsLst>
            <a:lin ang="2700000" scaled="0"/>
          </a:gradFill>
          <a:ln>
            <a:noFill/>
          </a:ln>
        </p:spPr>
      </p:sp>
      <p:sp>
        <p:nvSpPr>
          <p:cNvPr id="362" name="Google Shape;362;p45"/>
          <p:cNvSpPr>
            <a:spLocks noGrp="1"/>
          </p:cNvSpPr>
          <p:nvPr>
            <p:ph type="pic" idx="4"/>
          </p:nvPr>
        </p:nvSpPr>
        <p:spPr>
          <a:xfrm>
            <a:off x="8229600" y="3200400"/>
            <a:ext cx="3657600" cy="2590800"/>
          </a:xfrm>
          <a:prstGeom prst="rect">
            <a:avLst/>
          </a:prstGeom>
          <a:gradFill>
            <a:gsLst>
              <a:gs pos="0">
                <a:srgbClr val="D8D8D8"/>
              </a:gs>
              <a:gs pos="72000">
                <a:srgbClr val="B2B2B2"/>
              </a:gs>
              <a:gs pos="100000">
                <a:srgbClr val="B2B2B2"/>
              </a:gs>
            </a:gsLst>
            <a:lin ang="2700000" scaled="0"/>
          </a:gradFill>
          <a:ln>
            <a:noFill/>
          </a:ln>
        </p:spPr>
      </p:sp>
      <p:sp>
        <p:nvSpPr>
          <p:cNvPr id="363" name="Google Shape;363;p45"/>
          <p:cNvSpPr>
            <a:spLocks noGrp="1"/>
          </p:cNvSpPr>
          <p:nvPr>
            <p:ph type="pic" idx="5"/>
          </p:nvPr>
        </p:nvSpPr>
        <p:spPr>
          <a:xfrm>
            <a:off x="304801" y="304799"/>
            <a:ext cx="3657600" cy="2590800"/>
          </a:xfrm>
          <a:prstGeom prst="rect">
            <a:avLst/>
          </a:prstGeom>
          <a:gradFill>
            <a:gsLst>
              <a:gs pos="0">
                <a:srgbClr val="D8D8D8"/>
              </a:gs>
              <a:gs pos="72000">
                <a:srgbClr val="B2B2B2"/>
              </a:gs>
              <a:gs pos="100000">
                <a:srgbClr val="B2B2B2"/>
              </a:gs>
            </a:gsLst>
            <a:lin ang="2700000" scaled="0"/>
          </a:gradFill>
          <a:ln>
            <a:noFill/>
          </a:ln>
        </p:spPr>
      </p:sp>
      <p:sp>
        <p:nvSpPr>
          <p:cNvPr id="364" name="Google Shape;364;p45"/>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45"/>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45"/>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67" name="Google Shape;367;p45"/>
          <p:cNvSpPr>
            <a:spLocks noGrp="1"/>
          </p:cNvSpPr>
          <p:nvPr>
            <p:ph type="pic" idx="6"/>
          </p:nvPr>
        </p:nvSpPr>
        <p:spPr>
          <a:xfrm>
            <a:off x="4267201" y="304799"/>
            <a:ext cx="3657600" cy="2590800"/>
          </a:xfrm>
          <a:prstGeom prst="rect">
            <a:avLst/>
          </a:prstGeom>
          <a:gradFill>
            <a:gsLst>
              <a:gs pos="0">
                <a:srgbClr val="D8D8D8"/>
              </a:gs>
              <a:gs pos="72000">
                <a:srgbClr val="B2B2B2"/>
              </a:gs>
              <a:gs pos="100000">
                <a:srgbClr val="B2B2B2"/>
              </a:gs>
            </a:gsLst>
            <a:lin ang="2700000" scaled="0"/>
          </a:gradFill>
          <a:ln>
            <a:noFill/>
          </a:ln>
        </p:spPr>
      </p:sp>
      <p:sp>
        <p:nvSpPr>
          <p:cNvPr id="368" name="Google Shape;368;p45"/>
          <p:cNvSpPr>
            <a:spLocks noGrp="1"/>
          </p:cNvSpPr>
          <p:nvPr>
            <p:ph type="pic" idx="7"/>
          </p:nvPr>
        </p:nvSpPr>
        <p:spPr>
          <a:xfrm>
            <a:off x="8229600" y="304799"/>
            <a:ext cx="3657600" cy="25908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69"/>
        <p:cNvGrpSpPr/>
        <p:nvPr/>
      </p:nvGrpSpPr>
      <p:grpSpPr>
        <a:xfrm>
          <a:off x="0" y="0"/>
          <a:ext cx="0" cy="0"/>
          <a:chOff x="0" y="0"/>
          <a:chExt cx="0" cy="0"/>
        </a:xfrm>
      </p:grpSpPr>
      <p:sp>
        <p:nvSpPr>
          <p:cNvPr id="370" name="Google Shape;370;p46"/>
          <p:cNvSpPr>
            <a:spLocks noGrp="1"/>
          </p:cNvSpPr>
          <p:nvPr>
            <p:ph type="pic" idx="2"/>
          </p:nvPr>
        </p:nvSpPr>
        <p:spPr>
          <a:xfrm>
            <a:off x="304800" y="304800"/>
            <a:ext cx="5638800" cy="3524400"/>
          </a:xfrm>
          <a:prstGeom prst="rect">
            <a:avLst/>
          </a:prstGeom>
          <a:gradFill>
            <a:gsLst>
              <a:gs pos="0">
                <a:srgbClr val="D8D8D8"/>
              </a:gs>
              <a:gs pos="72000">
                <a:srgbClr val="B2B2B2"/>
              </a:gs>
              <a:gs pos="100000">
                <a:srgbClr val="B2B2B2"/>
              </a:gs>
            </a:gsLst>
            <a:lin ang="2700000" scaled="0"/>
          </a:gradFill>
          <a:ln>
            <a:noFill/>
          </a:ln>
        </p:spPr>
      </p:sp>
      <p:sp>
        <p:nvSpPr>
          <p:cNvPr id="371" name="Google Shape;371;p46"/>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46"/>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46"/>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74" name="Google Shape;374;p46"/>
          <p:cNvSpPr>
            <a:spLocks noGrp="1"/>
          </p:cNvSpPr>
          <p:nvPr>
            <p:ph type="pic" idx="3"/>
          </p:nvPr>
        </p:nvSpPr>
        <p:spPr>
          <a:xfrm>
            <a:off x="6248400" y="304800"/>
            <a:ext cx="5638800" cy="35244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ig Image">
  <p:cSld name="Title and Big Image">
    <p:spTree>
      <p:nvGrpSpPr>
        <p:cNvPr id="1" name="Shape 375"/>
        <p:cNvGrpSpPr/>
        <p:nvPr/>
      </p:nvGrpSpPr>
      <p:grpSpPr>
        <a:xfrm>
          <a:off x="0" y="0"/>
          <a:ext cx="0" cy="0"/>
          <a:chOff x="0" y="0"/>
          <a:chExt cx="0" cy="0"/>
        </a:xfrm>
      </p:grpSpPr>
      <p:sp>
        <p:nvSpPr>
          <p:cNvPr id="376" name="Google Shape;376;p47"/>
          <p:cNvSpPr txBox="1">
            <a:spLocks noGrp="1"/>
          </p:cNvSpPr>
          <p:nvPr>
            <p:ph type="body" idx="1"/>
          </p:nvPr>
        </p:nvSpPr>
        <p:spPr>
          <a:xfrm>
            <a:off x="0" y="2076451"/>
            <a:ext cx="12192000" cy="4781400"/>
          </a:xfrm>
          <a:prstGeom prst="rect">
            <a:avLst/>
          </a:prstGeom>
          <a:gradFill>
            <a:gsLst>
              <a:gs pos="0">
                <a:srgbClr val="D8D8D8"/>
              </a:gs>
              <a:gs pos="72000">
                <a:srgbClr val="B2B2B2"/>
              </a:gs>
              <a:gs pos="100000">
                <a:srgbClr val="B2B2B2"/>
              </a:gs>
            </a:gsLst>
            <a:lin ang="2700000" scaled="0"/>
          </a:grad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1600"/>
              <a:buNone/>
              <a:defRPr/>
            </a:lvl1pPr>
            <a:lvl2pPr marL="914400" lvl="1" indent="-342900" algn="l">
              <a:lnSpc>
                <a:spcPct val="123000"/>
              </a:lnSpc>
              <a:spcBef>
                <a:spcPts val="600"/>
              </a:spcBef>
              <a:spcAft>
                <a:spcPts val="0"/>
              </a:spcAft>
              <a:buSzPts val="1800"/>
              <a:buChar char="•"/>
              <a:defRPr/>
            </a:lvl2pPr>
            <a:lvl3pPr marL="1371600" lvl="2" indent="-342900" algn="l">
              <a:lnSpc>
                <a:spcPct val="123000"/>
              </a:lnSpc>
              <a:spcBef>
                <a:spcPts val="600"/>
              </a:spcBef>
              <a:spcAft>
                <a:spcPts val="0"/>
              </a:spcAft>
              <a:buSzPts val="1800"/>
              <a:buChar char="•"/>
              <a:defRPr/>
            </a:lvl3pPr>
            <a:lvl4pPr marL="1828800" lvl="3" indent="-342900" algn="l">
              <a:lnSpc>
                <a:spcPct val="123000"/>
              </a:lnSpc>
              <a:spcBef>
                <a:spcPts val="600"/>
              </a:spcBef>
              <a:spcAft>
                <a:spcPts val="0"/>
              </a:spcAft>
              <a:buSzPts val="1800"/>
              <a:buChar char="•"/>
              <a:defRPr/>
            </a:lvl4pPr>
            <a:lvl5pPr marL="2286000" lvl="4" indent="-342900" algn="l">
              <a:lnSpc>
                <a:spcPct val="123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47"/>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 name="Google Shape;378;p47"/>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47"/>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4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81" name="Google Shape;381;p47"/>
          <p:cNvSpPr txBox="1">
            <a:spLocks noGrp="1"/>
          </p:cNvSpPr>
          <p:nvPr>
            <p:ph type="body" idx="2"/>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hree Pictures 1">
  <p:cSld name="Three Pictures 1">
    <p:spTree>
      <p:nvGrpSpPr>
        <p:cNvPr id="1" name="Shape 382"/>
        <p:cNvGrpSpPr/>
        <p:nvPr/>
      </p:nvGrpSpPr>
      <p:grpSpPr>
        <a:xfrm>
          <a:off x="0" y="0"/>
          <a:ext cx="0" cy="0"/>
          <a:chOff x="0" y="0"/>
          <a:chExt cx="0" cy="0"/>
        </a:xfrm>
      </p:grpSpPr>
      <p:sp>
        <p:nvSpPr>
          <p:cNvPr id="383" name="Google Shape;383;p48"/>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384" name="Google Shape;384;p48"/>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385" name="Google Shape;385;p48"/>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386" name="Google Shape;386;p48"/>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sp>
        <p:nvSpPr>
          <p:cNvPr id="387" name="Google Shape;387;p48"/>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48"/>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48"/>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390" name="Google Shape;390;p48"/>
          <p:cNvSpPr>
            <a:spLocks noGrp="1"/>
          </p:cNvSpPr>
          <p:nvPr>
            <p:ph type="pic" idx="2"/>
          </p:nvPr>
        </p:nvSpPr>
        <p:spPr>
          <a:xfrm>
            <a:off x="304800" y="304805"/>
            <a:ext cx="3657600" cy="3494700"/>
          </a:xfrm>
          <a:prstGeom prst="rect">
            <a:avLst/>
          </a:prstGeom>
          <a:gradFill>
            <a:gsLst>
              <a:gs pos="0">
                <a:srgbClr val="D8D8D8"/>
              </a:gs>
              <a:gs pos="72000">
                <a:srgbClr val="B2B2B2"/>
              </a:gs>
              <a:gs pos="100000">
                <a:srgbClr val="B2B2B2"/>
              </a:gs>
            </a:gsLst>
            <a:lin ang="2700000" scaled="0"/>
          </a:gradFill>
          <a:ln>
            <a:noFill/>
          </a:ln>
        </p:spPr>
      </p:sp>
      <p:sp>
        <p:nvSpPr>
          <p:cNvPr id="391" name="Google Shape;391;p48"/>
          <p:cNvSpPr>
            <a:spLocks noGrp="1"/>
          </p:cNvSpPr>
          <p:nvPr>
            <p:ph type="pic" idx="3"/>
          </p:nvPr>
        </p:nvSpPr>
        <p:spPr>
          <a:xfrm>
            <a:off x="4267200" y="304805"/>
            <a:ext cx="3657600" cy="3494700"/>
          </a:xfrm>
          <a:prstGeom prst="rect">
            <a:avLst/>
          </a:prstGeom>
          <a:gradFill>
            <a:gsLst>
              <a:gs pos="0">
                <a:srgbClr val="D8D8D8"/>
              </a:gs>
              <a:gs pos="72000">
                <a:srgbClr val="B2B2B2"/>
              </a:gs>
              <a:gs pos="100000">
                <a:srgbClr val="B2B2B2"/>
              </a:gs>
            </a:gsLst>
            <a:lin ang="2700000" scaled="0"/>
          </a:gradFill>
          <a:ln>
            <a:noFill/>
          </a:ln>
        </p:spPr>
      </p:sp>
      <p:sp>
        <p:nvSpPr>
          <p:cNvPr id="392" name="Google Shape;392;p48"/>
          <p:cNvSpPr>
            <a:spLocks noGrp="1"/>
          </p:cNvSpPr>
          <p:nvPr>
            <p:ph type="pic" idx="4"/>
          </p:nvPr>
        </p:nvSpPr>
        <p:spPr>
          <a:xfrm>
            <a:off x="8229600" y="304805"/>
            <a:ext cx="3657600" cy="3494700"/>
          </a:xfrm>
          <a:prstGeom prst="rect">
            <a:avLst/>
          </a:prstGeom>
          <a:gradFill>
            <a:gsLst>
              <a:gs pos="0">
                <a:srgbClr val="D8D8D8"/>
              </a:gs>
              <a:gs pos="72000">
                <a:srgbClr val="B2B2B2"/>
              </a:gs>
              <a:gs pos="100000">
                <a:srgbClr val="B2B2B2"/>
              </a:gs>
            </a:gsLst>
            <a:lin ang="2700000" scaled="0"/>
          </a:gradFill>
          <a:ln>
            <a:noFill/>
          </a:ln>
        </p:spPr>
      </p:sp>
      <p:sp>
        <p:nvSpPr>
          <p:cNvPr id="393" name="Google Shape;393;p48"/>
          <p:cNvSpPr txBox="1">
            <a:spLocks noGrp="1"/>
          </p:cNvSpPr>
          <p:nvPr>
            <p:ph type="body" idx="1"/>
          </p:nvPr>
        </p:nvSpPr>
        <p:spPr>
          <a:xfrm>
            <a:off x="304800" y="4098508"/>
            <a:ext cx="3657600" cy="172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48"/>
          <p:cNvSpPr txBox="1">
            <a:spLocks noGrp="1"/>
          </p:cNvSpPr>
          <p:nvPr>
            <p:ph type="body" idx="5"/>
          </p:nvPr>
        </p:nvSpPr>
        <p:spPr>
          <a:xfrm>
            <a:off x="4267200" y="4098508"/>
            <a:ext cx="3657600" cy="172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48"/>
          <p:cNvSpPr txBox="1">
            <a:spLocks noGrp="1"/>
          </p:cNvSpPr>
          <p:nvPr>
            <p:ph type="body" idx="6"/>
          </p:nvPr>
        </p:nvSpPr>
        <p:spPr>
          <a:xfrm>
            <a:off x="8229600" y="4098508"/>
            <a:ext cx="3657600" cy="172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8"/>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8"/>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8"/>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ree Pictures 2">
  <p:cSld name="Three Pictures 2">
    <p:spTree>
      <p:nvGrpSpPr>
        <p:cNvPr id="1" name="Shape 396"/>
        <p:cNvGrpSpPr/>
        <p:nvPr/>
      </p:nvGrpSpPr>
      <p:grpSpPr>
        <a:xfrm>
          <a:off x="0" y="0"/>
          <a:ext cx="0" cy="0"/>
          <a:chOff x="0" y="0"/>
          <a:chExt cx="0" cy="0"/>
        </a:xfrm>
      </p:grpSpPr>
      <p:sp>
        <p:nvSpPr>
          <p:cNvPr id="397" name="Google Shape;397;p49"/>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398" name="Google Shape;398;p49"/>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399" name="Google Shape;399;p49"/>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400" name="Google Shape;400;p49"/>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sp>
        <p:nvSpPr>
          <p:cNvPr id="401" name="Google Shape;401;p49"/>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49"/>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49"/>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04" name="Google Shape;404;p49"/>
          <p:cNvSpPr>
            <a:spLocks noGrp="1"/>
          </p:cNvSpPr>
          <p:nvPr>
            <p:ph type="pic" idx="2"/>
          </p:nvPr>
        </p:nvSpPr>
        <p:spPr>
          <a:xfrm>
            <a:off x="4267200" y="304805"/>
            <a:ext cx="3657600" cy="2621700"/>
          </a:xfrm>
          <a:prstGeom prst="rect">
            <a:avLst/>
          </a:prstGeom>
          <a:gradFill>
            <a:gsLst>
              <a:gs pos="0">
                <a:srgbClr val="D8D8D8"/>
              </a:gs>
              <a:gs pos="72000">
                <a:srgbClr val="B2B2B2"/>
              </a:gs>
              <a:gs pos="100000">
                <a:srgbClr val="B2B2B2"/>
              </a:gs>
            </a:gsLst>
            <a:lin ang="2700000" scaled="0"/>
          </a:gradFill>
          <a:ln>
            <a:noFill/>
          </a:ln>
        </p:spPr>
      </p:sp>
      <p:sp>
        <p:nvSpPr>
          <p:cNvPr id="405" name="Google Shape;405;p49"/>
          <p:cNvSpPr>
            <a:spLocks noGrp="1"/>
          </p:cNvSpPr>
          <p:nvPr>
            <p:ph type="pic" idx="3"/>
          </p:nvPr>
        </p:nvSpPr>
        <p:spPr>
          <a:xfrm>
            <a:off x="8229600" y="304805"/>
            <a:ext cx="3657600" cy="2621700"/>
          </a:xfrm>
          <a:prstGeom prst="rect">
            <a:avLst/>
          </a:prstGeom>
          <a:gradFill>
            <a:gsLst>
              <a:gs pos="0">
                <a:srgbClr val="D8D8D8"/>
              </a:gs>
              <a:gs pos="72000">
                <a:srgbClr val="B2B2B2"/>
              </a:gs>
              <a:gs pos="100000">
                <a:srgbClr val="B2B2B2"/>
              </a:gs>
            </a:gsLst>
            <a:lin ang="2700000" scaled="0"/>
          </a:gradFill>
          <a:ln>
            <a:noFill/>
          </a:ln>
        </p:spPr>
      </p:sp>
      <p:sp>
        <p:nvSpPr>
          <p:cNvPr id="406" name="Google Shape;406;p49"/>
          <p:cNvSpPr txBox="1">
            <a:spLocks noGrp="1"/>
          </p:cNvSpPr>
          <p:nvPr>
            <p:ph type="body" idx="1"/>
          </p:nvPr>
        </p:nvSpPr>
        <p:spPr>
          <a:xfrm>
            <a:off x="304800" y="3200092"/>
            <a:ext cx="3467100" cy="26217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49"/>
          <p:cNvSpPr>
            <a:spLocks noGrp="1"/>
          </p:cNvSpPr>
          <p:nvPr>
            <p:ph type="pic" idx="4"/>
          </p:nvPr>
        </p:nvSpPr>
        <p:spPr>
          <a:xfrm>
            <a:off x="4267200" y="3200091"/>
            <a:ext cx="7620000" cy="2621700"/>
          </a:xfrm>
          <a:prstGeom prst="rect">
            <a:avLst/>
          </a:prstGeom>
          <a:gradFill>
            <a:gsLst>
              <a:gs pos="0">
                <a:srgbClr val="D8D8D8"/>
              </a:gs>
              <a:gs pos="72000">
                <a:srgbClr val="B2B2B2"/>
              </a:gs>
              <a:gs pos="100000">
                <a:srgbClr val="B2B2B2"/>
              </a:gs>
            </a:gsLst>
            <a:lin ang="2700000" scaled="0"/>
          </a:gradFill>
          <a:ln>
            <a:noFill/>
          </a:ln>
        </p:spPr>
      </p:sp>
      <p:sp>
        <p:nvSpPr>
          <p:cNvPr id="408" name="Google Shape;408;p49"/>
          <p:cNvSpPr txBox="1">
            <a:spLocks noGrp="1"/>
          </p:cNvSpPr>
          <p:nvPr>
            <p:ph type="body" idx="5"/>
          </p:nvPr>
        </p:nvSpPr>
        <p:spPr>
          <a:xfrm>
            <a:off x="304800" y="304800"/>
            <a:ext cx="3467100" cy="26217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ofile Slide">
  <p:cSld name="Profile Slide">
    <p:spTree>
      <p:nvGrpSpPr>
        <p:cNvPr id="1" name="Shape 409"/>
        <p:cNvGrpSpPr/>
        <p:nvPr/>
      </p:nvGrpSpPr>
      <p:grpSpPr>
        <a:xfrm>
          <a:off x="0" y="0"/>
          <a:ext cx="0" cy="0"/>
          <a:chOff x="0" y="0"/>
          <a:chExt cx="0" cy="0"/>
        </a:xfrm>
      </p:grpSpPr>
      <p:sp>
        <p:nvSpPr>
          <p:cNvPr id="410" name="Google Shape;410;p50"/>
          <p:cNvSpPr txBox="1">
            <a:spLocks noGrp="1"/>
          </p:cNvSpPr>
          <p:nvPr>
            <p:ph type="title"/>
          </p:nvPr>
        </p:nvSpPr>
        <p:spPr>
          <a:xfrm>
            <a:off x="4350058" y="172857"/>
            <a:ext cx="75372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50"/>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p50"/>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50"/>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14" name="Google Shape;414;p50"/>
          <p:cNvSpPr txBox="1">
            <a:spLocks noGrp="1"/>
          </p:cNvSpPr>
          <p:nvPr>
            <p:ph type="body" idx="1"/>
          </p:nvPr>
        </p:nvSpPr>
        <p:spPr>
          <a:xfrm>
            <a:off x="4350058" y="1031273"/>
            <a:ext cx="75372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0"/>
          <p:cNvSpPr>
            <a:spLocks noGrp="1"/>
          </p:cNvSpPr>
          <p:nvPr>
            <p:ph type="pic" idx="2"/>
          </p:nvPr>
        </p:nvSpPr>
        <p:spPr>
          <a:xfrm>
            <a:off x="304800" y="304800"/>
            <a:ext cx="3716700" cy="5484600"/>
          </a:xfrm>
          <a:prstGeom prst="rect">
            <a:avLst/>
          </a:prstGeom>
          <a:gradFill>
            <a:gsLst>
              <a:gs pos="0">
                <a:srgbClr val="D8D8D8"/>
              </a:gs>
              <a:gs pos="72000">
                <a:srgbClr val="B2B2B2"/>
              </a:gs>
              <a:gs pos="100000">
                <a:srgbClr val="B2B2B2"/>
              </a:gs>
            </a:gsLst>
            <a:lin ang="2700000" scaled="0"/>
          </a:gradFill>
          <a:ln>
            <a:noFill/>
          </a:ln>
        </p:spPr>
      </p:sp>
      <p:cxnSp>
        <p:nvCxnSpPr>
          <p:cNvPr id="416" name="Google Shape;416;p50"/>
          <p:cNvCxnSpPr/>
          <p:nvPr/>
        </p:nvCxnSpPr>
        <p:spPr>
          <a:xfrm>
            <a:off x="4453786" y="957194"/>
            <a:ext cx="597900"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Slide">
  <p:cSld name="Team Slide">
    <p:spTree>
      <p:nvGrpSpPr>
        <p:cNvPr id="1" name="Shape 417"/>
        <p:cNvGrpSpPr/>
        <p:nvPr/>
      </p:nvGrpSpPr>
      <p:grpSpPr>
        <a:xfrm>
          <a:off x="0" y="0"/>
          <a:ext cx="0" cy="0"/>
          <a:chOff x="0" y="0"/>
          <a:chExt cx="0" cy="0"/>
        </a:xfrm>
      </p:grpSpPr>
      <p:sp>
        <p:nvSpPr>
          <p:cNvPr id="418" name="Google Shape;418;p51"/>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51"/>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51"/>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p51"/>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22" name="Google Shape;422;p51"/>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51"/>
          <p:cNvSpPr>
            <a:spLocks noGrp="1"/>
          </p:cNvSpPr>
          <p:nvPr>
            <p:ph type="pic" idx="2"/>
          </p:nvPr>
        </p:nvSpPr>
        <p:spPr>
          <a:xfrm>
            <a:off x="885575" y="2178664"/>
            <a:ext cx="1505400" cy="1507200"/>
          </a:xfrm>
          <a:prstGeom prst="rect">
            <a:avLst/>
          </a:prstGeom>
          <a:gradFill>
            <a:gsLst>
              <a:gs pos="0">
                <a:srgbClr val="D8D8D8"/>
              </a:gs>
              <a:gs pos="72000">
                <a:srgbClr val="B2B2B2"/>
              </a:gs>
              <a:gs pos="100000">
                <a:srgbClr val="B2B2B2"/>
              </a:gs>
            </a:gsLst>
            <a:lin ang="2700000" scaled="0"/>
          </a:gradFill>
          <a:ln>
            <a:noFill/>
          </a:ln>
        </p:spPr>
      </p:sp>
      <p:sp>
        <p:nvSpPr>
          <p:cNvPr id="424" name="Google Shape;424;p51"/>
          <p:cNvSpPr>
            <a:spLocks noGrp="1"/>
          </p:cNvSpPr>
          <p:nvPr>
            <p:ph type="pic" idx="3"/>
          </p:nvPr>
        </p:nvSpPr>
        <p:spPr>
          <a:xfrm>
            <a:off x="3857375" y="2178664"/>
            <a:ext cx="1505400" cy="1507200"/>
          </a:xfrm>
          <a:prstGeom prst="rect">
            <a:avLst/>
          </a:prstGeom>
          <a:gradFill>
            <a:gsLst>
              <a:gs pos="0">
                <a:srgbClr val="D8D8D8"/>
              </a:gs>
              <a:gs pos="72000">
                <a:srgbClr val="B2B2B2"/>
              </a:gs>
              <a:gs pos="100000">
                <a:srgbClr val="B2B2B2"/>
              </a:gs>
            </a:gsLst>
            <a:lin ang="2700000" scaled="0"/>
          </a:gradFill>
          <a:ln>
            <a:noFill/>
          </a:ln>
        </p:spPr>
      </p:sp>
      <p:sp>
        <p:nvSpPr>
          <p:cNvPr id="425" name="Google Shape;425;p51"/>
          <p:cNvSpPr>
            <a:spLocks noGrp="1"/>
          </p:cNvSpPr>
          <p:nvPr>
            <p:ph type="pic" idx="4"/>
          </p:nvPr>
        </p:nvSpPr>
        <p:spPr>
          <a:xfrm>
            <a:off x="6829175" y="2178664"/>
            <a:ext cx="1505400" cy="1507200"/>
          </a:xfrm>
          <a:prstGeom prst="rect">
            <a:avLst/>
          </a:prstGeom>
          <a:gradFill>
            <a:gsLst>
              <a:gs pos="0">
                <a:srgbClr val="D8D8D8"/>
              </a:gs>
              <a:gs pos="72000">
                <a:srgbClr val="B2B2B2"/>
              </a:gs>
              <a:gs pos="100000">
                <a:srgbClr val="B2B2B2"/>
              </a:gs>
            </a:gsLst>
            <a:lin ang="2700000" scaled="0"/>
          </a:gradFill>
          <a:ln>
            <a:noFill/>
          </a:ln>
        </p:spPr>
      </p:sp>
      <p:sp>
        <p:nvSpPr>
          <p:cNvPr id="426" name="Google Shape;426;p51"/>
          <p:cNvSpPr>
            <a:spLocks noGrp="1"/>
          </p:cNvSpPr>
          <p:nvPr>
            <p:ph type="pic" idx="5"/>
          </p:nvPr>
        </p:nvSpPr>
        <p:spPr>
          <a:xfrm>
            <a:off x="9800975" y="2178664"/>
            <a:ext cx="1505400" cy="15072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eam Slide 2">
  <p:cSld name="Team Slide 2">
    <p:spTree>
      <p:nvGrpSpPr>
        <p:cNvPr id="1" name="Shape 427"/>
        <p:cNvGrpSpPr/>
        <p:nvPr/>
      </p:nvGrpSpPr>
      <p:grpSpPr>
        <a:xfrm>
          <a:off x="0" y="0"/>
          <a:ext cx="0" cy="0"/>
          <a:chOff x="0" y="0"/>
          <a:chExt cx="0" cy="0"/>
        </a:xfrm>
      </p:grpSpPr>
      <p:sp>
        <p:nvSpPr>
          <p:cNvPr id="428" name="Google Shape;428;p52"/>
          <p:cNvSpPr>
            <a:spLocks noGrp="1"/>
          </p:cNvSpPr>
          <p:nvPr>
            <p:ph type="pic" idx="2"/>
          </p:nvPr>
        </p:nvSpPr>
        <p:spPr>
          <a:xfrm>
            <a:off x="6435493" y="3214645"/>
            <a:ext cx="2569500" cy="2606100"/>
          </a:xfrm>
          <a:prstGeom prst="rect">
            <a:avLst/>
          </a:prstGeom>
          <a:gradFill>
            <a:gsLst>
              <a:gs pos="0">
                <a:srgbClr val="D8D8D8"/>
              </a:gs>
              <a:gs pos="72000">
                <a:srgbClr val="B2B2B2"/>
              </a:gs>
              <a:gs pos="100000">
                <a:srgbClr val="B2B2B2"/>
              </a:gs>
            </a:gsLst>
            <a:lin ang="2700000" scaled="0"/>
          </a:gradFill>
          <a:ln>
            <a:noFill/>
          </a:ln>
        </p:spPr>
      </p:sp>
      <p:sp>
        <p:nvSpPr>
          <p:cNvPr id="429" name="Google Shape;429;p52"/>
          <p:cNvSpPr>
            <a:spLocks noGrp="1"/>
          </p:cNvSpPr>
          <p:nvPr>
            <p:ph type="pic" idx="3"/>
          </p:nvPr>
        </p:nvSpPr>
        <p:spPr>
          <a:xfrm>
            <a:off x="9312043" y="3214645"/>
            <a:ext cx="2569500" cy="2606100"/>
          </a:xfrm>
          <a:prstGeom prst="rect">
            <a:avLst/>
          </a:prstGeom>
          <a:gradFill>
            <a:gsLst>
              <a:gs pos="0">
                <a:srgbClr val="D8D8D8"/>
              </a:gs>
              <a:gs pos="72000">
                <a:srgbClr val="B2B2B2"/>
              </a:gs>
              <a:gs pos="100000">
                <a:srgbClr val="B2B2B2"/>
              </a:gs>
            </a:gsLst>
            <a:lin ang="2700000" scaled="0"/>
          </a:gradFill>
          <a:ln>
            <a:noFill/>
          </a:ln>
        </p:spPr>
      </p:sp>
      <p:grpSp>
        <p:nvGrpSpPr>
          <p:cNvPr id="430" name="Google Shape;430;p52"/>
          <p:cNvGrpSpPr/>
          <p:nvPr/>
        </p:nvGrpSpPr>
        <p:grpSpPr>
          <a:xfrm>
            <a:off x="304801" y="6126480"/>
            <a:ext cx="11582400" cy="426600"/>
            <a:chOff x="304801" y="6126480"/>
            <a:chExt cx="11582400" cy="426600"/>
          </a:xfrm>
        </p:grpSpPr>
        <p:sp>
          <p:nvSpPr>
            <p:cNvPr id="431" name="Google Shape;431;p52"/>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432" name="Google Shape;432;p52"/>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433" name="Google Shape;433;p52"/>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434" name="Google Shape;434;p52"/>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435" name="Google Shape;435;p52"/>
          <p:cNvSpPr txBox="1">
            <a:spLocks noGrp="1"/>
          </p:cNvSpPr>
          <p:nvPr>
            <p:ph type="title"/>
          </p:nvPr>
        </p:nvSpPr>
        <p:spPr>
          <a:xfrm>
            <a:off x="304800" y="1245004"/>
            <a:ext cx="45339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52"/>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52"/>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52"/>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39" name="Google Shape;439;p52"/>
          <p:cNvSpPr txBox="1">
            <a:spLocks noGrp="1"/>
          </p:cNvSpPr>
          <p:nvPr>
            <p:ph type="body" idx="1"/>
          </p:nvPr>
        </p:nvSpPr>
        <p:spPr>
          <a:xfrm>
            <a:off x="304800" y="2103420"/>
            <a:ext cx="45339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52"/>
          <p:cNvSpPr>
            <a:spLocks noGrp="1"/>
          </p:cNvSpPr>
          <p:nvPr>
            <p:ph type="pic" idx="4"/>
          </p:nvPr>
        </p:nvSpPr>
        <p:spPr>
          <a:xfrm>
            <a:off x="6435493" y="303308"/>
            <a:ext cx="2569500" cy="2606100"/>
          </a:xfrm>
          <a:prstGeom prst="rect">
            <a:avLst/>
          </a:prstGeom>
          <a:gradFill>
            <a:gsLst>
              <a:gs pos="0">
                <a:srgbClr val="D8D8D8"/>
              </a:gs>
              <a:gs pos="72000">
                <a:srgbClr val="B2B2B2"/>
              </a:gs>
              <a:gs pos="100000">
                <a:srgbClr val="B2B2B2"/>
              </a:gs>
            </a:gsLst>
            <a:lin ang="2700000" scaled="0"/>
          </a:gradFill>
          <a:ln>
            <a:noFill/>
          </a:ln>
        </p:spPr>
      </p:sp>
      <p:cxnSp>
        <p:nvCxnSpPr>
          <p:cNvPr id="441" name="Google Shape;441;p52"/>
          <p:cNvCxnSpPr/>
          <p:nvPr/>
        </p:nvCxnSpPr>
        <p:spPr>
          <a:xfrm>
            <a:off x="396690" y="2029341"/>
            <a:ext cx="594300" cy="0"/>
          </a:xfrm>
          <a:prstGeom prst="straightConnector1">
            <a:avLst/>
          </a:prstGeom>
          <a:noFill/>
          <a:ln w="76200" cap="flat" cmpd="sng">
            <a:solidFill>
              <a:srgbClr val="EC5153"/>
            </a:solidFill>
            <a:prstDash val="solid"/>
            <a:miter lim="800000"/>
            <a:headEnd type="none" w="sm" len="sm"/>
            <a:tailEnd type="none" w="sm" len="sm"/>
          </a:ln>
        </p:spPr>
      </p:cxnSp>
      <p:sp>
        <p:nvSpPr>
          <p:cNvPr id="442" name="Google Shape;442;p52"/>
          <p:cNvSpPr txBox="1">
            <a:spLocks noGrp="1"/>
          </p:cNvSpPr>
          <p:nvPr>
            <p:ph type="body" idx="5"/>
          </p:nvPr>
        </p:nvSpPr>
        <p:spPr>
          <a:xfrm>
            <a:off x="304800" y="3214645"/>
            <a:ext cx="4533900" cy="21960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52"/>
          <p:cNvSpPr>
            <a:spLocks noGrp="1"/>
          </p:cNvSpPr>
          <p:nvPr>
            <p:ph type="pic" idx="6"/>
          </p:nvPr>
        </p:nvSpPr>
        <p:spPr>
          <a:xfrm>
            <a:off x="9312043" y="303308"/>
            <a:ext cx="2569500" cy="26061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eam Slide 3">
  <p:cSld name="Team Slide 3">
    <p:spTree>
      <p:nvGrpSpPr>
        <p:cNvPr id="1" name="Shape 444"/>
        <p:cNvGrpSpPr/>
        <p:nvPr/>
      </p:nvGrpSpPr>
      <p:grpSpPr>
        <a:xfrm>
          <a:off x="0" y="0"/>
          <a:ext cx="0" cy="0"/>
          <a:chOff x="0" y="0"/>
          <a:chExt cx="0" cy="0"/>
        </a:xfrm>
      </p:grpSpPr>
      <p:grpSp>
        <p:nvGrpSpPr>
          <p:cNvPr id="445" name="Google Shape;445;p53"/>
          <p:cNvGrpSpPr/>
          <p:nvPr/>
        </p:nvGrpSpPr>
        <p:grpSpPr>
          <a:xfrm>
            <a:off x="304801" y="6126480"/>
            <a:ext cx="11582400" cy="426600"/>
            <a:chOff x="304801" y="6126480"/>
            <a:chExt cx="11582400" cy="426600"/>
          </a:xfrm>
        </p:grpSpPr>
        <p:sp>
          <p:nvSpPr>
            <p:cNvPr id="446" name="Google Shape;446;p53"/>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447" name="Google Shape;447;p53"/>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448" name="Google Shape;448;p53"/>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449" name="Google Shape;449;p53"/>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450" name="Google Shape;450;p53"/>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p53"/>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53"/>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53" name="Google Shape;453;p53"/>
          <p:cNvSpPr>
            <a:spLocks noGrp="1"/>
          </p:cNvSpPr>
          <p:nvPr>
            <p:ph type="pic" idx="2"/>
          </p:nvPr>
        </p:nvSpPr>
        <p:spPr>
          <a:xfrm>
            <a:off x="304801" y="206272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4" name="Google Shape;454;p53"/>
          <p:cNvSpPr>
            <a:spLocks noGrp="1"/>
          </p:cNvSpPr>
          <p:nvPr>
            <p:ph type="pic" idx="3"/>
          </p:nvPr>
        </p:nvSpPr>
        <p:spPr>
          <a:xfrm>
            <a:off x="2326369" y="206272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5" name="Google Shape;455;p53"/>
          <p:cNvSpPr>
            <a:spLocks noGrp="1"/>
          </p:cNvSpPr>
          <p:nvPr>
            <p:ph type="pic" idx="4"/>
          </p:nvPr>
        </p:nvSpPr>
        <p:spPr>
          <a:xfrm>
            <a:off x="4347240" y="206272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6" name="Google Shape;456;p53"/>
          <p:cNvSpPr>
            <a:spLocks noGrp="1"/>
          </p:cNvSpPr>
          <p:nvPr>
            <p:ph type="pic" idx="5"/>
          </p:nvPr>
        </p:nvSpPr>
        <p:spPr>
          <a:xfrm>
            <a:off x="6370266" y="206272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7" name="Google Shape;457;p53"/>
          <p:cNvSpPr>
            <a:spLocks noGrp="1"/>
          </p:cNvSpPr>
          <p:nvPr>
            <p:ph type="pic" idx="6"/>
          </p:nvPr>
        </p:nvSpPr>
        <p:spPr>
          <a:xfrm>
            <a:off x="304801" y="410488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8" name="Google Shape;458;p53"/>
          <p:cNvSpPr>
            <a:spLocks noGrp="1"/>
          </p:cNvSpPr>
          <p:nvPr>
            <p:ph type="pic" idx="7"/>
          </p:nvPr>
        </p:nvSpPr>
        <p:spPr>
          <a:xfrm>
            <a:off x="2326369" y="410488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59" name="Google Shape;459;p53"/>
          <p:cNvSpPr>
            <a:spLocks noGrp="1"/>
          </p:cNvSpPr>
          <p:nvPr>
            <p:ph type="pic" idx="8"/>
          </p:nvPr>
        </p:nvSpPr>
        <p:spPr>
          <a:xfrm>
            <a:off x="4347240" y="410488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60" name="Google Shape;460;p53"/>
          <p:cNvSpPr>
            <a:spLocks noGrp="1"/>
          </p:cNvSpPr>
          <p:nvPr>
            <p:ph type="pic" idx="9"/>
          </p:nvPr>
        </p:nvSpPr>
        <p:spPr>
          <a:xfrm>
            <a:off x="6370266" y="4104883"/>
            <a:ext cx="1700100" cy="1724400"/>
          </a:xfrm>
          <a:prstGeom prst="rect">
            <a:avLst/>
          </a:prstGeom>
          <a:gradFill>
            <a:gsLst>
              <a:gs pos="0">
                <a:srgbClr val="D8D8D8"/>
              </a:gs>
              <a:gs pos="72000">
                <a:srgbClr val="B2B2B2"/>
              </a:gs>
              <a:gs pos="100000">
                <a:srgbClr val="B2B2B2"/>
              </a:gs>
            </a:gsLst>
            <a:lin ang="2700000" scaled="0"/>
          </a:gradFill>
          <a:ln>
            <a:noFill/>
          </a:ln>
        </p:spPr>
      </p:sp>
      <p:sp>
        <p:nvSpPr>
          <p:cNvPr id="461" name="Google Shape;461;p53"/>
          <p:cNvSpPr txBox="1">
            <a:spLocks noGrp="1"/>
          </p:cNvSpPr>
          <p:nvPr>
            <p:ph type="body" idx="1"/>
          </p:nvPr>
        </p:nvSpPr>
        <p:spPr>
          <a:xfrm>
            <a:off x="8379565" y="2057399"/>
            <a:ext cx="3507600" cy="3769200"/>
          </a:xfrm>
          <a:prstGeom prst="rect">
            <a:avLst/>
          </a:prstGeom>
          <a:noFill/>
          <a:ln>
            <a:noFill/>
          </a:ln>
        </p:spPr>
        <p:txBody>
          <a:bodyPr spcFirstLastPara="1" wrap="square" lIns="91425" tIns="45700" rIns="91425" bIns="45700" anchor="ctr"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53"/>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53"/>
          <p:cNvSpPr txBox="1">
            <a:spLocks noGrp="1"/>
          </p:cNvSpPr>
          <p:nvPr>
            <p:ph type="body" idx="13"/>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4" name="Google Shape;464;p53"/>
          <p:cNvCxnSpPr/>
          <p:nvPr/>
        </p:nvCxnSpPr>
        <p:spPr>
          <a:xfrm>
            <a:off x="396691" y="957194"/>
            <a:ext cx="597900"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ngle Image Centered">
  <p:cSld name="Single Image Centered">
    <p:spTree>
      <p:nvGrpSpPr>
        <p:cNvPr id="1" name="Shape 465"/>
        <p:cNvGrpSpPr/>
        <p:nvPr/>
      </p:nvGrpSpPr>
      <p:grpSpPr>
        <a:xfrm>
          <a:off x="0" y="0"/>
          <a:ext cx="0" cy="0"/>
          <a:chOff x="0" y="0"/>
          <a:chExt cx="0" cy="0"/>
        </a:xfrm>
      </p:grpSpPr>
      <p:sp>
        <p:nvSpPr>
          <p:cNvPr id="466" name="Google Shape;466;p54"/>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p54"/>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54"/>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9" name="Google Shape;469;p54"/>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70" name="Google Shape;470;p54"/>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54"/>
          <p:cNvSpPr>
            <a:spLocks noGrp="1"/>
          </p:cNvSpPr>
          <p:nvPr>
            <p:ph type="pic" idx="2"/>
          </p:nvPr>
        </p:nvSpPr>
        <p:spPr>
          <a:xfrm>
            <a:off x="4244340" y="2249648"/>
            <a:ext cx="3703200" cy="33759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472"/>
        <p:cNvGrpSpPr/>
        <p:nvPr/>
      </p:nvGrpSpPr>
      <p:grpSpPr>
        <a:xfrm>
          <a:off x="0" y="0"/>
          <a:ext cx="0" cy="0"/>
          <a:chOff x="0" y="0"/>
          <a:chExt cx="0" cy="0"/>
        </a:xfrm>
      </p:grpSpPr>
      <p:sp>
        <p:nvSpPr>
          <p:cNvPr id="473" name="Google Shape;473;p55"/>
          <p:cNvSpPr/>
          <p:nvPr/>
        </p:nvSpPr>
        <p:spPr>
          <a:xfrm>
            <a:off x="0" y="0"/>
            <a:ext cx="3810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grpSp>
        <p:nvGrpSpPr>
          <p:cNvPr id="474" name="Google Shape;474;p55"/>
          <p:cNvGrpSpPr/>
          <p:nvPr/>
        </p:nvGrpSpPr>
        <p:grpSpPr>
          <a:xfrm>
            <a:off x="304801" y="6126480"/>
            <a:ext cx="11582400" cy="426600"/>
            <a:chOff x="304801" y="6126480"/>
            <a:chExt cx="11582400" cy="426600"/>
          </a:xfrm>
        </p:grpSpPr>
        <p:sp>
          <p:nvSpPr>
            <p:cNvPr id="475" name="Google Shape;475;p55"/>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476" name="Google Shape;476;p55"/>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477" name="Google Shape;477;p55"/>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478" name="Google Shape;478;p55"/>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479" name="Google Shape;479;p55"/>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55"/>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55"/>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82" name="Google Shape;482;p55"/>
          <p:cNvSpPr>
            <a:spLocks noGrp="1"/>
          </p:cNvSpPr>
          <p:nvPr>
            <p:ph type="pic" idx="2"/>
          </p:nvPr>
        </p:nvSpPr>
        <p:spPr>
          <a:xfrm>
            <a:off x="1285875" y="304800"/>
            <a:ext cx="4038600" cy="54906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ub-tilte">
  <p:cSld name="Title and Sub-tilte">
    <p:spTree>
      <p:nvGrpSpPr>
        <p:cNvPr id="1" name="Shape 483"/>
        <p:cNvGrpSpPr/>
        <p:nvPr/>
      </p:nvGrpSpPr>
      <p:grpSpPr>
        <a:xfrm>
          <a:off x="0" y="0"/>
          <a:ext cx="0" cy="0"/>
          <a:chOff x="0" y="0"/>
          <a:chExt cx="0" cy="0"/>
        </a:xfrm>
      </p:grpSpPr>
      <p:sp>
        <p:nvSpPr>
          <p:cNvPr id="484" name="Google Shape;484;p56"/>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56"/>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6" name="Google Shape;486;p56"/>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56"/>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88" name="Google Shape;488;p56"/>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b-title and a Picture">
  <p:cSld name="Title, Sub-title and a Picture">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57"/>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2" name="Google Shape;492;p57"/>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5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494" name="Google Shape;494;p57"/>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57"/>
          <p:cNvSpPr>
            <a:spLocks noGrp="1"/>
          </p:cNvSpPr>
          <p:nvPr>
            <p:ph type="pic" idx="2"/>
          </p:nvPr>
        </p:nvSpPr>
        <p:spPr>
          <a:xfrm>
            <a:off x="9417571" y="2057400"/>
            <a:ext cx="2469600" cy="37719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and Chart">
  <p:cSld name="Picture and Chart">
    <p:spTree>
      <p:nvGrpSpPr>
        <p:cNvPr id="1" name="Shape 496"/>
        <p:cNvGrpSpPr/>
        <p:nvPr/>
      </p:nvGrpSpPr>
      <p:grpSpPr>
        <a:xfrm>
          <a:off x="0" y="0"/>
          <a:ext cx="0" cy="0"/>
          <a:chOff x="0" y="0"/>
          <a:chExt cx="0" cy="0"/>
        </a:xfrm>
      </p:grpSpPr>
      <p:sp>
        <p:nvSpPr>
          <p:cNvPr id="497" name="Google Shape;497;p58"/>
          <p:cNvSpPr txBox="1">
            <a:spLocks noGrp="1"/>
          </p:cNvSpPr>
          <p:nvPr>
            <p:ph type="title"/>
          </p:nvPr>
        </p:nvSpPr>
        <p:spPr>
          <a:xfrm>
            <a:off x="304800" y="172857"/>
            <a:ext cx="57882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ibre Frankli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8" name="Google Shape;498;p58"/>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58"/>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58"/>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01" name="Google Shape;501;p58"/>
          <p:cNvSpPr txBox="1">
            <a:spLocks noGrp="1"/>
          </p:cNvSpPr>
          <p:nvPr>
            <p:ph type="body" idx="1"/>
          </p:nvPr>
        </p:nvSpPr>
        <p:spPr>
          <a:xfrm>
            <a:off x="304799" y="1031272"/>
            <a:ext cx="5791200" cy="12516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58"/>
          <p:cNvSpPr>
            <a:spLocks noGrp="1"/>
          </p:cNvSpPr>
          <p:nvPr>
            <p:ph type="pic" idx="2"/>
          </p:nvPr>
        </p:nvSpPr>
        <p:spPr>
          <a:xfrm>
            <a:off x="304800" y="2391515"/>
            <a:ext cx="5791200" cy="34377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59"/>
        <p:cNvGrpSpPr/>
        <p:nvPr/>
      </p:nvGrpSpPr>
      <p:grpSpPr>
        <a:xfrm>
          <a:off x="0" y="0"/>
          <a:ext cx="0" cy="0"/>
          <a:chOff x="0" y="0"/>
          <a:chExt cx="0" cy="0"/>
        </a:xfrm>
      </p:grpSpPr>
      <p:sp>
        <p:nvSpPr>
          <p:cNvPr id="160" name="Google Shape;160;p21"/>
          <p:cNvSpPr>
            <a:spLocks noGrp="1"/>
          </p:cNvSpPr>
          <p:nvPr>
            <p:ph type="pic" idx="2"/>
          </p:nvPr>
        </p:nvSpPr>
        <p:spPr>
          <a:xfrm>
            <a:off x="304800" y="304799"/>
            <a:ext cx="11572800" cy="3538800"/>
          </a:xfrm>
          <a:prstGeom prst="rect">
            <a:avLst/>
          </a:prstGeom>
          <a:gradFill>
            <a:gsLst>
              <a:gs pos="0">
                <a:srgbClr val="D8D8D8"/>
              </a:gs>
              <a:gs pos="72000">
                <a:srgbClr val="B2B2B2"/>
              </a:gs>
              <a:gs pos="100000">
                <a:srgbClr val="B2B2B2"/>
              </a:gs>
            </a:gsLst>
            <a:lin ang="2700000" scaled="0"/>
          </a:gradFill>
          <a:ln>
            <a:noFill/>
          </a:ln>
        </p:spPr>
      </p:sp>
      <p:sp>
        <p:nvSpPr>
          <p:cNvPr id="161" name="Google Shape;161;p21"/>
          <p:cNvSpPr/>
          <p:nvPr/>
        </p:nvSpPr>
        <p:spPr>
          <a:xfrm>
            <a:off x="304800" y="4159116"/>
            <a:ext cx="8899200" cy="23868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sp>
        <p:nvSpPr>
          <p:cNvPr id="162" name="Google Shape;162;p21"/>
          <p:cNvSpPr/>
          <p:nvPr/>
        </p:nvSpPr>
        <p:spPr>
          <a:xfrm>
            <a:off x="9526469" y="4159116"/>
            <a:ext cx="2351700" cy="2386800"/>
          </a:xfrm>
          <a:prstGeom prst="rect">
            <a:avLst/>
          </a:prstGeom>
          <a:solidFill>
            <a:srgbClr val="8FBA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pic>
        <p:nvPicPr>
          <p:cNvPr id="163" name="Google Shape;163;p21"/>
          <p:cNvPicPr preferRelativeResize="0"/>
          <p:nvPr/>
        </p:nvPicPr>
        <p:blipFill rotWithShape="1">
          <a:blip r:embed="rId2">
            <a:alphaModFix/>
          </a:blip>
          <a:srcRect/>
          <a:stretch/>
        </p:blipFill>
        <p:spPr>
          <a:xfrm>
            <a:off x="10103271" y="5097963"/>
            <a:ext cx="1198238" cy="509051"/>
          </a:xfrm>
          <a:prstGeom prst="rect">
            <a:avLst/>
          </a:prstGeom>
          <a:noFill/>
          <a:ln>
            <a:noFill/>
          </a:ln>
        </p:spPr>
      </p:pic>
      <p:cxnSp>
        <p:nvCxnSpPr>
          <p:cNvPr id="164" name="Google Shape;164;p21"/>
          <p:cNvCxnSpPr/>
          <p:nvPr/>
        </p:nvCxnSpPr>
        <p:spPr>
          <a:xfrm>
            <a:off x="730471" y="5249772"/>
            <a:ext cx="597900" cy="0"/>
          </a:xfrm>
          <a:prstGeom prst="straightConnector1">
            <a:avLst/>
          </a:prstGeom>
          <a:noFill/>
          <a:ln w="76200" cap="flat" cmpd="sng">
            <a:solidFill>
              <a:srgbClr val="EC5153"/>
            </a:solidFill>
            <a:prstDash val="solid"/>
            <a:miter lim="800000"/>
            <a:headEnd type="none" w="sm" len="sm"/>
            <a:tailEnd type="none" w="sm" len="sm"/>
          </a:ln>
        </p:spPr>
      </p:cxnSp>
      <p:sp>
        <p:nvSpPr>
          <p:cNvPr id="165" name="Google Shape;165;p21"/>
          <p:cNvSpPr txBox="1">
            <a:spLocks noGrp="1"/>
          </p:cNvSpPr>
          <p:nvPr>
            <p:ph type="ctrTitle"/>
          </p:nvPr>
        </p:nvSpPr>
        <p:spPr>
          <a:xfrm>
            <a:off x="622817" y="4399360"/>
            <a:ext cx="82662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Libre Franklin"/>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1"/>
          <p:cNvSpPr txBox="1">
            <a:spLocks noGrp="1"/>
          </p:cNvSpPr>
          <p:nvPr>
            <p:ph type="subTitle" idx="1"/>
          </p:nvPr>
        </p:nvSpPr>
        <p:spPr>
          <a:xfrm>
            <a:off x="622817" y="5332289"/>
            <a:ext cx="8266200" cy="1069800"/>
          </a:xfrm>
          <a:prstGeom prst="rect">
            <a:avLst/>
          </a:prstGeom>
          <a:noFill/>
          <a:ln>
            <a:noFill/>
          </a:ln>
        </p:spPr>
        <p:txBody>
          <a:bodyPr spcFirstLastPara="1" wrap="square" lIns="91425" tIns="45700" rIns="91425" bIns="45700" anchor="t" anchorCtr="0">
            <a:noAutofit/>
          </a:bodyPr>
          <a:lstStyle>
            <a:lvl1pPr lvl="0" algn="l">
              <a:lnSpc>
                <a:spcPct val="123000"/>
              </a:lnSpc>
              <a:spcBef>
                <a:spcPts val="600"/>
              </a:spcBef>
              <a:spcAft>
                <a:spcPts val="0"/>
              </a:spcAft>
              <a:buSzPts val="2400"/>
              <a:buNone/>
              <a:defRPr sz="2400">
                <a:solidFill>
                  <a:schemeClr val="lt1"/>
                </a:solidFill>
              </a:defRPr>
            </a:lvl1pPr>
            <a:lvl2pPr lvl="1" algn="ctr">
              <a:lnSpc>
                <a:spcPct val="123000"/>
              </a:lnSpc>
              <a:spcBef>
                <a:spcPts val="600"/>
              </a:spcBef>
              <a:spcAft>
                <a:spcPts val="0"/>
              </a:spcAft>
              <a:buSzPts val="2000"/>
              <a:buNone/>
              <a:defRPr sz="2000"/>
            </a:lvl2pPr>
            <a:lvl3pPr lvl="2" algn="ctr">
              <a:lnSpc>
                <a:spcPct val="123000"/>
              </a:lnSpc>
              <a:spcBef>
                <a:spcPts val="600"/>
              </a:spcBef>
              <a:spcAft>
                <a:spcPts val="0"/>
              </a:spcAft>
              <a:buSzPts val="1800"/>
              <a:buNone/>
              <a:defRPr sz="1800"/>
            </a:lvl3pPr>
            <a:lvl4pPr lvl="3" algn="ctr">
              <a:lnSpc>
                <a:spcPct val="123000"/>
              </a:lnSpc>
              <a:spcBef>
                <a:spcPts val="600"/>
              </a:spcBef>
              <a:spcAft>
                <a:spcPts val="0"/>
              </a:spcAft>
              <a:buSzPts val="1600"/>
              <a:buNone/>
              <a:defRPr sz="1600"/>
            </a:lvl4pPr>
            <a:lvl5pPr lvl="4" algn="ctr">
              <a:lnSpc>
                <a:spcPct val="123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7" name="Google Shape;167;p2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cial Media - Pictures and Data">
  <p:cSld name="Social Media - Pictures and Data">
    <p:spTree>
      <p:nvGrpSpPr>
        <p:cNvPr id="1" name="Shape 503"/>
        <p:cNvGrpSpPr/>
        <p:nvPr/>
      </p:nvGrpSpPr>
      <p:grpSpPr>
        <a:xfrm>
          <a:off x="0" y="0"/>
          <a:ext cx="0" cy="0"/>
          <a:chOff x="0" y="0"/>
          <a:chExt cx="0" cy="0"/>
        </a:xfrm>
      </p:grpSpPr>
      <p:sp>
        <p:nvSpPr>
          <p:cNvPr id="504" name="Google Shape;504;p59"/>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5" name="Google Shape;505;p59"/>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59"/>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59"/>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08" name="Google Shape;508;p59"/>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59"/>
          <p:cNvSpPr>
            <a:spLocks noGrp="1"/>
          </p:cNvSpPr>
          <p:nvPr>
            <p:ph type="pic" idx="2"/>
          </p:nvPr>
        </p:nvSpPr>
        <p:spPr>
          <a:xfrm>
            <a:off x="304800" y="2057400"/>
            <a:ext cx="2584500" cy="2584500"/>
          </a:xfrm>
          <a:prstGeom prst="rect">
            <a:avLst/>
          </a:prstGeom>
          <a:gradFill>
            <a:gsLst>
              <a:gs pos="0">
                <a:srgbClr val="D8D8D8"/>
              </a:gs>
              <a:gs pos="72000">
                <a:srgbClr val="B2B2B2"/>
              </a:gs>
              <a:gs pos="100000">
                <a:srgbClr val="B2B2B2"/>
              </a:gs>
            </a:gsLst>
            <a:lin ang="2700000" scaled="0"/>
          </a:gradFill>
          <a:ln>
            <a:noFill/>
          </a:ln>
        </p:spPr>
      </p:sp>
      <p:sp>
        <p:nvSpPr>
          <p:cNvPr id="510" name="Google Shape;510;p59"/>
          <p:cNvSpPr>
            <a:spLocks noGrp="1"/>
          </p:cNvSpPr>
          <p:nvPr>
            <p:ph type="pic" idx="3"/>
          </p:nvPr>
        </p:nvSpPr>
        <p:spPr>
          <a:xfrm>
            <a:off x="3297614" y="2063887"/>
            <a:ext cx="2584500" cy="2584500"/>
          </a:xfrm>
          <a:prstGeom prst="rect">
            <a:avLst/>
          </a:prstGeom>
          <a:gradFill>
            <a:gsLst>
              <a:gs pos="0">
                <a:srgbClr val="D8D8D8"/>
              </a:gs>
              <a:gs pos="72000">
                <a:srgbClr val="B2B2B2"/>
              </a:gs>
              <a:gs pos="100000">
                <a:srgbClr val="B2B2B2"/>
              </a:gs>
            </a:gsLst>
            <a:lin ang="2700000" scaled="0"/>
          </a:gradFill>
          <a:ln>
            <a:noFill/>
          </a:ln>
        </p:spPr>
      </p:sp>
      <p:sp>
        <p:nvSpPr>
          <p:cNvPr id="511" name="Google Shape;511;p59"/>
          <p:cNvSpPr>
            <a:spLocks noGrp="1"/>
          </p:cNvSpPr>
          <p:nvPr>
            <p:ph type="pic" idx="4"/>
          </p:nvPr>
        </p:nvSpPr>
        <p:spPr>
          <a:xfrm>
            <a:off x="6296915" y="2063887"/>
            <a:ext cx="2584500" cy="2584500"/>
          </a:xfrm>
          <a:prstGeom prst="rect">
            <a:avLst/>
          </a:prstGeom>
          <a:gradFill>
            <a:gsLst>
              <a:gs pos="0">
                <a:srgbClr val="D8D8D8"/>
              </a:gs>
              <a:gs pos="72000">
                <a:srgbClr val="B2B2B2"/>
              </a:gs>
              <a:gs pos="100000">
                <a:srgbClr val="B2B2B2"/>
              </a:gs>
            </a:gsLst>
            <a:lin ang="2700000" scaled="0"/>
          </a:gradFill>
          <a:ln>
            <a:noFill/>
          </a:ln>
        </p:spPr>
      </p:sp>
      <p:sp>
        <p:nvSpPr>
          <p:cNvPr id="512" name="Google Shape;512;p59"/>
          <p:cNvSpPr>
            <a:spLocks noGrp="1"/>
          </p:cNvSpPr>
          <p:nvPr>
            <p:ph type="pic" idx="5"/>
          </p:nvPr>
        </p:nvSpPr>
        <p:spPr>
          <a:xfrm>
            <a:off x="9296216" y="2063887"/>
            <a:ext cx="2584500" cy="25845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ubtitle - Table Chart and Image">
  <p:cSld name="Title and Subtitle - Table Chart and Image">
    <p:spTree>
      <p:nvGrpSpPr>
        <p:cNvPr id="1" name="Shape 513"/>
        <p:cNvGrpSpPr/>
        <p:nvPr/>
      </p:nvGrpSpPr>
      <p:grpSpPr>
        <a:xfrm>
          <a:off x="0" y="0"/>
          <a:ext cx="0" cy="0"/>
          <a:chOff x="0" y="0"/>
          <a:chExt cx="0" cy="0"/>
        </a:xfrm>
      </p:grpSpPr>
      <p:sp>
        <p:nvSpPr>
          <p:cNvPr id="514" name="Google Shape;514;p60"/>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60"/>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60"/>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60"/>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18" name="Google Shape;518;p60"/>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60"/>
          <p:cNvSpPr>
            <a:spLocks noGrp="1"/>
          </p:cNvSpPr>
          <p:nvPr>
            <p:ph type="pic" idx="2"/>
          </p:nvPr>
        </p:nvSpPr>
        <p:spPr>
          <a:xfrm>
            <a:off x="8132490" y="2057399"/>
            <a:ext cx="3754800" cy="1710000"/>
          </a:xfrm>
          <a:prstGeom prst="rect">
            <a:avLst/>
          </a:prstGeom>
          <a:gradFill>
            <a:gsLst>
              <a:gs pos="0">
                <a:srgbClr val="D8D8D8"/>
              </a:gs>
              <a:gs pos="72000">
                <a:srgbClr val="B2B2B2"/>
              </a:gs>
              <a:gs pos="100000">
                <a:srgbClr val="B2B2B2"/>
              </a:gs>
            </a:gsLst>
            <a:lin ang="2700000" scaled="0"/>
          </a:gra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Sub-tilte">
  <p:cSld name="1_Title and Sub-tilte">
    <p:spTree>
      <p:nvGrpSpPr>
        <p:cNvPr id="1" name="Shape 520"/>
        <p:cNvGrpSpPr/>
        <p:nvPr/>
      </p:nvGrpSpPr>
      <p:grpSpPr>
        <a:xfrm>
          <a:off x="0" y="0"/>
          <a:ext cx="0" cy="0"/>
          <a:chOff x="0" y="0"/>
          <a:chExt cx="0" cy="0"/>
        </a:xfrm>
      </p:grpSpPr>
      <p:sp>
        <p:nvSpPr>
          <p:cNvPr id="521" name="Google Shape;521;p61"/>
          <p:cNvSpPr/>
          <p:nvPr/>
        </p:nvSpPr>
        <p:spPr>
          <a:xfrm>
            <a:off x="304800" y="0"/>
            <a:ext cx="5788200" cy="5826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522" name="Google Shape;522;p61"/>
          <p:cNvSpPr txBox="1">
            <a:spLocks noGrp="1"/>
          </p:cNvSpPr>
          <p:nvPr>
            <p:ph type="title"/>
          </p:nvPr>
        </p:nvSpPr>
        <p:spPr>
          <a:xfrm>
            <a:off x="639192" y="172857"/>
            <a:ext cx="51225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Libre Franklin"/>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p61"/>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4" name="Google Shape;524;p61"/>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61"/>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26" name="Google Shape;526;p61"/>
          <p:cNvSpPr txBox="1">
            <a:spLocks noGrp="1"/>
          </p:cNvSpPr>
          <p:nvPr>
            <p:ph type="body" idx="1"/>
          </p:nvPr>
        </p:nvSpPr>
        <p:spPr>
          <a:xfrm>
            <a:off x="639192" y="1031273"/>
            <a:ext cx="51225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lt1"/>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7" name="Google Shape;527;p61"/>
          <p:cNvCxnSpPr/>
          <p:nvPr/>
        </p:nvCxnSpPr>
        <p:spPr>
          <a:xfrm>
            <a:off x="716287" y="957194"/>
            <a:ext cx="597900" cy="0"/>
          </a:xfrm>
          <a:prstGeom prst="straightConnector1">
            <a:avLst/>
          </a:prstGeom>
          <a:noFill/>
          <a:ln w="76200" cap="flat" cmpd="sng">
            <a:solidFill>
              <a:srgbClr val="EC5153"/>
            </a:solidFill>
            <a:prstDash val="solid"/>
            <a:miter lim="800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aptop Mockup 1">
  <p:cSld name="Laptop Mockup 1">
    <p:spTree>
      <p:nvGrpSpPr>
        <p:cNvPr id="1" name="Shape 528"/>
        <p:cNvGrpSpPr/>
        <p:nvPr/>
      </p:nvGrpSpPr>
      <p:grpSpPr>
        <a:xfrm>
          <a:off x="0" y="0"/>
          <a:ext cx="0" cy="0"/>
          <a:chOff x="0" y="0"/>
          <a:chExt cx="0" cy="0"/>
        </a:xfrm>
      </p:grpSpPr>
      <p:sp>
        <p:nvSpPr>
          <p:cNvPr id="529" name="Google Shape;529;p62"/>
          <p:cNvSpPr>
            <a:spLocks noGrp="1"/>
          </p:cNvSpPr>
          <p:nvPr>
            <p:ph type="pic" idx="2"/>
          </p:nvPr>
        </p:nvSpPr>
        <p:spPr>
          <a:xfrm>
            <a:off x="1034461" y="2494195"/>
            <a:ext cx="4426200" cy="2768700"/>
          </a:xfrm>
          <a:prstGeom prst="rect">
            <a:avLst/>
          </a:prstGeom>
          <a:gradFill>
            <a:gsLst>
              <a:gs pos="0">
                <a:srgbClr val="D8D8D8"/>
              </a:gs>
              <a:gs pos="72000">
                <a:srgbClr val="B2B2B2"/>
              </a:gs>
              <a:gs pos="100000">
                <a:srgbClr val="B2B2B2"/>
              </a:gs>
            </a:gsLst>
            <a:lin ang="2700000" scaled="0"/>
          </a:gradFill>
          <a:ln>
            <a:noFill/>
          </a:ln>
        </p:spPr>
      </p:sp>
      <p:sp>
        <p:nvSpPr>
          <p:cNvPr id="530" name="Google Shape;530;p62"/>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62"/>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2" name="Google Shape;532;p62"/>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62"/>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34" name="Google Shape;534;p62"/>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sktop Mockup">
  <p:cSld name="Desktop Mockup">
    <p:spTree>
      <p:nvGrpSpPr>
        <p:cNvPr id="1" name="Shape 535"/>
        <p:cNvGrpSpPr/>
        <p:nvPr/>
      </p:nvGrpSpPr>
      <p:grpSpPr>
        <a:xfrm>
          <a:off x="0" y="0"/>
          <a:ext cx="0" cy="0"/>
          <a:chOff x="0" y="0"/>
          <a:chExt cx="0" cy="0"/>
        </a:xfrm>
      </p:grpSpPr>
      <p:sp>
        <p:nvSpPr>
          <p:cNvPr id="536" name="Google Shape;536;p63"/>
          <p:cNvSpPr>
            <a:spLocks noGrp="1"/>
          </p:cNvSpPr>
          <p:nvPr>
            <p:ph type="pic" idx="2"/>
          </p:nvPr>
        </p:nvSpPr>
        <p:spPr>
          <a:xfrm>
            <a:off x="3848100" y="2255520"/>
            <a:ext cx="4495800" cy="2568000"/>
          </a:xfrm>
          <a:prstGeom prst="rect">
            <a:avLst/>
          </a:prstGeom>
          <a:gradFill>
            <a:gsLst>
              <a:gs pos="0">
                <a:srgbClr val="D8D8D8"/>
              </a:gs>
              <a:gs pos="72000">
                <a:srgbClr val="B2B2B2"/>
              </a:gs>
              <a:gs pos="100000">
                <a:srgbClr val="B2B2B2"/>
              </a:gs>
            </a:gsLst>
            <a:lin ang="2700000" scaled="0"/>
          </a:gradFill>
          <a:ln>
            <a:noFill/>
          </a:ln>
        </p:spPr>
      </p:sp>
      <p:sp>
        <p:nvSpPr>
          <p:cNvPr id="537" name="Google Shape;537;p63"/>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p63"/>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63"/>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p63"/>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41" name="Google Shape;541;p63"/>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Laptop Contrast">
  <p:cSld name="Laptop Contrast">
    <p:spTree>
      <p:nvGrpSpPr>
        <p:cNvPr id="1" name="Shape 542"/>
        <p:cNvGrpSpPr/>
        <p:nvPr/>
      </p:nvGrpSpPr>
      <p:grpSpPr>
        <a:xfrm>
          <a:off x="0" y="0"/>
          <a:ext cx="0" cy="0"/>
          <a:chOff x="0" y="0"/>
          <a:chExt cx="0" cy="0"/>
        </a:xfrm>
      </p:grpSpPr>
      <p:sp>
        <p:nvSpPr>
          <p:cNvPr id="543" name="Google Shape;543;p64"/>
          <p:cNvSpPr>
            <a:spLocks noGrp="1"/>
          </p:cNvSpPr>
          <p:nvPr>
            <p:ph type="pic" idx="2"/>
          </p:nvPr>
        </p:nvSpPr>
        <p:spPr>
          <a:xfrm>
            <a:off x="585790" y="959254"/>
            <a:ext cx="6406800" cy="4007700"/>
          </a:xfrm>
          <a:prstGeom prst="rect">
            <a:avLst/>
          </a:prstGeom>
          <a:gradFill>
            <a:gsLst>
              <a:gs pos="0">
                <a:srgbClr val="D8D8D8"/>
              </a:gs>
              <a:gs pos="72000">
                <a:srgbClr val="B2B2B2"/>
              </a:gs>
              <a:gs pos="100000">
                <a:srgbClr val="B2B2B2"/>
              </a:gs>
            </a:gsLst>
            <a:lin ang="2700000" scaled="0"/>
          </a:gradFill>
          <a:ln>
            <a:noFill/>
          </a:ln>
        </p:spPr>
      </p:sp>
      <p:grpSp>
        <p:nvGrpSpPr>
          <p:cNvPr id="544" name="Google Shape;544;p64"/>
          <p:cNvGrpSpPr/>
          <p:nvPr/>
        </p:nvGrpSpPr>
        <p:grpSpPr>
          <a:xfrm>
            <a:off x="304801" y="6126480"/>
            <a:ext cx="11582400" cy="426600"/>
            <a:chOff x="304801" y="6126480"/>
            <a:chExt cx="11582400" cy="426600"/>
          </a:xfrm>
        </p:grpSpPr>
        <p:sp>
          <p:nvSpPr>
            <p:cNvPr id="545" name="Google Shape;545;p64"/>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546" name="Google Shape;546;p64"/>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547" name="Google Shape;547;p64"/>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548" name="Google Shape;548;p64"/>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549" name="Google Shape;549;p64"/>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64"/>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1" name="Google Shape;551;p64"/>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hone Contrast">
  <p:cSld name="Phone Contrast">
    <p:spTree>
      <p:nvGrpSpPr>
        <p:cNvPr id="1" name="Shape 552"/>
        <p:cNvGrpSpPr/>
        <p:nvPr/>
      </p:nvGrpSpPr>
      <p:grpSpPr>
        <a:xfrm>
          <a:off x="0" y="0"/>
          <a:ext cx="0" cy="0"/>
          <a:chOff x="0" y="0"/>
          <a:chExt cx="0" cy="0"/>
        </a:xfrm>
      </p:grpSpPr>
      <p:sp>
        <p:nvSpPr>
          <p:cNvPr id="553" name="Google Shape;553;p65"/>
          <p:cNvSpPr>
            <a:spLocks noGrp="1"/>
          </p:cNvSpPr>
          <p:nvPr>
            <p:ph type="pic" idx="2"/>
          </p:nvPr>
        </p:nvSpPr>
        <p:spPr>
          <a:xfrm>
            <a:off x="1817489" y="443883"/>
            <a:ext cx="2445300" cy="5191200"/>
          </a:xfrm>
          <a:prstGeom prst="rect">
            <a:avLst/>
          </a:prstGeom>
          <a:gradFill>
            <a:gsLst>
              <a:gs pos="0">
                <a:srgbClr val="D8D8D8"/>
              </a:gs>
              <a:gs pos="72000">
                <a:srgbClr val="B2B2B2"/>
              </a:gs>
              <a:gs pos="100000">
                <a:srgbClr val="B2B2B2"/>
              </a:gs>
            </a:gsLst>
            <a:lin ang="2700000" scaled="0"/>
          </a:gradFill>
          <a:ln>
            <a:noFill/>
          </a:ln>
        </p:spPr>
      </p:sp>
      <p:cxnSp>
        <p:nvCxnSpPr>
          <p:cNvPr id="554" name="Google Shape;554;p65"/>
          <p:cNvCxnSpPr/>
          <p:nvPr/>
        </p:nvCxnSpPr>
        <p:spPr>
          <a:xfrm>
            <a:off x="6096000" y="957194"/>
            <a:ext cx="597900" cy="0"/>
          </a:xfrm>
          <a:prstGeom prst="straightConnector1">
            <a:avLst/>
          </a:prstGeom>
          <a:noFill/>
          <a:ln w="76200" cap="flat" cmpd="sng">
            <a:solidFill>
              <a:srgbClr val="EC5153"/>
            </a:solidFill>
            <a:prstDash val="solid"/>
            <a:miter lim="800000"/>
            <a:headEnd type="none" w="sm" len="sm"/>
            <a:tailEnd type="none" w="sm" len="sm"/>
          </a:ln>
        </p:spPr>
      </p:cxnSp>
      <p:grpSp>
        <p:nvGrpSpPr>
          <p:cNvPr id="555" name="Google Shape;555;p65"/>
          <p:cNvGrpSpPr/>
          <p:nvPr/>
        </p:nvGrpSpPr>
        <p:grpSpPr>
          <a:xfrm>
            <a:off x="304801" y="6126480"/>
            <a:ext cx="11582400" cy="426600"/>
            <a:chOff x="304801" y="6126480"/>
            <a:chExt cx="11582400" cy="426600"/>
          </a:xfrm>
        </p:grpSpPr>
        <p:sp>
          <p:nvSpPr>
            <p:cNvPr id="556" name="Google Shape;556;p65"/>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557" name="Google Shape;557;p65"/>
            <p:cNvPicPr preferRelativeResize="0"/>
            <p:nvPr/>
          </p:nvPicPr>
          <p:blipFill rotWithShape="1">
            <a:blip r:embed="rId2">
              <a:alphaModFix/>
            </a:blip>
            <a:srcRect/>
            <a:stretch/>
          </p:blipFill>
          <p:spPr>
            <a:xfrm>
              <a:off x="10818536" y="6181797"/>
              <a:ext cx="744013" cy="316080"/>
            </a:xfrm>
            <a:prstGeom prst="rect">
              <a:avLst/>
            </a:prstGeom>
            <a:noFill/>
            <a:ln>
              <a:noFill/>
            </a:ln>
          </p:spPr>
        </p:pic>
        <p:cxnSp>
          <p:nvCxnSpPr>
            <p:cNvPr id="558" name="Google Shape;558;p65"/>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559" name="Google Shape;559;p65"/>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560" name="Google Shape;560;p65"/>
          <p:cNvSpPr txBox="1">
            <a:spLocks noGrp="1"/>
          </p:cNvSpPr>
          <p:nvPr>
            <p:ph type="title"/>
          </p:nvPr>
        </p:nvSpPr>
        <p:spPr>
          <a:xfrm>
            <a:off x="5909552" y="172857"/>
            <a:ext cx="59775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ibre Frankli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65"/>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2" name="Google Shape;562;p65"/>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65"/>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64" name="Google Shape;564;p65"/>
          <p:cNvSpPr txBox="1">
            <a:spLocks noGrp="1"/>
          </p:cNvSpPr>
          <p:nvPr>
            <p:ph type="body" idx="1"/>
          </p:nvPr>
        </p:nvSpPr>
        <p:spPr>
          <a:xfrm>
            <a:off x="5909552" y="1031273"/>
            <a:ext cx="59775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hone Mockup">
  <p:cSld name="Phone Mockup">
    <p:spTree>
      <p:nvGrpSpPr>
        <p:cNvPr id="1" name="Shape 565"/>
        <p:cNvGrpSpPr/>
        <p:nvPr/>
      </p:nvGrpSpPr>
      <p:grpSpPr>
        <a:xfrm>
          <a:off x="0" y="0"/>
          <a:ext cx="0" cy="0"/>
          <a:chOff x="0" y="0"/>
          <a:chExt cx="0" cy="0"/>
        </a:xfrm>
      </p:grpSpPr>
      <p:sp>
        <p:nvSpPr>
          <p:cNvPr id="566" name="Google Shape;566;p66"/>
          <p:cNvSpPr>
            <a:spLocks noGrp="1"/>
          </p:cNvSpPr>
          <p:nvPr>
            <p:ph type="pic" idx="2"/>
          </p:nvPr>
        </p:nvSpPr>
        <p:spPr>
          <a:xfrm>
            <a:off x="4959658" y="2175029"/>
            <a:ext cx="2272800" cy="3947400"/>
          </a:xfrm>
          <a:prstGeom prst="rect">
            <a:avLst/>
          </a:prstGeom>
          <a:gradFill>
            <a:gsLst>
              <a:gs pos="0">
                <a:srgbClr val="D8D8D8"/>
              </a:gs>
              <a:gs pos="72000">
                <a:srgbClr val="B2B2B2"/>
              </a:gs>
              <a:gs pos="100000">
                <a:srgbClr val="B2B2B2"/>
              </a:gs>
            </a:gsLst>
            <a:lin ang="2700000" scaled="0"/>
          </a:gradFill>
          <a:ln>
            <a:noFill/>
          </a:ln>
        </p:spPr>
      </p:sp>
      <p:sp>
        <p:nvSpPr>
          <p:cNvPr id="567" name="Google Shape;567;p66"/>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66"/>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66"/>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0" name="Google Shape;570;p66"/>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571" name="Google Shape;571;p66"/>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2"/>
        <p:cNvGrpSpPr/>
        <p:nvPr/>
      </p:nvGrpSpPr>
      <p:grpSpPr>
        <a:xfrm>
          <a:off x="0" y="0"/>
          <a:ext cx="0" cy="0"/>
          <a:chOff x="0" y="0"/>
          <a:chExt cx="0" cy="0"/>
        </a:xfrm>
      </p:grpSpPr>
      <p:sp>
        <p:nvSpPr>
          <p:cNvPr id="573" name="Google Shape;573;p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4" name="Google Shape;574;p6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5" name="Google Shape;575;p6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6" name="Google Shape;576;p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7" name="Google Shape;577;p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8" name="Google Shape;578;p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579"/>
        <p:cNvGrpSpPr/>
        <p:nvPr/>
      </p:nvGrpSpPr>
      <p:grpSpPr>
        <a:xfrm>
          <a:off x="0" y="0"/>
          <a:ext cx="0" cy="0"/>
          <a:chOff x="0" y="0"/>
          <a:chExt cx="0" cy="0"/>
        </a:xfrm>
      </p:grpSpPr>
      <p:sp>
        <p:nvSpPr>
          <p:cNvPr id="580" name="Google Shape;580;p68"/>
          <p:cNvSpPr txBox="1">
            <a:spLocks noGrp="1"/>
          </p:cNvSpPr>
          <p:nvPr>
            <p:ph type="subTitle" idx="1"/>
          </p:nvPr>
        </p:nvSpPr>
        <p:spPr>
          <a:xfrm>
            <a:off x="950967" y="2960693"/>
            <a:ext cx="2790900" cy="8781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Clr>
                <a:schemeClr val="dk1"/>
              </a:buClr>
              <a:buSzPts val="1900"/>
              <a:buNone/>
              <a:defRPr sz="1900"/>
            </a:lvl1pPr>
            <a:lvl2pPr lvl="1" algn="r" rtl="0">
              <a:lnSpc>
                <a:spcPct val="100000"/>
              </a:lnSpc>
              <a:spcBef>
                <a:spcPts val="2100"/>
              </a:spcBef>
              <a:spcAft>
                <a:spcPts val="0"/>
              </a:spcAft>
              <a:buClr>
                <a:schemeClr val="dk1"/>
              </a:buClr>
              <a:buSzPts val="1900"/>
              <a:buNone/>
              <a:defRPr/>
            </a:lvl2pPr>
            <a:lvl3pPr lvl="2" algn="r" rtl="0">
              <a:lnSpc>
                <a:spcPct val="100000"/>
              </a:lnSpc>
              <a:spcBef>
                <a:spcPts val="2100"/>
              </a:spcBef>
              <a:spcAft>
                <a:spcPts val="0"/>
              </a:spcAft>
              <a:buClr>
                <a:schemeClr val="dk1"/>
              </a:buClr>
              <a:buSzPts val="1900"/>
              <a:buNone/>
              <a:defRPr/>
            </a:lvl3pPr>
            <a:lvl4pPr lvl="3" algn="r" rtl="0">
              <a:lnSpc>
                <a:spcPct val="100000"/>
              </a:lnSpc>
              <a:spcBef>
                <a:spcPts val="2100"/>
              </a:spcBef>
              <a:spcAft>
                <a:spcPts val="0"/>
              </a:spcAft>
              <a:buClr>
                <a:schemeClr val="dk1"/>
              </a:buClr>
              <a:buSzPts val="1900"/>
              <a:buNone/>
              <a:defRPr/>
            </a:lvl4pPr>
            <a:lvl5pPr lvl="4" algn="r" rtl="0">
              <a:lnSpc>
                <a:spcPct val="100000"/>
              </a:lnSpc>
              <a:spcBef>
                <a:spcPts val="2100"/>
              </a:spcBef>
              <a:spcAft>
                <a:spcPts val="0"/>
              </a:spcAft>
              <a:buClr>
                <a:schemeClr val="dk1"/>
              </a:buClr>
              <a:buSzPts val="1900"/>
              <a:buNone/>
              <a:defRPr/>
            </a:lvl5pPr>
            <a:lvl6pPr lvl="5" algn="r" rtl="0">
              <a:lnSpc>
                <a:spcPct val="100000"/>
              </a:lnSpc>
              <a:spcBef>
                <a:spcPts val="2100"/>
              </a:spcBef>
              <a:spcAft>
                <a:spcPts val="0"/>
              </a:spcAft>
              <a:buClr>
                <a:schemeClr val="dk1"/>
              </a:buClr>
              <a:buSzPts val="1900"/>
              <a:buNone/>
              <a:defRPr/>
            </a:lvl6pPr>
            <a:lvl7pPr lvl="6" algn="r" rtl="0">
              <a:lnSpc>
                <a:spcPct val="100000"/>
              </a:lnSpc>
              <a:spcBef>
                <a:spcPts val="2100"/>
              </a:spcBef>
              <a:spcAft>
                <a:spcPts val="0"/>
              </a:spcAft>
              <a:buClr>
                <a:schemeClr val="dk1"/>
              </a:buClr>
              <a:buSzPts val="1900"/>
              <a:buNone/>
              <a:defRPr/>
            </a:lvl7pPr>
            <a:lvl8pPr lvl="7" algn="r" rtl="0">
              <a:lnSpc>
                <a:spcPct val="100000"/>
              </a:lnSpc>
              <a:spcBef>
                <a:spcPts val="2100"/>
              </a:spcBef>
              <a:spcAft>
                <a:spcPts val="0"/>
              </a:spcAft>
              <a:buClr>
                <a:schemeClr val="dk1"/>
              </a:buClr>
              <a:buSzPts val="1900"/>
              <a:buNone/>
              <a:defRPr/>
            </a:lvl8pPr>
            <a:lvl9pPr lvl="8" algn="r" rtl="0">
              <a:lnSpc>
                <a:spcPct val="100000"/>
              </a:lnSpc>
              <a:spcBef>
                <a:spcPts val="2100"/>
              </a:spcBef>
              <a:spcAft>
                <a:spcPts val="2100"/>
              </a:spcAft>
              <a:buClr>
                <a:schemeClr val="dk1"/>
              </a:buClr>
              <a:buSzPts val="1900"/>
              <a:buNone/>
              <a:defRPr/>
            </a:lvl9pPr>
          </a:lstStyle>
          <a:p>
            <a:endParaRPr/>
          </a:p>
        </p:txBody>
      </p:sp>
      <p:sp>
        <p:nvSpPr>
          <p:cNvPr id="581" name="Google Shape;581;p68"/>
          <p:cNvSpPr txBox="1">
            <a:spLocks noGrp="1"/>
          </p:cNvSpPr>
          <p:nvPr>
            <p:ph type="subTitle" idx="2"/>
          </p:nvPr>
        </p:nvSpPr>
        <p:spPr>
          <a:xfrm>
            <a:off x="950967" y="2718890"/>
            <a:ext cx="2790900" cy="587700"/>
          </a:xfrm>
          <a:prstGeom prst="rect">
            <a:avLst/>
          </a:prstGeom>
          <a:noFill/>
          <a:ln>
            <a:noFill/>
          </a:ln>
        </p:spPr>
        <p:txBody>
          <a:bodyPr spcFirstLastPara="1" wrap="square" lIns="121900" tIns="121900" rIns="121900" bIns="121900" anchor="b" anchorCtr="0">
            <a:noAutofit/>
          </a:bodyPr>
          <a:lstStyle>
            <a:lvl1pPr lvl="0" algn="r" rtl="0">
              <a:lnSpc>
                <a:spcPct val="90000"/>
              </a:lnSpc>
              <a:spcBef>
                <a:spcPts val="0"/>
              </a:spcBef>
              <a:spcAft>
                <a:spcPts val="0"/>
              </a:spcAft>
              <a:buClr>
                <a:schemeClr val="dk1"/>
              </a:buClr>
              <a:buSzPts val="2400"/>
              <a:buFont typeface="Sen ExtraBold"/>
              <a:buNone/>
              <a:defRPr>
                <a:latin typeface="Sen ExtraBold"/>
                <a:ea typeface="Sen ExtraBold"/>
                <a:cs typeface="Sen ExtraBold"/>
                <a:sym typeface="Sen ExtraBold"/>
              </a:defRPr>
            </a:lvl1pPr>
            <a:lvl2pPr lvl="1"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2pPr>
            <a:lvl3pPr lvl="2"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3pPr>
            <a:lvl4pPr lvl="3"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4pPr>
            <a:lvl5pPr lvl="4"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5pPr>
            <a:lvl6pPr lvl="5"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6pPr>
            <a:lvl7pPr lvl="6"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7pPr>
            <a:lvl8pPr lvl="7" algn="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8pPr>
            <a:lvl9pPr lvl="8" algn="r" rtl="0">
              <a:lnSpc>
                <a:spcPct val="100000"/>
              </a:lnSpc>
              <a:spcBef>
                <a:spcPts val="2100"/>
              </a:spcBef>
              <a:spcAft>
                <a:spcPts val="2100"/>
              </a:spcAft>
              <a:buClr>
                <a:schemeClr val="dk1"/>
              </a:buClr>
              <a:buSzPts val="2400"/>
              <a:buFont typeface="Sen ExtraBold"/>
              <a:buNone/>
              <a:defRPr sz="2400">
                <a:latin typeface="Sen ExtraBold"/>
                <a:ea typeface="Sen ExtraBold"/>
                <a:cs typeface="Sen ExtraBold"/>
                <a:sym typeface="Sen ExtraBold"/>
              </a:defRPr>
            </a:lvl9pPr>
          </a:lstStyle>
          <a:p>
            <a:endParaRPr/>
          </a:p>
        </p:txBody>
      </p:sp>
      <p:sp>
        <p:nvSpPr>
          <p:cNvPr id="582" name="Google Shape;582;p68"/>
          <p:cNvSpPr txBox="1">
            <a:spLocks noGrp="1"/>
          </p:cNvSpPr>
          <p:nvPr>
            <p:ph type="subTitle" idx="3"/>
          </p:nvPr>
        </p:nvSpPr>
        <p:spPr>
          <a:xfrm>
            <a:off x="8450167" y="2960693"/>
            <a:ext cx="2790900" cy="87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1"/>
              </a:buClr>
              <a:buSzPts val="1900"/>
              <a:buNone/>
              <a:defRPr sz="1900"/>
            </a:lvl1pPr>
            <a:lvl2pPr lvl="1" algn="l" rtl="0">
              <a:lnSpc>
                <a:spcPct val="100000"/>
              </a:lnSpc>
              <a:spcBef>
                <a:spcPts val="2100"/>
              </a:spcBef>
              <a:spcAft>
                <a:spcPts val="0"/>
              </a:spcAft>
              <a:buClr>
                <a:schemeClr val="dk1"/>
              </a:buClr>
              <a:buSzPts val="1900"/>
              <a:buNone/>
              <a:defRPr/>
            </a:lvl2pPr>
            <a:lvl3pPr lvl="2" algn="l" rtl="0">
              <a:lnSpc>
                <a:spcPct val="100000"/>
              </a:lnSpc>
              <a:spcBef>
                <a:spcPts val="2100"/>
              </a:spcBef>
              <a:spcAft>
                <a:spcPts val="0"/>
              </a:spcAft>
              <a:buClr>
                <a:schemeClr val="dk1"/>
              </a:buClr>
              <a:buSzPts val="1900"/>
              <a:buNone/>
              <a:defRPr/>
            </a:lvl3pPr>
            <a:lvl4pPr lvl="3" algn="l" rtl="0">
              <a:lnSpc>
                <a:spcPct val="100000"/>
              </a:lnSpc>
              <a:spcBef>
                <a:spcPts val="2100"/>
              </a:spcBef>
              <a:spcAft>
                <a:spcPts val="0"/>
              </a:spcAft>
              <a:buClr>
                <a:schemeClr val="dk1"/>
              </a:buClr>
              <a:buSzPts val="1900"/>
              <a:buNone/>
              <a:defRPr/>
            </a:lvl4pPr>
            <a:lvl5pPr lvl="4" algn="l" rtl="0">
              <a:lnSpc>
                <a:spcPct val="100000"/>
              </a:lnSpc>
              <a:spcBef>
                <a:spcPts val="2100"/>
              </a:spcBef>
              <a:spcAft>
                <a:spcPts val="0"/>
              </a:spcAft>
              <a:buClr>
                <a:schemeClr val="dk1"/>
              </a:buClr>
              <a:buSzPts val="1900"/>
              <a:buNone/>
              <a:defRPr/>
            </a:lvl5pPr>
            <a:lvl6pPr lvl="5" algn="l" rtl="0">
              <a:lnSpc>
                <a:spcPct val="100000"/>
              </a:lnSpc>
              <a:spcBef>
                <a:spcPts val="2100"/>
              </a:spcBef>
              <a:spcAft>
                <a:spcPts val="0"/>
              </a:spcAft>
              <a:buClr>
                <a:schemeClr val="dk1"/>
              </a:buClr>
              <a:buSzPts val="1900"/>
              <a:buNone/>
              <a:defRPr/>
            </a:lvl6pPr>
            <a:lvl7pPr lvl="6" algn="l" rtl="0">
              <a:lnSpc>
                <a:spcPct val="100000"/>
              </a:lnSpc>
              <a:spcBef>
                <a:spcPts val="2100"/>
              </a:spcBef>
              <a:spcAft>
                <a:spcPts val="0"/>
              </a:spcAft>
              <a:buClr>
                <a:schemeClr val="dk1"/>
              </a:buClr>
              <a:buSzPts val="1900"/>
              <a:buNone/>
              <a:defRPr/>
            </a:lvl7pPr>
            <a:lvl8pPr lvl="7" algn="l" rtl="0">
              <a:lnSpc>
                <a:spcPct val="100000"/>
              </a:lnSpc>
              <a:spcBef>
                <a:spcPts val="2100"/>
              </a:spcBef>
              <a:spcAft>
                <a:spcPts val="0"/>
              </a:spcAft>
              <a:buClr>
                <a:schemeClr val="dk1"/>
              </a:buClr>
              <a:buSzPts val="1900"/>
              <a:buNone/>
              <a:defRPr/>
            </a:lvl8pPr>
            <a:lvl9pPr lvl="8" algn="l" rtl="0">
              <a:lnSpc>
                <a:spcPct val="100000"/>
              </a:lnSpc>
              <a:spcBef>
                <a:spcPts val="2100"/>
              </a:spcBef>
              <a:spcAft>
                <a:spcPts val="2100"/>
              </a:spcAft>
              <a:buClr>
                <a:schemeClr val="dk1"/>
              </a:buClr>
              <a:buSzPts val="1900"/>
              <a:buNone/>
              <a:defRPr/>
            </a:lvl9pPr>
          </a:lstStyle>
          <a:p>
            <a:endParaRPr/>
          </a:p>
        </p:txBody>
      </p:sp>
      <p:sp>
        <p:nvSpPr>
          <p:cNvPr id="583" name="Google Shape;583;p68"/>
          <p:cNvSpPr txBox="1">
            <a:spLocks noGrp="1"/>
          </p:cNvSpPr>
          <p:nvPr>
            <p:ph type="subTitle" idx="4"/>
          </p:nvPr>
        </p:nvSpPr>
        <p:spPr>
          <a:xfrm>
            <a:off x="8450167" y="2718890"/>
            <a:ext cx="2790900" cy="5877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2400"/>
              <a:buFont typeface="Sen ExtraBold"/>
              <a:buNone/>
              <a:defRPr>
                <a:latin typeface="Sen ExtraBold"/>
                <a:ea typeface="Sen ExtraBold"/>
                <a:cs typeface="Sen ExtraBold"/>
                <a:sym typeface="Sen ExtraBold"/>
              </a:defRPr>
            </a:lvl1pPr>
            <a:lvl2pPr lvl="1"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2pPr>
            <a:lvl3pPr lvl="2"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3pPr>
            <a:lvl4pPr lvl="3"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4pPr>
            <a:lvl5pPr lvl="4"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5pPr>
            <a:lvl6pPr lvl="5"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6pPr>
            <a:lvl7pPr lvl="6"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7pPr>
            <a:lvl8pPr lvl="7" algn="l"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8pPr>
            <a:lvl9pPr lvl="8" algn="l" rtl="0">
              <a:lnSpc>
                <a:spcPct val="100000"/>
              </a:lnSpc>
              <a:spcBef>
                <a:spcPts val="2100"/>
              </a:spcBef>
              <a:spcAft>
                <a:spcPts val="2100"/>
              </a:spcAft>
              <a:buClr>
                <a:schemeClr val="dk1"/>
              </a:buClr>
              <a:buSzPts val="2400"/>
              <a:buFont typeface="Sen ExtraBold"/>
              <a:buNone/>
              <a:defRPr sz="2400">
                <a:latin typeface="Sen ExtraBold"/>
                <a:ea typeface="Sen ExtraBold"/>
                <a:cs typeface="Sen ExtraBold"/>
                <a:sym typeface="Sen ExtraBold"/>
              </a:defRPr>
            </a:lvl9pPr>
          </a:lstStyle>
          <a:p>
            <a:endParaRPr/>
          </a:p>
        </p:txBody>
      </p:sp>
      <p:sp>
        <p:nvSpPr>
          <p:cNvPr id="584" name="Google Shape;584;p68"/>
          <p:cNvSpPr txBox="1">
            <a:spLocks noGrp="1"/>
          </p:cNvSpPr>
          <p:nvPr>
            <p:ph type="subTitle" idx="5"/>
          </p:nvPr>
        </p:nvSpPr>
        <p:spPr>
          <a:xfrm>
            <a:off x="4700567" y="5266693"/>
            <a:ext cx="2790900" cy="878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1900"/>
              <a:buNone/>
              <a:defRPr sz="1900"/>
            </a:lvl1pPr>
            <a:lvl2pPr lvl="1" algn="ctr" rtl="0">
              <a:lnSpc>
                <a:spcPct val="100000"/>
              </a:lnSpc>
              <a:spcBef>
                <a:spcPts val="2100"/>
              </a:spcBef>
              <a:spcAft>
                <a:spcPts val="0"/>
              </a:spcAft>
              <a:buClr>
                <a:schemeClr val="dk1"/>
              </a:buClr>
              <a:buSzPts val="1900"/>
              <a:buNone/>
              <a:defRPr/>
            </a:lvl2pPr>
            <a:lvl3pPr lvl="2" algn="ctr" rtl="0">
              <a:lnSpc>
                <a:spcPct val="100000"/>
              </a:lnSpc>
              <a:spcBef>
                <a:spcPts val="2100"/>
              </a:spcBef>
              <a:spcAft>
                <a:spcPts val="0"/>
              </a:spcAft>
              <a:buClr>
                <a:schemeClr val="dk1"/>
              </a:buClr>
              <a:buSzPts val="1900"/>
              <a:buNone/>
              <a:defRPr/>
            </a:lvl3pPr>
            <a:lvl4pPr lvl="3" algn="ctr" rtl="0">
              <a:lnSpc>
                <a:spcPct val="100000"/>
              </a:lnSpc>
              <a:spcBef>
                <a:spcPts val="2100"/>
              </a:spcBef>
              <a:spcAft>
                <a:spcPts val="0"/>
              </a:spcAft>
              <a:buClr>
                <a:schemeClr val="dk1"/>
              </a:buClr>
              <a:buSzPts val="1900"/>
              <a:buNone/>
              <a:defRPr/>
            </a:lvl4pPr>
            <a:lvl5pPr lvl="4" algn="ctr" rtl="0">
              <a:lnSpc>
                <a:spcPct val="100000"/>
              </a:lnSpc>
              <a:spcBef>
                <a:spcPts val="2100"/>
              </a:spcBef>
              <a:spcAft>
                <a:spcPts val="0"/>
              </a:spcAft>
              <a:buClr>
                <a:schemeClr val="dk1"/>
              </a:buClr>
              <a:buSzPts val="1900"/>
              <a:buNone/>
              <a:defRPr/>
            </a:lvl5pPr>
            <a:lvl6pPr lvl="5" algn="ctr" rtl="0">
              <a:lnSpc>
                <a:spcPct val="100000"/>
              </a:lnSpc>
              <a:spcBef>
                <a:spcPts val="2100"/>
              </a:spcBef>
              <a:spcAft>
                <a:spcPts val="0"/>
              </a:spcAft>
              <a:buClr>
                <a:schemeClr val="dk1"/>
              </a:buClr>
              <a:buSzPts val="1900"/>
              <a:buNone/>
              <a:defRPr/>
            </a:lvl6pPr>
            <a:lvl7pPr lvl="6" algn="ctr" rtl="0">
              <a:lnSpc>
                <a:spcPct val="100000"/>
              </a:lnSpc>
              <a:spcBef>
                <a:spcPts val="2100"/>
              </a:spcBef>
              <a:spcAft>
                <a:spcPts val="0"/>
              </a:spcAft>
              <a:buClr>
                <a:schemeClr val="dk1"/>
              </a:buClr>
              <a:buSzPts val="1900"/>
              <a:buNone/>
              <a:defRPr/>
            </a:lvl7pPr>
            <a:lvl8pPr lvl="7" algn="ctr" rtl="0">
              <a:lnSpc>
                <a:spcPct val="100000"/>
              </a:lnSpc>
              <a:spcBef>
                <a:spcPts val="2100"/>
              </a:spcBef>
              <a:spcAft>
                <a:spcPts val="0"/>
              </a:spcAft>
              <a:buClr>
                <a:schemeClr val="dk1"/>
              </a:buClr>
              <a:buSzPts val="1900"/>
              <a:buNone/>
              <a:defRPr/>
            </a:lvl8pPr>
            <a:lvl9pPr lvl="8" algn="ctr" rtl="0">
              <a:lnSpc>
                <a:spcPct val="100000"/>
              </a:lnSpc>
              <a:spcBef>
                <a:spcPts val="2100"/>
              </a:spcBef>
              <a:spcAft>
                <a:spcPts val="2100"/>
              </a:spcAft>
              <a:buClr>
                <a:schemeClr val="dk1"/>
              </a:buClr>
              <a:buSzPts val="1900"/>
              <a:buNone/>
              <a:defRPr/>
            </a:lvl9pPr>
          </a:lstStyle>
          <a:p>
            <a:endParaRPr/>
          </a:p>
        </p:txBody>
      </p:sp>
      <p:sp>
        <p:nvSpPr>
          <p:cNvPr id="585" name="Google Shape;585;p68"/>
          <p:cNvSpPr txBox="1">
            <a:spLocks noGrp="1"/>
          </p:cNvSpPr>
          <p:nvPr>
            <p:ph type="subTitle" idx="6"/>
          </p:nvPr>
        </p:nvSpPr>
        <p:spPr>
          <a:xfrm>
            <a:off x="4700567" y="5024890"/>
            <a:ext cx="2790900" cy="587700"/>
          </a:xfrm>
          <a:prstGeom prst="rect">
            <a:avLst/>
          </a:prstGeom>
          <a:noFill/>
          <a:ln>
            <a:noFill/>
          </a:ln>
        </p:spPr>
        <p:txBody>
          <a:bodyPr spcFirstLastPara="1" wrap="square" lIns="121900" tIns="121900" rIns="121900" bIns="121900" anchor="b" anchorCtr="0">
            <a:noAutofit/>
          </a:bodyPr>
          <a:lstStyle>
            <a:lvl1pPr lvl="0" algn="ctr" rtl="0">
              <a:lnSpc>
                <a:spcPct val="90000"/>
              </a:lnSpc>
              <a:spcBef>
                <a:spcPts val="0"/>
              </a:spcBef>
              <a:spcAft>
                <a:spcPts val="0"/>
              </a:spcAft>
              <a:buClr>
                <a:schemeClr val="dk1"/>
              </a:buClr>
              <a:buSzPts val="2400"/>
              <a:buFont typeface="Sen ExtraBold"/>
              <a:buNone/>
              <a:defRPr>
                <a:latin typeface="Sen ExtraBold"/>
                <a:ea typeface="Sen ExtraBold"/>
                <a:cs typeface="Sen ExtraBold"/>
                <a:sym typeface="Sen ExtraBold"/>
              </a:defRPr>
            </a:lvl1pPr>
            <a:lvl2pPr lvl="1"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2pPr>
            <a:lvl3pPr lvl="2"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3pPr>
            <a:lvl4pPr lvl="3"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4pPr>
            <a:lvl5pPr lvl="4"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5pPr>
            <a:lvl6pPr lvl="5"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6pPr>
            <a:lvl7pPr lvl="6"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7pPr>
            <a:lvl8pPr lvl="7" algn="ctr" rtl="0">
              <a:lnSpc>
                <a:spcPct val="100000"/>
              </a:lnSpc>
              <a:spcBef>
                <a:spcPts val="2100"/>
              </a:spcBef>
              <a:spcAft>
                <a:spcPts val="0"/>
              </a:spcAft>
              <a:buClr>
                <a:schemeClr val="dk1"/>
              </a:buClr>
              <a:buSzPts val="2400"/>
              <a:buFont typeface="Sen ExtraBold"/>
              <a:buNone/>
              <a:defRPr sz="2400">
                <a:latin typeface="Sen ExtraBold"/>
                <a:ea typeface="Sen ExtraBold"/>
                <a:cs typeface="Sen ExtraBold"/>
                <a:sym typeface="Sen ExtraBold"/>
              </a:defRPr>
            </a:lvl8pPr>
            <a:lvl9pPr lvl="8" algn="ctr" rtl="0">
              <a:lnSpc>
                <a:spcPct val="100000"/>
              </a:lnSpc>
              <a:spcBef>
                <a:spcPts val="2100"/>
              </a:spcBef>
              <a:spcAft>
                <a:spcPts val="2100"/>
              </a:spcAft>
              <a:buClr>
                <a:schemeClr val="dk1"/>
              </a:buClr>
              <a:buSzPts val="2400"/>
              <a:buFont typeface="Sen ExtraBold"/>
              <a:buNone/>
              <a:defRPr sz="2400">
                <a:latin typeface="Sen ExtraBold"/>
                <a:ea typeface="Sen ExtraBold"/>
                <a:cs typeface="Sen ExtraBold"/>
                <a:sym typeface="Sen ExtraBold"/>
              </a:defRPr>
            </a:lvl9pPr>
          </a:lstStyle>
          <a:p>
            <a:endParaRPr/>
          </a:p>
        </p:txBody>
      </p:sp>
      <p:sp>
        <p:nvSpPr>
          <p:cNvPr id="586" name="Google Shape;586;p68"/>
          <p:cNvSpPr txBox="1">
            <a:spLocks noGrp="1"/>
          </p:cNvSpPr>
          <p:nvPr>
            <p:ph type="title"/>
          </p:nvPr>
        </p:nvSpPr>
        <p:spPr>
          <a:xfrm>
            <a:off x="950967" y="719333"/>
            <a:ext cx="10290000" cy="801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0"/>
              </a:spcBef>
              <a:spcAft>
                <a:spcPts val="0"/>
              </a:spcAft>
              <a:buClr>
                <a:schemeClr val="lt1"/>
              </a:buClr>
              <a:buSzPts val="3700"/>
              <a:buFont typeface="Calibri"/>
              <a:buNone/>
              <a:defRPr>
                <a:solidFill>
                  <a:schemeClr val="lt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68"/>
        <p:cNvGrpSpPr/>
        <p:nvPr/>
      </p:nvGrpSpPr>
      <p:grpSpPr>
        <a:xfrm>
          <a:off x="0" y="0"/>
          <a:ext cx="0" cy="0"/>
          <a:chOff x="0" y="0"/>
          <a:chExt cx="0" cy="0"/>
        </a:xfrm>
      </p:grpSpPr>
      <p:sp>
        <p:nvSpPr>
          <p:cNvPr id="169" name="Google Shape;169;p22"/>
          <p:cNvSpPr>
            <a:spLocks noGrp="1"/>
          </p:cNvSpPr>
          <p:nvPr>
            <p:ph type="pic" idx="2"/>
          </p:nvPr>
        </p:nvSpPr>
        <p:spPr>
          <a:xfrm>
            <a:off x="304800" y="304799"/>
            <a:ext cx="11572800" cy="3538800"/>
          </a:xfrm>
          <a:prstGeom prst="rect">
            <a:avLst/>
          </a:prstGeom>
          <a:gradFill>
            <a:gsLst>
              <a:gs pos="0">
                <a:srgbClr val="D8D8D8"/>
              </a:gs>
              <a:gs pos="72000">
                <a:srgbClr val="B2B2B2"/>
              </a:gs>
              <a:gs pos="100000">
                <a:srgbClr val="B2B2B2"/>
              </a:gs>
            </a:gsLst>
            <a:lin ang="2700000" scaled="0"/>
          </a:gradFill>
          <a:ln>
            <a:noFill/>
          </a:ln>
        </p:spPr>
      </p:sp>
      <p:sp>
        <p:nvSpPr>
          <p:cNvPr id="170" name="Google Shape;170;p22"/>
          <p:cNvSpPr/>
          <p:nvPr/>
        </p:nvSpPr>
        <p:spPr>
          <a:xfrm>
            <a:off x="2992323" y="4159116"/>
            <a:ext cx="8899200" cy="23868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sp>
        <p:nvSpPr>
          <p:cNvPr id="171" name="Google Shape;171;p22"/>
          <p:cNvSpPr/>
          <p:nvPr/>
        </p:nvSpPr>
        <p:spPr>
          <a:xfrm>
            <a:off x="304800" y="4159116"/>
            <a:ext cx="2351700" cy="2386800"/>
          </a:xfrm>
          <a:prstGeom prst="rect">
            <a:avLst/>
          </a:prstGeom>
          <a:solidFill>
            <a:srgbClr val="8FBA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pic>
        <p:nvPicPr>
          <p:cNvPr id="172" name="Google Shape;172;p22"/>
          <p:cNvPicPr preferRelativeResize="0"/>
          <p:nvPr/>
        </p:nvPicPr>
        <p:blipFill rotWithShape="1">
          <a:blip r:embed="rId2">
            <a:alphaModFix/>
          </a:blip>
          <a:srcRect/>
          <a:stretch/>
        </p:blipFill>
        <p:spPr>
          <a:xfrm>
            <a:off x="881602" y="5097963"/>
            <a:ext cx="1198238" cy="509051"/>
          </a:xfrm>
          <a:prstGeom prst="rect">
            <a:avLst/>
          </a:prstGeom>
          <a:noFill/>
          <a:ln>
            <a:noFill/>
          </a:ln>
        </p:spPr>
      </p:pic>
      <p:cxnSp>
        <p:nvCxnSpPr>
          <p:cNvPr id="173" name="Google Shape;173;p22"/>
          <p:cNvCxnSpPr/>
          <p:nvPr/>
        </p:nvCxnSpPr>
        <p:spPr>
          <a:xfrm>
            <a:off x="3417994" y="5249772"/>
            <a:ext cx="597900" cy="0"/>
          </a:xfrm>
          <a:prstGeom prst="straightConnector1">
            <a:avLst/>
          </a:prstGeom>
          <a:noFill/>
          <a:ln w="76200" cap="flat" cmpd="sng">
            <a:solidFill>
              <a:srgbClr val="EC5153"/>
            </a:solidFill>
            <a:prstDash val="solid"/>
            <a:miter lim="800000"/>
            <a:headEnd type="none" w="sm" len="sm"/>
            <a:tailEnd type="none" w="sm" len="sm"/>
          </a:ln>
        </p:spPr>
      </p:cxnSp>
      <p:sp>
        <p:nvSpPr>
          <p:cNvPr id="174" name="Google Shape;174;p22"/>
          <p:cNvSpPr txBox="1">
            <a:spLocks noGrp="1"/>
          </p:cNvSpPr>
          <p:nvPr>
            <p:ph type="ctrTitle"/>
          </p:nvPr>
        </p:nvSpPr>
        <p:spPr>
          <a:xfrm>
            <a:off x="3310340" y="4399360"/>
            <a:ext cx="82662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Libre Franklin"/>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2"/>
          <p:cNvSpPr txBox="1">
            <a:spLocks noGrp="1"/>
          </p:cNvSpPr>
          <p:nvPr>
            <p:ph type="subTitle" idx="1"/>
          </p:nvPr>
        </p:nvSpPr>
        <p:spPr>
          <a:xfrm>
            <a:off x="3310340" y="5332289"/>
            <a:ext cx="8266200" cy="1069800"/>
          </a:xfrm>
          <a:prstGeom prst="rect">
            <a:avLst/>
          </a:prstGeom>
          <a:noFill/>
          <a:ln>
            <a:noFill/>
          </a:ln>
        </p:spPr>
        <p:txBody>
          <a:bodyPr spcFirstLastPara="1" wrap="square" lIns="91425" tIns="45700" rIns="91425" bIns="45700" anchor="t" anchorCtr="0">
            <a:noAutofit/>
          </a:bodyPr>
          <a:lstStyle>
            <a:lvl1pPr lvl="0" algn="l">
              <a:lnSpc>
                <a:spcPct val="123000"/>
              </a:lnSpc>
              <a:spcBef>
                <a:spcPts val="600"/>
              </a:spcBef>
              <a:spcAft>
                <a:spcPts val="0"/>
              </a:spcAft>
              <a:buSzPts val="2400"/>
              <a:buNone/>
              <a:defRPr sz="2400">
                <a:solidFill>
                  <a:schemeClr val="lt1"/>
                </a:solidFill>
              </a:defRPr>
            </a:lvl1pPr>
            <a:lvl2pPr lvl="1" algn="ctr">
              <a:lnSpc>
                <a:spcPct val="123000"/>
              </a:lnSpc>
              <a:spcBef>
                <a:spcPts val="600"/>
              </a:spcBef>
              <a:spcAft>
                <a:spcPts val="0"/>
              </a:spcAft>
              <a:buSzPts val="2000"/>
              <a:buNone/>
              <a:defRPr sz="2000"/>
            </a:lvl2pPr>
            <a:lvl3pPr lvl="2" algn="ctr">
              <a:lnSpc>
                <a:spcPct val="123000"/>
              </a:lnSpc>
              <a:spcBef>
                <a:spcPts val="600"/>
              </a:spcBef>
              <a:spcAft>
                <a:spcPts val="0"/>
              </a:spcAft>
              <a:buSzPts val="1800"/>
              <a:buNone/>
              <a:defRPr sz="1800"/>
            </a:lvl3pPr>
            <a:lvl4pPr lvl="3" algn="ctr">
              <a:lnSpc>
                <a:spcPct val="123000"/>
              </a:lnSpc>
              <a:spcBef>
                <a:spcPts val="600"/>
              </a:spcBef>
              <a:spcAft>
                <a:spcPts val="0"/>
              </a:spcAft>
              <a:buSzPts val="1600"/>
              <a:buNone/>
              <a:defRPr sz="1600"/>
            </a:lvl4pPr>
            <a:lvl5pPr lvl="4" algn="ctr">
              <a:lnSpc>
                <a:spcPct val="123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6" name="Google Shape;176;p22"/>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300" b="0" i="0" u="none" strike="noStrike" cap="none">
                <a:solidFill>
                  <a:schemeClr val="accent6"/>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ext Slide">
  <p:cSld name="1_Text Slide">
    <p:spTree>
      <p:nvGrpSpPr>
        <p:cNvPr id="1" name="Shape 98"/>
        <p:cNvGrpSpPr/>
        <p:nvPr/>
      </p:nvGrpSpPr>
      <p:grpSpPr>
        <a:xfrm>
          <a:off x="0" y="0"/>
          <a:ext cx="0" cy="0"/>
          <a:chOff x="0" y="0"/>
          <a:chExt cx="0" cy="0"/>
        </a:xfrm>
      </p:grpSpPr>
      <p:sp>
        <p:nvSpPr>
          <p:cNvPr id="99" name="Google Shape;99;p81"/>
          <p:cNvSpPr txBox="1">
            <a:spLocks noGrp="1"/>
          </p:cNvSpPr>
          <p:nvPr>
            <p:ph type="body" idx="1"/>
          </p:nvPr>
        </p:nvSpPr>
        <p:spPr>
          <a:xfrm>
            <a:off x="604165" y="1471026"/>
            <a:ext cx="10948044" cy="47854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chemeClr val="dk1"/>
              </a:buClr>
              <a:buSzPts val="2160"/>
              <a:buFont typeface="Arial"/>
              <a:buNone/>
              <a:defRPr sz="1800" b="0" i="0">
                <a:solidFill>
                  <a:schemeClr val="dk1"/>
                </a:solidFill>
                <a:latin typeface="Arial"/>
                <a:ea typeface="Arial"/>
                <a:cs typeface="Arial"/>
                <a:sym typeface="Arial"/>
              </a:defRPr>
            </a:lvl1pPr>
            <a:lvl2pPr marL="914400" lvl="1" indent="-342900" algn="l">
              <a:lnSpc>
                <a:spcPct val="100000"/>
              </a:lnSpc>
              <a:spcBef>
                <a:spcPts val="1200"/>
              </a:spcBef>
              <a:spcAft>
                <a:spcPts val="0"/>
              </a:spcAft>
              <a:buClr>
                <a:srgbClr val="283C64"/>
              </a:buClr>
              <a:buSzPts val="1800"/>
              <a:buFont typeface="Arial"/>
              <a:buChar char="•"/>
              <a:defRPr sz="1800" b="0" i="0">
                <a:solidFill>
                  <a:schemeClr val="dk1"/>
                </a:solidFill>
                <a:latin typeface="Arial"/>
                <a:ea typeface="Arial"/>
                <a:cs typeface="Arial"/>
                <a:sym typeface="Arial"/>
              </a:defRPr>
            </a:lvl2pPr>
            <a:lvl3pPr marL="1371600" lvl="2" indent="-317500" algn="l">
              <a:lnSpc>
                <a:spcPct val="100000"/>
              </a:lnSpc>
              <a:spcBef>
                <a:spcPts val="600"/>
              </a:spcBef>
              <a:spcAft>
                <a:spcPts val="0"/>
              </a:spcAft>
              <a:buClr>
                <a:schemeClr val="dk1"/>
              </a:buClr>
              <a:buSzPts val="1400"/>
              <a:buFont typeface="Arial"/>
              <a:buChar char="-"/>
              <a:defRPr sz="1400" b="0" i="0">
                <a:solidFill>
                  <a:schemeClr val="dk1"/>
                </a:solidFill>
                <a:latin typeface="Arial"/>
                <a:ea typeface="Arial"/>
                <a:cs typeface="Arial"/>
                <a:sym typeface="Arial"/>
              </a:defRPr>
            </a:lvl3pPr>
            <a:lvl4pPr marL="1828800" lvl="3" indent="-304800" algn="l">
              <a:lnSpc>
                <a:spcPct val="90000"/>
              </a:lnSpc>
              <a:spcBef>
                <a:spcPts val="600"/>
              </a:spcBef>
              <a:spcAft>
                <a:spcPts val="0"/>
              </a:spcAft>
              <a:buSzPts val="1200"/>
              <a:buChar char="•"/>
              <a:defRPr sz="1200" b="1" i="0">
                <a:latin typeface="Arial"/>
                <a:ea typeface="Arial"/>
                <a:cs typeface="Arial"/>
                <a:sym typeface="Arial"/>
              </a:defRPr>
            </a:lvl4pPr>
            <a:lvl5pPr marL="2286000" lvl="4" indent="-304800" algn="l">
              <a:lnSpc>
                <a:spcPct val="90000"/>
              </a:lnSpc>
              <a:spcBef>
                <a:spcPts val="500"/>
              </a:spcBef>
              <a:spcAft>
                <a:spcPts val="0"/>
              </a:spcAft>
              <a:buSzPts val="1200"/>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81"/>
          <p:cNvSpPr/>
          <p:nvPr/>
        </p:nvSpPr>
        <p:spPr>
          <a:xfrm>
            <a:off x="0" y="0"/>
            <a:ext cx="12192000" cy="932985"/>
          </a:xfrm>
          <a:prstGeom prst="rect">
            <a:avLst/>
          </a:prstGeom>
          <a:solidFill>
            <a:srgbClr val="283C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1" name="Google Shape;101;p81"/>
          <p:cNvCxnSpPr/>
          <p:nvPr/>
        </p:nvCxnSpPr>
        <p:spPr>
          <a:xfrm>
            <a:off x="0" y="938463"/>
            <a:ext cx="12192000" cy="0"/>
          </a:xfrm>
          <a:prstGeom prst="straightConnector1">
            <a:avLst/>
          </a:prstGeom>
          <a:noFill/>
          <a:ln w="12700" cap="flat" cmpd="sng">
            <a:solidFill>
              <a:srgbClr val="BFBFBF"/>
            </a:solidFill>
            <a:prstDash val="solid"/>
            <a:miter lim="800000"/>
            <a:headEnd type="none" w="sm" len="sm"/>
            <a:tailEnd type="none" w="sm" len="sm"/>
          </a:ln>
        </p:spPr>
      </p:cxnSp>
      <p:sp>
        <p:nvSpPr>
          <p:cNvPr id="102" name="Google Shape;102;p81"/>
          <p:cNvSpPr txBox="1"/>
          <p:nvPr/>
        </p:nvSpPr>
        <p:spPr>
          <a:xfrm>
            <a:off x="10911417" y="6514342"/>
            <a:ext cx="96308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283C64"/>
                </a:solidFill>
                <a:latin typeface="Arial"/>
                <a:ea typeface="Arial"/>
                <a:cs typeface="Arial"/>
                <a:sym typeface="Arial"/>
              </a:rPr>
              <a:t>‹#›</a:t>
            </a:fld>
            <a:endParaRPr sz="1000" b="1" i="0" u="none" strike="noStrike" cap="none">
              <a:solidFill>
                <a:srgbClr val="283C64"/>
              </a:solidFill>
              <a:latin typeface="Arial"/>
              <a:ea typeface="Arial"/>
              <a:cs typeface="Arial"/>
              <a:sym typeface="Arial"/>
            </a:endParaRPr>
          </a:p>
        </p:txBody>
      </p:sp>
      <p:pic>
        <p:nvPicPr>
          <p:cNvPr id="103" name="Google Shape;103;p81"/>
          <p:cNvPicPr preferRelativeResize="0"/>
          <p:nvPr/>
        </p:nvPicPr>
        <p:blipFill rotWithShape="1">
          <a:blip r:embed="rId2">
            <a:alphaModFix/>
          </a:blip>
          <a:srcRect/>
          <a:stretch/>
        </p:blipFill>
        <p:spPr>
          <a:xfrm>
            <a:off x="552584" y="6435165"/>
            <a:ext cx="2193937" cy="395686"/>
          </a:xfrm>
          <a:prstGeom prst="rect">
            <a:avLst/>
          </a:prstGeom>
          <a:noFill/>
          <a:ln>
            <a:noFill/>
          </a:ln>
        </p:spPr>
      </p:pic>
      <p:cxnSp>
        <p:nvCxnSpPr>
          <p:cNvPr id="104" name="Google Shape;104;p81"/>
          <p:cNvCxnSpPr/>
          <p:nvPr/>
        </p:nvCxnSpPr>
        <p:spPr>
          <a:xfrm>
            <a:off x="0" y="6398165"/>
            <a:ext cx="12192000" cy="0"/>
          </a:xfrm>
          <a:prstGeom prst="straightConnector1">
            <a:avLst/>
          </a:prstGeom>
          <a:noFill/>
          <a:ln w="12700" cap="flat" cmpd="sng">
            <a:solidFill>
              <a:srgbClr val="BFBFBF"/>
            </a:solidFill>
            <a:prstDash val="solid"/>
            <a:miter lim="800000"/>
            <a:headEnd type="none" w="sm" len="sm"/>
            <a:tailEnd type="none" w="sm" len="sm"/>
          </a:ln>
        </p:spPr>
      </p:cxnSp>
      <p:sp>
        <p:nvSpPr>
          <p:cNvPr id="105" name="Google Shape;105;p81"/>
          <p:cNvSpPr txBox="1">
            <a:spLocks noGrp="1"/>
          </p:cNvSpPr>
          <p:nvPr>
            <p:ph type="body" idx="2"/>
          </p:nvPr>
        </p:nvSpPr>
        <p:spPr>
          <a:xfrm>
            <a:off x="905524" y="6145803"/>
            <a:ext cx="10673493" cy="2014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800"/>
              <a:buNone/>
              <a:defRPr sz="800" b="0" i="0">
                <a:solidFill>
                  <a:srgbClr val="6E6E6E"/>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81"/>
          <p:cNvSpPr/>
          <p:nvPr/>
        </p:nvSpPr>
        <p:spPr>
          <a:xfrm>
            <a:off x="0" y="0"/>
            <a:ext cx="12192000" cy="932985"/>
          </a:xfrm>
          <a:prstGeom prst="rect">
            <a:avLst/>
          </a:prstGeom>
          <a:solidFill>
            <a:srgbClr val="283C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7" name="Google Shape;107;p81"/>
          <p:cNvCxnSpPr/>
          <p:nvPr/>
        </p:nvCxnSpPr>
        <p:spPr>
          <a:xfrm>
            <a:off x="0" y="938463"/>
            <a:ext cx="12192000" cy="0"/>
          </a:xfrm>
          <a:prstGeom prst="straightConnector1">
            <a:avLst/>
          </a:prstGeom>
          <a:noFill/>
          <a:ln w="12700" cap="flat" cmpd="sng">
            <a:solidFill>
              <a:srgbClr val="BFBFBF"/>
            </a:solidFill>
            <a:prstDash val="solid"/>
            <a:miter lim="800000"/>
            <a:headEnd type="none" w="sm" len="sm"/>
            <a:tailEnd type="none" w="sm" len="sm"/>
          </a:ln>
        </p:spPr>
      </p:cxnSp>
      <p:sp>
        <p:nvSpPr>
          <p:cNvPr id="108" name="Google Shape;108;p81"/>
          <p:cNvSpPr txBox="1"/>
          <p:nvPr/>
        </p:nvSpPr>
        <p:spPr>
          <a:xfrm>
            <a:off x="10911417" y="6514342"/>
            <a:ext cx="963083"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rgbClr val="283C64"/>
                </a:solidFill>
                <a:latin typeface="Arial"/>
                <a:ea typeface="Arial"/>
                <a:cs typeface="Arial"/>
                <a:sym typeface="Arial"/>
              </a:rPr>
              <a:t>‹#›</a:t>
            </a:fld>
            <a:endParaRPr sz="1000" b="1" i="0" u="none" strike="noStrike" cap="none">
              <a:solidFill>
                <a:srgbClr val="283C64"/>
              </a:solidFill>
              <a:latin typeface="Arial"/>
              <a:ea typeface="Arial"/>
              <a:cs typeface="Arial"/>
              <a:sym typeface="Arial"/>
            </a:endParaRPr>
          </a:p>
        </p:txBody>
      </p:sp>
      <p:pic>
        <p:nvPicPr>
          <p:cNvPr id="109" name="Google Shape;109;p81"/>
          <p:cNvPicPr preferRelativeResize="0"/>
          <p:nvPr/>
        </p:nvPicPr>
        <p:blipFill rotWithShape="1">
          <a:blip r:embed="rId2">
            <a:alphaModFix/>
          </a:blip>
          <a:srcRect/>
          <a:stretch/>
        </p:blipFill>
        <p:spPr>
          <a:xfrm>
            <a:off x="552584" y="6435165"/>
            <a:ext cx="2193937" cy="395686"/>
          </a:xfrm>
          <a:prstGeom prst="rect">
            <a:avLst/>
          </a:prstGeom>
          <a:noFill/>
          <a:ln>
            <a:noFill/>
          </a:ln>
        </p:spPr>
      </p:pic>
      <p:cxnSp>
        <p:nvCxnSpPr>
          <p:cNvPr id="110" name="Google Shape;110;p81"/>
          <p:cNvCxnSpPr/>
          <p:nvPr/>
        </p:nvCxnSpPr>
        <p:spPr>
          <a:xfrm>
            <a:off x="0" y="6398165"/>
            <a:ext cx="12192000" cy="0"/>
          </a:xfrm>
          <a:prstGeom prst="straightConnector1">
            <a:avLst/>
          </a:prstGeom>
          <a:noFill/>
          <a:ln w="12700" cap="flat" cmpd="sng">
            <a:solidFill>
              <a:srgbClr val="BFBFBF"/>
            </a:solidFill>
            <a:prstDash val="solid"/>
            <a:miter lim="800000"/>
            <a:headEnd type="none" w="sm" len="sm"/>
            <a:tailEnd type="none" w="sm" len="sm"/>
          </a:ln>
        </p:spPr>
      </p:cxnSp>
      <p:sp>
        <p:nvSpPr>
          <p:cNvPr id="111" name="Google Shape;111;p81"/>
          <p:cNvSpPr txBox="1">
            <a:spLocks noGrp="1"/>
          </p:cNvSpPr>
          <p:nvPr>
            <p:ph type="body" idx="3"/>
          </p:nvPr>
        </p:nvSpPr>
        <p:spPr>
          <a:xfrm>
            <a:off x="604165" y="27149"/>
            <a:ext cx="10954975" cy="874315"/>
          </a:xfrm>
          <a:prstGeom prst="rect">
            <a:avLst/>
          </a:prstGeom>
          <a:solidFill>
            <a:schemeClr val="dk2"/>
          </a:solid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2000"/>
              <a:buNone/>
              <a:defRPr sz="2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81"/>
          <p:cNvSpPr txBox="1">
            <a:spLocks noGrp="1"/>
          </p:cNvSpPr>
          <p:nvPr>
            <p:ph type="body" idx="4"/>
          </p:nvPr>
        </p:nvSpPr>
        <p:spPr>
          <a:xfrm>
            <a:off x="604165" y="982496"/>
            <a:ext cx="10773710" cy="44449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Clr>
                <a:schemeClr val="dk1"/>
              </a:buClr>
              <a:buSzPts val="2160"/>
              <a:buFont typeface="Arial"/>
              <a:buNone/>
              <a:defRPr sz="1600" b="1" i="0">
                <a:solidFill>
                  <a:schemeClr val="dk2"/>
                </a:solidFill>
                <a:latin typeface="Arial"/>
                <a:ea typeface="Arial"/>
                <a:cs typeface="Arial"/>
                <a:sym typeface="Arial"/>
              </a:defRPr>
            </a:lvl1pPr>
            <a:lvl2pPr marL="914400" lvl="1" indent="-342900" algn="l">
              <a:lnSpc>
                <a:spcPct val="90000"/>
              </a:lnSpc>
              <a:spcBef>
                <a:spcPts val="600"/>
              </a:spcBef>
              <a:spcAft>
                <a:spcPts val="0"/>
              </a:spcAft>
              <a:buClr>
                <a:srgbClr val="283C64"/>
              </a:buClr>
              <a:buSzPts val="1800"/>
              <a:buFont typeface="Arial"/>
              <a:buChar char="•"/>
              <a:defRPr sz="1800" b="0" i="0">
                <a:solidFill>
                  <a:schemeClr val="dk1"/>
                </a:solidFill>
                <a:latin typeface="Arial"/>
                <a:ea typeface="Arial"/>
                <a:cs typeface="Arial"/>
                <a:sym typeface="Arial"/>
              </a:defRPr>
            </a:lvl2pPr>
            <a:lvl3pPr marL="1371600" lvl="2" indent="-228600" algn="l">
              <a:lnSpc>
                <a:spcPct val="90000"/>
              </a:lnSpc>
              <a:spcBef>
                <a:spcPts val="600"/>
              </a:spcBef>
              <a:spcAft>
                <a:spcPts val="0"/>
              </a:spcAft>
              <a:buClr>
                <a:schemeClr val="dk1"/>
              </a:buClr>
              <a:buSzPts val="1400"/>
              <a:buFont typeface="Arial"/>
              <a:buNone/>
              <a:defRPr sz="1400" b="0" i="0">
                <a:solidFill>
                  <a:schemeClr val="dk1"/>
                </a:solidFill>
                <a:latin typeface="Arial"/>
                <a:ea typeface="Arial"/>
                <a:cs typeface="Arial"/>
                <a:sym typeface="Arial"/>
              </a:defRPr>
            </a:lvl3pPr>
            <a:lvl4pPr marL="1828800" lvl="3" indent="-304800" algn="l">
              <a:lnSpc>
                <a:spcPct val="90000"/>
              </a:lnSpc>
              <a:spcBef>
                <a:spcPts val="600"/>
              </a:spcBef>
              <a:spcAft>
                <a:spcPts val="0"/>
              </a:spcAft>
              <a:buSzPts val="1200"/>
              <a:buChar char="•"/>
              <a:defRPr sz="1200" b="1" i="0">
                <a:latin typeface="Arial"/>
                <a:ea typeface="Arial"/>
                <a:cs typeface="Arial"/>
                <a:sym typeface="Arial"/>
              </a:defRPr>
            </a:lvl4pPr>
            <a:lvl5pPr marL="2286000" lvl="4" indent="-304800" algn="l">
              <a:lnSpc>
                <a:spcPct val="90000"/>
              </a:lnSpc>
              <a:spcBef>
                <a:spcPts val="500"/>
              </a:spcBef>
              <a:spcAft>
                <a:spcPts val="0"/>
              </a:spcAft>
              <a:buSzPts val="1200"/>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TextBox 1">
            <a:extLst>
              <a:ext uri="{FF2B5EF4-FFF2-40B4-BE49-F238E27FC236}">
                <a16:creationId xmlns:a16="http://schemas.microsoft.com/office/drawing/2014/main" id="{4C7D18B2-45F1-E0CE-35AE-835E7B945571}"/>
              </a:ext>
            </a:extLst>
          </p:cNvPr>
          <p:cNvSpPr txBox="1"/>
          <p:nvPr userDrawn="1"/>
        </p:nvSpPr>
        <p:spPr>
          <a:xfrm>
            <a:off x="4144289" y="6458835"/>
            <a:ext cx="7446578" cy="307777"/>
          </a:xfrm>
          <a:prstGeom prst="rect">
            <a:avLst/>
          </a:prstGeom>
          <a:noFill/>
        </p:spPr>
        <p:txBody>
          <a:bodyPr wrap="square">
            <a:spAutoFit/>
          </a:bodyPr>
          <a:lstStyle/>
          <a:p>
            <a:pPr algn="r"/>
            <a:r>
              <a:rPr lang="en-US" sz="1400">
                <a:solidFill>
                  <a:schemeClr val="accent1"/>
                </a:solidFill>
              </a:rPr>
              <a:t>Confidential Working Document Draft §RIGL 38-2-2(4)(E),(K)</a:t>
            </a:r>
          </a:p>
        </p:txBody>
      </p:sp>
    </p:spTree>
    <p:extLst>
      <p:ext uri="{BB962C8B-B14F-4D97-AF65-F5344CB8AC3E}">
        <p14:creationId xmlns:p14="http://schemas.microsoft.com/office/powerpoint/2010/main" val="40898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ransition 2">
  <p:cSld name="Transition 2">
    <p:spTree>
      <p:nvGrpSpPr>
        <p:cNvPr id="1" name="Shape 177"/>
        <p:cNvGrpSpPr/>
        <p:nvPr/>
      </p:nvGrpSpPr>
      <p:grpSpPr>
        <a:xfrm>
          <a:off x="0" y="0"/>
          <a:ext cx="0" cy="0"/>
          <a:chOff x="0" y="0"/>
          <a:chExt cx="0" cy="0"/>
        </a:xfrm>
      </p:grpSpPr>
      <p:sp>
        <p:nvSpPr>
          <p:cNvPr id="178" name="Google Shape;178;p23"/>
          <p:cNvSpPr/>
          <p:nvPr/>
        </p:nvSpPr>
        <p:spPr>
          <a:xfrm>
            <a:off x="304800" y="304800"/>
            <a:ext cx="11582400" cy="6248400"/>
          </a:xfrm>
          <a:prstGeom prst="rect">
            <a:avLst/>
          </a:prstGeom>
          <a:solidFill>
            <a:srgbClr val="EC51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3737DD"/>
              </a:solidFill>
              <a:latin typeface="Calibri"/>
              <a:ea typeface="Calibri"/>
              <a:cs typeface="Calibri"/>
              <a:sym typeface="Calibri"/>
            </a:endParaRPr>
          </a:p>
        </p:txBody>
      </p:sp>
      <p:cxnSp>
        <p:nvCxnSpPr>
          <p:cNvPr id="179" name="Google Shape;179;p23"/>
          <p:cNvCxnSpPr/>
          <p:nvPr/>
        </p:nvCxnSpPr>
        <p:spPr>
          <a:xfrm>
            <a:off x="5797019" y="3429000"/>
            <a:ext cx="597900" cy="0"/>
          </a:xfrm>
          <a:prstGeom prst="straightConnector1">
            <a:avLst/>
          </a:prstGeom>
          <a:noFill/>
          <a:ln w="76200" cap="flat" cmpd="sng">
            <a:solidFill>
              <a:srgbClr val="1A497F"/>
            </a:solidFill>
            <a:prstDash val="solid"/>
            <a:miter lim="800000"/>
            <a:headEnd type="none" w="sm" len="sm"/>
            <a:tailEnd type="none" w="sm" len="sm"/>
          </a:ln>
        </p:spPr>
      </p:cxnSp>
      <p:sp>
        <p:nvSpPr>
          <p:cNvPr id="180" name="Google Shape;180;p23"/>
          <p:cNvSpPr/>
          <p:nvPr/>
        </p:nvSpPr>
        <p:spPr>
          <a:xfrm>
            <a:off x="5639445" y="5895975"/>
            <a:ext cx="913200" cy="4137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pic>
        <p:nvPicPr>
          <p:cNvPr id="181" name="Google Shape;181;p23"/>
          <p:cNvPicPr preferRelativeResize="0"/>
          <p:nvPr/>
        </p:nvPicPr>
        <p:blipFill rotWithShape="1">
          <a:blip r:embed="rId2">
            <a:alphaModFix/>
          </a:blip>
          <a:srcRect/>
          <a:stretch/>
        </p:blipFill>
        <p:spPr>
          <a:xfrm>
            <a:off x="5723994" y="5944798"/>
            <a:ext cx="744013" cy="316080"/>
          </a:xfrm>
          <a:prstGeom prst="rect">
            <a:avLst/>
          </a:prstGeom>
          <a:noFill/>
          <a:ln>
            <a:noFill/>
          </a:ln>
        </p:spPr>
      </p:pic>
      <p:sp>
        <p:nvSpPr>
          <p:cNvPr id="182" name="Google Shape;182;p23"/>
          <p:cNvSpPr txBox="1">
            <a:spLocks noGrp="1"/>
          </p:cNvSpPr>
          <p:nvPr>
            <p:ph type="title"/>
          </p:nvPr>
        </p:nvSpPr>
        <p:spPr>
          <a:xfrm>
            <a:off x="3561397" y="1822430"/>
            <a:ext cx="5074800" cy="1311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3"/>
          <p:cNvSpPr txBox="1">
            <a:spLocks noGrp="1"/>
          </p:cNvSpPr>
          <p:nvPr>
            <p:ph type="body" idx="1"/>
          </p:nvPr>
        </p:nvSpPr>
        <p:spPr>
          <a:xfrm>
            <a:off x="3556635" y="3589021"/>
            <a:ext cx="5074800" cy="1581900"/>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4" name="Google Shape;184;p23"/>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185" name="Google Shape;185;p23"/>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186" name="Google Shape;186;p23"/>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ransition 4">
  <p:cSld name="Transition 4">
    <p:spTree>
      <p:nvGrpSpPr>
        <p:cNvPr id="1" name="Shape 197"/>
        <p:cNvGrpSpPr/>
        <p:nvPr/>
      </p:nvGrpSpPr>
      <p:grpSpPr>
        <a:xfrm>
          <a:off x="0" y="0"/>
          <a:ext cx="0" cy="0"/>
          <a:chOff x="0" y="0"/>
          <a:chExt cx="0" cy="0"/>
        </a:xfrm>
      </p:grpSpPr>
      <p:sp>
        <p:nvSpPr>
          <p:cNvPr id="198" name="Google Shape;198;p25"/>
          <p:cNvSpPr/>
          <p:nvPr/>
        </p:nvSpPr>
        <p:spPr>
          <a:xfrm>
            <a:off x="304800" y="304800"/>
            <a:ext cx="11582400" cy="6248400"/>
          </a:xfrm>
          <a:prstGeom prst="rect">
            <a:avLst/>
          </a:prstGeom>
          <a:solidFill>
            <a:srgbClr val="FFC7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3737DD"/>
              </a:solidFill>
              <a:latin typeface="Calibri"/>
              <a:ea typeface="Calibri"/>
              <a:cs typeface="Calibri"/>
              <a:sym typeface="Calibri"/>
            </a:endParaRPr>
          </a:p>
        </p:txBody>
      </p:sp>
      <p:cxnSp>
        <p:nvCxnSpPr>
          <p:cNvPr id="199" name="Google Shape;199;p25"/>
          <p:cNvCxnSpPr/>
          <p:nvPr/>
        </p:nvCxnSpPr>
        <p:spPr>
          <a:xfrm>
            <a:off x="5797019" y="3429000"/>
            <a:ext cx="597900" cy="0"/>
          </a:xfrm>
          <a:prstGeom prst="straightConnector1">
            <a:avLst/>
          </a:prstGeom>
          <a:noFill/>
          <a:ln w="76200" cap="flat" cmpd="sng">
            <a:solidFill>
              <a:schemeClr val="accent5"/>
            </a:solidFill>
            <a:prstDash val="solid"/>
            <a:miter lim="800000"/>
            <a:headEnd type="none" w="sm" len="sm"/>
            <a:tailEnd type="none" w="sm" len="sm"/>
          </a:ln>
        </p:spPr>
      </p:cxnSp>
      <p:sp>
        <p:nvSpPr>
          <p:cNvPr id="200" name="Google Shape;200;p25"/>
          <p:cNvSpPr/>
          <p:nvPr/>
        </p:nvSpPr>
        <p:spPr>
          <a:xfrm>
            <a:off x="5639445" y="5895975"/>
            <a:ext cx="913200" cy="413700"/>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Libre Franklin"/>
              <a:buNone/>
            </a:pPr>
            <a:endParaRPr sz="900" b="0" i="0" u="none" strike="noStrike" cap="none">
              <a:solidFill>
                <a:srgbClr val="FFFFFF"/>
              </a:solidFill>
              <a:latin typeface="Calibri"/>
              <a:ea typeface="Calibri"/>
              <a:cs typeface="Calibri"/>
              <a:sym typeface="Calibri"/>
            </a:endParaRPr>
          </a:p>
        </p:txBody>
      </p:sp>
      <p:pic>
        <p:nvPicPr>
          <p:cNvPr id="201" name="Google Shape;201;p25"/>
          <p:cNvPicPr preferRelativeResize="0"/>
          <p:nvPr/>
        </p:nvPicPr>
        <p:blipFill rotWithShape="1">
          <a:blip r:embed="rId2">
            <a:alphaModFix/>
          </a:blip>
          <a:srcRect/>
          <a:stretch/>
        </p:blipFill>
        <p:spPr>
          <a:xfrm>
            <a:off x="5723994" y="5944798"/>
            <a:ext cx="744013" cy="316080"/>
          </a:xfrm>
          <a:prstGeom prst="rect">
            <a:avLst/>
          </a:prstGeom>
          <a:noFill/>
          <a:ln>
            <a:noFill/>
          </a:ln>
        </p:spPr>
      </p:pic>
      <p:sp>
        <p:nvSpPr>
          <p:cNvPr id="202" name="Google Shape;202;p25"/>
          <p:cNvSpPr txBox="1">
            <a:spLocks noGrp="1"/>
          </p:cNvSpPr>
          <p:nvPr>
            <p:ph type="title"/>
          </p:nvPr>
        </p:nvSpPr>
        <p:spPr>
          <a:xfrm>
            <a:off x="3561397" y="1822430"/>
            <a:ext cx="5074800" cy="13110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400"/>
              <a:buFont typeface="Libre Franklin"/>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5"/>
          <p:cNvSpPr txBox="1">
            <a:spLocks noGrp="1"/>
          </p:cNvSpPr>
          <p:nvPr>
            <p:ph type="body" idx="1"/>
          </p:nvPr>
        </p:nvSpPr>
        <p:spPr>
          <a:xfrm>
            <a:off x="3556635" y="3589021"/>
            <a:ext cx="5074800" cy="1581900"/>
          </a:xfrm>
          <a:prstGeom prst="rect">
            <a:avLst/>
          </a:prstGeom>
          <a:noFill/>
          <a:ln>
            <a:noFill/>
          </a:ln>
        </p:spPr>
        <p:txBody>
          <a:bodyPr spcFirstLastPara="1" wrap="square" lIns="91425" tIns="45700" rIns="91425" bIns="45700" anchor="t" anchorCtr="0">
            <a:noAutofit/>
          </a:bodyPr>
          <a:lstStyle>
            <a:lvl1pPr marL="457200" lvl="0" indent="-228600" algn="ctr">
              <a:lnSpc>
                <a:spcPct val="123000"/>
              </a:lnSpc>
              <a:spcBef>
                <a:spcPts val="600"/>
              </a:spcBef>
              <a:spcAft>
                <a:spcPts val="0"/>
              </a:spcAft>
              <a:buSzPts val="2700"/>
              <a:buNone/>
              <a:defRPr sz="2700">
                <a:solidFill>
                  <a:schemeClr val="lt1"/>
                </a:solidFill>
              </a:defRPr>
            </a:lvl1pPr>
            <a:lvl2pPr marL="914400" lvl="1" indent="-228600" algn="l">
              <a:lnSpc>
                <a:spcPct val="123000"/>
              </a:lnSpc>
              <a:spcBef>
                <a:spcPts val="600"/>
              </a:spcBef>
              <a:spcAft>
                <a:spcPts val="0"/>
              </a:spcAft>
              <a:buSzPts val="2000"/>
              <a:buNone/>
              <a:defRPr sz="2000">
                <a:solidFill>
                  <a:srgbClr val="888888"/>
                </a:solidFill>
              </a:defRPr>
            </a:lvl2pPr>
            <a:lvl3pPr marL="1371600" lvl="2" indent="-228600" algn="l">
              <a:lnSpc>
                <a:spcPct val="123000"/>
              </a:lnSpc>
              <a:spcBef>
                <a:spcPts val="600"/>
              </a:spcBef>
              <a:spcAft>
                <a:spcPts val="0"/>
              </a:spcAft>
              <a:buSzPts val="1800"/>
              <a:buNone/>
              <a:defRPr sz="1800">
                <a:solidFill>
                  <a:srgbClr val="888888"/>
                </a:solidFill>
              </a:defRPr>
            </a:lvl3pPr>
            <a:lvl4pPr marL="1828800" lvl="3" indent="-228600" algn="l">
              <a:lnSpc>
                <a:spcPct val="123000"/>
              </a:lnSpc>
              <a:spcBef>
                <a:spcPts val="600"/>
              </a:spcBef>
              <a:spcAft>
                <a:spcPts val="0"/>
              </a:spcAft>
              <a:buSzPts val="1600"/>
              <a:buNone/>
              <a:defRPr sz="1600">
                <a:solidFill>
                  <a:srgbClr val="888888"/>
                </a:solidFill>
              </a:defRPr>
            </a:lvl4pPr>
            <a:lvl5pPr marL="2286000" lvl="4" indent="-228600" algn="l">
              <a:lnSpc>
                <a:spcPct val="123000"/>
              </a:lnSpc>
              <a:spcBef>
                <a:spcPts val="600"/>
              </a:spcBef>
              <a:spcAft>
                <a:spcPts val="0"/>
              </a:spcAft>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4" name="Google Shape;204;p25"/>
          <p:cNvSpPr/>
          <p:nvPr/>
        </p:nvSpPr>
        <p:spPr>
          <a:xfrm>
            <a:off x="9851151" y="773578"/>
            <a:ext cx="2036049" cy="5310352"/>
          </a:xfrm>
          <a:custGeom>
            <a:avLst/>
            <a:gdLst/>
            <a:ahLst/>
            <a:cxnLst/>
            <a:rect l="l" t="t" r="r" b="b"/>
            <a:pathLst>
              <a:path w="2036049" h="5310352" extrusionOk="0">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205" name="Google Shape;205;p25"/>
          <p:cNvSpPr/>
          <p:nvPr/>
        </p:nvSpPr>
        <p:spPr>
          <a:xfrm>
            <a:off x="304800" y="773907"/>
            <a:ext cx="2025597" cy="5300898"/>
          </a:xfrm>
          <a:custGeom>
            <a:avLst/>
            <a:gdLst/>
            <a:ahLst/>
            <a:cxnLst/>
            <a:rect l="l" t="t" r="r" b="b"/>
            <a:pathLst>
              <a:path w="2025597" h="5300898" extrusionOk="0">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23000"/>
              </a:lnSpc>
              <a:spcBef>
                <a:spcPts val="0"/>
              </a:spcBef>
              <a:spcAft>
                <a:spcPts val="0"/>
              </a:spcAft>
              <a:buClr>
                <a:srgbClr val="000000"/>
              </a:buClr>
              <a:buSzPts val="1600"/>
              <a:buFont typeface="Arial"/>
              <a:buNone/>
            </a:pPr>
            <a:endParaRPr sz="1600" b="0" i="0" u="none" strike="noStrike" cap="none">
              <a:solidFill>
                <a:schemeClr val="lt1"/>
              </a:solidFill>
              <a:latin typeface="Libre Franklin"/>
              <a:ea typeface="Libre Franklin"/>
              <a:cs typeface="Libre Franklin"/>
              <a:sym typeface="Libre Franklin"/>
            </a:endParaRPr>
          </a:p>
        </p:txBody>
      </p:sp>
      <p:sp>
        <p:nvSpPr>
          <p:cNvPr id="206" name="Google Shape;206;p2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600"/>
              <a:buFont typeface="Arial"/>
              <a:buNone/>
              <a:defRPr sz="13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aragraphs">
  <p:cSld name="Two Columns Paragraphs">
    <p:spTree>
      <p:nvGrpSpPr>
        <p:cNvPr id="1" name="Shape 214"/>
        <p:cNvGrpSpPr/>
        <p:nvPr/>
      </p:nvGrpSpPr>
      <p:grpSpPr>
        <a:xfrm>
          <a:off x="0" y="0"/>
          <a:ext cx="0" cy="0"/>
          <a:chOff x="0" y="0"/>
          <a:chExt cx="0" cy="0"/>
        </a:xfrm>
      </p:grpSpPr>
      <p:sp>
        <p:nvSpPr>
          <p:cNvPr id="215" name="Google Shape;215;p27"/>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27"/>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27"/>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2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19" name="Google Shape;219;p27"/>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7"/>
          <p:cNvSpPr txBox="1">
            <a:spLocks noGrp="1"/>
          </p:cNvSpPr>
          <p:nvPr>
            <p:ph type="body" idx="2"/>
          </p:nvPr>
        </p:nvSpPr>
        <p:spPr>
          <a:xfrm>
            <a:off x="304800" y="2087878"/>
            <a:ext cx="11582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Paragraphs">
  <p:cSld name="Three Columns Paragraphs">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28"/>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28"/>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28"/>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226" name="Google Shape;226;p28"/>
          <p:cNvSpPr txBox="1">
            <a:spLocks noGrp="1"/>
          </p:cNvSpPr>
          <p:nvPr>
            <p:ph type="body" idx="1"/>
          </p:nvPr>
        </p:nvSpPr>
        <p:spPr>
          <a:xfrm>
            <a:off x="304800" y="1031273"/>
            <a:ext cx="11582400" cy="8505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2100"/>
              <a:buNone/>
              <a:defRPr sz="2100">
                <a:solidFill>
                  <a:schemeClr val="accent6"/>
                </a:solidFill>
                <a:latin typeface="Libre Franklin"/>
                <a:ea typeface="Libre Franklin"/>
                <a:cs typeface="Libre Franklin"/>
                <a:sym typeface="Libre Franklin"/>
              </a:defRPr>
            </a:lvl1pPr>
            <a:lvl2pPr marL="914400" lvl="1" indent="-228600" algn="l">
              <a:lnSpc>
                <a:spcPct val="123000"/>
              </a:lnSpc>
              <a:spcBef>
                <a:spcPts val="600"/>
              </a:spcBef>
              <a:spcAft>
                <a:spcPts val="0"/>
              </a:spcAft>
              <a:buSzPts val="2100"/>
              <a:buNone/>
              <a:defRPr sz="2100">
                <a:latin typeface="Libre Franklin"/>
                <a:ea typeface="Libre Franklin"/>
                <a:cs typeface="Libre Franklin"/>
                <a:sym typeface="Libre Franklin"/>
              </a:defRPr>
            </a:lvl2pPr>
            <a:lvl3pPr marL="1371600" lvl="2" indent="-228600" algn="l">
              <a:lnSpc>
                <a:spcPct val="123000"/>
              </a:lnSpc>
              <a:spcBef>
                <a:spcPts val="600"/>
              </a:spcBef>
              <a:spcAft>
                <a:spcPts val="0"/>
              </a:spcAft>
              <a:buSzPts val="2100"/>
              <a:buNone/>
              <a:defRPr sz="2100">
                <a:latin typeface="Libre Franklin"/>
                <a:ea typeface="Libre Franklin"/>
                <a:cs typeface="Libre Franklin"/>
                <a:sym typeface="Libre Franklin"/>
              </a:defRPr>
            </a:lvl3pPr>
            <a:lvl4pPr marL="1828800" lvl="3" indent="-228600" algn="l">
              <a:lnSpc>
                <a:spcPct val="123000"/>
              </a:lnSpc>
              <a:spcBef>
                <a:spcPts val="600"/>
              </a:spcBef>
              <a:spcAft>
                <a:spcPts val="0"/>
              </a:spcAft>
              <a:buSzPts val="2100"/>
              <a:buNone/>
              <a:defRPr sz="2100">
                <a:latin typeface="Libre Franklin"/>
                <a:ea typeface="Libre Franklin"/>
                <a:cs typeface="Libre Franklin"/>
                <a:sym typeface="Libre Franklin"/>
              </a:defRPr>
            </a:lvl4pPr>
            <a:lvl5pPr marL="2286000" lvl="4" indent="-228600" algn="l">
              <a:lnSpc>
                <a:spcPct val="123000"/>
              </a:lnSpc>
              <a:spcBef>
                <a:spcPts val="600"/>
              </a:spcBef>
              <a:spcAft>
                <a:spcPts val="0"/>
              </a:spcAft>
              <a:buSzPts val="2100"/>
              <a:buNone/>
              <a:defRPr sz="2100">
                <a:latin typeface="Libre Franklin"/>
                <a:ea typeface="Libre Franklin"/>
                <a:cs typeface="Libre Franklin"/>
                <a:sym typeface="Libre Frankli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8"/>
          <p:cNvSpPr txBox="1">
            <a:spLocks noGrp="1"/>
          </p:cNvSpPr>
          <p:nvPr>
            <p:ph type="body" idx="2"/>
          </p:nvPr>
        </p:nvSpPr>
        <p:spPr>
          <a:xfrm>
            <a:off x="304800" y="2087878"/>
            <a:ext cx="11582400" cy="3703200"/>
          </a:xfrm>
          <a:prstGeom prst="rect">
            <a:avLst/>
          </a:prstGeom>
          <a:noFill/>
          <a:ln>
            <a:noFill/>
          </a:ln>
        </p:spPr>
        <p:txBody>
          <a:bodyPr spcFirstLastPara="1" wrap="square" lIns="91425" tIns="45700" rIns="91425" bIns="45700" anchor="t" anchorCtr="0">
            <a:noAutofit/>
          </a:bodyPr>
          <a:lstStyle>
            <a:lvl1pPr marL="457200" lvl="0" indent="-228600" algn="l">
              <a:lnSpc>
                <a:spcPct val="123000"/>
              </a:lnSpc>
              <a:spcBef>
                <a:spcPts val="600"/>
              </a:spcBef>
              <a:spcAft>
                <a:spcPts val="0"/>
              </a:spcAft>
              <a:buSzPts val="1600"/>
              <a:buNone/>
              <a:defRPr/>
            </a:lvl1pPr>
            <a:lvl2pPr marL="914400" lvl="1" indent="-228600" algn="l">
              <a:lnSpc>
                <a:spcPct val="123000"/>
              </a:lnSpc>
              <a:spcBef>
                <a:spcPts val="600"/>
              </a:spcBef>
              <a:spcAft>
                <a:spcPts val="0"/>
              </a:spcAft>
              <a:buSzPts val="1600"/>
              <a:buNone/>
              <a:defRPr/>
            </a:lvl2pPr>
            <a:lvl3pPr marL="1371600" lvl="2" indent="-228600" algn="l">
              <a:lnSpc>
                <a:spcPct val="123000"/>
              </a:lnSpc>
              <a:spcBef>
                <a:spcPts val="600"/>
              </a:spcBef>
              <a:spcAft>
                <a:spcPts val="0"/>
              </a:spcAft>
              <a:buSzPts val="1600"/>
              <a:buNone/>
              <a:defRPr/>
            </a:lvl3pPr>
            <a:lvl4pPr marL="1828800" lvl="3" indent="-228600" algn="l">
              <a:lnSpc>
                <a:spcPct val="123000"/>
              </a:lnSpc>
              <a:spcBef>
                <a:spcPts val="600"/>
              </a:spcBef>
              <a:spcAft>
                <a:spcPts val="0"/>
              </a:spcAft>
              <a:buSzPts val="1600"/>
              <a:buNone/>
              <a:defRPr/>
            </a:lvl4pPr>
            <a:lvl5pPr marL="2286000" lvl="4" indent="-228600" algn="l">
              <a:lnSpc>
                <a:spcPct val="123000"/>
              </a:lnSpc>
              <a:spcBef>
                <a:spcPts val="600"/>
              </a:spcBef>
              <a:spcAft>
                <a:spcPts val="0"/>
              </a:spcAft>
              <a:buSzPts val="16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304800" y="172857"/>
            <a:ext cx="11582400" cy="701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accent2"/>
              </a:buClr>
              <a:buSzPts val="44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14"/>
          <p:cNvSpPr txBox="1">
            <a:spLocks noGrp="1"/>
          </p:cNvSpPr>
          <p:nvPr>
            <p:ph type="body" idx="1"/>
          </p:nvPr>
        </p:nvSpPr>
        <p:spPr>
          <a:xfrm>
            <a:off x="304799" y="2085975"/>
            <a:ext cx="11582400" cy="37053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1pPr>
            <a:lvl2pPr marL="914400" marR="0" lvl="1"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2pPr>
            <a:lvl3pPr marL="1371600" marR="0" lvl="2"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3pPr>
            <a:lvl4pPr marL="1828800" marR="0" lvl="3"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4pPr>
            <a:lvl5pPr marL="2286000" marR="0" lvl="4" indent="-330200" algn="l" rtl="0">
              <a:lnSpc>
                <a:spcPct val="123000"/>
              </a:lnSpc>
              <a:spcBef>
                <a:spcPts val="600"/>
              </a:spcBef>
              <a:spcAft>
                <a:spcPts val="0"/>
              </a:spcAft>
              <a:buClr>
                <a:schemeClr val="accent1"/>
              </a:buClr>
              <a:buSzPts val="1600"/>
              <a:buFont typeface="Arial"/>
              <a:buChar char="•"/>
              <a:defRPr sz="1600" b="0" i="0" u="none" strike="noStrike" cap="none">
                <a:solidFill>
                  <a:schemeClr val="accent6"/>
                </a:solidFill>
                <a:latin typeface="Libre Franklin"/>
                <a:ea typeface="Libre Franklin"/>
                <a:cs typeface="Libre Franklin"/>
                <a:sym typeface="Libre Franklin"/>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cxnSp>
        <p:nvCxnSpPr>
          <p:cNvPr id="100" name="Google Shape;100;p14"/>
          <p:cNvCxnSpPr/>
          <p:nvPr/>
        </p:nvCxnSpPr>
        <p:spPr>
          <a:xfrm>
            <a:off x="396691" y="957194"/>
            <a:ext cx="597900" cy="0"/>
          </a:xfrm>
          <a:prstGeom prst="straightConnector1">
            <a:avLst/>
          </a:prstGeom>
          <a:noFill/>
          <a:ln w="76200" cap="flat" cmpd="sng">
            <a:solidFill>
              <a:srgbClr val="EC5153"/>
            </a:solidFill>
            <a:prstDash val="solid"/>
            <a:miter lim="800000"/>
            <a:headEnd type="none" w="sm" len="sm"/>
            <a:tailEnd type="none" w="sm" len="sm"/>
          </a:ln>
        </p:spPr>
      </p:cxnSp>
      <p:grpSp>
        <p:nvGrpSpPr>
          <p:cNvPr id="101" name="Google Shape;101;p14"/>
          <p:cNvGrpSpPr/>
          <p:nvPr/>
        </p:nvGrpSpPr>
        <p:grpSpPr>
          <a:xfrm>
            <a:off x="304801" y="6126480"/>
            <a:ext cx="11582400" cy="426600"/>
            <a:chOff x="304801" y="6126480"/>
            <a:chExt cx="11582400" cy="426600"/>
          </a:xfrm>
        </p:grpSpPr>
        <p:sp>
          <p:nvSpPr>
            <p:cNvPr id="102" name="Google Shape;102;p14"/>
            <p:cNvSpPr/>
            <p:nvPr/>
          </p:nvSpPr>
          <p:spPr>
            <a:xfrm>
              <a:off x="304801" y="6126480"/>
              <a:ext cx="11582400" cy="426600"/>
            </a:xfrm>
            <a:prstGeom prst="rect">
              <a:avLst/>
            </a:prstGeom>
            <a:solidFill>
              <a:srgbClr val="1A49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Calibri"/>
                <a:ea typeface="Calibri"/>
                <a:cs typeface="Calibri"/>
                <a:sym typeface="Calibri"/>
              </a:endParaRPr>
            </a:p>
          </p:txBody>
        </p:sp>
        <p:pic>
          <p:nvPicPr>
            <p:cNvPr id="103" name="Google Shape;103;p14"/>
            <p:cNvPicPr preferRelativeResize="0"/>
            <p:nvPr/>
          </p:nvPicPr>
          <p:blipFill rotWithShape="1">
            <a:blip r:embed="rId52">
              <a:alphaModFix/>
            </a:blip>
            <a:srcRect/>
            <a:stretch/>
          </p:blipFill>
          <p:spPr>
            <a:xfrm>
              <a:off x="10818536" y="6181797"/>
              <a:ext cx="744013" cy="316080"/>
            </a:xfrm>
            <a:prstGeom prst="rect">
              <a:avLst/>
            </a:prstGeom>
            <a:noFill/>
            <a:ln>
              <a:noFill/>
            </a:ln>
          </p:spPr>
        </p:pic>
        <p:cxnSp>
          <p:nvCxnSpPr>
            <p:cNvPr id="104" name="Google Shape;104;p14"/>
            <p:cNvCxnSpPr/>
            <p:nvPr/>
          </p:nvCxnSpPr>
          <p:spPr>
            <a:xfrm>
              <a:off x="10490857" y="6240625"/>
              <a:ext cx="0" cy="198300"/>
            </a:xfrm>
            <a:prstGeom prst="straightConnector1">
              <a:avLst/>
            </a:prstGeom>
            <a:noFill/>
            <a:ln w="28575" cap="flat" cmpd="sng">
              <a:solidFill>
                <a:srgbClr val="EC5153"/>
              </a:solidFill>
              <a:prstDash val="solid"/>
              <a:miter lim="800000"/>
              <a:headEnd type="none" w="sm" len="sm"/>
              <a:tailEnd type="none" w="sm" len="sm"/>
            </a:ln>
          </p:spPr>
        </p:cxnSp>
        <p:cxnSp>
          <p:nvCxnSpPr>
            <p:cNvPr id="105" name="Google Shape;105;p14"/>
            <p:cNvCxnSpPr/>
            <p:nvPr/>
          </p:nvCxnSpPr>
          <p:spPr>
            <a:xfrm>
              <a:off x="9523015" y="6240625"/>
              <a:ext cx="0" cy="198300"/>
            </a:xfrm>
            <a:prstGeom prst="straightConnector1">
              <a:avLst/>
            </a:prstGeom>
            <a:noFill/>
            <a:ln w="28575" cap="flat" cmpd="sng">
              <a:solidFill>
                <a:srgbClr val="EC5153"/>
              </a:solidFill>
              <a:prstDash val="solid"/>
              <a:miter lim="800000"/>
              <a:headEnd type="none" w="sm" len="sm"/>
              <a:tailEnd type="none" w="sm" len="sm"/>
            </a:ln>
          </p:spPr>
        </p:cxnSp>
      </p:grpSp>
      <p:sp>
        <p:nvSpPr>
          <p:cNvPr id="106" name="Google Shape;106;p14"/>
          <p:cNvSpPr txBox="1">
            <a:spLocks noGrp="1"/>
          </p:cNvSpPr>
          <p:nvPr>
            <p:ph type="dt" idx="10"/>
          </p:nvPr>
        </p:nvSpPr>
        <p:spPr>
          <a:xfrm>
            <a:off x="8382000" y="6157275"/>
            <a:ext cx="9771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7" name="Google Shape;107;p14"/>
          <p:cNvSpPr txBox="1">
            <a:spLocks noGrp="1"/>
          </p:cNvSpPr>
          <p:nvPr>
            <p:ph type="ftr" idx="11"/>
          </p:nvPr>
        </p:nvSpPr>
        <p:spPr>
          <a:xfrm>
            <a:off x="476320" y="6157275"/>
            <a:ext cx="7741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8" name="Google Shape;108;p14"/>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80"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72"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sv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mp"/><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diagramLayout" Target="../diagrams/layout6.xml"/><Relationship Id="rId7" Type="http://schemas.openxmlformats.org/officeDocument/2006/relationships/image" Target="../media/image52.pn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tmp"/><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tmp"/><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diagramColors" Target="../diagrams/colors1.xml"/><Relationship Id="rId11" Type="http://schemas.openxmlformats.org/officeDocument/2006/relationships/image" Target="../media/image30.svg"/><Relationship Id="rId5" Type="http://schemas.openxmlformats.org/officeDocument/2006/relationships/diagramQuickStyle" Target="../diagrams/quickStyle1.xml"/><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28.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4.xml"/><Relationship Id="rId11" Type="http://schemas.openxmlformats.org/officeDocument/2006/relationships/image" Target="../media/image30.svg"/><Relationship Id="rId5" Type="http://schemas.openxmlformats.org/officeDocument/2006/relationships/diagramQuickStyle" Target="../diagrams/quickStyle4.xml"/><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diagramLayout" Target="../diagrams/layout4.xml"/><Relationship Id="rId9" Type="http://schemas.openxmlformats.org/officeDocument/2006/relationships/image" Target="../media/image28.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5.xml"/><Relationship Id="rId11" Type="http://schemas.openxmlformats.org/officeDocument/2006/relationships/image" Target="../media/image30.svg"/><Relationship Id="rId5" Type="http://schemas.openxmlformats.org/officeDocument/2006/relationships/diagramQuickStyle" Target="../diagrams/quickStyle5.xml"/><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diagramLayout" Target="../diagrams/layout5.xml"/><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tmp"/><Relationship Id="rId7" Type="http://schemas.openxmlformats.org/officeDocument/2006/relationships/image" Target="../media/image55.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CD39-D81B-D250-832D-E6DCC58C66BF}"/>
              </a:ext>
            </a:extLst>
          </p:cNvPr>
          <p:cNvSpPr/>
          <p:nvPr/>
        </p:nvSpPr>
        <p:spPr>
          <a:xfrm>
            <a:off x="268227" y="229947"/>
            <a:ext cx="11560104" cy="3737754"/>
          </a:xfrm>
          <a:prstGeom prst="rect">
            <a:avLst/>
          </a:prstGeom>
          <a:solidFill>
            <a:srgbClr val="FFCC99">
              <a:alpha val="38824"/>
            </a:srgb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9EBFB9-B53F-9FA9-B500-E23FAF8DA931}"/>
              </a:ext>
            </a:extLst>
          </p:cNvPr>
          <p:cNvSpPr/>
          <p:nvPr/>
        </p:nvSpPr>
        <p:spPr>
          <a:xfrm>
            <a:off x="4222144" y="564543"/>
            <a:ext cx="3633746" cy="3108960"/>
          </a:xfrm>
          <a:prstGeom prst="rect">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67144D-A459-F860-0DF8-8CB444BB04FD}"/>
              </a:ext>
            </a:extLst>
          </p:cNvPr>
          <p:cNvSpPr>
            <a:spLocks noGrp="1"/>
          </p:cNvSpPr>
          <p:nvPr>
            <p:ph type="ctrTitle"/>
          </p:nvPr>
        </p:nvSpPr>
        <p:spPr>
          <a:xfrm>
            <a:off x="3310340" y="4399360"/>
            <a:ext cx="8517991" cy="701700"/>
          </a:xfrm>
        </p:spPr>
        <p:txBody>
          <a:bodyPr wrap="square" anchor="t">
            <a:noAutofit/>
          </a:bodyPr>
          <a:lstStyle/>
          <a:p>
            <a:r>
              <a:rPr lang="en-US" sz="2500" dirty="0"/>
              <a:t>FY23 Federal Grant Program Monitoring</a:t>
            </a:r>
          </a:p>
        </p:txBody>
      </p:sp>
      <p:sp>
        <p:nvSpPr>
          <p:cNvPr id="4" name="Subtitle 3">
            <a:extLst>
              <a:ext uri="{FF2B5EF4-FFF2-40B4-BE49-F238E27FC236}">
                <a16:creationId xmlns:a16="http://schemas.microsoft.com/office/drawing/2014/main" id="{DAEAD5BE-4586-EDD9-0200-EE80CF25D1E1}"/>
              </a:ext>
            </a:extLst>
          </p:cNvPr>
          <p:cNvSpPr>
            <a:spLocks noGrp="1"/>
          </p:cNvSpPr>
          <p:nvPr>
            <p:ph type="subTitle" idx="1"/>
          </p:nvPr>
        </p:nvSpPr>
        <p:spPr>
          <a:xfrm>
            <a:off x="3310340" y="5332289"/>
            <a:ext cx="8266200" cy="1069800"/>
          </a:xfrm>
        </p:spPr>
        <p:txBody>
          <a:bodyPr wrap="square" anchor="t">
            <a:normAutofit/>
          </a:bodyPr>
          <a:lstStyle/>
          <a:p>
            <a:r>
              <a:rPr lang="en-US" dirty="0"/>
              <a:t>Overview</a:t>
            </a:r>
          </a:p>
        </p:txBody>
      </p:sp>
      <p:grpSp>
        <p:nvGrpSpPr>
          <p:cNvPr id="2" name="Group 1">
            <a:extLst>
              <a:ext uri="{FF2B5EF4-FFF2-40B4-BE49-F238E27FC236}">
                <a16:creationId xmlns:a16="http://schemas.microsoft.com/office/drawing/2014/main" id="{A5A0617A-BD17-5E31-BB0A-14AF7C97D9F2}"/>
              </a:ext>
            </a:extLst>
          </p:cNvPr>
          <p:cNvGrpSpPr/>
          <p:nvPr/>
        </p:nvGrpSpPr>
        <p:grpSpPr>
          <a:xfrm>
            <a:off x="4283875" y="681153"/>
            <a:ext cx="3440627" cy="2835342"/>
            <a:chOff x="5334000" y="1332232"/>
            <a:chExt cx="1865194" cy="1856504"/>
          </a:xfrm>
        </p:grpSpPr>
        <p:sp>
          <p:nvSpPr>
            <p:cNvPr id="5" name="Rectangle: Rounded Corners 4" descr="Target Audience outline">
              <a:extLst>
                <a:ext uri="{FF2B5EF4-FFF2-40B4-BE49-F238E27FC236}">
                  <a16:creationId xmlns:a16="http://schemas.microsoft.com/office/drawing/2014/main" id="{BAFCBEBD-740A-4E31-13AF-3F6EDD50B830}"/>
                </a:ext>
              </a:extLst>
            </p:cNvPr>
            <p:cNvSpPr/>
            <p:nvPr/>
          </p:nvSpPr>
          <p:spPr>
            <a:xfrm>
              <a:off x="5334000" y="1335967"/>
              <a:ext cx="914400" cy="914400"/>
            </a:xfrm>
            <a:prstGeom prst="round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5">
              <a:extLst>
                <a:ext uri="{FF2B5EF4-FFF2-40B4-BE49-F238E27FC236}">
                  <a16:creationId xmlns:a16="http://schemas.microsoft.com/office/drawing/2014/main" id="{FBC70FC7-448F-5428-A1AF-AEC726A2F665}"/>
                </a:ext>
              </a:extLst>
            </p:cNvPr>
            <p:cNvSpPr/>
            <p:nvPr/>
          </p:nvSpPr>
          <p:spPr>
            <a:xfrm>
              <a:off x="6284794" y="1332232"/>
              <a:ext cx="914400" cy="914400"/>
            </a:xfrm>
            <a:prstGeom prst="round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6" descr="Idea outline">
              <a:extLst>
                <a:ext uri="{FF2B5EF4-FFF2-40B4-BE49-F238E27FC236}">
                  <a16:creationId xmlns:a16="http://schemas.microsoft.com/office/drawing/2014/main" id="{CA7B20F4-E787-236C-6943-C9191BFDEEE0}"/>
                </a:ext>
              </a:extLst>
            </p:cNvPr>
            <p:cNvSpPr/>
            <p:nvPr/>
          </p:nvSpPr>
          <p:spPr>
            <a:xfrm>
              <a:off x="6275871" y="2261549"/>
              <a:ext cx="914400" cy="914400"/>
            </a:xfrm>
            <a:prstGeom prst="round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76F405F6-B3ED-B108-AA20-7B8D495B696B}"/>
                </a:ext>
              </a:extLst>
            </p:cNvPr>
            <p:cNvSpPr/>
            <p:nvPr/>
          </p:nvSpPr>
          <p:spPr>
            <a:xfrm>
              <a:off x="5334000" y="2274336"/>
              <a:ext cx="914400" cy="914400"/>
            </a:xfrm>
            <a:prstGeom prst="round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11" name="Picture 10" descr="Child with magnifying glass">
            <a:extLst>
              <a:ext uri="{FF2B5EF4-FFF2-40B4-BE49-F238E27FC236}">
                <a16:creationId xmlns:a16="http://schemas.microsoft.com/office/drawing/2014/main" id="{25C133E2-D788-611E-BE65-E24B84E9EC34}"/>
              </a:ext>
            </a:extLst>
          </p:cNvPr>
          <p:cNvPicPr>
            <a:picLocks noChangeAspect="1"/>
          </p:cNvPicPr>
          <p:nvPr/>
        </p:nvPicPr>
        <p:blipFill>
          <a:blip r:embed="rId11">
            <a:alphaModFix amt="70000"/>
          </a:blip>
          <a:stretch>
            <a:fillRect/>
          </a:stretch>
        </p:blipFill>
        <p:spPr>
          <a:xfrm>
            <a:off x="8333107" y="1272232"/>
            <a:ext cx="2676789" cy="1816936"/>
          </a:xfrm>
          <a:prstGeom prst="rect">
            <a:avLst/>
          </a:prstGeom>
        </p:spPr>
      </p:pic>
      <p:pic>
        <p:nvPicPr>
          <p:cNvPr id="13" name="Picture 12" descr="Little boy presenting graph">
            <a:extLst>
              <a:ext uri="{FF2B5EF4-FFF2-40B4-BE49-F238E27FC236}">
                <a16:creationId xmlns:a16="http://schemas.microsoft.com/office/drawing/2014/main" id="{CC87E2FC-21BA-3479-AC9D-F96C60784088}"/>
              </a:ext>
            </a:extLst>
          </p:cNvPr>
          <p:cNvPicPr>
            <a:picLocks noChangeAspect="1"/>
          </p:cNvPicPr>
          <p:nvPr/>
        </p:nvPicPr>
        <p:blipFill>
          <a:blip r:embed="rId12">
            <a:alphaModFix amt="70000"/>
          </a:blip>
          <a:stretch>
            <a:fillRect/>
          </a:stretch>
        </p:blipFill>
        <p:spPr>
          <a:xfrm>
            <a:off x="930938" y="1272232"/>
            <a:ext cx="2725628" cy="1816936"/>
          </a:xfrm>
          <a:prstGeom prst="rect">
            <a:avLst/>
          </a:prstGeom>
        </p:spPr>
      </p:pic>
    </p:spTree>
    <p:extLst>
      <p:ext uri="{BB962C8B-B14F-4D97-AF65-F5344CB8AC3E}">
        <p14:creationId xmlns:p14="http://schemas.microsoft.com/office/powerpoint/2010/main" val="3562978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4" name="Rectangle 3">
            <a:extLst>
              <a:ext uri="{FF2B5EF4-FFF2-40B4-BE49-F238E27FC236}">
                <a16:creationId xmlns:a16="http://schemas.microsoft.com/office/drawing/2014/main" id="{67A75F77-3386-D7FF-27DF-F7B565D48842}"/>
              </a:ext>
            </a:extLst>
          </p:cNvPr>
          <p:cNvSpPr/>
          <p:nvPr/>
        </p:nvSpPr>
        <p:spPr>
          <a:xfrm>
            <a:off x="1268347" y="1285200"/>
            <a:ext cx="10253093" cy="1579920"/>
          </a:xfrm>
          <a:prstGeom prst="rect">
            <a:avLst/>
          </a:prstGeom>
          <a:solidFill>
            <a:srgbClr val="FFCC99">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92" name="Google Shape;692;p7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dirty="0"/>
              <a:t>10</a:t>
            </a:fld>
            <a:endParaRPr dirty="0"/>
          </a:p>
        </p:txBody>
      </p:sp>
      <p:sp>
        <p:nvSpPr>
          <p:cNvPr id="693" name="Google Shape;693;p77"/>
          <p:cNvSpPr txBox="1">
            <a:spLocks noGrp="1"/>
          </p:cNvSpPr>
          <p:nvPr>
            <p:ph type="title"/>
          </p:nvPr>
        </p:nvSpPr>
        <p:spPr>
          <a:xfrm>
            <a:off x="113323" y="148332"/>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The Process (continued)</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D1A1AB7E-7CF8-C82E-0969-B40C17869A22}"/>
              </a:ext>
            </a:extLst>
          </p:cNvPr>
          <p:cNvSpPr txBox="1"/>
          <p:nvPr/>
        </p:nvSpPr>
        <p:spPr>
          <a:xfrm>
            <a:off x="3492138" y="1432603"/>
            <a:ext cx="7575774" cy="1200329"/>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R="0" lvl="0">
              <a:spcBef>
                <a:spcPts val="400"/>
              </a:spcBef>
              <a:spcAft>
                <a:spcPts val="400"/>
              </a:spcAft>
            </a:pPr>
            <a:r>
              <a:rPr lang="en-US" sz="1800" dirty="0">
                <a:solidFill>
                  <a:srgbClr val="002060"/>
                </a:solidFill>
                <a:effectLst/>
                <a:latin typeface="Calibri" panose="020F0502020204030204" pitchFamily="34" charset="0"/>
                <a:ea typeface="Yu Mincho" panose="020B0400000000000000" pitchFamily="18" charset="-128"/>
                <a:cs typeface="Times New Roman" panose="02020603050405020304" pitchFamily="18" charset="0"/>
              </a:rPr>
              <a:t>8.   RIDE works in partnership with the LEA to conduct the appropriate review which includes onsite visits in the areas of deficiency (targeted onsite visit). If the results indicate multiple areas, then the LEA will have a comprehensive onsite visit.</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7F879F0-7105-78B1-2B4E-74A353388BE5}"/>
              </a:ext>
            </a:extLst>
          </p:cNvPr>
          <p:cNvSpPr txBox="1"/>
          <p:nvPr/>
        </p:nvSpPr>
        <p:spPr>
          <a:xfrm>
            <a:off x="1456264" y="3833057"/>
            <a:ext cx="9953214" cy="1579920"/>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R="0" lvl="0">
              <a:spcBef>
                <a:spcPts val="400"/>
              </a:spcBef>
              <a:spcAft>
                <a:spcPts val="400"/>
              </a:spcAft>
            </a:pPr>
            <a:r>
              <a:rPr lang="en-US" sz="1800" dirty="0">
                <a:solidFill>
                  <a:srgbClr val="002060"/>
                </a:solidFill>
                <a:effectLst/>
                <a:latin typeface="Calibri" panose="020F0502020204030204" pitchFamily="34" charset="0"/>
                <a:ea typeface="Yu Mincho" panose="020B0400000000000000" pitchFamily="18" charset="-128"/>
                <a:cs typeface="Times New Roman" panose="02020603050405020304" pitchFamily="18" charset="0"/>
              </a:rPr>
              <a:t>9.   Following the review, RIDE issues a report to the LEA describing any findings that do not meet the specified criteria and detailing required actions, if any. LEAs have a specified timeframe within which to submit evidence that required actions have been taken.</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400"/>
              </a:spcBef>
              <a:spcAft>
                <a:spcPts val="400"/>
              </a:spcAft>
            </a:pPr>
            <a:r>
              <a:rPr lang="en-US" sz="1800" dirty="0">
                <a:solidFill>
                  <a:srgbClr val="002060"/>
                </a:solidFill>
                <a:effectLst/>
                <a:latin typeface="Calibri" panose="020F0502020204030204" pitchFamily="34" charset="0"/>
                <a:ea typeface="Yu Mincho" panose="020B0400000000000000" pitchFamily="18" charset="-128"/>
                <a:cs typeface="Arial" panose="020B0604020202020204" pitchFamily="34" charset="0"/>
              </a:rPr>
              <a:t>10.  The district receives final approval once RIDE has determined that the district has met the review criteria and has taken all required actions. </a:t>
            </a:r>
            <a:endParaRPr lang="en-US" sz="1800" b="1" dirty="0">
              <a:latin typeface="Calibri"/>
              <a:ea typeface="Calibri"/>
              <a:cs typeface="Calibri"/>
            </a:endParaRPr>
          </a:p>
        </p:txBody>
      </p:sp>
      <p:pic>
        <p:nvPicPr>
          <p:cNvPr id="3" name="Graphic 2" descr="Badge 3 with solid fill">
            <a:extLst>
              <a:ext uri="{FF2B5EF4-FFF2-40B4-BE49-F238E27FC236}">
                <a16:creationId xmlns:a16="http://schemas.microsoft.com/office/drawing/2014/main" id="{080A1127-9FF4-4F16-9784-CAA1CC278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043" y="1575567"/>
            <a:ext cx="914400" cy="914400"/>
          </a:xfrm>
          <a:prstGeom prst="rect">
            <a:avLst/>
          </a:prstGeom>
        </p:spPr>
      </p:pic>
    </p:spTree>
    <p:extLst>
      <p:ext uri="{BB962C8B-B14F-4D97-AF65-F5344CB8AC3E}">
        <p14:creationId xmlns:p14="http://schemas.microsoft.com/office/powerpoint/2010/main" val="222172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Risk Assessment</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866717DA-7872-34E2-CB6D-51D5B49FC9BF}"/>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11</a:t>
            </a:fld>
            <a:endParaRPr lang="en-US" dirty="0">
              <a:solidFill>
                <a:schemeClr val="bg1"/>
              </a:solidFill>
            </a:endParaRPr>
          </a:p>
        </p:txBody>
      </p:sp>
      <p:sp>
        <p:nvSpPr>
          <p:cNvPr id="8" name="TextBox 7">
            <a:extLst>
              <a:ext uri="{FF2B5EF4-FFF2-40B4-BE49-F238E27FC236}">
                <a16:creationId xmlns:a16="http://schemas.microsoft.com/office/drawing/2014/main" id="{8B6C07CA-B973-19E6-9022-200077AB1739}"/>
              </a:ext>
            </a:extLst>
          </p:cNvPr>
          <p:cNvSpPr txBox="1"/>
          <p:nvPr/>
        </p:nvSpPr>
        <p:spPr>
          <a:xfrm>
            <a:off x="1811554" y="1281274"/>
            <a:ext cx="8359885" cy="923330"/>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0" marR="0">
              <a:spcBef>
                <a:spcPts val="0"/>
              </a:spcBef>
              <a:spcAft>
                <a:spcPts val="0"/>
              </a:spcAft>
            </a:pPr>
            <a:r>
              <a:rPr lang="en-US" sz="1800"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Each year, RIDE uses a risk-based process to select the LEAs for monitoring based on the previous fiscal year. Data available for all LEAs is used to calculate risk points. LEAs with the highest total of risk points are selected for desktop review/self-assessment. </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 name="Picture 9" descr="A computer screen shot of a computer screen&#10;&#10;Description automatically generated">
            <a:extLst>
              <a:ext uri="{FF2B5EF4-FFF2-40B4-BE49-F238E27FC236}">
                <a16:creationId xmlns:a16="http://schemas.microsoft.com/office/drawing/2014/main" id="{6B777FCD-CF1B-2209-B037-A9BA894A8507}"/>
              </a:ext>
            </a:extLst>
          </p:cNvPr>
          <p:cNvPicPr>
            <a:picLocks noChangeAspect="1"/>
          </p:cNvPicPr>
          <p:nvPr/>
        </p:nvPicPr>
        <p:blipFill rotWithShape="1">
          <a:blip r:embed="rId2"/>
          <a:srcRect l="27746" t="36727" r="19195" b="6833"/>
          <a:stretch/>
        </p:blipFill>
        <p:spPr>
          <a:xfrm>
            <a:off x="3117669" y="2611638"/>
            <a:ext cx="5578333" cy="3180341"/>
          </a:xfrm>
          <a:prstGeom prst="rect">
            <a:avLst/>
          </a:prstGeom>
        </p:spPr>
      </p:pic>
      <p:pic>
        <p:nvPicPr>
          <p:cNvPr id="11" name="Graphic 10" descr="Badge 1 with solid fill">
            <a:extLst>
              <a:ext uri="{FF2B5EF4-FFF2-40B4-BE49-F238E27FC236}">
                <a16:creationId xmlns:a16="http://schemas.microsoft.com/office/drawing/2014/main" id="{9B4C46C6-2B48-BB78-57AB-DC8B90357B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1" y="802219"/>
            <a:ext cx="439782" cy="439782"/>
          </a:xfrm>
          <a:prstGeom prst="rect">
            <a:avLst/>
          </a:prstGeom>
        </p:spPr>
      </p:pic>
      <p:sp>
        <p:nvSpPr>
          <p:cNvPr id="12" name="Arrow: Right 11">
            <a:extLst>
              <a:ext uri="{FF2B5EF4-FFF2-40B4-BE49-F238E27FC236}">
                <a16:creationId xmlns:a16="http://schemas.microsoft.com/office/drawing/2014/main" id="{5F61BB4F-F1F4-1239-71E2-062E6E356FD0}"/>
              </a:ext>
            </a:extLst>
          </p:cNvPr>
          <p:cNvSpPr/>
          <p:nvPr/>
        </p:nvSpPr>
        <p:spPr>
          <a:xfrm>
            <a:off x="2159726" y="2971529"/>
            <a:ext cx="1303861" cy="339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66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Risk Assessment – Level One</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866717DA-7872-34E2-CB6D-51D5B49FC9BF}"/>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12</a:t>
            </a:fld>
            <a:endParaRPr lang="en-US" dirty="0">
              <a:solidFill>
                <a:schemeClr val="bg1"/>
              </a:solidFill>
            </a:endParaRPr>
          </a:p>
        </p:txBody>
      </p:sp>
      <p:sp>
        <p:nvSpPr>
          <p:cNvPr id="8" name="TextBox 7">
            <a:extLst>
              <a:ext uri="{FF2B5EF4-FFF2-40B4-BE49-F238E27FC236}">
                <a16:creationId xmlns:a16="http://schemas.microsoft.com/office/drawing/2014/main" id="{8B6C07CA-B973-19E6-9022-200077AB1739}"/>
              </a:ext>
            </a:extLst>
          </p:cNvPr>
          <p:cNvSpPr txBox="1"/>
          <p:nvPr/>
        </p:nvSpPr>
        <p:spPr>
          <a:xfrm>
            <a:off x="958285" y="1430827"/>
            <a:ext cx="10275430" cy="1754326"/>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0" marR="0">
              <a:spcBef>
                <a:spcPts val="0"/>
              </a:spcBef>
              <a:spcAft>
                <a:spcPts val="0"/>
              </a:spcAft>
              <a:tabLst>
                <a:tab pos="285750" algn="l"/>
              </a:tabLst>
            </a:pPr>
            <a:r>
              <a:rPr lang="en-US" sz="1800" b="1" u="sng"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Level One – Indicator List</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fontAlgn="base">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To fulfill our obligations effectively and efficiently, RIDE is using a methodology to determine which LEAs in this year’s monitoring cycle will receive more of RIDE’s focus during our monitoring activities. This methodology is not intended to be high stakes or punitive, nor act as a parallel accountability system. </a:t>
            </a:r>
            <a:r>
              <a:rPr lang="en-US" sz="1800" b="1" u="sng"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The methodology is meant to assist RIDE in targeting its limited time and resources in the best way possible and to customize the levels of support to the LEAs.</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C3B6D17B-7CFB-F5DD-BE86-10B06186DFB5}"/>
              </a:ext>
            </a:extLst>
          </p:cNvPr>
          <p:cNvGraphicFramePr/>
          <p:nvPr>
            <p:extLst>
              <p:ext uri="{D42A27DB-BD31-4B8C-83A1-F6EECF244321}">
                <p14:modId xmlns:p14="http://schemas.microsoft.com/office/powerpoint/2010/main" val="2820276037"/>
              </p:ext>
            </p:extLst>
          </p:nvPr>
        </p:nvGraphicFramePr>
        <p:xfrm>
          <a:off x="1067142" y="3298365"/>
          <a:ext cx="10057715" cy="256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Badge 1 with solid fill">
            <a:extLst>
              <a:ext uri="{FF2B5EF4-FFF2-40B4-BE49-F238E27FC236}">
                <a16:creationId xmlns:a16="http://schemas.microsoft.com/office/drawing/2014/main" id="{7AB5B6BB-788A-5ABA-EEB6-FCFBF470F8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142" y="780847"/>
            <a:ext cx="432568" cy="432568"/>
          </a:xfrm>
          <a:prstGeom prst="rect">
            <a:avLst/>
          </a:prstGeom>
        </p:spPr>
      </p:pic>
    </p:spTree>
    <p:extLst>
      <p:ext uri="{BB962C8B-B14F-4D97-AF65-F5344CB8AC3E}">
        <p14:creationId xmlns:p14="http://schemas.microsoft.com/office/powerpoint/2010/main" val="33027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Risk Assessment – Levels Two &amp; Three</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866717DA-7872-34E2-CB6D-51D5B49FC9BF}"/>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13</a:t>
            </a:fld>
            <a:endParaRPr lang="en-US" dirty="0">
              <a:solidFill>
                <a:schemeClr val="bg1"/>
              </a:solidFill>
            </a:endParaRPr>
          </a:p>
        </p:txBody>
      </p:sp>
      <p:sp>
        <p:nvSpPr>
          <p:cNvPr id="8" name="TextBox 7">
            <a:extLst>
              <a:ext uri="{FF2B5EF4-FFF2-40B4-BE49-F238E27FC236}">
                <a16:creationId xmlns:a16="http://schemas.microsoft.com/office/drawing/2014/main" id="{8B6C07CA-B973-19E6-9022-200077AB1739}"/>
              </a:ext>
            </a:extLst>
          </p:cNvPr>
          <p:cNvSpPr txBox="1"/>
          <p:nvPr/>
        </p:nvSpPr>
        <p:spPr>
          <a:xfrm>
            <a:off x="1167292" y="1838415"/>
            <a:ext cx="10275430" cy="2585323"/>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0" marR="0">
              <a:spcBef>
                <a:spcPts val="0"/>
              </a:spcBef>
              <a:spcAft>
                <a:spcPts val="0"/>
              </a:spcAft>
              <a:tabLst>
                <a:tab pos="285750" algn="l"/>
              </a:tabLst>
            </a:pPr>
            <a:r>
              <a:rPr lang="en-US" sz="1800" b="1" u="sng"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Level Two – Critical Considerations</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85750" algn="l"/>
              </a:tabLst>
            </a:pPr>
            <a:r>
              <a:rPr lang="en-US" sz="1800"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	The critical consideration areas are 1) another review and 2) incomplete review. If the LEA is being reviewed by another program area, they will not be selected for a Federal Grant Program Monitoring for 2023-2024. This includes those LEAs that are being reviewed by the IDEA-B program team. Another critical area is if an LEA had a review last year, but it was not complete. That review will be completed this year. </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85750" algn="l"/>
              </a:tabLst>
            </a:pPr>
            <a:r>
              <a:rPr lang="en-US" sz="1800"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85750" algn="l"/>
              </a:tabLst>
            </a:pPr>
            <a:r>
              <a:rPr lang="en-US" sz="1800" b="1" u="sng"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Level Three – Category</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tabLst>
                <a:tab pos="285750" algn="l"/>
              </a:tabLst>
            </a:pPr>
            <a:r>
              <a:rPr lang="en-US" sz="1800" dirty="0">
                <a:solidFill>
                  <a:srgbClr val="002060"/>
                </a:solidFill>
                <a:effectLst/>
                <a:latin typeface="Calibri" panose="020F0502020204030204" pitchFamily="34" charset="0"/>
                <a:ea typeface="Yu Mincho" panose="02020400000000000000" pitchFamily="18" charset="-128"/>
                <a:cs typeface="Arial" panose="020B0604020202020204" pitchFamily="34" charset="0"/>
              </a:rPr>
              <a:t>	The LEAs were categorized by LEA type. This includes </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LEA categories of non-traditional, traditional–urban, and traditional–suburban.</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Graphic 3" descr="Badge 1 with solid fill">
            <a:extLst>
              <a:ext uri="{FF2B5EF4-FFF2-40B4-BE49-F238E27FC236}">
                <a16:creationId xmlns:a16="http://schemas.microsoft.com/office/drawing/2014/main" id="{3ECC07B0-424E-113A-0B39-24CB91124D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623" y="762946"/>
            <a:ext cx="400251" cy="400251"/>
          </a:xfrm>
          <a:prstGeom prst="rect">
            <a:avLst/>
          </a:prstGeom>
        </p:spPr>
      </p:pic>
    </p:spTree>
    <p:extLst>
      <p:ext uri="{BB962C8B-B14F-4D97-AF65-F5344CB8AC3E}">
        <p14:creationId xmlns:p14="http://schemas.microsoft.com/office/powerpoint/2010/main" val="417987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Desktop Review / Self-Assessment</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3E23708D-B245-6B8B-AFE3-F38420BB187A}"/>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14</a:t>
            </a:fld>
            <a:endParaRPr lang="en-US" dirty="0">
              <a:solidFill>
                <a:schemeClr val="bg1"/>
              </a:solidFill>
            </a:endParaRPr>
          </a:p>
        </p:txBody>
      </p:sp>
      <p:sp>
        <p:nvSpPr>
          <p:cNvPr id="5" name="TextBox 4">
            <a:extLst>
              <a:ext uri="{FF2B5EF4-FFF2-40B4-BE49-F238E27FC236}">
                <a16:creationId xmlns:a16="http://schemas.microsoft.com/office/drawing/2014/main" id="{D4D5AEFF-9753-E7D8-2230-A0DEB8C45E80}"/>
              </a:ext>
            </a:extLst>
          </p:cNvPr>
          <p:cNvSpPr txBox="1"/>
          <p:nvPr/>
        </p:nvSpPr>
        <p:spPr>
          <a:xfrm>
            <a:off x="1097279" y="1246271"/>
            <a:ext cx="9997440" cy="2308324"/>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457200" indent="-457200" algn="l" rtl="0" fontAlgn="base">
              <a:buFont typeface="Arial" panose="020B0604020202020204" pitchFamily="34" charset="0"/>
              <a:buChar char="•"/>
            </a:pPr>
            <a:r>
              <a:rPr lang="en-US" sz="1800" b="0" i="0" dirty="0">
                <a:solidFill>
                  <a:srgbClr val="002060"/>
                </a:solidFill>
                <a:effectLst/>
                <a:latin typeface="Calibri" panose="020F0502020204030204" pitchFamily="34" charset="0"/>
              </a:rPr>
              <a:t>Selected LEAs provide evidence and response to specific areas of Title I-A, Title III-A, and Title IV-A. The LEAs upload the evidence and responses to a secure RIDE SharePoint Federal Grant Program Monitoring Site. </a:t>
            </a:r>
          </a:p>
          <a:p>
            <a:pPr marL="457200" indent="-457200" algn="l" rtl="0" fontAlgn="base">
              <a:buFont typeface="Arial" panose="020B0604020202020204" pitchFamily="34" charset="0"/>
              <a:buChar char="•"/>
            </a:pPr>
            <a:r>
              <a:rPr lang="en-US" sz="1800" b="0" i="0" dirty="0">
                <a:solidFill>
                  <a:srgbClr val="002060"/>
                </a:solidFill>
                <a:effectLst/>
                <a:latin typeface="Calibri" panose="020F0502020204030204" pitchFamily="34" charset="0"/>
              </a:rPr>
              <a:t>The LEA representative is given access to the online system after being notified of the monitoring review.</a:t>
            </a:r>
          </a:p>
          <a:p>
            <a:pPr marL="457200" indent="-457200" algn="l" rtl="0" fontAlgn="base">
              <a:buFont typeface="Arial" panose="020B0604020202020204" pitchFamily="34" charset="0"/>
              <a:buChar char="•"/>
            </a:pPr>
            <a:r>
              <a:rPr lang="en-US" sz="1800" b="0" i="0" dirty="0">
                <a:solidFill>
                  <a:srgbClr val="002060"/>
                </a:solidFill>
                <a:effectLst/>
                <a:latin typeface="Calibri" panose="020F0502020204030204" pitchFamily="34" charset="0"/>
              </a:rPr>
              <a:t>Submission of requested documentation, communications, scheduling of interviews as needed, and generation of monitoring reports will be carried out in the RIDE SharePoint Federal Grant Program Monitoring Site. </a:t>
            </a:r>
            <a:endParaRPr lang="en-US"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descr="A computer screen shot of a computer screen&#10;&#10;Description automatically generated">
            <a:extLst>
              <a:ext uri="{FF2B5EF4-FFF2-40B4-BE49-F238E27FC236}">
                <a16:creationId xmlns:a16="http://schemas.microsoft.com/office/drawing/2014/main" id="{DE7007EA-D327-3655-52B1-EE3BDDDE2AD5}"/>
              </a:ext>
            </a:extLst>
          </p:cNvPr>
          <p:cNvPicPr>
            <a:picLocks noChangeAspect="1"/>
          </p:cNvPicPr>
          <p:nvPr/>
        </p:nvPicPr>
        <p:blipFill rotWithShape="1">
          <a:blip r:embed="rId2"/>
          <a:srcRect l="27746" t="36727" r="19195" b="6833"/>
          <a:stretch/>
        </p:blipFill>
        <p:spPr>
          <a:xfrm>
            <a:off x="3968684" y="3671112"/>
            <a:ext cx="4254631" cy="2425667"/>
          </a:xfrm>
          <a:prstGeom prst="rect">
            <a:avLst/>
          </a:prstGeom>
        </p:spPr>
      </p:pic>
      <p:pic>
        <p:nvPicPr>
          <p:cNvPr id="8" name="Graphic 7" descr="Badge with solid fill">
            <a:extLst>
              <a:ext uri="{FF2B5EF4-FFF2-40B4-BE49-F238E27FC236}">
                <a16:creationId xmlns:a16="http://schemas.microsoft.com/office/drawing/2014/main" id="{BAD2AFB7-6696-C1D0-AE74-32DD532963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279" y="762946"/>
            <a:ext cx="483325" cy="483325"/>
          </a:xfrm>
          <a:prstGeom prst="rect">
            <a:avLst/>
          </a:prstGeom>
        </p:spPr>
      </p:pic>
      <p:sp>
        <p:nvSpPr>
          <p:cNvPr id="9" name="Arrow: Right 8">
            <a:extLst>
              <a:ext uri="{FF2B5EF4-FFF2-40B4-BE49-F238E27FC236}">
                <a16:creationId xmlns:a16="http://schemas.microsoft.com/office/drawing/2014/main" id="{85F18BDA-1112-E8CC-AED9-B562195C57C2}"/>
              </a:ext>
            </a:extLst>
          </p:cNvPr>
          <p:cNvSpPr/>
          <p:nvPr/>
        </p:nvSpPr>
        <p:spPr>
          <a:xfrm>
            <a:off x="3091544" y="4706987"/>
            <a:ext cx="1303861" cy="339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64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Onsite Reviews</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42E561FA-0A25-F5E9-1C01-285A7C5FEC09}"/>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15</a:t>
            </a:fld>
            <a:endParaRPr lang="en-US" dirty="0">
              <a:solidFill>
                <a:schemeClr val="bg1"/>
              </a:solidFill>
            </a:endParaRPr>
          </a:p>
        </p:txBody>
      </p:sp>
      <p:sp>
        <p:nvSpPr>
          <p:cNvPr id="5" name="TextBox 4">
            <a:extLst>
              <a:ext uri="{FF2B5EF4-FFF2-40B4-BE49-F238E27FC236}">
                <a16:creationId xmlns:a16="http://schemas.microsoft.com/office/drawing/2014/main" id="{FD9DD21E-AE37-AD81-A8F2-B69226FE198F}"/>
              </a:ext>
            </a:extLst>
          </p:cNvPr>
          <p:cNvSpPr txBox="1"/>
          <p:nvPr/>
        </p:nvSpPr>
        <p:spPr>
          <a:xfrm>
            <a:off x="531223" y="1286286"/>
            <a:ext cx="11277599" cy="2369880"/>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0" marR="0">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 selected LEAs are assigned one of the following types of reviews based on the results of the risk assessment and desktop review/self-assessment:</a:t>
            </a:r>
          </a:p>
          <a:p>
            <a:pPr marL="0" marR="0">
              <a:spcBef>
                <a:spcPts val="0"/>
              </a:spcBef>
              <a:spcAft>
                <a:spcPts val="0"/>
              </a:spcAft>
            </a:pPr>
            <a:r>
              <a:rPr lang="en-US" sz="11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Comprehensive Review</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examines all applicable compliance areas, requirements, and required activities and includes meetings with staff and parents in selected schools. This review type applies to LEAs with the highest number of risk points and responses to the initial desktop review/self-assessment among LEAs selected for monitoring. </a:t>
            </a:r>
          </a:p>
          <a:p>
            <a:pPr marL="0" marR="0">
              <a:spcBef>
                <a:spcPts val="0"/>
              </a:spcBef>
              <a:spcAft>
                <a:spcPts val="0"/>
              </a:spcAft>
            </a:pPr>
            <a:r>
              <a:rPr lang="en-US" sz="11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Targeted Review</a:t>
            </a: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examines from each applicable compliance area a reduced number of requirements and required activities that are of greatest concern and consequence or are indicators for the entire compliance area.  </a:t>
            </a:r>
          </a:p>
        </p:txBody>
      </p:sp>
      <p:pic>
        <p:nvPicPr>
          <p:cNvPr id="6" name="Picture 5" descr="A computer screen shot of a computer screen&#10;&#10;Description automatically generated">
            <a:extLst>
              <a:ext uri="{FF2B5EF4-FFF2-40B4-BE49-F238E27FC236}">
                <a16:creationId xmlns:a16="http://schemas.microsoft.com/office/drawing/2014/main" id="{E376628B-AE04-F00F-089C-A73808000D96}"/>
              </a:ext>
            </a:extLst>
          </p:cNvPr>
          <p:cNvPicPr>
            <a:picLocks noChangeAspect="1"/>
          </p:cNvPicPr>
          <p:nvPr/>
        </p:nvPicPr>
        <p:blipFill rotWithShape="1">
          <a:blip r:embed="rId2"/>
          <a:srcRect l="27746" t="36727" r="19195" b="6833"/>
          <a:stretch/>
        </p:blipFill>
        <p:spPr>
          <a:xfrm>
            <a:off x="4081464" y="3770346"/>
            <a:ext cx="4029072" cy="2297070"/>
          </a:xfrm>
          <a:prstGeom prst="rect">
            <a:avLst/>
          </a:prstGeom>
        </p:spPr>
      </p:pic>
      <p:pic>
        <p:nvPicPr>
          <p:cNvPr id="7" name="Graphic 6" descr="Badge 3 with solid fill">
            <a:extLst>
              <a:ext uri="{FF2B5EF4-FFF2-40B4-BE49-F238E27FC236}">
                <a16:creationId xmlns:a16="http://schemas.microsoft.com/office/drawing/2014/main" id="{E970309E-9968-83D2-7C3F-9C2ABE4CD7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468" y="793283"/>
            <a:ext cx="378823" cy="378823"/>
          </a:xfrm>
          <a:prstGeom prst="rect">
            <a:avLst/>
          </a:prstGeom>
        </p:spPr>
      </p:pic>
      <p:sp>
        <p:nvSpPr>
          <p:cNvPr id="8" name="Arrow: Right 7">
            <a:extLst>
              <a:ext uri="{FF2B5EF4-FFF2-40B4-BE49-F238E27FC236}">
                <a16:creationId xmlns:a16="http://schemas.microsoft.com/office/drawing/2014/main" id="{7FA9E69D-5A90-A4E9-FE65-EFF40C028855}"/>
              </a:ext>
            </a:extLst>
          </p:cNvPr>
          <p:cNvSpPr/>
          <p:nvPr/>
        </p:nvSpPr>
        <p:spPr>
          <a:xfrm>
            <a:off x="3213463" y="5471875"/>
            <a:ext cx="1303861" cy="339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4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3;p77">
            <a:extLst>
              <a:ext uri="{FF2B5EF4-FFF2-40B4-BE49-F238E27FC236}">
                <a16:creationId xmlns:a16="http://schemas.microsoft.com/office/drawing/2014/main" id="{832B4D4E-5DD5-CE30-BDA7-A342BCADEB0C}"/>
              </a:ext>
            </a:extLst>
          </p:cNvPr>
          <p:cNvSpPr txBox="1">
            <a:spLocks/>
          </p:cNvSpPr>
          <p:nvPr/>
        </p:nvSpPr>
        <p:spPr>
          <a:xfrm>
            <a:off x="98670" y="61246"/>
            <a:ext cx="11994660" cy="701700"/>
          </a:xfrm>
          <a:prstGeom prst="rect">
            <a:avLst/>
          </a:prstGeom>
          <a:solidFill>
            <a:srgbClr val="00206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1800"/>
              <a:buFont typeface="Libre Franklin"/>
              <a:buNone/>
              <a:defRPr sz="4400" b="0" i="0" u="none" strike="noStrike" cap="none">
                <a:solidFill>
                  <a:schemeClr val="accent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b="1" dirty="0">
                <a:solidFill>
                  <a:schemeClr val="bg1"/>
                </a:solidFill>
                <a:latin typeface="Calibri Light"/>
                <a:cs typeface="Calibri Light"/>
              </a:rPr>
              <a:t>Onsite Reviews - continued</a:t>
            </a:r>
            <a:endParaRPr lang="en-US" sz="3600" b="1" dirty="0">
              <a:solidFill>
                <a:schemeClr val="bg1"/>
              </a:solidFill>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42E561FA-0A25-F5E9-1C01-285A7C5FEC09}"/>
              </a:ext>
            </a:extLst>
          </p:cNvPr>
          <p:cNvSpPr txBox="1"/>
          <p:nvPr/>
        </p:nvSpPr>
        <p:spPr>
          <a:xfrm>
            <a:off x="9797143" y="6199014"/>
            <a:ext cx="496389" cy="307777"/>
          </a:xfrm>
          <a:prstGeom prst="rect">
            <a:avLst/>
          </a:prstGeom>
          <a:noFill/>
        </p:spPr>
        <p:txBody>
          <a:bodyPr wrap="square">
            <a:spAutoFit/>
          </a:bodyPr>
          <a:lstStyle/>
          <a:p>
            <a:fld id="{00000000-1234-1234-1234-123412341234}" type="slidenum">
              <a:rPr lang="en-US" smtClean="0">
                <a:solidFill>
                  <a:schemeClr val="bg1"/>
                </a:solidFill>
              </a:rPr>
              <a:pPr/>
              <a:t>16</a:t>
            </a:fld>
            <a:endParaRPr lang="en-US" dirty="0">
              <a:solidFill>
                <a:schemeClr val="bg1"/>
              </a:solidFill>
            </a:endParaRPr>
          </a:p>
        </p:txBody>
      </p:sp>
      <p:sp>
        <p:nvSpPr>
          <p:cNvPr id="5" name="TextBox 4">
            <a:extLst>
              <a:ext uri="{FF2B5EF4-FFF2-40B4-BE49-F238E27FC236}">
                <a16:creationId xmlns:a16="http://schemas.microsoft.com/office/drawing/2014/main" id="{FD9DD21E-AE37-AD81-A8F2-B69226FE198F}"/>
              </a:ext>
            </a:extLst>
          </p:cNvPr>
          <p:cNvSpPr txBox="1"/>
          <p:nvPr/>
        </p:nvSpPr>
        <p:spPr>
          <a:xfrm>
            <a:off x="1079864" y="2052641"/>
            <a:ext cx="10379933" cy="1923604"/>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lIns="91440" tIns="45720" rIns="91440" bIns="45720" anchor="t">
            <a:spAutoFit/>
          </a:bodyPr>
          <a:lstStyle/>
          <a:p>
            <a:pPr marL="0" marR="0">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RIDE may further consider risk factors in deciding the appropriate type of review for a selected LEA. RIDE anticipates that half of the reviews in each group will be comprehensive reviews and half will be targeted reviews. </a:t>
            </a:r>
          </a:p>
          <a:p>
            <a:pPr marL="0" marR="0">
              <a:spcBef>
                <a:spcPts val="0"/>
              </a:spcBef>
              <a:spcAft>
                <a:spcPts val="0"/>
              </a:spcAft>
            </a:pPr>
            <a:r>
              <a:rPr lang="en-US" sz="11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0"/>
              </a:spcBef>
              <a:spcAft>
                <a:spcPts val="0"/>
              </a:spcAft>
            </a:pP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If the initial examination of evidence indicates significant deficiencies, RIDE may expand the scope or type of review or conduct a follow-up review within a year of the initial review.</a:t>
            </a:r>
          </a:p>
        </p:txBody>
      </p:sp>
      <p:pic>
        <p:nvPicPr>
          <p:cNvPr id="6" name="Graphic 5" descr="Badge 3 with solid fill">
            <a:extLst>
              <a:ext uri="{FF2B5EF4-FFF2-40B4-BE49-F238E27FC236}">
                <a16:creationId xmlns:a16="http://schemas.microsoft.com/office/drawing/2014/main" id="{F4185F53-6196-6E12-0D25-A3DD044416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864" y="852757"/>
            <a:ext cx="374467" cy="374467"/>
          </a:xfrm>
          <a:prstGeom prst="rect">
            <a:avLst/>
          </a:prstGeom>
        </p:spPr>
      </p:pic>
    </p:spTree>
    <p:extLst>
      <p:ext uri="{BB962C8B-B14F-4D97-AF65-F5344CB8AC3E}">
        <p14:creationId xmlns:p14="http://schemas.microsoft.com/office/powerpoint/2010/main" val="153393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 </a:t>
            </a:r>
            <a:fld id="{4A9B5881-4007-4345-955A-79C2656F0C49}" type="slidenum">
              <a:rPr kumimoji="0" lang="en-US"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09D4A374-CEAA-E303-AF28-55063ED6A109}"/>
              </a:ext>
            </a:extLst>
          </p:cNvPr>
          <p:cNvSpPr>
            <a:spLocks noGrp="1"/>
          </p:cNvSpPr>
          <p:nvPr>
            <p:ph type="body" idx="1"/>
          </p:nvPr>
        </p:nvSpPr>
        <p:spPr>
          <a:xfrm>
            <a:off x="382054" y="159327"/>
            <a:ext cx="3629890" cy="5860474"/>
          </a:xfrm>
          <a:solidFill>
            <a:schemeClr val="accent2"/>
          </a:solidFill>
          <a:ln w="38100">
            <a:solidFill>
              <a:schemeClr val="bg1"/>
            </a:solidFill>
          </a:ln>
        </p:spPr>
        <p:style>
          <a:lnRef idx="1">
            <a:schemeClr val="accent3"/>
          </a:lnRef>
          <a:fillRef idx="2">
            <a:schemeClr val="accent3"/>
          </a:fillRef>
          <a:effectRef idx="1">
            <a:schemeClr val="accent3"/>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marL="0" indent="0" algn="ctr"/>
            <a:endPar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endParaRP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FY23</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LEA Federal Grant Program Monitoring </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Overview</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4294967295"/>
            <p:extLst>
              <p:ext uri="{D42A27DB-BD31-4B8C-83A1-F6EECF244321}">
                <p14:modId xmlns:p14="http://schemas.microsoft.com/office/powerpoint/2010/main" val="3712909177"/>
              </p:ext>
            </p:extLst>
          </p:nvPr>
        </p:nvGraphicFramePr>
        <p:xfrm>
          <a:off x="4211783" y="184727"/>
          <a:ext cx="7675418" cy="580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13C946B-33EF-CFA9-BEE8-E5DD4F4CDF37}"/>
              </a:ext>
            </a:extLst>
          </p:cNvPr>
          <p:cNvGrpSpPr/>
          <p:nvPr/>
        </p:nvGrpSpPr>
        <p:grpSpPr>
          <a:xfrm>
            <a:off x="1371600" y="4305300"/>
            <a:ext cx="1743075" cy="1323975"/>
            <a:chOff x="5334000" y="1332232"/>
            <a:chExt cx="1865194" cy="1856504"/>
          </a:xfrm>
        </p:grpSpPr>
        <p:sp>
          <p:nvSpPr>
            <p:cNvPr id="8" name="Rectangle: Rounded Corners 7" descr="Target Audience outline">
              <a:extLst>
                <a:ext uri="{FF2B5EF4-FFF2-40B4-BE49-F238E27FC236}">
                  <a16:creationId xmlns:a16="http://schemas.microsoft.com/office/drawing/2014/main" id="{F03142C0-46E7-9A25-1729-9F118AEE7CCC}"/>
                </a:ext>
              </a:extLst>
            </p:cNvPr>
            <p:cNvSpPr/>
            <p:nvPr/>
          </p:nvSpPr>
          <p:spPr>
            <a:xfrm>
              <a:off x="5334000" y="1335967"/>
              <a:ext cx="914400" cy="914400"/>
            </a:xfrm>
            <a:prstGeom prst="round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Rounded Corners 8">
              <a:extLst>
                <a:ext uri="{FF2B5EF4-FFF2-40B4-BE49-F238E27FC236}">
                  <a16:creationId xmlns:a16="http://schemas.microsoft.com/office/drawing/2014/main" id="{CB250B31-78F9-5F06-8F44-2D15D8A710C6}"/>
                </a:ext>
              </a:extLst>
            </p:cNvPr>
            <p:cNvSpPr/>
            <p:nvPr/>
          </p:nvSpPr>
          <p:spPr>
            <a:xfrm>
              <a:off x="6284794" y="1332232"/>
              <a:ext cx="914400" cy="914400"/>
            </a:xfrm>
            <a:prstGeom prst="round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descr="Idea outline">
              <a:extLst>
                <a:ext uri="{FF2B5EF4-FFF2-40B4-BE49-F238E27FC236}">
                  <a16:creationId xmlns:a16="http://schemas.microsoft.com/office/drawing/2014/main" id="{53E47553-E4CE-B74F-3DD9-506EE9C7717D}"/>
                </a:ext>
              </a:extLst>
            </p:cNvPr>
            <p:cNvSpPr/>
            <p:nvPr/>
          </p:nvSpPr>
          <p:spPr>
            <a:xfrm>
              <a:off x="6275871" y="2261549"/>
              <a:ext cx="914400" cy="914400"/>
            </a:xfrm>
            <a:prstGeom prst="round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11">
              <a:extLst>
                <a:ext uri="{FF2B5EF4-FFF2-40B4-BE49-F238E27FC236}">
                  <a16:creationId xmlns:a16="http://schemas.microsoft.com/office/drawing/2014/main" id="{00ECB79B-8E06-A56E-2D6B-4D6716F70776}"/>
                </a:ext>
              </a:extLst>
            </p:cNvPr>
            <p:cNvSpPr/>
            <p:nvPr/>
          </p:nvSpPr>
          <p:spPr>
            <a:xfrm>
              <a:off x="5334000" y="2274336"/>
              <a:ext cx="914400" cy="914400"/>
            </a:xfrm>
            <a:prstGeom prst="round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0660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9B5881-4007-4345-955A-79C2656F0C49}" type="slidenum">
              <a:rPr kumimoji="0" lang="en-US"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47AED46-48FD-F94D-3A4F-61C2F157EF6B}"/>
              </a:ext>
              <a:ext uri="{C183D7F6-B498-43B3-948B-1728B52AA6E4}">
                <adec:decorative xmlns:adec="http://schemas.microsoft.com/office/drawing/2017/decorative" val="1"/>
              </a:ext>
            </a:extLst>
          </p:cNvPr>
          <p:cNvSpPr/>
          <p:nvPr/>
        </p:nvSpPr>
        <p:spPr>
          <a:xfrm>
            <a:off x="1633393" y="5756378"/>
            <a:ext cx="1400651" cy="391724"/>
          </a:xfrm>
          <a:prstGeom prst="rect">
            <a:avLst/>
          </a:prstGeom>
          <a:gradFill>
            <a:gsLst>
              <a:gs pos="0">
                <a:schemeClr val="accent3">
                  <a:lumMod val="40000"/>
                  <a:lumOff val="60000"/>
                </a:schemeClr>
              </a:gs>
              <a:gs pos="0">
                <a:schemeClr val="accent3">
                  <a:lumMod val="40000"/>
                  <a:lumOff val="60000"/>
                </a:schemeClr>
              </a:gs>
              <a:gs pos="98000">
                <a:schemeClr val="accent3">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Timeline</a:t>
            </a:r>
          </a:p>
        </p:txBody>
      </p:sp>
      <p:sp>
        <p:nvSpPr>
          <p:cNvPr id="13" name="Rectangle 12">
            <a:extLst>
              <a:ext uri="{FF2B5EF4-FFF2-40B4-BE49-F238E27FC236}">
                <a16:creationId xmlns:a16="http://schemas.microsoft.com/office/drawing/2014/main" id="{F746BA8E-3B41-4776-DD17-B4037D25FD32}"/>
              </a:ext>
              <a:ext uri="{C183D7F6-B498-43B3-948B-1728B52AA6E4}">
                <adec:decorative xmlns:adec="http://schemas.microsoft.com/office/drawing/2017/decorative" val="1"/>
              </a:ext>
            </a:extLst>
          </p:cNvPr>
          <p:cNvSpPr/>
          <p:nvPr/>
        </p:nvSpPr>
        <p:spPr>
          <a:xfrm>
            <a:off x="2978587" y="5760318"/>
            <a:ext cx="1400651" cy="389098"/>
          </a:xfrm>
          <a:prstGeom prst="rect">
            <a:avLst/>
          </a:prstGeom>
          <a:gradFill flip="none" rotWithShape="1">
            <a:gsLst>
              <a:gs pos="0">
                <a:schemeClr val="accent3">
                  <a:lumMod val="40000"/>
                  <a:lumOff val="60000"/>
                </a:schemeClr>
              </a:gs>
              <a:gs pos="0">
                <a:schemeClr val="accent3">
                  <a:lumMod val="40000"/>
                  <a:lumOff val="60000"/>
                </a:schemeClr>
              </a:gs>
              <a:gs pos="98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The  Process</a:t>
            </a:r>
          </a:p>
        </p:txBody>
      </p:sp>
      <p:sp>
        <p:nvSpPr>
          <p:cNvPr id="15" name="Rectangle 14">
            <a:extLst>
              <a:ext uri="{FF2B5EF4-FFF2-40B4-BE49-F238E27FC236}">
                <a16:creationId xmlns:a16="http://schemas.microsoft.com/office/drawing/2014/main" id="{5FBFCE66-C3CD-1A88-3586-75ECF4E4AE0F}"/>
              </a:ext>
              <a:ext uri="{C183D7F6-B498-43B3-948B-1728B52AA6E4}">
                <adec:decorative xmlns:adec="http://schemas.microsoft.com/office/drawing/2017/decorative" val="1"/>
              </a:ext>
            </a:extLst>
          </p:cNvPr>
          <p:cNvSpPr/>
          <p:nvPr/>
        </p:nvSpPr>
        <p:spPr>
          <a:xfrm>
            <a:off x="5562361" y="5751412"/>
            <a:ext cx="1214826" cy="393192"/>
          </a:xfrm>
          <a:prstGeom prst="rect">
            <a:avLst/>
          </a:prstGeom>
          <a:gradFill flip="none" rotWithShape="1">
            <a:gsLst>
              <a:gs pos="5000">
                <a:schemeClr val="accent3">
                  <a:lumMod val="60000"/>
                  <a:lumOff val="4000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Next</a:t>
            </a:r>
            <a:r>
              <a:rPr kumimoji="0" lang="en-US" sz="1200" b="1" i="0" u="none" strike="noStrike" kern="1200" cap="none" spc="0" normalizeH="0" noProof="0" dirty="0">
                <a:ln>
                  <a:noFill/>
                </a:ln>
                <a:solidFill>
                  <a:srgbClr val="002060"/>
                </a:solidFill>
                <a:effectLst/>
                <a:uLnTx/>
                <a:uFillTx/>
                <a:latin typeface="Calibri"/>
                <a:ea typeface="+mn-ea"/>
                <a:cs typeface="+mn-cs"/>
              </a:rPr>
              <a:t> Steps</a:t>
            </a:r>
            <a:endParaRPr kumimoji="0" lang="en-US" sz="12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1E1603B-BD3A-6E2A-135C-07BC78B453CE}"/>
              </a:ext>
              <a:ext uri="{C183D7F6-B498-43B3-948B-1728B52AA6E4}">
                <adec:decorative xmlns:adec="http://schemas.microsoft.com/office/drawing/2017/decorative" val="1"/>
              </a:ext>
            </a:extLst>
          </p:cNvPr>
          <p:cNvSpPr/>
          <p:nvPr/>
        </p:nvSpPr>
        <p:spPr>
          <a:xfrm>
            <a:off x="8088200" y="5744416"/>
            <a:ext cx="1368900" cy="393192"/>
          </a:xfrm>
          <a:prstGeom prst="rect">
            <a:avLst/>
          </a:prstGeom>
          <a:gradFill flip="none" rotWithShape="1">
            <a:gsLst>
              <a:gs pos="0">
                <a:schemeClr val="accent3">
                  <a:lumMod val="75000"/>
                </a:scheme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Wrap Up</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859DE60-B0B9-7EC8-A9BE-0A9A7C094BE7}"/>
              </a:ext>
              <a:ext uri="{C183D7F6-B498-43B3-948B-1728B52AA6E4}">
                <adec:decorative xmlns:adec="http://schemas.microsoft.com/office/drawing/2017/decorative" val="1"/>
              </a:ext>
            </a:extLst>
          </p:cNvPr>
          <p:cNvSpPr/>
          <p:nvPr/>
        </p:nvSpPr>
        <p:spPr>
          <a:xfrm>
            <a:off x="9388273" y="5746777"/>
            <a:ext cx="1404647" cy="39319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Feedback</a:t>
            </a:r>
          </a:p>
        </p:txBody>
      </p:sp>
      <p:sp>
        <p:nvSpPr>
          <p:cNvPr id="18" name="Rectangle 17">
            <a:extLst>
              <a:ext uri="{FF2B5EF4-FFF2-40B4-BE49-F238E27FC236}">
                <a16:creationId xmlns:a16="http://schemas.microsoft.com/office/drawing/2014/main" id="{81FB67B0-1E8D-89A1-35C9-9A775C21AAB6}"/>
              </a:ext>
              <a:ext uri="{C183D7F6-B498-43B3-948B-1728B52AA6E4}">
                <adec:decorative xmlns:adec="http://schemas.microsoft.com/office/drawing/2017/decorative" val="1"/>
              </a:ext>
            </a:extLst>
          </p:cNvPr>
          <p:cNvSpPr/>
          <p:nvPr/>
        </p:nvSpPr>
        <p:spPr>
          <a:xfrm>
            <a:off x="6737239" y="5747914"/>
            <a:ext cx="1394171" cy="396690"/>
          </a:xfrm>
          <a:prstGeom prst="rect">
            <a:avLst/>
          </a:prstGeom>
          <a:gradFill>
            <a:gsLst>
              <a:gs pos="0">
                <a:schemeClr val="accent3">
                  <a:lumMod val="75000"/>
                </a:schemeClr>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Questions</a:t>
            </a:r>
          </a:p>
        </p:txBody>
      </p:sp>
      <p:sp>
        <p:nvSpPr>
          <p:cNvPr id="19" name="Rectangle 18">
            <a:extLst>
              <a:ext uri="{FF2B5EF4-FFF2-40B4-BE49-F238E27FC236}">
                <a16:creationId xmlns:a16="http://schemas.microsoft.com/office/drawing/2014/main" id="{17A55829-1B28-888E-66F3-97BFAF53D5CF}"/>
              </a:ext>
              <a:ext uri="{C183D7F6-B498-43B3-948B-1728B52AA6E4}">
                <adec:decorative xmlns:adec="http://schemas.microsoft.com/office/drawing/2017/decorative" val="1"/>
              </a:ext>
            </a:extLst>
          </p:cNvPr>
          <p:cNvSpPr/>
          <p:nvPr/>
        </p:nvSpPr>
        <p:spPr>
          <a:xfrm>
            <a:off x="4283664" y="5754910"/>
            <a:ext cx="1287406" cy="393192"/>
          </a:xfrm>
          <a:prstGeom prst="rect">
            <a:avLst/>
          </a:prstGeom>
          <a:gradFill flip="none" rotWithShape="1">
            <a:gsLst>
              <a:gs pos="0">
                <a:schemeClr val="accent3">
                  <a:lumMod val="60000"/>
                  <a:lumOff val="40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Desktop Review</a:t>
            </a:r>
          </a:p>
        </p:txBody>
      </p:sp>
      <p:sp>
        <p:nvSpPr>
          <p:cNvPr id="3" name="Rectangle 2">
            <a:extLst>
              <a:ext uri="{FF2B5EF4-FFF2-40B4-BE49-F238E27FC236}">
                <a16:creationId xmlns:a16="http://schemas.microsoft.com/office/drawing/2014/main" id="{E1E1E6DD-33D7-B72B-591D-5622BE011D63}"/>
              </a:ext>
              <a:ext uri="{C183D7F6-B498-43B3-948B-1728B52AA6E4}">
                <adec:decorative xmlns:adec="http://schemas.microsoft.com/office/drawing/2017/decorative" val="1"/>
              </a:ext>
            </a:extLst>
          </p:cNvPr>
          <p:cNvSpPr/>
          <p:nvPr/>
        </p:nvSpPr>
        <p:spPr>
          <a:xfrm>
            <a:off x="304800" y="5756378"/>
            <a:ext cx="1400651" cy="391724"/>
          </a:xfrm>
          <a:prstGeom prst="rect">
            <a:avLst/>
          </a:prstGeom>
          <a:gradFill>
            <a:gsLst>
              <a:gs pos="0">
                <a:schemeClr val="accent3">
                  <a:lumMod val="20000"/>
                  <a:lumOff val="80000"/>
                </a:schemeClr>
              </a:gs>
              <a:gs pos="0">
                <a:schemeClr val="accent3">
                  <a:lumMod val="20000"/>
                  <a:lumOff val="80000"/>
                </a:schemeClr>
              </a:gs>
              <a:gs pos="98000">
                <a:schemeClr val="accent3">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Background</a:t>
            </a:r>
          </a:p>
        </p:txBody>
      </p:sp>
      <p:sp>
        <p:nvSpPr>
          <p:cNvPr id="5" name="Rectangle 4">
            <a:extLst>
              <a:ext uri="{FF2B5EF4-FFF2-40B4-BE49-F238E27FC236}">
                <a16:creationId xmlns:a16="http://schemas.microsoft.com/office/drawing/2014/main" id="{9A568612-AC7F-2330-F79B-4F7F35E4D1EB}"/>
              </a:ext>
              <a:ext uri="{C183D7F6-B498-43B3-948B-1728B52AA6E4}">
                <adec:decorative xmlns:adec="http://schemas.microsoft.com/office/drawing/2017/decorative" val="1"/>
              </a:ext>
            </a:extLst>
          </p:cNvPr>
          <p:cNvSpPr/>
          <p:nvPr/>
        </p:nvSpPr>
        <p:spPr>
          <a:xfrm>
            <a:off x="10757172" y="5744416"/>
            <a:ext cx="1130027" cy="39319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Links</a:t>
            </a:r>
          </a:p>
        </p:txBody>
      </p:sp>
      <p:sp>
        <p:nvSpPr>
          <p:cNvPr id="20" name="Isosceles Triangle 19">
            <a:extLst>
              <a:ext uri="{FF2B5EF4-FFF2-40B4-BE49-F238E27FC236}">
                <a16:creationId xmlns:a16="http://schemas.microsoft.com/office/drawing/2014/main" id="{B57773CF-9EC2-141E-7B52-D2E57D75EEE0}"/>
              </a:ext>
              <a:ext uri="{C183D7F6-B498-43B3-948B-1728B52AA6E4}">
                <adec:decorative xmlns:adec="http://schemas.microsoft.com/office/drawing/2017/decorative" val="1"/>
              </a:ext>
            </a:extLst>
          </p:cNvPr>
          <p:cNvSpPr/>
          <p:nvPr/>
        </p:nvSpPr>
        <p:spPr>
          <a:xfrm rot="10800000">
            <a:off x="753191" y="5764514"/>
            <a:ext cx="382508" cy="9635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Diagram 1">
            <a:extLst>
              <a:ext uri="{FF2B5EF4-FFF2-40B4-BE49-F238E27FC236}">
                <a16:creationId xmlns:a16="http://schemas.microsoft.com/office/drawing/2014/main" id="{F1AAD980-242E-1C42-3623-14913353AB6D}"/>
              </a:ext>
            </a:extLst>
          </p:cNvPr>
          <p:cNvGraphicFramePr/>
          <p:nvPr>
            <p:extLst>
              <p:ext uri="{D42A27DB-BD31-4B8C-83A1-F6EECF244321}">
                <p14:modId xmlns:p14="http://schemas.microsoft.com/office/powerpoint/2010/main" val="4113572686"/>
              </p:ext>
            </p:extLst>
          </p:nvPr>
        </p:nvGraphicFramePr>
        <p:xfrm>
          <a:off x="801953" y="1186830"/>
          <a:ext cx="10283294" cy="4280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693;p77">
            <a:extLst>
              <a:ext uri="{FF2B5EF4-FFF2-40B4-BE49-F238E27FC236}">
                <a16:creationId xmlns:a16="http://schemas.microsoft.com/office/drawing/2014/main" id="{18FE24D2-20B6-F7BD-B80C-76B73E44CA66}"/>
              </a:ext>
            </a:extLst>
          </p:cNvPr>
          <p:cNvSpPr txBox="1">
            <a:spLocks noGrp="1"/>
          </p:cNvSpPr>
          <p:nvPr>
            <p:ph type="title"/>
          </p:nvPr>
        </p:nvSpPr>
        <p:spPr>
          <a:xfrm>
            <a:off x="113323" y="148332"/>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The Principles</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750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p:tgtEl>
                                          <p:spTgt spid="9"/>
                                        </p:tgtEl>
                                        <p:attrNameLst>
                                          <p:attrName>ppt_y</p:attrName>
                                        </p:attrNameLst>
                                      </p:cBhvr>
                                      <p:tavLst>
                                        <p:tav tm="0">
                                          <p:val>
                                            <p:strVal val="#ppt_y+#ppt_h*1.125000"/>
                                          </p:val>
                                        </p:tav>
                                        <p:tav tm="100000">
                                          <p:val>
                                            <p:strVal val="#ppt_y"/>
                                          </p:val>
                                        </p:tav>
                                      </p:tavLst>
                                    </p:anim>
                                    <p:animEffect transition="in" filter="wipe(up)">
                                      <p:cBhvr>
                                        <p:cTn id="8" dur="250"/>
                                        <p:tgtEl>
                                          <p:spTgt spid="9"/>
                                        </p:tgtEl>
                                      </p:cBhvr>
                                    </p:animEffect>
                                  </p:childTnLst>
                                </p:cTn>
                              </p:par>
                            </p:childTnLst>
                          </p:cTn>
                        </p:par>
                        <p:par>
                          <p:cTn id="9" fill="hold">
                            <p:stCondLst>
                              <p:cond delay="250"/>
                            </p:stCondLst>
                            <p:childTnLst>
                              <p:par>
                                <p:cTn id="10" presetID="1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p:tgtEl>
                                          <p:spTgt spid="13"/>
                                        </p:tgtEl>
                                        <p:attrNameLst>
                                          <p:attrName>ppt_y</p:attrName>
                                        </p:attrNameLst>
                                      </p:cBhvr>
                                      <p:tavLst>
                                        <p:tav tm="0">
                                          <p:val>
                                            <p:strVal val="#ppt_y+#ppt_h*1.125000"/>
                                          </p:val>
                                        </p:tav>
                                        <p:tav tm="100000">
                                          <p:val>
                                            <p:strVal val="#ppt_y"/>
                                          </p:val>
                                        </p:tav>
                                      </p:tavLst>
                                    </p:anim>
                                    <p:animEffect transition="in" filter="wipe(up)">
                                      <p:cBhvr>
                                        <p:cTn id="13" dur="250"/>
                                        <p:tgtEl>
                                          <p:spTgt spid="13"/>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p:tgtEl>
                                          <p:spTgt spid="19"/>
                                        </p:tgtEl>
                                        <p:attrNameLst>
                                          <p:attrName>ppt_y</p:attrName>
                                        </p:attrNameLst>
                                      </p:cBhvr>
                                      <p:tavLst>
                                        <p:tav tm="0">
                                          <p:val>
                                            <p:strVal val="#ppt_y+#ppt_h*1.125000"/>
                                          </p:val>
                                        </p:tav>
                                        <p:tav tm="100000">
                                          <p:val>
                                            <p:strVal val="#ppt_y"/>
                                          </p:val>
                                        </p:tav>
                                      </p:tavLst>
                                    </p:anim>
                                    <p:animEffect transition="in" filter="wipe(up)">
                                      <p:cBhvr>
                                        <p:cTn id="18" dur="250"/>
                                        <p:tgtEl>
                                          <p:spTgt spid="19"/>
                                        </p:tgtEl>
                                      </p:cBhvr>
                                    </p:animEffect>
                                  </p:childTnLst>
                                </p:cTn>
                              </p:par>
                            </p:childTnLst>
                          </p:cTn>
                        </p:par>
                        <p:par>
                          <p:cTn id="19" fill="hold">
                            <p:stCondLst>
                              <p:cond delay="750"/>
                            </p:stCondLst>
                            <p:childTnLst>
                              <p:par>
                                <p:cTn id="20" presetID="1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p:tgtEl>
                                          <p:spTgt spid="15"/>
                                        </p:tgtEl>
                                        <p:attrNameLst>
                                          <p:attrName>ppt_y</p:attrName>
                                        </p:attrNameLst>
                                      </p:cBhvr>
                                      <p:tavLst>
                                        <p:tav tm="0">
                                          <p:val>
                                            <p:strVal val="#ppt_y+#ppt_h*1.125000"/>
                                          </p:val>
                                        </p:tav>
                                        <p:tav tm="100000">
                                          <p:val>
                                            <p:strVal val="#ppt_y"/>
                                          </p:val>
                                        </p:tav>
                                      </p:tavLst>
                                    </p:anim>
                                    <p:animEffect transition="in" filter="wipe(up)">
                                      <p:cBhvr>
                                        <p:cTn id="23" dur="250"/>
                                        <p:tgtEl>
                                          <p:spTgt spid="15"/>
                                        </p:tgtEl>
                                      </p:cBhvr>
                                    </p:animEffect>
                                  </p:childTnLst>
                                </p:cTn>
                              </p:par>
                            </p:childTnLst>
                          </p:cTn>
                        </p:par>
                        <p:par>
                          <p:cTn id="24" fill="hold">
                            <p:stCondLst>
                              <p:cond delay="1000"/>
                            </p:stCondLst>
                            <p:childTnLst>
                              <p:par>
                                <p:cTn id="25" presetID="1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50"/>
                                        <p:tgtEl>
                                          <p:spTgt spid="18"/>
                                        </p:tgtEl>
                                        <p:attrNameLst>
                                          <p:attrName>ppt_y</p:attrName>
                                        </p:attrNameLst>
                                      </p:cBhvr>
                                      <p:tavLst>
                                        <p:tav tm="0">
                                          <p:val>
                                            <p:strVal val="#ppt_y+#ppt_h*1.125000"/>
                                          </p:val>
                                        </p:tav>
                                        <p:tav tm="100000">
                                          <p:val>
                                            <p:strVal val="#ppt_y"/>
                                          </p:val>
                                        </p:tav>
                                      </p:tavLst>
                                    </p:anim>
                                    <p:animEffect transition="in" filter="wipe(up)">
                                      <p:cBhvr>
                                        <p:cTn id="28" dur="250"/>
                                        <p:tgtEl>
                                          <p:spTgt spid="18"/>
                                        </p:tgtEl>
                                      </p:cBhvr>
                                    </p:animEffect>
                                  </p:childTnLst>
                                </p:cTn>
                              </p:par>
                            </p:childTnLst>
                          </p:cTn>
                        </p:par>
                        <p:par>
                          <p:cTn id="29" fill="hold">
                            <p:stCondLst>
                              <p:cond delay="1250"/>
                            </p:stCondLst>
                            <p:childTnLst>
                              <p:par>
                                <p:cTn id="30" presetID="1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p:tgtEl>
                                          <p:spTgt spid="16"/>
                                        </p:tgtEl>
                                        <p:attrNameLst>
                                          <p:attrName>ppt_y</p:attrName>
                                        </p:attrNameLst>
                                      </p:cBhvr>
                                      <p:tavLst>
                                        <p:tav tm="0">
                                          <p:val>
                                            <p:strVal val="#ppt_y+#ppt_h*1.125000"/>
                                          </p:val>
                                        </p:tav>
                                        <p:tav tm="100000">
                                          <p:val>
                                            <p:strVal val="#ppt_y"/>
                                          </p:val>
                                        </p:tav>
                                      </p:tavLst>
                                    </p:anim>
                                    <p:animEffect transition="in" filter="wipe(up)">
                                      <p:cBhvr>
                                        <p:cTn id="33" dur="250"/>
                                        <p:tgtEl>
                                          <p:spTgt spid="16"/>
                                        </p:tgtEl>
                                      </p:cBhvr>
                                    </p:animEffect>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50"/>
                                        <p:tgtEl>
                                          <p:spTgt spid="17"/>
                                        </p:tgtEl>
                                        <p:attrNameLst>
                                          <p:attrName>ppt_y</p:attrName>
                                        </p:attrNameLst>
                                      </p:cBhvr>
                                      <p:tavLst>
                                        <p:tav tm="0">
                                          <p:val>
                                            <p:strVal val="#ppt_y+#ppt_h*1.125000"/>
                                          </p:val>
                                        </p:tav>
                                        <p:tav tm="100000">
                                          <p:val>
                                            <p:strVal val="#ppt_y"/>
                                          </p:val>
                                        </p:tav>
                                      </p:tavLst>
                                    </p:anim>
                                    <p:animEffect transition="in" filter="wipe(up)">
                                      <p:cBhvr>
                                        <p:cTn id="38" dur="25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1750"/>
                            </p:stCondLst>
                            <p:childTnLst>
                              <p:par>
                                <p:cTn id="43" presetID="12" presetClass="entr" presetSubtype="4"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250"/>
                                        <p:tgtEl>
                                          <p:spTgt spid="3"/>
                                        </p:tgtEl>
                                        <p:attrNameLst>
                                          <p:attrName>ppt_y</p:attrName>
                                        </p:attrNameLst>
                                      </p:cBhvr>
                                      <p:tavLst>
                                        <p:tav tm="0">
                                          <p:val>
                                            <p:strVal val="#ppt_y+#ppt_h*1.125000"/>
                                          </p:val>
                                        </p:tav>
                                        <p:tav tm="100000">
                                          <p:val>
                                            <p:strVal val="#ppt_y"/>
                                          </p:val>
                                        </p:tav>
                                      </p:tavLst>
                                    </p:anim>
                                    <p:animEffect transition="in" filter="wipe(up)">
                                      <p:cBhvr>
                                        <p:cTn id="46" dur="250"/>
                                        <p:tgtEl>
                                          <p:spTgt spid="3"/>
                                        </p:tgtEl>
                                      </p:cBhvr>
                                    </p:animEffect>
                                  </p:childTnLst>
                                </p:cTn>
                              </p:par>
                            </p:childTnLst>
                          </p:cTn>
                        </p:par>
                        <p:par>
                          <p:cTn id="47" fill="hold">
                            <p:stCondLst>
                              <p:cond delay="2000"/>
                            </p:stCondLst>
                            <p:childTnLst>
                              <p:par>
                                <p:cTn id="48" presetID="12" presetClass="entr" presetSubtype="4"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250"/>
                                        <p:tgtEl>
                                          <p:spTgt spid="5"/>
                                        </p:tgtEl>
                                        <p:attrNameLst>
                                          <p:attrName>ppt_y</p:attrName>
                                        </p:attrNameLst>
                                      </p:cBhvr>
                                      <p:tavLst>
                                        <p:tav tm="0">
                                          <p:val>
                                            <p:strVal val="#ppt_y+#ppt_h*1.125000"/>
                                          </p:val>
                                        </p:tav>
                                        <p:tav tm="100000">
                                          <p:val>
                                            <p:strVal val="#ppt_y"/>
                                          </p:val>
                                        </p:tav>
                                      </p:tavLst>
                                    </p:anim>
                                    <p:animEffect transition="in" filter="wipe(up)">
                                      <p:cBhvr>
                                        <p:cTn id="5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7" grpId="0" animBg="1"/>
      <p:bldP spid="18" grpId="0" animBg="1"/>
      <p:bldP spid="19" grpId="0" animBg="1"/>
      <p:bldP spid="3" grpId="0" animBg="1"/>
      <p:bldP spid="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92" name="Google Shape;692;p7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dirty="0"/>
              <a:t>4</a:t>
            </a:fld>
            <a:endParaRPr/>
          </a:p>
        </p:txBody>
      </p:sp>
      <p:sp>
        <p:nvSpPr>
          <p:cNvPr id="14" name="TextBox 13">
            <a:extLst>
              <a:ext uri="{FF2B5EF4-FFF2-40B4-BE49-F238E27FC236}">
                <a16:creationId xmlns:a16="http://schemas.microsoft.com/office/drawing/2014/main" id="{615FFE2A-9DD2-BC66-0B34-4EC9DA85D01D}"/>
              </a:ext>
            </a:extLst>
          </p:cNvPr>
          <p:cNvSpPr txBox="1"/>
          <p:nvPr/>
        </p:nvSpPr>
        <p:spPr>
          <a:xfrm>
            <a:off x="7344228" y="4936067"/>
            <a:ext cx="1716314" cy="811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AutoShape 2" descr="Attendance_matters_Ri_Logo">
            <a:extLst>
              <a:ext uri="{FF2B5EF4-FFF2-40B4-BE49-F238E27FC236}">
                <a16:creationId xmlns:a16="http://schemas.microsoft.com/office/drawing/2014/main" id="{70D7BC0F-876F-93D7-AC87-D77C189338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Attendance_matters_Ri_Logo">
            <a:extLst>
              <a:ext uri="{FF2B5EF4-FFF2-40B4-BE49-F238E27FC236}">
                <a16:creationId xmlns:a16="http://schemas.microsoft.com/office/drawing/2014/main" id="{42B4973F-0036-4443-C66A-335704D1B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75394A71-8793-B086-E36E-DC5EB0E2D6E3}"/>
              </a:ext>
            </a:extLst>
          </p:cNvPr>
          <p:cNvGraphicFramePr/>
          <p:nvPr>
            <p:extLst>
              <p:ext uri="{D42A27DB-BD31-4B8C-83A1-F6EECF244321}">
                <p14:modId xmlns:p14="http://schemas.microsoft.com/office/powerpoint/2010/main" val="4040348502"/>
              </p:ext>
            </p:extLst>
          </p:nvPr>
        </p:nvGraphicFramePr>
        <p:xfrm>
          <a:off x="235402" y="667297"/>
          <a:ext cx="11750502" cy="531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1199B3C-0B0D-0AF4-E280-4B8F48F544C4}"/>
              </a:ext>
              <a:ext uri="{C183D7F6-B498-43B3-948B-1728B52AA6E4}">
                <adec:decorative xmlns:adec="http://schemas.microsoft.com/office/drawing/2017/decorative" val="1"/>
              </a:ext>
            </a:extLst>
          </p:cNvPr>
          <p:cNvSpPr/>
          <p:nvPr/>
        </p:nvSpPr>
        <p:spPr>
          <a:xfrm>
            <a:off x="1631088" y="5760318"/>
            <a:ext cx="1400651" cy="391724"/>
          </a:xfrm>
          <a:prstGeom prst="rect">
            <a:avLst/>
          </a:prstGeom>
          <a:gradFill>
            <a:gsLst>
              <a:gs pos="0">
                <a:schemeClr val="accent3">
                  <a:lumMod val="40000"/>
                  <a:lumOff val="60000"/>
                </a:schemeClr>
              </a:gs>
              <a:gs pos="0">
                <a:schemeClr val="accent3">
                  <a:lumMod val="40000"/>
                  <a:lumOff val="60000"/>
                </a:schemeClr>
              </a:gs>
              <a:gs pos="98000">
                <a:schemeClr val="accent3">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Timeline</a:t>
            </a:r>
          </a:p>
        </p:txBody>
      </p:sp>
      <p:sp>
        <p:nvSpPr>
          <p:cNvPr id="5" name="Rectangle 4">
            <a:extLst>
              <a:ext uri="{FF2B5EF4-FFF2-40B4-BE49-F238E27FC236}">
                <a16:creationId xmlns:a16="http://schemas.microsoft.com/office/drawing/2014/main" id="{CFD17184-9D32-6A6C-A5B8-6231FCB963E1}"/>
              </a:ext>
              <a:ext uri="{C183D7F6-B498-43B3-948B-1728B52AA6E4}">
                <adec:decorative xmlns:adec="http://schemas.microsoft.com/office/drawing/2017/decorative" val="1"/>
              </a:ext>
            </a:extLst>
          </p:cNvPr>
          <p:cNvSpPr/>
          <p:nvPr/>
        </p:nvSpPr>
        <p:spPr>
          <a:xfrm>
            <a:off x="2978587" y="5760318"/>
            <a:ext cx="1400651" cy="389098"/>
          </a:xfrm>
          <a:prstGeom prst="rect">
            <a:avLst/>
          </a:prstGeom>
          <a:gradFill flip="none" rotWithShape="1">
            <a:gsLst>
              <a:gs pos="0">
                <a:schemeClr val="accent3">
                  <a:lumMod val="40000"/>
                  <a:lumOff val="60000"/>
                </a:schemeClr>
              </a:gs>
              <a:gs pos="0">
                <a:schemeClr val="accent3">
                  <a:lumMod val="40000"/>
                  <a:lumOff val="60000"/>
                </a:schemeClr>
              </a:gs>
              <a:gs pos="98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The  Process</a:t>
            </a:r>
          </a:p>
        </p:txBody>
      </p:sp>
      <p:sp>
        <p:nvSpPr>
          <p:cNvPr id="7" name="Rectangle 6">
            <a:extLst>
              <a:ext uri="{FF2B5EF4-FFF2-40B4-BE49-F238E27FC236}">
                <a16:creationId xmlns:a16="http://schemas.microsoft.com/office/drawing/2014/main" id="{1CE83D35-7958-48CD-E9EB-42A99450C7D5}"/>
              </a:ext>
              <a:ext uri="{C183D7F6-B498-43B3-948B-1728B52AA6E4}">
                <adec:decorative xmlns:adec="http://schemas.microsoft.com/office/drawing/2017/decorative" val="1"/>
              </a:ext>
            </a:extLst>
          </p:cNvPr>
          <p:cNvSpPr/>
          <p:nvPr/>
        </p:nvSpPr>
        <p:spPr>
          <a:xfrm>
            <a:off x="5571070" y="5775113"/>
            <a:ext cx="1214826" cy="374398"/>
          </a:xfrm>
          <a:prstGeom prst="rect">
            <a:avLst/>
          </a:prstGeom>
          <a:gradFill flip="none" rotWithShape="1">
            <a:gsLst>
              <a:gs pos="5000">
                <a:schemeClr val="accent3">
                  <a:lumMod val="60000"/>
                  <a:lumOff val="40000"/>
                </a:schemeClr>
              </a:gs>
              <a:gs pos="100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Next</a:t>
            </a:r>
            <a:r>
              <a:rPr kumimoji="0" lang="en-US" sz="1200" b="1" i="0" u="none" strike="noStrike" kern="1200" cap="none" spc="0" normalizeH="0" noProof="0" dirty="0">
                <a:ln>
                  <a:noFill/>
                </a:ln>
                <a:solidFill>
                  <a:srgbClr val="002060"/>
                </a:solidFill>
                <a:effectLst/>
                <a:uLnTx/>
                <a:uFillTx/>
                <a:latin typeface="Calibri"/>
                <a:ea typeface="+mn-ea"/>
                <a:cs typeface="+mn-cs"/>
              </a:rPr>
              <a:t> Steps</a:t>
            </a:r>
            <a:endParaRPr kumimoji="0" lang="en-US" sz="1200" b="1" i="0" u="none" strike="noStrike" kern="1200" cap="none" spc="0" normalizeH="0" baseline="0" noProof="0" dirty="0">
              <a:ln>
                <a:noFill/>
              </a:ln>
              <a:solidFill>
                <a:srgbClr val="00206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D5DA8D9-0176-F7CA-C922-9E3B0BE23AC0}"/>
              </a:ext>
              <a:ext uri="{C183D7F6-B498-43B3-948B-1728B52AA6E4}">
                <adec:decorative xmlns:adec="http://schemas.microsoft.com/office/drawing/2017/decorative" val="1"/>
              </a:ext>
            </a:extLst>
          </p:cNvPr>
          <p:cNvSpPr/>
          <p:nvPr/>
        </p:nvSpPr>
        <p:spPr>
          <a:xfrm>
            <a:off x="8127242" y="5779215"/>
            <a:ext cx="1368900" cy="374398"/>
          </a:xfrm>
          <a:prstGeom prst="rect">
            <a:avLst/>
          </a:prstGeom>
          <a:gradFill flip="none" rotWithShape="1">
            <a:gsLst>
              <a:gs pos="0">
                <a:schemeClr val="accent3">
                  <a:lumMod val="75000"/>
                </a:scheme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Wrap Up</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EFE7BB6-BA54-DF9C-6038-1AA55AAA2508}"/>
              </a:ext>
              <a:ext uri="{C183D7F6-B498-43B3-948B-1728B52AA6E4}">
                <adec:decorative xmlns:adec="http://schemas.microsoft.com/office/drawing/2017/decorative" val="1"/>
              </a:ext>
            </a:extLst>
          </p:cNvPr>
          <p:cNvSpPr/>
          <p:nvPr/>
        </p:nvSpPr>
        <p:spPr>
          <a:xfrm>
            <a:off x="9496142" y="5787706"/>
            <a:ext cx="1404647" cy="36171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Feedback</a:t>
            </a:r>
          </a:p>
        </p:txBody>
      </p:sp>
      <p:sp>
        <p:nvSpPr>
          <p:cNvPr id="10" name="Rectangle 9">
            <a:extLst>
              <a:ext uri="{FF2B5EF4-FFF2-40B4-BE49-F238E27FC236}">
                <a16:creationId xmlns:a16="http://schemas.microsoft.com/office/drawing/2014/main" id="{873A5D7D-8890-B91C-B868-177707B700E1}"/>
              </a:ext>
              <a:ext uri="{C183D7F6-B498-43B3-948B-1728B52AA6E4}">
                <adec:decorative xmlns:adec="http://schemas.microsoft.com/office/drawing/2017/decorative" val="1"/>
              </a:ext>
            </a:extLst>
          </p:cNvPr>
          <p:cNvSpPr/>
          <p:nvPr/>
        </p:nvSpPr>
        <p:spPr>
          <a:xfrm>
            <a:off x="6733071" y="5779828"/>
            <a:ext cx="1394171" cy="361710"/>
          </a:xfrm>
          <a:prstGeom prst="rect">
            <a:avLst/>
          </a:prstGeom>
          <a:gradFill>
            <a:gsLst>
              <a:gs pos="0">
                <a:schemeClr val="accent3">
                  <a:lumMod val="75000"/>
                </a:schemeClr>
              </a:gs>
              <a:gs pos="10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Questions</a:t>
            </a:r>
          </a:p>
        </p:txBody>
      </p:sp>
      <p:sp>
        <p:nvSpPr>
          <p:cNvPr id="11" name="Rectangle 10">
            <a:extLst>
              <a:ext uri="{FF2B5EF4-FFF2-40B4-BE49-F238E27FC236}">
                <a16:creationId xmlns:a16="http://schemas.microsoft.com/office/drawing/2014/main" id="{0DF5AC4D-AED8-7E41-C4F3-C7B3283C4F92}"/>
              </a:ext>
              <a:ext uri="{C183D7F6-B498-43B3-948B-1728B52AA6E4}">
                <adec:decorative xmlns:adec="http://schemas.microsoft.com/office/drawing/2017/decorative" val="1"/>
              </a:ext>
            </a:extLst>
          </p:cNvPr>
          <p:cNvSpPr/>
          <p:nvPr/>
        </p:nvSpPr>
        <p:spPr>
          <a:xfrm>
            <a:off x="4283664" y="5764515"/>
            <a:ext cx="1287406" cy="382275"/>
          </a:xfrm>
          <a:prstGeom prst="rect">
            <a:avLst/>
          </a:prstGeom>
          <a:gradFill flip="none" rotWithShape="1">
            <a:gsLst>
              <a:gs pos="0">
                <a:schemeClr val="accent3">
                  <a:lumMod val="60000"/>
                  <a:lumOff val="40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Desktop Review</a:t>
            </a:r>
          </a:p>
        </p:txBody>
      </p:sp>
      <p:sp>
        <p:nvSpPr>
          <p:cNvPr id="13" name="Rectangle 12">
            <a:extLst>
              <a:ext uri="{FF2B5EF4-FFF2-40B4-BE49-F238E27FC236}">
                <a16:creationId xmlns:a16="http://schemas.microsoft.com/office/drawing/2014/main" id="{625EDFA4-184D-8897-6E8B-85B9E49E6A68}"/>
              </a:ext>
              <a:ext uri="{C183D7F6-B498-43B3-948B-1728B52AA6E4}">
                <adec:decorative xmlns:adec="http://schemas.microsoft.com/office/drawing/2017/decorative" val="1"/>
              </a:ext>
            </a:extLst>
          </p:cNvPr>
          <p:cNvSpPr/>
          <p:nvPr/>
        </p:nvSpPr>
        <p:spPr>
          <a:xfrm>
            <a:off x="304800" y="5756378"/>
            <a:ext cx="1400651" cy="391724"/>
          </a:xfrm>
          <a:prstGeom prst="rect">
            <a:avLst/>
          </a:prstGeom>
          <a:gradFill>
            <a:gsLst>
              <a:gs pos="0">
                <a:schemeClr val="accent3">
                  <a:lumMod val="20000"/>
                  <a:lumOff val="80000"/>
                </a:schemeClr>
              </a:gs>
              <a:gs pos="0">
                <a:schemeClr val="accent3">
                  <a:lumMod val="20000"/>
                  <a:lumOff val="80000"/>
                </a:schemeClr>
              </a:gs>
              <a:gs pos="98000">
                <a:schemeClr val="accent3">
                  <a:lumMod val="40000"/>
                  <a:lumOff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Background</a:t>
            </a:r>
          </a:p>
        </p:txBody>
      </p:sp>
      <p:sp>
        <p:nvSpPr>
          <p:cNvPr id="15" name="Rectangle 14">
            <a:extLst>
              <a:ext uri="{FF2B5EF4-FFF2-40B4-BE49-F238E27FC236}">
                <a16:creationId xmlns:a16="http://schemas.microsoft.com/office/drawing/2014/main" id="{D52A8063-DE9F-7753-19E6-40253A49A9B2}"/>
              </a:ext>
              <a:ext uri="{C183D7F6-B498-43B3-948B-1728B52AA6E4}">
                <adec:decorative xmlns:adec="http://schemas.microsoft.com/office/drawing/2017/decorative" val="1"/>
              </a:ext>
            </a:extLst>
          </p:cNvPr>
          <p:cNvSpPr/>
          <p:nvPr/>
        </p:nvSpPr>
        <p:spPr>
          <a:xfrm>
            <a:off x="10900789" y="5783510"/>
            <a:ext cx="986411" cy="35802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Links</a:t>
            </a:r>
          </a:p>
        </p:txBody>
      </p:sp>
      <p:sp>
        <p:nvSpPr>
          <p:cNvPr id="18" name="Google Shape;693;p77">
            <a:extLst>
              <a:ext uri="{FF2B5EF4-FFF2-40B4-BE49-F238E27FC236}">
                <a16:creationId xmlns:a16="http://schemas.microsoft.com/office/drawing/2014/main" id="{F1BE6988-A217-C01C-D540-A0E471329F31}"/>
              </a:ext>
            </a:extLst>
          </p:cNvPr>
          <p:cNvSpPr txBox="1">
            <a:spLocks noGrp="1"/>
          </p:cNvSpPr>
          <p:nvPr>
            <p:ph type="title"/>
          </p:nvPr>
        </p:nvSpPr>
        <p:spPr>
          <a:xfrm>
            <a:off x="113323" y="148332"/>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The Principles</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sp>
        <p:nvSpPr>
          <p:cNvPr id="12" name="Isosceles Triangle 11">
            <a:extLst>
              <a:ext uri="{FF2B5EF4-FFF2-40B4-BE49-F238E27FC236}">
                <a16:creationId xmlns:a16="http://schemas.microsoft.com/office/drawing/2014/main" id="{C457640D-69D4-4D48-D13C-C3AE4E0630A2}"/>
              </a:ext>
              <a:ext uri="{C183D7F6-B498-43B3-948B-1728B52AA6E4}">
                <adec:decorative xmlns:adec="http://schemas.microsoft.com/office/drawing/2017/decorative" val="1"/>
              </a:ext>
            </a:extLst>
          </p:cNvPr>
          <p:cNvSpPr/>
          <p:nvPr/>
        </p:nvSpPr>
        <p:spPr>
          <a:xfrm rot="10800000">
            <a:off x="801187" y="5747656"/>
            <a:ext cx="275359" cy="12191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40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p:tgtEl>
                                          <p:spTgt spid="3"/>
                                        </p:tgtEl>
                                        <p:attrNameLst>
                                          <p:attrName>ppt_y</p:attrName>
                                        </p:attrNameLst>
                                      </p:cBhvr>
                                      <p:tavLst>
                                        <p:tav tm="0">
                                          <p:val>
                                            <p:strVal val="#ppt_y+#ppt_h*1.125000"/>
                                          </p:val>
                                        </p:tav>
                                        <p:tav tm="100000">
                                          <p:val>
                                            <p:strVal val="#ppt_y"/>
                                          </p:val>
                                        </p:tav>
                                      </p:tavLst>
                                    </p:anim>
                                    <p:animEffect transition="in" filter="wipe(up)">
                                      <p:cBhvr>
                                        <p:cTn id="8" dur="250"/>
                                        <p:tgtEl>
                                          <p:spTgt spid="3"/>
                                        </p:tgtEl>
                                      </p:cBhvr>
                                    </p:animEffect>
                                  </p:childTnLst>
                                </p:cTn>
                              </p:par>
                            </p:childTnLst>
                          </p:cTn>
                        </p:par>
                        <p:par>
                          <p:cTn id="9" fill="hold">
                            <p:stCondLst>
                              <p:cond delay="25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p:tgtEl>
                                          <p:spTgt spid="5"/>
                                        </p:tgtEl>
                                        <p:attrNameLst>
                                          <p:attrName>ppt_y</p:attrName>
                                        </p:attrNameLst>
                                      </p:cBhvr>
                                      <p:tavLst>
                                        <p:tav tm="0">
                                          <p:val>
                                            <p:strVal val="#ppt_y+#ppt_h*1.125000"/>
                                          </p:val>
                                        </p:tav>
                                        <p:tav tm="100000">
                                          <p:val>
                                            <p:strVal val="#ppt_y"/>
                                          </p:val>
                                        </p:tav>
                                      </p:tavLst>
                                    </p:anim>
                                    <p:animEffect transition="in" filter="wipe(up)">
                                      <p:cBhvr>
                                        <p:cTn id="13" dur="250"/>
                                        <p:tgtEl>
                                          <p:spTgt spid="5"/>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50"/>
                                        <p:tgtEl>
                                          <p:spTgt spid="11"/>
                                        </p:tgtEl>
                                        <p:attrNameLst>
                                          <p:attrName>ppt_y</p:attrName>
                                        </p:attrNameLst>
                                      </p:cBhvr>
                                      <p:tavLst>
                                        <p:tav tm="0">
                                          <p:val>
                                            <p:strVal val="#ppt_y+#ppt_h*1.125000"/>
                                          </p:val>
                                        </p:tav>
                                        <p:tav tm="100000">
                                          <p:val>
                                            <p:strVal val="#ppt_y"/>
                                          </p:val>
                                        </p:tav>
                                      </p:tavLst>
                                    </p:anim>
                                    <p:animEffect transition="in" filter="wipe(up)">
                                      <p:cBhvr>
                                        <p:cTn id="18" dur="250"/>
                                        <p:tgtEl>
                                          <p:spTgt spid="11"/>
                                        </p:tgtEl>
                                      </p:cBhvr>
                                    </p:animEffect>
                                  </p:childTnLst>
                                </p:cTn>
                              </p:par>
                            </p:childTnLst>
                          </p:cTn>
                        </p:par>
                        <p:par>
                          <p:cTn id="19" fill="hold">
                            <p:stCondLst>
                              <p:cond delay="75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p:tgtEl>
                                          <p:spTgt spid="7"/>
                                        </p:tgtEl>
                                        <p:attrNameLst>
                                          <p:attrName>ppt_y</p:attrName>
                                        </p:attrNameLst>
                                      </p:cBhvr>
                                      <p:tavLst>
                                        <p:tav tm="0">
                                          <p:val>
                                            <p:strVal val="#ppt_y+#ppt_h*1.125000"/>
                                          </p:val>
                                        </p:tav>
                                        <p:tav tm="100000">
                                          <p:val>
                                            <p:strVal val="#ppt_y"/>
                                          </p:val>
                                        </p:tav>
                                      </p:tavLst>
                                    </p:anim>
                                    <p:animEffect transition="in" filter="wipe(up)">
                                      <p:cBhvr>
                                        <p:cTn id="23" dur="250"/>
                                        <p:tgtEl>
                                          <p:spTgt spid="7"/>
                                        </p:tgtEl>
                                      </p:cBhvr>
                                    </p:animEffect>
                                  </p:childTnLst>
                                </p:cTn>
                              </p:par>
                            </p:childTnLst>
                          </p:cTn>
                        </p:par>
                        <p:par>
                          <p:cTn id="24" fill="hold">
                            <p:stCondLst>
                              <p:cond delay="1000"/>
                            </p:stCondLst>
                            <p:childTnLst>
                              <p:par>
                                <p:cTn id="25" presetID="1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50"/>
                                        <p:tgtEl>
                                          <p:spTgt spid="10"/>
                                        </p:tgtEl>
                                        <p:attrNameLst>
                                          <p:attrName>ppt_y</p:attrName>
                                        </p:attrNameLst>
                                      </p:cBhvr>
                                      <p:tavLst>
                                        <p:tav tm="0">
                                          <p:val>
                                            <p:strVal val="#ppt_y+#ppt_h*1.125000"/>
                                          </p:val>
                                        </p:tav>
                                        <p:tav tm="100000">
                                          <p:val>
                                            <p:strVal val="#ppt_y"/>
                                          </p:val>
                                        </p:tav>
                                      </p:tavLst>
                                    </p:anim>
                                    <p:animEffect transition="in" filter="wipe(up)">
                                      <p:cBhvr>
                                        <p:cTn id="28" dur="250"/>
                                        <p:tgtEl>
                                          <p:spTgt spid="10"/>
                                        </p:tgtEl>
                                      </p:cBhvr>
                                    </p:animEffect>
                                  </p:childTnLst>
                                </p:cTn>
                              </p:par>
                            </p:childTnLst>
                          </p:cTn>
                        </p:par>
                        <p:par>
                          <p:cTn id="29" fill="hold">
                            <p:stCondLst>
                              <p:cond delay="1250"/>
                            </p:stCondLst>
                            <p:childTnLst>
                              <p:par>
                                <p:cTn id="30" presetID="1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p:tgtEl>
                                          <p:spTgt spid="8"/>
                                        </p:tgtEl>
                                        <p:attrNameLst>
                                          <p:attrName>ppt_y</p:attrName>
                                        </p:attrNameLst>
                                      </p:cBhvr>
                                      <p:tavLst>
                                        <p:tav tm="0">
                                          <p:val>
                                            <p:strVal val="#ppt_y+#ppt_h*1.125000"/>
                                          </p:val>
                                        </p:tav>
                                        <p:tav tm="100000">
                                          <p:val>
                                            <p:strVal val="#ppt_y"/>
                                          </p:val>
                                        </p:tav>
                                      </p:tavLst>
                                    </p:anim>
                                    <p:animEffect transition="in" filter="wipe(up)">
                                      <p:cBhvr>
                                        <p:cTn id="33" dur="250"/>
                                        <p:tgtEl>
                                          <p:spTgt spid="8"/>
                                        </p:tgtEl>
                                      </p:cBhvr>
                                    </p:animEffect>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p:tgtEl>
                                          <p:spTgt spid="9"/>
                                        </p:tgtEl>
                                        <p:attrNameLst>
                                          <p:attrName>ppt_y</p:attrName>
                                        </p:attrNameLst>
                                      </p:cBhvr>
                                      <p:tavLst>
                                        <p:tav tm="0">
                                          <p:val>
                                            <p:strVal val="#ppt_y+#ppt_h*1.125000"/>
                                          </p:val>
                                        </p:tav>
                                        <p:tav tm="100000">
                                          <p:val>
                                            <p:strVal val="#ppt_y"/>
                                          </p:val>
                                        </p:tav>
                                      </p:tavLst>
                                    </p:anim>
                                    <p:animEffect transition="in" filter="wipe(up)">
                                      <p:cBhvr>
                                        <p:cTn id="38" dur="25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childTnLst>
                          </p:cTn>
                        </p:par>
                        <p:par>
                          <p:cTn id="42" fill="hold">
                            <p:stCondLst>
                              <p:cond delay="1750"/>
                            </p:stCondLst>
                            <p:childTnLst>
                              <p:par>
                                <p:cTn id="43" presetID="1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250"/>
                                        <p:tgtEl>
                                          <p:spTgt spid="13"/>
                                        </p:tgtEl>
                                        <p:attrNameLst>
                                          <p:attrName>ppt_y</p:attrName>
                                        </p:attrNameLst>
                                      </p:cBhvr>
                                      <p:tavLst>
                                        <p:tav tm="0">
                                          <p:val>
                                            <p:strVal val="#ppt_y+#ppt_h*1.125000"/>
                                          </p:val>
                                        </p:tav>
                                        <p:tav tm="100000">
                                          <p:val>
                                            <p:strVal val="#ppt_y"/>
                                          </p:val>
                                        </p:tav>
                                      </p:tavLst>
                                    </p:anim>
                                    <p:animEffect transition="in" filter="wipe(up)">
                                      <p:cBhvr>
                                        <p:cTn id="46" dur="250"/>
                                        <p:tgtEl>
                                          <p:spTgt spid="13"/>
                                        </p:tgtEl>
                                      </p:cBhvr>
                                    </p:animEffect>
                                  </p:childTnLst>
                                </p:cTn>
                              </p:par>
                            </p:childTnLst>
                          </p:cTn>
                        </p:par>
                        <p:par>
                          <p:cTn id="47" fill="hold">
                            <p:stCondLst>
                              <p:cond delay="2000"/>
                            </p:stCondLst>
                            <p:childTnLst>
                              <p:par>
                                <p:cTn id="48" presetID="12" presetClass="entr" presetSubtype="4"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250"/>
                                        <p:tgtEl>
                                          <p:spTgt spid="15"/>
                                        </p:tgtEl>
                                        <p:attrNameLst>
                                          <p:attrName>ppt_y</p:attrName>
                                        </p:attrNameLst>
                                      </p:cBhvr>
                                      <p:tavLst>
                                        <p:tav tm="0">
                                          <p:val>
                                            <p:strVal val="#ppt_y+#ppt_h*1.125000"/>
                                          </p:val>
                                        </p:tav>
                                        <p:tav tm="100000">
                                          <p:val>
                                            <p:strVal val="#ppt_y"/>
                                          </p:val>
                                        </p:tav>
                                      </p:tavLst>
                                    </p:anim>
                                    <p:animEffect transition="in" filter="wipe(up)">
                                      <p:cBhvr>
                                        <p:cTn id="51"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3" grpId="0" animBg="1"/>
      <p:bldP spid="1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PAGE </a:t>
            </a:r>
            <a:fld id="{4A9B5881-4007-4345-955A-79C2656F0C49}"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09D4A374-CEAA-E303-AF28-55063ED6A109}"/>
              </a:ext>
            </a:extLst>
          </p:cNvPr>
          <p:cNvSpPr>
            <a:spLocks noGrp="1"/>
          </p:cNvSpPr>
          <p:nvPr>
            <p:ph type="body" idx="1"/>
          </p:nvPr>
        </p:nvSpPr>
        <p:spPr>
          <a:xfrm>
            <a:off x="382054" y="159327"/>
            <a:ext cx="3629890" cy="5860474"/>
          </a:xfrm>
          <a:solidFill>
            <a:schemeClr val="accent2"/>
          </a:solidFill>
          <a:ln w="38100">
            <a:solidFill>
              <a:schemeClr val="bg1"/>
            </a:solidFill>
          </a:ln>
        </p:spPr>
        <p:style>
          <a:lnRef idx="1">
            <a:schemeClr val="accent3"/>
          </a:lnRef>
          <a:fillRef idx="2">
            <a:schemeClr val="accent3"/>
          </a:fillRef>
          <a:effectRef idx="1">
            <a:schemeClr val="accent3"/>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marL="0" indent="0" algn="ctr"/>
            <a:endPar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endParaRP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FY23</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LEA Federal Grant Program Monitoring </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Overview</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4294967295"/>
            <p:extLst>
              <p:ext uri="{D42A27DB-BD31-4B8C-83A1-F6EECF244321}">
                <p14:modId xmlns:p14="http://schemas.microsoft.com/office/powerpoint/2010/main" val="3031529704"/>
              </p:ext>
            </p:extLst>
          </p:nvPr>
        </p:nvGraphicFramePr>
        <p:xfrm>
          <a:off x="4211783" y="184727"/>
          <a:ext cx="7675418" cy="580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13C946B-33EF-CFA9-BEE8-E5DD4F4CDF37}"/>
              </a:ext>
            </a:extLst>
          </p:cNvPr>
          <p:cNvGrpSpPr/>
          <p:nvPr/>
        </p:nvGrpSpPr>
        <p:grpSpPr>
          <a:xfrm>
            <a:off x="1371600" y="4305300"/>
            <a:ext cx="1743075" cy="1323975"/>
            <a:chOff x="5334000" y="1332232"/>
            <a:chExt cx="1865194" cy="1856504"/>
          </a:xfrm>
        </p:grpSpPr>
        <p:sp>
          <p:nvSpPr>
            <p:cNvPr id="8" name="Rectangle: Rounded Corners 7" descr="Target Audience outline">
              <a:extLst>
                <a:ext uri="{FF2B5EF4-FFF2-40B4-BE49-F238E27FC236}">
                  <a16:creationId xmlns:a16="http://schemas.microsoft.com/office/drawing/2014/main" id="{F03142C0-46E7-9A25-1729-9F118AEE7CCC}"/>
                </a:ext>
              </a:extLst>
            </p:cNvPr>
            <p:cNvSpPr/>
            <p:nvPr/>
          </p:nvSpPr>
          <p:spPr>
            <a:xfrm>
              <a:off x="5334000" y="1335967"/>
              <a:ext cx="914400" cy="914400"/>
            </a:xfrm>
            <a:prstGeom prst="round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Rounded Corners 8">
              <a:extLst>
                <a:ext uri="{FF2B5EF4-FFF2-40B4-BE49-F238E27FC236}">
                  <a16:creationId xmlns:a16="http://schemas.microsoft.com/office/drawing/2014/main" id="{CB250B31-78F9-5F06-8F44-2D15D8A710C6}"/>
                </a:ext>
              </a:extLst>
            </p:cNvPr>
            <p:cNvSpPr/>
            <p:nvPr/>
          </p:nvSpPr>
          <p:spPr>
            <a:xfrm>
              <a:off x="6284794" y="1332232"/>
              <a:ext cx="914400" cy="914400"/>
            </a:xfrm>
            <a:prstGeom prst="round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descr="Idea outline">
              <a:extLst>
                <a:ext uri="{FF2B5EF4-FFF2-40B4-BE49-F238E27FC236}">
                  <a16:creationId xmlns:a16="http://schemas.microsoft.com/office/drawing/2014/main" id="{53E47553-E4CE-B74F-3DD9-506EE9C7717D}"/>
                </a:ext>
              </a:extLst>
            </p:cNvPr>
            <p:cNvSpPr/>
            <p:nvPr/>
          </p:nvSpPr>
          <p:spPr>
            <a:xfrm>
              <a:off x="6275871" y="2261549"/>
              <a:ext cx="914400" cy="914400"/>
            </a:xfrm>
            <a:prstGeom prst="round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11">
              <a:extLst>
                <a:ext uri="{FF2B5EF4-FFF2-40B4-BE49-F238E27FC236}">
                  <a16:creationId xmlns:a16="http://schemas.microsoft.com/office/drawing/2014/main" id="{00ECB79B-8E06-A56E-2D6B-4D6716F70776}"/>
                </a:ext>
              </a:extLst>
            </p:cNvPr>
            <p:cNvSpPr/>
            <p:nvPr/>
          </p:nvSpPr>
          <p:spPr>
            <a:xfrm>
              <a:off x="5334000" y="2274336"/>
              <a:ext cx="914400" cy="914400"/>
            </a:xfrm>
            <a:prstGeom prst="round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442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cxnSp>
        <p:nvCxnSpPr>
          <p:cNvPr id="655" name="Straight Connector 654">
            <a:extLst>
              <a:ext uri="{FF2B5EF4-FFF2-40B4-BE49-F238E27FC236}">
                <a16:creationId xmlns:a16="http://schemas.microsoft.com/office/drawing/2014/main" id="{F3BD53D8-0C3D-3923-6923-2940EE7D4D32}"/>
              </a:ext>
            </a:extLst>
          </p:cNvPr>
          <p:cNvCxnSpPr>
            <a:cxnSpLocks/>
            <a:endCxn id="31" idx="0"/>
          </p:cNvCxnSpPr>
          <p:nvPr/>
        </p:nvCxnSpPr>
        <p:spPr>
          <a:xfrm>
            <a:off x="4713400" y="3911556"/>
            <a:ext cx="0" cy="1314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CC827C33-6DB9-310A-BAA1-9D3FFDDB6A21}"/>
              </a:ext>
            </a:extLst>
          </p:cNvPr>
          <p:cNvCxnSpPr>
            <a:cxnSpLocks/>
          </p:cNvCxnSpPr>
          <p:nvPr/>
        </p:nvCxnSpPr>
        <p:spPr>
          <a:xfrm>
            <a:off x="11082510" y="2735051"/>
            <a:ext cx="0" cy="45483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2" name="Google Shape;692;p7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dirty="0"/>
              <a:t>6</a:t>
            </a:fld>
            <a:endParaRPr/>
          </a:p>
        </p:txBody>
      </p:sp>
      <p:sp>
        <p:nvSpPr>
          <p:cNvPr id="14" name="TextBox 13">
            <a:extLst>
              <a:ext uri="{FF2B5EF4-FFF2-40B4-BE49-F238E27FC236}">
                <a16:creationId xmlns:a16="http://schemas.microsoft.com/office/drawing/2014/main" id="{615FFE2A-9DD2-BC66-0B34-4EC9DA85D01D}"/>
              </a:ext>
            </a:extLst>
          </p:cNvPr>
          <p:cNvSpPr txBox="1"/>
          <p:nvPr/>
        </p:nvSpPr>
        <p:spPr>
          <a:xfrm>
            <a:off x="7344228" y="4936067"/>
            <a:ext cx="1716314" cy="811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AutoShape 2" descr="Attendance_matters_Ri_Logo">
            <a:extLst>
              <a:ext uri="{FF2B5EF4-FFF2-40B4-BE49-F238E27FC236}">
                <a16:creationId xmlns:a16="http://schemas.microsoft.com/office/drawing/2014/main" id="{70D7BC0F-876F-93D7-AC87-D77C189338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Attendance_matters_Ri_Logo">
            <a:extLst>
              <a:ext uri="{FF2B5EF4-FFF2-40B4-BE49-F238E27FC236}">
                <a16:creationId xmlns:a16="http://schemas.microsoft.com/office/drawing/2014/main" id="{42B4973F-0036-4443-C66A-335704D1B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rrow: Right 1">
            <a:extLst>
              <a:ext uri="{FF2B5EF4-FFF2-40B4-BE49-F238E27FC236}">
                <a16:creationId xmlns:a16="http://schemas.microsoft.com/office/drawing/2014/main" id="{1F6D9656-ABB0-4780-3116-C9127EBD9A91}"/>
              </a:ext>
            </a:extLst>
          </p:cNvPr>
          <p:cNvSpPr/>
          <p:nvPr/>
        </p:nvSpPr>
        <p:spPr>
          <a:xfrm>
            <a:off x="661852" y="2735051"/>
            <a:ext cx="10903131" cy="1582452"/>
          </a:xfrm>
          <a:prstGeom prst="rightArrow">
            <a:avLst/>
          </a:prstGeom>
          <a:solidFill>
            <a:schemeClr val="accent3">
              <a:lumMod val="40000"/>
              <a:lumOff val="60000"/>
            </a:schemeClr>
          </a:solidFill>
          <a:ln w="3810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0A97BDE5-CB37-D139-94E9-EA982AD45175}"/>
              </a:ext>
            </a:extLst>
          </p:cNvPr>
          <p:cNvSpPr/>
          <p:nvPr/>
        </p:nvSpPr>
        <p:spPr>
          <a:xfrm>
            <a:off x="645617" y="3383130"/>
            <a:ext cx="10040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Fall</a:t>
            </a:r>
          </a:p>
          <a:p>
            <a:pPr algn="ctr"/>
            <a:r>
              <a:rPr lang="en-US" sz="1800" b="1" dirty="0">
                <a:solidFill>
                  <a:srgbClr val="002060"/>
                </a:solidFill>
                <a:latin typeface="Calibri" panose="020F0502020204030204" pitchFamily="34" charset="0"/>
                <a:cs typeface="Calibri" panose="020F0502020204030204" pitchFamily="34" charset="0"/>
              </a:rPr>
              <a:t>2023</a:t>
            </a:r>
            <a:endParaRPr lang="en-US" b="1" dirty="0">
              <a:solidFill>
                <a:srgbClr val="002060"/>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44C7E6EA-97C6-1DF1-D78F-D33474E799EF}"/>
              </a:ext>
            </a:extLst>
          </p:cNvPr>
          <p:cNvSpPr/>
          <p:nvPr/>
        </p:nvSpPr>
        <p:spPr>
          <a:xfrm>
            <a:off x="1754652" y="3371155"/>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December  2023</a:t>
            </a:r>
          </a:p>
        </p:txBody>
      </p:sp>
      <p:sp>
        <p:nvSpPr>
          <p:cNvPr id="20" name="Flowchart: Connector 19">
            <a:extLst>
              <a:ext uri="{FF2B5EF4-FFF2-40B4-BE49-F238E27FC236}">
                <a16:creationId xmlns:a16="http://schemas.microsoft.com/office/drawing/2014/main" id="{61956666-80A0-96F1-A1D5-609B13928F99}"/>
              </a:ext>
            </a:extLst>
          </p:cNvPr>
          <p:cNvSpPr/>
          <p:nvPr/>
        </p:nvSpPr>
        <p:spPr>
          <a:xfrm>
            <a:off x="553339" y="1122472"/>
            <a:ext cx="1313363" cy="983210"/>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identified using risk assessment criteria</a:t>
            </a:r>
          </a:p>
        </p:txBody>
      </p:sp>
      <p:sp>
        <p:nvSpPr>
          <p:cNvPr id="21" name="Flowchart: Connector 20">
            <a:extLst>
              <a:ext uri="{FF2B5EF4-FFF2-40B4-BE49-F238E27FC236}">
                <a16:creationId xmlns:a16="http://schemas.microsoft.com/office/drawing/2014/main" id="{C681AA90-08A2-6112-2BBE-025CB6E6AD9C}"/>
              </a:ext>
            </a:extLst>
          </p:cNvPr>
          <p:cNvSpPr/>
          <p:nvPr/>
        </p:nvSpPr>
        <p:spPr>
          <a:xfrm>
            <a:off x="657905" y="2262917"/>
            <a:ext cx="1156471" cy="701700"/>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notified</a:t>
            </a:r>
          </a:p>
        </p:txBody>
      </p:sp>
      <p:sp>
        <p:nvSpPr>
          <p:cNvPr id="22" name="Rectangle 21">
            <a:extLst>
              <a:ext uri="{FF2B5EF4-FFF2-40B4-BE49-F238E27FC236}">
                <a16:creationId xmlns:a16="http://schemas.microsoft.com/office/drawing/2014/main" id="{FC0F34A3-62E0-32CB-4A06-2391E97DCC6E}"/>
              </a:ext>
            </a:extLst>
          </p:cNvPr>
          <p:cNvSpPr/>
          <p:nvPr/>
        </p:nvSpPr>
        <p:spPr>
          <a:xfrm>
            <a:off x="2915993" y="3380680"/>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January 2024</a:t>
            </a:r>
          </a:p>
        </p:txBody>
      </p:sp>
      <p:sp>
        <p:nvSpPr>
          <p:cNvPr id="23" name="Rectangle 22">
            <a:extLst>
              <a:ext uri="{FF2B5EF4-FFF2-40B4-BE49-F238E27FC236}">
                <a16:creationId xmlns:a16="http://schemas.microsoft.com/office/drawing/2014/main" id="{43DEA5CD-E7C7-4938-0AF4-06D6982F27F2}"/>
              </a:ext>
            </a:extLst>
          </p:cNvPr>
          <p:cNvSpPr/>
          <p:nvPr/>
        </p:nvSpPr>
        <p:spPr>
          <a:xfrm>
            <a:off x="4107446" y="3409255"/>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February 2024</a:t>
            </a:r>
          </a:p>
        </p:txBody>
      </p:sp>
      <p:sp>
        <p:nvSpPr>
          <p:cNvPr id="24" name="Rectangle 23">
            <a:extLst>
              <a:ext uri="{FF2B5EF4-FFF2-40B4-BE49-F238E27FC236}">
                <a16:creationId xmlns:a16="http://schemas.microsoft.com/office/drawing/2014/main" id="{0B5E814E-19C2-2909-F6AF-378C2975F64B}"/>
              </a:ext>
            </a:extLst>
          </p:cNvPr>
          <p:cNvSpPr/>
          <p:nvPr/>
        </p:nvSpPr>
        <p:spPr>
          <a:xfrm>
            <a:off x="5187120" y="3414426"/>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March 2024</a:t>
            </a:r>
          </a:p>
        </p:txBody>
      </p:sp>
      <p:sp>
        <p:nvSpPr>
          <p:cNvPr id="25" name="Rectangle 24">
            <a:extLst>
              <a:ext uri="{FF2B5EF4-FFF2-40B4-BE49-F238E27FC236}">
                <a16:creationId xmlns:a16="http://schemas.microsoft.com/office/drawing/2014/main" id="{8A24A3C7-4030-B0ED-5665-582E3F2B447B}"/>
              </a:ext>
            </a:extLst>
          </p:cNvPr>
          <p:cNvSpPr/>
          <p:nvPr/>
        </p:nvSpPr>
        <p:spPr>
          <a:xfrm>
            <a:off x="6109470" y="3405717"/>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April</a:t>
            </a:r>
          </a:p>
          <a:p>
            <a:pPr algn="ctr"/>
            <a:r>
              <a:rPr lang="en-US" sz="1800" b="1" dirty="0">
                <a:solidFill>
                  <a:srgbClr val="002060"/>
                </a:solidFill>
                <a:latin typeface="Calibri" panose="020F0502020204030204" pitchFamily="34" charset="0"/>
                <a:cs typeface="Calibri" panose="020F0502020204030204" pitchFamily="34" charset="0"/>
              </a:rPr>
              <a:t> 2024</a:t>
            </a:r>
          </a:p>
        </p:txBody>
      </p:sp>
      <p:sp>
        <p:nvSpPr>
          <p:cNvPr id="26" name="Rectangle 25">
            <a:extLst>
              <a:ext uri="{FF2B5EF4-FFF2-40B4-BE49-F238E27FC236}">
                <a16:creationId xmlns:a16="http://schemas.microsoft.com/office/drawing/2014/main" id="{B91E5FAC-3F52-B47F-9E60-15A8E8D53B25}"/>
              </a:ext>
            </a:extLst>
          </p:cNvPr>
          <p:cNvSpPr/>
          <p:nvPr/>
        </p:nvSpPr>
        <p:spPr>
          <a:xfrm>
            <a:off x="7022818" y="3385923"/>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May</a:t>
            </a:r>
          </a:p>
          <a:p>
            <a:pPr algn="ctr"/>
            <a:r>
              <a:rPr lang="en-US" sz="1800" b="1" dirty="0">
                <a:solidFill>
                  <a:srgbClr val="002060"/>
                </a:solidFill>
                <a:latin typeface="Calibri" panose="020F0502020204030204" pitchFamily="34" charset="0"/>
                <a:cs typeface="Calibri" panose="020F0502020204030204" pitchFamily="34" charset="0"/>
              </a:rPr>
              <a:t> 2024</a:t>
            </a:r>
          </a:p>
        </p:txBody>
      </p:sp>
      <p:sp>
        <p:nvSpPr>
          <p:cNvPr id="27" name="Rectangle 26">
            <a:extLst>
              <a:ext uri="{FF2B5EF4-FFF2-40B4-BE49-F238E27FC236}">
                <a16:creationId xmlns:a16="http://schemas.microsoft.com/office/drawing/2014/main" id="{948CCC71-6F08-4D1D-44CA-915F1E0C113E}"/>
              </a:ext>
            </a:extLst>
          </p:cNvPr>
          <p:cNvSpPr/>
          <p:nvPr/>
        </p:nvSpPr>
        <p:spPr>
          <a:xfrm>
            <a:off x="7931836" y="3376822"/>
            <a:ext cx="11564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June</a:t>
            </a:r>
          </a:p>
          <a:p>
            <a:pPr algn="ctr"/>
            <a:r>
              <a:rPr lang="en-US" sz="1800" b="1" dirty="0">
                <a:solidFill>
                  <a:srgbClr val="002060"/>
                </a:solidFill>
                <a:latin typeface="Calibri" panose="020F0502020204030204" pitchFamily="34" charset="0"/>
                <a:cs typeface="Calibri" panose="020F0502020204030204" pitchFamily="34" charset="0"/>
              </a:rPr>
              <a:t> 2024</a:t>
            </a:r>
          </a:p>
        </p:txBody>
      </p:sp>
      <p:sp>
        <p:nvSpPr>
          <p:cNvPr id="28" name="Rectangle 27">
            <a:extLst>
              <a:ext uri="{FF2B5EF4-FFF2-40B4-BE49-F238E27FC236}">
                <a16:creationId xmlns:a16="http://schemas.microsoft.com/office/drawing/2014/main" id="{1714C302-0795-7ADD-0FFC-8CC444E166F5}"/>
              </a:ext>
            </a:extLst>
          </p:cNvPr>
          <p:cNvSpPr/>
          <p:nvPr/>
        </p:nvSpPr>
        <p:spPr>
          <a:xfrm>
            <a:off x="9129289" y="3385922"/>
            <a:ext cx="10040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Summer 2024</a:t>
            </a:r>
            <a:endParaRPr lang="en-US" b="1" dirty="0">
              <a:solidFill>
                <a:srgbClr val="00206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C56A68B2-D788-D7B4-9DD7-E1AA8D598D6D}"/>
              </a:ext>
            </a:extLst>
          </p:cNvPr>
          <p:cNvSpPr/>
          <p:nvPr/>
        </p:nvSpPr>
        <p:spPr>
          <a:xfrm>
            <a:off x="10131130" y="3385921"/>
            <a:ext cx="1004071" cy="313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002060"/>
                </a:solidFill>
                <a:latin typeface="Calibri" panose="020F0502020204030204" pitchFamily="34" charset="0"/>
                <a:cs typeface="Calibri" panose="020F0502020204030204" pitchFamily="34" charset="0"/>
              </a:rPr>
              <a:t>Fall 2024</a:t>
            </a:r>
            <a:endParaRPr lang="en-US" b="1" dirty="0">
              <a:solidFill>
                <a:srgbClr val="002060"/>
              </a:solidFill>
              <a:latin typeface="Calibri" panose="020F0502020204030204" pitchFamily="34" charset="0"/>
              <a:cs typeface="Calibri" panose="020F0502020204030204" pitchFamily="34" charset="0"/>
            </a:endParaRPr>
          </a:p>
        </p:txBody>
      </p:sp>
      <p:sp>
        <p:nvSpPr>
          <p:cNvPr id="30" name="Flowchart: Connector 29">
            <a:extLst>
              <a:ext uri="{FF2B5EF4-FFF2-40B4-BE49-F238E27FC236}">
                <a16:creationId xmlns:a16="http://schemas.microsoft.com/office/drawing/2014/main" id="{70035113-94FF-C3F1-82D6-1140C9CD94A6}"/>
              </a:ext>
            </a:extLst>
          </p:cNvPr>
          <p:cNvSpPr/>
          <p:nvPr/>
        </p:nvSpPr>
        <p:spPr>
          <a:xfrm>
            <a:off x="642555" y="4097352"/>
            <a:ext cx="844472" cy="654195"/>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identifies LEAs</a:t>
            </a:r>
          </a:p>
        </p:txBody>
      </p:sp>
      <p:sp>
        <p:nvSpPr>
          <p:cNvPr id="31" name="Flowchart: Connector 30">
            <a:extLst>
              <a:ext uri="{FF2B5EF4-FFF2-40B4-BE49-F238E27FC236}">
                <a16:creationId xmlns:a16="http://schemas.microsoft.com/office/drawing/2014/main" id="{F4D267C5-CFC9-A73C-8C3B-E69E4448D6FD}"/>
              </a:ext>
            </a:extLst>
          </p:cNvPr>
          <p:cNvSpPr/>
          <p:nvPr/>
        </p:nvSpPr>
        <p:spPr>
          <a:xfrm>
            <a:off x="4094310" y="4042987"/>
            <a:ext cx="1238179" cy="1169723"/>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reviews evidence and notifies LEAs of the outcome</a:t>
            </a:r>
          </a:p>
        </p:txBody>
      </p:sp>
      <p:sp>
        <p:nvSpPr>
          <p:cNvPr id="32" name="Flowchart: Connector 31">
            <a:extLst>
              <a:ext uri="{FF2B5EF4-FFF2-40B4-BE49-F238E27FC236}">
                <a16:creationId xmlns:a16="http://schemas.microsoft.com/office/drawing/2014/main" id="{D9969339-8E0C-99C4-9C69-E85015D8DE9C}"/>
              </a:ext>
            </a:extLst>
          </p:cNvPr>
          <p:cNvSpPr/>
          <p:nvPr/>
        </p:nvSpPr>
        <p:spPr>
          <a:xfrm>
            <a:off x="2365549" y="2008321"/>
            <a:ext cx="1313363" cy="983210"/>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uploads evidence</a:t>
            </a:r>
          </a:p>
        </p:txBody>
      </p:sp>
      <p:sp>
        <p:nvSpPr>
          <p:cNvPr id="35" name="Flowchart: Connector 34">
            <a:extLst>
              <a:ext uri="{FF2B5EF4-FFF2-40B4-BE49-F238E27FC236}">
                <a16:creationId xmlns:a16="http://schemas.microsoft.com/office/drawing/2014/main" id="{3057B359-D481-9CD9-F215-7B9309951B5C}"/>
              </a:ext>
            </a:extLst>
          </p:cNvPr>
          <p:cNvSpPr/>
          <p:nvPr/>
        </p:nvSpPr>
        <p:spPr>
          <a:xfrm>
            <a:off x="3787367" y="2072577"/>
            <a:ext cx="1313363" cy="983210"/>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completes evidence submission</a:t>
            </a:r>
          </a:p>
        </p:txBody>
      </p:sp>
      <p:sp>
        <p:nvSpPr>
          <p:cNvPr id="36" name="Flowchart: Connector 35">
            <a:extLst>
              <a:ext uri="{FF2B5EF4-FFF2-40B4-BE49-F238E27FC236}">
                <a16:creationId xmlns:a16="http://schemas.microsoft.com/office/drawing/2014/main" id="{A5640545-71CF-7BFF-2B2A-F3ED227E3EA1}"/>
              </a:ext>
            </a:extLst>
          </p:cNvPr>
          <p:cNvSpPr/>
          <p:nvPr/>
        </p:nvSpPr>
        <p:spPr>
          <a:xfrm>
            <a:off x="5377180" y="4165714"/>
            <a:ext cx="1925870" cy="1035573"/>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onsite visits for comprehensive or targeted reviews </a:t>
            </a:r>
            <a:r>
              <a:rPr lang="en-US" sz="1000" dirty="0">
                <a:solidFill>
                  <a:srgbClr val="002060"/>
                </a:solidFill>
                <a:highlight>
                  <a:srgbClr val="FFCCCC"/>
                </a:highlight>
                <a:latin typeface="Calibri" panose="020F0502020204030204" pitchFamily="34" charset="0"/>
                <a:cs typeface="Calibri" panose="020F0502020204030204" pitchFamily="34" charset="0"/>
              </a:rPr>
              <a:t>(includes technical assistance)</a:t>
            </a:r>
            <a:endParaRPr lang="en-US" sz="1200" dirty="0">
              <a:solidFill>
                <a:srgbClr val="002060"/>
              </a:solidFill>
              <a:highlight>
                <a:srgbClr val="FFCCCC"/>
              </a:highlight>
              <a:latin typeface="Calibri" panose="020F0502020204030204" pitchFamily="34" charset="0"/>
              <a:cs typeface="Calibri" panose="020F0502020204030204" pitchFamily="34" charset="0"/>
            </a:endParaRPr>
          </a:p>
        </p:txBody>
      </p:sp>
      <p:sp>
        <p:nvSpPr>
          <p:cNvPr id="38" name="Flowchart: Connector 37">
            <a:extLst>
              <a:ext uri="{FF2B5EF4-FFF2-40B4-BE49-F238E27FC236}">
                <a16:creationId xmlns:a16="http://schemas.microsoft.com/office/drawing/2014/main" id="{444CA668-A55C-D7E6-B50B-7426CAEF4A4C}"/>
              </a:ext>
            </a:extLst>
          </p:cNvPr>
          <p:cNvSpPr/>
          <p:nvPr/>
        </p:nvSpPr>
        <p:spPr>
          <a:xfrm>
            <a:off x="7332940" y="4143953"/>
            <a:ext cx="1091059" cy="858079"/>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prepares final reports</a:t>
            </a:r>
          </a:p>
        </p:txBody>
      </p:sp>
      <p:sp>
        <p:nvSpPr>
          <p:cNvPr id="39" name="Flowchart: Connector 38">
            <a:extLst>
              <a:ext uri="{FF2B5EF4-FFF2-40B4-BE49-F238E27FC236}">
                <a16:creationId xmlns:a16="http://schemas.microsoft.com/office/drawing/2014/main" id="{CB696A82-B3C3-2827-3526-1B1D92C816C5}"/>
              </a:ext>
            </a:extLst>
          </p:cNvPr>
          <p:cNvSpPr/>
          <p:nvPr/>
        </p:nvSpPr>
        <p:spPr>
          <a:xfrm>
            <a:off x="8483779" y="4125378"/>
            <a:ext cx="1091059" cy="858079"/>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provides final report to LEA</a:t>
            </a:r>
          </a:p>
        </p:txBody>
      </p:sp>
      <p:sp>
        <p:nvSpPr>
          <p:cNvPr id="40" name="Flowchart: Connector 39">
            <a:extLst>
              <a:ext uri="{FF2B5EF4-FFF2-40B4-BE49-F238E27FC236}">
                <a16:creationId xmlns:a16="http://schemas.microsoft.com/office/drawing/2014/main" id="{8986E851-D858-DE9C-CB31-18727D1E06DE}"/>
              </a:ext>
            </a:extLst>
          </p:cNvPr>
          <p:cNvSpPr/>
          <p:nvPr/>
        </p:nvSpPr>
        <p:spPr>
          <a:xfrm>
            <a:off x="4685681" y="1039401"/>
            <a:ext cx="1213679" cy="1118872"/>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prepares for onsite visits </a:t>
            </a:r>
          </a:p>
          <a:p>
            <a:pPr algn="ctr"/>
            <a:r>
              <a:rPr lang="en-US" sz="1000" dirty="0">
                <a:solidFill>
                  <a:srgbClr val="002060"/>
                </a:solidFill>
                <a:latin typeface="Calibri" panose="020F0502020204030204" pitchFamily="34" charset="0"/>
                <a:cs typeface="Calibri" panose="020F0502020204030204" pitchFamily="34" charset="0"/>
              </a:rPr>
              <a:t>(if necessary)</a:t>
            </a:r>
            <a:endParaRPr lang="en-US" sz="1200" dirty="0">
              <a:solidFill>
                <a:srgbClr val="002060"/>
              </a:solidFill>
              <a:latin typeface="Calibri" panose="020F0502020204030204" pitchFamily="34" charset="0"/>
              <a:cs typeface="Calibri" panose="020F0502020204030204" pitchFamily="34" charset="0"/>
            </a:endParaRPr>
          </a:p>
        </p:txBody>
      </p:sp>
      <p:sp>
        <p:nvSpPr>
          <p:cNvPr id="42" name="Flowchart: Connector 41">
            <a:extLst>
              <a:ext uri="{FF2B5EF4-FFF2-40B4-BE49-F238E27FC236}">
                <a16:creationId xmlns:a16="http://schemas.microsoft.com/office/drawing/2014/main" id="{0CA273BC-17A2-764B-89EA-465FFBE4E707}"/>
              </a:ext>
            </a:extLst>
          </p:cNvPr>
          <p:cNvSpPr/>
          <p:nvPr/>
        </p:nvSpPr>
        <p:spPr>
          <a:xfrm>
            <a:off x="5444066" y="2065121"/>
            <a:ext cx="2272369" cy="911526"/>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hosts an onsite comprehensive or targeted visit </a:t>
            </a:r>
          </a:p>
          <a:p>
            <a:pPr algn="ctr"/>
            <a:r>
              <a:rPr lang="en-US" sz="1000" dirty="0">
                <a:solidFill>
                  <a:srgbClr val="002060"/>
                </a:solidFill>
                <a:latin typeface="Calibri" panose="020F0502020204030204" pitchFamily="34" charset="0"/>
                <a:cs typeface="Calibri" panose="020F0502020204030204" pitchFamily="34" charset="0"/>
              </a:rPr>
              <a:t>(if necessary)</a:t>
            </a:r>
            <a:endParaRPr lang="en-US" sz="1200" dirty="0">
              <a:solidFill>
                <a:srgbClr val="002060"/>
              </a:solidFill>
              <a:latin typeface="Calibri" panose="020F0502020204030204" pitchFamily="34" charset="0"/>
              <a:cs typeface="Calibri" panose="020F0502020204030204" pitchFamily="34" charset="0"/>
            </a:endParaRPr>
          </a:p>
        </p:txBody>
      </p:sp>
      <p:sp>
        <p:nvSpPr>
          <p:cNvPr id="43" name="Flowchart: Connector 42">
            <a:extLst>
              <a:ext uri="{FF2B5EF4-FFF2-40B4-BE49-F238E27FC236}">
                <a16:creationId xmlns:a16="http://schemas.microsoft.com/office/drawing/2014/main" id="{551FF87E-58A3-5101-D785-4C01C6DE395A}"/>
              </a:ext>
            </a:extLst>
          </p:cNvPr>
          <p:cNvSpPr/>
          <p:nvPr/>
        </p:nvSpPr>
        <p:spPr>
          <a:xfrm>
            <a:off x="9103694" y="1926713"/>
            <a:ext cx="1213679" cy="1118872"/>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LEAs with finding(s) submit action plan</a:t>
            </a:r>
          </a:p>
          <a:p>
            <a:pPr algn="ctr"/>
            <a:r>
              <a:rPr lang="en-US" sz="1000" dirty="0">
                <a:solidFill>
                  <a:srgbClr val="002060"/>
                </a:solidFill>
                <a:latin typeface="Calibri" panose="020F0502020204030204" pitchFamily="34" charset="0"/>
                <a:cs typeface="Calibri" panose="020F0502020204030204" pitchFamily="34" charset="0"/>
              </a:rPr>
              <a:t>(if necessary)</a:t>
            </a:r>
            <a:endParaRPr lang="en-US" sz="1200" dirty="0">
              <a:solidFill>
                <a:srgbClr val="002060"/>
              </a:solidFill>
              <a:latin typeface="Calibri" panose="020F0502020204030204" pitchFamily="34" charset="0"/>
              <a:cs typeface="Calibri" panose="020F0502020204030204" pitchFamily="34" charset="0"/>
            </a:endParaRPr>
          </a:p>
        </p:txBody>
      </p:sp>
      <p:sp>
        <p:nvSpPr>
          <p:cNvPr id="44" name="Flowchart: Connector 43">
            <a:extLst>
              <a:ext uri="{FF2B5EF4-FFF2-40B4-BE49-F238E27FC236}">
                <a16:creationId xmlns:a16="http://schemas.microsoft.com/office/drawing/2014/main" id="{8529053C-1DA4-0B0B-CD64-8EE868117254}"/>
              </a:ext>
            </a:extLst>
          </p:cNvPr>
          <p:cNvSpPr/>
          <p:nvPr/>
        </p:nvSpPr>
        <p:spPr>
          <a:xfrm>
            <a:off x="10371727" y="1586991"/>
            <a:ext cx="1421565" cy="1118872"/>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LEAs demonstrate addressing their findings</a:t>
            </a:r>
          </a:p>
          <a:p>
            <a:pPr algn="ctr"/>
            <a:r>
              <a:rPr lang="en-US" sz="1000" dirty="0">
                <a:solidFill>
                  <a:srgbClr val="002060"/>
                </a:solidFill>
                <a:latin typeface="Calibri" panose="020F0502020204030204" pitchFamily="34" charset="0"/>
                <a:cs typeface="Calibri" panose="020F0502020204030204" pitchFamily="34" charset="0"/>
              </a:rPr>
              <a:t>(if necessary)</a:t>
            </a:r>
            <a:endParaRPr lang="en-US" sz="1200" dirty="0">
              <a:solidFill>
                <a:srgbClr val="002060"/>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129BF8A8-4DEE-EF40-A96D-F315A0B8B7AB}"/>
              </a:ext>
            </a:extLst>
          </p:cNvPr>
          <p:cNvSpPr/>
          <p:nvPr/>
        </p:nvSpPr>
        <p:spPr>
          <a:xfrm>
            <a:off x="9665851" y="4369703"/>
            <a:ext cx="1998423" cy="85807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solidFill>
                  <a:srgbClr val="002060"/>
                </a:solidFill>
                <a:latin typeface="Calibri" panose="020F0502020204030204" pitchFamily="34" charset="0"/>
                <a:cs typeface="Calibri" panose="020F0502020204030204" pitchFamily="34" charset="0"/>
              </a:rPr>
              <a:t>RIDE technical assistance: development and implementation of corrective action plans</a:t>
            </a:r>
          </a:p>
        </p:txBody>
      </p:sp>
      <p:sp>
        <p:nvSpPr>
          <p:cNvPr id="47" name="Rectangle: Rounded Corners 46">
            <a:extLst>
              <a:ext uri="{FF2B5EF4-FFF2-40B4-BE49-F238E27FC236}">
                <a16:creationId xmlns:a16="http://schemas.microsoft.com/office/drawing/2014/main" id="{3F67E20A-C120-1D92-5E6A-A7DAFB5E8CE0}"/>
              </a:ext>
            </a:extLst>
          </p:cNvPr>
          <p:cNvSpPr/>
          <p:nvPr/>
        </p:nvSpPr>
        <p:spPr>
          <a:xfrm>
            <a:off x="1439562" y="5386081"/>
            <a:ext cx="4844881" cy="28336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solidFill>
                  <a:srgbClr val="002060"/>
                </a:solidFill>
                <a:latin typeface="Calibri" panose="020F0502020204030204" pitchFamily="34" charset="0"/>
                <a:cs typeface="Calibri" panose="020F0502020204030204" pitchFamily="34" charset="0"/>
              </a:rPr>
              <a:t>RIDE provides resources, guidance, and personalized assistance for LEAs</a:t>
            </a:r>
          </a:p>
        </p:txBody>
      </p:sp>
      <p:sp>
        <p:nvSpPr>
          <p:cNvPr id="48" name="Rectangle: Rounded Corners 47">
            <a:extLst>
              <a:ext uri="{FF2B5EF4-FFF2-40B4-BE49-F238E27FC236}">
                <a16:creationId xmlns:a16="http://schemas.microsoft.com/office/drawing/2014/main" id="{0998DB43-DBE7-79DE-3E9A-07C7396DDF7A}"/>
              </a:ext>
            </a:extLst>
          </p:cNvPr>
          <p:cNvSpPr/>
          <p:nvPr/>
        </p:nvSpPr>
        <p:spPr>
          <a:xfrm>
            <a:off x="6343591" y="5259663"/>
            <a:ext cx="4738919" cy="45430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solidFill>
                  <a:srgbClr val="002060"/>
                </a:solidFill>
                <a:latin typeface="Calibri" panose="020F0502020204030204" pitchFamily="34" charset="0"/>
                <a:cs typeface="Calibri" panose="020F0502020204030204" pitchFamily="34" charset="0"/>
              </a:rPr>
              <a:t>RIDE provides additional professional learning opportunities available for all LEAs (topics informed by formative monitoring reviews)</a:t>
            </a:r>
          </a:p>
        </p:txBody>
      </p:sp>
      <p:sp>
        <p:nvSpPr>
          <p:cNvPr id="49" name="Flowchart: Connector 48">
            <a:extLst>
              <a:ext uri="{FF2B5EF4-FFF2-40B4-BE49-F238E27FC236}">
                <a16:creationId xmlns:a16="http://schemas.microsoft.com/office/drawing/2014/main" id="{8319400B-FB15-4CDB-357D-0E20AF0B6AA9}"/>
              </a:ext>
            </a:extLst>
          </p:cNvPr>
          <p:cNvSpPr/>
          <p:nvPr/>
        </p:nvSpPr>
        <p:spPr>
          <a:xfrm>
            <a:off x="8490690" y="1311213"/>
            <a:ext cx="965570" cy="854191"/>
          </a:xfrm>
          <a:prstGeom prst="flowChartConnector">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LEA receives final report</a:t>
            </a:r>
          </a:p>
        </p:txBody>
      </p:sp>
      <p:sp>
        <p:nvSpPr>
          <p:cNvPr id="52" name="Google Shape;693;p77">
            <a:extLst>
              <a:ext uri="{FF2B5EF4-FFF2-40B4-BE49-F238E27FC236}">
                <a16:creationId xmlns:a16="http://schemas.microsoft.com/office/drawing/2014/main" id="{6A3E3197-1998-7A31-72E3-FDFE5951DA3D}"/>
              </a:ext>
            </a:extLst>
          </p:cNvPr>
          <p:cNvSpPr txBox="1">
            <a:spLocks noGrp="1"/>
          </p:cNvSpPr>
          <p:nvPr>
            <p:ph type="title"/>
          </p:nvPr>
        </p:nvSpPr>
        <p:spPr>
          <a:xfrm>
            <a:off x="112140" y="41681"/>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Federal Program Monitoring Timeline</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cxnSp>
        <p:nvCxnSpPr>
          <p:cNvPr id="56" name="Straight Connector 55">
            <a:extLst>
              <a:ext uri="{FF2B5EF4-FFF2-40B4-BE49-F238E27FC236}">
                <a16:creationId xmlns:a16="http://schemas.microsoft.com/office/drawing/2014/main" id="{07514B16-B3D7-4260-600A-49EFD692DBEE}"/>
              </a:ext>
            </a:extLst>
          </p:cNvPr>
          <p:cNvCxnSpPr>
            <a:stCxn id="32" idx="4"/>
          </p:cNvCxnSpPr>
          <p:nvPr/>
        </p:nvCxnSpPr>
        <p:spPr>
          <a:xfrm flipH="1">
            <a:off x="3022230" y="2991531"/>
            <a:ext cx="1" cy="14234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47A383A-5F7E-BC0D-46DD-3054DDBC9B75}"/>
              </a:ext>
            </a:extLst>
          </p:cNvPr>
          <p:cNvCxnSpPr/>
          <p:nvPr/>
        </p:nvCxnSpPr>
        <p:spPr>
          <a:xfrm flipH="1">
            <a:off x="1236139" y="2134204"/>
            <a:ext cx="1" cy="14234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B35499D-1581-DF07-303E-F8056036602C}"/>
              </a:ext>
            </a:extLst>
          </p:cNvPr>
          <p:cNvCxnSpPr/>
          <p:nvPr/>
        </p:nvCxnSpPr>
        <p:spPr>
          <a:xfrm flipH="1">
            <a:off x="1210019" y="2964617"/>
            <a:ext cx="1" cy="14234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0DCCB1-48F1-C9E2-BD5E-0AD2A2850382}"/>
              </a:ext>
            </a:extLst>
          </p:cNvPr>
          <p:cNvCxnSpPr>
            <a:cxnSpLocks/>
          </p:cNvCxnSpPr>
          <p:nvPr/>
        </p:nvCxnSpPr>
        <p:spPr>
          <a:xfrm flipH="1">
            <a:off x="4273076" y="3055787"/>
            <a:ext cx="1" cy="10556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E853E48A-4CDF-8336-ED84-10CE6976235E}"/>
              </a:ext>
            </a:extLst>
          </p:cNvPr>
          <p:cNvCxnSpPr>
            <a:cxnSpLocks/>
            <a:stCxn id="40" idx="4"/>
          </p:cNvCxnSpPr>
          <p:nvPr/>
        </p:nvCxnSpPr>
        <p:spPr>
          <a:xfrm flipH="1">
            <a:off x="5292520" y="2158273"/>
            <a:ext cx="1" cy="9486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149974CB-8B9D-9D85-1943-7669F26077AB}"/>
              </a:ext>
            </a:extLst>
          </p:cNvPr>
          <p:cNvCxnSpPr>
            <a:cxnSpLocks/>
          </p:cNvCxnSpPr>
          <p:nvPr/>
        </p:nvCxnSpPr>
        <p:spPr>
          <a:xfrm>
            <a:off x="8973475" y="2204720"/>
            <a:ext cx="0" cy="9022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6A8D29EA-64D1-3214-5DF2-EC12E522D45D}"/>
              </a:ext>
            </a:extLst>
          </p:cNvPr>
          <p:cNvCxnSpPr>
            <a:cxnSpLocks/>
          </p:cNvCxnSpPr>
          <p:nvPr/>
        </p:nvCxnSpPr>
        <p:spPr>
          <a:xfrm>
            <a:off x="6543367" y="2981855"/>
            <a:ext cx="0" cy="1520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215BED80-3AA0-2B1F-3A07-2EEFF836F9CA}"/>
              </a:ext>
            </a:extLst>
          </p:cNvPr>
          <p:cNvCxnSpPr>
            <a:cxnSpLocks/>
            <a:endCxn id="36" idx="0"/>
          </p:cNvCxnSpPr>
          <p:nvPr/>
        </p:nvCxnSpPr>
        <p:spPr>
          <a:xfrm>
            <a:off x="6337714" y="3969872"/>
            <a:ext cx="2401" cy="19584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BD51CA54-F83C-CFB1-8730-91802615AE8A}"/>
              </a:ext>
            </a:extLst>
          </p:cNvPr>
          <p:cNvCxnSpPr>
            <a:cxnSpLocks/>
          </p:cNvCxnSpPr>
          <p:nvPr/>
        </p:nvCxnSpPr>
        <p:spPr>
          <a:xfrm>
            <a:off x="7878469" y="3969872"/>
            <a:ext cx="0" cy="1555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927D2425-0939-1944-A197-7B6F2E35E01E}"/>
              </a:ext>
            </a:extLst>
          </p:cNvPr>
          <p:cNvCxnSpPr>
            <a:cxnSpLocks/>
            <a:endCxn id="39" idx="0"/>
          </p:cNvCxnSpPr>
          <p:nvPr/>
        </p:nvCxnSpPr>
        <p:spPr>
          <a:xfrm>
            <a:off x="9029309" y="3938034"/>
            <a:ext cx="0" cy="1873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A30A2CA1-5BE7-033E-2986-21D1F75112E1}"/>
              </a:ext>
            </a:extLst>
          </p:cNvPr>
          <p:cNvCxnSpPr>
            <a:cxnSpLocks/>
            <a:endCxn id="30" idx="0"/>
          </p:cNvCxnSpPr>
          <p:nvPr/>
        </p:nvCxnSpPr>
        <p:spPr>
          <a:xfrm>
            <a:off x="1064791" y="3962400"/>
            <a:ext cx="0" cy="13495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5DB598A7-CFDC-59AD-3AC5-0BE8D11AA461}"/>
              </a:ext>
            </a:extLst>
          </p:cNvPr>
          <p:cNvCxnSpPr>
            <a:cxnSpLocks/>
          </p:cNvCxnSpPr>
          <p:nvPr/>
        </p:nvCxnSpPr>
        <p:spPr>
          <a:xfrm>
            <a:off x="9700700" y="3037861"/>
            <a:ext cx="0" cy="1234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5" name="Flowchart: Connector 674">
            <a:extLst>
              <a:ext uri="{FF2B5EF4-FFF2-40B4-BE49-F238E27FC236}">
                <a16:creationId xmlns:a16="http://schemas.microsoft.com/office/drawing/2014/main" id="{BC4793B6-28D7-F449-6DC6-9F39D35AB5CB}"/>
              </a:ext>
            </a:extLst>
          </p:cNvPr>
          <p:cNvSpPr/>
          <p:nvPr/>
        </p:nvSpPr>
        <p:spPr>
          <a:xfrm>
            <a:off x="642555" y="4798743"/>
            <a:ext cx="844472" cy="654195"/>
          </a:xfrm>
          <a:prstGeom prst="flowChartConnector">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notifies LEAs</a:t>
            </a:r>
          </a:p>
        </p:txBody>
      </p:sp>
      <p:sp>
        <p:nvSpPr>
          <p:cNvPr id="676" name="Rectangle: Rounded Corners 675">
            <a:extLst>
              <a:ext uri="{FF2B5EF4-FFF2-40B4-BE49-F238E27FC236}">
                <a16:creationId xmlns:a16="http://schemas.microsoft.com/office/drawing/2014/main" id="{FF432315-E899-598D-5B55-3A897B439404}"/>
              </a:ext>
            </a:extLst>
          </p:cNvPr>
          <p:cNvSpPr/>
          <p:nvPr/>
        </p:nvSpPr>
        <p:spPr>
          <a:xfrm>
            <a:off x="1741967" y="4075115"/>
            <a:ext cx="2199080" cy="110546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b="1" dirty="0">
                <a:solidFill>
                  <a:srgbClr val="002060"/>
                </a:solidFill>
                <a:latin typeface="Calibri" panose="020F0502020204030204" pitchFamily="34" charset="0"/>
                <a:cs typeface="Calibri" panose="020F0502020204030204" pitchFamily="34" charset="0"/>
              </a:rPr>
              <a:t>RIDE technical assistance: overview, desktop review, and preparing for onsite review</a:t>
            </a:r>
          </a:p>
          <a:p>
            <a:pPr algn="ctr"/>
            <a:r>
              <a:rPr lang="en-US" sz="1200" b="1" dirty="0">
                <a:solidFill>
                  <a:srgbClr val="002060"/>
                </a:solidFill>
                <a:latin typeface="Calibri" panose="020F0502020204030204" pitchFamily="34" charset="0"/>
                <a:cs typeface="Calibri" panose="020F0502020204030204" pitchFamily="34" charset="0"/>
              </a:rPr>
              <a:t>Also, ongoing and on-demand trainings, and support</a:t>
            </a:r>
          </a:p>
        </p:txBody>
      </p:sp>
    </p:spTree>
    <p:extLst>
      <p:ext uri="{BB962C8B-B14F-4D97-AF65-F5344CB8AC3E}">
        <p14:creationId xmlns:p14="http://schemas.microsoft.com/office/powerpoint/2010/main" val="212763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PAGE </a:t>
            </a:r>
            <a:fld id="{4A9B5881-4007-4345-955A-79C2656F0C49}"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09D4A374-CEAA-E303-AF28-55063ED6A109}"/>
              </a:ext>
            </a:extLst>
          </p:cNvPr>
          <p:cNvSpPr>
            <a:spLocks noGrp="1"/>
          </p:cNvSpPr>
          <p:nvPr>
            <p:ph type="body" idx="1"/>
          </p:nvPr>
        </p:nvSpPr>
        <p:spPr>
          <a:xfrm>
            <a:off x="382054" y="159327"/>
            <a:ext cx="3629890" cy="5860474"/>
          </a:xfrm>
          <a:solidFill>
            <a:schemeClr val="accent2"/>
          </a:solidFill>
          <a:ln w="38100">
            <a:solidFill>
              <a:schemeClr val="bg1"/>
            </a:solidFill>
          </a:ln>
        </p:spPr>
        <p:style>
          <a:lnRef idx="1">
            <a:schemeClr val="accent3"/>
          </a:lnRef>
          <a:fillRef idx="2">
            <a:schemeClr val="accent3"/>
          </a:fillRef>
          <a:effectRef idx="1">
            <a:schemeClr val="accent3"/>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marL="0" indent="0" algn="ctr"/>
            <a:endParaRPr lang="en-US" sz="3200" b="1" kern="1200" dirty="0">
              <a:solidFill>
                <a:schemeClr val="accent3">
                  <a:lumMod val="20000"/>
                  <a:lumOff val="80000"/>
                </a:schemeClr>
              </a:solidFill>
              <a:latin typeface="Calibri" panose="020F0502020204030204" pitchFamily="34" charset="0"/>
              <a:ea typeface="+mn-ea"/>
              <a:cs typeface="Calibri" panose="020F0502020204030204" pitchFamily="34" charset="0"/>
            </a:endParaRP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FY23</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LEA Federal Grant Program Monitoring </a:t>
            </a:r>
          </a:p>
          <a:p>
            <a:pPr marL="0" indent="0" algn="ctr"/>
            <a:r>
              <a:rPr lang="en-US" sz="3200" b="1" kern="1200" dirty="0">
                <a:ln>
                  <a:solidFill>
                    <a:schemeClr val="accent3">
                      <a:lumMod val="20000"/>
                      <a:lumOff val="80000"/>
                    </a:schemeClr>
                  </a:solidFill>
                </a:ln>
                <a:solidFill>
                  <a:schemeClr val="accent3">
                    <a:lumMod val="60000"/>
                    <a:lumOff val="40000"/>
                  </a:schemeClr>
                </a:solidFill>
                <a:latin typeface="Calibri" panose="020F0502020204030204" pitchFamily="34" charset="0"/>
                <a:ea typeface="+mn-ea"/>
                <a:cs typeface="Calibri" panose="020F0502020204030204" pitchFamily="34" charset="0"/>
              </a:rPr>
              <a:t>Overview</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4294967295"/>
            <p:extLst>
              <p:ext uri="{D42A27DB-BD31-4B8C-83A1-F6EECF244321}">
                <p14:modId xmlns:p14="http://schemas.microsoft.com/office/powerpoint/2010/main" val="2581133375"/>
              </p:ext>
            </p:extLst>
          </p:nvPr>
        </p:nvGraphicFramePr>
        <p:xfrm>
          <a:off x="4211783" y="184727"/>
          <a:ext cx="7675418" cy="580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F13C946B-33EF-CFA9-BEE8-E5DD4F4CDF37}"/>
              </a:ext>
            </a:extLst>
          </p:cNvPr>
          <p:cNvGrpSpPr/>
          <p:nvPr/>
        </p:nvGrpSpPr>
        <p:grpSpPr>
          <a:xfrm>
            <a:off x="1371600" y="4305300"/>
            <a:ext cx="1743075" cy="1323975"/>
            <a:chOff x="5334000" y="1332232"/>
            <a:chExt cx="1865194" cy="1856504"/>
          </a:xfrm>
        </p:grpSpPr>
        <p:sp>
          <p:nvSpPr>
            <p:cNvPr id="8" name="Rectangle: Rounded Corners 7" descr="Target Audience outline">
              <a:extLst>
                <a:ext uri="{FF2B5EF4-FFF2-40B4-BE49-F238E27FC236}">
                  <a16:creationId xmlns:a16="http://schemas.microsoft.com/office/drawing/2014/main" id="{F03142C0-46E7-9A25-1729-9F118AEE7CCC}"/>
                </a:ext>
              </a:extLst>
            </p:cNvPr>
            <p:cNvSpPr/>
            <p:nvPr/>
          </p:nvSpPr>
          <p:spPr>
            <a:xfrm>
              <a:off x="5334000" y="1335967"/>
              <a:ext cx="914400" cy="914400"/>
            </a:xfrm>
            <a:prstGeom prst="round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Rounded Corners 8">
              <a:extLst>
                <a:ext uri="{FF2B5EF4-FFF2-40B4-BE49-F238E27FC236}">
                  <a16:creationId xmlns:a16="http://schemas.microsoft.com/office/drawing/2014/main" id="{CB250B31-78F9-5F06-8F44-2D15D8A710C6}"/>
                </a:ext>
              </a:extLst>
            </p:cNvPr>
            <p:cNvSpPr/>
            <p:nvPr/>
          </p:nvSpPr>
          <p:spPr>
            <a:xfrm>
              <a:off x="6284794" y="1332232"/>
              <a:ext cx="914400" cy="914400"/>
            </a:xfrm>
            <a:prstGeom prst="round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descr="Idea outline">
              <a:extLst>
                <a:ext uri="{FF2B5EF4-FFF2-40B4-BE49-F238E27FC236}">
                  <a16:creationId xmlns:a16="http://schemas.microsoft.com/office/drawing/2014/main" id="{53E47553-E4CE-B74F-3DD9-506EE9C7717D}"/>
                </a:ext>
              </a:extLst>
            </p:cNvPr>
            <p:cNvSpPr/>
            <p:nvPr/>
          </p:nvSpPr>
          <p:spPr>
            <a:xfrm>
              <a:off x="6275871" y="2261549"/>
              <a:ext cx="914400" cy="914400"/>
            </a:xfrm>
            <a:prstGeom prst="round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11">
              <a:extLst>
                <a:ext uri="{FF2B5EF4-FFF2-40B4-BE49-F238E27FC236}">
                  <a16:creationId xmlns:a16="http://schemas.microsoft.com/office/drawing/2014/main" id="{00ECB79B-8E06-A56E-2D6B-4D6716F70776}"/>
                </a:ext>
              </a:extLst>
            </p:cNvPr>
            <p:cNvSpPr/>
            <p:nvPr/>
          </p:nvSpPr>
          <p:spPr>
            <a:xfrm>
              <a:off x="5334000" y="2274336"/>
              <a:ext cx="914400" cy="914400"/>
            </a:xfrm>
            <a:prstGeom prst="round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a:ln>
              <a:noFill/>
            </a:ln>
          </p:spPr>
          <p:style>
            <a:lnRef idx="0">
              <a:schemeClr val="accent2">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10882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92" name="Google Shape;692;p7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dirty="0"/>
              <a:t>8</a:t>
            </a:fld>
            <a:endParaRPr/>
          </a:p>
        </p:txBody>
      </p:sp>
      <p:sp>
        <p:nvSpPr>
          <p:cNvPr id="693" name="Google Shape;693;p77"/>
          <p:cNvSpPr txBox="1">
            <a:spLocks noGrp="1"/>
          </p:cNvSpPr>
          <p:nvPr>
            <p:ph type="title"/>
          </p:nvPr>
        </p:nvSpPr>
        <p:spPr>
          <a:xfrm>
            <a:off x="113323" y="148332"/>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Federal Program Monitoring Process Diagram</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pic>
        <p:nvPicPr>
          <p:cNvPr id="9" name="Picture 8" descr="A computer screen shot of a computer screen&#10;&#10;Description automatically generated">
            <a:extLst>
              <a:ext uri="{FF2B5EF4-FFF2-40B4-BE49-F238E27FC236}">
                <a16:creationId xmlns:a16="http://schemas.microsoft.com/office/drawing/2014/main" id="{BB247F0D-79F9-BAC6-62F6-AC64BB49DEE0}"/>
              </a:ext>
            </a:extLst>
          </p:cNvPr>
          <p:cNvPicPr>
            <a:picLocks noChangeAspect="1"/>
          </p:cNvPicPr>
          <p:nvPr/>
        </p:nvPicPr>
        <p:blipFill rotWithShape="1">
          <a:blip r:embed="rId3"/>
          <a:srcRect l="27746" t="36727" r="19195" b="6833"/>
          <a:stretch/>
        </p:blipFill>
        <p:spPr>
          <a:xfrm>
            <a:off x="1871340" y="932437"/>
            <a:ext cx="8757965" cy="4993126"/>
          </a:xfrm>
          <a:prstGeom prst="rect">
            <a:avLst/>
          </a:prstGeom>
        </p:spPr>
      </p:pic>
      <p:pic>
        <p:nvPicPr>
          <p:cNvPr id="3" name="Graphic 2" descr="Badge 1 with solid fill">
            <a:extLst>
              <a:ext uri="{FF2B5EF4-FFF2-40B4-BE49-F238E27FC236}">
                <a16:creationId xmlns:a16="http://schemas.microsoft.com/office/drawing/2014/main" id="{5395D3EA-9BF6-8342-EF56-5F023C56FA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126" y="1369422"/>
            <a:ext cx="914400" cy="914400"/>
          </a:xfrm>
          <a:prstGeom prst="rect">
            <a:avLst/>
          </a:prstGeom>
        </p:spPr>
      </p:pic>
      <p:pic>
        <p:nvPicPr>
          <p:cNvPr id="5" name="Graphic 4" descr="Badge with solid fill">
            <a:extLst>
              <a:ext uri="{FF2B5EF4-FFF2-40B4-BE49-F238E27FC236}">
                <a16:creationId xmlns:a16="http://schemas.microsoft.com/office/drawing/2014/main" id="{10BF40BE-42F9-D48C-025C-BB7702976D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126" y="2893422"/>
            <a:ext cx="914400" cy="914400"/>
          </a:xfrm>
          <a:prstGeom prst="rect">
            <a:avLst/>
          </a:prstGeom>
        </p:spPr>
      </p:pic>
      <p:pic>
        <p:nvPicPr>
          <p:cNvPr id="7" name="Graphic 6" descr="Badge 3 with solid fill">
            <a:extLst>
              <a:ext uri="{FF2B5EF4-FFF2-40B4-BE49-F238E27FC236}">
                <a16:creationId xmlns:a16="http://schemas.microsoft.com/office/drawing/2014/main" id="{1CFC4D42-4729-3624-D05C-A220F3B66B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8126" y="4554583"/>
            <a:ext cx="914400" cy="914400"/>
          </a:xfrm>
          <a:prstGeom prst="rect">
            <a:avLst/>
          </a:prstGeom>
        </p:spPr>
      </p:pic>
    </p:spTree>
    <p:extLst>
      <p:ext uri="{BB962C8B-B14F-4D97-AF65-F5344CB8AC3E}">
        <p14:creationId xmlns:p14="http://schemas.microsoft.com/office/powerpoint/2010/main" val="29848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9" name="Rectangle 8">
            <a:extLst>
              <a:ext uri="{FF2B5EF4-FFF2-40B4-BE49-F238E27FC236}">
                <a16:creationId xmlns:a16="http://schemas.microsoft.com/office/drawing/2014/main" id="{158A6B90-A642-EC92-965E-5E9F6BC0C301}"/>
              </a:ext>
            </a:extLst>
          </p:cNvPr>
          <p:cNvSpPr/>
          <p:nvPr/>
        </p:nvSpPr>
        <p:spPr>
          <a:xfrm>
            <a:off x="936171" y="2404918"/>
            <a:ext cx="11003280" cy="3664955"/>
          </a:xfrm>
          <a:prstGeom prst="rect">
            <a:avLst/>
          </a:prstGeom>
          <a:solidFill>
            <a:srgbClr val="FFCC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37B822-F6D3-BA17-B424-B15EB1411EF6}"/>
              </a:ext>
            </a:extLst>
          </p:cNvPr>
          <p:cNvSpPr/>
          <p:nvPr/>
        </p:nvSpPr>
        <p:spPr>
          <a:xfrm>
            <a:off x="936172" y="1051235"/>
            <a:ext cx="11003279" cy="1167498"/>
          </a:xfrm>
          <a:prstGeom prst="rect">
            <a:avLst/>
          </a:prstGeom>
          <a:solidFill>
            <a:srgbClr val="FFCC99">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B86837-E12B-67C7-5B28-E6B31DB4ED2F}"/>
              </a:ext>
            </a:extLst>
          </p:cNvPr>
          <p:cNvSpPr/>
          <p:nvPr/>
        </p:nvSpPr>
        <p:spPr>
          <a:xfrm>
            <a:off x="2414907" y="1086068"/>
            <a:ext cx="8462098" cy="1056962"/>
          </a:xfrm>
          <a:prstGeom prst="rect">
            <a:avLst/>
          </a:prstGeom>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342900" marR="0" lvl="0" indent="-342900">
              <a:spcBef>
                <a:spcPts val="400"/>
              </a:spcBef>
              <a:spcAft>
                <a:spcPts val="400"/>
              </a:spcAft>
              <a:buFont typeface="+mj-lt"/>
              <a:buAutoNum type="arabicPeriod"/>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LEAs are identified using risk factors.</a:t>
            </a: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400"/>
              </a:spcBef>
              <a:spcAft>
                <a:spcPts val="400"/>
              </a:spcAft>
              <a:buFont typeface="+mj-lt"/>
              <a:buAutoNum type="arabicPeriod"/>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RIDE contacts LEA leadership in advance to inform them of the review and provide training on the components included in the review. </a:t>
            </a: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92" name="Google Shape;692;p77"/>
          <p:cNvSpPr txBox="1">
            <a:spLocks noGrp="1"/>
          </p:cNvSpPr>
          <p:nvPr>
            <p:ph type="sldNum" idx="12"/>
          </p:nvPr>
        </p:nvSpPr>
        <p:spPr>
          <a:xfrm>
            <a:off x="9719988" y="6170673"/>
            <a:ext cx="587100" cy="33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600"/>
              <a:buFont typeface="Arial"/>
              <a:buNone/>
            </a:pPr>
            <a:fld id="{00000000-1234-1234-1234-123412341234}" type="slidenum">
              <a:rPr lang="en-US" dirty="0"/>
              <a:t>9</a:t>
            </a:fld>
            <a:endParaRPr/>
          </a:p>
        </p:txBody>
      </p:sp>
      <p:sp>
        <p:nvSpPr>
          <p:cNvPr id="693" name="Google Shape;693;p77"/>
          <p:cNvSpPr txBox="1">
            <a:spLocks noGrp="1"/>
          </p:cNvSpPr>
          <p:nvPr>
            <p:ph type="title"/>
          </p:nvPr>
        </p:nvSpPr>
        <p:spPr>
          <a:xfrm>
            <a:off x="113323" y="148332"/>
            <a:ext cx="11994660" cy="701700"/>
          </a:xfrm>
          <a:prstGeom prst="rect">
            <a:avLst/>
          </a:prstGeom>
          <a:solidFill>
            <a:srgbClr val="002060"/>
          </a:solidFill>
          <a:ln>
            <a:noFill/>
          </a:ln>
        </p:spPr>
        <p:txBody>
          <a:bodyPr spcFirstLastPara="1" wrap="square" lIns="91425" tIns="45700" rIns="91425" bIns="45700" anchor="ctr" anchorCtr="0">
            <a:noAutofit/>
          </a:bodyPr>
          <a:lstStyle/>
          <a:p>
            <a:pPr algn="ctr"/>
            <a:r>
              <a:rPr lang="en-US" sz="3600" b="1" i="0" u="none" strike="noStrike" baseline="0" dirty="0">
                <a:solidFill>
                  <a:schemeClr val="bg1"/>
                </a:solidFill>
                <a:latin typeface="Calibri Light"/>
                <a:cs typeface="Calibri Light"/>
              </a:rPr>
              <a:t>The Process</a:t>
            </a:r>
            <a:endParaRPr lang="en-US" sz="3600" b="1" i="0" u="none" strike="noStrike" baseline="0" dirty="0">
              <a:solidFill>
                <a:schemeClr val="bg1"/>
              </a:solidFill>
              <a:latin typeface="Calibri Light" panose="020F0302020204030204" pitchFamily="34" charset="0"/>
              <a:cs typeface="Calibri Light" panose="020F0302020204030204" pitchFamily="34" charset="0"/>
            </a:endParaRPr>
          </a:p>
        </p:txBody>
      </p:sp>
      <p:sp>
        <p:nvSpPr>
          <p:cNvPr id="3" name="Rectangle 2">
            <a:extLst>
              <a:ext uri="{FF2B5EF4-FFF2-40B4-BE49-F238E27FC236}">
                <a16:creationId xmlns:a16="http://schemas.microsoft.com/office/drawing/2014/main" id="{B1A7376D-402A-099C-781F-645F3457CF03}"/>
              </a:ext>
            </a:extLst>
          </p:cNvPr>
          <p:cNvSpPr/>
          <p:nvPr/>
        </p:nvSpPr>
        <p:spPr>
          <a:xfrm>
            <a:off x="2414907" y="2501056"/>
            <a:ext cx="9315539" cy="3468415"/>
          </a:xfrm>
          <a:prstGeom prst="rect">
            <a:avLst/>
          </a:prstGeom>
          <a:solidFill>
            <a:schemeClr val="accent3">
              <a:lumMod val="40000"/>
              <a:lumOff val="60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342900" marR="0" lvl="0" indent="-342900">
              <a:spcBef>
                <a:spcPts val="400"/>
              </a:spcBef>
              <a:spcAft>
                <a:spcPts val="400"/>
              </a:spcAft>
              <a:buFont typeface="+mj-lt"/>
              <a:buAutoNum type="arabicPeriod" startAt="3"/>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All LEAs scheduled for a review will receive a desktop review/self-assessment. Some districts will be scheduled for follow-up phone calls, virtual visits, or in-person visits. </a:t>
            </a:r>
            <a:endParaRPr lang="en-US" sz="1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400"/>
              </a:spcBef>
              <a:spcAft>
                <a:spcPts val="400"/>
              </a:spcAft>
              <a:buFont typeface="+mj-lt"/>
              <a:buAutoNum type="arabicPeriod" startAt="3"/>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RIDE establishes contact with the program directors (if not part of the initial contact step) in each LEA and notifies them of the timeline for submitting required materials, as well as upcoming assistance opportunities and where to find resources.</a:t>
            </a:r>
          </a:p>
          <a:p>
            <a:pPr marL="342900" indent="-342900">
              <a:spcBef>
                <a:spcPts val="400"/>
              </a:spcBef>
              <a:spcAft>
                <a:spcPts val="400"/>
              </a:spcAft>
              <a:buFont typeface="+mj-lt"/>
              <a:buAutoNum type="arabicPeriod" startAt="3"/>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After LEAs have submitted the materials, RIDE staff review the documentation using the review criteria.</a:t>
            </a:r>
          </a:p>
          <a:p>
            <a:pPr marL="342900" indent="-342900">
              <a:spcBef>
                <a:spcPts val="400"/>
              </a:spcBef>
              <a:spcAft>
                <a:spcPts val="400"/>
              </a:spcAft>
              <a:buFont typeface="+mj-lt"/>
              <a:buAutoNum type="arabicPeriod" startAt="3"/>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In certain cases, RIDE staff may follow up with LEA staff. </a:t>
            </a:r>
          </a:p>
          <a:p>
            <a:pPr marL="342900" indent="-342900">
              <a:spcBef>
                <a:spcPts val="400"/>
              </a:spcBef>
              <a:spcAft>
                <a:spcPts val="400"/>
              </a:spcAft>
              <a:buFont typeface="+mj-lt"/>
              <a:buAutoNum type="arabicPeriod" startAt="3"/>
            </a:pPr>
            <a:r>
              <a:rPr lang="en-US" sz="1800" dirty="0">
                <a:solidFill>
                  <a:srgbClr val="002060"/>
                </a:solidFill>
                <a:effectLst/>
                <a:latin typeface="Calibri" panose="020F0502020204030204" pitchFamily="34" charset="0"/>
                <a:ea typeface="Yu Mincho" panose="020B0400000000000000" pitchFamily="18" charset="-128"/>
                <a:cs typeface="Calibri" panose="020F0502020204030204" pitchFamily="34" charset="0"/>
              </a:rPr>
              <a:t>The LEA is identified for 1) no further action; 2) targeted review; or 3) comprehensive review based on their risk assessment results and desktop review / self-assessment results.</a:t>
            </a:r>
            <a:endParaRPr lang="en-US" dirty="0"/>
          </a:p>
        </p:txBody>
      </p:sp>
      <p:pic>
        <p:nvPicPr>
          <p:cNvPr id="5" name="Graphic 4" descr="Badge 1 with solid fill">
            <a:extLst>
              <a:ext uri="{FF2B5EF4-FFF2-40B4-BE49-F238E27FC236}">
                <a16:creationId xmlns:a16="http://schemas.microsoft.com/office/drawing/2014/main" id="{F5388D9D-AB61-233C-2855-01D2E7672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24" y="1157349"/>
            <a:ext cx="914400" cy="914400"/>
          </a:xfrm>
          <a:prstGeom prst="rect">
            <a:avLst/>
          </a:prstGeom>
        </p:spPr>
      </p:pic>
      <p:pic>
        <p:nvPicPr>
          <p:cNvPr id="6" name="Graphic 5" descr="Badge with solid fill">
            <a:extLst>
              <a:ext uri="{FF2B5EF4-FFF2-40B4-BE49-F238E27FC236}">
                <a16:creationId xmlns:a16="http://schemas.microsoft.com/office/drawing/2014/main" id="{B39B4D93-03CD-FE44-B560-609D7E8A18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0924" y="3626635"/>
            <a:ext cx="914400" cy="914400"/>
          </a:xfrm>
          <a:prstGeom prst="rect">
            <a:avLst/>
          </a:prstGeom>
        </p:spPr>
      </p:pic>
    </p:spTree>
    <p:extLst>
      <p:ext uri="{BB962C8B-B14F-4D97-AF65-F5344CB8AC3E}">
        <p14:creationId xmlns:p14="http://schemas.microsoft.com/office/powerpoint/2010/main" val="94563687"/>
      </p:ext>
    </p:extLst>
  </p:cSld>
  <p:clrMapOvr>
    <a:masterClrMapping/>
  </p:clrMapOvr>
</p:sld>
</file>

<file path=ppt/theme/theme1.xml><?xml version="1.0" encoding="utf-8"?>
<a:theme xmlns:a="http://schemas.openxmlformats.org/drawingml/2006/main" name="Office Theme">
  <a:themeElements>
    <a:clrScheme name="Rhode Island">
      <a:dk1>
        <a:srgbClr val="000000"/>
      </a:dk1>
      <a:lt1>
        <a:srgbClr val="FFFFFF"/>
      </a:lt1>
      <a:dk2>
        <a:srgbClr val="44546A"/>
      </a:dk2>
      <a:lt2>
        <a:srgbClr val="C4C4C4"/>
      </a:lt2>
      <a:accent1>
        <a:srgbClr val="EB5152"/>
      </a:accent1>
      <a:accent2>
        <a:srgbClr val="1E497F"/>
      </a:accent2>
      <a:accent3>
        <a:srgbClr val="8FBAE4"/>
      </a:accent3>
      <a:accent4>
        <a:srgbClr val="FFC709"/>
      </a:accent4>
      <a:accent5>
        <a:srgbClr val="404040"/>
      </a:accent5>
      <a:accent6>
        <a:srgbClr val="65656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95c9ff4-e94b-4248-936f-c9a083e22d0e">
      <UserInfo>
        <DisplayName>SharingLinks.77d83746-e4d8-46e1-8424-d726a2693b12.Flexible.acea04a6-4127-454e-8266-c51b224eb5d7</DisplayName>
        <AccountId>21</AccountId>
        <AccountType/>
      </UserInfo>
      <UserInfo>
        <DisplayName>SharingLinks.0b82894b-3251-48e0-8365-7012af62a0f3.Flexible.f9fff97f-f2ce-4b29-a0a3-5d07c4316d6a</DisplayName>
        <AccountId>18</AccountId>
        <AccountType/>
      </UserInfo>
      <UserInfo>
        <DisplayName>SharingLinks.daf348b1-3e8c-4101-8fc8-6a80341a5eff.Flexible.1522e75d-a03a-4a19-bd24-198a3060db46</DisplayName>
        <AccountId>13</AccountId>
        <AccountType/>
      </UserInfo>
      <UserInfo>
        <DisplayName>Votta, Peg</DisplayName>
        <AccountId>12</AccountId>
        <AccountType/>
      </UserInfo>
      <UserInfo>
        <DisplayName>Gausland, Scott</DisplayName>
        <AccountId>19</AccountId>
        <AccountType/>
      </UserInfo>
      <UserInfo>
        <DisplayName>Danusis, Kristen</DisplayName>
        <AccountId>27</AccountId>
        <AccountType/>
      </UserInfo>
      <UserInfo>
        <DisplayName>Morente, Victor</DisplayName>
        <AccountId>28</AccountId>
        <AccountType/>
      </UserInfo>
      <UserInfo>
        <DisplayName>Cullinane, Ashley</DisplayName>
        <AccountId>29</AccountId>
        <AccountType/>
      </UserInfo>
      <UserInfo>
        <DisplayName>Redden, Krystafer</DisplayName>
        <AccountId>30</AccountId>
        <AccountType/>
      </UserInfo>
      <UserInfo>
        <DisplayName>Guerrero, Santiago</DisplayName>
        <AccountId>32</AccountId>
        <AccountType/>
      </UserInfo>
      <UserInfo>
        <DisplayName>Salas, Veronica</DisplayName>
        <AccountId>20</AccountId>
        <AccountType/>
      </UserInfo>
      <UserInfo>
        <DisplayName>Russo, Elizabeth</DisplayName>
        <AccountId>38</AccountId>
        <AccountType/>
      </UserInfo>
    </SharedWithUsers>
    <TaxCatchAll xmlns="c95c9ff4-e94b-4248-936f-c9a083e22d0e" xsi:nil="true"/>
    <lcf76f155ced4ddcb4097134ff3c332f xmlns="6d4466ee-9b48-492a-bb16-722678a41f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2F9047F81E3C4F9EAF0CF651F108AF" ma:contentTypeVersion="12" ma:contentTypeDescription="Create a new document." ma:contentTypeScope="" ma:versionID="b03379f370117fe42c03a8a72b5da622">
  <xsd:schema xmlns:xsd="http://www.w3.org/2001/XMLSchema" xmlns:xs="http://www.w3.org/2001/XMLSchema" xmlns:p="http://schemas.microsoft.com/office/2006/metadata/properties" xmlns:ns2="6d4466ee-9b48-492a-bb16-722678a41fe8" xmlns:ns3="c95c9ff4-e94b-4248-936f-c9a083e22d0e" targetNamespace="http://schemas.microsoft.com/office/2006/metadata/properties" ma:root="true" ma:fieldsID="899ff1ed08203772956647c69465bd47" ns2:_="" ns3:_="">
    <xsd:import namespace="6d4466ee-9b48-492a-bb16-722678a41fe8"/>
    <xsd:import namespace="c95c9ff4-e94b-4248-936f-c9a083e22d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466ee-9b48-492a-bb16-722678a41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133fc88-55e6-4226-9516-9bd3a7d320f5"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5c9ff4-e94b-4248-936f-c9a083e22d0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8b31571c-4951-43b2-ae95-1f587a6487e0}" ma:internalName="TaxCatchAll" ma:showField="CatchAllData" ma:web="c95c9ff4-e94b-4248-936f-c9a083e22d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29193-5C0A-4B2F-B365-2941ED4D9BBD}">
  <ds:schemaRefs>
    <ds:schemaRef ds:uri="2af59d4e-3b65-4e67-a76d-e4f6333b3d31"/>
    <ds:schemaRef ds:uri="6d4466ee-9b48-492a-bb16-722678a41fe8"/>
    <ds:schemaRef ds:uri="989b5598-220c-4f8c-98fa-d3f47acef1b7"/>
    <ds:schemaRef ds:uri="c95c9ff4-e94b-4248-936f-c9a083e22d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26544B-06A1-45A9-8AEA-A9589C091C41}">
  <ds:schemaRefs>
    <ds:schemaRef ds:uri="6d4466ee-9b48-492a-bb16-722678a41fe8"/>
    <ds:schemaRef ds:uri="c95c9ff4-e94b-4248-936f-c9a083e22d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0212F9-6ED8-42B1-9128-C9A7D231F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4587</TotalTime>
  <Words>1752</Words>
  <Application>Microsoft Office PowerPoint</Application>
  <PresentationFormat>Widescreen</PresentationFormat>
  <Paragraphs>196</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Arial,Sans-Serif</vt:lpstr>
      <vt:lpstr>Arial</vt:lpstr>
      <vt:lpstr>Sen ExtraBold</vt:lpstr>
      <vt:lpstr>Libre Franklin</vt:lpstr>
      <vt:lpstr>Calibri Light</vt:lpstr>
      <vt:lpstr>Symbol</vt:lpstr>
      <vt:lpstr>Calibri</vt:lpstr>
      <vt:lpstr>Office Theme</vt:lpstr>
      <vt:lpstr>FY23 Federal Grant Program Monitoring</vt:lpstr>
      <vt:lpstr>PowerPoint Presentation</vt:lpstr>
      <vt:lpstr>The Principles</vt:lpstr>
      <vt:lpstr>The Principles</vt:lpstr>
      <vt:lpstr>PowerPoint Presentation</vt:lpstr>
      <vt:lpstr>Federal Program Monitoring Timeline</vt:lpstr>
      <vt:lpstr>PowerPoint Presentation</vt:lpstr>
      <vt:lpstr>Federal Program Monitoring Process Diagram</vt:lpstr>
      <vt:lpstr>The Process</vt:lpstr>
      <vt:lpstr>The Process (continued)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LEA Strategic Planning</dc:title>
  <dc:creator>Savastano, Linda</dc:creator>
  <cp:lastModifiedBy>Chouinard, Kim</cp:lastModifiedBy>
  <cp:revision>43</cp:revision>
  <dcterms:modified xsi:type="dcterms:W3CDTF">2024-01-26T18:43:22Z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0x0101005D2F9047F81E3C4F9EAF0CF651F108AF</vt:lpwstr>
  </property>
  <property fmtid="{D5CDD505-2E9C-101B-9397-08002B2CF9AE}" pid="3" name="MediaServiceImageTags">
    <vt:lpwstr/>
  </property>
</Properties>
</file>