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36"/>
  </p:notesMasterIdLst>
  <p:sldIdLst>
    <p:sldId id="256" r:id="rId6"/>
    <p:sldId id="259" r:id="rId7"/>
    <p:sldId id="260" r:id="rId8"/>
    <p:sldId id="296" r:id="rId9"/>
    <p:sldId id="294" r:id="rId10"/>
    <p:sldId id="262" r:id="rId11"/>
    <p:sldId id="263" r:id="rId12"/>
    <p:sldId id="266" r:id="rId13"/>
    <p:sldId id="295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92" r:id="rId27"/>
    <p:sldId id="282" r:id="rId28"/>
    <p:sldId id="283" r:id="rId29"/>
    <p:sldId id="293" r:id="rId30"/>
    <p:sldId id="285" r:id="rId31"/>
    <p:sldId id="298" r:id="rId32"/>
    <p:sldId id="286" r:id="rId33"/>
    <p:sldId id="287" r:id="rId34"/>
    <p:sldId id="291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F6099-1F02-EA94-0D1F-9A94E8E858CD}" v="1" dt="2023-10-30T15:23:26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Susan" userId="S::susan.wood@ride.ri.gov::080bc8a3-3721-48e7-84f9-ff97740119b1" providerId="AD" clId="Web-{1A6F6099-1F02-EA94-0D1F-9A94E8E858CD}"/>
    <pc:docChg chg="modSld">
      <pc:chgData name="Wood, Susan" userId="S::susan.wood@ride.ri.gov::080bc8a3-3721-48e7-84f9-ff97740119b1" providerId="AD" clId="Web-{1A6F6099-1F02-EA94-0D1F-9A94E8E858CD}" dt="2023-10-30T15:23:26.473" v="0" actId="20577"/>
      <pc:docMkLst>
        <pc:docMk/>
      </pc:docMkLst>
      <pc:sldChg chg="modSp">
        <pc:chgData name="Wood, Susan" userId="S::susan.wood@ride.ri.gov::080bc8a3-3721-48e7-84f9-ff97740119b1" providerId="AD" clId="Web-{1A6F6099-1F02-EA94-0D1F-9A94E8E858CD}" dt="2023-10-30T15:23:26.473" v="0" actId="20577"/>
        <pc:sldMkLst>
          <pc:docMk/>
          <pc:sldMk cId="0" sldId="263"/>
        </pc:sldMkLst>
        <pc:spChg chg="mod">
          <ac:chgData name="Wood, Susan" userId="S::susan.wood@ride.ri.gov::080bc8a3-3721-48e7-84f9-ff97740119b1" providerId="AD" clId="Web-{1A6F6099-1F02-EA94-0D1F-9A94E8E858CD}" dt="2023-10-30T15:23:26.473" v="0" actId="20577"/>
          <ac:spMkLst>
            <pc:docMk/>
            <pc:sldMk cId="0" sldId="263"/>
            <ac:spMk id="3" creationId="{C96CD563-775D-EC46-B510-53CEA66F6089}"/>
          </ac:spMkLst>
        </pc:spChg>
      </pc:sldChg>
    </pc:docChg>
  </pc:docChgLst>
  <pc:docChgLst>
    <pc:chgData name="Wood, Susan" userId="S::susan.wood@ride.ri.gov::080bc8a3-3721-48e7-84f9-ff97740119b1" providerId="AD" clId="Web-{DE1525C2-DB4D-C974-9800-A9DDCE1A949C}"/>
    <pc:docChg chg="modSld">
      <pc:chgData name="Wood, Susan" userId="S::susan.wood@ride.ri.gov::080bc8a3-3721-48e7-84f9-ff97740119b1" providerId="AD" clId="Web-{DE1525C2-DB4D-C974-9800-A9DDCE1A949C}" dt="2023-09-01T15:41:26.253" v="1" actId="20577"/>
      <pc:docMkLst>
        <pc:docMk/>
      </pc:docMkLst>
      <pc:sldChg chg="modSp">
        <pc:chgData name="Wood, Susan" userId="S::susan.wood@ride.ri.gov::080bc8a3-3721-48e7-84f9-ff97740119b1" providerId="AD" clId="Web-{DE1525C2-DB4D-C974-9800-A9DDCE1A949C}" dt="2023-09-01T15:41:26.253" v="1" actId="20577"/>
        <pc:sldMkLst>
          <pc:docMk/>
          <pc:sldMk cId="0" sldId="294"/>
        </pc:sldMkLst>
        <pc:spChg chg="mod">
          <ac:chgData name="Wood, Susan" userId="S::susan.wood@ride.ri.gov::080bc8a3-3721-48e7-84f9-ff97740119b1" providerId="AD" clId="Web-{DE1525C2-DB4D-C974-9800-A9DDCE1A949C}" dt="2023-09-01T15:41:26.253" v="1" actId="20577"/>
          <ac:spMkLst>
            <pc:docMk/>
            <pc:sldMk cId="0" sldId="294"/>
            <ac:spMk id="15" creationId="{4CDBF1CE-C79C-215A-3A8E-752444FC6CEC}"/>
          </ac:spMkLst>
        </pc:spChg>
      </pc:sldChg>
    </pc:docChg>
  </pc:docChgLst>
  <pc:docChgLst>
    <pc:chgData name="Wood, Susan" userId="S::susan.wood@ride.ri.gov::080bc8a3-3721-48e7-84f9-ff97740119b1" providerId="AD" clId="Web-{5B4B56BC-D260-5C1A-8D26-BE725AE756BC}"/>
    <pc:docChg chg="modSld">
      <pc:chgData name="Wood, Susan" userId="S::susan.wood@ride.ri.gov::080bc8a3-3721-48e7-84f9-ff97740119b1" providerId="AD" clId="Web-{5B4B56BC-D260-5C1A-8D26-BE725AE756BC}" dt="2023-09-01T15:59:51.855" v="6" actId="20577"/>
      <pc:docMkLst>
        <pc:docMk/>
      </pc:docMkLst>
      <pc:sldChg chg="modSp">
        <pc:chgData name="Wood, Susan" userId="S::susan.wood@ride.ri.gov::080bc8a3-3721-48e7-84f9-ff97740119b1" providerId="AD" clId="Web-{5B4B56BC-D260-5C1A-8D26-BE725AE756BC}" dt="2023-09-01T15:59:51.855" v="6" actId="20577"/>
        <pc:sldMkLst>
          <pc:docMk/>
          <pc:sldMk cId="0" sldId="282"/>
        </pc:sldMkLst>
        <pc:spChg chg="mod">
          <ac:chgData name="Wood, Susan" userId="S::susan.wood@ride.ri.gov::080bc8a3-3721-48e7-84f9-ff97740119b1" providerId="AD" clId="Web-{5B4B56BC-D260-5C1A-8D26-BE725AE756BC}" dt="2023-09-01T15:59:51.855" v="6" actId="20577"/>
          <ac:spMkLst>
            <pc:docMk/>
            <pc:sldMk cId="0" sldId="282"/>
            <ac:spMk id="9" creationId="{1AB91974-B38D-01D9-3AC0-DC460721C314}"/>
          </ac:spMkLst>
        </pc:spChg>
      </pc:sldChg>
    </pc:docChg>
  </pc:docChgLst>
  <pc:docChgLst>
    <pc:chgData name="Wood, Susan" userId="S::susan.wood@ride.ri.gov::080bc8a3-3721-48e7-84f9-ff97740119b1" providerId="AD" clId="Web-{80E952F4-D6F5-FF81-B2A7-5D2531AB7436}"/>
    <pc:docChg chg="modSld">
      <pc:chgData name="Wood, Susan" userId="S::susan.wood@ride.ri.gov::080bc8a3-3721-48e7-84f9-ff97740119b1" providerId="AD" clId="Web-{80E952F4-D6F5-FF81-B2A7-5D2531AB7436}" dt="2023-09-01T16:03:48.882" v="1" actId="20577"/>
      <pc:docMkLst>
        <pc:docMk/>
      </pc:docMkLst>
      <pc:sldChg chg="modSp">
        <pc:chgData name="Wood, Susan" userId="S::susan.wood@ride.ri.gov::080bc8a3-3721-48e7-84f9-ff97740119b1" providerId="AD" clId="Web-{80E952F4-D6F5-FF81-B2A7-5D2531AB7436}" dt="2023-09-01T16:03:48.882" v="1" actId="20577"/>
        <pc:sldMkLst>
          <pc:docMk/>
          <pc:sldMk cId="0" sldId="285"/>
        </pc:sldMkLst>
        <pc:spChg chg="mod">
          <ac:chgData name="Wood, Susan" userId="S::susan.wood@ride.ri.gov::080bc8a3-3721-48e7-84f9-ff97740119b1" providerId="AD" clId="Web-{80E952F4-D6F5-FF81-B2A7-5D2531AB7436}" dt="2023-09-01T16:03:48.882" v="1" actId="20577"/>
          <ac:spMkLst>
            <pc:docMk/>
            <pc:sldMk cId="0" sldId="285"/>
            <ac:spMk id="10" creationId="{6092CD48-02B4-6B85-7A78-9156ED8DF071}"/>
          </ac:spMkLst>
        </pc:spChg>
      </pc:sldChg>
    </pc:docChg>
  </pc:docChgLst>
  <pc:docChgLst>
    <pc:chgData name="Wood, Susan" userId="080bc8a3-3721-48e7-84f9-ff97740119b1" providerId="ADAL" clId="{FC5AECD5-40C7-4CDE-A7E7-C340C09F659D}"/>
    <pc:docChg chg="custSel modSld">
      <pc:chgData name="Wood, Susan" userId="080bc8a3-3721-48e7-84f9-ff97740119b1" providerId="ADAL" clId="{FC5AECD5-40C7-4CDE-A7E7-C340C09F659D}" dt="2023-09-01T15:35:20.170" v="157" actId="20577"/>
      <pc:docMkLst>
        <pc:docMk/>
      </pc:docMkLst>
      <pc:sldChg chg="modSp mod">
        <pc:chgData name="Wood, Susan" userId="080bc8a3-3721-48e7-84f9-ff97740119b1" providerId="ADAL" clId="{FC5AECD5-40C7-4CDE-A7E7-C340C09F659D}" dt="2023-09-01T15:25:22.368" v="33" actId="20577"/>
        <pc:sldMkLst>
          <pc:docMk/>
          <pc:sldMk cId="0" sldId="262"/>
        </pc:sldMkLst>
        <pc:spChg chg="mod">
          <ac:chgData name="Wood, Susan" userId="080bc8a3-3721-48e7-84f9-ff97740119b1" providerId="ADAL" clId="{FC5AECD5-40C7-4CDE-A7E7-C340C09F659D}" dt="2023-09-01T15:25:22.368" v="33" actId="20577"/>
          <ac:spMkLst>
            <pc:docMk/>
            <pc:sldMk cId="0" sldId="262"/>
            <ac:spMk id="2" creationId="{2D2F3F38-E18F-D9D2-DD10-DF4CB5D0A105}"/>
          </ac:spMkLst>
        </pc:spChg>
      </pc:sldChg>
      <pc:sldChg chg="modSp mod">
        <pc:chgData name="Wood, Susan" userId="080bc8a3-3721-48e7-84f9-ff97740119b1" providerId="ADAL" clId="{FC5AECD5-40C7-4CDE-A7E7-C340C09F659D}" dt="2023-09-01T15:27:22.537" v="44" actId="20577"/>
        <pc:sldMkLst>
          <pc:docMk/>
          <pc:sldMk cId="0" sldId="263"/>
        </pc:sldMkLst>
        <pc:spChg chg="mod">
          <ac:chgData name="Wood, Susan" userId="080bc8a3-3721-48e7-84f9-ff97740119b1" providerId="ADAL" clId="{FC5AECD5-40C7-4CDE-A7E7-C340C09F659D}" dt="2023-09-01T15:27:22.537" v="44" actId="20577"/>
          <ac:spMkLst>
            <pc:docMk/>
            <pc:sldMk cId="0" sldId="263"/>
            <ac:spMk id="2" creationId="{354B26C3-0FA4-B2B3-FE56-ED8B2C77FBD7}"/>
          </ac:spMkLst>
        </pc:spChg>
      </pc:sldChg>
      <pc:sldChg chg="modSp mod">
        <pc:chgData name="Wood, Susan" userId="080bc8a3-3721-48e7-84f9-ff97740119b1" providerId="ADAL" clId="{FC5AECD5-40C7-4CDE-A7E7-C340C09F659D}" dt="2023-09-01T15:29:51.099" v="58" actId="113"/>
        <pc:sldMkLst>
          <pc:docMk/>
          <pc:sldMk cId="0" sldId="273"/>
        </pc:sldMkLst>
        <pc:spChg chg="mod">
          <ac:chgData name="Wood, Susan" userId="080bc8a3-3721-48e7-84f9-ff97740119b1" providerId="ADAL" clId="{FC5AECD5-40C7-4CDE-A7E7-C340C09F659D}" dt="2023-09-01T15:29:51.099" v="58" actId="113"/>
          <ac:spMkLst>
            <pc:docMk/>
            <pc:sldMk cId="0" sldId="273"/>
            <ac:spMk id="2" creationId="{26EBDC8A-602A-7775-306A-D6045D9BF79E}"/>
          </ac:spMkLst>
        </pc:spChg>
      </pc:sldChg>
      <pc:sldChg chg="modSp mod">
        <pc:chgData name="Wood, Susan" userId="080bc8a3-3721-48e7-84f9-ff97740119b1" providerId="ADAL" clId="{FC5AECD5-40C7-4CDE-A7E7-C340C09F659D}" dt="2023-09-01T15:29:55.155" v="59" actId="113"/>
        <pc:sldMkLst>
          <pc:docMk/>
          <pc:sldMk cId="0" sldId="274"/>
        </pc:sldMkLst>
        <pc:spChg chg="mod">
          <ac:chgData name="Wood, Susan" userId="080bc8a3-3721-48e7-84f9-ff97740119b1" providerId="ADAL" clId="{FC5AECD5-40C7-4CDE-A7E7-C340C09F659D}" dt="2023-09-01T15:29:55.155" v="59" actId="113"/>
          <ac:spMkLst>
            <pc:docMk/>
            <pc:sldMk cId="0" sldId="274"/>
            <ac:spMk id="2" creationId="{A0EC9593-2F5C-B1F4-8270-B77F84DF1CC4}"/>
          </ac:spMkLst>
        </pc:spChg>
      </pc:sldChg>
      <pc:sldChg chg="modSp mod">
        <pc:chgData name="Wood, Susan" userId="080bc8a3-3721-48e7-84f9-ff97740119b1" providerId="ADAL" clId="{FC5AECD5-40C7-4CDE-A7E7-C340C09F659D}" dt="2023-09-01T15:30:01.107" v="60" actId="113"/>
        <pc:sldMkLst>
          <pc:docMk/>
          <pc:sldMk cId="0" sldId="276"/>
        </pc:sldMkLst>
        <pc:spChg chg="mod">
          <ac:chgData name="Wood, Susan" userId="080bc8a3-3721-48e7-84f9-ff97740119b1" providerId="ADAL" clId="{FC5AECD5-40C7-4CDE-A7E7-C340C09F659D}" dt="2023-09-01T15:30:01.107" v="60" actId="113"/>
          <ac:spMkLst>
            <pc:docMk/>
            <pc:sldMk cId="0" sldId="276"/>
            <ac:spMk id="2" creationId="{E77F8969-2008-59C0-47AD-1899E735A717}"/>
          </ac:spMkLst>
        </pc:spChg>
      </pc:sldChg>
      <pc:sldChg chg="modSp mod">
        <pc:chgData name="Wood, Susan" userId="080bc8a3-3721-48e7-84f9-ff97740119b1" providerId="ADAL" clId="{FC5AECD5-40C7-4CDE-A7E7-C340C09F659D}" dt="2023-09-01T15:31:40.740" v="106" actId="27636"/>
        <pc:sldMkLst>
          <pc:docMk/>
          <pc:sldMk cId="0" sldId="293"/>
        </pc:sldMkLst>
        <pc:spChg chg="mod">
          <ac:chgData name="Wood, Susan" userId="080bc8a3-3721-48e7-84f9-ff97740119b1" providerId="ADAL" clId="{FC5AECD5-40C7-4CDE-A7E7-C340C09F659D}" dt="2023-09-01T15:31:40.740" v="106" actId="27636"/>
          <ac:spMkLst>
            <pc:docMk/>
            <pc:sldMk cId="0" sldId="293"/>
            <ac:spMk id="3" creationId="{5E1E758E-A57C-7C31-7995-EE89FE6F27C7}"/>
          </ac:spMkLst>
        </pc:spChg>
      </pc:sldChg>
      <pc:sldChg chg="modSp mod">
        <pc:chgData name="Wood, Susan" userId="080bc8a3-3721-48e7-84f9-ff97740119b1" providerId="ADAL" clId="{FC5AECD5-40C7-4CDE-A7E7-C340C09F659D}" dt="2023-09-01T15:35:04.533" v="155" actId="115"/>
        <pc:sldMkLst>
          <pc:docMk/>
          <pc:sldMk cId="0" sldId="294"/>
        </pc:sldMkLst>
        <pc:spChg chg="mod">
          <ac:chgData name="Wood, Susan" userId="080bc8a3-3721-48e7-84f9-ff97740119b1" providerId="ADAL" clId="{FC5AECD5-40C7-4CDE-A7E7-C340C09F659D}" dt="2023-09-01T15:35:04.533" v="155" actId="115"/>
          <ac:spMkLst>
            <pc:docMk/>
            <pc:sldMk cId="0" sldId="294"/>
            <ac:spMk id="2" creationId="{4EEB2ED6-D5A9-A0FF-FE81-8FAE65FCDFDC}"/>
          </ac:spMkLst>
        </pc:spChg>
        <pc:spChg chg="mod">
          <ac:chgData name="Wood, Susan" userId="080bc8a3-3721-48e7-84f9-ff97740119b1" providerId="ADAL" clId="{FC5AECD5-40C7-4CDE-A7E7-C340C09F659D}" dt="2023-09-01T15:34:27.228" v="112" actId="14100"/>
          <ac:spMkLst>
            <pc:docMk/>
            <pc:sldMk cId="0" sldId="294"/>
            <ac:spMk id="15" creationId="{4CDBF1CE-C79C-215A-3A8E-752444FC6CEC}"/>
          </ac:spMkLst>
        </pc:spChg>
        <pc:grpChg chg="mod">
          <ac:chgData name="Wood, Susan" userId="080bc8a3-3721-48e7-84f9-ff97740119b1" providerId="ADAL" clId="{FC5AECD5-40C7-4CDE-A7E7-C340C09F659D}" dt="2023-09-01T15:34:08.004" v="109" actId="14100"/>
          <ac:grpSpMkLst>
            <pc:docMk/>
            <pc:sldMk cId="0" sldId="294"/>
            <ac:grpSpMk id="3" creationId="{BF9F4446-1795-641D-FEF0-F1664E2DE936}"/>
          </ac:grpSpMkLst>
        </pc:grpChg>
      </pc:sldChg>
      <pc:sldChg chg="modSp mod">
        <pc:chgData name="Wood, Susan" userId="080bc8a3-3721-48e7-84f9-ff97740119b1" providerId="ADAL" clId="{FC5AECD5-40C7-4CDE-A7E7-C340C09F659D}" dt="2023-09-01T15:35:20.170" v="157" actId="20577"/>
        <pc:sldMkLst>
          <pc:docMk/>
          <pc:sldMk cId="0" sldId="295"/>
        </pc:sldMkLst>
        <pc:spChg chg="mod">
          <ac:chgData name="Wood, Susan" userId="080bc8a3-3721-48e7-84f9-ff97740119b1" providerId="ADAL" clId="{FC5AECD5-40C7-4CDE-A7E7-C340C09F659D}" dt="2023-09-01T15:35:20.170" v="157" actId="20577"/>
          <ac:spMkLst>
            <pc:docMk/>
            <pc:sldMk cId="0" sldId="295"/>
            <ac:spMk id="2" creationId="{0CFD0908-D6E6-91F3-4DBE-2CB97B3B5C3C}"/>
          </ac:spMkLst>
        </pc:spChg>
        <pc:spChg chg="mod">
          <ac:chgData name="Wood, Susan" userId="080bc8a3-3721-48e7-84f9-ff97740119b1" providerId="ADAL" clId="{FC5AECD5-40C7-4CDE-A7E7-C340C09F659D}" dt="2023-09-01T15:29:23.715" v="56" actId="20577"/>
          <ac:spMkLst>
            <pc:docMk/>
            <pc:sldMk cId="0" sldId="295"/>
            <ac:spMk id="4" creationId="{B720B53F-4B61-22B2-5608-D234A0999B0D}"/>
          </ac:spMkLst>
        </pc:spChg>
        <pc:spChg chg="mod">
          <ac:chgData name="Wood, Susan" userId="080bc8a3-3721-48e7-84f9-ff97740119b1" providerId="ADAL" clId="{FC5AECD5-40C7-4CDE-A7E7-C340C09F659D}" dt="2023-09-01T15:29:05.266" v="52" actId="14100"/>
          <ac:spMkLst>
            <pc:docMk/>
            <pc:sldMk cId="0" sldId="295"/>
            <ac:spMk id="5" creationId="{4F948464-01ED-B4DF-596C-08D9CC16B2FD}"/>
          </ac:spMkLst>
        </pc:spChg>
        <pc:spChg chg="mod">
          <ac:chgData name="Wood, Susan" userId="080bc8a3-3721-48e7-84f9-ff97740119b1" providerId="ADAL" clId="{FC5AECD5-40C7-4CDE-A7E7-C340C09F659D}" dt="2023-09-01T15:29:07.978" v="53" actId="14100"/>
          <ac:spMkLst>
            <pc:docMk/>
            <pc:sldMk cId="0" sldId="295"/>
            <ac:spMk id="6" creationId="{B80BF8C8-64FF-3B5A-9D51-02C7AE27FFC8}"/>
          </ac:spMkLst>
        </pc:spChg>
        <pc:spChg chg="mod">
          <ac:chgData name="Wood, Susan" userId="080bc8a3-3721-48e7-84f9-ff97740119b1" providerId="ADAL" clId="{FC5AECD5-40C7-4CDE-A7E7-C340C09F659D}" dt="2023-09-01T15:29:10.605" v="54" actId="14100"/>
          <ac:spMkLst>
            <pc:docMk/>
            <pc:sldMk cId="0" sldId="295"/>
            <ac:spMk id="7" creationId="{82A93A53-BA48-288F-6494-1A75635BCE85}"/>
          </ac:spMkLst>
        </pc:spChg>
        <pc:grpChg chg="mod">
          <ac:chgData name="Wood, Susan" userId="080bc8a3-3721-48e7-84f9-ff97740119b1" providerId="ADAL" clId="{FC5AECD5-40C7-4CDE-A7E7-C340C09F659D}" dt="2023-09-01T15:29:14.465" v="55" actId="14100"/>
          <ac:grpSpMkLst>
            <pc:docMk/>
            <pc:sldMk cId="0" sldId="295"/>
            <ac:grpSpMk id="3" creationId="{86860500-72AE-F4A4-46D0-800961BFA1C8}"/>
          </ac:grpSpMkLst>
        </pc:grpChg>
      </pc:sldChg>
    </pc:docChg>
  </pc:docChgLst>
  <pc:docChgLst>
    <pc:chgData name="Wood, Susan" userId="S::susan.wood@ride.ri.gov::080bc8a3-3721-48e7-84f9-ff97740119b1" providerId="AD" clId="Web-{3562D8F0-3CEA-6029-79D2-C3DBC354CAF6}"/>
    <pc:docChg chg="modSld">
      <pc:chgData name="Wood, Susan" userId="S::susan.wood@ride.ri.gov::080bc8a3-3721-48e7-84f9-ff97740119b1" providerId="AD" clId="Web-{3562D8F0-3CEA-6029-79D2-C3DBC354CAF6}" dt="2023-09-19T12:06:38.469" v="22" actId="20577"/>
      <pc:docMkLst>
        <pc:docMk/>
      </pc:docMkLst>
      <pc:sldChg chg="modSp">
        <pc:chgData name="Wood, Susan" userId="S::susan.wood@ride.ri.gov::080bc8a3-3721-48e7-84f9-ff97740119b1" providerId="AD" clId="Web-{3562D8F0-3CEA-6029-79D2-C3DBC354CAF6}" dt="2023-09-19T12:06:23.265" v="14" actId="20577"/>
        <pc:sldMkLst>
          <pc:docMk/>
          <pc:sldMk cId="0" sldId="266"/>
        </pc:sldMkLst>
        <pc:spChg chg="mod">
          <ac:chgData name="Wood, Susan" userId="S::susan.wood@ride.ri.gov::080bc8a3-3721-48e7-84f9-ff97740119b1" providerId="AD" clId="Web-{3562D8F0-3CEA-6029-79D2-C3DBC354CAF6}" dt="2023-09-19T12:06:23.265" v="14" actId="20577"/>
          <ac:spMkLst>
            <pc:docMk/>
            <pc:sldMk cId="0" sldId="266"/>
            <ac:spMk id="3" creationId="{1A6CBF48-F3E1-BC55-999E-814AC661523B}"/>
          </ac:spMkLst>
        </pc:spChg>
      </pc:sldChg>
      <pc:sldChg chg="modSp">
        <pc:chgData name="Wood, Susan" userId="S::susan.wood@ride.ri.gov::080bc8a3-3721-48e7-84f9-ff97740119b1" providerId="AD" clId="Web-{3562D8F0-3CEA-6029-79D2-C3DBC354CAF6}" dt="2023-09-19T12:06:38.469" v="22" actId="20577"/>
        <pc:sldMkLst>
          <pc:docMk/>
          <pc:sldMk cId="0" sldId="270"/>
        </pc:sldMkLst>
        <pc:spChg chg="mod">
          <ac:chgData name="Wood, Susan" userId="S::susan.wood@ride.ri.gov::080bc8a3-3721-48e7-84f9-ff97740119b1" providerId="AD" clId="Web-{3562D8F0-3CEA-6029-79D2-C3DBC354CAF6}" dt="2023-09-19T12:06:38.469" v="22" actId="20577"/>
          <ac:spMkLst>
            <pc:docMk/>
            <pc:sldMk cId="0" sldId="270"/>
            <ac:spMk id="2" creationId="{0235E278-9772-4E49-CA4B-E9D18CDA9587}"/>
          </ac:spMkLst>
        </pc:spChg>
      </pc:sldChg>
    </pc:docChg>
  </pc:docChgLst>
  <pc:docChgLst>
    <pc:chgData name="Wood, Susan" userId="S::susan.wood@ride.ri.gov::080bc8a3-3721-48e7-84f9-ff97740119b1" providerId="AD" clId="Web-{9552C9A1-E324-8B5F-CBC2-421157B7E426}"/>
    <pc:docChg chg="addSld delSld modSld sldOrd addMainMaster">
      <pc:chgData name="Wood, Susan" userId="S::susan.wood@ride.ri.gov::080bc8a3-3721-48e7-84f9-ff97740119b1" providerId="AD" clId="Web-{9552C9A1-E324-8B5F-CBC2-421157B7E426}" dt="2023-09-01T16:05:15.638" v="17"/>
      <pc:docMkLst>
        <pc:docMk/>
      </pc:docMkLst>
      <pc:sldChg chg="addSp delSp modSp del ord">
        <pc:chgData name="Wood, Susan" userId="S::susan.wood@ride.ri.gov::080bc8a3-3721-48e7-84f9-ff97740119b1" providerId="AD" clId="Web-{9552C9A1-E324-8B5F-CBC2-421157B7E426}" dt="2023-09-01T16:05:15.638" v="17"/>
        <pc:sldMkLst>
          <pc:docMk/>
          <pc:sldMk cId="0" sldId="297"/>
        </pc:sldMkLst>
        <pc:spChg chg="del mod">
          <ac:chgData name="Wood, Susan" userId="S::susan.wood@ride.ri.gov::080bc8a3-3721-48e7-84f9-ff97740119b1" providerId="AD" clId="Web-{9552C9A1-E324-8B5F-CBC2-421157B7E426}" dt="2023-09-01T16:04:49.761" v="5"/>
          <ac:spMkLst>
            <pc:docMk/>
            <pc:sldMk cId="0" sldId="297"/>
            <ac:spMk id="2" creationId="{F8C0CDDF-7407-64A8-391D-AAF7AE3B6998}"/>
          </ac:spMkLst>
        </pc:spChg>
        <pc:spChg chg="del mod">
          <ac:chgData name="Wood, Susan" userId="S::susan.wood@ride.ri.gov::080bc8a3-3721-48e7-84f9-ff97740119b1" providerId="AD" clId="Web-{9552C9A1-E324-8B5F-CBC2-421157B7E426}" dt="2023-09-01T16:04:41.589" v="2"/>
          <ac:spMkLst>
            <pc:docMk/>
            <pc:sldMk cId="0" sldId="297"/>
            <ac:spMk id="3" creationId="{819244B7-7C49-5C29-8F32-17840306CF3B}"/>
          </ac:spMkLst>
        </pc:spChg>
        <pc:spChg chg="add del mod">
          <ac:chgData name="Wood, Susan" userId="S::susan.wood@ride.ri.gov::080bc8a3-3721-48e7-84f9-ff97740119b1" providerId="AD" clId="Web-{9552C9A1-E324-8B5F-CBC2-421157B7E426}" dt="2023-09-01T16:04:43.917" v="3"/>
          <ac:spMkLst>
            <pc:docMk/>
            <pc:sldMk cId="0" sldId="297"/>
            <ac:spMk id="5" creationId="{C70BC663-FD53-CD15-7DC6-96439A51E275}"/>
          </ac:spMkLst>
        </pc:spChg>
        <pc:spChg chg="add del mod">
          <ac:chgData name="Wood, Susan" userId="S::susan.wood@ride.ri.gov::080bc8a3-3721-48e7-84f9-ff97740119b1" providerId="AD" clId="Web-{9552C9A1-E324-8B5F-CBC2-421157B7E426}" dt="2023-09-01T16:04:55.215" v="6"/>
          <ac:spMkLst>
            <pc:docMk/>
            <pc:sldMk cId="0" sldId="297"/>
            <ac:spMk id="7" creationId="{02FF039B-01D4-7F08-DDC9-9183D97CF2CB}"/>
          </ac:spMkLst>
        </pc:spChg>
      </pc:sldChg>
      <pc:sldChg chg="modSp add">
        <pc:chgData name="Wood, Susan" userId="S::susan.wood@ride.ri.gov::080bc8a3-3721-48e7-84f9-ff97740119b1" providerId="AD" clId="Web-{9552C9A1-E324-8B5F-CBC2-421157B7E426}" dt="2023-09-01T16:05:11.059" v="15" actId="20577"/>
        <pc:sldMkLst>
          <pc:docMk/>
          <pc:sldMk cId="210470656" sldId="298"/>
        </pc:sldMkLst>
        <pc:spChg chg="mod">
          <ac:chgData name="Wood, Susan" userId="S::susan.wood@ride.ri.gov::080bc8a3-3721-48e7-84f9-ff97740119b1" providerId="AD" clId="Web-{9552C9A1-E324-8B5F-CBC2-421157B7E426}" dt="2023-09-01T16:05:11.059" v="15" actId="20577"/>
          <ac:spMkLst>
            <pc:docMk/>
            <pc:sldMk cId="210470656" sldId="298"/>
            <ac:spMk id="2" creationId="{0A2BD4A0-E1BB-47F8-ACDA-2EB001CF6B9E}"/>
          </ac:spMkLst>
        </pc:spChg>
      </pc:sldChg>
      <pc:sldMasterChg chg="add addSldLayout">
        <pc:chgData name="Wood, Susan" userId="S::susan.wood@ride.ri.gov::080bc8a3-3721-48e7-84f9-ff97740119b1" providerId="AD" clId="Web-{9552C9A1-E324-8B5F-CBC2-421157B7E426}" dt="2023-09-01T16:04:57.777" v="7"/>
        <pc:sldMasterMkLst>
          <pc:docMk/>
          <pc:sldMasterMk cId="2790365805" sldId="2147483672"/>
        </pc:sldMasterMkLst>
        <pc:sldLayoutChg chg="add">
          <pc:chgData name="Wood, Susan" userId="S::susan.wood@ride.ri.gov::080bc8a3-3721-48e7-84f9-ff97740119b1" providerId="AD" clId="Web-{9552C9A1-E324-8B5F-CBC2-421157B7E426}" dt="2023-09-01T16:04:57.777" v="7"/>
          <pc:sldLayoutMkLst>
            <pc:docMk/>
            <pc:sldMasterMk cId="2790365805" sldId="2147483672"/>
            <pc:sldLayoutMk cId="2072942117" sldId="2147483673"/>
          </pc:sldLayoutMkLst>
        </pc:sldLayoutChg>
        <pc:sldLayoutChg chg="add">
          <pc:chgData name="Wood, Susan" userId="S::susan.wood@ride.ri.gov::080bc8a3-3721-48e7-84f9-ff97740119b1" providerId="AD" clId="Web-{9552C9A1-E324-8B5F-CBC2-421157B7E426}" dt="2023-09-01T16:04:57.777" v="7"/>
          <pc:sldLayoutMkLst>
            <pc:docMk/>
            <pc:sldMasterMk cId="2790365805" sldId="2147483672"/>
            <pc:sldLayoutMk cId="4266322240" sldId="2147483674"/>
          </pc:sldLayoutMkLst>
        </pc:sldLayoutChg>
        <pc:sldLayoutChg chg="add">
          <pc:chgData name="Wood, Susan" userId="S::susan.wood@ride.ri.gov::080bc8a3-3721-48e7-84f9-ff97740119b1" providerId="AD" clId="Web-{9552C9A1-E324-8B5F-CBC2-421157B7E426}" dt="2023-09-01T16:04:57.777" v="7"/>
          <pc:sldLayoutMkLst>
            <pc:docMk/>
            <pc:sldMasterMk cId="2790365805" sldId="2147483672"/>
            <pc:sldLayoutMk cId="1550110261" sldId="2147483675"/>
          </pc:sldLayoutMkLst>
        </pc:sldLayoutChg>
        <pc:sldLayoutChg chg="add">
          <pc:chgData name="Wood, Susan" userId="S::susan.wood@ride.ri.gov::080bc8a3-3721-48e7-84f9-ff97740119b1" providerId="AD" clId="Web-{9552C9A1-E324-8B5F-CBC2-421157B7E426}" dt="2023-09-01T16:04:57.777" v="7"/>
          <pc:sldLayoutMkLst>
            <pc:docMk/>
            <pc:sldMasterMk cId="2790365805" sldId="2147483672"/>
            <pc:sldLayoutMk cId="1070845680" sldId="2147483676"/>
          </pc:sldLayoutMkLst>
        </pc:sldLayoutChg>
        <pc:sldLayoutChg chg="add">
          <pc:chgData name="Wood, Susan" userId="S::susan.wood@ride.ri.gov::080bc8a3-3721-48e7-84f9-ff97740119b1" providerId="AD" clId="Web-{9552C9A1-E324-8B5F-CBC2-421157B7E426}" dt="2023-09-01T16:04:57.777" v="7"/>
          <pc:sldLayoutMkLst>
            <pc:docMk/>
            <pc:sldMasterMk cId="2790365805" sldId="2147483672"/>
            <pc:sldLayoutMk cId="2182564206" sldId="2147483677"/>
          </pc:sldLayoutMkLst>
        </pc:sldLayoutChg>
        <pc:sldLayoutChg chg="add">
          <pc:chgData name="Wood, Susan" userId="S::susan.wood@ride.ri.gov::080bc8a3-3721-48e7-84f9-ff97740119b1" providerId="AD" clId="Web-{9552C9A1-E324-8B5F-CBC2-421157B7E426}" dt="2023-09-01T16:04:57.777" v="7"/>
          <pc:sldLayoutMkLst>
            <pc:docMk/>
            <pc:sldMasterMk cId="2790365805" sldId="2147483672"/>
            <pc:sldLayoutMk cId="3314147301" sldId="2147483678"/>
          </pc:sldLayoutMkLst>
        </pc:sldLayoutChg>
        <pc:sldLayoutChg chg="add">
          <pc:chgData name="Wood, Susan" userId="S::susan.wood@ride.ri.gov::080bc8a3-3721-48e7-84f9-ff97740119b1" providerId="AD" clId="Web-{9552C9A1-E324-8B5F-CBC2-421157B7E426}" dt="2023-09-01T16:04:57.777" v="7"/>
          <pc:sldLayoutMkLst>
            <pc:docMk/>
            <pc:sldMasterMk cId="2790365805" sldId="2147483672"/>
            <pc:sldLayoutMk cId="606202042" sldId="2147483679"/>
          </pc:sldLayoutMkLst>
        </pc:sldLayoutChg>
        <pc:sldLayoutChg chg="add">
          <pc:chgData name="Wood, Susan" userId="S::susan.wood@ride.ri.gov::080bc8a3-3721-48e7-84f9-ff97740119b1" providerId="AD" clId="Web-{9552C9A1-E324-8B5F-CBC2-421157B7E426}" dt="2023-09-01T16:04:57.777" v="7"/>
          <pc:sldLayoutMkLst>
            <pc:docMk/>
            <pc:sldMasterMk cId="2790365805" sldId="2147483672"/>
            <pc:sldLayoutMk cId="2395110743" sldId="2147483680"/>
          </pc:sldLayoutMkLst>
        </pc:sldLayoutChg>
        <pc:sldLayoutChg chg="add">
          <pc:chgData name="Wood, Susan" userId="S::susan.wood@ride.ri.gov::080bc8a3-3721-48e7-84f9-ff97740119b1" providerId="AD" clId="Web-{9552C9A1-E324-8B5F-CBC2-421157B7E426}" dt="2023-09-01T16:04:57.777" v="7"/>
          <pc:sldLayoutMkLst>
            <pc:docMk/>
            <pc:sldMasterMk cId="2790365805" sldId="2147483672"/>
            <pc:sldLayoutMk cId="3544597566" sldId="2147483681"/>
          </pc:sldLayoutMkLst>
        </pc:sldLayoutChg>
        <pc:sldLayoutChg chg="add">
          <pc:chgData name="Wood, Susan" userId="S::susan.wood@ride.ri.gov::080bc8a3-3721-48e7-84f9-ff97740119b1" providerId="AD" clId="Web-{9552C9A1-E324-8B5F-CBC2-421157B7E426}" dt="2023-09-01T16:04:57.777" v="7"/>
          <pc:sldLayoutMkLst>
            <pc:docMk/>
            <pc:sldMasterMk cId="2790365805" sldId="2147483672"/>
            <pc:sldLayoutMk cId="3823434809" sldId="2147483682"/>
          </pc:sldLayoutMkLst>
        </pc:sldLayoutChg>
        <pc:sldLayoutChg chg="add">
          <pc:chgData name="Wood, Susan" userId="S::susan.wood@ride.ri.gov::080bc8a3-3721-48e7-84f9-ff97740119b1" providerId="AD" clId="Web-{9552C9A1-E324-8B5F-CBC2-421157B7E426}" dt="2023-09-01T16:04:57.777" v="7"/>
          <pc:sldLayoutMkLst>
            <pc:docMk/>
            <pc:sldMasterMk cId="2790365805" sldId="2147483672"/>
            <pc:sldLayoutMk cId="1152610605" sldId="2147483683"/>
          </pc:sldLayoutMkLst>
        </pc:sldLayoutChg>
      </pc:sldMasterChg>
    </pc:docChg>
  </pc:docChgLst>
  <pc:docChgLst>
    <pc:chgData name="Wood, Susan" userId="S::susan.wood@ride.ri.gov::080bc8a3-3721-48e7-84f9-ff97740119b1" providerId="AD" clId="Web-{96FEB957-54D2-914F-67BC-F0C3054DF701}"/>
    <pc:docChg chg="modSld">
      <pc:chgData name="Wood, Susan" userId="S::susan.wood@ride.ri.gov::080bc8a3-3721-48e7-84f9-ff97740119b1" providerId="AD" clId="Web-{96FEB957-54D2-914F-67BC-F0C3054DF701}" dt="2023-09-15T14:14:26.063" v="5"/>
      <pc:docMkLst>
        <pc:docMk/>
      </pc:docMkLst>
      <pc:sldChg chg="addSp delSp modSp">
        <pc:chgData name="Wood, Susan" userId="S::susan.wood@ride.ri.gov::080bc8a3-3721-48e7-84f9-ff97740119b1" providerId="AD" clId="Web-{96FEB957-54D2-914F-67BC-F0C3054DF701}" dt="2023-09-15T14:14:26.063" v="5"/>
        <pc:sldMkLst>
          <pc:docMk/>
          <pc:sldMk cId="0" sldId="296"/>
        </pc:sldMkLst>
        <pc:spChg chg="add del mod">
          <ac:chgData name="Wood, Susan" userId="S::susan.wood@ride.ri.gov::080bc8a3-3721-48e7-84f9-ff97740119b1" providerId="AD" clId="Web-{96FEB957-54D2-914F-67BC-F0C3054DF701}" dt="2023-09-15T14:14:26.063" v="4"/>
          <ac:spMkLst>
            <pc:docMk/>
            <pc:sldMk cId="0" sldId="296"/>
            <ac:spMk id="17" creationId="{0081C2E3-890B-418E-3C1D-B628E5B0BBC4}"/>
          </ac:spMkLst>
        </pc:spChg>
        <pc:graphicFrameChg chg="add del mod">
          <ac:chgData name="Wood, Susan" userId="S::susan.wood@ride.ri.gov::080bc8a3-3721-48e7-84f9-ff97740119b1" providerId="AD" clId="Web-{96FEB957-54D2-914F-67BC-F0C3054DF701}" dt="2023-09-15T14:14:26.063" v="5"/>
          <ac:graphicFrameMkLst>
            <pc:docMk/>
            <pc:sldMk cId="0" sldId="296"/>
            <ac:graphicFrameMk id="16" creationId="{53628614-8D16-A9EE-EF70-0E7F3795398F}"/>
          </ac:graphicFrameMkLst>
        </pc:graphicFrameChg>
      </pc:sldChg>
    </pc:docChg>
  </pc:docChgLst>
  <pc:docChgLst>
    <pc:chgData name="Wood, Susan" userId="S::susan.wood@ride.ri.gov::080bc8a3-3721-48e7-84f9-ff97740119b1" providerId="AD" clId="Web-{FFA0BA87-D79F-7806-DA9D-730AC9E3F026}"/>
    <pc:docChg chg="modSld">
      <pc:chgData name="Wood, Susan" userId="S::susan.wood@ride.ri.gov::080bc8a3-3721-48e7-84f9-ff97740119b1" providerId="AD" clId="Web-{FFA0BA87-D79F-7806-DA9D-730AC9E3F026}" dt="2023-09-15T18:10:22.531" v="9" actId="20577"/>
      <pc:docMkLst>
        <pc:docMk/>
      </pc:docMkLst>
      <pc:sldChg chg="modSp">
        <pc:chgData name="Wood, Susan" userId="S::susan.wood@ride.ri.gov::080bc8a3-3721-48e7-84f9-ff97740119b1" providerId="AD" clId="Web-{FFA0BA87-D79F-7806-DA9D-730AC9E3F026}" dt="2023-09-15T18:10:22.531" v="9" actId="20577"/>
        <pc:sldMkLst>
          <pc:docMk/>
          <pc:sldMk cId="0" sldId="294"/>
        </pc:sldMkLst>
        <pc:spChg chg="mod">
          <ac:chgData name="Wood, Susan" userId="S::susan.wood@ride.ri.gov::080bc8a3-3721-48e7-84f9-ff97740119b1" providerId="AD" clId="Web-{FFA0BA87-D79F-7806-DA9D-730AC9E3F026}" dt="2023-09-15T18:10:22.531" v="9" actId="20577"/>
          <ac:spMkLst>
            <pc:docMk/>
            <pc:sldMk cId="0" sldId="294"/>
            <ac:spMk id="12" creationId="{EEB9C9F0-27BD-2C59-3866-CFA79BEA660A}"/>
          </ac:spMkLst>
        </pc:spChg>
      </pc:sldChg>
    </pc:docChg>
  </pc:docChgLst>
  <pc:docChgLst>
    <pc:chgData name="Wood, Susan" userId="S::susan.wood@ride.ri.gov::080bc8a3-3721-48e7-84f9-ff97740119b1" providerId="AD" clId="Web-{189E8BCC-B495-B8A0-9DA5-B3D456FAE725}"/>
    <pc:docChg chg="modSld">
      <pc:chgData name="Wood, Susan" userId="S::susan.wood@ride.ri.gov::080bc8a3-3721-48e7-84f9-ff97740119b1" providerId="AD" clId="Web-{189E8BCC-B495-B8A0-9DA5-B3D456FAE725}" dt="2023-09-15T17:04:37.830" v="27" actId="20577"/>
      <pc:docMkLst>
        <pc:docMk/>
      </pc:docMkLst>
      <pc:sldChg chg="modSp">
        <pc:chgData name="Wood, Susan" userId="S::susan.wood@ride.ri.gov::080bc8a3-3721-48e7-84f9-ff97740119b1" providerId="AD" clId="Web-{189E8BCC-B495-B8A0-9DA5-B3D456FAE725}" dt="2023-09-15T17:04:37.830" v="27" actId="20577"/>
        <pc:sldMkLst>
          <pc:docMk/>
          <pc:sldMk cId="0" sldId="294"/>
        </pc:sldMkLst>
        <pc:spChg chg="mod">
          <ac:chgData name="Wood, Susan" userId="S::susan.wood@ride.ri.gov::080bc8a3-3721-48e7-84f9-ff97740119b1" providerId="AD" clId="Web-{189E8BCC-B495-B8A0-9DA5-B3D456FAE725}" dt="2023-09-15T17:04:37.830" v="27" actId="20577"/>
          <ac:spMkLst>
            <pc:docMk/>
            <pc:sldMk cId="0" sldId="294"/>
            <ac:spMk id="12" creationId="{EEB9C9F0-27BD-2C59-3866-CFA79BEA660A}"/>
          </ac:spMkLst>
        </pc:spChg>
        <pc:spChg chg="mod">
          <ac:chgData name="Wood, Susan" userId="S::susan.wood@ride.ri.gov::080bc8a3-3721-48e7-84f9-ff97740119b1" providerId="AD" clId="Web-{189E8BCC-B495-B8A0-9DA5-B3D456FAE725}" dt="2023-09-15T17:04:22.783" v="23" actId="20577"/>
          <ac:spMkLst>
            <pc:docMk/>
            <pc:sldMk cId="0" sldId="294"/>
            <ac:spMk id="14" creationId="{1FB13F06-410E-05AA-94EC-B2F11F5440C2}"/>
          </ac:spMkLst>
        </pc:spChg>
      </pc:sldChg>
    </pc:docChg>
  </pc:docChgLst>
  <pc:docChgLst>
    <pc:chgData name="CambioGregoire, Sandra" userId="8c4a8a27-eb01-4edb-b228-4120ec7c0fe1" providerId="ADAL" clId="{031E3308-A337-4B08-8808-95BC805A02BD}"/>
    <pc:docChg chg="undo custSel modSld">
      <pc:chgData name="CambioGregoire, Sandra" userId="8c4a8a27-eb01-4edb-b228-4120ec7c0fe1" providerId="ADAL" clId="{031E3308-A337-4B08-8808-95BC805A02BD}" dt="2023-10-30T16:38:49.501" v="235" actId="207"/>
      <pc:docMkLst>
        <pc:docMk/>
      </pc:docMkLst>
      <pc:sldChg chg="modSp mod">
        <pc:chgData name="CambioGregoire, Sandra" userId="8c4a8a27-eb01-4edb-b228-4120ec7c0fe1" providerId="ADAL" clId="{031E3308-A337-4B08-8808-95BC805A02BD}" dt="2023-09-19T16:21:54.854" v="2" actId="20577"/>
        <pc:sldMkLst>
          <pc:docMk/>
          <pc:sldMk cId="0" sldId="262"/>
        </pc:sldMkLst>
        <pc:spChg chg="mod">
          <ac:chgData name="CambioGregoire, Sandra" userId="8c4a8a27-eb01-4edb-b228-4120ec7c0fe1" providerId="ADAL" clId="{031E3308-A337-4B08-8808-95BC805A02BD}" dt="2023-09-19T16:21:54.854" v="2" actId="20577"/>
          <ac:spMkLst>
            <pc:docMk/>
            <pc:sldMk cId="0" sldId="262"/>
            <ac:spMk id="3" creationId="{EAFE0725-0FFD-8246-178F-160A2FD482BA}"/>
          </ac:spMkLst>
        </pc:spChg>
      </pc:sldChg>
      <pc:sldChg chg="modSp mod">
        <pc:chgData name="CambioGregoire, Sandra" userId="8c4a8a27-eb01-4edb-b228-4120ec7c0fe1" providerId="ADAL" clId="{031E3308-A337-4B08-8808-95BC805A02BD}" dt="2023-09-19T16:26:08.732" v="19" actId="2711"/>
        <pc:sldMkLst>
          <pc:docMk/>
          <pc:sldMk cId="0" sldId="263"/>
        </pc:sldMkLst>
        <pc:spChg chg="mod">
          <ac:chgData name="CambioGregoire, Sandra" userId="8c4a8a27-eb01-4edb-b228-4120ec7c0fe1" providerId="ADAL" clId="{031E3308-A337-4B08-8808-95BC805A02BD}" dt="2023-09-19T16:26:08.732" v="19" actId="2711"/>
          <ac:spMkLst>
            <pc:docMk/>
            <pc:sldMk cId="0" sldId="263"/>
            <ac:spMk id="3" creationId="{C96CD563-775D-EC46-B510-53CEA66F6089}"/>
          </ac:spMkLst>
        </pc:spChg>
      </pc:sldChg>
      <pc:sldChg chg="modSp mod">
        <pc:chgData name="CambioGregoire, Sandra" userId="8c4a8a27-eb01-4edb-b228-4120ec7c0fe1" providerId="ADAL" clId="{031E3308-A337-4B08-8808-95BC805A02BD}" dt="2023-09-19T16:28:05.394" v="21" actId="20577"/>
        <pc:sldMkLst>
          <pc:docMk/>
          <pc:sldMk cId="0" sldId="276"/>
        </pc:sldMkLst>
        <pc:spChg chg="mod">
          <ac:chgData name="CambioGregoire, Sandra" userId="8c4a8a27-eb01-4edb-b228-4120ec7c0fe1" providerId="ADAL" clId="{031E3308-A337-4B08-8808-95BC805A02BD}" dt="2023-09-19T16:28:05.394" v="21" actId="20577"/>
          <ac:spMkLst>
            <pc:docMk/>
            <pc:sldMk cId="0" sldId="276"/>
            <ac:spMk id="2" creationId="{E77F8969-2008-59C0-47AD-1899E735A717}"/>
          </ac:spMkLst>
        </pc:spChg>
      </pc:sldChg>
      <pc:sldChg chg="modSp mod">
        <pc:chgData name="CambioGregoire, Sandra" userId="8c4a8a27-eb01-4edb-b228-4120ec7c0fe1" providerId="ADAL" clId="{031E3308-A337-4B08-8808-95BC805A02BD}" dt="2023-10-30T16:36:23.824" v="204" actId="207"/>
        <pc:sldMkLst>
          <pc:docMk/>
          <pc:sldMk cId="0" sldId="277"/>
        </pc:sldMkLst>
        <pc:spChg chg="mod">
          <ac:chgData name="CambioGregoire, Sandra" userId="8c4a8a27-eb01-4edb-b228-4120ec7c0fe1" providerId="ADAL" clId="{031E3308-A337-4B08-8808-95BC805A02BD}" dt="2023-10-30T16:36:23.824" v="204" actId="207"/>
          <ac:spMkLst>
            <pc:docMk/>
            <pc:sldMk cId="0" sldId="277"/>
            <ac:spMk id="2" creationId="{CF45A484-D8A4-EDE7-8357-E732C0262B21}"/>
          </ac:spMkLst>
        </pc:spChg>
      </pc:sldChg>
      <pc:sldChg chg="modSp mod">
        <pc:chgData name="CambioGregoire, Sandra" userId="8c4a8a27-eb01-4edb-b228-4120ec7c0fe1" providerId="ADAL" clId="{031E3308-A337-4B08-8808-95BC805A02BD}" dt="2023-10-30T16:36:56.738" v="205" actId="207"/>
        <pc:sldMkLst>
          <pc:docMk/>
          <pc:sldMk cId="0" sldId="278"/>
        </pc:sldMkLst>
        <pc:spChg chg="mod">
          <ac:chgData name="CambioGregoire, Sandra" userId="8c4a8a27-eb01-4edb-b228-4120ec7c0fe1" providerId="ADAL" clId="{031E3308-A337-4B08-8808-95BC805A02BD}" dt="2023-10-30T16:36:56.738" v="205" actId="207"/>
          <ac:spMkLst>
            <pc:docMk/>
            <pc:sldMk cId="0" sldId="278"/>
            <ac:spMk id="2" creationId="{21ED6C60-B623-2158-7428-293F2474A125}"/>
          </ac:spMkLst>
        </pc:spChg>
      </pc:sldChg>
      <pc:sldChg chg="modSp mod">
        <pc:chgData name="CambioGregoire, Sandra" userId="8c4a8a27-eb01-4edb-b228-4120ec7c0fe1" providerId="ADAL" clId="{031E3308-A337-4B08-8808-95BC805A02BD}" dt="2023-10-30T16:37:07.929" v="206" actId="207"/>
        <pc:sldMkLst>
          <pc:docMk/>
          <pc:sldMk cId="0" sldId="279"/>
        </pc:sldMkLst>
        <pc:spChg chg="mod">
          <ac:chgData name="CambioGregoire, Sandra" userId="8c4a8a27-eb01-4edb-b228-4120ec7c0fe1" providerId="ADAL" clId="{031E3308-A337-4B08-8808-95BC805A02BD}" dt="2023-10-30T16:37:07.929" v="206" actId="207"/>
          <ac:spMkLst>
            <pc:docMk/>
            <pc:sldMk cId="0" sldId="279"/>
            <ac:spMk id="2" creationId="{31F448F7-2D69-E888-15AC-8AAB0D9A26BE}"/>
          </ac:spMkLst>
        </pc:spChg>
      </pc:sldChg>
      <pc:sldChg chg="modSp mod">
        <pc:chgData name="CambioGregoire, Sandra" userId="8c4a8a27-eb01-4edb-b228-4120ec7c0fe1" providerId="ADAL" clId="{031E3308-A337-4B08-8808-95BC805A02BD}" dt="2023-09-19T16:29:35.314" v="52" actId="6549"/>
        <pc:sldMkLst>
          <pc:docMk/>
          <pc:sldMk cId="0" sldId="282"/>
        </pc:sldMkLst>
        <pc:spChg chg="mod">
          <ac:chgData name="CambioGregoire, Sandra" userId="8c4a8a27-eb01-4edb-b228-4120ec7c0fe1" providerId="ADAL" clId="{031E3308-A337-4B08-8808-95BC805A02BD}" dt="2023-09-19T16:29:35.314" v="52" actId="6549"/>
          <ac:spMkLst>
            <pc:docMk/>
            <pc:sldMk cId="0" sldId="282"/>
            <ac:spMk id="3" creationId="{14156C2C-E21E-5DFD-E9C8-671F0A810E3B}"/>
          </ac:spMkLst>
        </pc:spChg>
      </pc:sldChg>
      <pc:sldChg chg="modSp mod">
        <pc:chgData name="CambioGregoire, Sandra" userId="8c4a8a27-eb01-4edb-b228-4120ec7c0fe1" providerId="ADAL" clId="{031E3308-A337-4B08-8808-95BC805A02BD}" dt="2023-10-30T16:37:49.123" v="214" actId="207"/>
        <pc:sldMkLst>
          <pc:docMk/>
          <pc:sldMk cId="0" sldId="283"/>
        </pc:sldMkLst>
        <pc:spChg chg="mod">
          <ac:chgData name="CambioGregoire, Sandra" userId="8c4a8a27-eb01-4edb-b228-4120ec7c0fe1" providerId="ADAL" clId="{031E3308-A337-4B08-8808-95BC805A02BD}" dt="2023-10-30T16:37:49.123" v="214" actId="207"/>
          <ac:spMkLst>
            <pc:docMk/>
            <pc:sldMk cId="0" sldId="283"/>
            <ac:spMk id="2" creationId="{54287298-E4EC-6444-3604-6675C3ADBCFD}"/>
          </ac:spMkLst>
        </pc:spChg>
      </pc:sldChg>
      <pc:sldChg chg="modSp mod">
        <pc:chgData name="CambioGregoire, Sandra" userId="8c4a8a27-eb01-4edb-b228-4120ec7c0fe1" providerId="ADAL" clId="{031E3308-A337-4B08-8808-95BC805A02BD}" dt="2023-09-19T16:34:20.631" v="166" actId="20577"/>
        <pc:sldMkLst>
          <pc:docMk/>
          <pc:sldMk cId="0" sldId="285"/>
        </pc:sldMkLst>
        <pc:spChg chg="mod">
          <ac:chgData name="CambioGregoire, Sandra" userId="8c4a8a27-eb01-4edb-b228-4120ec7c0fe1" providerId="ADAL" clId="{031E3308-A337-4B08-8808-95BC805A02BD}" dt="2023-09-19T16:33:59.606" v="132" actId="14100"/>
          <ac:spMkLst>
            <pc:docMk/>
            <pc:sldMk cId="0" sldId="285"/>
            <ac:spMk id="12" creationId="{401DEC52-7AF2-18B0-313E-25974814FA0B}"/>
          </ac:spMkLst>
        </pc:spChg>
        <pc:spChg chg="mod">
          <ac:chgData name="CambioGregoire, Sandra" userId="8c4a8a27-eb01-4edb-b228-4120ec7c0fe1" providerId="ADAL" clId="{031E3308-A337-4B08-8808-95BC805A02BD}" dt="2023-09-19T16:34:20.631" v="166" actId="20577"/>
          <ac:spMkLst>
            <pc:docMk/>
            <pc:sldMk cId="0" sldId="285"/>
            <ac:spMk id="14" creationId="{8BDECAB5-1474-21BD-8738-B538988FEDC5}"/>
          </ac:spMkLst>
        </pc:spChg>
      </pc:sldChg>
      <pc:sldChg chg="modSp mod">
        <pc:chgData name="CambioGregoire, Sandra" userId="8c4a8a27-eb01-4edb-b228-4120ec7c0fe1" providerId="ADAL" clId="{031E3308-A337-4B08-8808-95BC805A02BD}" dt="2023-10-30T16:38:49.501" v="235" actId="207"/>
        <pc:sldMkLst>
          <pc:docMk/>
          <pc:sldMk cId="0" sldId="291"/>
        </pc:sldMkLst>
        <pc:spChg chg="mod">
          <ac:chgData name="CambioGregoire, Sandra" userId="8c4a8a27-eb01-4edb-b228-4120ec7c0fe1" providerId="ADAL" clId="{031E3308-A337-4B08-8808-95BC805A02BD}" dt="2023-10-30T16:38:49.501" v="235" actId="207"/>
          <ac:spMkLst>
            <pc:docMk/>
            <pc:sldMk cId="0" sldId="291"/>
            <ac:spMk id="3" creationId="{85B158AA-B721-6A17-7B5E-D325C7F276DC}"/>
          </ac:spMkLst>
        </pc:spChg>
        <pc:spChg chg="mod">
          <ac:chgData name="CambioGregoire, Sandra" userId="8c4a8a27-eb01-4edb-b228-4120ec7c0fe1" providerId="ADAL" clId="{031E3308-A337-4B08-8808-95BC805A02BD}" dt="2023-10-30T16:38:42.790" v="234" actId="1076"/>
          <ac:spMkLst>
            <pc:docMk/>
            <pc:sldMk cId="0" sldId="291"/>
            <ac:spMk id="4" creationId="{8E14FC01-8388-1DA1-A855-DB2090E6A673}"/>
          </ac:spMkLst>
        </pc:spChg>
      </pc:sldChg>
      <pc:sldChg chg="modSp mod">
        <pc:chgData name="CambioGregoire, Sandra" userId="8c4a8a27-eb01-4edb-b228-4120ec7c0fe1" providerId="ADAL" clId="{031E3308-A337-4B08-8808-95BC805A02BD}" dt="2023-09-19T16:31:14.281" v="54" actId="20577"/>
        <pc:sldMkLst>
          <pc:docMk/>
          <pc:sldMk cId="0" sldId="292"/>
        </pc:sldMkLst>
        <pc:spChg chg="mod">
          <ac:chgData name="CambioGregoire, Sandra" userId="8c4a8a27-eb01-4edb-b228-4120ec7c0fe1" providerId="ADAL" clId="{031E3308-A337-4B08-8808-95BC805A02BD}" dt="2023-09-19T16:31:14.281" v="54" actId="20577"/>
          <ac:spMkLst>
            <pc:docMk/>
            <pc:sldMk cId="0" sldId="292"/>
            <ac:spMk id="6" creationId="{C49BE866-EF80-DEEC-D197-B86F3045DB41}"/>
          </ac:spMkLst>
        </pc:spChg>
      </pc:sldChg>
      <pc:sldChg chg="modSp mod">
        <pc:chgData name="CambioGregoire, Sandra" userId="8c4a8a27-eb01-4edb-b228-4120ec7c0fe1" providerId="ADAL" clId="{031E3308-A337-4B08-8808-95BC805A02BD}" dt="2023-09-19T16:32:18.528" v="64" actId="20577"/>
        <pc:sldMkLst>
          <pc:docMk/>
          <pc:sldMk cId="0" sldId="293"/>
        </pc:sldMkLst>
        <pc:spChg chg="mod">
          <ac:chgData name="CambioGregoire, Sandra" userId="8c4a8a27-eb01-4edb-b228-4120ec7c0fe1" providerId="ADAL" clId="{031E3308-A337-4B08-8808-95BC805A02BD}" dt="2023-09-19T16:32:18.528" v="64" actId="20577"/>
          <ac:spMkLst>
            <pc:docMk/>
            <pc:sldMk cId="0" sldId="293"/>
            <ac:spMk id="3" creationId="{5E1E758E-A57C-7C31-7995-EE89FE6F27C7}"/>
          </ac:spMkLst>
        </pc:spChg>
      </pc:sldChg>
      <pc:sldChg chg="modSp mod">
        <pc:chgData name="CambioGregoire, Sandra" userId="8c4a8a27-eb01-4edb-b228-4120ec7c0fe1" providerId="ADAL" clId="{031E3308-A337-4B08-8808-95BC805A02BD}" dt="2023-09-19T16:37:46.121" v="203" actId="20577"/>
        <pc:sldMkLst>
          <pc:docMk/>
          <pc:sldMk cId="0" sldId="294"/>
        </pc:sldMkLst>
        <pc:spChg chg="mod">
          <ac:chgData name="CambioGregoire, Sandra" userId="8c4a8a27-eb01-4edb-b228-4120ec7c0fe1" providerId="ADAL" clId="{031E3308-A337-4B08-8808-95BC805A02BD}" dt="2023-09-19T16:37:46.121" v="203" actId="20577"/>
          <ac:spMkLst>
            <pc:docMk/>
            <pc:sldMk cId="0" sldId="294"/>
            <ac:spMk id="15" creationId="{4CDBF1CE-C79C-215A-3A8E-752444FC6CEC}"/>
          </ac:spMkLst>
        </pc:spChg>
      </pc:sldChg>
    </pc:docChg>
  </pc:docChgLst>
  <pc:docChgLst>
    <pc:chgData name="Wood, Susan" userId="S::susan.wood@ride.ri.gov::080bc8a3-3721-48e7-84f9-ff97740119b1" providerId="AD" clId="Web-{4C2B7AFA-FB77-9866-A61A-950B8936879E}"/>
    <pc:docChg chg="modSld">
      <pc:chgData name="Wood, Susan" userId="S::susan.wood@ride.ri.gov::080bc8a3-3721-48e7-84f9-ff97740119b1" providerId="AD" clId="Web-{4C2B7AFA-FB77-9866-A61A-950B8936879E}" dt="2023-09-01T15:56:55.274" v="5" actId="20577"/>
      <pc:docMkLst>
        <pc:docMk/>
      </pc:docMkLst>
      <pc:sldChg chg="modSp">
        <pc:chgData name="Wood, Susan" userId="S::susan.wood@ride.ri.gov::080bc8a3-3721-48e7-84f9-ff97740119b1" providerId="AD" clId="Web-{4C2B7AFA-FB77-9866-A61A-950B8936879E}" dt="2023-09-01T15:56:55.274" v="5" actId="20577"/>
        <pc:sldMkLst>
          <pc:docMk/>
          <pc:sldMk cId="0" sldId="292"/>
        </pc:sldMkLst>
        <pc:spChg chg="mod">
          <ac:chgData name="Wood, Susan" userId="S::susan.wood@ride.ri.gov::080bc8a3-3721-48e7-84f9-ff97740119b1" providerId="AD" clId="Web-{4C2B7AFA-FB77-9866-A61A-950B8936879E}" dt="2023-09-01T15:56:55.274" v="5" actId="20577"/>
          <ac:spMkLst>
            <pc:docMk/>
            <pc:sldMk cId="0" sldId="292"/>
            <ac:spMk id="5" creationId="{97BC3F42-F65F-B2F7-6FF7-A1B1B53270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7F9FC3-92A0-69DD-FCF3-B3AA6266D25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6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DFE9E-E0E1-3098-FB7A-FD04D27662C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970937" y="0"/>
            <a:ext cx="3037837" cy="466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1DDDE5F-CC87-4CED-A6C0-66B624085DDA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0CEFAA-5C4E-DBF1-D4A7-6CD5206B79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47" y="1162046"/>
            <a:ext cx="5575297" cy="3136904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096F65-BA71-849B-2B1E-CB02E5AE80F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1043" y="4473894"/>
            <a:ext cx="5608316" cy="3660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27E45-88CA-9EA5-BFEA-2D5EA38E8D6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829967"/>
            <a:ext cx="3037837" cy="466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C9C4D-B1B8-92DB-7CF4-A8FB2899AC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352EAEB-8F93-4A20-8CD6-CCBE776B0A71}" type="slidenum">
              <a:t>‹#›</a:t>
            </a:fld>
            <a:endParaRPr lang="en-US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9CD9F146-0FB7-E6CD-E6C7-99937E5F2ABD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4333B13-9F04-5117-DFE0-F913BBBBED2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970333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79323CC-0997-42E5-A466-583BFD2E36D0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FF185E20-FF29-FCF3-DA90-6CEAFEA717B9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717547" y="1162046"/>
            <a:ext cx="5575297" cy="3136904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BC8459F5-17BE-4317-6130-23F8292219F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1673" y="4473573"/>
            <a:ext cx="5607045" cy="3660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2ABB563-E2A0-8336-D644-5ACEF6368B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0E93F8C-786C-243B-C4B0-D93348BB81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70333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FB65C88-440A-4BAD-80FD-D44F7746B2A2}" type="slidenum">
              <a:t>‹#›</a:t>
            </a:fld>
            <a:endParaRPr lang="en-US"/>
          </a:p>
        </p:txBody>
      </p:sp>
      <p:sp>
        <p:nvSpPr>
          <p:cNvPr id="14" name="Header Placeholder 1">
            <a:extLst>
              <a:ext uri="{FF2B5EF4-FFF2-40B4-BE49-F238E27FC236}">
                <a16:creationId xmlns:a16="http://schemas.microsoft.com/office/drawing/2014/main" id="{7FFD1DBE-C64F-58D4-C425-FC161EEBFC28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0D8010DC-D68F-F3C4-91A2-368B30AC6186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970333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6B5C23C-1EF3-4D96-BB29-E8ED856CEF23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16" name="Slide Image Placeholder 3">
            <a:extLst>
              <a:ext uri="{FF2B5EF4-FFF2-40B4-BE49-F238E27FC236}">
                <a16:creationId xmlns:a16="http://schemas.microsoft.com/office/drawing/2014/main" id="{A90F1859-D2A7-4086-65F7-834EC2D6BD0A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717547" y="1162046"/>
            <a:ext cx="5575297" cy="3136904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7" name="Notes Placeholder 4">
            <a:extLst>
              <a:ext uri="{FF2B5EF4-FFF2-40B4-BE49-F238E27FC236}">
                <a16:creationId xmlns:a16="http://schemas.microsoft.com/office/drawing/2014/main" id="{A67C822A-EBAB-E946-6EB5-59DD24C708F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1673" y="4473573"/>
            <a:ext cx="5607045" cy="3660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32CB8B80-93D7-D357-A413-74EB180260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84517AAA-402C-CC2D-446B-B60D32D9C7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70333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989CCAF-6917-4591-8474-4260BF9A9F20}" type="slidenum">
              <a:t>‹#›</a:t>
            </a:fld>
            <a:endParaRPr lang="en-US"/>
          </a:p>
        </p:txBody>
      </p:sp>
      <p:sp>
        <p:nvSpPr>
          <p:cNvPr id="20" name="Header Placeholder 1">
            <a:extLst>
              <a:ext uri="{FF2B5EF4-FFF2-40B4-BE49-F238E27FC236}">
                <a16:creationId xmlns:a16="http://schemas.microsoft.com/office/drawing/2014/main" id="{058D6CBC-E9D3-3924-08CB-87FE7D9A797E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6CF7111A-EBD0-879B-D1F0-CC628EE0B67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970333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1DDC7C2-DF32-4505-88D3-316D659B082F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22" name="Slide Image Placeholder 3">
            <a:extLst>
              <a:ext uri="{FF2B5EF4-FFF2-40B4-BE49-F238E27FC236}">
                <a16:creationId xmlns:a16="http://schemas.microsoft.com/office/drawing/2014/main" id="{2F4DDDF2-83A1-007A-4E24-1180C4869844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717547" y="1162046"/>
            <a:ext cx="5575297" cy="3136904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3" name="Notes Placeholder 4">
            <a:extLst>
              <a:ext uri="{FF2B5EF4-FFF2-40B4-BE49-F238E27FC236}">
                <a16:creationId xmlns:a16="http://schemas.microsoft.com/office/drawing/2014/main" id="{37727498-3C43-9DC1-E35E-889D37ADF1C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1673" y="4473573"/>
            <a:ext cx="5607045" cy="3660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11014B9E-9D6C-82F9-4A44-C35858AE8C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B3E4BBDC-7C99-7A2A-1F36-715E11EECC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70333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70DF7C4-6535-4BFE-AAA2-7CB7484296C1}" type="slidenum">
              <a:t>‹#›</a:t>
            </a:fld>
            <a:endParaRPr lang="en-US"/>
          </a:p>
        </p:txBody>
      </p:sp>
      <p:sp>
        <p:nvSpPr>
          <p:cNvPr id="26" name="Header Placeholder 1">
            <a:extLst>
              <a:ext uri="{FF2B5EF4-FFF2-40B4-BE49-F238E27FC236}">
                <a16:creationId xmlns:a16="http://schemas.microsoft.com/office/drawing/2014/main" id="{9FB9D85A-F1CB-A7ED-1648-FB1EC959B3B6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7" name="Date Placeholder 2">
            <a:extLst>
              <a:ext uri="{FF2B5EF4-FFF2-40B4-BE49-F238E27FC236}">
                <a16:creationId xmlns:a16="http://schemas.microsoft.com/office/drawing/2014/main" id="{628C8388-8F7C-C377-239C-D16B463B4BA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970333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62427CD-1801-43CD-9F1D-2043EE67F14A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28" name="Slide Image Placeholder 3">
            <a:extLst>
              <a:ext uri="{FF2B5EF4-FFF2-40B4-BE49-F238E27FC236}">
                <a16:creationId xmlns:a16="http://schemas.microsoft.com/office/drawing/2014/main" id="{F118A558-23F5-21EE-53E9-0F7DE5B9E2A1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717547" y="1162046"/>
            <a:ext cx="5575297" cy="3136904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9" name="Notes Placeholder 4">
            <a:extLst>
              <a:ext uri="{FF2B5EF4-FFF2-40B4-BE49-F238E27FC236}">
                <a16:creationId xmlns:a16="http://schemas.microsoft.com/office/drawing/2014/main" id="{3C3EC69D-56B5-A714-C198-63F3F2EF73B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1673" y="4473573"/>
            <a:ext cx="5607045" cy="3660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BB18C507-45FB-0022-59A8-B911F374C4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22AD00D3-10AE-1A04-60B5-6CE82AEDB1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70333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AE1A5A1-B6A4-4380-AF25-A6823C2C7635}" type="slidenum">
              <a:t>‹#›</a:t>
            </a:fld>
            <a:endParaRPr lang="en-US"/>
          </a:p>
        </p:txBody>
      </p:sp>
      <p:sp>
        <p:nvSpPr>
          <p:cNvPr id="32" name="Header Placeholder 1">
            <a:extLst>
              <a:ext uri="{FF2B5EF4-FFF2-40B4-BE49-F238E27FC236}">
                <a16:creationId xmlns:a16="http://schemas.microsoft.com/office/drawing/2014/main" id="{FEDBC2E8-9C3C-4695-1FDD-6B251C561649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5C3EC1E5-3F9D-CDC7-5E17-B790813C823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970333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D5AB4FE-CDA9-4605-9333-88FB6E0C3BA2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34" name="Slide Image Placeholder 3">
            <a:extLst>
              <a:ext uri="{FF2B5EF4-FFF2-40B4-BE49-F238E27FC236}">
                <a16:creationId xmlns:a16="http://schemas.microsoft.com/office/drawing/2014/main" id="{9075EC1D-001A-74A9-EE7A-CC3CA1820A1E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717547" y="1162046"/>
            <a:ext cx="5575297" cy="3136904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5" name="Notes Placeholder 4">
            <a:extLst>
              <a:ext uri="{FF2B5EF4-FFF2-40B4-BE49-F238E27FC236}">
                <a16:creationId xmlns:a16="http://schemas.microsoft.com/office/drawing/2014/main" id="{955C2CBA-A384-516C-A9D5-C001CF36412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1673" y="4473573"/>
            <a:ext cx="5607045" cy="3660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Footer Placeholder 5">
            <a:extLst>
              <a:ext uri="{FF2B5EF4-FFF2-40B4-BE49-F238E27FC236}">
                <a16:creationId xmlns:a16="http://schemas.microsoft.com/office/drawing/2014/main" id="{51B5D0FE-D62A-5007-C68B-B7629C7FFE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7" name="Slide Number Placeholder 6">
            <a:extLst>
              <a:ext uri="{FF2B5EF4-FFF2-40B4-BE49-F238E27FC236}">
                <a16:creationId xmlns:a16="http://schemas.microsoft.com/office/drawing/2014/main" id="{8B8A7926-8580-3FCB-B29D-85CB42E7CF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70333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53AC987-B8D9-40CE-83B3-A12F948782B1}" type="slidenum">
              <a:t>‹#›</a:t>
            </a:fld>
            <a:endParaRPr lang="en-US"/>
          </a:p>
        </p:txBody>
      </p:sp>
      <p:sp>
        <p:nvSpPr>
          <p:cNvPr id="38" name="Header Placeholder 1">
            <a:extLst>
              <a:ext uri="{FF2B5EF4-FFF2-40B4-BE49-F238E27FC236}">
                <a16:creationId xmlns:a16="http://schemas.microsoft.com/office/drawing/2014/main" id="{5E860B50-8530-2323-5A5E-D801B2977DF5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Date Placeholder 2">
            <a:extLst>
              <a:ext uri="{FF2B5EF4-FFF2-40B4-BE49-F238E27FC236}">
                <a16:creationId xmlns:a16="http://schemas.microsoft.com/office/drawing/2014/main" id="{DA5B5062-A969-2087-F00C-A48C7E9427A0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970333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630FFD7-3864-41AA-AA5D-383548615B4E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40" name="Slide Image Placeholder 3">
            <a:extLst>
              <a:ext uri="{FF2B5EF4-FFF2-40B4-BE49-F238E27FC236}">
                <a16:creationId xmlns:a16="http://schemas.microsoft.com/office/drawing/2014/main" id="{73E55DCB-E4B4-6FA8-5749-DD83269B8BA6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717547" y="1162046"/>
            <a:ext cx="5575297" cy="3136904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41" name="Notes Placeholder 4">
            <a:extLst>
              <a:ext uri="{FF2B5EF4-FFF2-40B4-BE49-F238E27FC236}">
                <a16:creationId xmlns:a16="http://schemas.microsoft.com/office/drawing/2014/main" id="{8CD6C073-2366-6343-BA15-F8549B00A42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1673" y="4473573"/>
            <a:ext cx="5607045" cy="3660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Footer Placeholder 5">
            <a:extLst>
              <a:ext uri="{FF2B5EF4-FFF2-40B4-BE49-F238E27FC236}">
                <a16:creationId xmlns:a16="http://schemas.microsoft.com/office/drawing/2014/main" id="{517578AC-215D-B2CE-9118-680E5494A3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DF650C1D-1E12-E51D-24C6-874296F9D5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70333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0EFCEE5-894B-4527-AB36-068DBDAED1AB}" type="slidenum">
              <a:t>‹#›</a:t>
            </a:fld>
            <a:endParaRPr lang="en-US"/>
          </a:p>
        </p:txBody>
      </p:sp>
      <p:sp>
        <p:nvSpPr>
          <p:cNvPr id="44" name="Header Placeholder 1">
            <a:extLst>
              <a:ext uri="{FF2B5EF4-FFF2-40B4-BE49-F238E27FC236}">
                <a16:creationId xmlns:a16="http://schemas.microsoft.com/office/drawing/2014/main" id="{FFB69272-0336-9F96-FA63-DB059E990B5B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45" name="Date Placeholder 2">
            <a:extLst>
              <a:ext uri="{FF2B5EF4-FFF2-40B4-BE49-F238E27FC236}">
                <a16:creationId xmlns:a16="http://schemas.microsoft.com/office/drawing/2014/main" id="{FA3B9E55-1446-600F-3354-7C77274019F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970333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FB96CEA-F27A-44A1-B145-FEBFD0FA7159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46" name="Slide Image Placeholder 3">
            <a:extLst>
              <a:ext uri="{FF2B5EF4-FFF2-40B4-BE49-F238E27FC236}">
                <a16:creationId xmlns:a16="http://schemas.microsoft.com/office/drawing/2014/main" id="{9EB3499A-DEB3-7D70-C775-703ECB7681FA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717547" y="1162046"/>
            <a:ext cx="5575297" cy="3136904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47" name="Notes Placeholder 4">
            <a:extLst>
              <a:ext uri="{FF2B5EF4-FFF2-40B4-BE49-F238E27FC236}">
                <a16:creationId xmlns:a16="http://schemas.microsoft.com/office/drawing/2014/main" id="{6980A475-0D5F-0EAE-C09F-8BD19438287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1673" y="4473573"/>
            <a:ext cx="5607045" cy="3660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Footer Placeholder 5">
            <a:extLst>
              <a:ext uri="{FF2B5EF4-FFF2-40B4-BE49-F238E27FC236}">
                <a16:creationId xmlns:a16="http://schemas.microsoft.com/office/drawing/2014/main" id="{BA51BA56-50BD-698E-C997-25CAB4F8B0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1ECFACB5-02E8-DF85-F420-AEB3742A8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70333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DD3C1D-1997-45CC-A705-4E51CDDA11AD}" type="slidenum">
              <a:t>‹#›</a:t>
            </a:fld>
            <a:endParaRPr lang="en-US"/>
          </a:p>
        </p:txBody>
      </p:sp>
      <p:sp>
        <p:nvSpPr>
          <p:cNvPr id="50" name="Header Placeholder 1">
            <a:extLst>
              <a:ext uri="{FF2B5EF4-FFF2-40B4-BE49-F238E27FC236}">
                <a16:creationId xmlns:a16="http://schemas.microsoft.com/office/drawing/2014/main" id="{ACD4C067-4A64-FADF-6A0C-83ECE40CE0FF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51" name="Date Placeholder 2">
            <a:extLst>
              <a:ext uri="{FF2B5EF4-FFF2-40B4-BE49-F238E27FC236}">
                <a16:creationId xmlns:a16="http://schemas.microsoft.com/office/drawing/2014/main" id="{BE25B02D-C245-F4C9-5555-4BD1E7A031D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970333" y="0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9F196D4-86A0-4620-B4B9-CA297D479D5F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52" name="Slide Image Placeholder 3">
            <a:extLst>
              <a:ext uri="{FF2B5EF4-FFF2-40B4-BE49-F238E27FC236}">
                <a16:creationId xmlns:a16="http://schemas.microsoft.com/office/drawing/2014/main" id="{072DFF95-4587-B104-D167-3052B55B43AA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717547" y="1162046"/>
            <a:ext cx="5575297" cy="3136904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3" name="Notes Placeholder 4">
            <a:extLst>
              <a:ext uri="{FF2B5EF4-FFF2-40B4-BE49-F238E27FC236}">
                <a16:creationId xmlns:a16="http://schemas.microsoft.com/office/drawing/2014/main" id="{3A239210-4F59-371D-81A1-3CB15265CFD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1673" y="4473573"/>
            <a:ext cx="5607045" cy="3660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Footer Placeholder 5">
            <a:extLst>
              <a:ext uri="{FF2B5EF4-FFF2-40B4-BE49-F238E27FC236}">
                <a16:creationId xmlns:a16="http://schemas.microsoft.com/office/drawing/2014/main" id="{E244F9D4-7D0D-2A11-932C-BB9E29A06B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55" name="Slide Number Placeholder 6">
            <a:extLst>
              <a:ext uri="{FF2B5EF4-FFF2-40B4-BE49-F238E27FC236}">
                <a16:creationId xmlns:a16="http://schemas.microsoft.com/office/drawing/2014/main" id="{041FEA48-3B5E-0900-1670-FCFF86C218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70333" y="8829675"/>
            <a:ext cx="3038478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B80B782-B87A-460B-BE8C-84B4B53FFB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6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DB4449-8C0A-5035-C01A-033D765A1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B95B71-EA27-F0BD-F3A1-91401BE30D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A4D3E-4012-27DA-8267-5085B216385B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276757-F274-4687-9AC4-CEB805D9733D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3F802-0F8B-BF24-0B1B-DD275D61B06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CE2786-242B-4678-82B1-CE00A29C1EC8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F0708-147E-88C8-8269-750DDF2FA4A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B10624-100B-4108-98D6-E4C4927941D3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5EFF0-D663-B64F-C117-1D2C8A1BE6B6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418114-A8D6-4E18-9206-4164D9064B77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AEBDFD-F423-127A-6262-B3A132C5309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2B17AF-9DC8-4589-B6A0-BD5D402E66A5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9F688C-2C49-3B9B-4E90-22F26B83729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6EB2C1-5364-453D-BD81-8F4BFD664F72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E040207-522B-89F2-D76E-298FCA5F0D9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3A56D2-C8A9-4A9E-A8B5-9D6AC7E3BC72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0384A1-965D-434C-871B-0A90D611F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F1BDA-3D2D-460E-E6FB-E585B706F9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96435-5524-7060-883F-9FA5D5BE952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0AB208-1D18-4E46-9CC3-C9367F63988C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59F0B-CD4E-FF58-AB9E-9EFE1BF7BDE9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F94ED7-2A3C-4BBB-9CE0-6D50002BC2A4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77DE1-F476-5BDF-398D-F96D504B6DE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F1214F-6C63-4A05-9E25-CF9F03DFFA75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F03F7-C771-A6BD-6D89-1805F0955A59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334A80-6CA7-4678-A90B-A4D7ADFEE6AD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1333BF-B99D-D954-95C6-020D112C99C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8419AE-9AB3-4A0E-A1BB-A9A372DB15CC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F40031-EA93-9B0D-9780-5E6CC21E2B1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5093CC-2C7A-43E4-A531-14D5240E4892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8EC7B7-71E3-D23F-3C21-C27565D3C921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343B0C-F8D2-4A1A-B621-3DDA97414F76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15F056-02CB-446D-C137-51EFADFBE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8AE02B-1E82-8AC0-E74B-25C418C93A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3AA7D-64E0-20FD-7D59-8B2A8CB83AB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3C4E5B-F29A-46AF-8720-9BD07552F828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D44B6-B1A6-33C6-B658-A4CF21668EAB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A8FABA-9733-4D3A-AB2F-89CB51644F82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EA26-2DF6-3D46-03E6-4493020280A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9F1623-8343-4E48-8B2B-28CD08B91C31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44A6C-2F32-BD07-4663-0F1552674B9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FA7358-C55B-4125-A8B7-8A114D2AC98F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09506D-7943-BA97-E0C1-5722BF4D2EA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76091C-E0F0-4145-A8DD-ACC8753C3317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68EAB-A972-2812-62E5-BCE7332B7A5E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55932E-5CBF-428D-91F3-A728FF8CEC45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A8BDA1-0954-D735-6C1A-D6D320C34C1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78AF14-DB86-4CC6-8184-CC399B99E563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83BDD-3AC7-E955-4B95-BDD62FA67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C1C4CD-62BA-19AD-975B-B281D26057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0C120-6097-F4BF-4E25-2805E106CEF9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15EB9A-07E7-4C7C-90B2-ED362D3D82B7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B2848-94F8-9DE5-7F0E-65CBBF28B36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6C8F17-DB9A-4C85-AEA2-41F5982A862A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AF6F9-76DD-9D57-9CBC-43C95458E2C1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7A4813-456D-4697-809E-AE26FEB716EA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65422-52C0-FCC4-85C0-847DD1F2780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3CFE90-9437-44DD-B680-CC29A2BDAB9C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69BBEB-0981-2585-72C4-0CFE6F5FAFD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47A9EB-0497-484D-8AE4-F75E1C0CAF5A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D0012-DDCC-FA39-514B-721A83EBCB5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C859D3-86E4-4E13-AE2E-927145D30759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8F132-DCFA-DCA9-5F9C-D6DE33D35A3E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00C0B0-F194-485F-B4EE-F880562CFDB1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2B4B8-B480-8453-E89D-6B048FBBD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346D88-B82A-01DC-31D9-24224F7453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6FFB-A2FD-6741-0673-74BDC265943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9C1BE6-9208-4C7A-947C-B1AED678E15E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123CD-C410-E7EE-EB24-39FB47254DEB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02516E-8C4B-481C-B9AC-EE77A39209E3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5C815-4081-1D7C-8EB1-28784F936D8C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9AD835-5EA2-471D-B912-787E67B73651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FF44A-F582-98A0-BC8E-99205258F9C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496E7C-12EB-44E4-BF66-715B24A8322E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37335D-2555-D1F8-74CE-69046D0C987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93CD5D-89ED-43E9-BEF6-6EAED31BA263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46135-5371-DE16-38C3-7AF8F6428056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85A6E4-E242-484E-B96D-49ED51811C37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FD982-FA50-4768-8C1C-671095A1D831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01239F-E675-497C-A91C-EEF60F3385FF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9D7704-0AAB-B011-2D4A-4A6082AD9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D3D02-0134-0AE5-DCC0-AF4B95C8B8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71444-939E-B082-704E-F2F27C5E425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B98E56-372F-4213-8908-6C9ABE5E32A1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07944-C532-75EA-39AC-3BC0231DA93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C4994-0D23-4D2B-B150-0BCD1431A10E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E7A0F-D886-C9A7-DE4F-D36934FD055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4BCA98-3AA3-44D6-BF7B-A4492C3454EE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3DE7D-425F-D1FE-5A86-0FDA62C76369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A49F89-D9D5-4808-B661-E6DE0A1303AC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CDE386-1E6C-7797-BEA0-1A75AEDF889B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105C9C-B198-430D-9046-809C0FCF4779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E46F6-1A34-608F-2305-DBA67D7CEDE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4F7FCA-0149-405B-8A48-EDBF821867D8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C3FB17-B659-0D61-57F6-78EBEB64845A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22473C-C50F-44D1-908D-4F7598DC6616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ECCF9E-742D-7FC6-BBF4-05518E12E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B4B47-E325-2964-ACC1-9C1F48137B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8E5C6-3175-3727-54CB-8D85CACD3C0A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70628E-8042-4598-87D5-89D74B619918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902C6-B2FB-BACC-57DA-A21566AEC1E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CB34CA-2A0F-4966-B9B7-A5E8572605BA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CA01C-DF02-1649-ED2A-28EA090A2C1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8BCFE0-C72E-4A75-87D8-2D961849FBB8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CFA29-D933-48FF-41AB-960ED4A5841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B1CEB3-2A64-421E-8C69-8C9CE85EB65E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7B0EF7-27F5-9184-4512-B3E0E617B60B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D79B2E-8D52-43D0-B643-6939B58194FE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895A9-B594-732C-7780-6B7CDA7DFF96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8CA7C5-25C6-45FE-9ED5-BC6AE385F587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CE7865-8B56-DFFC-1D02-1401D0392B9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37B50F-E647-4029-A98F-5FCFF8461962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64C97-5F3A-C673-67F0-48AB8C7B1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848645-3D69-9044-94B3-E04DEB20FE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A5755-951F-9110-E019-0B85BAB905B9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DD6F74-39C4-4248-AB18-7E570C0984AA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C842C-EEB6-EA6C-704C-07656ADFAA5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6C9052-8931-4AB8-982A-2580F430ED4D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DFF2A-C4FE-E9A3-D31F-86475D0EF59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6CB7DC-57A7-4CAE-B925-2CB162A5530F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684A5-B63F-023A-70C7-81CFEE1AE73B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B3497D-864A-4328-97B5-2ABC0978C4DC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C331F4-C317-591D-4878-7048455F891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17FB9C-28DB-4F5C-B406-3C9F0BA8B17D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68353-FD3E-37FF-0DE0-17AC71C1408B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5379CE-B7D4-46CC-AC59-E39B03600A13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5C5DC4-F229-83B5-8CAE-321F2E6DA4F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CB7EEF-9E53-4E98-B483-A35044245602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33B57-1A0D-CED6-7E56-2193DC7B2F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4004DB-6221-D00D-708A-A1D8CF3C6A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E8203-9497-0576-FD0E-EEBC2CBFB06F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8EFE37-C0A2-48E8-9868-4EC31DB5B712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F4C06-4387-B22B-DC0C-A83ADB4BCDB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37F842-88D2-4A38-BE11-D001DC448DF4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D85CF-C31A-4355-4DA3-A248F2C2535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13B391-2B65-4094-978B-1301E7575DEC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4536-EEDD-A724-02C7-A97ECB42E6C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8A5E56-D408-4F16-9225-3E42D9D14A5B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E6D792-49AF-300C-FB6A-A5F6EEB3F551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C2AC8F-BB2D-487D-9868-2153CDED263F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98DA4-768C-67C1-EFA0-4BD114D6CDF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25C13F-ECBD-4692-864C-FDC9F6B427E8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4FE0D4-F677-8D45-2E43-222E2EDF325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F7CBF9-BC31-4D8D-81AD-FC21A6B68A89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42B71-CB9E-6665-99B2-6C43723A8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E1729A-3E8E-A565-0ADC-71E79CE9D4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45DA0-428C-6521-46C4-E456F46B6618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FCDC56-BB8D-4C3B-9A5A-8D994F00B2DE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0E3EC-22AC-22D5-B6E6-73FDFDB77ED1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A18578-8816-4C8B-B0B9-2CEC7835D68B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8FDD1-3D59-1512-BD4B-76C67E1F0E2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10821B-C20B-4ED5-A91A-B829F0B984E5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6C3F4-B06B-CFAA-3C02-7EDD6E881B3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67BB78-30D9-44FB-BFFC-5E7F7E5901F1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B2EEAD-6A8A-4BCF-FE38-47112BDFC9B8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2F00AF-D293-4F31-85A6-FC6D964B21C0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CD750-C781-2652-C830-DF6480514591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5CD7D3-ED98-4D91-A7EF-89639D2A3E1F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3112C4-51C6-2307-0200-188778D95DE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C37A2A-D0DB-4724-8174-ED797EA3A32D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49EF23-DF9E-EA7E-DDA7-B63BBF908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C6BB2-693C-07E8-68A5-AEA6EF831C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8B18B-77A5-74DB-DC2F-E18D0BF14259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7ECA2B-1563-44B3-A6D1-18C1ED47DF3A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3C17A-EF47-BE40-F0E9-76C0CCA9135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B08ED4-618E-4622-ADA3-5CEF0ACED678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3C11E-15C7-C672-0621-5D29403B383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D850B7-472C-417B-992A-09F7DE157837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C079D-E60A-A1D3-E334-10442BEFD071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715DAB-7072-48F6-8302-D27C0DF160F2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825901-B1D0-94AD-01E7-7B66DAE0EA0C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FB1A58-7E9D-4CD7-9A20-F22D19DCAD0F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58DC7-3119-ED0A-BF6B-EE8819F0E4F8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0AC3D3-EA74-4D24-87B9-710BCFBA7F2E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E8E992-6299-7FF5-921F-05CC767C4A6A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DBC576-4E98-4831-90BD-8BD321A7C33E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EC520-7A7F-DC71-B352-0FDCB9A9F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626BED-5FF1-BA3C-5D7F-0456ED47AC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8F9C2-64B3-DA50-CC9A-6E3A5ED9DAF6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F5C69D-DA1F-406F-80D1-A1B97ECFE6C5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DDBA6-4237-B485-186F-8FB3705B436E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87D7AA-5660-45CC-A60F-CA4E4DF783D4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81CDE-F03D-6AA0-3429-00741D9361C1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E974F9-B274-4E17-934B-402ABDC23001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E07B8-3F9D-6A2B-1B1D-F87B62E8F058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F8013F-A3E3-4EC3-9EAD-75F788D67F8F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EC8C30-575D-5E78-C715-6C24D56ABA69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25FDA7-116A-491B-A3BF-A12585088448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44E6E-97A7-E890-DAC5-F3BD48F0C69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FEB950-B701-46AF-BDA9-32063BD033EC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5C19A6-B80C-6805-3C86-2B76EF60A88F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CA99BE-24A2-4CA1-A934-0103E91D6A8D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B22833-B452-22D8-29EE-A40F8EF94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D0AFC-C783-91F8-772C-75F5D326C0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E4483-7817-968C-B50C-97D8F87AFAF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ED6EA1-D3E0-4C44-A059-75067CD14187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B0B3-5FD5-3AF8-4E4D-880E57349A46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0172DD-0AC1-4377-84D5-9497F558F509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C8770-E053-327D-3FE8-D8D1FBCF5D2C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DB200-7C10-466B-9550-81B5D654CFBD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38001-149D-DEBF-4F08-CF16C8372E88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F10FE2-95A2-4B56-B4C8-62A05BC2EB79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6580E-C86E-A303-84C4-C2374F6FBB9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91F35C-DDF9-473D-9E2C-706600969695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4E8D71-A7D3-1E3D-9E91-B21A497261E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DC40B5-EB84-4650-9B63-2BFF496BE9AB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FAF07F-FD82-B416-45ED-CB02E0CBBD11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893F19-A279-4C3C-BA05-1454C2ADE366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485100-27F8-B17B-4BBC-ED407B32A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490E28-5051-3183-AE78-9C792B9BC3B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111E6-0E2F-6F60-E405-9B5E889BBB7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D13C6E-31FE-4B1C-ADF7-64D02CD97686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490B0-F7EB-7F92-2742-4CE746D5D98F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BB45F7-B502-4E51-B6F1-0EC6643B3069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9EA27-9102-1680-D5D4-67E91CFC151F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D08AED-2CB7-444E-95DA-212AB890538E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04B70-E627-F8DB-5551-9EA2C56F6F4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20E87C-3C31-4035-87D2-6E21C27A4C08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F079E5-7C48-7D16-F257-8C6CC6FD6E9C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96D29E-E867-464D-96D4-5CAB6DACC497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008C1D-2C16-750A-15BE-37385DD4F41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FE0956-B21D-4B76-865C-18CB769D88D9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684DBE7-8CFE-0C51-AFDB-8C0DA5AEE2B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346928-874D-41E6-ACAD-4FC9F8487772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E8804E-8FA3-917F-93B3-2088C32E8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1B8D29-4803-C55D-C098-6AA2CDB93B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FD19D-F744-A26F-88C8-10173319E69E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67C7E4-0294-47CC-8233-886840CCA26C}" type="slidenum"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5C8CC-1E20-0127-6C6B-D4A02F82DA6A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BDB8AC-478E-413E-A480-5BEDF3895829}" type="slidenum"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EF0F-7E23-F3A9-CB3D-37BE18E5192E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6F6DC3-C0DA-488B-ADE9-D8DEAF03275D}" type="slidenum"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10D42-52E1-58F0-7936-FDF351C44F1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B2818E-7E19-4941-ADD0-BA933B8A20F5}" type="slidenum"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C64248-9614-5B5D-B5BB-9DED13E5CCBE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EDD249-BAAF-4E19-ADC6-F9204AD18F6A}" type="slidenum"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D90F4-F533-EFFC-B615-DD8630D9777F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C53C8E-BD62-4F37-979D-8E72E215085F}" type="slidenum"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9B43BCE-6752-EF86-F505-11F382977E5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8E2B33-8998-416B-8B17-2481E2A3E536}" type="slidenum"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45946-A07F-6379-85FD-184FDC823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6456AD-7C3B-3B14-E847-EAC215749D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45E42-7C04-8268-D68F-CAE58BC856FE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75C0AA-F0C2-47F3-A112-5769A47BB82C}" type="slidenum">
              <a:t>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5F259-C9A4-D6AF-3389-6AEB446D98F8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4AEEC3-B5C5-42CE-892D-7F20A47E5676}" type="slidenum">
              <a:t>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2A688-3577-9B4E-7D30-EF7D3A0333DA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AFC1B3-7391-4181-8C47-E11D0F20227D}" type="slidenum">
              <a:t>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F6A31-2F49-670C-7CD8-1FA6BA95C4B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552AED-7EF0-4021-8240-781BED6FD8A5}" type="slidenum">
              <a:t>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2ACCCA-9C3D-1113-D544-C8FAC7D95A3A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273BB3-CFD3-4C96-988A-63A43B1BBF2C}" type="slidenum">
              <a:t>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007FA7-DBD3-B544-2759-5BB96F1391F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7B26DC-1080-4145-A262-294ECDAA2837}" type="slidenum">
              <a:t>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D92544A-55F2-0540-D17C-CF90C9A5C98F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163F37-56B8-474F-A6CE-1A6FE82DCBFD}" type="slidenum">
              <a:t>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770CA2-E233-F367-1DC8-4DF2F65CA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8A5B0-A31B-8CA4-18C0-F06A3D34BF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B1E2C-773F-3598-B283-3897860E1BF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3C00F7-6733-486F-BBA1-98605C12ECBB}" type="slidenum">
              <a:t>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FA8AB-5F3F-B26D-3EC8-3033CBD98B38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696DBC-5834-48F2-8205-C8794B7FFE65}" type="slidenum">
              <a:t>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A848D-461C-F9D4-3B76-5DE0B74C530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8CE918-9B85-43DA-8D24-811C5B8D772A}" type="slidenum">
              <a:t>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AE079-0B10-0334-B252-683F10A7536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D8178A-6349-4D96-80E4-956307862F02}" type="slidenum">
              <a:t>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1223FC-4537-BD86-1914-A052E195627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EE35C0-7DFE-4FFF-B962-DF4F34E78423}" type="slidenum">
              <a:t>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BE49CF-8AC0-C562-8783-652DC9A6A1B9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A3D1C1-13E2-4F98-BC11-1393FABF53C0}" type="slidenum">
              <a:t>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112CA3-E322-8F97-4A43-114A85703DB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CE348C-EBD9-44D0-88BF-E93304D87ABA}" type="slidenum">
              <a:t>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26D110-4017-9912-F7AF-1C0847DECC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54F1D9-A2DC-624C-E38D-7530295294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0C2C0-E100-E591-5026-51C44420D59A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484073-73D5-4C54-A8A1-A4C8B9DB8141}" type="slidenum">
              <a:t>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1C464-9E07-617B-C872-2961333C2B8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3210C7-FB1F-45AC-9796-8756A11396A6}" type="slidenum">
              <a:t>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8C438-AC28-767A-F172-691E3D634F9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20E4DB-0421-42A7-A183-2220E935F0EC}" type="slidenum">
              <a:t>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BE82D-0F41-B03B-8FFF-8624FC69C46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55AA2C-5A25-41E3-B715-D90A951019FD}" type="slidenum">
              <a:t>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F2C5F6-1CC1-9FD9-89B1-0C81788337EC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A05C0B-4949-4043-B9EE-6AE4A37412AF}" type="slidenum">
              <a:t>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05C2E-09F2-8429-A160-0E8CBADD5206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AB90D6-0512-4975-A376-7942E63FBD75}" type="slidenum">
              <a:t>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18DEB4A-72F2-43E2-85BF-00F7C000CE9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4E942B-8FC9-487B-8A2A-52C7C53DC7B7}" type="slidenum">
              <a:t>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311DA-0151-84C2-CC46-4F8FC7BAA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A09661-1D49-1C9B-9EE7-16D0C7BD12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6DBF6-F5D8-50E1-BF2C-3D5163798E0A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45B8A-11BF-4F26-B4B7-412477D6A546}" type="slidenum">
              <a:t>26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8D30F-84DA-5686-FF02-D9EF8BEAC53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FAC6CE-088F-436C-918A-A48DFCF7134E}" type="slidenum">
              <a:t>26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1B53A-E90E-A3A1-4E9D-AAFF752CBE8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B4B59C-AA63-4E15-AE29-AF2AF998CA0F}" type="slidenum">
              <a:t>26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CCD85-E90B-BA32-0187-9ED22D0C6209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706ED2-7FE6-4588-805E-3176E7D8BF44}" type="slidenum">
              <a:t>26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536B7-7048-D931-D273-4BB54BA93C0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D55C38-769D-4145-84F4-E7AD920CA3A2}" type="slidenum">
              <a:t>26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F20CA-119A-A6DE-41AF-19B456CFCC5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0A4D04-8338-43D8-9C65-DFDF67AD1069}" type="slidenum">
              <a:t>26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64C094-1686-1254-C53A-9EB15824873F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1CAD44-ACED-4332-81D8-9A7ECEEBD652}" type="slidenum">
              <a:t>26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867462-0CEC-D474-93DE-98661C743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BB4A8-E2C2-503C-3B32-2E5FB12180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DD25-0048-DEE2-01A7-F225CA8DA3E6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5DFAB8-8BF5-4DF7-BAB8-9CF90BC15453}" type="slidenum">
              <a:t>28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647B5-946B-000D-E344-87F52EFA267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3F3A1F-1241-464A-8DF7-92CCF664E565}" type="slidenum">
              <a:t>28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03BD-1E51-7C80-EECE-D8ACD936AC4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6612ED-86B6-4D74-9762-5948F6D65E37}" type="slidenum">
              <a:t>28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810A7-9E53-93B3-7347-D1A3B1F6378B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9EF75F-A7DF-4F7E-9B50-C33EBCA91391}" type="slidenum">
              <a:t>28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C1DFE0-73BB-D995-C076-34E4DDEA0661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86CEE6-E3F5-4F49-AF84-3562FF306F37}" type="slidenum">
              <a:t>28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657BC-C33A-EE34-13A0-798EC262B74A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0D6EF5-3338-4EE4-9892-53713C073825}" type="slidenum">
              <a:t>28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5BFFE7-BD6F-2FF6-99CC-C13FD77B893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F5566E-E3BB-47AD-825B-3ABCA713A2F0}" type="slidenum">
              <a:t>28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1E922E-1D20-2DFB-9712-8731649CA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1DC67-5288-E5ED-642A-E996CE1029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6E8E3-A4DA-099F-481A-044B5C9BFA56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B5079A-C04C-47E0-9D47-565C4FEF1B3A}" type="slidenum">
              <a:t>29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A193-E424-C388-CB73-C2E2BFAAB56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580F60-9A6D-423D-A3A5-B29B74CCA8B1}" type="slidenum">
              <a:t>29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7136D-326C-7359-A8A6-6D873D6B3E0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EE65F2-2896-463D-8C16-573BED0AF822}" type="slidenum">
              <a:t>29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64481-F4FA-7490-5412-3A349BAA73EC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D42F52-06A8-4377-A3C4-3D315B00F3CF}" type="slidenum">
              <a:t>29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24A972-D015-9C4E-11DC-4D7A012CFE4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72A9DB-E266-42C1-A377-7F71C6A1BC08}" type="slidenum">
              <a:t>29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2372C-648F-E600-DD1C-6028C8CBB6A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187F14-3F81-4E19-9A7D-5A40C6DE49EF}" type="slidenum">
              <a:t>29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6529F-4D94-FDC5-D3A8-87C7BBF2DDE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03D415-020A-47BF-B4AD-FCDA16636812}" type="slidenum">
              <a:t>29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033B8-CF32-4EDB-3A44-D0C295965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157FC4-51A1-5F6B-9F9F-D3C0CC0F90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D4A9C-BD30-4AEB-4BDF-F981654BB4BC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C6557E-F0EC-4548-89F5-056D29171830}" type="slidenum">
              <a:t>30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954D9-2677-B468-9C82-46A839EE50E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5DEF60-B417-4746-8410-323DA79154DC}" type="slidenum">
              <a:t>30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E4CE9-0F3A-DCE5-9D64-EA0D8475202A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ADF180-9361-4EC7-8E75-8ADBC35CBEF4}" type="slidenum">
              <a:t>30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BF918-1F56-F663-A503-858EE6DF63E6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D15E45-D815-4D58-BBED-3432E2690D63}" type="slidenum">
              <a:t>30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484E89-63EC-6B5C-1A46-1DED7867653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B1EBF2-E93E-4F8A-8A77-64749B03733F}" type="slidenum">
              <a:t>30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636AC-4C44-EC6C-8BE9-827A60CD8E99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0B320C-B425-4608-928F-D849A1FD2780}" type="slidenum">
              <a:t>30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9CE946-65F2-73E6-16A5-CDBBF07F9EE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B084B3-37B9-40F9-8AF2-195F65631C85}" type="slidenum">
              <a:t>30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185196-F120-469A-3849-A9A1AB8D8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06FCE4-5757-6BD7-091A-983A3F21B1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CA1C3-38FD-32DD-D62C-DC5DC123516E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7006D7-5A50-474B-9195-7C661CDB2BB5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A9920-4490-E196-262A-9DB5563B850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9B7771-1EC9-46C6-8489-338A02D89821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066A5-5ED1-EFAD-962C-8E3A50822EC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1714D0-0890-45FE-9C1F-2D9B2C9F309F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0A0A2-212F-ED40-5EDF-2C8B2E350781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7D1C30-12D0-458E-AFDD-955D2ECA256E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59CE08-6D71-3145-312D-38C697A9E0D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056FFC-EA1F-40D9-B2E1-7E1B29F4AE9E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CF3440-4958-DADE-9233-F937020CBD0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CA60A7-ABE2-429F-83B3-26910B0D4962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BCED14-0B82-1C0C-7089-6BB03EB023E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94B067-DB63-4AFD-9718-078AFAFE8AE4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ED1F45-2984-5DB1-FE3A-D79CCE75D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F4040C-AD39-9768-5AFD-CF6C93EF27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D3DC3-4C1C-5B41-0271-ECC2DE772C2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59FCB0-51EB-4FE1-BEB3-EE2F433AF51B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6CA3B-3B23-E4E6-A227-75E70E0E453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D82EE4-E52F-48D0-B6A8-58C40C926A02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00E33-3419-D1A3-7D7E-8952AC208D59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7DCE98-3143-4C77-ADD0-F7C276DCB08B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3B538-019C-2BFE-D02B-F773EA92034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10660C-5549-4165-85A3-B8C9A9800257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B7782-1470-FC94-5457-E8F46966DFB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A9F2F2-3261-4F68-8361-10F6A91E0F7D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28B3F-75B6-B463-FD4F-1CF1E613D4E8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271C2C-FC5A-46D8-9CAA-13BEA50010F6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A404E1-D83A-2FE3-82B4-A9101DF0E9EE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A2494C-720A-499C-B63E-3F0BED15A85F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2CFA3D-F09B-5D59-BCC1-E0365C826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12F546-503B-22B2-829F-2FBE725569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8A37D-50BF-77D4-0F02-C47CF14B946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B1A0B2-8325-4505-AC92-1A71693F34F4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B6ED5-F074-59F0-E9AB-27EC1591BC4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6AEAA6-6A02-46F9-9461-2194E16575D5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3D492-E6FB-70A6-CA48-861CD98A1D7C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43D77A-B637-4D5F-A790-D2FA8A0EF853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45799-25FE-1436-EC9D-366D779B4F9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0D95D3-B887-4E5B-9D14-7764DBDA3E0B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A42E30-9D90-EE36-C1A1-D38A8649A56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32FED5-8724-48EB-9C78-2EFC5CD2E4CF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8B17D6-8A23-BA49-7A8E-91E3C45E902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8B53C3-19BD-4850-BE1A-9D5A504027A3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4A2997-5A18-CEE9-1E9E-05DE504133F5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C71DCE-68DB-48E8-92BC-21D6E84070C7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7046FB-A6D3-698D-6E43-AC7A07C8E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71387C-D4F4-F8EB-F70A-95072115B2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B97AD-74BA-68B4-3F09-CDF08765761F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33F27D-7E6B-4552-BE57-88424117B823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27736-4F3E-E841-DDEF-18931D44E60E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4776C-B5A0-4912-ABCD-2078AAD0E55C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36DA9-8B52-9AB9-6F24-BCA2DB392E69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0E4C71-90F9-49EC-AF42-DC3EF18F1270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CCBA3-2504-8EE3-62ED-060CFE9FC991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0BEFD7-6BAC-4697-914D-E3CEE1EB2CDB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4286EC-68B2-9D0E-EA22-95A757A9E02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9CE98A-BA82-46DF-8208-AF73D1375C27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6F8BA-52B8-0C2F-4B8D-A6594527078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477B9C-C7CF-45B8-ADE4-382F1DF1E46C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9287D7-6CBC-2301-BAAD-A45052C2671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72D53C-77A1-4993-94AB-8D31378776E2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FA3D7-9E8B-F8EB-B039-A45DA279B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834B04-B640-5133-EF4F-3970D376EC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0F1DB-7DC0-2C02-743B-CC130AF1A268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E8656C-0F18-4082-95AA-3BAE00C94CA1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425FC-FE68-5928-5C55-C5168C7F45CA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245620-740C-4E4A-91BF-1D6B11D6B34F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2E962-D5A1-C953-41F1-C27D521EBBB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DE29B2-FB4A-4E9C-B614-8D330DF574F2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4D24E-0530-5FF7-56CF-C103B83B60A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CA0B8D-29B2-45C9-A492-C36F88C3830F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243EBA-3C51-AF3F-C44E-F294B7AF4F3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F9802A-C0B9-4FA8-9F61-BB1863AD10F9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E7301-71A6-DF14-5EE9-8F4C9B061B3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1232F4-FF36-40A1-B8FB-0D32A4F8EB33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DB29B2-DD6D-7CC4-E237-362B589D913B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27AF35-6AB3-4723-A1D6-5CD35E60ECCA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C0FF12-20BF-11D7-8669-24AF3DD79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76670-D7AC-78AF-8AD0-BB8487AAE9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D8920-B7B2-E180-1B39-40C5CBE4B54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566682-DDCC-4660-BF9E-DE03C5DF592B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867A0-310C-BD20-2417-94DBD690F48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3E29BF-8CDF-4D70-AB8B-01E435F5B0B1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066C6-1236-DFB8-CF8E-03838152996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8B1099-6A0E-4F51-98D3-C3EF2AC94AFA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66554-7D78-ADB0-41EF-E65A3AFD8262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FB8006-EE97-413C-BF6C-E569B4F1AF8A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2763D6-5707-6C03-6BB3-C570D0198B07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4408B8-D0CA-4E9F-B336-82DEFC119269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82034-1498-E7ED-A3E5-DF1AA7969A86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17440F-895A-473C-8110-6EFCDBF8DE17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0844C8-8D62-B7DE-7CAE-2D69D55562E0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DC64BA-9E81-46EF-A6C5-0BE9CD0B895E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E82467-D81B-7270-7AE6-1F0AF368C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F5F66-4EA5-4582-1FDF-FFC914AD18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A66A0-A048-71D8-B3CD-EE1EFCD3D0AD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1FD5B9-DD89-4B76-8138-DA1842357B38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59F6F-3102-0613-411B-2C2AD54B2E53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524A3F-D318-4501-9D05-E5AA8999C9ED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AAEBD-1580-DD54-606D-46D65D29504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C9D3C5-D6EF-4A85-9B48-8029D95C0973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C465E-9EBB-694E-6126-EB245A1A8E7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3CD31A-6E09-4099-9D7C-6E5F4B2DD7F2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9FEB86-4F42-8B7C-AC8D-EF5F0D554B94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1860B8-A466-4848-B2F2-5FFD973291F8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2043A5-59E9-EBF0-2DB9-448A2A435BDA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405D7B-BDC8-447B-A330-C7900ACA4927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F2632C-B72D-5B0C-BB28-E327FF3D1008}"/>
              </a:ext>
            </a:extLst>
          </p:cNvPr>
          <p:cNvSpPr txBox="1"/>
          <p:nvPr/>
        </p:nvSpPr>
        <p:spPr>
          <a:xfrm>
            <a:off x="3970937" y="8829967"/>
            <a:ext cx="3037837" cy="466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491696-6E22-4D00-825A-492FBC2FDEA5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E066-FE55-0926-9544-4A38C2CC7BE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FF26C-3C33-3DFC-88DC-5A263A723E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A885-71BF-433E-F4F7-EBA3F75AB1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6AAA20-4FA5-408C-8EE8-F8E58AA7B2B2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F678F-885E-E75E-03AC-B14E236613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C1FB4-0840-E965-439A-2841676018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15B773-B03D-4478-91A0-3DF42AD03C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107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DF40-1E38-C4A9-4268-9DF9A580F5F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87282-3D2F-5AD0-0D20-FFBD3C1C43F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0129E-D271-6B20-7E73-214BDBE41F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00214E-2127-48AE-8826-474EAA1D7B03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5D12D-C55D-5BB7-0157-69AA3F2BBC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74894-BD98-E55C-171F-BFB8716ACB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075160-18D7-415C-81B6-057E26F910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91198-983A-4467-AA55-729DD27CCB6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0C3DA-A389-6E7B-A0BD-361451896C9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3EBE8-D008-07C4-68E0-A6F389AE13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B5793-55E7-4E30-B906-EFFFD60E19D4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A5CE3-67B3-DC5D-CD72-09CEFC1F3F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C16D7-94DE-FB59-4C5F-C1C74FE6D7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E16F54-6359-426A-A5D7-2CC94960CA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Title </a:t>
            </a:r>
            <a:b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(52-60pt, normal or bold)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30FE-3DB1-4433-992B-AAD23E707575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2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88E-3A52-490D-BCF2-70E344B4BBC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Title </a:t>
            </a:r>
            <a:b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(52-60pt, normal or bold)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B969-141D-4FDD-848E-53EC1C36E160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1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E01B-4926-4E15-A838-A2DEDCFB23B8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45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CECA-CB70-4A0C-8185-37858663304A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4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3ADD-1227-412B-BE3D-23521A42E084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01E0-ACFC-4F2D-B185-C244CE08C73F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0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D356-A3D3-4E61-9CD5-EAD9882C4161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96C0-4403-6834-C3C7-AA701A0229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0BCBE-B57D-4C19-5FAB-6D9957B6DA5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0BD5-BAE1-7D77-9CCB-C3B3A3EDCB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5B15D3-844C-4CCF-AAD5-9C7AD24C620A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65784-67DF-AC0B-2D0B-095CADF163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E4A8A-FC5D-03EC-9E2B-5FC7C4CD77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7397EF-921C-44F1-85B5-9EAA2BFDB8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990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79AD-1FE4-4F05-838B-E5928DB73F9D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97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8B72-DBB8-4AE5-819E-193D3DE294AB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34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A123-753C-439A-A9C4-03C29CC4E10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5692-4066-7AD9-F20C-07893AF9D9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96350-0AAA-6405-B23F-D069406936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71730-9DB5-2B4D-418F-17A55AAA4C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1B0CD8-1080-42B9-9791-FFED63C2E25A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1F52A-BF55-5B00-4B1D-A2B885A805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7D009-BB2C-A8A5-2D43-DB95BDF2CC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83B43F-8A21-4B03-AA9E-A53EF5C0FC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4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05FD-DA6E-BFD5-B6E5-E0D44372F0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92D67-BBF1-19A5-449C-F4CB733EE3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9208A-48DA-1C31-C054-79FE3B41421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6EDB5-1726-3008-5E7E-1FED5E2BC4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AB0673-0AAF-4CC0-9A34-3B4CD773776E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02326-762D-5646-3893-0F3FA32FEE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FAACA-E013-BDB6-4630-6287DEE8C5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BB36DA-1B55-4301-923B-63A0E9AC7F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406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AC3E-D731-9A62-0C83-D8D6ACC47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882B-E6BA-7A30-4C86-2B6D1CA2B1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EE448-2AA8-5C0D-4AF4-00789A744C0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7D837-27EA-EE34-1CA0-4201B62F573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0126B-5039-D50F-C115-C1BB0E4A724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9F823-E5B0-8709-8B49-77D6B3CA3A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E9F604-E828-44D7-B015-73F413B71532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123B9-3B4E-3118-E525-D7F664EB9B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8916D0-C0DC-64A5-DF45-4CDBC9C5E7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FE1C79-5C84-4492-B044-8226C388AE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1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F180-34DF-3136-EFC6-D8827E91FC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F862F-EB3C-4CB7-0D23-9D366D0942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63D426-539A-45A8-BEAC-E96A12A4FCD8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AC9E4-BB88-E2EC-A90E-E6BDBA67F8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C9802-B4C7-AAF6-CDF2-5326C8F43E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89FE81-2B0D-4744-8D36-1687744AF1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295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32FFB9-EA2F-8A81-A922-8FE2028F68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B82495-1F8B-49B6-AEE3-DE1F3DBC8028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6ACEB-F29F-AC0E-B339-F0119AB6AA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F9D25-80A1-4A2F-58AA-D11EF5E653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EBAE74-EEBE-439B-B17D-DC2130DDCE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810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88A82-49A0-4DEB-3FF6-5F66A5F547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A745F-C4DB-553F-4EBE-9222350481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CB860-981C-F280-083C-58D55058640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5DDFB-2384-55B6-7811-02935F1DC9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FEA53F-6D4D-4813-9B64-08B560030D4A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D2CFE-AB64-9EA0-7012-1B89A68032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C1BAE-41D5-475C-5C45-9EFE0E22A1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626527-4099-4913-838E-1FBD6A4EBC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1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353A2-EA97-6A06-4CC6-D630CB8280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5749B-87FE-FBBA-A84B-E1A90FBB7E1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2ED8F-F5E9-12C7-466E-3EABAC300B4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6571F-ED7B-5AEA-8B68-B6778340F0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B5DA51-8A8D-4ED6-BFB0-038167C85B2D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25C61-9BD6-5121-F39A-704646B102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C6095-16DF-81FD-3958-EBF00530B4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0E0C0E-B249-4B4B-BAD7-DC9BEF2C03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2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F24FB2-4D56-9D01-CF7A-B409C3FBA5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FBD85-AAB2-7DB4-CCAC-17EB9FA67C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95C7A-350E-7EFF-8889-872DDA67325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4E87C51-2C12-48D6-B0A0-064CB316EF84}" type="datetime1">
              <a:rPr lang="en-US"/>
              <a:pPr lvl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32794-B832-8A3E-B10A-2EE76D1155D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E41F3-C0DA-777D-43A6-B63FED28560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1749517-AF0C-418D-AA3F-2040E905CD7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67E3B-F882-42CB-B1A3-9E5C08DC8CD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de.ri.gov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ide.ri.gov/eride2K5/SPED_PublicReportin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www.eride.ri.gov/SPED_PublicReporti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A91-65AC-F349-873F-670F19CCA8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665161"/>
            <a:ext cx="9144000" cy="2387598"/>
          </a:xfrm>
        </p:spPr>
        <p:txBody>
          <a:bodyPr>
            <a:noAutofit/>
          </a:bodyPr>
          <a:lstStyle/>
          <a:p>
            <a:pPr lvl="0"/>
            <a:br>
              <a:rPr lang="en-US" sz="3200" dirty="0">
                <a:cs typeface="Calibri Light"/>
              </a:rPr>
            </a:br>
            <a:br>
              <a:rPr lang="en-US" sz="3200" dirty="0">
                <a:cs typeface="Calibri Light"/>
              </a:rPr>
            </a:br>
            <a:r>
              <a:rPr lang="en-US" sz="3200" b="1" dirty="0"/>
              <a:t>Office of Student, Community and Academic Supports</a:t>
            </a:r>
            <a:br>
              <a:rPr lang="en-US" sz="3200" b="1" dirty="0">
                <a:cs typeface="Calibri Light"/>
              </a:rPr>
            </a:br>
            <a:br>
              <a:rPr lang="en-US" sz="3200" b="1" dirty="0">
                <a:cs typeface="Calibri Light"/>
              </a:rPr>
            </a:br>
            <a:r>
              <a:rPr lang="en-US" sz="3200" b="1" u="sng" dirty="0">
                <a:solidFill>
                  <a:srgbClr val="00B050"/>
                </a:solidFill>
              </a:rPr>
              <a:t>School Support System</a:t>
            </a:r>
            <a:br>
              <a:rPr lang="en-US" sz="3200" b="1" dirty="0">
                <a:cs typeface="Calibri Light"/>
              </a:rPr>
            </a:br>
            <a:r>
              <a:rPr lang="en-US" sz="3200" b="1" dirty="0"/>
              <a:t>A Collaborative and Cyclical System of Monitoring</a:t>
            </a:r>
            <a:br>
              <a:rPr lang="en-US" sz="3200" dirty="0">
                <a:cs typeface="Calibri Light"/>
              </a:rPr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22C23-00E2-074C-F044-01CCC11ED7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16607" y="3052760"/>
            <a:ext cx="9144000" cy="2730498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srgbClr val="0070C0"/>
                </a:solidFill>
                <a:latin typeface="Calibri Light"/>
              </a:rPr>
              <a:t>Susan J. Wood, Ph.D.</a:t>
            </a:r>
            <a:endParaRPr lang="en-US" sz="2000" b="1" dirty="0">
              <a:solidFill>
                <a:srgbClr val="0070C0"/>
              </a:solidFill>
              <a:latin typeface="Calibri Light"/>
              <a:cs typeface="Calibri Light"/>
            </a:endParaRPr>
          </a:p>
          <a:p>
            <a:pPr lvl="0"/>
            <a:r>
              <a:rPr lang="en-US" sz="1800" b="1" i="1" dirty="0">
                <a:latin typeface="Calibri Light"/>
              </a:rPr>
              <a:t>RIDE, Senior Administrator Quality Assurance Services</a:t>
            </a:r>
            <a:endParaRPr lang="en-US" sz="1800" b="1" i="1" dirty="0">
              <a:latin typeface="Calibri Light"/>
              <a:cs typeface="Calibri Light"/>
            </a:endParaRPr>
          </a:p>
          <a:p>
            <a:pPr lvl="0"/>
            <a:endParaRPr lang="en-US" sz="1800" b="1" i="1" dirty="0">
              <a:latin typeface="Calibri Light"/>
              <a:cs typeface="Calibri Light"/>
            </a:endParaRPr>
          </a:p>
          <a:p>
            <a:pPr lvl="0"/>
            <a:r>
              <a:rPr lang="en-US" sz="2000" b="1" dirty="0">
                <a:solidFill>
                  <a:srgbClr val="0070C0"/>
                </a:solidFill>
                <a:latin typeface="Calibri Light"/>
              </a:rPr>
              <a:t>Sandra Cambio Gregoire</a:t>
            </a:r>
            <a:endParaRPr lang="en-US" sz="2000" b="1" dirty="0">
              <a:solidFill>
                <a:srgbClr val="0070C0"/>
              </a:solidFill>
              <a:latin typeface="Calibri Light"/>
              <a:cs typeface="Calibri Light"/>
            </a:endParaRPr>
          </a:p>
          <a:p>
            <a:pPr lvl="0"/>
            <a:r>
              <a:rPr lang="en-US" sz="1800" b="1" i="1" dirty="0">
                <a:latin typeface="Calibri Light"/>
              </a:rPr>
              <a:t>Quality Assurance Services Specialist </a:t>
            </a:r>
            <a:endParaRPr lang="en-US" sz="1800" b="1" i="1" dirty="0">
              <a:latin typeface="Calibri Light"/>
              <a:cs typeface="Calibri Light"/>
            </a:endParaRPr>
          </a:p>
          <a:p>
            <a:pPr lvl="0"/>
            <a:endParaRPr lang="en-US" sz="1800" b="1" i="1" dirty="0">
              <a:latin typeface="Calibri Light"/>
            </a:endParaRPr>
          </a:p>
          <a:p>
            <a:pPr lvl="0"/>
            <a:r>
              <a:rPr lang="en-US" sz="1800" b="1" i="1" dirty="0">
                <a:latin typeface="Calibri Light"/>
              </a:rPr>
              <a:t>School Support System Liaison</a:t>
            </a:r>
            <a:r>
              <a:rPr lang="en-US" sz="1800" b="1" i="1" dirty="0">
                <a:solidFill>
                  <a:srgbClr val="0070C0"/>
                </a:solidFill>
                <a:latin typeface="Calibri Light"/>
              </a:rPr>
              <a:t> XXX</a:t>
            </a:r>
            <a:endParaRPr lang="en-US" sz="1800" b="1" i="1" dirty="0">
              <a:solidFill>
                <a:srgbClr val="0070C0"/>
              </a:solidFill>
              <a:latin typeface="Calibri Light"/>
              <a:cs typeface="Calibri Light"/>
            </a:endParaRPr>
          </a:p>
          <a:p>
            <a:pPr lvl="0"/>
            <a:endParaRPr lang="en-US" sz="1800" b="1" i="1" dirty="0">
              <a:latin typeface="Calibri Light"/>
            </a:endParaRPr>
          </a:p>
          <a:p>
            <a:pPr lvl="0"/>
            <a:endParaRPr lang="en-US" sz="1800" b="1" i="1" dirty="0">
              <a:latin typeface="Calibri Light"/>
              <a:cs typeface="Calibri Light"/>
            </a:endParaRPr>
          </a:p>
          <a:p>
            <a:pPr lvl="0"/>
            <a:endParaRPr lang="en-US" sz="1800" b="1" i="1" dirty="0">
              <a:latin typeface="Calibri Light"/>
              <a:cs typeface="Calibri Light"/>
            </a:endParaRPr>
          </a:p>
          <a:p>
            <a:pPr lvl="0"/>
            <a:endParaRPr lang="en-US" sz="1800" b="1" i="1" dirty="0">
              <a:latin typeface="Calibri Light"/>
              <a:cs typeface="Calibri Light"/>
            </a:endParaRPr>
          </a:p>
          <a:p>
            <a:pPr lvl="0"/>
            <a:endParaRPr lang="en-US" sz="1800" b="1" i="1" dirty="0">
              <a:latin typeface="Calibri Light"/>
              <a:cs typeface="Calibri Light"/>
            </a:endParaRPr>
          </a:p>
          <a:p>
            <a:pPr lvl="0"/>
            <a:endParaRPr lang="en-US" sz="3300" b="1" i="1" dirty="0">
              <a:latin typeface="Calibri Light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34AEF-D866-52FF-1152-3958729554E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90008B-1835-4A1A-92E8-25A3EDCD873E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66F24-332E-4319-0BD5-207EA7FD5D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373" y="1274188"/>
            <a:ext cx="10263801" cy="795116"/>
          </a:xfrm>
          <a:solidFill>
            <a:srgbClr val="DEEBF7"/>
          </a:solidFill>
        </p:spPr>
        <p:txBody>
          <a:bodyPr/>
          <a:lstStyle/>
          <a:p>
            <a:pPr lvl="0"/>
            <a:br>
              <a:rPr lang="en-US" sz="3200"/>
            </a:br>
            <a:r>
              <a:rPr lang="en-US" sz="2300" b="1">
                <a:solidFill>
                  <a:srgbClr val="0070C0"/>
                </a:solidFill>
              </a:rPr>
              <a:t>1.  Free and Appropriate Public Education in the Least Restrictive   </a:t>
            </a:r>
            <a:br>
              <a:rPr lang="en-US" sz="2300" b="1">
                <a:solidFill>
                  <a:srgbClr val="0070C0"/>
                </a:solidFill>
              </a:rPr>
            </a:br>
            <a:r>
              <a:rPr lang="en-US" sz="2300" b="1">
                <a:solidFill>
                  <a:srgbClr val="0070C0"/>
                </a:solidFill>
              </a:rPr>
              <a:t>     Environment (FAPE/LRE)</a:t>
            </a:r>
            <a:br>
              <a:rPr lang="en-US" sz="2300" b="1">
                <a:solidFill>
                  <a:srgbClr val="0070C0"/>
                </a:solidFill>
              </a:rPr>
            </a:br>
            <a:endParaRPr lang="en-US" sz="2300" b="1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F841-6AC6-77E8-A40D-3D0FBF3E286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80051" y="1916902"/>
            <a:ext cx="10515600" cy="4438570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dirty="0"/>
              <a:t>Instructional Strategies and Supports </a:t>
            </a:r>
            <a:r>
              <a:rPr lang="en-US" i="1" dirty="0"/>
              <a:t>(data-based practices to close achievement gaps)</a:t>
            </a:r>
            <a:endParaRPr lang="en-US" i="1" dirty="0">
              <a:cs typeface="Calibri"/>
            </a:endParaRPr>
          </a:p>
          <a:p>
            <a:pPr lvl="1"/>
            <a:endParaRPr lang="en-US" i="1" dirty="0"/>
          </a:p>
          <a:p>
            <a:pPr lvl="1">
              <a:buFont typeface="Calibri" pitchFamily="34"/>
              <a:buChar char="⁻"/>
            </a:pPr>
            <a:r>
              <a:rPr lang="en-US" dirty="0"/>
              <a:t>Use of assessment and data to inform instructional practices/planning </a:t>
            </a:r>
            <a:r>
              <a:rPr lang="en-US" i="1" dirty="0">
                <a:solidFill>
                  <a:srgbClr val="00B050"/>
                </a:solidFill>
              </a:rPr>
              <a:t>(SPP Indicator #3)</a:t>
            </a:r>
            <a:endParaRPr lang="en-US" i="1" dirty="0">
              <a:solidFill>
                <a:srgbClr val="00B050"/>
              </a:solidFill>
              <a:cs typeface="Calibri"/>
            </a:endParaRPr>
          </a:p>
          <a:p>
            <a:pPr lvl="1">
              <a:buFont typeface="Calibri" pitchFamily="34"/>
              <a:buChar char="⁻"/>
            </a:pPr>
            <a:endParaRPr lang="en-US" i="1" dirty="0">
              <a:solidFill>
                <a:srgbClr val="C00000"/>
              </a:solidFill>
            </a:endParaRPr>
          </a:p>
          <a:p>
            <a:pPr lvl="1">
              <a:buFont typeface="Calibri" pitchFamily="34"/>
              <a:buChar char="⁻"/>
            </a:pPr>
            <a:r>
              <a:rPr lang="en-US" dirty="0"/>
              <a:t>Multi-Tiered System of Support (MTSS/Academic and Social/Emotional)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7DAA-FF6C-13D4-5899-70BC50414EB0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0F2E16-582B-4738-B307-91E684ED4641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71874-9F5A-2EDC-EE21-396E25C427A6}"/>
              </a:ext>
            </a:extLst>
          </p:cNvPr>
          <p:cNvSpPr txBox="1"/>
          <p:nvPr/>
        </p:nvSpPr>
        <p:spPr>
          <a:xfrm>
            <a:off x="703539" y="502526"/>
            <a:ext cx="5078138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70C0"/>
                </a:solidFill>
                <a:uFillTx/>
                <a:latin typeface="Calibri Light"/>
              </a:rPr>
              <a:t>SSS Focus Areas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D79288-E8D9-29E6-BD92-70A0E8ECEE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523878"/>
            <a:ext cx="10515600" cy="5667378"/>
          </a:xfrm>
          <a:ln w="9528">
            <a:solidFill>
              <a:srgbClr val="FFFFFF"/>
            </a:solidFill>
            <a:prstDash val="solid"/>
          </a:ln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>
                <a:solidFill>
                  <a:srgbClr val="0070C0"/>
                </a:solidFill>
              </a:rPr>
              <a:t>FAPE/LRE </a:t>
            </a:r>
            <a:r>
              <a:rPr lang="en-US" i="1">
                <a:solidFill>
                  <a:srgbClr val="0070C0"/>
                </a:solidFill>
              </a:rPr>
              <a:t>(continued)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2400">
              <a:solidFill>
                <a:srgbClr val="00B050"/>
              </a:solidFill>
            </a:endParaRPr>
          </a:p>
          <a:p>
            <a:pPr lvl="0">
              <a:lnSpc>
                <a:spcPct val="8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/>
              <a:t>Program Continuum/Extent of participation in the general education classroom</a:t>
            </a:r>
          </a:p>
          <a:p>
            <a:pPr lvl="1">
              <a:lnSpc>
                <a:spcPct val="140000"/>
              </a:lnSpc>
              <a:buFont typeface="Calibri" pitchFamily="34"/>
              <a:buChar char="⁻"/>
            </a:pPr>
            <a:r>
              <a:rPr lang="en-US"/>
              <a:t>Access to and progress in general education curriculum </a:t>
            </a:r>
          </a:p>
          <a:p>
            <a:pPr lvl="1">
              <a:lnSpc>
                <a:spcPct val="140000"/>
              </a:lnSpc>
              <a:buFont typeface="Calibri" pitchFamily="34"/>
              <a:buChar char="⁻"/>
            </a:pPr>
            <a:r>
              <a:rPr lang="en-US"/>
              <a:t>LRE data </a:t>
            </a:r>
            <a:r>
              <a:rPr lang="en-US" i="1">
                <a:solidFill>
                  <a:srgbClr val="00B050"/>
                </a:solidFill>
              </a:rPr>
              <a:t>(SPP Indicator #5)</a:t>
            </a:r>
          </a:p>
          <a:p>
            <a:pPr lvl="1">
              <a:lnSpc>
                <a:spcPct val="140000"/>
              </a:lnSpc>
              <a:buFont typeface="Calibri" pitchFamily="34"/>
              <a:buChar char="⁻"/>
            </a:pPr>
            <a:r>
              <a:rPr lang="en-US"/>
              <a:t>School removals/disciplinary policies/suspension expulsion </a:t>
            </a:r>
            <a:r>
              <a:rPr lang="en-US" i="1">
                <a:solidFill>
                  <a:srgbClr val="00B050"/>
                </a:solidFill>
              </a:rPr>
              <a:t>(SPP Indicator #4)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i="1">
              <a:solidFill>
                <a:srgbClr val="00B050"/>
              </a:solidFill>
            </a:endParaRPr>
          </a:p>
          <a:p>
            <a:pPr lvl="0">
              <a:lnSpc>
                <a:spcPct val="8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/>
              <a:t>Educational program options </a:t>
            </a:r>
            <a:r>
              <a:rPr lang="en-US" i="1"/>
              <a:t>(district/school alternative programs, career and technical centers, district charter schools, etc.)</a:t>
            </a:r>
          </a:p>
          <a:p>
            <a:pPr lvl="0">
              <a:lnSpc>
                <a:spcPct val="8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endParaRPr lang="en-US" i="1"/>
          </a:p>
          <a:p>
            <a:pPr lvl="0">
              <a:lnSpc>
                <a:spcPct val="8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/>
              <a:t>Disproportionality </a:t>
            </a:r>
            <a:r>
              <a:rPr lang="en-US" i="1">
                <a:solidFill>
                  <a:srgbClr val="00B050"/>
                </a:solidFill>
              </a:rPr>
              <a:t>(SPP Indicators #9 and #10)</a:t>
            </a:r>
          </a:p>
          <a:p>
            <a:pPr lvl="0">
              <a:lnSpc>
                <a:spcPct val="8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endParaRPr lang="en-US" sz="2400" i="1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B6651E4-5F1B-D296-C2E2-80F46BCB135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6961FB-9138-4B8E-ADBF-926B730FFB19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35E278-9772-4E49-CA4B-E9D18CDA95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2349" y="238868"/>
            <a:ext cx="10847289" cy="58929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>
                <a:solidFill>
                  <a:srgbClr val="0070C0"/>
                </a:solidFill>
              </a:rPr>
              <a:t>FAPE/LRE </a:t>
            </a:r>
            <a:r>
              <a:rPr lang="en-US" sz="2400" i="1">
                <a:solidFill>
                  <a:srgbClr val="0070C0"/>
                </a:solidFill>
              </a:rPr>
              <a:t>(continued)</a:t>
            </a:r>
          </a:p>
          <a:p>
            <a:pPr marL="0" lvl="0" indent="0">
              <a:buNone/>
            </a:pPr>
            <a:endParaRPr lang="en-US" sz="2400" i="1">
              <a:solidFill>
                <a:srgbClr val="0070C0"/>
              </a:solidFill>
            </a:endParaRPr>
          </a:p>
          <a:p>
            <a:pPr lvl="0">
              <a:lnSpc>
                <a:spcPct val="10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400"/>
              <a:t>Pre-School/Early Childhood Special Education Program Continuum </a:t>
            </a:r>
            <a:r>
              <a:rPr lang="en-US" sz="2400" i="1">
                <a:solidFill>
                  <a:srgbClr val="00B050"/>
                </a:solidFill>
              </a:rPr>
              <a:t>(SPP Indicators #6 and #7)</a:t>
            </a:r>
          </a:p>
          <a:p>
            <a:pPr lvl="0">
              <a:lnSpc>
                <a:spcPct val="15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400"/>
              <a:t>Private school outreach</a:t>
            </a:r>
          </a:p>
          <a:p>
            <a:pPr lvl="0">
              <a:lnSpc>
                <a:spcPct val="15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400"/>
              <a:t>Facilities </a:t>
            </a:r>
            <a:r>
              <a:rPr lang="en-US" sz="2400" i="1"/>
              <a:t>(Equity and access: General and related services)</a:t>
            </a:r>
          </a:p>
          <a:p>
            <a:pPr lvl="0">
              <a:lnSpc>
                <a:spcPct val="15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400"/>
              <a:t>Parent/Family Groups </a:t>
            </a:r>
            <a:r>
              <a:rPr lang="en-US" sz="2400" i="1"/>
              <a:t>(special education local advisory committee)</a:t>
            </a:r>
          </a:p>
          <a:p>
            <a:pPr lvl="1">
              <a:lnSpc>
                <a:spcPct val="150000"/>
              </a:lnSpc>
              <a:buFont typeface="Calibri" pitchFamily="34"/>
              <a:buChar char="⁻"/>
            </a:pPr>
            <a:r>
              <a:rPr lang="en-US"/>
              <a:t>District results on the Special Education Family Survey </a:t>
            </a:r>
            <a:r>
              <a:rPr lang="en-US" i="1">
                <a:solidFill>
                  <a:srgbClr val="00B050"/>
                </a:solidFill>
              </a:rPr>
              <a:t>(SPP Indictor #8</a:t>
            </a:r>
            <a:r>
              <a:rPr lang="en-US" sz="2000" i="1">
                <a:solidFill>
                  <a:srgbClr val="00B050"/>
                </a:solidFill>
              </a:rPr>
              <a:t>)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400"/>
              <a:t>Dispute</a:t>
            </a:r>
            <a:r>
              <a:rPr lang="en-US" sz="2400" dirty="0"/>
              <a:t> resolution information:  complaints, mediations</a:t>
            </a:r>
            <a:r>
              <a:rPr lang="en-US" sz="2200" dirty="0"/>
              <a:t>, resolution sessions, and hearings</a:t>
            </a:r>
            <a:endParaRPr lang="en-US" sz="2200" dirty="0">
              <a:cs typeface="Calibri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BD66FC8-2C3D-45C0-040C-AEB481661A93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2D41E6-F762-4B22-8950-CA6F0F7018C2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4EA4-B91A-625B-A984-6C640D4CF5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37536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US" sz="2800" b="1">
                <a:solidFill>
                  <a:srgbClr val="0070C0"/>
                </a:solidFill>
              </a:rPr>
              <a:t>2. Evaluation/Individual Education Program (IEP)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9D33C-340F-5B46-0643-B0F54695D1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73760" y="1553839"/>
            <a:ext cx="10515600" cy="4351336"/>
          </a:xfrm>
        </p:spPr>
        <p:txBody>
          <a:bodyPr/>
          <a:lstStyle/>
          <a:p>
            <a:pPr lvl="0">
              <a:lnSpc>
                <a:spcPct val="7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600" dirty="0"/>
              <a:t>Evaluation procedures and protocols</a:t>
            </a:r>
          </a:p>
          <a:p>
            <a:pPr lvl="1">
              <a:lnSpc>
                <a:spcPct val="70000"/>
              </a:lnSpc>
              <a:buFont typeface="Calibri" pitchFamily="34"/>
              <a:buChar char="⁻"/>
            </a:pPr>
            <a:r>
              <a:rPr lang="en-US" sz="2200" dirty="0"/>
              <a:t>Child Find </a:t>
            </a:r>
            <a:r>
              <a:rPr lang="en-US" sz="2200" i="1" dirty="0">
                <a:solidFill>
                  <a:srgbClr val="00B050"/>
                </a:solidFill>
              </a:rPr>
              <a:t>(SPP Indicator #11)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en-US" sz="2200" i="1" dirty="0">
              <a:solidFill>
                <a:srgbClr val="00B050"/>
              </a:solidFill>
            </a:endParaRPr>
          </a:p>
          <a:p>
            <a:pPr lvl="0">
              <a:lnSpc>
                <a:spcPct val="7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600" dirty="0"/>
              <a:t>Record Reviews </a:t>
            </a:r>
            <a:r>
              <a:rPr lang="en-US" sz="2600" i="1" dirty="0"/>
              <a:t>(RIDE review of selected individual education programs) </a:t>
            </a:r>
          </a:p>
          <a:p>
            <a:pPr lvl="1">
              <a:lnSpc>
                <a:spcPct val="130000"/>
              </a:lnSpc>
              <a:buFont typeface="Calibri" pitchFamily="34"/>
              <a:buChar char="⁻"/>
            </a:pPr>
            <a:r>
              <a:rPr lang="en-US" sz="2200" dirty="0"/>
              <a:t>Initial evaluations and re-evaluations (timelines, impact on access to general education) </a:t>
            </a:r>
          </a:p>
          <a:p>
            <a:pPr lvl="1">
              <a:lnSpc>
                <a:spcPct val="130000"/>
              </a:lnSpc>
              <a:buFont typeface="Calibri" pitchFamily="34"/>
              <a:buChar char="⁻"/>
            </a:pPr>
            <a:r>
              <a:rPr lang="en-US" sz="2200" dirty="0"/>
              <a:t>Procedural Safeguards</a:t>
            </a:r>
          </a:p>
          <a:p>
            <a:pPr lvl="1">
              <a:lnSpc>
                <a:spcPct val="130000"/>
              </a:lnSpc>
              <a:buFont typeface="Calibri" pitchFamily="34"/>
              <a:buChar char="⁻"/>
            </a:pPr>
            <a:r>
              <a:rPr lang="en-US" sz="2200" dirty="0"/>
              <a:t>Progress Reporting and progress data usage </a:t>
            </a:r>
            <a:r>
              <a:rPr lang="en-US" sz="2200" i="1" dirty="0"/>
              <a:t>(outcomes of service delivery, use of information, impact on access to general education)</a:t>
            </a:r>
          </a:p>
          <a:p>
            <a:pPr lvl="0">
              <a:lnSpc>
                <a:spcPct val="13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600" dirty="0"/>
              <a:t>Parent/guardian surveys via the interview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F4487-F44D-B73B-F1D6-6AA685FC8DC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31695A-5484-46DF-AAC8-75AB3196B63B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AE4D-4BD4-CA70-DAE7-81E6250BCC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25448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US" sz="2800" b="1">
                <a:solidFill>
                  <a:srgbClr val="0070C0"/>
                </a:solidFill>
              </a:rPr>
              <a:t>3. IDEA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1A14-EAC0-D4AD-CD54-D361CCFC7E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98924" y="1600904"/>
            <a:ext cx="10515600" cy="4351336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dirty="0"/>
              <a:t>Part C to Part B </a:t>
            </a:r>
            <a:r>
              <a:rPr lang="en-US" i="1" dirty="0">
                <a:solidFill>
                  <a:srgbClr val="00B050"/>
                </a:solidFill>
              </a:rPr>
              <a:t>(SPP Indicator #12)</a:t>
            </a:r>
          </a:p>
          <a:p>
            <a:pPr lvl="0"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dirty="0"/>
              <a:t>Vocational evaluation </a:t>
            </a:r>
            <a:r>
              <a:rPr lang="en-US" i="1" dirty="0"/>
              <a:t>(procedures, linkage to transition statement/plan)</a:t>
            </a:r>
          </a:p>
          <a:p>
            <a:pPr lvl="0"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dirty="0"/>
              <a:t>Secondary Transition </a:t>
            </a:r>
            <a:r>
              <a:rPr lang="en-US" i="1" dirty="0"/>
              <a:t>(post-secondary outcomes, transition planning and connectivity to the IEP process, summary of performance) </a:t>
            </a:r>
            <a:r>
              <a:rPr lang="en-US" i="1" dirty="0">
                <a:solidFill>
                  <a:srgbClr val="00B050"/>
                </a:solidFill>
              </a:rPr>
              <a:t>(SPP Indicators #13 and #14)</a:t>
            </a:r>
          </a:p>
          <a:p>
            <a:pPr lvl="0"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dirty="0"/>
              <a:t>Drop-out/Graduation Rates </a:t>
            </a:r>
            <a:r>
              <a:rPr lang="en-US" i="1" dirty="0">
                <a:solidFill>
                  <a:srgbClr val="00B050"/>
                </a:solidFill>
              </a:rPr>
              <a:t>(SPP Indicators #1 and #2)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4FDA8-0387-7F9A-8730-5A8070B53FA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70CCE6-084B-44D5-AFE8-F0CA7A7ED19B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DC8A-602A-7775-306A-D6045D9BF7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500057"/>
            <a:ext cx="10515600" cy="1139827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70C0"/>
                </a:solidFill>
                <a:cs typeface="Calibri Light"/>
              </a:rPr>
              <a:t>IDEA Overview and Data Analysis </a:t>
            </a:r>
            <a:r>
              <a:rPr lang="en-US" sz="2800" i="1" dirty="0">
                <a:solidFill>
                  <a:srgbClr val="0070C0"/>
                </a:solidFill>
                <a:cs typeface="Calibri Light"/>
              </a:rPr>
              <a:t>(continued)</a:t>
            </a:r>
            <a:endParaRPr lang="en-US" sz="2800" dirty="0">
              <a:solidFill>
                <a:srgbClr val="0070C0"/>
              </a:solidFill>
              <a:cs typeface="Calibri Light"/>
            </a:endParaRPr>
          </a:p>
          <a:p>
            <a:pPr lvl="0">
              <a:lnSpc>
                <a:spcPct val="80000"/>
              </a:lnSpc>
              <a:spcBef>
                <a:spcPts val="1000"/>
              </a:spcBef>
            </a:pPr>
            <a:r>
              <a:rPr lang="en-US" sz="2400" b="1" i="1" dirty="0">
                <a:solidFill>
                  <a:srgbClr val="0070C0"/>
                </a:solidFill>
                <a:cs typeface="Calibri Light"/>
              </a:rPr>
              <a:t>(</a:t>
            </a:r>
            <a:r>
              <a:rPr lang="en-US" sz="2400" b="1" i="1" u="sng" dirty="0">
                <a:solidFill>
                  <a:srgbClr val="0070C0"/>
                </a:solidFill>
                <a:cs typeface="Calibri Light"/>
              </a:rPr>
              <a:t>Both </a:t>
            </a:r>
            <a:r>
              <a:rPr lang="en-US" sz="2400" i="1" u="sng" dirty="0">
                <a:solidFill>
                  <a:srgbClr val="0070C0"/>
                </a:solidFill>
                <a:cs typeface="Calibri Light"/>
              </a:rPr>
              <a:t>Level l &amp; Level II</a:t>
            </a:r>
            <a:r>
              <a:rPr lang="en-US" sz="2400" i="1" dirty="0">
                <a:solidFill>
                  <a:srgbClr val="0070C0"/>
                </a:solidFill>
                <a:cs typeface="Calibri Light"/>
              </a:rPr>
              <a:t> </a:t>
            </a:r>
            <a:r>
              <a:rPr lang="en-US" sz="2400" b="1" i="1" dirty="0">
                <a:solidFill>
                  <a:srgbClr val="0070C0"/>
                </a:solidFill>
                <a:cs typeface="Calibri Light"/>
              </a:rPr>
              <a:t>– All LEAs on the cyclical monitoring roster for a given year)</a:t>
            </a:r>
            <a:endParaRPr lang="en-US" sz="2400" dirty="0">
              <a:solidFill>
                <a:srgbClr val="0070C0"/>
              </a:solidFill>
              <a:cs typeface="Calibri Light"/>
            </a:endParaRPr>
          </a:p>
          <a:p>
            <a:pPr lvl="0"/>
            <a:endParaRPr lang="en-US" sz="3200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0A2E4-DF13-5E2C-BE2A-530F7B91E4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005014"/>
            <a:ext cx="5181603" cy="4351336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School Support system examines how the LEA’s practices relate to critical performance indicators for students with disabilities in addition to the district’s degree of compliance with IDEA requirements.</a:t>
            </a:r>
          </a:p>
          <a:p>
            <a:pPr marL="0" lvl="0" indent="0">
              <a:buNone/>
            </a:pPr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06FE099-D625-E3F2-2119-469B76FAC0F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60011" y="2005014"/>
            <a:ext cx="5181603" cy="4351336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Both quantitative and qualitative data sources that have the most direct relationship with student performance and program effectiveness are reviewed and analyzed.</a:t>
            </a:r>
          </a:p>
          <a:p>
            <a:pPr lvl="0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871F8A1-6AF6-ACD7-544F-A315CA30714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2172C1-B444-4672-AD0B-A7581A0A9A79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C8EF12F6-1D96-7E6A-618E-C677DF0AAC43}"/>
              </a:ext>
            </a:extLst>
          </p:cNvPr>
          <p:cNvCxnSpPr/>
          <p:nvPr/>
        </p:nvCxnSpPr>
        <p:spPr>
          <a:xfrm>
            <a:off x="6019796" y="1812624"/>
            <a:ext cx="0" cy="3049871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EC9593-2F5C-B1F4-8270-B77F84DF1C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03731" y="456075"/>
            <a:ext cx="10515600" cy="5692871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Calibri Light"/>
              </a:rPr>
              <a:t>IDEA Overview and Data Analysis </a:t>
            </a:r>
            <a:r>
              <a:rPr lang="en-US" i="1" dirty="0">
                <a:solidFill>
                  <a:srgbClr val="0070C0"/>
                </a:solidFill>
                <a:latin typeface="Calibri Light"/>
              </a:rPr>
              <a:t>(continued)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b="1" i="1" dirty="0">
                <a:solidFill>
                  <a:srgbClr val="0070C0"/>
                </a:solidFill>
                <a:latin typeface="Calibri Light"/>
              </a:rPr>
              <a:t>(</a:t>
            </a:r>
            <a:r>
              <a:rPr lang="en-US" sz="2400" b="1" i="1" u="sng" dirty="0">
                <a:solidFill>
                  <a:srgbClr val="0070C0"/>
                </a:solidFill>
                <a:latin typeface="Calibri Light"/>
              </a:rPr>
              <a:t>Both </a:t>
            </a:r>
            <a:r>
              <a:rPr lang="en-US" sz="2400" i="1" u="sng" dirty="0">
                <a:solidFill>
                  <a:srgbClr val="0070C0"/>
                </a:solidFill>
                <a:latin typeface="Calibri Light"/>
              </a:rPr>
              <a:t>Level l &amp; Level II</a:t>
            </a:r>
            <a:r>
              <a:rPr lang="en-US" sz="2400" i="1" dirty="0">
                <a:solidFill>
                  <a:srgbClr val="0070C0"/>
                </a:solidFill>
                <a:latin typeface="Calibri Light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Calibri Light"/>
              </a:rPr>
              <a:t>– All LEAs on the cyclical monitoring roster for a given year)</a:t>
            </a:r>
            <a:endParaRPr lang="en-US" sz="2400" b="1" i="1" dirty="0">
              <a:solidFill>
                <a:srgbClr val="0070C0"/>
              </a:solidFill>
              <a:latin typeface="Calibri Light"/>
              <a:cs typeface="Calibri Light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2600" dirty="0"/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/>
              <a:t>The following are areas of review and analysis:</a:t>
            </a:r>
            <a:endParaRPr lang="en-US" dirty="0">
              <a:cs typeface="Calibri"/>
            </a:endParaRPr>
          </a:p>
          <a:p>
            <a:pPr lvl="0">
              <a:lnSpc>
                <a:spcPct val="10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dirty="0"/>
              <a:t>Overview of instructional strategies and supports (data-based practices to close achievement gaps) including how State assessment data impacts instruction, progress and improvement of outcomes for students with IEPs.</a:t>
            </a:r>
            <a:endParaRPr lang="en-US" dirty="0">
              <a:cs typeface="Calibri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dirty="0"/>
          </a:p>
          <a:p>
            <a:pPr lvl="0">
              <a:lnSpc>
                <a:spcPct val="10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dirty="0"/>
              <a:t>Review of the district special education program/continuum strengths and challenges including an overview of the educational program alternatives within the district.</a:t>
            </a:r>
            <a:endParaRPr lang="en-US" dirty="0">
              <a:cs typeface="Calibri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EB4B5AF-8E3A-D7BD-33F4-DFE226D4AF0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23FAAF-91FD-4513-8AE7-00051CC84875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7F8969-2008-59C0-47AD-1899E735A7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68943"/>
            <a:ext cx="10515600" cy="5768785"/>
          </a:xfrm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r>
              <a:rPr lang="en-US" sz="2600" dirty="0">
                <a:solidFill>
                  <a:srgbClr val="0070C0"/>
                </a:solidFill>
                <a:latin typeface="Calibri Light"/>
              </a:rPr>
              <a:t>IDEA Overview and Data Analysis </a:t>
            </a:r>
            <a:r>
              <a:rPr lang="en-US" sz="2600" i="1" dirty="0">
                <a:solidFill>
                  <a:srgbClr val="0070C0"/>
                </a:solidFill>
                <a:latin typeface="Calibri Light"/>
              </a:rPr>
              <a:t>(continued)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2200" i="1" dirty="0">
                <a:solidFill>
                  <a:srgbClr val="0070C0"/>
                </a:solidFill>
                <a:latin typeface="Calibri Light"/>
              </a:rPr>
              <a:t>(</a:t>
            </a:r>
            <a:r>
              <a:rPr lang="en-US" sz="2200" b="1" i="1" u="sng" dirty="0">
                <a:solidFill>
                  <a:srgbClr val="0070C0"/>
                </a:solidFill>
                <a:latin typeface="Calibri Light"/>
              </a:rPr>
              <a:t>Both</a:t>
            </a:r>
            <a:r>
              <a:rPr lang="en-US" sz="2200" i="1" u="sng" dirty="0">
                <a:solidFill>
                  <a:srgbClr val="0070C0"/>
                </a:solidFill>
                <a:latin typeface="Calibri Light"/>
              </a:rPr>
              <a:t> Level l  &amp; Level II </a:t>
            </a:r>
            <a:r>
              <a:rPr lang="en-US" sz="2200" i="1" dirty="0">
                <a:solidFill>
                  <a:srgbClr val="0070C0"/>
                </a:solidFill>
                <a:latin typeface="Calibri Light"/>
              </a:rPr>
              <a:t>– All LEAs on the cyclical monitoring roster for a given year)</a:t>
            </a:r>
            <a:endParaRPr lang="en-US" sz="2200" i="1" dirty="0">
              <a:solidFill>
                <a:srgbClr val="0070C0"/>
              </a:solidFill>
              <a:latin typeface="Calibri Light"/>
              <a:cs typeface="Calibri Light"/>
            </a:endParaRPr>
          </a:p>
          <a:p>
            <a:pPr marL="0" lvl="0" indent="0">
              <a:lnSpc>
                <a:spcPct val="70000"/>
              </a:lnSpc>
              <a:buNone/>
            </a:pPr>
            <a:endParaRPr lang="en-US" sz="2200" i="1" dirty="0">
              <a:latin typeface="Calibri Light"/>
              <a:cs typeface="Calibri Light"/>
            </a:endParaRPr>
          </a:p>
          <a:p>
            <a:pPr lvl="0"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600" dirty="0"/>
              <a:t>Review of programs and services for students with disabilities delivered at the different instructional levels </a:t>
            </a:r>
            <a:r>
              <a:rPr lang="en-US" sz="2600" i="1" dirty="0"/>
              <a:t>(preschool, elementary, middle and high)</a:t>
            </a:r>
            <a:r>
              <a:rPr lang="en-US" sz="2600" dirty="0"/>
              <a:t> along with information regarding class composition and staffing.</a:t>
            </a:r>
            <a:endParaRPr lang="en-US" sz="2600" dirty="0">
              <a:cs typeface="Calibri"/>
            </a:endParaRPr>
          </a:p>
          <a:p>
            <a:pPr lvl="0"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600" dirty="0"/>
              <a:t>Record review outcomes of a selection of student’s special education files.</a:t>
            </a:r>
            <a:endParaRPr lang="en-US" sz="2600" dirty="0">
              <a:cs typeface="Calibri"/>
            </a:endParaRPr>
          </a:p>
          <a:p>
            <a:pPr lvl="0">
              <a:lnSpc>
                <a:spcPct val="8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600" dirty="0"/>
              <a:t>Survey outcomes of special educators, general educators who service the students that we selected and related services personnel.</a:t>
            </a:r>
            <a:endParaRPr lang="en-US" sz="2600" dirty="0">
              <a:cs typeface="Calibri"/>
            </a:endParaRPr>
          </a:p>
          <a:p>
            <a:pPr lvl="0">
              <a:lnSpc>
                <a:spcPct val="8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endParaRPr lang="en-US" sz="1200" dirty="0"/>
          </a:p>
          <a:p>
            <a:pPr lvl="1">
              <a:lnSpc>
                <a:spcPct val="80000"/>
              </a:lnSpc>
              <a:buFont typeface="Calibri" pitchFamily="34"/>
              <a:buChar char="⁻"/>
            </a:pPr>
            <a:r>
              <a:rPr lang="en-US" sz="2200" dirty="0"/>
              <a:t>Results by level </a:t>
            </a:r>
            <a:r>
              <a:rPr lang="en-US" sz="2200" i="1" dirty="0"/>
              <a:t>(elementary, middle and high) </a:t>
            </a:r>
            <a:r>
              <a:rPr lang="en-US" sz="2200" dirty="0"/>
              <a:t>and area </a:t>
            </a:r>
            <a:r>
              <a:rPr lang="en-US" sz="2200" i="1" dirty="0"/>
              <a:t>(special educators, general educators and related service personnel).</a:t>
            </a:r>
            <a:endParaRPr lang="en-US" sz="2200" i="1" dirty="0">
              <a:cs typeface="Calibri"/>
            </a:endParaRPr>
          </a:p>
          <a:p>
            <a:pPr lvl="1">
              <a:lnSpc>
                <a:spcPct val="80000"/>
              </a:lnSpc>
              <a:buFont typeface="Calibri" pitchFamily="34"/>
              <a:buChar char="⁻"/>
            </a:pPr>
            <a:endParaRPr lang="en-US" sz="1200" i="1" dirty="0"/>
          </a:p>
          <a:p>
            <a:pPr lvl="0">
              <a:lnSpc>
                <a:spcPct val="7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600" dirty="0"/>
              <a:t>Parent/guardian interview outcomes.</a:t>
            </a:r>
            <a:endParaRPr lang="en-US" sz="2600" dirty="0">
              <a:cs typeface="Calibri"/>
            </a:endParaRPr>
          </a:p>
          <a:p>
            <a:pPr lvl="0">
              <a:lnSpc>
                <a:spcPct val="70000"/>
              </a:lnSpc>
              <a:buFont typeface="Wingdings" pitchFamily="2"/>
              <a:buChar char="§"/>
            </a:pPr>
            <a:endParaRPr lang="en-US" sz="26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ADC9301-DA25-5AD3-91AF-E50A341A815A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33AD80-E3C8-40F1-974B-27B94FC13D99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A484-D8A4-EDE7-8357-E732C0262B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School-Based Monitoring Activities 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800" i="1" dirty="0">
                <a:solidFill>
                  <a:srgbClr val="0070C0"/>
                </a:solidFill>
              </a:rPr>
              <a:t>(</a:t>
            </a:r>
            <a:r>
              <a:rPr lang="en-US" sz="2800" b="1" i="1" u="sng" dirty="0">
                <a:solidFill>
                  <a:srgbClr val="0070C0"/>
                </a:solidFill>
              </a:rPr>
              <a:t>Level </a:t>
            </a:r>
            <a:r>
              <a:rPr lang="en-US" sz="2800" b="1" i="1" u="sng" dirty="0" err="1">
                <a:solidFill>
                  <a:srgbClr val="0070C0"/>
                </a:solidFill>
              </a:rPr>
              <a:t>ll</a:t>
            </a:r>
            <a:r>
              <a:rPr lang="en-US" sz="2800" b="1" i="1" u="sng" dirty="0">
                <a:solidFill>
                  <a:srgbClr val="0070C0"/>
                </a:solidFill>
              </a:rPr>
              <a:t> </a:t>
            </a:r>
            <a:r>
              <a:rPr lang="en-US" sz="2800" i="1" dirty="0">
                <a:solidFill>
                  <a:srgbClr val="0070C0"/>
                </a:solidFill>
              </a:rPr>
              <a:t>– LEAs selected to receive school-based monitoring activities)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FF489-0626-1683-0AA3-2B200E98050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/>
              <a:t>School-Based Monitoring Activities</a:t>
            </a:r>
          </a:p>
          <a:p>
            <a:pPr marL="0" lvl="0" indent="0">
              <a:buNone/>
            </a:pPr>
            <a:endParaRPr lang="en-US"/>
          </a:p>
          <a:p>
            <a:pPr lvl="0"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/>
              <a:t>Over the course of one to four days the selected schools within the LEA are visited by the RIDE, SSS teams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69111-8618-64A6-AC48-14FB29B73901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737344-4482-405B-BCC3-DF7D2DDF074C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ED6C60-B623-2158-7428-293F2474A1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628832"/>
            <a:ext cx="10515600" cy="5287865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Calibri Light"/>
              </a:rPr>
              <a:t>School-Based Monitoring Activities </a:t>
            </a:r>
            <a:r>
              <a:rPr lang="en-US" i="1" dirty="0">
                <a:solidFill>
                  <a:srgbClr val="0070C0"/>
                </a:solidFill>
                <a:latin typeface="Calibri Light"/>
              </a:rPr>
              <a:t>(continued)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0070C0"/>
                </a:solidFill>
                <a:latin typeface="Calibri Light"/>
              </a:rPr>
              <a:t>(</a:t>
            </a:r>
            <a:r>
              <a:rPr lang="en-US" sz="2400" b="1" i="1" u="sng" dirty="0">
                <a:solidFill>
                  <a:srgbClr val="0070C0"/>
                </a:solidFill>
                <a:latin typeface="Calibri Light"/>
              </a:rPr>
              <a:t>Level </a:t>
            </a:r>
            <a:r>
              <a:rPr lang="en-US" sz="2400" b="1" i="1" u="sng" dirty="0" err="1">
                <a:solidFill>
                  <a:srgbClr val="0070C0"/>
                </a:solidFill>
                <a:latin typeface="Calibri Light"/>
              </a:rPr>
              <a:t>ll</a:t>
            </a:r>
            <a:r>
              <a:rPr lang="en-US" sz="2400" b="1" i="1" u="sng" dirty="0">
                <a:solidFill>
                  <a:srgbClr val="0070C0"/>
                </a:solidFill>
                <a:latin typeface="Calibri Light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Calibri Light"/>
              </a:rPr>
              <a:t>– LEAs selected to receive school-based monitoring activities)</a:t>
            </a:r>
            <a:endParaRPr lang="en-US" sz="2400" i="1" dirty="0">
              <a:solidFill>
                <a:srgbClr val="0070C0"/>
              </a:solidFill>
              <a:latin typeface="Calibri Light"/>
              <a:cs typeface="Calibri Light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i="1" dirty="0"/>
          </a:p>
          <a:p>
            <a:pPr marL="0" lvl="0" indent="0">
              <a:lnSpc>
                <a:spcPct val="80000"/>
              </a:lnSpc>
              <a:buNone/>
            </a:pPr>
            <a:r>
              <a:rPr lang="en-US" b="1" dirty="0"/>
              <a:t>Focus on the Student </a:t>
            </a:r>
            <a:endParaRPr lang="en-US" b="1" dirty="0">
              <a:cs typeface="Calibri"/>
            </a:endParaRPr>
          </a:p>
          <a:p>
            <a:pPr lvl="0">
              <a:lnSpc>
                <a:spcPct val="80000"/>
              </a:lnSpc>
              <a:buClr>
                <a:srgbClr val="0070C0"/>
              </a:buClr>
              <a:buFont typeface="Wingdings" pitchFamily="2"/>
              <a:buChar char="§"/>
            </a:pPr>
            <a:r>
              <a:rPr lang="en-US" dirty="0"/>
              <a:t>Conduct school-based interviews with selected service providers.</a:t>
            </a:r>
            <a:endParaRPr lang="en-US" dirty="0">
              <a:cs typeface="Calibri"/>
            </a:endParaRPr>
          </a:p>
          <a:p>
            <a:pPr lvl="0">
              <a:lnSpc>
                <a:spcPct val="80000"/>
              </a:lnSpc>
              <a:buClr>
                <a:srgbClr val="0070C0"/>
              </a:buClr>
              <a:buFont typeface="Wingdings" pitchFamily="2"/>
              <a:buChar char="§"/>
            </a:pPr>
            <a:r>
              <a:rPr lang="en-US" dirty="0"/>
              <a:t>Conduct school-based interviews with selected students when appropriate.</a:t>
            </a:r>
            <a:endParaRPr lang="en-US" dirty="0">
              <a:cs typeface="Calibri"/>
            </a:endParaRPr>
          </a:p>
          <a:p>
            <a:pPr lvl="0">
              <a:lnSpc>
                <a:spcPct val="80000"/>
              </a:lnSpc>
              <a:buClr>
                <a:srgbClr val="0070C0"/>
              </a:buClr>
              <a:buFont typeface="Wingdings" pitchFamily="2"/>
              <a:buChar char="§"/>
            </a:pPr>
            <a:r>
              <a:rPr lang="en-US" dirty="0"/>
              <a:t>Review student growth and progress to clarify how the student performs in the school setting.</a:t>
            </a:r>
            <a:endParaRPr lang="en-US" dirty="0">
              <a:cs typeface="Calibri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b="1" dirty="0"/>
          </a:p>
          <a:p>
            <a:pPr lvl="0">
              <a:lnSpc>
                <a:spcPct val="80000"/>
              </a:lnSpc>
              <a:buFont typeface="Wingdings" pitchFamily="2"/>
              <a:buChar char="§"/>
            </a:pPr>
            <a:endParaRPr lang="en-US" b="1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73FB5A1-7489-EB42-C8EC-F241EBFAB2B1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F4C343-7EEF-407F-B144-4B40B36FEBC5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19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FB28-3CDC-3FBF-76A0-B0E2B74CE9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</a:rPr>
              <a:t>School Support System (SSS)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584FA-6315-DC58-A99F-927A14BC386A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EA5CD6-88B5-49E9-8F74-0D7038F16D50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D8FFB-DF09-5942-72FE-F7534DC6DB5E}"/>
              </a:ext>
            </a:extLst>
          </p:cNvPr>
          <p:cNvSpPr txBox="1"/>
          <p:nvPr/>
        </p:nvSpPr>
        <p:spPr>
          <a:xfrm>
            <a:off x="838203" y="1851495"/>
            <a:ext cx="10390089" cy="27392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is it</a:t>
            </a:r>
            <a:endParaRPr lang="en-US" sz="3200" b="1" i="0" u="none" strike="noStrike" kern="1200" cap="none" spc="0" baseline="0">
              <a:solidFill>
                <a:srgbClr val="7030A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School Support System is a collaborative</a:t>
            </a:r>
            <a:r>
              <a: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 cyclical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monitoring system that evaluates the quality and effectiveness of special education (results/outcomes), and the extent to which the district meets special education laws and regulations.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7FA61-72C4-70D8-31CB-1551363C2A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43906" y="1916957"/>
            <a:ext cx="330656" cy="3306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1F448F7-2D69-E888-15AC-8AAB0D9A26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642283"/>
            <a:ext cx="10515600" cy="5220629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2600" dirty="0">
                <a:solidFill>
                  <a:srgbClr val="0070C0"/>
                </a:solidFill>
                <a:latin typeface="Calibri Light"/>
              </a:rPr>
              <a:t>School-Based Monitoring Activities (continued)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200" i="1" dirty="0">
                <a:solidFill>
                  <a:srgbClr val="0070C0"/>
                </a:solidFill>
                <a:latin typeface="Calibri Light"/>
              </a:rPr>
              <a:t>(</a:t>
            </a:r>
            <a:r>
              <a:rPr lang="en-US" sz="2200" b="1" i="1" u="sng" dirty="0">
                <a:solidFill>
                  <a:srgbClr val="0070C0"/>
                </a:solidFill>
                <a:latin typeface="Calibri Light"/>
              </a:rPr>
              <a:t>Level </a:t>
            </a:r>
            <a:r>
              <a:rPr lang="en-US" sz="2200" b="1" i="1" u="sng" dirty="0" err="1">
                <a:solidFill>
                  <a:srgbClr val="0070C0"/>
                </a:solidFill>
                <a:latin typeface="Calibri Light"/>
              </a:rPr>
              <a:t>ll</a:t>
            </a:r>
            <a:r>
              <a:rPr lang="en-US" sz="2200" b="1" i="1" u="sng" dirty="0">
                <a:solidFill>
                  <a:srgbClr val="0070C0"/>
                </a:solidFill>
                <a:latin typeface="Calibri Light"/>
              </a:rPr>
              <a:t> </a:t>
            </a:r>
            <a:r>
              <a:rPr lang="en-US" sz="2200" i="1" dirty="0">
                <a:solidFill>
                  <a:srgbClr val="0070C0"/>
                </a:solidFill>
                <a:latin typeface="Calibri Light"/>
              </a:rPr>
              <a:t>– LEAs selected to receive school-based monitoring activities</a:t>
            </a:r>
            <a:r>
              <a:rPr lang="en-US" sz="2200" i="1" dirty="0">
                <a:latin typeface="Calibri Light"/>
              </a:rPr>
              <a:t>)</a:t>
            </a:r>
            <a:endParaRPr lang="en-US" sz="2200" i="1" dirty="0">
              <a:latin typeface="Calibri Light"/>
              <a:cs typeface="Calibri Light"/>
            </a:endParaRPr>
          </a:p>
          <a:p>
            <a:pPr lvl="0">
              <a:lnSpc>
                <a:spcPct val="8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endParaRPr lang="en-US" sz="2600" dirty="0"/>
          </a:p>
          <a:p>
            <a:pPr lvl="0">
              <a:lnSpc>
                <a:spcPct val="11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600" dirty="0"/>
              <a:t>The principal or designee of each school will be briefed by the monitoring team prior to the end of the school-based visit.</a:t>
            </a:r>
            <a:endParaRPr lang="en-US" sz="2600" dirty="0">
              <a:cs typeface="Calibri"/>
            </a:endParaRPr>
          </a:p>
          <a:p>
            <a:pPr lvl="0">
              <a:lnSpc>
                <a:spcPct val="11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600" dirty="0"/>
              <a:t>At the end of the school-based monitoring activities the SSS Team Leaders convene to write the draft report </a:t>
            </a:r>
            <a:r>
              <a:rPr lang="en-US" sz="2600" i="1" dirty="0"/>
              <a:t>(typically occurs on Friday).  </a:t>
            </a:r>
            <a:r>
              <a:rPr lang="en-US" sz="2600" dirty="0"/>
              <a:t>Authorship of the report is a group endeavor led by the School Support System Coordinator.</a:t>
            </a:r>
            <a:endParaRPr lang="en-US" sz="2600" dirty="0">
              <a:cs typeface="Calibri"/>
            </a:endParaRPr>
          </a:p>
          <a:p>
            <a:pPr lvl="0">
              <a:lnSpc>
                <a:spcPct val="11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sz="2600" dirty="0"/>
              <a:t>RIDE and the LEA meet to review and discuss the draft report </a:t>
            </a:r>
            <a:r>
              <a:rPr lang="en-US" sz="2600" i="1" dirty="0"/>
              <a:t>(within 2-3 weeks of the school-based monitoring activities).</a:t>
            </a:r>
            <a:endParaRPr lang="en-US" sz="2600" i="1" dirty="0">
              <a:cs typeface="Calibri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AF924BB-F3B8-8162-2E30-8E1E54F4943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C43A86-833D-4042-8B2E-368E7D46E954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8E6D9-B9D8-650A-B608-20B65CCBCC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</a:rPr>
              <a:t>School Support System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60A87-7DC9-CD83-3968-BDDBC8F71CA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The report describes the nature and extent of programs and services.  It also describes areas for improvement in both results/outcomes and non-compliance.  It sets the stage for the LEA to begin corrective action planning.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20160-EC28-CEBE-D626-CDBB2A66AE3F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D84F2D-053B-43DA-8B91-A310C4588030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5AC3D6E-F67F-BBFA-83C1-6FADD590D6CD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CCADED-6C72-471E-B766-BC3A5B492847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grpSp>
        <p:nvGrpSpPr>
          <p:cNvPr id="3" name="Content Placeholder 2">
            <a:extLst>
              <a:ext uri="{FF2B5EF4-FFF2-40B4-BE49-F238E27FC236}">
                <a16:creationId xmlns:a16="http://schemas.microsoft.com/office/drawing/2014/main" id="{55C751E9-7E5B-162D-21FB-5754E7814C94}"/>
              </a:ext>
            </a:extLst>
          </p:cNvPr>
          <p:cNvGrpSpPr/>
          <p:nvPr/>
        </p:nvGrpSpPr>
        <p:grpSpPr>
          <a:xfrm>
            <a:off x="913723" y="3061383"/>
            <a:ext cx="10421160" cy="2242053"/>
            <a:chOff x="913723" y="3061383"/>
            <a:chExt cx="10421160" cy="224205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6C35AFC-827C-4F38-E9FF-464EFCEE71B2}"/>
                </a:ext>
              </a:extLst>
            </p:cNvPr>
            <p:cNvSpPr/>
            <p:nvPr/>
          </p:nvSpPr>
          <p:spPr>
            <a:xfrm>
              <a:off x="913723" y="3122346"/>
              <a:ext cx="5452731" cy="21810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2735"/>
                <a:gd name="f7" fmla="val 2181094"/>
                <a:gd name="f8" fmla="val 4362188"/>
                <a:gd name="f9" fmla="val 1090547"/>
                <a:gd name="f10" fmla="+- 0 0 -90"/>
                <a:gd name="f11" fmla="*/ f3 1 5452735"/>
                <a:gd name="f12" fmla="*/ f4 1 2181094"/>
                <a:gd name="f13" fmla="+- f7 0 f5"/>
                <a:gd name="f14" fmla="+- f6 0 f5"/>
                <a:gd name="f15" fmla="*/ f10 f0 1"/>
                <a:gd name="f16" fmla="*/ f14 1 5452735"/>
                <a:gd name="f17" fmla="*/ f13 1 2181094"/>
                <a:gd name="f18" fmla="*/ 0 f14 1"/>
                <a:gd name="f19" fmla="*/ 0 f13 1"/>
                <a:gd name="f20" fmla="*/ 4362188 f14 1"/>
                <a:gd name="f21" fmla="*/ 5452735 f14 1"/>
                <a:gd name="f22" fmla="*/ 1090547 f13 1"/>
                <a:gd name="f23" fmla="*/ 2181094 f13 1"/>
                <a:gd name="f24" fmla="*/ 1090547 f14 1"/>
                <a:gd name="f25" fmla="*/ f15 1 f2"/>
                <a:gd name="f26" fmla="*/ f18 1 5452735"/>
                <a:gd name="f27" fmla="*/ f19 1 2181094"/>
                <a:gd name="f28" fmla="*/ f20 1 5452735"/>
                <a:gd name="f29" fmla="*/ f21 1 5452735"/>
                <a:gd name="f30" fmla="*/ f22 1 2181094"/>
                <a:gd name="f31" fmla="*/ f23 1 2181094"/>
                <a:gd name="f32" fmla="*/ f24 1 5452735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5452735" h="2181094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174555" tIns="28008" rIns="1118548" bIns="28008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The Corrective Action Plan is the final component of the report.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7BC3F42-F65F-B2F7-6FF7-A1B1B532703A}"/>
                </a:ext>
              </a:extLst>
            </p:cNvPr>
            <p:cNvSpPr/>
            <p:nvPr/>
          </p:nvSpPr>
          <p:spPr>
            <a:xfrm>
              <a:off x="5882152" y="3061383"/>
              <a:ext cx="5452731" cy="22420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2735"/>
                <a:gd name="f7" fmla="val 2181094"/>
                <a:gd name="f8" fmla="val 4362188"/>
                <a:gd name="f9" fmla="val 1090547"/>
                <a:gd name="f10" fmla="+- 0 0 -90"/>
                <a:gd name="f11" fmla="*/ f3 1 5452735"/>
                <a:gd name="f12" fmla="*/ f4 1 2181094"/>
                <a:gd name="f13" fmla="+- f7 0 f5"/>
                <a:gd name="f14" fmla="+- f6 0 f5"/>
                <a:gd name="f15" fmla="*/ f10 f0 1"/>
                <a:gd name="f16" fmla="*/ f14 1 5452735"/>
                <a:gd name="f17" fmla="*/ f13 1 2181094"/>
                <a:gd name="f18" fmla="*/ 0 f14 1"/>
                <a:gd name="f19" fmla="*/ 0 f13 1"/>
                <a:gd name="f20" fmla="*/ 4362188 f14 1"/>
                <a:gd name="f21" fmla="*/ 5452735 f14 1"/>
                <a:gd name="f22" fmla="*/ 1090547 f13 1"/>
                <a:gd name="f23" fmla="*/ 2181094 f13 1"/>
                <a:gd name="f24" fmla="*/ 1090547 f14 1"/>
                <a:gd name="f25" fmla="*/ f15 1 f2"/>
                <a:gd name="f26" fmla="*/ f18 1 5452735"/>
                <a:gd name="f27" fmla="*/ f19 1 2181094"/>
                <a:gd name="f28" fmla="*/ f20 1 5452735"/>
                <a:gd name="f29" fmla="*/ f21 1 5452735"/>
                <a:gd name="f30" fmla="*/ f22 1 2181094"/>
                <a:gd name="f31" fmla="*/ f23 1 2181094"/>
                <a:gd name="f32" fmla="*/ f24 1 5452735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5452735" h="2181094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70AD4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174555" tIns="28008" rIns="1118548" bIns="28008" anchor="ctr" anchorCtr="1" compatLnSpc="1">
              <a:noAutofit/>
            </a:bodyPr>
            <a:lstStyle/>
            <a:p>
              <a:pPr algn="ctr" defTabSz="933446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The </a:t>
              </a:r>
              <a:r>
                <a:rPr lang="en-US" sz="2100" b="0" i="0" u="none" strike="noStrike" kern="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Corrective Action Plan</a:t>
              </a:r>
              <a:r>
                <a:rPr lang="en-US" sz="21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details technical assistance and professional development needed to enable the LEA to strengthen selected educational programs and to </a:t>
              </a:r>
              <a:r>
                <a:rPr lang="en-US" sz="2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correct</a:t>
              </a:r>
              <a:r>
                <a:rPr lang="en-US" sz="2100">
                  <a:solidFill>
                    <a:srgbClr val="FFFFFF"/>
                  </a:solidFill>
                  <a:latin typeface="Calibri"/>
                </a:rPr>
                <a:t> </a:t>
              </a:r>
              <a:r>
                <a:rPr lang="en-US" sz="2100" kern="0">
                  <a:solidFill>
                    <a:srgbClr val="FFFFFF"/>
                  </a:solidFill>
                  <a:latin typeface="Calibri"/>
                </a:rPr>
                <a:t>compliance</a:t>
              </a:r>
              <a:r>
                <a:rPr lang="en-US" sz="21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areas.</a:t>
              </a:r>
              <a:r>
                <a:rPr lang="en-US" sz="2100" b="0" i="0" u="none" strike="noStrike" kern="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 </a:t>
              </a:r>
              <a:endParaRPr lang="en-US" sz="21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49BE866-EF80-DEEC-D197-B86F3045DB41}"/>
              </a:ext>
            </a:extLst>
          </p:cNvPr>
          <p:cNvSpPr txBox="1"/>
          <p:nvPr/>
        </p:nvSpPr>
        <p:spPr>
          <a:xfrm>
            <a:off x="904597" y="630579"/>
            <a:ext cx="9410703" cy="1508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Corrective Action(s)/Support Plan</a:t>
            </a:r>
            <a:b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n-US" sz="2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2400" b="0" i="1" u="sng" strike="noStrike" kern="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rPr>
              <a:t>Both</a:t>
            </a:r>
            <a:r>
              <a:rPr lang="en-US" sz="2400" b="0" i="1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rPr>
              <a:t> </a:t>
            </a:r>
            <a:r>
              <a:rPr lang="en-US" sz="2400" b="0" i="1" u="sng" strike="noStrike" kern="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rPr>
              <a:t>Level l and Level</a:t>
            </a:r>
            <a:r>
              <a:rPr lang="en-US" sz="2400" b="0" i="1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rPr>
              <a:t> II </a:t>
            </a:r>
            <a:r>
              <a:rPr lang="en-US" sz="2400" b="0" i="1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rPr>
              <a:t>monitoring activities have Corrective Action Plans for any instance of  identified compliance findings</a:t>
            </a:r>
            <a:r>
              <a:rPr lang="en-US" sz="2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rPr>
              <a:t>)</a:t>
            </a:r>
            <a:endParaRPr lang="en-US" sz="2400" b="1" i="1" u="sng" strike="noStrike" kern="120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C03EFF3B-4426-269B-C5FB-3357488918AA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4156C2C-E21E-5DFD-E9C8-671F0A810E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995" y="640820"/>
            <a:ext cx="3520129" cy="5583143"/>
          </a:xfrm>
        </p:spPr>
        <p:txBody>
          <a:bodyPr/>
          <a:lstStyle/>
          <a:p>
            <a:pPr lvl="0"/>
            <a:r>
              <a:rPr lang="en-US" sz="4200" dirty="0">
                <a:solidFill>
                  <a:srgbClr val="0070C0"/>
                </a:solidFill>
              </a:rPr>
              <a:t>District Impact</a:t>
            </a:r>
            <a:br>
              <a:rPr lang="en-US" sz="4200" dirty="0">
                <a:cs typeface="Calibri Light"/>
              </a:rPr>
            </a:br>
            <a:r>
              <a:rPr lang="en-US" sz="1800" i="1" dirty="0"/>
              <a:t>(</a:t>
            </a:r>
            <a:r>
              <a:rPr lang="en-US" sz="1800" i="1" u="sng" dirty="0">
                <a:latin typeface="Calibri"/>
                <a:cs typeface="Calibri"/>
              </a:rPr>
              <a:t>Both </a:t>
            </a:r>
            <a:r>
              <a:rPr lang="en-US" sz="1800" i="1" dirty="0">
                <a:latin typeface="Calibri"/>
                <a:cs typeface="Calibri"/>
              </a:rPr>
              <a:t>Level l and Level </a:t>
            </a:r>
            <a:r>
              <a:rPr lang="en-US" sz="1800" i="1" dirty="0" err="1">
                <a:latin typeface="Calibri"/>
                <a:cs typeface="Calibri"/>
              </a:rPr>
              <a:t>ll</a:t>
            </a:r>
            <a:r>
              <a:rPr lang="en-US" sz="1800" i="1" dirty="0">
                <a:latin typeface="Calibri"/>
                <a:cs typeface="Calibri"/>
              </a:rPr>
              <a:t> monitoring activities have Corrective Action Plans for any instance of  identified compliance findings</a:t>
            </a:r>
            <a:r>
              <a:rPr lang="en-US" sz="1800" i="1" dirty="0"/>
              <a:t>)</a:t>
            </a:r>
            <a:endParaRPr lang="en-US" sz="1800" i="1" dirty="0">
              <a:cs typeface="Calibri Light"/>
            </a:endParaRPr>
          </a:p>
        </p:txBody>
      </p:sp>
      <p:sp>
        <p:nvSpPr>
          <p:cNvPr id="4" name="sketch line">
            <a:extLst>
              <a:ext uri="{FF2B5EF4-FFF2-40B4-BE49-F238E27FC236}">
                <a16:creationId xmlns:a16="http://schemas.microsoft.com/office/drawing/2014/main" id="{66B8F011-CB16-BB7E-E9E3-4E0256C25207}"/>
              </a:ext>
            </a:extLst>
          </p:cNvPr>
          <p:cNvSpPr>
            <a:spLocks noMove="1" noResize="1"/>
          </p:cNvSpPr>
          <p:nvPr/>
        </p:nvSpPr>
        <p:spPr>
          <a:xfrm rot="5400013">
            <a:off x="1627444" y="3462755"/>
            <a:ext cx="5410203" cy="182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10200"/>
              <a:gd name="f7" fmla="val 18288"/>
              <a:gd name="f8" fmla="val 163050"/>
              <a:gd name="f9" fmla="+- 0 0 18707"/>
              <a:gd name="f10" fmla="val 319321"/>
              <a:gd name="f11" fmla="+- 0 0 16364"/>
              <a:gd name="f12" fmla="val 568071"/>
              <a:gd name="f13" fmla="val 816821"/>
              <a:gd name="f14" fmla="val 16364"/>
              <a:gd name="f15" fmla="val 1013224"/>
              <a:gd name="f16" fmla="+- 0 0 7268"/>
              <a:gd name="f17" fmla="val 1298448"/>
              <a:gd name="f18" fmla="val 1583672"/>
              <a:gd name="f19" fmla="val 7268"/>
              <a:gd name="f20" fmla="val 1631711"/>
              <a:gd name="f21" fmla="+- 0 0 3367"/>
              <a:gd name="f22" fmla="val 1920621"/>
              <a:gd name="f23" fmla="val 2209531"/>
              <a:gd name="f24" fmla="val 3367"/>
              <a:gd name="f25" fmla="val 2364420"/>
              <a:gd name="f26" fmla="+- 0 0 19184"/>
              <a:gd name="f27" fmla="val 2488692"/>
              <a:gd name="f28" fmla="val 2612964"/>
              <a:gd name="f29" fmla="val 19184"/>
              <a:gd name="f30" fmla="val 3023298"/>
              <a:gd name="f31" fmla="+- 0 0 34627"/>
              <a:gd name="f32" fmla="val 3219069"/>
              <a:gd name="f33" fmla="val 3414840"/>
              <a:gd name="f34" fmla="val 34627"/>
              <a:gd name="f35" fmla="val 3656810"/>
              <a:gd name="f36" fmla="val 24043"/>
              <a:gd name="f37" fmla="val 3895344"/>
              <a:gd name="f38" fmla="val 4133879"/>
              <a:gd name="f39" fmla="+- 0 0 24043"/>
              <a:gd name="f40" fmla="val 4393984"/>
              <a:gd name="f41" fmla="+- 0 0 19577"/>
              <a:gd name="f42" fmla="val 4571619"/>
              <a:gd name="f43" fmla="val 4749255"/>
              <a:gd name="f44" fmla="val 19577"/>
              <a:gd name="f45" fmla="val 5179928"/>
              <a:gd name="f46" fmla="+- 0 0 6281"/>
              <a:gd name="f47" fmla="val 5410730"/>
              <a:gd name="f48" fmla="val 6954"/>
              <a:gd name="f49" fmla="val 5410934"/>
              <a:gd name="f50" fmla="val 12839"/>
              <a:gd name="f51" fmla="val 5139060"/>
              <a:gd name="f52" fmla="val 6751"/>
              <a:gd name="f53" fmla="val 5121593"/>
              <a:gd name="f54" fmla="val 31035"/>
              <a:gd name="f55" fmla="val 4842129"/>
              <a:gd name="f56" fmla="val 4562665"/>
              <a:gd name="f57" fmla="val 5541"/>
              <a:gd name="f58" fmla="val 4448273"/>
              <a:gd name="f59" fmla="val 9487"/>
              <a:gd name="f60" fmla="val 4328160"/>
              <a:gd name="f61" fmla="val 4208047"/>
              <a:gd name="f62" fmla="val 27089"/>
              <a:gd name="f63" fmla="val 3760936"/>
              <a:gd name="f64" fmla="val 22567"/>
              <a:gd name="f65" fmla="val 3597783"/>
              <a:gd name="f66" fmla="val 3434630"/>
              <a:gd name="f67" fmla="val 14009"/>
              <a:gd name="f68" fmla="val 3299718"/>
              <a:gd name="f69" fmla="val 33213"/>
              <a:gd name="f70" fmla="val 3029712"/>
              <a:gd name="f71" fmla="val 2759706"/>
              <a:gd name="f72" fmla="val 3363"/>
              <a:gd name="f73" fmla="val 2640159"/>
              <a:gd name="f74" fmla="val 27394"/>
              <a:gd name="f75" fmla="val 2299335"/>
              <a:gd name="f76" fmla="val 1958511"/>
              <a:gd name="f77" fmla="val 9182"/>
              <a:gd name="f78" fmla="val 1801186"/>
              <a:gd name="f79" fmla="val 28985"/>
              <a:gd name="f80" fmla="val 1514856"/>
              <a:gd name="f81" fmla="val 1228526"/>
              <a:gd name="f82" fmla="val 7591"/>
              <a:gd name="f83" fmla="val 1063509"/>
              <a:gd name="f84" fmla="+- 0 0 5305"/>
              <a:gd name="f85" fmla="val 892683"/>
              <a:gd name="f86" fmla="val 721857"/>
              <a:gd name="f87" fmla="val 41881"/>
              <a:gd name="f88" fmla="val 186945"/>
              <a:gd name="f89" fmla="+- 0 0 20897"/>
              <a:gd name="f90" fmla="+- 0 0 570"/>
              <a:gd name="f91" fmla="val 9279"/>
              <a:gd name="f92" fmla="val 132"/>
              <a:gd name="f93" fmla="val 5100"/>
              <a:gd name="f94" fmla="val 285096"/>
              <a:gd name="f95" fmla="+- 0 0 4925"/>
              <a:gd name="f96" fmla="val 376456"/>
              <a:gd name="f97" fmla="val 22268"/>
              <a:gd name="f98" fmla="val 622173"/>
              <a:gd name="f99" fmla="val 867890"/>
              <a:gd name="f100" fmla="+- 0 0 22268"/>
              <a:gd name="f101" fmla="val 1031392"/>
              <a:gd name="f102" fmla="val 7228"/>
              <a:gd name="f103" fmla="val 1136142"/>
              <a:gd name="f104" fmla="val 1240892"/>
              <a:gd name="f105" fmla="+- 0 0 7228"/>
              <a:gd name="f106" fmla="val 1561853"/>
              <a:gd name="f107" fmla="val 9877"/>
              <a:gd name="f108" fmla="val 2279389"/>
              <a:gd name="f109" fmla="+- 0 0 9877"/>
              <a:gd name="f110" fmla="val 2367255"/>
              <a:gd name="f111" fmla="val 19546"/>
              <a:gd name="f112" fmla="val 2542794"/>
              <a:gd name="f113" fmla="val 2718333"/>
              <a:gd name="f114" fmla="+- 0 0 19546"/>
              <a:gd name="f115" fmla="val 2866732"/>
              <a:gd name="f116" fmla="+- 0 0 22226"/>
              <a:gd name="f117" fmla="val 3164967"/>
              <a:gd name="f118" fmla="val 3463202"/>
              <a:gd name="f119" fmla="val 22226"/>
              <a:gd name="f120" fmla="val 3568055"/>
              <a:gd name="f121" fmla="+- 0 0 2765"/>
              <a:gd name="f122" fmla="val 3949446"/>
              <a:gd name="f123" fmla="val 4330837"/>
              <a:gd name="f124" fmla="val 2765"/>
              <a:gd name="f125" fmla="val 4287895"/>
              <a:gd name="f126" fmla="val 10557"/>
              <a:gd name="f127" fmla="val 4517517"/>
              <a:gd name="f128" fmla="val 4747139"/>
              <a:gd name="f129" fmla="+- 0 0 10557"/>
              <a:gd name="f130" fmla="val 5149588"/>
              <a:gd name="f131" fmla="val 8716"/>
              <a:gd name="f132" fmla="val 5409517"/>
              <a:gd name="f133" fmla="val 5414"/>
              <a:gd name="f134" fmla="val 5409480"/>
              <a:gd name="f135" fmla="val 12510"/>
              <a:gd name="f136" fmla="val 5163327"/>
              <a:gd name="f137" fmla="val 41494"/>
              <a:gd name="f138" fmla="val 5008749"/>
              <a:gd name="f139" fmla="val 10693"/>
              <a:gd name="f140" fmla="val 4675509"/>
              <a:gd name="f141" fmla="val 25883"/>
              <a:gd name="f142" fmla="val 4433401"/>
              <a:gd name="f143" fmla="+- 0 0 615"/>
              <a:gd name="f144" fmla="val 4165854"/>
              <a:gd name="f145" fmla="val 3898308"/>
              <a:gd name="f146" fmla="val 37191"/>
              <a:gd name="f147" fmla="val 3809032"/>
              <a:gd name="f148" fmla="+- 0 0 8710"/>
              <a:gd name="f149" fmla="val 3543681"/>
              <a:gd name="f150" fmla="val 3278330"/>
              <a:gd name="f151" fmla="val 45286"/>
              <a:gd name="f152" fmla="val 3073876"/>
              <a:gd name="f153" fmla="+- 0 0 15917"/>
              <a:gd name="f154" fmla="val 2759202"/>
              <a:gd name="f155" fmla="val 2444528"/>
              <a:gd name="f156" fmla="val 52493"/>
              <a:gd name="f157" fmla="val 2204144"/>
              <a:gd name="f158" fmla="val 3372"/>
              <a:gd name="f159" fmla="val 1974723"/>
              <a:gd name="f160" fmla="val 1745302"/>
              <a:gd name="f161" fmla="val 33204"/>
              <a:gd name="f162" fmla="val 1602335"/>
              <a:gd name="f163" fmla="val 31490"/>
              <a:gd name="f164" fmla="val 1406652"/>
              <a:gd name="f165" fmla="val 1210969"/>
              <a:gd name="f166" fmla="val 5086"/>
              <a:gd name="f167" fmla="val 923948"/>
              <a:gd name="f168" fmla="val 3161"/>
              <a:gd name="f169" fmla="val 730377"/>
              <a:gd name="f170" fmla="val 536806"/>
              <a:gd name="f171" fmla="val 33415"/>
              <a:gd name="f172" fmla="val 336496"/>
              <a:gd name="f173" fmla="+- 0 0 141"/>
              <a:gd name="f174" fmla="+- 0 0 306"/>
              <a:gd name="f175" fmla="val 11061"/>
              <a:gd name="f176" fmla="+- 0 0 655"/>
              <a:gd name="f177" fmla="val 7751"/>
              <a:gd name="f178" fmla="+- 0 0 -90"/>
              <a:gd name="f179" fmla="*/ f3 1 5410200"/>
              <a:gd name="f180" fmla="*/ f4 1 18288"/>
              <a:gd name="f181" fmla="+- f7 0 f5"/>
              <a:gd name="f182" fmla="+- f6 0 f5"/>
              <a:gd name="f183" fmla="*/ f178 f0 1"/>
              <a:gd name="f184" fmla="*/ f182 1 5410200"/>
              <a:gd name="f185" fmla="*/ f181 1 18288"/>
              <a:gd name="f186" fmla="*/ 0 f182 1"/>
              <a:gd name="f187" fmla="*/ 0 f181 1"/>
              <a:gd name="f188" fmla="*/ 568071 f182 1"/>
              <a:gd name="f189" fmla="*/ 1298448 f182 1"/>
              <a:gd name="f190" fmla="*/ 1920621 f182 1"/>
              <a:gd name="f191" fmla="*/ 2488692 f182 1"/>
              <a:gd name="f192" fmla="*/ 3219069 f182 1"/>
              <a:gd name="f193" fmla="*/ 3895344 f182 1"/>
              <a:gd name="f194" fmla="*/ 4571619 f182 1"/>
              <a:gd name="f195" fmla="*/ 5410200 f182 1"/>
              <a:gd name="f196" fmla="*/ 18288 f181 1"/>
              <a:gd name="f197" fmla="*/ 4842129 f182 1"/>
              <a:gd name="f198" fmla="*/ 4328160 f182 1"/>
              <a:gd name="f199" fmla="*/ 3597783 f182 1"/>
              <a:gd name="f200" fmla="*/ 3029712 f182 1"/>
              <a:gd name="f201" fmla="*/ 2299335 f182 1"/>
              <a:gd name="f202" fmla="*/ 1514856 f182 1"/>
              <a:gd name="f203" fmla="*/ 892683 f182 1"/>
              <a:gd name="f204" fmla="*/ f183 1 f2"/>
              <a:gd name="f205" fmla="*/ f186 1 5410200"/>
              <a:gd name="f206" fmla="*/ f187 1 18288"/>
              <a:gd name="f207" fmla="*/ f188 1 5410200"/>
              <a:gd name="f208" fmla="*/ f189 1 5410200"/>
              <a:gd name="f209" fmla="*/ f190 1 5410200"/>
              <a:gd name="f210" fmla="*/ f191 1 5410200"/>
              <a:gd name="f211" fmla="*/ f192 1 5410200"/>
              <a:gd name="f212" fmla="*/ f193 1 5410200"/>
              <a:gd name="f213" fmla="*/ f194 1 5410200"/>
              <a:gd name="f214" fmla="*/ f195 1 5410200"/>
              <a:gd name="f215" fmla="*/ f196 1 18288"/>
              <a:gd name="f216" fmla="*/ f197 1 5410200"/>
              <a:gd name="f217" fmla="*/ f198 1 5410200"/>
              <a:gd name="f218" fmla="*/ f199 1 5410200"/>
              <a:gd name="f219" fmla="*/ f200 1 5410200"/>
              <a:gd name="f220" fmla="*/ f201 1 5410200"/>
              <a:gd name="f221" fmla="*/ f202 1 5410200"/>
              <a:gd name="f222" fmla="*/ f203 1 5410200"/>
              <a:gd name="f223" fmla="*/ f5 1 f184"/>
              <a:gd name="f224" fmla="*/ f6 1 f184"/>
              <a:gd name="f225" fmla="*/ f5 1 f185"/>
              <a:gd name="f226" fmla="*/ f7 1 f185"/>
              <a:gd name="f227" fmla="+- f204 0 f1"/>
              <a:gd name="f228" fmla="*/ f205 1 f184"/>
              <a:gd name="f229" fmla="*/ f206 1 f185"/>
              <a:gd name="f230" fmla="*/ f207 1 f184"/>
              <a:gd name="f231" fmla="*/ f208 1 f184"/>
              <a:gd name="f232" fmla="*/ f209 1 f184"/>
              <a:gd name="f233" fmla="*/ f210 1 f184"/>
              <a:gd name="f234" fmla="*/ f211 1 f184"/>
              <a:gd name="f235" fmla="*/ f212 1 f184"/>
              <a:gd name="f236" fmla="*/ f213 1 f184"/>
              <a:gd name="f237" fmla="*/ f214 1 f184"/>
              <a:gd name="f238" fmla="*/ f215 1 f185"/>
              <a:gd name="f239" fmla="*/ f216 1 f184"/>
              <a:gd name="f240" fmla="*/ f217 1 f184"/>
              <a:gd name="f241" fmla="*/ f218 1 f184"/>
              <a:gd name="f242" fmla="*/ f219 1 f184"/>
              <a:gd name="f243" fmla="*/ f220 1 f184"/>
              <a:gd name="f244" fmla="*/ f221 1 f184"/>
              <a:gd name="f245" fmla="*/ f222 1 f184"/>
              <a:gd name="f246" fmla="*/ f223 f179 1"/>
              <a:gd name="f247" fmla="*/ f224 f179 1"/>
              <a:gd name="f248" fmla="*/ f226 f180 1"/>
              <a:gd name="f249" fmla="*/ f225 f180 1"/>
              <a:gd name="f250" fmla="*/ f228 f179 1"/>
              <a:gd name="f251" fmla="*/ f229 f180 1"/>
              <a:gd name="f252" fmla="*/ f230 f179 1"/>
              <a:gd name="f253" fmla="*/ f231 f179 1"/>
              <a:gd name="f254" fmla="*/ f232 f179 1"/>
              <a:gd name="f255" fmla="*/ f233 f179 1"/>
              <a:gd name="f256" fmla="*/ f234 f179 1"/>
              <a:gd name="f257" fmla="*/ f235 f179 1"/>
              <a:gd name="f258" fmla="*/ f236 f179 1"/>
              <a:gd name="f259" fmla="*/ f237 f179 1"/>
              <a:gd name="f260" fmla="*/ f238 f180 1"/>
              <a:gd name="f261" fmla="*/ f239 f179 1"/>
              <a:gd name="f262" fmla="*/ f240 f179 1"/>
              <a:gd name="f263" fmla="*/ f241 f179 1"/>
              <a:gd name="f264" fmla="*/ f242 f179 1"/>
              <a:gd name="f265" fmla="*/ f243 f179 1"/>
              <a:gd name="f266" fmla="*/ f244 f179 1"/>
              <a:gd name="f267" fmla="*/ f245 f1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7">
                <a:pos x="f250" y="f251"/>
              </a:cxn>
              <a:cxn ang="f227">
                <a:pos x="f252" y="f251"/>
              </a:cxn>
              <a:cxn ang="f227">
                <a:pos x="f253" y="f251"/>
              </a:cxn>
              <a:cxn ang="f227">
                <a:pos x="f254" y="f251"/>
              </a:cxn>
              <a:cxn ang="f227">
                <a:pos x="f255" y="f251"/>
              </a:cxn>
              <a:cxn ang="f227">
                <a:pos x="f256" y="f251"/>
              </a:cxn>
              <a:cxn ang="f227">
                <a:pos x="f257" y="f251"/>
              </a:cxn>
              <a:cxn ang="f227">
                <a:pos x="f258" y="f251"/>
              </a:cxn>
              <a:cxn ang="f227">
                <a:pos x="f259" y="f251"/>
              </a:cxn>
              <a:cxn ang="f227">
                <a:pos x="f259" y="f260"/>
              </a:cxn>
              <a:cxn ang="f227">
                <a:pos x="f261" y="f260"/>
              </a:cxn>
              <a:cxn ang="f227">
                <a:pos x="f262" y="f260"/>
              </a:cxn>
              <a:cxn ang="f227">
                <a:pos x="f263" y="f260"/>
              </a:cxn>
              <a:cxn ang="f227">
                <a:pos x="f264" y="f260"/>
              </a:cxn>
              <a:cxn ang="f227">
                <a:pos x="f265" y="f260"/>
              </a:cxn>
              <a:cxn ang="f227">
                <a:pos x="f266" y="f260"/>
              </a:cxn>
              <a:cxn ang="f227">
                <a:pos x="f267" y="f260"/>
              </a:cxn>
              <a:cxn ang="f227">
                <a:pos x="f250" y="f260"/>
              </a:cxn>
              <a:cxn ang="f227">
                <a:pos x="f250" y="f251"/>
              </a:cxn>
            </a:cxnLst>
            <a:rect l="f246" t="f249" r="f247" b="f248"/>
            <a:pathLst>
              <a:path w="5410200" h="18288" fill="none">
                <a:moveTo>
                  <a:pt x="f5" y="f5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17" y="f5"/>
                </a:cubicBezTo>
                <a:cubicBezTo>
                  <a:pt x="f18" y="f19"/>
                  <a:pt x="f20" y="f21"/>
                  <a:pt x="f22" y="f5"/>
                </a:cubicBezTo>
                <a:cubicBezTo>
                  <a:pt x="f23" y="f24"/>
                  <a:pt x="f25" y="f26"/>
                  <a:pt x="f27" y="f5"/>
                </a:cubicBezTo>
                <a:cubicBezTo>
                  <a:pt x="f28" y="f29"/>
                  <a:pt x="f30" y="f31"/>
                  <a:pt x="f32" y="f5"/>
                </a:cubicBezTo>
                <a:cubicBezTo>
                  <a:pt x="f33" y="f34"/>
                  <a:pt x="f35" y="f36"/>
                  <a:pt x="f37" y="f5"/>
                </a:cubicBezTo>
                <a:cubicBezTo>
                  <a:pt x="f38" y="f39"/>
                  <a:pt x="f40" y="f41"/>
                  <a:pt x="f42" y="f5"/>
                </a:cubicBezTo>
                <a:cubicBezTo>
                  <a:pt x="f43" y="f44"/>
                  <a:pt x="f45" y="f46"/>
                  <a:pt x="f6" y="f5"/>
                </a:cubicBezTo>
                <a:cubicBezTo>
                  <a:pt x="f47" y="f48"/>
                  <a:pt x="f49" y="f50"/>
                  <a:pt x="f6" y="f7"/>
                </a:cubicBezTo>
                <a:cubicBezTo>
                  <a:pt x="f51" y="f52"/>
                  <a:pt x="f53" y="f54"/>
                  <a:pt x="f55" y="f7"/>
                </a:cubicBezTo>
                <a:cubicBezTo>
                  <a:pt x="f56" y="f57"/>
                  <a:pt x="f58" y="f59"/>
                  <a:pt x="f60" y="f7"/>
                </a:cubicBezTo>
                <a:cubicBezTo>
                  <a:pt x="f61" y="f62"/>
                  <a:pt x="f63" y="f64"/>
                  <a:pt x="f65" y="f7"/>
                </a:cubicBezTo>
                <a:cubicBezTo>
                  <a:pt x="f66" y="f67"/>
                  <a:pt x="f68" y="f69"/>
                  <a:pt x="f70" y="f7"/>
                </a:cubicBezTo>
                <a:cubicBezTo>
                  <a:pt x="f71" y="f72"/>
                  <a:pt x="f73" y="f74"/>
                  <a:pt x="f75" y="f7"/>
                </a:cubicBezTo>
                <a:cubicBezTo>
                  <a:pt x="f76" y="f77"/>
                  <a:pt x="f78" y="f79"/>
                  <a:pt x="f80" y="f7"/>
                </a:cubicBezTo>
                <a:cubicBezTo>
                  <a:pt x="f81" y="f82"/>
                  <a:pt x="f83" y="f84"/>
                  <a:pt x="f85" y="f7"/>
                </a:cubicBezTo>
                <a:cubicBezTo>
                  <a:pt x="f86" y="f87"/>
                  <a:pt x="f88" y="f89"/>
                  <a:pt x="f5" y="f7"/>
                </a:cubicBezTo>
                <a:cubicBezTo>
                  <a:pt x="f90" y="f91"/>
                  <a:pt x="f92" y="f93"/>
                  <a:pt x="f5" y="f5"/>
                </a:cubicBezTo>
                <a:close/>
              </a:path>
              <a:path w="5410200" h="18288" stroke="0">
                <a:moveTo>
                  <a:pt x="f5" y="f5"/>
                </a:moveTo>
                <a:cubicBezTo>
                  <a:pt x="f94" y="f95"/>
                  <a:pt x="f96" y="f97"/>
                  <a:pt x="f98" y="f5"/>
                </a:cubicBezTo>
                <a:cubicBezTo>
                  <a:pt x="f99" y="f100"/>
                  <a:pt x="f101" y="f102"/>
                  <a:pt x="f103" y="f5"/>
                </a:cubicBezTo>
                <a:cubicBezTo>
                  <a:pt x="f104" y="f105"/>
                  <a:pt x="f106" y="f107"/>
                  <a:pt x="f22" y="f5"/>
                </a:cubicBezTo>
                <a:cubicBezTo>
                  <a:pt x="f108" y="f109"/>
                  <a:pt x="f110" y="f111"/>
                  <a:pt x="f112" y="f5"/>
                </a:cubicBezTo>
                <a:cubicBezTo>
                  <a:pt x="f113" y="f114"/>
                  <a:pt x="f115" y="f116"/>
                  <a:pt x="f117" y="f5"/>
                </a:cubicBezTo>
                <a:cubicBezTo>
                  <a:pt x="f118" y="f119"/>
                  <a:pt x="f120" y="f121"/>
                  <a:pt x="f122" y="f5"/>
                </a:cubicBezTo>
                <a:cubicBezTo>
                  <a:pt x="f123" y="f124"/>
                  <a:pt x="f125" y="f126"/>
                  <a:pt x="f127" y="f5"/>
                </a:cubicBezTo>
                <a:cubicBezTo>
                  <a:pt x="f128" y="f129"/>
                  <a:pt x="f130" y="f131"/>
                  <a:pt x="f6" y="f5"/>
                </a:cubicBezTo>
                <a:cubicBezTo>
                  <a:pt x="f132" y="f133"/>
                  <a:pt x="f134" y="f135"/>
                  <a:pt x="f6" y="f7"/>
                </a:cubicBezTo>
                <a:cubicBezTo>
                  <a:pt x="f136" y="f137"/>
                  <a:pt x="f138" y="f139"/>
                  <a:pt x="f55" y="f7"/>
                </a:cubicBezTo>
                <a:cubicBezTo>
                  <a:pt x="f140" y="f141"/>
                  <a:pt x="f142" y="f143"/>
                  <a:pt x="f144" y="f7"/>
                </a:cubicBezTo>
                <a:cubicBezTo>
                  <a:pt x="f145" y="f146"/>
                  <a:pt x="f147" y="f148"/>
                  <a:pt x="f149" y="f7"/>
                </a:cubicBezTo>
                <a:cubicBezTo>
                  <a:pt x="f150" y="f151"/>
                  <a:pt x="f152" y="f153"/>
                  <a:pt x="f154" y="f7"/>
                </a:cubicBezTo>
                <a:cubicBezTo>
                  <a:pt x="f155" y="f156"/>
                  <a:pt x="f157" y="f158"/>
                  <a:pt x="f159" y="f7"/>
                </a:cubicBezTo>
                <a:cubicBezTo>
                  <a:pt x="f160" y="f161"/>
                  <a:pt x="f162" y="f163"/>
                  <a:pt x="f164" y="f7"/>
                </a:cubicBezTo>
                <a:cubicBezTo>
                  <a:pt x="f165" y="f166"/>
                  <a:pt x="f167" y="f168"/>
                  <a:pt x="f169" y="f7"/>
                </a:cubicBezTo>
                <a:cubicBezTo>
                  <a:pt x="f170" y="f171"/>
                  <a:pt x="f172" y="f173"/>
                  <a:pt x="f5" y="f7"/>
                </a:cubicBezTo>
                <a:cubicBezTo>
                  <a:pt x="f174" y="f175"/>
                  <a:pt x="f176" y="f177"/>
                  <a:pt x="f5" y="f5"/>
                </a:cubicBezTo>
                <a:close/>
              </a:path>
            </a:pathLst>
          </a:custGeom>
          <a:solidFill>
            <a:srgbClr val="ED7D31"/>
          </a:solidFill>
          <a:ln w="41276" cap="rnd">
            <a:solidFill>
              <a:srgbClr val="ED7D31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9653B52-799B-BA75-D413-48369D0B76F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A9A2A7-4AA4-4B4F-B683-E97E344437FC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grpSp>
        <p:nvGrpSpPr>
          <p:cNvPr id="6" name="Content Placeholder 2">
            <a:extLst>
              <a:ext uri="{FF2B5EF4-FFF2-40B4-BE49-F238E27FC236}">
                <a16:creationId xmlns:a16="http://schemas.microsoft.com/office/drawing/2014/main" id="{96CE113A-2593-126E-C429-A935DF8C82BA}"/>
              </a:ext>
            </a:extLst>
          </p:cNvPr>
          <p:cNvGrpSpPr/>
          <p:nvPr/>
        </p:nvGrpSpPr>
        <p:grpSpPr>
          <a:xfrm>
            <a:off x="6166128" y="645932"/>
            <a:ext cx="3864281" cy="5525919"/>
            <a:chOff x="6166128" y="645932"/>
            <a:chExt cx="3864281" cy="552591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930A88-8D1A-38AB-13BC-3AE7917C8AAF}"/>
                </a:ext>
              </a:extLst>
            </p:cNvPr>
            <p:cNvSpPr/>
            <p:nvPr/>
          </p:nvSpPr>
          <p:spPr>
            <a:xfrm>
              <a:off x="8052553" y="2962701"/>
              <a:ext cx="91440" cy="8581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"/>
                <a:gd name="f7" fmla="val 858185"/>
                <a:gd name="f8" fmla="val 45720"/>
                <a:gd name="f9" fmla="+- 0 0 -90"/>
                <a:gd name="f10" fmla="*/ f3 1 91440"/>
                <a:gd name="f11" fmla="*/ f4 1 858185"/>
                <a:gd name="f12" fmla="+- f7 0 f5"/>
                <a:gd name="f13" fmla="+- f6 0 f5"/>
                <a:gd name="f14" fmla="*/ f9 f0 1"/>
                <a:gd name="f15" fmla="*/ f13 1 91440"/>
                <a:gd name="f16" fmla="*/ f12 1 858185"/>
                <a:gd name="f17" fmla="*/ 45720 f13 1"/>
                <a:gd name="f18" fmla="*/ 0 f12 1"/>
                <a:gd name="f19" fmla="*/ 858185 f12 1"/>
                <a:gd name="f20" fmla="*/ f14 1 f2"/>
                <a:gd name="f21" fmla="*/ f17 1 91440"/>
                <a:gd name="f22" fmla="*/ f18 1 858185"/>
                <a:gd name="f23" fmla="*/ f19 1 858185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6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6" y="f38"/>
                </a:cxn>
              </a:cxnLst>
              <a:rect l="f32" t="f35" r="f33" b="f34"/>
              <a:pathLst>
                <a:path w="91440" h="858185">
                  <a:moveTo>
                    <a:pt x="f8" y="f5"/>
                  </a:moveTo>
                  <a:lnTo>
                    <a:pt x="f8" y="f7"/>
                  </a:lnTo>
                </a:path>
              </a:pathLst>
            </a:custGeom>
            <a:noFill/>
            <a:ln w="6345" cap="flat">
              <a:solidFill>
                <a:srgbClr val="5B9BD5"/>
              </a:solidFill>
              <a:prstDash val="solid"/>
              <a:miter/>
              <a:tailEnd type="arrow"/>
            </a:ln>
          </p:spPr>
          <p:txBody>
            <a:bodyPr vert="horz" wrap="square" lIns="36201" tIns="424647" rIns="36201" bIns="424647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68E3AA-9FCA-F713-243B-794860AC740D}"/>
                </a:ext>
              </a:extLst>
            </p:cNvPr>
            <p:cNvSpPr/>
            <p:nvPr/>
          </p:nvSpPr>
          <p:spPr>
            <a:xfrm>
              <a:off x="6166128" y="645932"/>
              <a:ext cx="3864281" cy="2318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64283"/>
                <a:gd name="f7" fmla="val 2318569"/>
                <a:gd name="f8" fmla="+- 0 0 -90"/>
                <a:gd name="f9" fmla="*/ f3 1 3864283"/>
                <a:gd name="f10" fmla="*/ f4 1 2318569"/>
                <a:gd name="f11" fmla="+- f7 0 f5"/>
                <a:gd name="f12" fmla="+- f6 0 f5"/>
                <a:gd name="f13" fmla="*/ f8 f0 1"/>
                <a:gd name="f14" fmla="*/ f12 1 3864283"/>
                <a:gd name="f15" fmla="*/ f11 1 2318569"/>
                <a:gd name="f16" fmla="*/ 0 f12 1"/>
                <a:gd name="f17" fmla="*/ 0 f11 1"/>
                <a:gd name="f18" fmla="*/ 3864283 f12 1"/>
                <a:gd name="f19" fmla="*/ 2318569 f11 1"/>
                <a:gd name="f20" fmla="*/ f13 1 f2"/>
                <a:gd name="f21" fmla="*/ f16 1 3864283"/>
                <a:gd name="f22" fmla="*/ f17 1 2318569"/>
                <a:gd name="f23" fmla="*/ f18 1 3864283"/>
                <a:gd name="f24" fmla="*/ f19 1 2318569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864283" h="2318569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89353" tIns="198763" rIns="189353" bIns="198763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The  Corrective Action Plan will include action plans, specific resources, staff responsibilities, timelines for completion and mechanisms for verification.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B91974-B38D-01D9-3AC0-DC460721C314}"/>
                </a:ext>
              </a:extLst>
            </p:cNvPr>
            <p:cNvSpPr/>
            <p:nvPr/>
          </p:nvSpPr>
          <p:spPr>
            <a:xfrm>
              <a:off x="6166128" y="3853281"/>
              <a:ext cx="3864281" cy="2318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64283"/>
                <a:gd name="f7" fmla="val 2318569"/>
                <a:gd name="f8" fmla="+- 0 0 -90"/>
                <a:gd name="f9" fmla="*/ f3 1 3864283"/>
                <a:gd name="f10" fmla="*/ f4 1 2318569"/>
                <a:gd name="f11" fmla="+- f7 0 f5"/>
                <a:gd name="f12" fmla="+- f6 0 f5"/>
                <a:gd name="f13" fmla="*/ f8 f0 1"/>
                <a:gd name="f14" fmla="*/ f12 1 3864283"/>
                <a:gd name="f15" fmla="*/ f11 1 2318569"/>
                <a:gd name="f16" fmla="*/ 0 f12 1"/>
                <a:gd name="f17" fmla="*/ 0 f11 1"/>
                <a:gd name="f18" fmla="*/ 3864283 f12 1"/>
                <a:gd name="f19" fmla="*/ 2318569 f11 1"/>
                <a:gd name="f20" fmla="*/ f13 1 f2"/>
                <a:gd name="f21" fmla="*/ f16 1 3864283"/>
                <a:gd name="f22" fmla="*/ f17 1 2318569"/>
                <a:gd name="f23" fmla="*/ f18 1 3864283"/>
                <a:gd name="f24" fmla="*/ f19 1 2318569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864283" h="2318569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89353" tIns="198763" rIns="189353" bIns="198763" anchor="ctr" anchorCtr="1" compatLnSpc="1">
              <a:noAutofit/>
            </a:bodyPr>
            <a:lstStyle/>
            <a:p>
              <a:pPr algn="ctr" defTabSz="1066803">
                <a:lnSpc>
                  <a:spcPct val="90000"/>
                </a:lnSpc>
                <a:spcAft>
                  <a:spcPts val="10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It is crucial that these plans focus on continuous improvement in delivery systems and curricula that lead to improved outcomes for students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 including </a:t>
              </a:r>
              <a:r>
                <a:rPr lang="en-US" sz="2400">
                  <a:solidFill>
                    <a:srgbClr val="FFFFFF"/>
                  </a:solidFill>
                  <a:latin typeface="Calibri"/>
                </a:rPr>
                <a:t>compliance with the IDEA.</a:t>
              </a:r>
              <a:endPara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87298-E4EC-6444-3604-6675C3ADBC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>
                <a:solidFill>
                  <a:srgbClr val="0070C0"/>
                </a:solidFill>
              </a:rPr>
              <a:t>SSS Verification Process</a:t>
            </a:r>
            <a:br>
              <a:rPr lang="en-US" sz="4000" dirty="0">
                <a:cs typeface="Calibri Light"/>
              </a:rPr>
            </a:br>
            <a:r>
              <a:rPr lang="en-US" sz="1800" i="1" u="sng" dirty="0">
                <a:solidFill>
                  <a:srgbClr val="0070C0"/>
                </a:solidFill>
                <a:latin typeface="Calibri"/>
                <a:cs typeface="Calibri"/>
              </a:rPr>
              <a:t>(Both </a:t>
            </a:r>
            <a:r>
              <a:rPr lang="en-US" sz="1800" i="1" dirty="0">
                <a:solidFill>
                  <a:srgbClr val="0070C0"/>
                </a:solidFill>
                <a:latin typeface="Calibri"/>
                <a:cs typeface="Calibri"/>
              </a:rPr>
              <a:t>Level l and Level II  monitoring activities have Corrective Action Plans for any instance of  identified compliance findings)</a:t>
            </a:r>
            <a:endParaRPr lang="en-US" sz="2200" i="1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0F76-6A14-A681-3E99-24D43864181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dirty="0"/>
              <a:t>RIDE, IDEA Quality Assurance personnel and School Support System liaison will work with the special education director to verify that the SSS support plan has been completed.</a:t>
            </a:r>
          </a:p>
          <a:p>
            <a:pPr lvl="0">
              <a:lnSpc>
                <a:spcPct val="10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endParaRPr lang="en-US" dirty="0"/>
          </a:p>
          <a:p>
            <a:pPr lvl="0">
              <a:lnSpc>
                <a:spcPct val="100000"/>
              </a:lnSpc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dirty="0"/>
              <a:t>Verification and follow-up documentation is submitted by the LEA and reviewed by RIDE.  </a:t>
            </a:r>
            <a:r>
              <a:rPr lang="en-US" b="1" i="1" dirty="0"/>
              <a:t>(Note:  Per federal mandate all compliance items must be corrected and verified within one year of the report being publicly posted).</a:t>
            </a:r>
            <a:endParaRPr lang="en-US" b="1" i="1" dirty="0">
              <a:cs typeface="Calibri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826B2-88C4-9F9A-12B1-2C3B9EA2B369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892860-A3A7-47C4-94A9-337ED279B36E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F15A-7907-5D0E-45CC-D219C92D79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SSS Verification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E758E-A57C-7C31-7995-EE89FE6F27C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ea typeface="Microsoft Sans Serif"/>
                <a:cs typeface="Microsoft Sans Serif"/>
              </a:rPr>
              <a:t>RIDE, IDEA Quality Assurance personnel and the OSCAS, IDEA School Support System Liaison work with the LEA to verify correction, including reviewing subsequent data to ensure correction of noncompliance</a:t>
            </a:r>
            <a:r>
              <a:rPr lang="en-US" sz="2400" dirty="0">
                <a:solidFill>
                  <a:srgbClr val="0070C0"/>
                </a:solidFill>
                <a:latin typeface="+mn-lt"/>
                <a:ea typeface="Microsoft Sans Serif"/>
                <a:cs typeface="Microsoft Sans Serif"/>
              </a:rPr>
              <a:t>. </a:t>
            </a:r>
          </a:p>
          <a:p>
            <a:pPr lvl="0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+mn-lt"/>
              <a:ea typeface="Microsoft Sans Serif"/>
              <a:cs typeface="Microsoft Sans Serif"/>
            </a:endParaRPr>
          </a:p>
          <a:p>
            <a:pPr lvl="0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ea typeface="Microsoft Sans Serif"/>
                <a:cs typeface="Microsoft Sans Serif"/>
              </a:rPr>
              <a:t>Also, within the one-year monitoring timeframe RIDE personnel (School Support System Liaison and additional Team Leaders as needed) will return to the district and follow up to ensure ongoing compliance is maintained.</a:t>
            </a:r>
          </a:p>
          <a:p>
            <a:pPr lvl="0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+mn-lt"/>
              <a:ea typeface="Microsoft Sans Serif"/>
              <a:cs typeface="Microsoft Sans Serif"/>
            </a:endParaRPr>
          </a:p>
          <a:p>
            <a:pPr lvl="0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ea typeface="Microsoft Sans Serif"/>
                <a:cs typeface="Microsoft Sans Serif"/>
              </a:rPr>
              <a:t>This will include, as applicable, program spot checks/school-based monitoring activities and record reviews.</a:t>
            </a:r>
            <a:r>
              <a:rPr lang="en-US" sz="2400" dirty="0">
                <a:latin typeface="+mn-lt"/>
              </a:rPr>
              <a:t> The baseline number of records will not go below six. </a:t>
            </a:r>
            <a:r>
              <a:rPr lang="en-US" sz="2400" dirty="0">
                <a:latin typeface="+mn-lt"/>
                <a:ea typeface="Microsoft Sans Serif"/>
                <a:cs typeface="Microsoft Sans Serif"/>
              </a:rPr>
              <a:t>Pending subsequent and timely verification, a letter closing the SSS monitoring process will be issued.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2600" dirty="0">
              <a:latin typeface="Microsoft Sans Serif" pitchFamily="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E540A-7F7A-DE2F-F4F2-7C7ED6EE0E59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00B1E2-D8ED-42A1-AC98-0D42998BA3EE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10FDEDA3-CA71-00C9-5959-D7A36F53E09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46">
            <a:extLst>
              <a:ext uri="{FF2B5EF4-FFF2-40B4-BE49-F238E27FC236}">
                <a16:creationId xmlns:a16="http://schemas.microsoft.com/office/drawing/2014/main" id="{5AE27783-9E9B-1EA4-4D8F-4D30E7478CE1}"/>
              </a:ext>
            </a:extLst>
          </p:cNvPr>
          <p:cNvSpPr>
            <a:spLocks noMove="1" noResize="1"/>
          </p:cNvSpPr>
          <p:nvPr/>
        </p:nvSpPr>
        <p:spPr>
          <a:xfrm flipH="1">
            <a:off x="0" y="0"/>
            <a:ext cx="12191996" cy="1575959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rgbClr val="2E75B6"/>
              </a:gs>
            </a:gsLst>
            <a:lin ang="8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98475A7E-F512-8DED-67E6-3EE67C0AB485}"/>
              </a:ext>
            </a:extLst>
          </p:cNvPr>
          <p:cNvSpPr>
            <a:spLocks noMove="1" noResize="1"/>
          </p:cNvSpPr>
          <p:nvPr/>
        </p:nvSpPr>
        <p:spPr>
          <a:xfrm rot="10800009" flipH="1">
            <a:off x="8128696" y="-165"/>
            <a:ext cx="4063145" cy="1576416"/>
          </a:xfrm>
          <a:prstGeom prst="rect">
            <a:avLst/>
          </a:prstGeom>
          <a:gradFill>
            <a:gsLst>
              <a:gs pos="0">
                <a:srgbClr val="1F4E79">
                  <a:alpha val="68000"/>
                </a:srgbClr>
              </a:gs>
              <a:gs pos="100000">
                <a:srgbClr val="5B9BD5">
                  <a:alpha val="79000"/>
                </a:srgbClr>
              </a:gs>
            </a:gsLst>
            <a:lin ang="19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50">
            <a:extLst>
              <a:ext uri="{FF2B5EF4-FFF2-40B4-BE49-F238E27FC236}">
                <a16:creationId xmlns:a16="http://schemas.microsoft.com/office/drawing/2014/main" id="{89F93B45-777C-A7D0-2D3E-F1DE16A7DE39}"/>
              </a:ext>
            </a:extLst>
          </p:cNvPr>
          <p:cNvSpPr>
            <a:spLocks noMove="1" noResize="1"/>
          </p:cNvSpPr>
          <p:nvPr/>
        </p:nvSpPr>
        <p:spPr>
          <a:xfrm rot="5400013">
            <a:off x="5307782" y="-5307782"/>
            <a:ext cx="1576443" cy="12192006"/>
          </a:xfrm>
          <a:prstGeom prst="rect">
            <a:avLst/>
          </a:prstGeom>
          <a:gradFill>
            <a:gsLst>
              <a:gs pos="0">
                <a:srgbClr val="5B9BD5">
                  <a:alpha val="0"/>
                </a:srgbClr>
              </a:gs>
              <a:gs pos="100000">
                <a:srgbClr val="000000">
                  <a:alpha val="74000"/>
                </a:srgbClr>
              </a:gs>
            </a:gsLst>
            <a:lin ang="20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B817B6-0B9D-5D7F-EE16-3AE61D2D45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348861"/>
            <a:ext cx="10044025" cy="877732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State Performance Plan (SPP)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D2EB387-F58B-D0FE-0D28-06872393C851}"/>
              </a:ext>
            </a:extLst>
          </p:cNvPr>
          <p:cNvSpPr txBox="1"/>
          <p:nvPr/>
        </p:nvSpPr>
        <p:spPr>
          <a:xfrm>
            <a:off x="11704320" y="6455664"/>
            <a:ext cx="44805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157F44-5082-4C0E-A214-BCA074EC0E94}" type="slidenum">
              <a:rPr lang="en-US" sz="11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26</a:t>
            </a:fld>
            <a:endParaRPr lang="en-US" sz="11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grpSp>
        <p:nvGrpSpPr>
          <p:cNvPr id="8" name="Content Placeholder 2">
            <a:extLst>
              <a:ext uri="{FF2B5EF4-FFF2-40B4-BE49-F238E27FC236}">
                <a16:creationId xmlns:a16="http://schemas.microsoft.com/office/drawing/2014/main" id="{803E9AA9-1C59-E9C3-B0A6-B37A26A51437}"/>
              </a:ext>
            </a:extLst>
          </p:cNvPr>
          <p:cNvGrpSpPr/>
          <p:nvPr/>
        </p:nvGrpSpPr>
        <p:grpSpPr>
          <a:xfrm>
            <a:off x="644057" y="2119679"/>
            <a:ext cx="10924410" cy="4178607"/>
            <a:chOff x="644057" y="2119679"/>
            <a:chExt cx="10924410" cy="417860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25BD4A2-C493-8BF1-8B3F-68824B55E794}"/>
                </a:ext>
              </a:extLst>
            </p:cNvPr>
            <p:cNvSpPr/>
            <p:nvPr/>
          </p:nvSpPr>
          <p:spPr>
            <a:xfrm>
              <a:off x="647468" y="2119679"/>
              <a:ext cx="3329568" cy="8352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29572"/>
                <a:gd name="f7" fmla="val 835200"/>
                <a:gd name="f8" fmla="+- 0 0 -90"/>
                <a:gd name="f9" fmla="*/ f3 1 3329572"/>
                <a:gd name="f10" fmla="*/ f4 1 835200"/>
                <a:gd name="f11" fmla="+- f7 0 f5"/>
                <a:gd name="f12" fmla="+- f6 0 f5"/>
                <a:gd name="f13" fmla="*/ f8 f0 1"/>
                <a:gd name="f14" fmla="*/ f12 1 3329572"/>
                <a:gd name="f15" fmla="*/ f11 1 835200"/>
                <a:gd name="f16" fmla="*/ 0 f12 1"/>
                <a:gd name="f17" fmla="*/ 0 f11 1"/>
                <a:gd name="f18" fmla="*/ 3329572 f12 1"/>
                <a:gd name="f19" fmla="*/ 835200 f11 1"/>
                <a:gd name="f20" fmla="*/ f13 1 f2"/>
                <a:gd name="f21" fmla="*/ f16 1 3329572"/>
                <a:gd name="f22" fmla="*/ f17 1 835200"/>
                <a:gd name="f23" fmla="*/ f18 1 3329572"/>
                <a:gd name="f24" fmla="*/ f19 1 83520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329572" h="8352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206252" tIns="117857" rIns="206252" bIns="117857" anchor="ctr" anchorCtr="1" compatLnSpc="1">
              <a:noAutofit/>
            </a:bodyPr>
            <a:lstStyle/>
            <a:p>
              <a:pPr marL="0" marR="0" lvl="0" indent="0" algn="ctr" defTabSz="12890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1.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92CD48-02B4-6B85-7A78-9156ED8DF071}"/>
                </a:ext>
              </a:extLst>
            </p:cNvPr>
            <p:cNvSpPr/>
            <p:nvPr/>
          </p:nvSpPr>
          <p:spPr>
            <a:xfrm>
              <a:off x="644057" y="2954874"/>
              <a:ext cx="3329568" cy="33434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29572"/>
                <a:gd name="f7" fmla="val 3343410"/>
                <a:gd name="f8" fmla="+- 0 0 -90"/>
                <a:gd name="f9" fmla="*/ f3 1 3329572"/>
                <a:gd name="f10" fmla="*/ f4 1 3343410"/>
                <a:gd name="f11" fmla="+- f7 0 f5"/>
                <a:gd name="f12" fmla="+- f6 0 f5"/>
                <a:gd name="f13" fmla="*/ f8 f0 1"/>
                <a:gd name="f14" fmla="*/ f12 1 3329572"/>
                <a:gd name="f15" fmla="*/ f11 1 3343410"/>
                <a:gd name="f16" fmla="*/ 0 f12 1"/>
                <a:gd name="f17" fmla="*/ 0 f11 1"/>
                <a:gd name="f18" fmla="*/ 3329572 f12 1"/>
                <a:gd name="f19" fmla="*/ 3343410 f11 1"/>
                <a:gd name="f20" fmla="*/ f13 1 f2"/>
                <a:gd name="f21" fmla="*/ f16 1 3329572"/>
                <a:gd name="f22" fmla="*/ f17 1 3343410"/>
                <a:gd name="f23" fmla="*/ f18 1 3329572"/>
                <a:gd name="f24" fmla="*/ f19 1 334341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329572" h="334341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8D7CD">
                <a:alpha val="90000"/>
              </a:srgbClr>
            </a:solidFill>
            <a:ln w="12701" cap="flat">
              <a:solidFill>
                <a:srgbClr val="F8D7CD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28016" tIns="128016" rIns="170691" bIns="192024" anchor="t" anchorCtr="0" compatLnSpc="1">
              <a:noAutofit/>
            </a:bodyPr>
            <a:lstStyle/>
            <a:p>
              <a:pPr marL="228600" lvl="1" indent="-228600" defTabSz="1066803">
                <a:lnSpc>
                  <a:spcPct val="90000"/>
                </a:lnSpc>
                <a:spcAft>
                  <a:spcPts val="4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Keep priorities clear:</a:t>
              </a:r>
              <a:r>
                <a:rPr lang="en-US" sz="2400" b="1" dirty="0">
                  <a:solidFill>
                    <a:srgbClr val="000000"/>
                  </a:solidFill>
                  <a:latin typeface="Calibri"/>
                </a:rPr>
                <a:t> </a:t>
              </a:r>
              <a:r>
                <a:rPr lang="en-US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r>
                <a: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Specifies 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</a:rPr>
                <a:t>18</a:t>
              </a:r>
              <a:r>
                <a: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indicators of effective special education.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4BD4BB6-64E9-BDFB-A22D-75EC3B9A5AEF}"/>
                </a:ext>
              </a:extLst>
            </p:cNvPr>
            <p:cNvSpPr/>
            <p:nvPr/>
          </p:nvSpPr>
          <p:spPr>
            <a:xfrm>
              <a:off x="4443188" y="2119679"/>
              <a:ext cx="3329568" cy="8352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29572"/>
                <a:gd name="f7" fmla="val 835200"/>
                <a:gd name="f8" fmla="+- 0 0 -90"/>
                <a:gd name="f9" fmla="*/ f3 1 3329572"/>
                <a:gd name="f10" fmla="*/ f4 1 835200"/>
                <a:gd name="f11" fmla="+- f7 0 f5"/>
                <a:gd name="f12" fmla="+- f6 0 f5"/>
                <a:gd name="f13" fmla="*/ f8 f0 1"/>
                <a:gd name="f14" fmla="*/ f12 1 3329572"/>
                <a:gd name="f15" fmla="*/ f11 1 835200"/>
                <a:gd name="f16" fmla="*/ 0 f12 1"/>
                <a:gd name="f17" fmla="*/ 0 f11 1"/>
                <a:gd name="f18" fmla="*/ 3329572 f12 1"/>
                <a:gd name="f19" fmla="*/ 835200 f11 1"/>
                <a:gd name="f20" fmla="*/ f13 1 f2"/>
                <a:gd name="f21" fmla="*/ f16 1 3329572"/>
                <a:gd name="f22" fmla="*/ f17 1 835200"/>
                <a:gd name="f23" fmla="*/ f18 1 3329572"/>
                <a:gd name="f24" fmla="*/ f19 1 83520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329572" h="8352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A5A5A5"/>
            </a:solidFill>
            <a:ln w="12701" cap="flat">
              <a:solidFill>
                <a:srgbClr val="A5A5A5"/>
              </a:solidFill>
              <a:prstDash val="solid"/>
              <a:miter/>
            </a:ln>
          </p:spPr>
          <p:txBody>
            <a:bodyPr vert="horz" wrap="square" lIns="206252" tIns="117857" rIns="206252" bIns="117857" anchor="ctr" anchorCtr="1" compatLnSpc="1">
              <a:noAutofit/>
            </a:bodyPr>
            <a:lstStyle/>
            <a:p>
              <a:pPr marL="0" marR="0" lvl="0" indent="0" algn="ctr" defTabSz="12890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2.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1DEC52-7AF2-18B0-313E-25974814FA0B}"/>
                </a:ext>
              </a:extLst>
            </p:cNvPr>
            <p:cNvSpPr/>
            <p:nvPr/>
          </p:nvSpPr>
          <p:spPr>
            <a:xfrm>
              <a:off x="4443188" y="2954874"/>
              <a:ext cx="3329568" cy="33434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29572"/>
                <a:gd name="f7" fmla="val 3343410"/>
                <a:gd name="f8" fmla="+- 0 0 -90"/>
                <a:gd name="f9" fmla="*/ f3 1 3329572"/>
                <a:gd name="f10" fmla="*/ f4 1 3343410"/>
                <a:gd name="f11" fmla="+- f7 0 f5"/>
                <a:gd name="f12" fmla="+- f6 0 f5"/>
                <a:gd name="f13" fmla="*/ f8 f0 1"/>
                <a:gd name="f14" fmla="*/ f12 1 3329572"/>
                <a:gd name="f15" fmla="*/ f11 1 3343410"/>
                <a:gd name="f16" fmla="*/ 0 f12 1"/>
                <a:gd name="f17" fmla="*/ 0 f11 1"/>
                <a:gd name="f18" fmla="*/ 3329572 f12 1"/>
                <a:gd name="f19" fmla="*/ 3343410 f11 1"/>
                <a:gd name="f20" fmla="*/ f13 1 f2"/>
                <a:gd name="f21" fmla="*/ f16 1 3329572"/>
                <a:gd name="f22" fmla="*/ f17 1 3343410"/>
                <a:gd name="f23" fmla="*/ f18 1 3329572"/>
                <a:gd name="f24" fmla="*/ f19 1 334341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329572" h="334341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1E1E1">
                <a:alpha val="90000"/>
              </a:srgbClr>
            </a:solidFill>
            <a:ln w="12701" cap="flat">
              <a:solidFill>
                <a:srgbClr val="E1E1E1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28016" tIns="128016" rIns="170691" bIns="192024" anchor="t" anchorCtr="0" compatLnSpc="1">
              <a:noAutofit/>
            </a:bodyPr>
            <a:lstStyle/>
            <a:p>
              <a:pPr marL="228600" marR="0" lvl="1" indent="-228600" algn="l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Make</a:t>
              </a:r>
              <a:r>
                <a:rPr lang="en-US" sz="2400" b="1" dirty="0">
                  <a:solidFill>
                    <a:srgbClr val="000000"/>
                  </a:solidFill>
                  <a:latin typeface="Calibri"/>
                </a:rPr>
                <a:t> improvements:</a:t>
              </a:r>
              <a:r>
                <a:rPr lang="en-US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r>
                <a: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Established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improvement targets and measures</a:t>
              </a:r>
              <a:r>
                <a:rPr lang="en-US" sz="24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district </a:t>
              </a:r>
              <a:r>
                <a: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and </a:t>
              </a:r>
              <a:r>
                <a:rPr lang="en-US" sz="24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State</a:t>
              </a:r>
              <a:r>
                <a: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progress towards these targets </a:t>
              </a:r>
              <a:r>
                <a:rPr lang="en-US" sz="2400" b="0" i="1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(improving outcomes for students with disabilities).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4B21A-B11E-E1E2-B15C-8A7041BF1DC0}"/>
                </a:ext>
              </a:extLst>
            </p:cNvPr>
            <p:cNvSpPr/>
            <p:nvPr/>
          </p:nvSpPr>
          <p:spPr>
            <a:xfrm>
              <a:off x="8238899" y="2119679"/>
              <a:ext cx="3329568" cy="8352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29572"/>
                <a:gd name="f7" fmla="val 835200"/>
                <a:gd name="f8" fmla="+- 0 0 -90"/>
                <a:gd name="f9" fmla="*/ f3 1 3329572"/>
                <a:gd name="f10" fmla="*/ f4 1 835200"/>
                <a:gd name="f11" fmla="+- f7 0 f5"/>
                <a:gd name="f12" fmla="+- f6 0 f5"/>
                <a:gd name="f13" fmla="*/ f8 f0 1"/>
                <a:gd name="f14" fmla="*/ f12 1 3329572"/>
                <a:gd name="f15" fmla="*/ f11 1 835200"/>
                <a:gd name="f16" fmla="*/ 0 f12 1"/>
                <a:gd name="f17" fmla="*/ 0 f11 1"/>
                <a:gd name="f18" fmla="*/ 3329572 f12 1"/>
                <a:gd name="f19" fmla="*/ 835200 f11 1"/>
                <a:gd name="f20" fmla="*/ f13 1 f2"/>
                <a:gd name="f21" fmla="*/ f16 1 3329572"/>
                <a:gd name="f22" fmla="*/ f17 1 835200"/>
                <a:gd name="f23" fmla="*/ f18 1 3329572"/>
                <a:gd name="f24" fmla="*/ f19 1 83520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329572" h="8352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C000"/>
            </a:solidFill>
            <a:ln w="12701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206252" tIns="117857" rIns="206252" bIns="117857" anchor="ctr" anchorCtr="1" compatLnSpc="1">
              <a:noAutofit/>
            </a:bodyPr>
            <a:lstStyle/>
            <a:p>
              <a:pPr marL="0" marR="0" lvl="0" indent="0" algn="ctr" defTabSz="12890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3.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DECAB5-1474-21BD-8738-B538988FEDC5}"/>
                </a:ext>
              </a:extLst>
            </p:cNvPr>
            <p:cNvSpPr/>
            <p:nvPr/>
          </p:nvSpPr>
          <p:spPr>
            <a:xfrm>
              <a:off x="8238899" y="2954874"/>
              <a:ext cx="3329568" cy="33434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29572"/>
                <a:gd name="f7" fmla="val 3343410"/>
                <a:gd name="f8" fmla="+- 0 0 -90"/>
                <a:gd name="f9" fmla="*/ f3 1 3329572"/>
                <a:gd name="f10" fmla="*/ f4 1 3343410"/>
                <a:gd name="f11" fmla="+- f7 0 f5"/>
                <a:gd name="f12" fmla="+- f6 0 f5"/>
                <a:gd name="f13" fmla="*/ f8 f0 1"/>
                <a:gd name="f14" fmla="*/ f12 1 3329572"/>
                <a:gd name="f15" fmla="*/ f11 1 3343410"/>
                <a:gd name="f16" fmla="*/ 0 f12 1"/>
                <a:gd name="f17" fmla="*/ 0 f11 1"/>
                <a:gd name="f18" fmla="*/ 3329572 f12 1"/>
                <a:gd name="f19" fmla="*/ 3343410 f11 1"/>
                <a:gd name="f20" fmla="*/ f13 1 f2"/>
                <a:gd name="f21" fmla="*/ f16 1 3329572"/>
                <a:gd name="f22" fmla="*/ f17 1 3343410"/>
                <a:gd name="f23" fmla="*/ f18 1 3329572"/>
                <a:gd name="f24" fmla="*/ f19 1 334341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329572" h="334341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E8CB">
                <a:alpha val="90000"/>
              </a:srgbClr>
            </a:solidFill>
            <a:ln w="12701" cap="flat">
              <a:solidFill>
                <a:srgbClr val="FFE8CB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28016" tIns="128016" rIns="170691" bIns="192024" anchor="t" anchorCtr="0" compatLnSpc="1">
              <a:noAutofit/>
            </a:bodyPr>
            <a:lstStyle/>
            <a:p>
              <a:pPr marL="228600" marR="0" lvl="1" indent="-228600" algn="l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Keep education accountable:  </a:t>
              </a:r>
              <a:r>
                <a: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Requires sound measurements and use of data for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reviewing performance outcomes.</a:t>
              </a: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BD4A0-E1BB-47F8-ACDA-2EB001CF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140" y="252322"/>
            <a:ext cx="5754896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Nine (9) Target Areas and 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Eighteen </a:t>
            </a:r>
            <a:r>
              <a:rPr lang="en-US" sz="31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18</a:t>
            </a:r>
            <a:r>
              <a:rPr lang="en-US" sz="31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 Specific Indicators</a:t>
            </a:r>
            <a:br>
              <a:rPr lang="en-US" sz="3100" kern="1200" dirty="0"/>
            </a:br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0F1D0A57-2F8A-4839-9AB9-ED3115CB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15484"/>
            <a:ext cx="2970470" cy="3902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07E1B-D038-48C3-BC95-36A74DD512DC}"/>
              </a:ext>
            </a:extLst>
          </p:cNvPr>
          <p:cNvSpPr txBox="1"/>
          <p:nvPr/>
        </p:nvSpPr>
        <p:spPr>
          <a:xfrm>
            <a:off x="5295468" y="1920318"/>
            <a:ext cx="5476164" cy="3197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Free &amp; Appropriate Public Education in the Least Restrictive Environment (FAPE/LRE)Preschool LRE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Preschool LRE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Preschool Outcomes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Parent Involvement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Disproportionality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Child Find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Early Childhood Transition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Transition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General Supervision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B1704-1D98-49CF-969F-95AA31C0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A0F8C9-0536-44E3-92CA-2798A712B5A8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4">
            <a:extLst>
              <a:ext uri="{FF2B5EF4-FFF2-40B4-BE49-F238E27FC236}">
                <a16:creationId xmlns:a16="http://schemas.microsoft.com/office/drawing/2014/main" id="{907FE70A-9461-B996-3FBA-06FD0A981291}"/>
              </a:ext>
            </a:extLst>
          </p:cNvPr>
          <p:cNvGrpSpPr/>
          <p:nvPr/>
        </p:nvGrpSpPr>
        <p:grpSpPr>
          <a:xfrm>
            <a:off x="5823603" y="894319"/>
            <a:ext cx="4388479" cy="4447513"/>
            <a:chOff x="5823603" y="894319"/>
            <a:chExt cx="4388479" cy="444751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A383C8E-9A58-0344-3102-AAD4CD5D6460}"/>
                </a:ext>
              </a:extLst>
            </p:cNvPr>
            <p:cNvSpPr/>
            <p:nvPr/>
          </p:nvSpPr>
          <p:spPr>
            <a:xfrm>
              <a:off x="7789727" y="1438982"/>
              <a:ext cx="422023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2023"/>
                <a:gd name="f7" fmla="val 91440"/>
                <a:gd name="f8" fmla="val 45720"/>
                <a:gd name="f9" fmla="+- 0 0 -90"/>
                <a:gd name="f10" fmla="*/ f3 1 422023"/>
                <a:gd name="f11" fmla="*/ f4 1 91440"/>
                <a:gd name="f12" fmla="+- f7 0 f5"/>
                <a:gd name="f13" fmla="+- f6 0 f5"/>
                <a:gd name="f14" fmla="*/ f9 f0 1"/>
                <a:gd name="f15" fmla="*/ f13 1 422023"/>
                <a:gd name="f16" fmla="*/ f12 1 91440"/>
                <a:gd name="f17" fmla="*/ 0 f13 1"/>
                <a:gd name="f18" fmla="*/ 45720 f12 1"/>
                <a:gd name="f19" fmla="*/ 422023 f13 1"/>
                <a:gd name="f20" fmla="*/ f14 1 f2"/>
                <a:gd name="f21" fmla="*/ f17 1 422023"/>
                <a:gd name="f22" fmla="*/ f18 1 91440"/>
                <a:gd name="f23" fmla="*/ f19 1 422023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422023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6345" cap="flat">
              <a:solidFill>
                <a:srgbClr val="5B9BD5"/>
              </a:solidFill>
              <a:prstDash val="solid"/>
              <a:miter/>
              <a:tailEnd type="arrow"/>
            </a:ln>
          </p:spPr>
          <p:txBody>
            <a:bodyPr vert="horz" wrap="square" lIns="212396" tIns="43461" rIns="212396" bIns="43461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9B1267-F0FA-96FB-A8A4-E4E5A34A8364}"/>
                </a:ext>
              </a:extLst>
            </p:cNvPr>
            <p:cNvSpPr/>
            <p:nvPr/>
          </p:nvSpPr>
          <p:spPr>
            <a:xfrm>
              <a:off x="5823603" y="894319"/>
              <a:ext cx="1967925" cy="11807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927"/>
                <a:gd name="f7" fmla="val 1180756"/>
                <a:gd name="f8" fmla="+- 0 0 -90"/>
                <a:gd name="f9" fmla="*/ f3 1 1967927"/>
                <a:gd name="f10" fmla="*/ f4 1 1180756"/>
                <a:gd name="f11" fmla="+- f7 0 f5"/>
                <a:gd name="f12" fmla="+- f6 0 f5"/>
                <a:gd name="f13" fmla="*/ f8 f0 1"/>
                <a:gd name="f14" fmla="*/ f12 1 1967927"/>
                <a:gd name="f15" fmla="*/ f11 1 1180756"/>
                <a:gd name="f16" fmla="*/ 0 f12 1"/>
                <a:gd name="f17" fmla="*/ 0 f11 1"/>
                <a:gd name="f18" fmla="*/ 1967927 f12 1"/>
                <a:gd name="f19" fmla="*/ 1180756 f11 1"/>
                <a:gd name="f20" fmla="*/ f13 1 f2"/>
                <a:gd name="f21" fmla="*/ f16 1 1967927"/>
                <a:gd name="f22" fmla="*/ f17 1 1180756"/>
                <a:gd name="f23" fmla="*/ f18 1 1967927"/>
                <a:gd name="f24" fmla="*/ f19 1 118075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67927" h="118075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6432" tIns="101224" rIns="96432" bIns="101224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RIDE Website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61CF781-6592-8A12-99D6-EFDDF78A9616}"/>
                </a:ext>
              </a:extLst>
            </p:cNvPr>
            <p:cNvSpPr/>
            <p:nvPr/>
          </p:nvSpPr>
          <p:spPr>
            <a:xfrm>
              <a:off x="6807561" y="2073273"/>
              <a:ext cx="2420553" cy="422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0551"/>
                <a:gd name="f7" fmla="val 422023"/>
                <a:gd name="f8" fmla="val 228111"/>
                <a:gd name="f9" fmla="+- 0 0 -90"/>
                <a:gd name="f10" fmla="*/ f3 1 2420551"/>
                <a:gd name="f11" fmla="*/ f4 1 422023"/>
                <a:gd name="f12" fmla="+- f7 0 f5"/>
                <a:gd name="f13" fmla="+- f6 0 f5"/>
                <a:gd name="f14" fmla="*/ f9 f0 1"/>
                <a:gd name="f15" fmla="*/ f13 1 2420551"/>
                <a:gd name="f16" fmla="*/ f12 1 422023"/>
                <a:gd name="f17" fmla="*/ 2420551 f13 1"/>
                <a:gd name="f18" fmla="*/ 0 f12 1"/>
                <a:gd name="f19" fmla="*/ 228111 f12 1"/>
                <a:gd name="f20" fmla="*/ 0 f13 1"/>
                <a:gd name="f21" fmla="*/ 422023 f12 1"/>
                <a:gd name="f22" fmla="*/ f14 1 f2"/>
                <a:gd name="f23" fmla="*/ f17 1 2420551"/>
                <a:gd name="f24" fmla="*/ f18 1 422023"/>
                <a:gd name="f25" fmla="*/ f19 1 422023"/>
                <a:gd name="f26" fmla="*/ f20 1 2420551"/>
                <a:gd name="f27" fmla="*/ f21 1 422023"/>
                <a:gd name="f28" fmla="*/ f5 1 f15"/>
                <a:gd name="f29" fmla="*/ f6 1 f15"/>
                <a:gd name="f30" fmla="*/ f5 1 f16"/>
                <a:gd name="f31" fmla="*/ f7 1 f16"/>
                <a:gd name="f32" fmla="+- f22 0 f1"/>
                <a:gd name="f33" fmla="*/ f23 1 f15"/>
                <a:gd name="f34" fmla="*/ f24 1 f16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1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4"/>
                </a:cxn>
                <a:cxn ang="f32">
                  <a:pos x="f45" y="f44"/>
                </a:cxn>
                <a:cxn ang="f32">
                  <a:pos x="f45" y="f46"/>
                </a:cxn>
              </a:cxnLst>
              <a:rect l="f38" t="f41" r="f39" b="f40"/>
              <a:pathLst>
                <a:path w="2420551" h="422023">
                  <a:moveTo>
                    <a:pt x="f6" y="f5"/>
                  </a:moveTo>
                  <a:lnTo>
                    <a:pt x="f6" y="f8"/>
                  </a:lnTo>
                  <a:lnTo>
                    <a:pt x="f5" y="f8"/>
                  </a:lnTo>
                  <a:lnTo>
                    <a:pt x="f5" y="f7"/>
                  </a:lnTo>
                </a:path>
              </a:pathLst>
            </a:custGeom>
            <a:noFill/>
            <a:ln w="6345" cap="flat">
              <a:solidFill>
                <a:srgbClr val="5B9BD5"/>
              </a:solidFill>
              <a:prstDash val="solid"/>
              <a:miter/>
              <a:tailEnd type="arrow"/>
            </a:ln>
          </p:spPr>
          <p:txBody>
            <a:bodyPr vert="horz" wrap="square" lIns="1161416" tIns="208748" rIns="1161416" bIns="208748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8160EE5-B18B-1796-522C-DCEFF1E26A94}"/>
                </a:ext>
              </a:extLst>
            </p:cNvPr>
            <p:cNvSpPr/>
            <p:nvPr/>
          </p:nvSpPr>
          <p:spPr>
            <a:xfrm>
              <a:off x="8244157" y="894319"/>
              <a:ext cx="1967925" cy="11807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927"/>
                <a:gd name="f7" fmla="val 1180756"/>
                <a:gd name="f8" fmla="+- 0 0 -90"/>
                <a:gd name="f9" fmla="*/ f3 1 1967927"/>
                <a:gd name="f10" fmla="*/ f4 1 1180756"/>
                <a:gd name="f11" fmla="+- f7 0 f5"/>
                <a:gd name="f12" fmla="+- f6 0 f5"/>
                <a:gd name="f13" fmla="*/ f8 f0 1"/>
                <a:gd name="f14" fmla="*/ f12 1 1967927"/>
                <a:gd name="f15" fmla="*/ f11 1 1180756"/>
                <a:gd name="f16" fmla="*/ 0 f12 1"/>
                <a:gd name="f17" fmla="*/ 0 f11 1"/>
                <a:gd name="f18" fmla="*/ 1967927 f12 1"/>
                <a:gd name="f19" fmla="*/ 1180756 f11 1"/>
                <a:gd name="f20" fmla="*/ f13 1 f2"/>
                <a:gd name="f21" fmla="*/ f16 1 1967927"/>
                <a:gd name="f22" fmla="*/ f17 1 1180756"/>
                <a:gd name="f23" fmla="*/ f18 1 1967927"/>
                <a:gd name="f24" fmla="*/ f19 1 118075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67927" h="118075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6432" tIns="101224" rIns="96432" bIns="101224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FFFF00"/>
                  </a:solidFill>
                  <a:uFillTx/>
                  <a:latin typeface="Calibri"/>
                  <a:hlinkClick r:id="rId3"/>
                </a:rPr>
                <a:t>http://www.ride.ri.gov</a:t>
              </a:r>
              <a:endParaRPr lang="en-US" sz="14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7649261-3C67-4817-A434-BA66A067092D}"/>
                </a:ext>
              </a:extLst>
            </p:cNvPr>
            <p:cNvSpPr/>
            <p:nvPr/>
          </p:nvSpPr>
          <p:spPr>
            <a:xfrm>
              <a:off x="7789727" y="3072356"/>
              <a:ext cx="422023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2023"/>
                <a:gd name="f7" fmla="val 91440"/>
                <a:gd name="f8" fmla="val 45720"/>
                <a:gd name="f9" fmla="+- 0 0 -90"/>
                <a:gd name="f10" fmla="*/ f3 1 422023"/>
                <a:gd name="f11" fmla="*/ f4 1 91440"/>
                <a:gd name="f12" fmla="+- f7 0 f5"/>
                <a:gd name="f13" fmla="+- f6 0 f5"/>
                <a:gd name="f14" fmla="*/ f9 f0 1"/>
                <a:gd name="f15" fmla="*/ f13 1 422023"/>
                <a:gd name="f16" fmla="*/ f12 1 91440"/>
                <a:gd name="f17" fmla="*/ 0 f13 1"/>
                <a:gd name="f18" fmla="*/ 45720 f12 1"/>
                <a:gd name="f19" fmla="*/ 422023 f13 1"/>
                <a:gd name="f20" fmla="*/ f14 1 f2"/>
                <a:gd name="f21" fmla="*/ f17 1 422023"/>
                <a:gd name="f22" fmla="*/ f18 1 91440"/>
                <a:gd name="f23" fmla="*/ f19 1 422023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422023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6345" cap="flat">
              <a:solidFill>
                <a:srgbClr val="5B9BD5"/>
              </a:solidFill>
              <a:prstDash val="solid"/>
              <a:miter/>
              <a:tailEnd type="arrow"/>
            </a:ln>
          </p:spPr>
          <p:txBody>
            <a:bodyPr vert="horz" wrap="square" lIns="212396" tIns="43461" rIns="212396" bIns="43461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A21371F-E8E2-D61F-C480-68409EF79A78}"/>
                </a:ext>
              </a:extLst>
            </p:cNvPr>
            <p:cNvSpPr/>
            <p:nvPr/>
          </p:nvSpPr>
          <p:spPr>
            <a:xfrm>
              <a:off x="5823603" y="2527703"/>
              <a:ext cx="1967925" cy="11807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927"/>
                <a:gd name="f7" fmla="val 1180756"/>
                <a:gd name="f8" fmla="+- 0 0 -90"/>
                <a:gd name="f9" fmla="*/ f3 1 1967927"/>
                <a:gd name="f10" fmla="*/ f4 1 1180756"/>
                <a:gd name="f11" fmla="+- f7 0 f5"/>
                <a:gd name="f12" fmla="+- f6 0 f5"/>
                <a:gd name="f13" fmla="*/ f8 f0 1"/>
                <a:gd name="f14" fmla="*/ f12 1 1967927"/>
                <a:gd name="f15" fmla="*/ f11 1 1180756"/>
                <a:gd name="f16" fmla="*/ 0 f12 1"/>
                <a:gd name="f17" fmla="*/ 0 f11 1"/>
                <a:gd name="f18" fmla="*/ 1967927 f12 1"/>
                <a:gd name="f19" fmla="*/ 1180756 f11 1"/>
                <a:gd name="f20" fmla="*/ f13 1 f2"/>
                <a:gd name="f21" fmla="*/ f16 1 1967927"/>
                <a:gd name="f22" fmla="*/ f17 1 1180756"/>
                <a:gd name="f23" fmla="*/ f18 1 1967927"/>
                <a:gd name="f24" fmla="*/ f19 1 118075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67927" h="118075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6432" tIns="101224" rIns="96432" bIns="101224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Information &amp; Accountability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23B5C32-0E02-B11F-4894-2F558FDF12D6}"/>
                </a:ext>
              </a:extLst>
            </p:cNvPr>
            <p:cNvSpPr/>
            <p:nvPr/>
          </p:nvSpPr>
          <p:spPr>
            <a:xfrm>
              <a:off x="6807561" y="3706657"/>
              <a:ext cx="2420553" cy="422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0551"/>
                <a:gd name="f7" fmla="val 422023"/>
                <a:gd name="f8" fmla="val 228111"/>
                <a:gd name="f9" fmla="+- 0 0 -90"/>
                <a:gd name="f10" fmla="*/ f3 1 2420551"/>
                <a:gd name="f11" fmla="*/ f4 1 422023"/>
                <a:gd name="f12" fmla="+- f7 0 f5"/>
                <a:gd name="f13" fmla="+- f6 0 f5"/>
                <a:gd name="f14" fmla="*/ f9 f0 1"/>
                <a:gd name="f15" fmla="*/ f13 1 2420551"/>
                <a:gd name="f16" fmla="*/ f12 1 422023"/>
                <a:gd name="f17" fmla="*/ 2420551 f13 1"/>
                <a:gd name="f18" fmla="*/ 0 f12 1"/>
                <a:gd name="f19" fmla="*/ 228111 f12 1"/>
                <a:gd name="f20" fmla="*/ 0 f13 1"/>
                <a:gd name="f21" fmla="*/ 422023 f12 1"/>
                <a:gd name="f22" fmla="*/ f14 1 f2"/>
                <a:gd name="f23" fmla="*/ f17 1 2420551"/>
                <a:gd name="f24" fmla="*/ f18 1 422023"/>
                <a:gd name="f25" fmla="*/ f19 1 422023"/>
                <a:gd name="f26" fmla="*/ f20 1 2420551"/>
                <a:gd name="f27" fmla="*/ f21 1 422023"/>
                <a:gd name="f28" fmla="*/ f5 1 f15"/>
                <a:gd name="f29" fmla="*/ f6 1 f15"/>
                <a:gd name="f30" fmla="*/ f5 1 f16"/>
                <a:gd name="f31" fmla="*/ f7 1 f16"/>
                <a:gd name="f32" fmla="+- f22 0 f1"/>
                <a:gd name="f33" fmla="*/ f23 1 f15"/>
                <a:gd name="f34" fmla="*/ f24 1 f16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1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4"/>
                </a:cxn>
                <a:cxn ang="f32">
                  <a:pos x="f45" y="f44"/>
                </a:cxn>
                <a:cxn ang="f32">
                  <a:pos x="f45" y="f46"/>
                </a:cxn>
              </a:cxnLst>
              <a:rect l="f38" t="f41" r="f39" b="f40"/>
              <a:pathLst>
                <a:path w="2420551" h="422023">
                  <a:moveTo>
                    <a:pt x="f6" y="f5"/>
                  </a:moveTo>
                  <a:lnTo>
                    <a:pt x="f6" y="f8"/>
                  </a:lnTo>
                  <a:lnTo>
                    <a:pt x="f5" y="f8"/>
                  </a:lnTo>
                  <a:lnTo>
                    <a:pt x="f5" y="f7"/>
                  </a:lnTo>
                </a:path>
              </a:pathLst>
            </a:custGeom>
            <a:noFill/>
            <a:ln w="6345" cap="flat">
              <a:solidFill>
                <a:srgbClr val="5B9BD5"/>
              </a:solidFill>
              <a:prstDash val="solid"/>
              <a:miter/>
              <a:tailEnd type="arrow"/>
            </a:ln>
          </p:spPr>
          <p:txBody>
            <a:bodyPr vert="horz" wrap="square" lIns="1161416" tIns="208748" rIns="1161416" bIns="208748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E10B919-48CF-E7FC-72E7-E0937203439C}"/>
                </a:ext>
              </a:extLst>
            </p:cNvPr>
            <p:cNvSpPr/>
            <p:nvPr/>
          </p:nvSpPr>
          <p:spPr>
            <a:xfrm>
              <a:off x="8244157" y="2527703"/>
              <a:ext cx="1967925" cy="11807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927"/>
                <a:gd name="f7" fmla="val 1180756"/>
                <a:gd name="f8" fmla="+- 0 0 -90"/>
                <a:gd name="f9" fmla="*/ f3 1 1967927"/>
                <a:gd name="f10" fmla="*/ f4 1 1180756"/>
                <a:gd name="f11" fmla="+- f7 0 f5"/>
                <a:gd name="f12" fmla="+- f6 0 f5"/>
                <a:gd name="f13" fmla="*/ f8 f0 1"/>
                <a:gd name="f14" fmla="*/ f12 1 1967927"/>
                <a:gd name="f15" fmla="*/ f11 1 1180756"/>
                <a:gd name="f16" fmla="*/ 0 f12 1"/>
                <a:gd name="f17" fmla="*/ 0 f11 1"/>
                <a:gd name="f18" fmla="*/ 1967927 f12 1"/>
                <a:gd name="f19" fmla="*/ 1180756 f11 1"/>
                <a:gd name="f20" fmla="*/ f13 1 f2"/>
                <a:gd name="f21" fmla="*/ f16 1 1967927"/>
                <a:gd name="f22" fmla="*/ f17 1 1180756"/>
                <a:gd name="f23" fmla="*/ f18 1 1967927"/>
                <a:gd name="f24" fmla="*/ f19 1 118075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67927" h="118075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6432" tIns="101224" rIns="96432" bIns="101224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State Performance Plan/Annual Performance Plan (SPP/ARP)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43EF7AC-C94C-BA45-CE1D-82BC7A8FBF58}"/>
                </a:ext>
              </a:extLst>
            </p:cNvPr>
            <p:cNvSpPr/>
            <p:nvPr/>
          </p:nvSpPr>
          <p:spPr>
            <a:xfrm>
              <a:off x="7789727" y="4705740"/>
              <a:ext cx="422023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2023"/>
                <a:gd name="f7" fmla="val 91440"/>
                <a:gd name="f8" fmla="val 45720"/>
                <a:gd name="f9" fmla="+- 0 0 -90"/>
                <a:gd name="f10" fmla="*/ f3 1 422023"/>
                <a:gd name="f11" fmla="*/ f4 1 91440"/>
                <a:gd name="f12" fmla="+- f7 0 f5"/>
                <a:gd name="f13" fmla="+- f6 0 f5"/>
                <a:gd name="f14" fmla="*/ f9 f0 1"/>
                <a:gd name="f15" fmla="*/ f13 1 422023"/>
                <a:gd name="f16" fmla="*/ f12 1 91440"/>
                <a:gd name="f17" fmla="*/ 0 f13 1"/>
                <a:gd name="f18" fmla="*/ 45720 f12 1"/>
                <a:gd name="f19" fmla="*/ 422023 f13 1"/>
                <a:gd name="f20" fmla="*/ f14 1 f2"/>
                <a:gd name="f21" fmla="*/ f17 1 422023"/>
                <a:gd name="f22" fmla="*/ f18 1 91440"/>
                <a:gd name="f23" fmla="*/ f19 1 422023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422023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6345" cap="flat">
              <a:solidFill>
                <a:srgbClr val="5B9BD5"/>
              </a:solidFill>
              <a:prstDash val="solid"/>
              <a:miter/>
              <a:tailEnd type="arrow"/>
            </a:ln>
          </p:spPr>
          <p:txBody>
            <a:bodyPr vert="horz" wrap="square" lIns="212396" tIns="43461" rIns="212396" bIns="43461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C3C895-41FE-2C5D-8D18-32CA6A669200}"/>
                </a:ext>
              </a:extLst>
            </p:cNvPr>
            <p:cNvSpPr/>
            <p:nvPr/>
          </p:nvSpPr>
          <p:spPr>
            <a:xfrm>
              <a:off x="5823603" y="4161077"/>
              <a:ext cx="1967925" cy="11807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927"/>
                <a:gd name="f7" fmla="val 1180756"/>
                <a:gd name="f8" fmla="+- 0 0 -90"/>
                <a:gd name="f9" fmla="*/ f3 1 1967927"/>
                <a:gd name="f10" fmla="*/ f4 1 1180756"/>
                <a:gd name="f11" fmla="+- f7 0 f5"/>
                <a:gd name="f12" fmla="+- f6 0 f5"/>
                <a:gd name="f13" fmla="*/ f8 f0 1"/>
                <a:gd name="f14" fmla="*/ f12 1 1967927"/>
                <a:gd name="f15" fmla="*/ f11 1 1180756"/>
                <a:gd name="f16" fmla="*/ 0 f12 1"/>
                <a:gd name="f17" fmla="*/ 0 f11 1"/>
                <a:gd name="f18" fmla="*/ 1967927 f12 1"/>
                <a:gd name="f19" fmla="*/ 1180756 f11 1"/>
                <a:gd name="f20" fmla="*/ f13 1 f2"/>
                <a:gd name="f21" fmla="*/ f16 1 1967927"/>
                <a:gd name="f22" fmla="*/ f17 1 1180756"/>
                <a:gd name="f23" fmla="*/ f18 1 1967927"/>
                <a:gd name="f24" fmla="*/ f19 1 118075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67927" h="118075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6432" tIns="101224" rIns="96432" bIns="101224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All LEAs </a:t>
              </a:r>
            </a:p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are listed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28B195-FCAA-12A4-D014-DD07F7906CF1}"/>
                </a:ext>
              </a:extLst>
            </p:cNvPr>
            <p:cNvSpPr/>
            <p:nvPr/>
          </p:nvSpPr>
          <p:spPr>
            <a:xfrm>
              <a:off x="8244157" y="4161077"/>
              <a:ext cx="1967925" cy="11807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927"/>
                <a:gd name="f7" fmla="val 1180756"/>
                <a:gd name="f8" fmla="+- 0 0 -90"/>
                <a:gd name="f9" fmla="*/ f3 1 1967927"/>
                <a:gd name="f10" fmla="*/ f4 1 1180756"/>
                <a:gd name="f11" fmla="+- f7 0 f5"/>
                <a:gd name="f12" fmla="+- f6 0 f5"/>
                <a:gd name="f13" fmla="*/ f8 f0 1"/>
                <a:gd name="f14" fmla="*/ f12 1 1967927"/>
                <a:gd name="f15" fmla="*/ f11 1 1180756"/>
                <a:gd name="f16" fmla="*/ 0 f12 1"/>
                <a:gd name="f17" fmla="*/ 0 f11 1"/>
                <a:gd name="f18" fmla="*/ 1967927 f12 1"/>
                <a:gd name="f19" fmla="*/ 1180756 f11 1"/>
                <a:gd name="f20" fmla="*/ f13 1 f2"/>
                <a:gd name="f21" fmla="*/ f16 1 1967927"/>
                <a:gd name="f22" fmla="*/ f17 1 1180756"/>
                <a:gd name="f23" fmla="*/ f18 1 1967927"/>
                <a:gd name="f24" fmla="*/ f19 1 118075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67927" h="118075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6432" tIns="101224" rIns="96432" bIns="101224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Click on your choice</a:t>
              </a:r>
            </a:p>
          </p:txBody>
        </p:sp>
      </p:grp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AAD7278-C945-7145-E3A7-C6D3187896FA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FCB354-320B-4036-AE89-6B428AEB7168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15" name="Content Placeholder 5" descr="page1">
            <a:extLst>
              <a:ext uri="{FF2B5EF4-FFF2-40B4-BE49-F238E27FC236}">
                <a16:creationId xmlns:a16="http://schemas.microsoft.com/office/drawing/2014/main" id="{3DBCCCE9-2A85-8609-F46F-B958AFC79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8976" y="207559"/>
            <a:ext cx="3302968" cy="5876711"/>
          </a:xfrm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C9BB7E7-34A9-FC1E-41ED-8F6204CFB1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29275" y="1068769"/>
            <a:ext cx="5724528" cy="4351336"/>
          </a:xfrm>
        </p:spPr>
        <p:txBody>
          <a:bodyPr/>
          <a:lstStyle/>
          <a:p>
            <a:pPr lvl="0">
              <a:buNone/>
            </a:pPr>
            <a:r>
              <a:rPr lang="en-US" b="1"/>
              <a:t>District State Performance Plan</a:t>
            </a:r>
          </a:p>
          <a:p>
            <a:pPr marL="2542" lvl="2" indent="-2542">
              <a:buNone/>
            </a:pPr>
            <a:r>
              <a:rPr lang="en-US" b="1"/>
              <a:t>(SPP) </a:t>
            </a:r>
            <a:r>
              <a:rPr lang="en-US" b="1" i="1" u="sng"/>
              <a:t>Public Reporting</a:t>
            </a:r>
            <a:r>
              <a:rPr lang="en-US" b="1"/>
              <a:t>: </a:t>
            </a:r>
            <a:r>
              <a:rPr lang="en-US" b="1">
                <a:solidFill>
                  <a:srgbClr val="F50736"/>
                </a:solidFill>
                <a:hlinkClick r:id="rId3"/>
              </a:rPr>
              <a:t>Progress on SPP Indicators</a:t>
            </a:r>
            <a:endParaRPr lang="en-US" sz="1100" b="1">
              <a:solidFill>
                <a:srgbClr val="F50736"/>
              </a:solidFill>
              <a:cs typeface="Calibri"/>
            </a:endParaRPr>
          </a:p>
          <a:p>
            <a:pPr marL="0" lvl="0" indent="0">
              <a:buNone/>
            </a:pPr>
            <a:r>
              <a:rPr lang="en-US">
                <a:cs typeface="Calibri"/>
                <a:hlinkClick r:id="rId4"/>
              </a:rPr>
              <a:t>https://www.eride.ri.gov/SPED_PublicReporting/</a:t>
            </a:r>
            <a:endParaRPr lang="en-US">
              <a:cs typeface="Calibri"/>
            </a:endParaRPr>
          </a:p>
          <a:p>
            <a:pPr marL="0" lv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3" name="Content Placeholder 5" descr="page2_Blank">
            <a:extLst>
              <a:ext uri="{FF2B5EF4-FFF2-40B4-BE49-F238E27FC236}">
                <a16:creationId xmlns:a16="http://schemas.microsoft.com/office/drawing/2014/main" id="{6AA9DEEC-4F37-860E-3087-4EEF82E864C2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5"/>
          <a:stretch>
            <a:fillRect/>
          </a:stretch>
        </p:blipFill>
        <p:spPr>
          <a:xfrm>
            <a:off x="1386669" y="361242"/>
            <a:ext cx="3126607" cy="5343268"/>
          </a:xfr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396751-A9C1-A824-EBF9-6DD5A79ADB9D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AC3310-B92E-4712-8767-590802CA434B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29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CDE5BA1-A949-1979-A603-4834233329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</a:rPr>
              <a:t>LEA/RIDE Collaboration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45AEAA6-BB28-805E-3687-56A1532AA6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82970"/>
            <a:ext cx="5181603" cy="4351336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Involving representative selection from the school district, including administrators, special and general educators, students and parents.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0A9A771-98E7-1C41-7D5B-E267CE41420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525322" y="1761939"/>
            <a:ext cx="5181603" cy="4351336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Gathering and analyzing information from multiped sources of information </a:t>
            </a:r>
            <a:r>
              <a:rPr lang="en-US" i="1"/>
              <a:t>(quantitative and qualitative).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E5BD88E-2E49-9D5F-1ADE-B73DF07FC82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746BC3-9D93-43AE-9ED9-4321B77E713E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B728EDDF-717A-B090-E838-F36BF45703DC}"/>
              </a:ext>
            </a:extLst>
          </p:cNvPr>
          <p:cNvCxnSpPr/>
          <p:nvPr/>
        </p:nvCxnSpPr>
        <p:spPr>
          <a:xfrm>
            <a:off x="6245352" y="1761939"/>
            <a:ext cx="0" cy="1804221"/>
          </a:xfrm>
          <a:prstGeom prst="straightConnector1">
            <a:avLst/>
          </a:prstGeom>
          <a:noFill/>
          <a:ln w="6345" cap="flat">
            <a:solidFill>
              <a:srgbClr val="0070C0"/>
            </a:solidFill>
            <a:prstDash val="solid"/>
            <a:miter/>
          </a:ln>
        </p:spPr>
      </p:cxn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4B07931-920D-906E-B113-EB6BEE53533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4E47AD-8114-4D7B-AD1E-F35C38A663E2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30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5B158AA-B721-6A17-7B5E-D325C7F276DC}"/>
              </a:ext>
            </a:extLst>
          </p:cNvPr>
          <p:cNvSpPr txBox="1"/>
          <p:nvPr/>
        </p:nvSpPr>
        <p:spPr>
          <a:xfrm>
            <a:off x="360848" y="754831"/>
            <a:ext cx="11470304" cy="15081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 dirty="0">
                <a:solidFill>
                  <a:srgbClr val="0070C0"/>
                </a:solidFill>
                <a:uFillTx/>
                <a:latin typeface="Calibri Light"/>
              </a:rPr>
              <a:t>Planning for </a:t>
            </a:r>
            <a:r>
              <a:rPr lang="en-US" sz="4400" b="0" i="0" u="none" strike="noStrike" kern="0" cap="none" spc="0" baseline="0" dirty="0">
                <a:solidFill>
                  <a:srgbClr val="0070C0"/>
                </a:solidFill>
                <a:uFillTx/>
                <a:latin typeface="Calibri Light"/>
              </a:rPr>
              <a:t>School-Based Monitoring Activities</a:t>
            </a:r>
            <a:endParaRPr lang="en-US" sz="2400" b="0" i="0" u="none" strike="noStrike" kern="0" cap="none" spc="0" baseline="0" dirty="0">
              <a:solidFill>
                <a:srgbClr val="000000"/>
              </a:solidFill>
              <a:uFillTx/>
              <a:latin typeface="Calibri Light"/>
              <a:cs typeface="Calibri Ligh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1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      </a:t>
            </a:r>
            <a:r>
              <a:rPr lang="en-US" sz="2400" b="0" i="1" u="none" strike="noStrike" kern="1200" cap="none" spc="0" baseline="0" dirty="0">
                <a:solidFill>
                  <a:srgbClr val="0070C0"/>
                </a:solidFill>
                <a:uFillTx/>
                <a:latin typeface="Calibri Light"/>
              </a:rPr>
              <a:t>(</a:t>
            </a:r>
            <a:r>
              <a:rPr lang="en-US" sz="2400" b="0" i="1" u="sng" strike="noStrike" kern="0" cap="none" spc="0" baseline="0" dirty="0">
                <a:solidFill>
                  <a:srgbClr val="0070C0"/>
                </a:solidFill>
                <a:uFillTx/>
                <a:latin typeface="Calibri Light"/>
              </a:rPr>
              <a:t>Level II</a:t>
            </a:r>
            <a:r>
              <a:rPr lang="en-US" sz="2400" b="0" i="1" u="sng" strike="noStrike" kern="1200" cap="none" spc="0" baseline="0" dirty="0">
                <a:solidFill>
                  <a:srgbClr val="0070C0"/>
                </a:solidFill>
                <a:uFillTx/>
                <a:latin typeface="Calibri Light"/>
              </a:rPr>
              <a:t> </a:t>
            </a:r>
            <a:r>
              <a:rPr lang="en-US" sz="2400" b="0" i="1" u="none" strike="noStrike" kern="1200" cap="none" spc="0" baseline="0" dirty="0">
                <a:solidFill>
                  <a:srgbClr val="0070C0"/>
                </a:solidFill>
                <a:uFillTx/>
                <a:latin typeface="Calibri Light"/>
              </a:rPr>
              <a:t>-</a:t>
            </a:r>
            <a:r>
              <a:rPr lang="en-US" sz="2400" b="0" i="1" u="none" strike="noStrike" kern="0" cap="none" spc="0" baseline="0" dirty="0">
                <a:solidFill>
                  <a:srgbClr val="0070C0"/>
                </a:solidFill>
                <a:uFillTx/>
                <a:latin typeface="Calibri Light"/>
              </a:rPr>
              <a:t> </a:t>
            </a:r>
            <a:r>
              <a:rPr lang="en-US" sz="2400" b="0" i="1" u="none" strike="noStrike" kern="1200" cap="none" spc="0" baseline="0" dirty="0">
                <a:solidFill>
                  <a:srgbClr val="0070C0"/>
                </a:solidFill>
                <a:uFillTx/>
                <a:latin typeface="Calibri Light"/>
              </a:rPr>
              <a:t> LEAs selected</a:t>
            </a:r>
            <a:r>
              <a:rPr lang="en-US" sz="2400" b="0" i="1" u="none" strike="noStrike" kern="0" cap="none" spc="0" baseline="0" dirty="0">
                <a:solidFill>
                  <a:srgbClr val="0070C0"/>
                </a:solidFill>
                <a:uFillTx/>
                <a:latin typeface="Calibri Light"/>
              </a:rPr>
              <a:t> to </a:t>
            </a:r>
            <a:r>
              <a:rPr lang="en-US" sz="2400" b="0" i="1" u="none" strike="noStrike" kern="1200" cap="none" spc="0" baseline="0" dirty="0">
                <a:solidFill>
                  <a:srgbClr val="0070C0"/>
                </a:solidFill>
                <a:uFillTx/>
                <a:latin typeface="Calibri Light"/>
              </a:rPr>
              <a:t>receive </a:t>
            </a:r>
            <a:r>
              <a:rPr lang="en-US" sz="2400" b="0" i="1" u="none" strike="noStrike" kern="0" cap="none" spc="0" baseline="0" dirty="0">
                <a:solidFill>
                  <a:srgbClr val="0070C0"/>
                </a:solidFill>
                <a:uFillTx/>
                <a:latin typeface="Calibri Light"/>
              </a:rPr>
              <a:t>a school-based monitoring activities</a:t>
            </a:r>
            <a:r>
              <a:rPr lang="en-US" sz="2400" b="0" i="1" u="none" strike="noStrike" kern="1200" cap="none" spc="0" baseline="0" dirty="0">
                <a:solidFill>
                  <a:srgbClr val="0070C0"/>
                </a:solidFill>
                <a:uFillTx/>
                <a:latin typeface="Calibri Light"/>
              </a:rPr>
              <a:t>)</a:t>
            </a:r>
            <a:br>
              <a:rPr lang="en-US" sz="2400" b="0" i="1" u="none" strike="noStrike" kern="1200" cap="none" spc="0" baseline="0" dirty="0">
                <a:solidFill>
                  <a:srgbClr val="0070C0"/>
                </a:solidFill>
                <a:uFillTx/>
                <a:latin typeface="Calibri Light"/>
              </a:rPr>
            </a:br>
            <a:endParaRPr lang="en-US" sz="2400" b="0" i="0" u="none" strike="noStrike" kern="1200" cap="none" spc="0" baseline="0" dirty="0">
              <a:solidFill>
                <a:srgbClr val="0070C0"/>
              </a:solidFill>
              <a:uFillTx/>
              <a:latin typeface="Calibri Light"/>
              <a:cs typeface="Calibri Light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8E14FC01-8388-1DA1-A855-DB2090E6A673}"/>
              </a:ext>
            </a:extLst>
          </p:cNvPr>
          <p:cNvSpPr txBox="1"/>
          <p:nvPr/>
        </p:nvSpPr>
        <p:spPr>
          <a:xfrm>
            <a:off x="874748" y="2924648"/>
            <a:ext cx="9918697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95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Review of Overall SSS Schedule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95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Logistical Planning </a:t>
            </a:r>
            <a:r>
              <a:rPr lang="en-US" sz="2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(elementary, middle and high school levels)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380D-65CB-764F-8FC9-D1251B8796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School Support System (SSS) Overall Timeline</a:t>
            </a:r>
          </a:p>
        </p:txBody>
      </p:sp>
      <p:grpSp>
        <p:nvGrpSpPr>
          <p:cNvPr id="3" name="Content Placeholder 7">
            <a:extLst>
              <a:ext uri="{FF2B5EF4-FFF2-40B4-BE49-F238E27FC236}">
                <a16:creationId xmlns:a16="http://schemas.microsoft.com/office/drawing/2014/main" id="{8E2C528F-AEB9-F350-4389-84D6F0BDD00B}"/>
              </a:ext>
            </a:extLst>
          </p:cNvPr>
          <p:cNvGrpSpPr/>
          <p:nvPr/>
        </p:nvGrpSpPr>
        <p:grpSpPr>
          <a:xfrm>
            <a:off x="643655" y="1766977"/>
            <a:ext cx="10703791" cy="3846341"/>
            <a:chOff x="643655" y="1766977"/>
            <a:chExt cx="10703791" cy="384634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0F650A-0F3E-CB25-6306-0E71D88EFF5E}"/>
                </a:ext>
              </a:extLst>
            </p:cNvPr>
            <p:cNvSpPr/>
            <p:nvPr/>
          </p:nvSpPr>
          <p:spPr>
            <a:xfrm>
              <a:off x="643655" y="1766977"/>
              <a:ext cx="1314733" cy="3846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4729"/>
                <a:gd name="f7" fmla="val 3846337"/>
                <a:gd name="f8" fmla="val 131473"/>
                <a:gd name="f9" fmla="val 58862"/>
                <a:gd name="f10" fmla="val 1183256"/>
                <a:gd name="f11" fmla="val 1255867"/>
                <a:gd name="f12" fmla="val 3714864"/>
                <a:gd name="f13" fmla="val 3787475"/>
                <a:gd name="f14" fmla="+- 0 0 -90"/>
                <a:gd name="f15" fmla="*/ f3 1 1314729"/>
                <a:gd name="f16" fmla="*/ f4 1 3846337"/>
                <a:gd name="f17" fmla="+- f7 0 f5"/>
                <a:gd name="f18" fmla="+- f6 0 f5"/>
                <a:gd name="f19" fmla="*/ f14 f0 1"/>
                <a:gd name="f20" fmla="*/ f18 1 1314729"/>
                <a:gd name="f21" fmla="*/ f17 1 3846337"/>
                <a:gd name="f22" fmla="*/ 0 f18 1"/>
                <a:gd name="f23" fmla="*/ 131473 f17 1"/>
                <a:gd name="f24" fmla="*/ 131473 f18 1"/>
                <a:gd name="f25" fmla="*/ 0 f17 1"/>
                <a:gd name="f26" fmla="*/ 1183256 f18 1"/>
                <a:gd name="f27" fmla="*/ 1314729 f18 1"/>
                <a:gd name="f28" fmla="*/ 3714864 f17 1"/>
                <a:gd name="f29" fmla="*/ 3846337 f17 1"/>
                <a:gd name="f30" fmla="*/ f19 1 f2"/>
                <a:gd name="f31" fmla="*/ f22 1 1314729"/>
                <a:gd name="f32" fmla="*/ f23 1 3846337"/>
                <a:gd name="f33" fmla="*/ f24 1 1314729"/>
                <a:gd name="f34" fmla="*/ f25 1 3846337"/>
                <a:gd name="f35" fmla="*/ f26 1 1314729"/>
                <a:gd name="f36" fmla="*/ f27 1 1314729"/>
                <a:gd name="f37" fmla="*/ f28 1 3846337"/>
                <a:gd name="f38" fmla="*/ f29 1 384633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314729" h="384633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5188" tIns="145188" rIns="145188" bIns="145188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Level 1 and Level 2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3FCC0E8-FD1F-5918-EF3D-364F51095F6B}"/>
                </a:ext>
              </a:extLst>
            </p:cNvPr>
            <p:cNvSpPr/>
            <p:nvPr/>
          </p:nvSpPr>
          <p:spPr>
            <a:xfrm>
              <a:off x="2089852" y="3527115"/>
              <a:ext cx="278718" cy="32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722"/>
                <a:gd name="f7" fmla="val 326052"/>
                <a:gd name="f8" fmla="val 65210"/>
                <a:gd name="f9" fmla="val 139361"/>
                <a:gd name="f10" fmla="val 163026"/>
                <a:gd name="f11" fmla="val 260842"/>
                <a:gd name="f12" fmla="+- 0 0 -90"/>
                <a:gd name="f13" fmla="*/ f3 1 278722"/>
                <a:gd name="f14" fmla="*/ f4 1 326052"/>
                <a:gd name="f15" fmla="+- f7 0 f5"/>
                <a:gd name="f16" fmla="+- f6 0 f5"/>
                <a:gd name="f17" fmla="*/ f12 f0 1"/>
                <a:gd name="f18" fmla="*/ f16 1 278722"/>
                <a:gd name="f19" fmla="*/ f15 1 326052"/>
                <a:gd name="f20" fmla="*/ 0 f16 1"/>
                <a:gd name="f21" fmla="*/ 65210 f15 1"/>
                <a:gd name="f22" fmla="*/ 139361 f16 1"/>
                <a:gd name="f23" fmla="*/ 0 f15 1"/>
                <a:gd name="f24" fmla="*/ 278722 f16 1"/>
                <a:gd name="f25" fmla="*/ 163026 f15 1"/>
                <a:gd name="f26" fmla="*/ 326052 f15 1"/>
                <a:gd name="f27" fmla="*/ 260842 f15 1"/>
                <a:gd name="f28" fmla="*/ f17 1 f2"/>
                <a:gd name="f29" fmla="*/ f20 1 278722"/>
                <a:gd name="f30" fmla="*/ f21 1 326052"/>
                <a:gd name="f31" fmla="*/ f22 1 278722"/>
                <a:gd name="f32" fmla="*/ f23 1 326052"/>
                <a:gd name="f33" fmla="*/ f24 1 278722"/>
                <a:gd name="f34" fmla="*/ f25 1 326052"/>
                <a:gd name="f35" fmla="*/ f26 1 326052"/>
                <a:gd name="f36" fmla="*/ f27 1 32605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78722" h="32605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B0BCDE"/>
            </a:solidFill>
            <a:ln cap="flat">
              <a:noFill/>
              <a:prstDash val="solid"/>
            </a:ln>
          </p:spPr>
          <p:txBody>
            <a:bodyPr vert="horz" wrap="square" lIns="0" tIns="65205" rIns="83612" bIns="65205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7E02AC9-E1B4-F897-91E9-46539D8D4966}"/>
                </a:ext>
              </a:extLst>
            </p:cNvPr>
            <p:cNvSpPr/>
            <p:nvPr/>
          </p:nvSpPr>
          <p:spPr>
            <a:xfrm>
              <a:off x="2484278" y="1817241"/>
              <a:ext cx="1314733" cy="3745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4729"/>
                <a:gd name="f7" fmla="val 3745800"/>
                <a:gd name="f8" fmla="val 131473"/>
                <a:gd name="f9" fmla="val 58862"/>
                <a:gd name="f10" fmla="val 1183256"/>
                <a:gd name="f11" fmla="val 1255867"/>
                <a:gd name="f12" fmla="val 3614327"/>
                <a:gd name="f13" fmla="val 3686938"/>
                <a:gd name="f14" fmla="+- 0 0 -90"/>
                <a:gd name="f15" fmla="*/ f3 1 1314729"/>
                <a:gd name="f16" fmla="*/ f4 1 3745800"/>
                <a:gd name="f17" fmla="+- f7 0 f5"/>
                <a:gd name="f18" fmla="+- f6 0 f5"/>
                <a:gd name="f19" fmla="*/ f14 f0 1"/>
                <a:gd name="f20" fmla="*/ f18 1 1314729"/>
                <a:gd name="f21" fmla="*/ f17 1 3745800"/>
                <a:gd name="f22" fmla="*/ 0 f18 1"/>
                <a:gd name="f23" fmla="*/ 131473 f17 1"/>
                <a:gd name="f24" fmla="*/ 131473 f18 1"/>
                <a:gd name="f25" fmla="*/ 0 f17 1"/>
                <a:gd name="f26" fmla="*/ 1183256 f18 1"/>
                <a:gd name="f27" fmla="*/ 1314729 f18 1"/>
                <a:gd name="f28" fmla="*/ 3614327 f17 1"/>
                <a:gd name="f29" fmla="*/ 3745800 f17 1"/>
                <a:gd name="f30" fmla="*/ f19 1 f2"/>
                <a:gd name="f31" fmla="*/ f22 1 1314729"/>
                <a:gd name="f32" fmla="*/ f23 1 3745800"/>
                <a:gd name="f33" fmla="*/ f24 1 1314729"/>
                <a:gd name="f34" fmla="*/ f25 1 3745800"/>
                <a:gd name="f35" fmla="*/ f26 1 1314729"/>
                <a:gd name="f36" fmla="*/ f27 1 1314729"/>
                <a:gd name="f37" fmla="*/ f28 1 3745800"/>
                <a:gd name="f38" fmla="*/ f29 1 37458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314729" h="37458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7085" tIns="107085" rIns="107085" bIns="107085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Orientation meeting</a:t>
              </a:r>
            </a:p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Month 1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B88A56-3EFA-56BD-AA35-DA52A2571A27}"/>
                </a:ext>
              </a:extLst>
            </p:cNvPr>
            <p:cNvSpPr/>
            <p:nvPr/>
          </p:nvSpPr>
          <p:spPr>
            <a:xfrm>
              <a:off x="3930475" y="3527115"/>
              <a:ext cx="278718" cy="32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722"/>
                <a:gd name="f7" fmla="val 326052"/>
                <a:gd name="f8" fmla="val 65210"/>
                <a:gd name="f9" fmla="val 139361"/>
                <a:gd name="f10" fmla="val 163026"/>
                <a:gd name="f11" fmla="val 260842"/>
                <a:gd name="f12" fmla="+- 0 0 -90"/>
                <a:gd name="f13" fmla="*/ f3 1 278722"/>
                <a:gd name="f14" fmla="*/ f4 1 326052"/>
                <a:gd name="f15" fmla="+- f7 0 f5"/>
                <a:gd name="f16" fmla="+- f6 0 f5"/>
                <a:gd name="f17" fmla="*/ f12 f0 1"/>
                <a:gd name="f18" fmla="*/ f16 1 278722"/>
                <a:gd name="f19" fmla="*/ f15 1 326052"/>
                <a:gd name="f20" fmla="*/ 0 f16 1"/>
                <a:gd name="f21" fmla="*/ 65210 f15 1"/>
                <a:gd name="f22" fmla="*/ 139361 f16 1"/>
                <a:gd name="f23" fmla="*/ 0 f15 1"/>
                <a:gd name="f24" fmla="*/ 278722 f16 1"/>
                <a:gd name="f25" fmla="*/ 163026 f15 1"/>
                <a:gd name="f26" fmla="*/ 326052 f15 1"/>
                <a:gd name="f27" fmla="*/ 260842 f15 1"/>
                <a:gd name="f28" fmla="*/ f17 1 f2"/>
                <a:gd name="f29" fmla="*/ f20 1 278722"/>
                <a:gd name="f30" fmla="*/ f21 1 326052"/>
                <a:gd name="f31" fmla="*/ f22 1 278722"/>
                <a:gd name="f32" fmla="*/ f23 1 326052"/>
                <a:gd name="f33" fmla="*/ f24 1 278722"/>
                <a:gd name="f34" fmla="*/ f25 1 326052"/>
                <a:gd name="f35" fmla="*/ f26 1 326052"/>
                <a:gd name="f36" fmla="*/ f27 1 32605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78722" h="32605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B0BCDE"/>
            </a:solidFill>
            <a:ln cap="flat">
              <a:noFill/>
              <a:prstDash val="solid"/>
            </a:ln>
          </p:spPr>
          <p:txBody>
            <a:bodyPr vert="horz" wrap="square" lIns="0" tIns="65205" rIns="83612" bIns="65205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E6468F-B4EA-2471-710C-4EB271687CD0}"/>
                </a:ext>
              </a:extLst>
            </p:cNvPr>
            <p:cNvSpPr/>
            <p:nvPr/>
          </p:nvSpPr>
          <p:spPr>
            <a:xfrm>
              <a:off x="4324892" y="1817241"/>
              <a:ext cx="1314733" cy="3745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4729"/>
                <a:gd name="f7" fmla="val 3745800"/>
                <a:gd name="f8" fmla="val 131473"/>
                <a:gd name="f9" fmla="val 58862"/>
                <a:gd name="f10" fmla="val 1183256"/>
                <a:gd name="f11" fmla="val 1255867"/>
                <a:gd name="f12" fmla="val 3614327"/>
                <a:gd name="f13" fmla="val 3686938"/>
                <a:gd name="f14" fmla="+- 0 0 -90"/>
                <a:gd name="f15" fmla="*/ f3 1 1314729"/>
                <a:gd name="f16" fmla="*/ f4 1 3745800"/>
                <a:gd name="f17" fmla="+- f7 0 f5"/>
                <a:gd name="f18" fmla="+- f6 0 f5"/>
                <a:gd name="f19" fmla="*/ f14 f0 1"/>
                <a:gd name="f20" fmla="*/ f18 1 1314729"/>
                <a:gd name="f21" fmla="*/ f17 1 3745800"/>
                <a:gd name="f22" fmla="*/ 0 f18 1"/>
                <a:gd name="f23" fmla="*/ 131473 f17 1"/>
                <a:gd name="f24" fmla="*/ 131473 f18 1"/>
                <a:gd name="f25" fmla="*/ 0 f17 1"/>
                <a:gd name="f26" fmla="*/ 1183256 f18 1"/>
                <a:gd name="f27" fmla="*/ 1314729 f18 1"/>
                <a:gd name="f28" fmla="*/ 3614327 f17 1"/>
                <a:gd name="f29" fmla="*/ 3745800 f17 1"/>
                <a:gd name="f30" fmla="*/ f19 1 f2"/>
                <a:gd name="f31" fmla="*/ f22 1 1314729"/>
                <a:gd name="f32" fmla="*/ f23 1 3745800"/>
                <a:gd name="f33" fmla="*/ f24 1 1314729"/>
                <a:gd name="f34" fmla="*/ f25 1 3745800"/>
                <a:gd name="f35" fmla="*/ f26 1 1314729"/>
                <a:gd name="f36" fmla="*/ f27 1 1314729"/>
                <a:gd name="f37" fmla="*/ f28 1 3745800"/>
                <a:gd name="f38" fmla="*/ f29 1 37458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314729" h="37458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7085" tIns="107085" rIns="107085" bIns="107085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Record Reviews</a:t>
              </a:r>
            </a:p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Month 2-3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5DB50B6-1CC7-1350-D873-F78B09CECA78}"/>
                </a:ext>
              </a:extLst>
            </p:cNvPr>
            <p:cNvSpPr/>
            <p:nvPr/>
          </p:nvSpPr>
          <p:spPr>
            <a:xfrm>
              <a:off x="5771098" y="3527115"/>
              <a:ext cx="278718" cy="32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722"/>
                <a:gd name="f7" fmla="val 326052"/>
                <a:gd name="f8" fmla="val 65210"/>
                <a:gd name="f9" fmla="val 139361"/>
                <a:gd name="f10" fmla="val 163026"/>
                <a:gd name="f11" fmla="val 260842"/>
                <a:gd name="f12" fmla="+- 0 0 -90"/>
                <a:gd name="f13" fmla="*/ f3 1 278722"/>
                <a:gd name="f14" fmla="*/ f4 1 326052"/>
                <a:gd name="f15" fmla="+- f7 0 f5"/>
                <a:gd name="f16" fmla="+- f6 0 f5"/>
                <a:gd name="f17" fmla="*/ f12 f0 1"/>
                <a:gd name="f18" fmla="*/ f16 1 278722"/>
                <a:gd name="f19" fmla="*/ f15 1 326052"/>
                <a:gd name="f20" fmla="*/ 0 f16 1"/>
                <a:gd name="f21" fmla="*/ 65210 f15 1"/>
                <a:gd name="f22" fmla="*/ 139361 f16 1"/>
                <a:gd name="f23" fmla="*/ 0 f15 1"/>
                <a:gd name="f24" fmla="*/ 278722 f16 1"/>
                <a:gd name="f25" fmla="*/ 163026 f15 1"/>
                <a:gd name="f26" fmla="*/ 326052 f15 1"/>
                <a:gd name="f27" fmla="*/ 260842 f15 1"/>
                <a:gd name="f28" fmla="*/ f17 1 f2"/>
                <a:gd name="f29" fmla="*/ f20 1 278722"/>
                <a:gd name="f30" fmla="*/ f21 1 326052"/>
                <a:gd name="f31" fmla="*/ f22 1 278722"/>
                <a:gd name="f32" fmla="*/ f23 1 326052"/>
                <a:gd name="f33" fmla="*/ f24 1 278722"/>
                <a:gd name="f34" fmla="*/ f25 1 326052"/>
                <a:gd name="f35" fmla="*/ f26 1 326052"/>
                <a:gd name="f36" fmla="*/ f27 1 32605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78722" h="32605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B0BCDE"/>
            </a:solidFill>
            <a:ln cap="flat">
              <a:noFill/>
              <a:prstDash val="solid"/>
            </a:ln>
          </p:spPr>
          <p:txBody>
            <a:bodyPr vert="horz" wrap="square" lIns="0" tIns="65205" rIns="83612" bIns="65205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946B7C8-68B1-60B9-4958-443A89B451A4}"/>
                </a:ext>
              </a:extLst>
            </p:cNvPr>
            <p:cNvSpPr/>
            <p:nvPr/>
          </p:nvSpPr>
          <p:spPr>
            <a:xfrm>
              <a:off x="6165515" y="1817241"/>
              <a:ext cx="1314733" cy="3745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4729"/>
                <a:gd name="f7" fmla="val 3745800"/>
                <a:gd name="f8" fmla="val 131473"/>
                <a:gd name="f9" fmla="val 58862"/>
                <a:gd name="f10" fmla="val 1183256"/>
                <a:gd name="f11" fmla="val 1255867"/>
                <a:gd name="f12" fmla="val 3614327"/>
                <a:gd name="f13" fmla="val 3686938"/>
                <a:gd name="f14" fmla="+- 0 0 -90"/>
                <a:gd name="f15" fmla="*/ f3 1 1314729"/>
                <a:gd name="f16" fmla="*/ f4 1 3745800"/>
                <a:gd name="f17" fmla="+- f7 0 f5"/>
                <a:gd name="f18" fmla="+- f6 0 f5"/>
                <a:gd name="f19" fmla="*/ f14 f0 1"/>
                <a:gd name="f20" fmla="*/ f18 1 1314729"/>
                <a:gd name="f21" fmla="*/ f17 1 3745800"/>
                <a:gd name="f22" fmla="*/ 0 f18 1"/>
                <a:gd name="f23" fmla="*/ 131473 f17 1"/>
                <a:gd name="f24" fmla="*/ 131473 f18 1"/>
                <a:gd name="f25" fmla="*/ 0 f17 1"/>
                <a:gd name="f26" fmla="*/ 1183256 f18 1"/>
                <a:gd name="f27" fmla="*/ 1314729 f18 1"/>
                <a:gd name="f28" fmla="*/ 3614327 f17 1"/>
                <a:gd name="f29" fmla="*/ 3745800 f17 1"/>
                <a:gd name="f30" fmla="*/ f19 1 f2"/>
                <a:gd name="f31" fmla="*/ f22 1 1314729"/>
                <a:gd name="f32" fmla="*/ f23 1 3745800"/>
                <a:gd name="f33" fmla="*/ f24 1 1314729"/>
                <a:gd name="f34" fmla="*/ f25 1 3745800"/>
                <a:gd name="f35" fmla="*/ f26 1 1314729"/>
                <a:gd name="f36" fmla="*/ f27 1 1314729"/>
                <a:gd name="f37" fmla="*/ f28 1 3745800"/>
                <a:gd name="f38" fmla="*/ f29 1 37458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314729" h="37458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7085" tIns="107085" rIns="107085" bIns="107085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LEA overview and data analysis meeting</a:t>
              </a:r>
            </a:p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Month </a:t>
              </a:r>
              <a:r>
                <a:rPr lang="en-US" sz="18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rPr>
                <a:t>2-3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9E4CDB-5E8B-A1BD-8246-FA9C3412ED88}"/>
                </a:ext>
              </a:extLst>
            </p:cNvPr>
            <p:cNvSpPr/>
            <p:nvPr/>
          </p:nvSpPr>
          <p:spPr>
            <a:xfrm>
              <a:off x="7611721" y="3527115"/>
              <a:ext cx="278718" cy="32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722"/>
                <a:gd name="f7" fmla="val 326052"/>
                <a:gd name="f8" fmla="val 65210"/>
                <a:gd name="f9" fmla="val 139361"/>
                <a:gd name="f10" fmla="val 163026"/>
                <a:gd name="f11" fmla="val 260842"/>
                <a:gd name="f12" fmla="+- 0 0 -90"/>
                <a:gd name="f13" fmla="*/ f3 1 278722"/>
                <a:gd name="f14" fmla="*/ f4 1 326052"/>
                <a:gd name="f15" fmla="+- f7 0 f5"/>
                <a:gd name="f16" fmla="+- f6 0 f5"/>
                <a:gd name="f17" fmla="*/ f12 f0 1"/>
                <a:gd name="f18" fmla="*/ f16 1 278722"/>
                <a:gd name="f19" fmla="*/ f15 1 326052"/>
                <a:gd name="f20" fmla="*/ 0 f16 1"/>
                <a:gd name="f21" fmla="*/ 65210 f15 1"/>
                <a:gd name="f22" fmla="*/ 139361 f16 1"/>
                <a:gd name="f23" fmla="*/ 0 f15 1"/>
                <a:gd name="f24" fmla="*/ 278722 f16 1"/>
                <a:gd name="f25" fmla="*/ 163026 f15 1"/>
                <a:gd name="f26" fmla="*/ 326052 f15 1"/>
                <a:gd name="f27" fmla="*/ 260842 f15 1"/>
                <a:gd name="f28" fmla="*/ f17 1 f2"/>
                <a:gd name="f29" fmla="*/ f20 1 278722"/>
                <a:gd name="f30" fmla="*/ f21 1 326052"/>
                <a:gd name="f31" fmla="*/ f22 1 278722"/>
                <a:gd name="f32" fmla="*/ f23 1 326052"/>
                <a:gd name="f33" fmla="*/ f24 1 278722"/>
                <a:gd name="f34" fmla="*/ f25 1 326052"/>
                <a:gd name="f35" fmla="*/ f26 1 326052"/>
                <a:gd name="f36" fmla="*/ f27 1 32605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78722" h="32605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B0BCDE"/>
            </a:solidFill>
            <a:ln cap="flat">
              <a:noFill/>
              <a:prstDash val="solid"/>
            </a:ln>
          </p:spPr>
          <p:txBody>
            <a:bodyPr vert="horz" wrap="square" lIns="0" tIns="65205" rIns="83612" bIns="65205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0866B07-9248-8DE1-2F55-95B5D02D5536}"/>
                </a:ext>
              </a:extLst>
            </p:cNvPr>
            <p:cNvSpPr/>
            <p:nvPr/>
          </p:nvSpPr>
          <p:spPr>
            <a:xfrm>
              <a:off x="8006138" y="1817241"/>
              <a:ext cx="1314733" cy="3745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4729"/>
                <a:gd name="f7" fmla="val 3745800"/>
                <a:gd name="f8" fmla="val 131473"/>
                <a:gd name="f9" fmla="val 58862"/>
                <a:gd name="f10" fmla="val 1183256"/>
                <a:gd name="f11" fmla="val 1255867"/>
                <a:gd name="f12" fmla="val 3614327"/>
                <a:gd name="f13" fmla="val 3686938"/>
                <a:gd name="f14" fmla="+- 0 0 -90"/>
                <a:gd name="f15" fmla="*/ f3 1 1314729"/>
                <a:gd name="f16" fmla="*/ f4 1 3745800"/>
                <a:gd name="f17" fmla="+- f7 0 f5"/>
                <a:gd name="f18" fmla="+- f6 0 f5"/>
                <a:gd name="f19" fmla="*/ f14 f0 1"/>
                <a:gd name="f20" fmla="*/ f18 1 1314729"/>
                <a:gd name="f21" fmla="*/ f17 1 3745800"/>
                <a:gd name="f22" fmla="*/ 0 f18 1"/>
                <a:gd name="f23" fmla="*/ 131473 f17 1"/>
                <a:gd name="f24" fmla="*/ 131473 f18 1"/>
                <a:gd name="f25" fmla="*/ 0 f17 1"/>
                <a:gd name="f26" fmla="*/ 1183256 f18 1"/>
                <a:gd name="f27" fmla="*/ 1314729 f18 1"/>
                <a:gd name="f28" fmla="*/ 3614327 f17 1"/>
                <a:gd name="f29" fmla="*/ 3745800 f17 1"/>
                <a:gd name="f30" fmla="*/ f19 1 f2"/>
                <a:gd name="f31" fmla="*/ f22 1 1314729"/>
                <a:gd name="f32" fmla="*/ f23 1 3745800"/>
                <a:gd name="f33" fmla="*/ f24 1 1314729"/>
                <a:gd name="f34" fmla="*/ f25 1 3745800"/>
                <a:gd name="f35" fmla="*/ f26 1 1314729"/>
                <a:gd name="f36" fmla="*/ f27 1 1314729"/>
                <a:gd name="f37" fmla="*/ f28 1 3745800"/>
                <a:gd name="f38" fmla="*/ f29 1 37458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314729" h="37458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7085" tIns="107085" rIns="107085" bIns="107085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Draft read out/final report</a:t>
              </a:r>
            </a:p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Month </a:t>
              </a:r>
              <a:r>
                <a:rPr lang="en-US" sz="18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2EDF43-6F3B-83C1-5BD5-896D7AB1E39C}"/>
                </a:ext>
              </a:extLst>
            </p:cNvPr>
            <p:cNvSpPr/>
            <p:nvPr/>
          </p:nvSpPr>
          <p:spPr>
            <a:xfrm>
              <a:off x="9452335" y="3527115"/>
              <a:ext cx="278718" cy="32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722"/>
                <a:gd name="f7" fmla="val 326052"/>
                <a:gd name="f8" fmla="val 65210"/>
                <a:gd name="f9" fmla="val 139361"/>
                <a:gd name="f10" fmla="val 163026"/>
                <a:gd name="f11" fmla="val 260842"/>
                <a:gd name="f12" fmla="+- 0 0 -90"/>
                <a:gd name="f13" fmla="*/ f3 1 278722"/>
                <a:gd name="f14" fmla="*/ f4 1 326052"/>
                <a:gd name="f15" fmla="+- f7 0 f5"/>
                <a:gd name="f16" fmla="+- f6 0 f5"/>
                <a:gd name="f17" fmla="*/ f12 f0 1"/>
                <a:gd name="f18" fmla="*/ f16 1 278722"/>
                <a:gd name="f19" fmla="*/ f15 1 326052"/>
                <a:gd name="f20" fmla="*/ 0 f16 1"/>
                <a:gd name="f21" fmla="*/ 65210 f15 1"/>
                <a:gd name="f22" fmla="*/ 139361 f16 1"/>
                <a:gd name="f23" fmla="*/ 0 f15 1"/>
                <a:gd name="f24" fmla="*/ 278722 f16 1"/>
                <a:gd name="f25" fmla="*/ 163026 f15 1"/>
                <a:gd name="f26" fmla="*/ 326052 f15 1"/>
                <a:gd name="f27" fmla="*/ 260842 f15 1"/>
                <a:gd name="f28" fmla="*/ f17 1 f2"/>
                <a:gd name="f29" fmla="*/ f20 1 278722"/>
                <a:gd name="f30" fmla="*/ f21 1 326052"/>
                <a:gd name="f31" fmla="*/ f22 1 278722"/>
                <a:gd name="f32" fmla="*/ f23 1 326052"/>
                <a:gd name="f33" fmla="*/ f24 1 278722"/>
                <a:gd name="f34" fmla="*/ f25 1 326052"/>
                <a:gd name="f35" fmla="*/ f26 1 326052"/>
                <a:gd name="f36" fmla="*/ f27 1 32605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78722" h="32605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B0BCDE"/>
            </a:solidFill>
            <a:ln cap="flat">
              <a:noFill/>
              <a:prstDash val="solid"/>
            </a:ln>
          </p:spPr>
          <p:txBody>
            <a:bodyPr vert="horz" wrap="square" lIns="0" tIns="65205" rIns="83612" bIns="65205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10C0EC-7D45-B596-06CF-D8F228C89D24}"/>
                </a:ext>
              </a:extLst>
            </p:cNvPr>
            <p:cNvSpPr/>
            <p:nvPr/>
          </p:nvSpPr>
          <p:spPr>
            <a:xfrm>
              <a:off x="9846752" y="1817241"/>
              <a:ext cx="1500694" cy="3745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0697"/>
                <a:gd name="f7" fmla="val 3745800"/>
                <a:gd name="f8" fmla="val 150070"/>
                <a:gd name="f9" fmla="val 67189"/>
                <a:gd name="f10" fmla="val 1350627"/>
                <a:gd name="f11" fmla="val 1433508"/>
                <a:gd name="f12" fmla="val 3595730"/>
                <a:gd name="f13" fmla="val 3678611"/>
                <a:gd name="f14" fmla="+- 0 0 -90"/>
                <a:gd name="f15" fmla="*/ f3 1 1500697"/>
                <a:gd name="f16" fmla="*/ f4 1 3745800"/>
                <a:gd name="f17" fmla="+- f7 0 f5"/>
                <a:gd name="f18" fmla="+- f6 0 f5"/>
                <a:gd name="f19" fmla="*/ f14 f0 1"/>
                <a:gd name="f20" fmla="*/ f18 1 1500697"/>
                <a:gd name="f21" fmla="*/ f17 1 3745800"/>
                <a:gd name="f22" fmla="*/ 0 f18 1"/>
                <a:gd name="f23" fmla="*/ 150070 f17 1"/>
                <a:gd name="f24" fmla="*/ 150070 f18 1"/>
                <a:gd name="f25" fmla="*/ 0 f17 1"/>
                <a:gd name="f26" fmla="*/ 1350627 f18 1"/>
                <a:gd name="f27" fmla="*/ 1500697 f18 1"/>
                <a:gd name="f28" fmla="*/ 3595730 f17 1"/>
                <a:gd name="f29" fmla="*/ 3745800 f17 1"/>
                <a:gd name="f30" fmla="*/ f19 1 f2"/>
                <a:gd name="f31" fmla="*/ f22 1 1500697"/>
                <a:gd name="f32" fmla="*/ f23 1 3745800"/>
                <a:gd name="f33" fmla="*/ f24 1 1500697"/>
                <a:gd name="f34" fmla="*/ f25 1 3745800"/>
                <a:gd name="f35" fmla="*/ f26 1 1500697"/>
                <a:gd name="f36" fmla="*/ f27 1 1500697"/>
                <a:gd name="f37" fmla="*/ f28 1 3745800"/>
                <a:gd name="f38" fmla="*/ f29 1 37458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500697" h="37458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50638" tIns="150638" rIns="150638" bIns="150638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Corrective Action/</a:t>
              </a:r>
              <a:endPara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Calibri"/>
              </a:endParaRPr>
            </a:p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Support Plans: </a:t>
              </a:r>
              <a:r>
                <a:rPr lang="en-US" sz="20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rPr>
                <a:t>Completed one</a:t>
              </a:r>
              <a:r>
                <a:rPr lang="en-US" sz="2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year from the report being publicly posted</a:t>
              </a:r>
              <a:endPara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2ED6-D5A9-A0FF-FE81-8FAE65FCDF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2073264"/>
          </a:xfrm>
        </p:spPr>
        <p:txBody>
          <a:bodyPr/>
          <a:lstStyle/>
          <a:p>
            <a:pPr lvl="0" algn="ctr"/>
            <a:r>
              <a:rPr lang="en-US" sz="4000" dirty="0"/>
              <a:t> Procedures/Protocols </a:t>
            </a:r>
            <a:br>
              <a:rPr lang="en-US" sz="4000" dirty="0"/>
            </a:br>
            <a:r>
              <a:rPr lang="en-US" sz="4000" u="sng" dirty="0">
                <a:solidFill>
                  <a:srgbClr val="00B050"/>
                </a:solidFill>
              </a:rPr>
              <a:t>A</a:t>
            </a:r>
            <a:r>
              <a:rPr lang="en-US" sz="3600" u="sng" dirty="0">
                <a:solidFill>
                  <a:srgbClr val="00B050"/>
                </a:solidFill>
              </a:rPr>
              <a:t>ll</a:t>
            </a:r>
            <a:r>
              <a:rPr lang="en-US" sz="3600" dirty="0">
                <a:solidFill>
                  <a:srgbClr val="00B050"/>
                </a:solidFill>
              </a:rPr>
              <a:t> LEAs on the cyclical  monitoring roster for a given year will engage in the following monitoring activities:</a:t>
            </a:r>
            <a:endParaRPr lang="en-US" sz="3600" dirty="0"/>
          </a:p>
        </p:txBody>
      </p:sp>
      <p:grpSp>
        <p:nvGrpSpPr>
          <p:cNvPr id="3" name="Content Placeholder 7">
            <a:extLst>
              <a:ext uri="{FF2B5EF4-FFF2-40B4-BE49-F238E27FC236}">
                <a16:creationId xmlns:a16="http://schemas.microsoft.com/office/drawing/2014/main" id="{BF9F4446-1795-641D-FEF0-F1664E2DE936}"/>
              </a:ext>
            </a:extLst>
          </p:cNvPr>
          <p:cNvGrpSpPr/>
          <p:nvPr/>
        </p:nvGrpSpPr>
        <p:grpSpPr>
          <a:xfrm>
            <a:off x="643655" y="2840483"/>
            <a:ext cx="10703791" cy="2073264"/>
            <a:chOff x="643655" y="2613300"/>
            <a:chExt cx="10703791" cy="215369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D83D0C-96F3-7992-486E-99AC1F0229AF}"/>
                </a:ext>
              </a:extLst>
            </p:cNvPr>
            <p:cNvSpPr/>
            <p:nvPr/>
          </p:nvSpPr>
          <p:spPr>
            <a:xfrm>
              <a:off x="643655" y="2613300"/>
              <a:ext cx="1446196" cy="2153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4729"/>
                <a:gd name="f7" fmla="val 2153692"/>
                <a:gd name="f8" fmla="val 131473"/>
                <a:gd name="f9" fmla="val 58862"/>
                <a:gd name="f10" fmla="val 1183256"/>
                <a:gd name="f11" fmla="val 1255867"/>
                <a:gd name="f12" fmla="val 2022219"/>
                <a:gd name="f13" fmla="val 2094830"/>
                <a:gd name="f14" fmla="+- 0 0 -90"/>
                <a:gd name="f15" fmla="*/ f3 1 1314729"/>
                <a:gd name="f16" fmla="*/ f4 1 2153692"/>
                <a:gd name="f17" fmla="+- f7 0 f5"/>
                <a:gd name="f18" fmla="+- f6 0 f5"/>
                <a:gd name="f19" fmla="*/ f14 f0 1"/>
                <a:gd name="f20" fmla="*/ f18 1 1314729"/>
                <a:gd name="f21" fmla="*/ f17 1 2153692"/>
                <a:gd name="f22" fmla="*/ 0 f18 1"/>
                <a:gd name="f23" fmla="*/ 131473 f17 1"/>
                <a:gd name="f24" fmla="*/ 131473 f18 1"/>
                <a:gd name="f25" fmla="*/ 0 f17 1"/>
                <a:gd name="f26" fmla="*/ 1183256 f18 1"/>
                <a:gd name="f27" fmla="*/ 1314729 f18 1"/>
                <a:gd name="f28" fmla="*/ 2022219 f17 1"/>
                <a:gd name="f29" fmla="*/ 2153692 f17 1"/>
                <a:gd name="f30" fmla="*/ f19 1 f2"/>
                <a:gd name="f31" fmla="*/ f22 1 1314729"/>
                <a:gd name="f32" fmla="*/ f23 1 2153692"/>
                <a:gd name="f33" fmla="*/ f24 1 1314729"/>
                <a:gd name="f34" fmla="*/ f25 1 2153692"/>
                <a:gd name="f35" fmla="*/ f26 1 1314729"/>
                <a:gd name="f36" fmla="*/ f27 1 1314729"/>
                <a:gd name="f37" fmla="*/ f28 1 2153692"/>
                <a:gd name="f38" fmla="*/ f29 1 2153692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314729" h="215369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5188" tIns="145188" rIns="145188" bIns="145188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Level 1 and Level 2*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B5F823-557C-250D-2C09-A5847BD8A778}"/>
                </a:ext>
              </a:extLst>
            </p:cNvPr>
            <p:cNvSpPr/>
            <p:nvPr/>
          </p:nvSpPr>
          <p:spPr>
            <a:xfrm>
              <a:off x="2089852" y="3527115"/>
              <a:ext cx="278718" cy="32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722"/>
                <a:gd name="f7" fmla="val 326052"/>
                <a:gd name="f8" fmla="val 65210"/>
                <a:gd name="f9" fmla="val 139361"/>
                <a:gd name="f10" fmla="val 163026"/>
                <a:gd name="f11" fmla="val 260842"/>
                <a:gd name="f12" fmla="+- 0 0 -90"/>
                <a:gd name="f13" fmla="*/ f3 1 278722"/>
                <a:gd name="f14" fmla="*/ f4 1 326052"/>
                <a:gd name="f15" fmla="+- f7 0 f5"/>
                <a:gd name="f16" fmla="+- f6 0 f5"/>
                <a:gd name="f17" fmla="*/ f12 f0 1"/>
                <a:gd name="f18" fmla="*/ f16 1 278722"/>
                <a:gd name="f19" fmla="*/ f15 1 326052"/>
                <a:gd name="f20" fmla="*/ 0 f16 1"/>
                <a:gd name="f21" fmla="*/ 65210 f15 1"/>
                <a:gd name="f22" fmla="*/ 139361 f16 1"/>
                <a:gd name="f23" fmla="*/ 0 f15 1"/>
                <a:gd name="f24" fmla="*/ 278722 f16 1"/>
                <a:gd name="f25" fmla="*/ 163026 f15 1"/>
                <a:gd name="f26" fmla="*/ 326052 f15 1"/>
                <a:gd name="f27" fmla="*/ 260842 f15 1"/>
                <a:gd name="f28" fmla="*/ f17 1 f2"/>
                <a:gd name="f29" fmla="*/ f20 1 278722"/>
                <a:gd name="f30" fmla="*/ f21 1 326052"/>
                <a:gd name="f31" fmla="*/ f22 1 278722"/>
                <a:gd name="f32" fmla="*/ f23 1 326052"/>
                <a:gd name="f33" fmla="*/ f24 1 278722"/>
                <a:gd name="f34" fmla="*/ f25 1 326052"/>
                <a:gd name="f35" fmla="*/ f26 1 326052"/>
                <a:gd name="f36" fmla="*/ f27 1 32605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78722" h="32605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B0BCDE"/>
            </a:solidFill>
            <a:ln cap="flat">
              <a:noFill/>
              <a:prstDash val="solid"/>
            </a:ln>
          </p:spPr>
          <p:txBody>
            <a:bodyPr vert="horz" wrap="square" lIns="0" tIns="65205" rIns="83612" bIns="65205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E68B109-DED5-F2D0-4F09-658171AB03EF}"/>
                </a:ext>
              </a:extLst>
            </p:cNvPr>
            <p:cNvSpPr/>
            <p:nvPr/>
          </p:nvSpPr>
          <p:spPr>
            <a:xfrm>
              <a:off x="2484278" y="2641445"/>
              <a:ext cx="1314733" cy="20973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4729"/>
                <a:gd name="f7" fmla="val 2097397"/>
                <a:gd name="f8" fmla="val 131473"/>
                <a:gd name="f9" fmla="val 58862"/>
                <a:gd name="f10" fmla="val 1183256"/>
                <a:gd name="f11" fmla="val 1255867"/>
                <a:gd name="f12" fmla="val 1965924"/>
                <a:gd name="f13" fmla="val 2038535"/>
                <a:gd name="f14" fmla="+- 0 0 -90"/>
                <a:gd name="f15" fmla="*/ f3 1 1314729"/>
                <a:gd name="f16" fmla="*/ f4 1 2097397"/>
                <a:gd name="f17" fmla="+- f7 0 f5"/>
                <a:gd name="f18" fmla="+- f6 0 f5"/>
                <a:gd name="f19" fmla="*/ f14 f0 1"/>
                <a:gd name="f20" fmla="*/ f18 1 1314729"/>
                <a:gd name="f21" fmla="*/ f17 1 2097397"/>
                <a:gd name="f22" fmla="*/ 0 f18 1"/>
                <a:gd name="f23" fmla="*/ 131473 f17 1"/>
                <a:gd name="f24" fmla="*/ 131473 f18 1"/>
                <a:gd name="f25" fmla="*/ 0 f17 1"/>
                <a:gd name="f26" fmla="*/ 1183256 f18 1"/>
                <a:gd name="f27" fmla="*/ 1314729 f18 1"/>
                <a:gd name="f28" fmla="*/ 1965924 f17 1"/>
                <a:gd name="f29" fmla="*/ 2097397 f17 1"/>
                <a:gd name="f30" fmla="*/ f19 1 f2"/>
                <a:gd name="f31" fmla="*/ f22 1 1314729"/>
                <a:gd name="f32" fmla="*/ f23 1 2097397"/>
                <a:gd name="f33" fmla="*/ f24 1 1314729"/>
                <a:gd name="f34" fmla="*/ f25 1 2097397"/>
                <a:gd name="f35" fmla="*/ f26 1 1314729"/>
                <a:gd name="f36" fmla="*/ f27 1 1314729"/>
                <a:gd name="f37" fmla="*/ f28 1 2097397"/>
                <a:gd name="f38" fmla="*/ f29 1 209739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314729" h="209739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7085" tIns="107085" rIns="107085" bIns="107085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Orientation meeting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F33C63-83F1-A717-1E79-FD31A99BAB0D}"/>
                </a:ext>
              </a:extLst>
            </p:cNvPr>
            <p:cNvSpPr/>
            <p:nvPr/>
          </p:nvSpPr>
          <p:spPr>
            <a:xfrm>
              <a:off x="3930475" y="3527115"/>
              <a:ext cx="278718" cy="32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722"/>
                <a:gd name="f7" fmla="val 326052"/>
                <a:gd name="f8" fmla="val 65210"/>
                <a:gd name="f9" fmla="val 139361"/>
                <a:gd name="f10" fmla="val 163026"/>
                <a:gd name="f11" fmla="val 260842"/>
                <a:gd name="f12" fmla="+- 0 0 -90"/>
                <a:gd name="f13" fmla="*/ f3 1 278722"/>
                <a:gd name="f14" fmla="*/ f4 1 326052"/>
                <a:gd name="f15" fmla="+- f7 0 f5"/>
                <a:gd name="f16" fmla="+- f6 0 f5"/>
                <a:gd name="f17" fmla="*/ f12 f0 1"/>
                <a:gd name="f18" fmla="*/ f16 1 278722"/>
                <a:gd name="f19" fmla="*/ f15 1 326052"/>
                <a:gd name="f20" fmla="*/ 0 f16 1"/>
                <a:gd name="f21" fmla="*/ 65210 f15 1"/>
                <a:gd name="f22" fmla="*/ 139361 f16 1"/>
                <a:gd name="f23" fmla="*/ 0 f15 1"/>
                <a:gd name="f24" fmla="*/ 278722 f16 1"/>
                <a:gd name="f25" fmla="*/ 163026 f15 1"/>
                <a:gd name="f26" fmla="*/ 326052 f15 1"/>
                <a:gd name="f27" fmla="*/ 260842 f15 1"/>
                <a:gd name="f28" fmla="*/ f17 1 f2"/>
                <a:gd name="f29" fmla="*/ f20 1 278722"/>
                <a:gd name="f30" fmla="*/ f21 1 326052"/>
                <a:gd name="f31" fmla="*/ f22 1 278722"/>
                <a:gd name="f32" fmla="*/ f23 1 326052"/>
                <a:gd name="f33" fmla="*/ f24 1 278722"/>
                <a:gd name="f34" fmla="*/ f25 1 326052"/>
                <a:gd name="f35" fmla="*/ f26 1 326052"/>
                <a:gd name="f36" fmla="*/ f27 1 32605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78722" h="32605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B0BCDE"/>
            </a:solidFill>
            <a:ln cap="flat">
              <a:noFill/>
              <a:prstDash val="solid"/>
            </a:ln>
          </p:spPr>
          <p:txBody>
            <a:bodyPr vert="horz" wrap="square" lIns="0" tIns="65205" rIns="83612" bIns="65205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955D7C-0ACF-DC0D-C780-B986CE0A8D13}"/>
                </a:ext>
              </a:extLst>
            </p:cNvPr>
            <p:cNvSpPr/>
            <p:nvPr/>
          </p:nvSpPr>
          <p:spPr>
            <a:xfrm>
              <a:off x="4324892" y="2641445"/>
              <a:ext cx="1314733" cy="20973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4729"/>
                <a:gd name="f7" fmla="val 2097397"/>
                <a:gd name="f8" fmla="val 131473"/>
                <a:gd name="f9" fmla="val 58862"/>
                <a:gd name="f10" fmla="val 1183256"/>
                <a:gd name="f11" fmla="val 1255867"/>
                <a:gd name="f12" fmla="val 1965924"/>
                <a:gd name="f13" fmla="val 2038535"/>
                <a:gd name="f14" fmla="+- 0 0 -90"/>
                <a:gd name="f15" fmla="*/ f3 1 1314729"/>
                <a:gd name="f16" fmla="*/ f4 1 2097397"/>
                <a:gd name="f17" fmla="+- f7 0 f5"/>
                <a:gd name="f18" fmla="+- f6 0 f5"/>
                <a:gd name="f19" fmla="*/ f14 f0 1"/>
                <a:gd name="f20" fmla="*/ f18 1 1314729"/>
                <a:gd name="f21" fmla="*/ f17 1 2097397"/>
                <a:gd name="f22" fmla="*/ 0 f18 1"/>
                <a:gd name="f23" fmla="*/ 131473 f17 1"/>
                <a:gd name="f24" fmla="*/ 131473 f18 1"/>
                <a:gd name="f25" fmla="*/ 0 f17 1"/>
                <a:gd name="f26" fmla="*/ 1183256 f18 1"/>
                <a:gd name="f27" fmla="*/ 1314729 f18 1"/>
                <a:gd name="f28" fmla="*/ 1965924 f17 1"/>
                <a:gd name="f29" fmla="*/ 2097397 f17 1"/>
                <a:gd name="f30" fmla="*/ f19 1 f2"/>
                <a:gd name="f31" fmla="*/ f22 1 1314729"/>
                <a:gd name="f32" fmla="*/ f23 1 2097397"/>
                <a:gd name="f33" fmla="*/ f24 1 1314729"/>
                <a:gd name="f34" fmla="*/ f25 1 2097397"/>
                <a:gd name="f35" fmla="*/ f26 1 1314729"/>
                <a:gd name="f36" fmla="*/ f27 1 1314729"/>
                <a:gd name="f37" fmla="*/ f28 1 2097397"/>
                <a:gd name="f38" fmla="*/ f29 1 209739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314729" h="209739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7085" tIns="107085" rIns="107085" bIns="107085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Record Reviews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71F62E9-BC3A-FBDE-1BDD-238E579E3B8B}"/>
                </a:ext>
              </a:extLst>
            </p:cNvPr>
            <p:cNvSpPr/>
            <p:nvPr/>
          </p:nvSpPr>
          <p:spPr>
            <a:xfrm>
              <a:off x="5771098" y="3527115"/>
              <a:ext cx="278718" cy="32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722"/>
                <a:gd name="f7" fmla="val 326052"/>
                <a:gd name="f8" fmla="val 65210"/>
                <a:gd name="f9" fmla="val 139361"/>
                <a:gd name="f10" fmla="val 163026"/>
                <a:gd name="f11" fmla="val 260842"/>
                <a:gd name="f12" fmla="+- 0 0 -90"/>
                <a:gd name="f13" fmla="*/ f3 1 278722"/>
                <a:gd name="f14" fmla="*/ f4 1 326052"/>
                <a:gd name="f15" fmla="+- f7 0 f5"/>
                <a:gd name="f16" fmla="+- f6 0 f5"/>
                <a:gd name="f17" fmla="*/ f12 f0 1"/>
                <a:gd name="f18" fmla="*/ f16 1 278722"/>
                <a:gd name="f19" fmla="*/ f15 1 326052"/>
                <a:gd name="f20" fmla="*/ 0 f16 1"/>
                <a:gd name="f21" fmla="*/ 65210 f15 1"/>
                <a:gd name="f22" fmla="*/ 139361 f16 1"/>
                <a:gd name="f23" fmla="*/ 0 f15 1"/>
                <a:gd name="f24" fmla="*/ 278722 f16 1"/>
                <a:gd name="f25" fmla="*/ 163026 f15 1"/>
                <a:gd name="f26" fmla="*/ 326052 f15 1"/>
                <a:gd name="f27" fmla="*/ 260842 f15 1"/>
                <a:gd name="f28" fmla="*/ f17 1 f2"/>
                <a:gd name="f29" fmla="*/ f20 1 278722"/>
                <a:gd name="f30" fmla="*/ f21 1 326052"/>
                <a:gd name="f31" fmla="*/ f22 1 278722"/>
                <a:gd name="f32" fmla="*/ f23 1 326052"/>
                <a:gd name="f33" fmla="*/ f24 1 278722"/>
                <a:gd name="f34" fmla="*/ f25 1 326052"/>
                <a:gd name="f35" fmla="*/ f26 1 326052"/>
                <a:gd name="f36" fmla="*/ f27 1 32605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78722" h="32605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B0BCDE"/>
            </a:solidFill>
            <a:ln cap="flat">
              <a:noFill/>
              <a:prstDash val="solid"/>
            </a:ln>
          </p:spPr>
          <p:txBody>
            <a:bodyPr vert="horz" wrap="square" lIns="0" tIns="65205" rIns="83612" bIns="65205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677EE34-B118-E0B6-285E-2914F7DA9AE1}"/>
                </a:ext>
              </a:extLst>
            </p:cNvPr>
            <p:cNvSpPr/>
            <p:nvPr/>
          </p:nvSpPr>
          <p:spPr>
            <a:xfrm>
              <a:off x="6165515" y="2641445"/>
              <a:ext cx="1314733" cy="20973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4729"/>
                <a:gd name="f7" fmla="val 2097397"/>
                <a:gd name="f8" fmla="val 131473"/>
                <a:gd name="f9" fmla="val 58862"/>
                <a:gd name="f10" fmla="val 1183256"/>
                <a:gd name="f11" fmla="val 1255867"/>
                <a:gd name="f12" fmla="val 1965924"/>
                <a:gd name="f13" fmla="val 2038535"/>
                <a:gd name="f14" fmla="+- 0 0 -90"/>
                <a:gd name="f15" fmla="*/ f3 1 1314729"/>
                <a:gd name="f16" fmla="*/ f4 1 2097397"/>
                <a:gd name="f17" fmla="+- f7 0 f5"/>
                <a:gd name="f18" fmla="+- f6 0 f5"/>
                <a:gd name="f19" fmla="*/ f14 f0 1"/>
                <a:gd name="f20" fmla="*/ f18 1 1314729"/>
                <a:gd name="f21" fmla="*/ f17 1 2097397"/>
                <a:gd name="f22" fmla="*/ 0 f18 1"/>
                <a:gd name="f23" fmla="*/ 131473 f17 1"/>
                <a:gd name="f24" fmla="*/ 131473 f18 1"/>
                <a:gd name="f25" fmla="*/ 0 f17 1"/>
                <a:gd name="f26" fmla="*/ 1183256 f18 1"/>
                <a:gd name="f27" fmla="*/ 1314729 f18 1"/>
                <a:gd name="f28" fmla="*/ 1965924 f17 1"/>
                <a:gd name="f29" fmla="*/ 2097397 f17 1"/>
                <a:gd name="f30" fmla="*/ f19 1 f2"/>
                <a:gd name="f31" fmla="*/ f22 1 1314729"/>
                <a:gd name="f32" fmla="*/ f23 1 2097397"/>
                <a:gd name="f33" fmla="*/ f24 1 1314729"/>
                <a:gd name="f34" fmla="*/ f25 1 2097397"/>
                <a:gd name="f35" fmla="*/ f26 1 1314729"/>
                <a:gd name="f36" fmla="*/ f27 1 1314729"/>
                <a:gd name="f37" fmla="*/ f28 1 2097397"/>
                <a:gd name="f38" fmla="*/ f29 1 209739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314729" h="209739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7085" tIns="107085" rIns="107085" bIns="107085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LEA overview and data analysis meeting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B85617-0C9A-BE21-CD61-DE39B477E0F2}"/>
                </a:ext>
              </a:extLst>
            </p:cNvPr>
            <p:cNvSpPr/>
            <p:nvPr/>
          </p:nvSpPr>
          <p:spPr>
            <a:xfrm>
              <a:off x="7611721" y="3527115"/>
              <a:ext cx="278718" cy="32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722"/>
                <a:gd name="f7" fmla="val 326052"/>
                <a:gd name="f8" fmla="val 65210"/>
                <a:gd name="f9" fmla="val 139361"/>
                <a:gd name="f10" fmla="val 163026"/>
                <a:gd name="f11" fmla="val 260842"/>
                <a:gd name="f12" fmla="+- 0 0 -90"/>
                <a:gd name="f13" fmla="*/ f3 1 278722"/>
                <a:gd name="f14" fmla="*/ f4 1 326052"/>
                <a:gd name="f15" fmla="+- f7 0 f5"/>
                <a:gd name="f16" fmla="+- f6 0 f5"/>
                <a:gd name="f17" fmla="*/ f12 f0 1"/>
                <a:gd name="f18" fmla="*/ f16 1 278722"/>
                <a:gd name="f19" fmla="*/ f15 1 326052"/>
                <a:gd name="f20" fmla="*/ 0 f16 1"/>
                <a:gd name="f21" fmla="*/ 65210 f15 1"/>
                <a:gd name="f22" fmla="*/ 139361 f16 1"/>
                <a:gd name="f23" fmla="*/ 0 f15 1"/>
                <a:gd name="f24" fmla="*/ 278722 f16 1"/>
                <a:gd name="f25" fmla="*/ 163026 f15 1"/>
                <a:gd name="f26" fmla="*/ 326052 f15 1"/>
                <a:gd name="f27" fmla="*/ 260842 f15 1"/>
                <a:gd name="f28" fmla="*/ f17 1 f2"/>
                <a:gd name="f29" fmla="*/ f20 1 278722"/>
                <a:gd name="f30" fmla="*/ f21 1 326052"/>
                <a:gd name="f31" fmla="*/ f22 1 278722"/>
                <a:gd name="f32" fmla="*/ f23 1 326052"/>
                <a:gd name="f33" fmla="*/ f24 1 278722"/>
                <a:gd name="f34" fmla="*/ f25 1 326052"/>
                <a:gd name="f35" fmla="*/ f26 1 326052"/>
                <a:gd name="f36" fmla="*/ f27 1 32605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78722" h="32605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B0BCDE"/>
            </a:solidFill>
            <a:ln cap="flat">
              <a:noFill/>
              <a:prstDash val="solid"/>
            </a:ln>
          </p:spPr>
          <p:txBody>
            <a:bodyPr vert="horz" wrap="square" lIns="0" tIns="65205" rIns="83612" bIns="65205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B9C9F0-27BD-2C59-3866-CFA79BEA660A}"/>
                </a:ext>
              </a:extLst>
            </p:cNvPr>
            <p:cNvSpPr/>
            <p:nvPr/>
          </p:nvSpPr>
          <p:spPr>
            <a:xfrm>
              <a:off x="8006138" y="2641445"/>
              <a:ext cx="1314733" cy="20973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4729"/>
                <a:gd name="f7" fmla="val 2097397"/>
                <a:gd name="f8" fmla="val 131473"/>
                <a:gd name="f9" fmla="val 58862"/>
                <a:gd name="f10" fmla="val 1183256"/>
                <a:gd name="f11" fmla="val 1255867"/>
                <a:gd name="f12" fmla="val 1965924"/>
                <a:gd name="f13" fmla="val 2038535"/>
                <a:gd name="f14" fmla="+- 0 0 -90"/>
                <a:gd name="f15" fmla="*/ f3 1 1314729"/>
                <a:gd name="f16" fmla="*/ f4 1 2097397"/>
                <a:gd name="f17" fmla="+- f7 0 f5"/>
                <a:gd name="f18" fmla="+- f6 0 f5"/>
                <a:gd name="f19" fmla="*/ f14 f0 1"/>
                <a:gd name="f20" fmla="*/ f18 1 1314729"/>
                <a:gd name="f21" fmla="*/ f17 1 2097397"/>
                <a:gd name="f22" fmla="*/ 0 f18 1"/>
                <a:gd name="f23" fmla="*/ 131473 f17 1"/>
                <a:gd name="f24" fmla="*/ 131473 f18 1"/>
                <a:gd name="f25" fmla="*/ 0 f17 1"/>
                <a:gd name="f26" fmla="*/ 1183256 f18 1"/>
                <a:gd name="f27" fmla="*/ 1314729 f18 1"/>
                <a:gd name="f28" fmla="*/ 1965924 f17 1"/>
                <a:gd name="f29" fmla="*/ 2097397 f17 1"/>
                <a:gd name="f30" fmla="*/ f19 1 f2"/>
                <a:gd name="f31" fmla="*/ f22 1 1314729"/>
                <a:gd name="f32" fmla="*/ f23 1 2097397"/>
                <a:gd name="f33" fmla="*/ f24 1 1314729"/>
                <a:gd name="f34" fmla="*/ f25 1 2097397"/>
                <a:gd name="f35" fmla="*/ f26 1 1314729"/>
                <a:gd name="f36" fmla="*/ f27 1 1314729"/>
                <a:gd name="f37" fmla="*/ f28 1 2097397"/>
                <a:gd name="f38" fmla="*/ f29 1 209739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314729" h="209739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7085" tIns="107085" rIns="107085" bIns="107085" anchor="ctr" anchorCtr="1" compatLnSpc="1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cs typeface="Calibri"/>
                </a:rPr>
                <a:t>On-site School-based reviews (as applicable)</a:t>
              </a:r>
            </a:p>
            <a:p>
              <a:pPr marL="0" marR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Draft read out/final report</a:t>
              </a:r>
              <a:endParaRPr lang="en-US" sz="1600" dirty="0">
                <a:cs typeface="Calibri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6AD145D-DBBE-B71F-71F1-8F0ABA511FC7}"/>
                </a:ext>
              </a:extLst>
            </p:cNvPr>
            <p:cNvSpPr/>
            <p:nvPr/>
          </p:nvSpPr>
          <p:spPr>
            <a:xfrm>
              <a:off x="9452335" y="3527115"/>
              <a:ext cx="278718" cy="32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722"/>
                <a:gd name="f7" fmla="val 326052"/>
                <a:gd name="f8" fmla="val 65210"/>
                <a:gd name="f9" fmla="val 139361"/>
                <a:gd name="f10" fmla="val 163026"/>
                <a:gd name="f11" fmla="val 260842"/>
                <a:gd name="f12" fmla="+- 0 0 -90"/>
                <a:gd name="f13" fmla="*/ f3 1 278722"/>
                <a:gd name="f14" fmla="*/ f4 1 326052"/>
                <a:gd name="f15" fmla="+- f7 0 f5"/>
                <a:gd name="f16" fmla="+- f6 0 f5"/>
                <a:gd name="f17" fmla="*/ f12 f0 1"/>
                <a:gd name="f18" fmla="*/ f16 1 278722"/>
                <a:gd name="f19" fmla="*/ f15 1 326052"/>
                <a:gd name="f20" fmla="*/ 0 f16 1"/>
                <a:gd name="f21" fmla="*/ 65210 f15 1"/>
                <a:gd name="f22" fmla="*/ 139361 f16 1"/>
                <a:gd name="f23" fmla="*/ 0 f15 1"/>
                <a:gd name="f24" fmla="*/ 278722 f16 1"/>
                <a:gd name="f25" fmla="*/ 163026 f15 1"/>
                <a:gd name="f26" fmla="*/ 326052 f15 1"/>
                <a:gd name="f27" fmla="*/ 260842 f15 1"/>
                <a:gd name="f28" fmla="*/ f17 1 f2"/>
                <a:gd name="f29" fmla="*/ f20 1 278722"/>
                <a:gd name="f30" fmla="*/ f21 1 326052"/>
                <a:gd name="f31" fmla="*/ f22 1 278722"/>
                <a:gd name="f32" fmla="*/ f23 1 326052"/>
                <a:gd name="f33" fmla="*/ f24 1 278722"/>
                <a:gd name="f34" fmla="*/ f25 1 326052"/>
                <a:gd name="f35" fmla="*/ f26 1 326052"/>
                <a:gd name="f36" fmla="*/ f27 1 32605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78722" h="32605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B0BCDE"/>
            </a:solidFill>
            <a:ln cap="flat">
              <a:noFill/>
              <a:prstDash val="solid"/>
            </a:ln>
          </p:spPr>
          <p:txBody>
            <a:bodyPr vert="horz" wrap="square" lIns="0" tIns="65205" rIns="83612" bIns="65205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FB13F06-410E-05AA-94EC-B2F11F5440C2}"/>
                </a:ext>
              </a:extLst>
            </p:cNvPr>
            <p:cNvSpPr/>
            <p:nvPr/>
          </p:nvSpPr>
          <p:spPr>
            <a:xfrm>
              <a:off x="9846752" y="2641445"/>
              <a:ext cx="1500694" cy="20973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0697"/>
                <a:gd name="f7" fmla="val 2097397"/>
                <a:gd name="f8" fmla="val 150070"/>
                <a:gd name="f9" fmla="val 67189"/>
                <a:gd name="f10" fmla="val 1350627"/>
                <a:gd name="f11" fmla="val 1433508"/>
                <a:gd name="f12" fmla="val 1947327"/>
                <a:gd name="f13" fmla="val 2030208"/>
                <a:gd name="f14" fmla="+- 0 0 -90"/>
                <a:gd name="f15" fmla="*/ f3 1 1500697"/>
                <a:gd name="f16" fmla="*/ f4 1 2097397"/>
                <a:gd name="f17" fmla="+- f7 0 f5"/>
                <a:gd name="f18" fmla="+- f6 0 f5"/>
                <a:gd name="f19" fmla="*/ f14 f0 1"/>
                <a:gd name="f20" fmla="*/ f18 1 1500697"/>
                <a:gd name="f21" fmla="*/ f17 1 2097397"/>
                <a:gd name="f22" fmla="*/ 0 f18 1"/>
                <a:gd name="f23" fmla="*/ 150070 f17 1"/>
                <a:gd name="f24" fmla="*/ 150070 f18 1"/>
                <a:gd name="f25" fmla="*/ 0 f17 1"/>
                <a:gd name="f26" fmla="*/ 1350627 f18 1"/>
                <a:gd name="f27" fmla="*/ 1500697 f18 1"/>
                <a:gd name="f28" fmla="*/ 1947327 f17 1"/>
                <a:gd name="f29" fmla="*/ 2097397 f17 1"/>
                <a:gd name="f30" fmla="*/ f19 1 f2"/>
                <a:gd name="f31" fmla="*/ f22 1 1500697"/>
                <a:gd name="f32" fmla="*/ f23 1 2097397"/>
                <a:gd name="f33" fmla="*/ f24 1 1500697"/>
                <a:gd name="f34" fmla="*/ f25 1 2097397"/>
                <a:gd name="f35" fmla="*/ f26 1 1500697"/>
                <a:gd name="f36" fmla="*/ f27 1 1500697"/>
                <a:gd name="f37" fmla="*/ f28 1 2097397"/>
                <a:gd name="f38" fmla="*/ f29 1 209739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500697" h="209739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50638" tIns="150638" rIns="150638" bIns="150638" anchor="ctr" anchorCtr="1" compatLnSpc="1">
              <a:noAutofit/>
            </a:bodyPr>
            <a:lstStyle/>
            <a:p>
              <a:pPr algn="ctr" defTabSz="1244598">
                <a:lnSpc>
                  <a:spcPct val="90000"/>
                </a:lnSpc>
                <a:spcAft>
                  <a:spcPts val="12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Corrective</a:t>
              </a:r>
              <a:r>
                <a:rPr lang="en-US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Action</a:t>
              </a:r>
              <a:r>
                <a:rPr lang="en-US" sz="2000" dirty="0">
                  <a:solidFill>
                    <a:srgbClr val="FFFFFF"/>
                  </a:solidFill>
                  <a:latin typeface="Calibri"/>
                </a:rPr>
                <a:t>/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  <a:p>
              <a:pPr marL="0" marR="0" lvl="0" indent="0" algn="ctr" defTabSz="1244598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dirty="0">
                  <a:solidFill>
                    <a:srgbClr val="FFFFFF"/>
                  </a:solidFill>
                  <a:latin typeface="Calibri"/>
                </a:rPr>
                <a:t>Support</a:t>
              </a:r>
              <a:endPara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endParaRPr>
            </a:p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Plans &amp; Verification</a:t>
              </a:r>
              <a:endPara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alibri"/>
              </a:endParaRPr>
            </a:p>
          </p:txBody>
        </p:sp>
      </p:grpSp>
      <p:sp>
        <p:nvSpPr>
          <p:cNvPr id="15" name="TextBox 8">
            <a:extLst>
              <a:ext uri="{FF2B5EF4-FFF2-40B4-BE49-F238E27FC236}">
                <a16:creationId xmlns:a16="http://schemas.microsoft.com/office/drawing/2014/main" id="{4CDBF1CE-C79C-215A-3A8E-752444FC6CEC}"/>
              </a:ext>
            </a:extLst>
          </p:cNvPr>
          <p:cNvSpPr txBox="1"/>
          <p:nvPr/>
        </p:nvSpPr>
        <p:spPr>
          <a:xfrm>
            <a:off x="1025246" y="5342931"/>
            <a:ext cx="9721311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*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Level 1 monitoring activities take place in the LEA's central office whereas</a:t>
            </a:r>
            <a:endParaRPr lang="en-US" sz="24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rPr>
              <a:t>  Level 2 monitoring activities take place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 in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rPr>
              <a:t> both the LEA's central office </a:t>
            </a:r>
            <a:r>
              <a:rPr lang="en-US" sz="2400" b="0" i="0" u="sng" strike="noStrike" kern="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rPr>
              <a:t>and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rPr>
              <a:t>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  the 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rPr>
              <a:t>schools.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3F38-E18F-D9D2-DD10-DF4CB5D0A1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>
                <a:solidFill>
                  <a:srgbClr val="0070C0"/>
                </a:solidFill>
              </a:rPr>
              <a:t> Procedures/Protocols of SSS </a:t>
            </a:r>
            <a:r>
              <a:rPr lang="en-US" sz="2800" i="1" dirty="0">
                <a:solidFill>
                  <a:srgbClr val="0070C0"/>
                </a:solidFill>
              </a:rPr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E0725-0FFD-8246-178F-160A2FD482B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398903"/>
            <a:ext cx="10515600" cy="4778060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b="1" u="sng" dirty="0">
                <a:solidFill>
                  <a:srgbClr val="00B050"/>
                </a:solidFill>
                <a:cs typeface="Calibri"/>
              </a:rPr>
              <a:t>Level I -</a:t>
            </a:r>
            <a:r>
              <a:rPr lang="en-US" b="1" dirty="0">
                <a:cs typeface="Calibri"/>
              </a:rPr>
              <a:t> </a:t>
            </a:r>
            <a:r>
              <a:rPr lang="en-US" dirty="0">
                <a:solidFill>
                  <a:srgbClr val="00B050"/>
                </a:solidFill>
                <a:cs typeface="Calibri"/>
              </a:rPr>
              <a:t>LEAs selected, based on their data will receive central office-based monitoring activities</a:t>
            </a:r>
            <a:endParaRPr lang="en-US" dirty="0"/>
          </a:p>
          <a:p>
            <a:pPr marL="0" lvl="0" indent="0">
              <a:lnSpc>
                <a:spcPct val="80000"/>
              </a:lnSpc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US" b="1" u="sng" dirty="0">
                <a:solidFill>
                  <a:srgbClr val="00B050"/>
                </a:solidFill>
              </a:rPr>
              <a:t>Level </a:t>
            </a:r>
            <a:r>
              <a:rPr lang="en-US" b="1" u="sng" dirty="0" err="1">
                <a:solidFill>
                  <a:srgbClr val="00B050"/>
                </a:solidFill>
              </a:rPr>
              <a:t>ll</a:t>
            </a:r>
            <a:r>
              <a:rPr lang="en-US" u="sng" dirty="0">
                <a:solidFill>
                  <a:srgbClr val="00B050"/>
                </a:solidFill>
              </a:rPr>
              <a:t> -</a:t>
            </a:r>
            <a:r>
              <a:rPr lang="en-US" dirty="0">
                <a:solidFill>
                  <a:srgbClr val="00B050"/>
                </a:solidFill>
              </a:rPr>
              <a:t> LEAs selected, based on their data, will receive school-based monitoring activities</a:t>
            </a:r>
            <a:endParaRPr lang="en-US" dirty="0">
              <a:solidFill>
                <a:srgbClr val="00B050"/>
              </a:solidFill>
              <a:cs typeface="Calibri"/>
            </a:endParaRPr>
          </a:p>
          <a:p>
            <a:pPr lvl="0">
              <a:lnSpc>
                <a:spcPct val="80000"/>
              </a:lnSpc>
              <a:buNone/>
            </a:pPr>
            <a:r>
              <a:rPr lang="en-US" b="1" dirty="0">
                <a:cs typeface="Calibri"/>
              </a:rPr>
              <a:t>                                       School-Based Procedures/Elements</a:t>
            </a:r>
            <a:endParaRPr lang="en-US" dirty="0">
              <a:cs typeface="Calibri"/>
            </a:endParaRPr>
          </a:p>
          <a:p>
            <a:pPr lvl="0"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dirty="0"/>
              <a:t>Team member training</a:t>
            </a:r>
            <a:endParaRPr lang="en-US" dirty="0">
              <a:cs typeface="Calibri"/>
            </a:endParaRPr>
          </a:p>
          <a:p>
            <a:pPr lvl="0"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dirty="0"/>
              <a:t>School-based monitoring activities including going to the schools and interviewing teachers, students (as appropriate) and school-based administrators. Class observations are also built into this schedule.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F12D5-CCCF-0941-7E60-C717F4CA21C3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017C3E-A29E-4574-A8E4-7623F361845E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26C3-0FA4-B2B3-FE56-ED8B2C77FB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>
                <a:solidFill>
                  <a:srgbClr val="0070C0"/>
                </a:solidFill>
              </a:rPr>
              <a:t> Procedures/Protocols of SSS </a:t>
            </a:r>
            <a:r>
              <a:rPr lang="en-US" sz="2800" i="1" dirty="0">
                <a:solidFill>
                  <a:srgbClr val="0070C0"/>
                </a:solidFill>
              </a:rPr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CD563-775D-EC46-B510-53CEA66F608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Corrective Action(s) / Support Plan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  <a:ea typeface="Microsoft Sans Serif"/>
                <a:cs typeface="Microsoft Sans Serif"/>
              </a:rPr>
              <a:t>The final report describes the nature and extent of programs and services as well as areas for improvement. </a:t>
            </a:r>
            <a:endParaRPr lang="en-US" dirty="0">
              <a:latin typeface="+mn-lt"/>
              <a:ea typeface="Microsoft Sans Serif"/>
              <a:cs typeface="Calibri"/>
            </a:endParaRPr>
          </a:p>
          <a:p>
            <a:pPr marL="0" indent="0">
              <a:buNone/>
            </a:pPr>
            <a:endParaRPr lang="en-US" dirty="0">
              <a:latin typeface="+mn-lt"/>
              <a:ea typeface="Microsoft Sans Serif"/>
              <a:cs typeface="Microsoft Sans Serif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>
                <a:latin typeface="+mn-lt"/>
                <a:ea typeface="Microsoft Sans Serif"/>
                <a:cs typeface="Microsoft Sans Serif"/>
              </a:rPr>
              <a:t>It details technical assistance and training needed to enable the </a:t>
            </a:r>
            <a:r>
              <a:rPr lang="en-US" dirty="0">
                <a:latin typeface="+mn-lt"/>
                <a:ea typeface="Microsoft Sans Serif"/>
                <a:cs typeface="Microsoft Sans Serif"/>
              </a:rPr>
              <a:t>district to strengthen selected educational programs and correct any identified compliance findings. </a:t>
            </a:r>
            <a:endParaRPr lang="en-US" dirty="0">
              <a:latin typeface="+mn-lt"/>
              <a:cs typeface="Calibri"/>
            </a:endParaRPr>
          </a:p>
          <a:p>
            <a:pPr marL="0" lvl="0" indent="0">
              <a:buNone/>
            </a:pPr>
            <a:endParaRPr lang="en-US" dirty="0">
              <a:latin typeface="Microsoft Sans Serif"/>
              <a:ea typeface="Microsoft Sans Serif"/>
              <a:cs typeface="Microsoft Sans Serif"/>
            </a:endParaRPr>
          </a:p>
          <a:p>
            <a:pPr lvl="0">
              <a:buClr>
                <a:srgbClr val="0070C0"/>
              </a:buClr>
              <a:buSzPct val="95000"/>
              <a:buFont typeface="Wingdings" pitchFamily="2"/>
              <a:buChar char="§"/>
            </a:pPr>
            <a:r>
              <a:rPr lang="en-US" dirty="0"/>
              <a:t>Verification process (will be reviewed in slides 24- 25)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3AB70-C63D-EFB7-1013-8CEDE2AD8449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A2D83E-3ECA-427E-952F-6DBA910091F0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6EFF-25D2-C9E1-AABE-473DFE9A6D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</a:rPr>
              <a:t>SSS RIDE Review of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CBF48-F3E1-BC55-999E-814AC661523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95000"/>
              <a:buFont typeface="Calibri" pitchFamily="34"/>
              <a:buChar char="⁻"/>
            </a:pPr>
            <a:r>
              <a:rPr lang="en-US" sz="2400" dirty="0"/>
              <a:t>Prior SSS reports and verification process</a:t>
            </a:r>
          </a:p>
          <a:p>
            <a:pPr lvl="0">
              <a:buSzPct val="95000"/>
              <a:buFont typeface="Calibri" pitchFamily="34"/>
              <a:buChar char="⁻"/>
            </a:pPr>
            <a:r>
              <a:rPr lang="en-US" sz="2400" dirty="0"/>
              <a:t>All state performance plan (SPP) indicators &amp; public reporting</a:t>
            </a:r>
            <a:endParaRPr lang="en-US" sz="2400" dirty="0">
              <a:cs typeface="Calibri"/>
            </a:endParaRPr>
          </a:p>
          <a:p>
            <a:pPr>
              <a:buSzPct val="95000"/>
              <a:buFont typeface="Calibri" pitchFamily="34"/>
              <a:buChar char="⁻"/>
            </a:pPr>
            <a:r>
              <a:rPr lang="en-US" sz="2400" dirty="0"/>
              <a:t>Dispute resolution &amp; Call Center information</a:t>
            </a:r>
            <a:endParaRPr lang="en-US" sz="2400" dirty="0">
              <a:cs typeface="Calibri"/>
            </a:endParaRPr>
          </a:p>
          <a:p>
            <a:pPr lvl="0">
              <a:buSzPct val="95000"/>
              <a:buFont typeface="Calibri" pitchFamily="34"/>
              <a:buChar char="⁻"/>
            </a:pPr>
            <a:r>
              <a:rPr lang="en-US" sz="2400" dirty="0"/>
              <a:t>Consolidated resource plan (CRP) &amp; special education performance reports</a:t>
            </a:r>
            <a:endParaRPr lang="en-US" sz="2400" dirty="0">
              <a:cs typeface="Calibri"/>
            </a:endParaRPr>
          </a:p>
          <a:p>
            <a:pPr lvl="0">
              <a:buSzPct val="95000"/>
              <a:buFont typeface="Calibri" pitchFamily="34"/>
              <a:buChar char="⁻"/>
            </a:pPr>
            <a:r>
              <a:rPr lang="en-US" sz="2400" dirty="0"/>
              <a:t>School classifications</a:t>
            </a:r>
            <a:endParaRPr lang="en-US" sz="2400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95A5B-A2FB-24FD-5F5B-A615290BC06F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lvl="0">
              <a:buSzPct val="95000"/>
              <a:buFont typeface="Calibri" pitchFamily="34"/>
              <a:buChar char="₋"/>
            </a:pPr>
            <a:r>
              <a:rPr lang="en-US" sz="2400"/>
              <a:t>State assessment information</a:t>
            </a:r>
          </a:p>
          <a:p>
            <a:pPr lvl="0">
              <a:buSzPct val="95000"/>
              <a:buFont typeface="Calibri" pitchFamily="34"/>
              <a:buChar char="₋"/>
            </a:pPr>
            <a:r>
              <a:rPr lang="en-US" sz="2400"/>
              <a:t>District and school report cards</a:t>
            </a:r>
          </a:p>
          <a:p>
            <a:pPr lvl="0">
              <a:buSzPct val="95000"/>
              <a:buFont typeface="Calibri" pitchFamily="34"/>
              <a:buChar char="₋"/>
            </a:pPr>
            <a:r>
              <a:rPr lang="en-US" sz="2400"/>
              <a:t>SurveyWorks (Special Education Family Survey)</a:t>
            </a:r>
          </a:p>
          <a:p>
            <a:pPr lvl="0">
              <a:buSzPct val="95000"/>
              <a:buFont typeface="Calibri" pitchFamily="34"/>
              <a:buChar char="₋"/>
            </a:pPr>
            <a:r>
              <a:rPr lang="en-US" sz="2400"/>
              <a:t>Special education structure and support</a:t>
            </a:r>
          </a:p>
          <a:p>
            <a:pPr lvl="0">
              <a:buSzPct val="95000"/>
              <a:buFont typeface="Calibri" pitchFamily="34"/>
              <a:buChar char="₋"/>
            </a:pPr>
            <a:r>
              <a:rPr lang="en-US" sz="2400"/>
              <a:t>Discussion of any critical issues and significant initiatives that influence service delivery</a:t>
            </a:r>
          </a:p>
          <a:p>
            <a:pPr lvl="0">
              <a:buFont typeface="Calibri" pitchFamily="34"/>
              <a:buChar char="⁻"/>
            </a:pPr>
            <a:endParaRPr lang="en-US"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03885-8B65-126D-5FAE-EF434A9DB2B7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361857-3D14-4E87-B935-F34E8ABDEA0C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0908-D6E6-91F3-4DBE-2CB97B3B5C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School Support System: Record Reviews</a:t>
            </a:r>
          </a:p>
        </p:txBody>
      </p:sp>
      <p:grpSp>
        <p:nvGrpSpPr>
          <p:cNvPr id="3" name="Content Placeholder 3">
            <a:extLst>
              <a:ext uri="{FF2B5EF4-FFF2-40B4-BE49-F238E27FC236}">
                <a16:creationId xmlns:a16="http://schemas.microsoft.com/office/drawing/2014/main" id="{86860500-72AE-F4A4-46D0-800961BFA1C8}"/>
              </a:ext>
            </a:extLst>
          </p:cNvPr>
          <p:cNvGrpSpPr/>
          <p:nvPr/>
        </p:nvGrpSpPr>
        <p:grpSpPr>
          <a:xfrm>
            <a:off x="240148" y="1597885"/>
            <a:ext cx="11720934" cy="4894985"/>
            <a:chOff x="240148" y="1597886"/>
            <a:chExt cx="11720934" cy="459970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20B53F-4B61-22B2-5608-D234A0999B0D}"/>
                </a:ext>
              </a:extLst>
            </p:cNvPr>
            <p:cNvSpPr/>
            <p:nvPr/>
          </p:nvSpPr>
          <p:spPr>
            <a:xfrm>
              <a:off x="240148" y="1597886"/>
              <a:ext cx="2725798" cy="22536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5720"/>
                <a:gd name="f7" fmla="val 1485432"/>
                <a:gd name="f8" fmla="+- 0 0 -90"/>
                <a:gd name="f9" fmla="*/ f3 1 2475720"/>
                <a:gd name="f10" fmla="*/ f4 1 1485432"/>
                <a:gd name="f11" fmla="+- f7 0 f5"/>
                <a:gd name="f12" fmla="+- f6 0 f5"/>
                <a:gd name="f13" fmla="*/ f8 f0 1"/>
                <a:gd name="f14" fmla="*/ f12 1 2475720"/>
                <a:gd name="f15" fmla="*/ f11 1 1485432"/>
                <a:gd name="f16" fmla="*/ 0 f12 1"/>
                <a:gd name="f17" fmla="*/ 0 f11 1"/>
                <a:gd name="f18" fmla="*/ 2475720 f12 1"/>
                <a:gd name="f19" fmla="*/ 1485432 f11 1"/>
                <a:gd name="f20" fmla="*/ f13 1 f2"/>
                <a:gd name="f21" fmla="*/ f16 1 2475720"/>
                <a:gd name="f22" fmla="*/ f17 1 1485432"/>
                <a:gd name="f23" fmla="*/ f18 1 2475720"/>
                <a:gd name="f24" fmla="*/ f19 1 148543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475720" h="148543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6683" tIns="106683" rIns="106683" bIns="106683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A stratified random </a:t>
              </a:r>
              <a:r>
                <a:rPr lang="en-US" sz="2000" b="0" i="0" u="none" strike="noStrike" kern="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selection </a:t>
              </a:r>
              <a:r>
                <a:rPr lang="en-US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of records* is done through the special education census. </a:t>
              </a:r>
              <a:r>
                <a:rPr lang="en-US" sz="2000" b="0" i="0" u="none" strike="noStrike" kern="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   </a:t>
              </a:r>
            </a:p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dirty="0">
                  <a:solidFill>
                    <a:schemeClr val="bg1"/>
                  </a:solidFill>
                  <a:effectLst/>
                  <a:latin typeface="Microsoft Sans Serif" panose="020B0604020202020204" pitchFamily="34" charset="0"/>
                </a:rPr>
                <a:t>*The baseline number of records will not go below six. </a:t>
              </a:r>
              <a:endParaRPr lang="en-US" sz="2000" b="0" i="0" u="none" strike="noStrike" kern="0" cap="none" spc="0" baseline="0" dirty="0">
                <a:solidFill>
                  <a:schemeClr val="bg1"/>
                </a:solidFill>
                <a:uFillTx/>
                <a:latin typeface="Calibri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F948464-01ED-B4DF-596C-08D9CC16B2FD}"/>
                </a:ext>
              </a:extLst>
            </p:cNvPr>
            <p:cNvSpPr/>
            <p:nvPr/>
          </p:nvSpPr>
          <p:spPr>
            <a:xfrm>
              <a:off x="3238521" y="1597886"/>
              <a:ext cx="2725798" cy="22536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5720"/>
                <a:gd name="f7" fmla="val 1485432"/>
                <a:gd name="f8" fmla="+- 0 0 -90"/>
                <a:gd name="f9" fmla="*/ f3 1 2475720"/>
                <a:gd name="f10" fmla="*/ f4 1 1485432"/>
                <a:gd name="f11" fmla="+- f7 0 f5"/>
                <a:gd name="f12" fmla="+- f6 0 f5"/>
                <a:gd name="f13" fmla="*/ f8 f0 1"/>
                <a:gd name="f14" fmla="*/ f12 1 2475720"/>
                <a:gd name="f15" fmla="*/ f11 1 1485432"/>
                <a:gd name="f16" fmla="*/ 0 f12 1"/>
                <a:gd name="f17" fmla="*/ 0 f11 1"/>
                <a:gd name="f18" fmla="*/ 2475720 f12 1"/>
                <a:gd name="f19" fmla="*/ 1485432 f11 1"/>
                <a:gd name="f20" fmla="*/ f13 1 f2"/>
                <a:gd name="f21" fmla="*/ f16 1 2475720"/>
                <a:gd name="f22" fmla="*/ f17 1 1485432"/>
                <a:gd name="f23" fmla="*/ f18 1 2475720"/>
                <a:gd name="f24" fmla="*/ f19 1 148543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475720" h="148543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4766" tIns="64766" rIns="64766" bIns="64766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Students are selected to be representative of the 13 federal disability categories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0BF8C8-64FF-3B5A-9D51-02C7AE27FFC8}"/>
                </a:ext>
              </a:extLst>
            </p:cNvPr>
            <p:cNvSpPr/>
            <p:nvPr/>
          </p:nvSpPr>
          <p:spPr>
            <a:xfrm>
              <a:off x="6236902" y="1597886"/>
              <a:ext cx="2725798" cy="22536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5720"/>
                <a:gd name="f7" fmla="val 1485432"/>
                <a:gd name="f8" fmla="+- 0 0 -90"/>
                <a:gd name="f9" fmla="*/ f3 1 2475720"/>
                <a:gd name="f10" fmla="*/ f4 1 1485432"/>
                <a:gd name="f11" fmla="+- f7 0 f5"/>
                <a:gd name="f12" fmla="+- f6 0 f5"/>
                <a:gd name="f13" fmla="*/ f8 f0 1"/>
                <a:gd name="f14" fmla="*/ f12 1 2475720"/>
                <a:gd name="f15" fmla="*/ f11 1 1485432"/>
                <a:gd name="f16" fmla="*/ 0 f12 1"/>
                <a:gd name="f17" fmla="*/ 0 f11 1"/>
                <a:gd name="f18" fmla="*/ 2475720 f12 1"/>
                <a:gd name="f19" fmla="*/ 1485432 f11 1"/>
                <a:gd name="f20" fmla="*/ f13 1 f2"/>
                <a:gd name="f21" fmla="*/ f16 1 2475720"/>
                <a:gd name="f22" fmla="*/ f17 1 1485432"/>
                <a:gd name="f23" fmla="*/ f18 1 2475720"/>
                <a:gd name="f24" fmla="*/ f19 1 148543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475720" h="148543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4766" tIns="64766" rIns="64766" bIns="64766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The number of records is dependent on the size of the LEA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2A93A53-BA48-288F-6494-1A75635BCE85}"/>
                </a:ext>
              </a:extLst>
            </p:cNvPr>
            <p:cNvSpPr/>
            <p:nvPr/>
          </p:nvSpPr>
          <p:spPr>
            <a:xfrm>
              <a:off x="9235284" y="1597886"/>
              <a:ext cx="2725798" cy="22536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5720"/>
                <a:gd name="f7" fmla="val 1485432"/>
                <a:gd name="f8" fmla="+- 0 0 -90"/>
                <a:gd name="f9" fmla="*/ f3 1 2475720"/>
                <a:gd name="f10" fmla="*/ f4 1 1485432"/>
                <a:gd name="f11" fmla="+- f7 0 f5"/>
                <a:gd name="f12" fmla="+- f6 0 f5"/>
                <a:gd name="f13" fmla="*/ f8 f0 1"/>
                <a:gd name="f14" fmla="*/ f12 1 2475720"/>
                <a:gd name="f15" fmla="*/ f11 1 1485432"/>
                <a:gd name="f16" fmla="*/ 0 f12 1"/>
                <a:gd name="f17" fmla="*/ 0 f11 1"/>
                <a:gd name="f18" fmla="*/ 2475720 f12 1"/>
                <a:gd name="f19" fmla="*/ 1485432 f11 1"/>
                <a:gd name="f20" fmla="*/ f13 1 f2"/>
                <a:gd name="f21" fmla="*/ f16 1 2475720"/>
                <a:gd name="f22" fmla="*/ f17 1 1485432"/>
                <a:gd name="f23" fmla="*/ f18 1 2475720"/>
                <a:gd name="f24" fmla="*/ f19 1 148543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475720" h="148543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4766" tIns="64766" rIns="64766" bIns="64766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We work the LEAs disproportionality data to align with our selection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BF02B7-A8FD-05C7-E499-014F6CC6BB9C}"/>
                </a:ext>
              </a:extLst>
            </p:cNvPr>
            <p:cNvSpPr/>
            <p:nvPr/>
          </p:nvSpPr>
          <p:spPr>
            <a:xfrm>
              <a:off x="1739335" y="4074648"/>
              <a:ext cx="2725798" cy="21229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5720"/>
                <a:gd name="f7" fmla="val 1485432"/>
                <a:gd name="f8" fmla="+- 0 0 -90"/>
                <a:gd name="f9" fmla="*/ f3 1 2475720"/>
                <a:gd name="f10" fmla="*/ f4 1 1485432"/>
                <a:gd name="f11" fmla="+- f7 0 f5"/>
                <a:gd name="f12" fmla="+- f6 0 f5"/>
                <a:gd name="f13" fmla="*/ f8 f0 1"/>
                <a:gd name="f14" fmla="*/ f12 1 2475720"/>
                <a:gd name="f15" fmla="*/ f11 1 1485432"/>
                <a:gd name="f16" fmla="*/ 0 f12 1"/>
                <a:gd name="f17" fmla="*/ 0 f11 1"/>
                <a:gd name="f18" fmla="*/ 2475720 f12 1"/>
                <a:gd name="f19" fmla="*/ 1485432 f11 1"/>
                <a:gd name="f20" fmla="*/ f13 1 f2"/>
                <a:gd name="f21" fmla="*/ f16 1 2475720"/>
                <a:gd name="f22" fmla="*/ f17 1 1485432"/>
                <a:gd name="f23" fmla="*/ f18 1 2475720"/>
                <a:gd name="f24" fmla="*/ f19 1 148543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475720" h="148543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4766" tIns="64766" rIns="64766" bIns="64766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We</a:t>
              </a:r>
              <a:r>
                <a:rPr lang="en-US" sz="17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rPr>
                <a:t> </a:t>
              </a:r>
              <a:r>
                <a:rPr lang="en-US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ensure equity of, gender, race, grades and schools in our selections.</a:t>
              </a:r>
            </a:p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rPr>
                <a:t>Consolidated resource plans, school classifications &amp; State assessment are data sources</a:t>
              </a:r>
              <a:endParaRPr lang="en-US" sz="17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14757B6-06C7-77A0-72EB-2994F92BDC37}"/>
                </a:ext>
              </a:extLst>
            </p:cNvPr>
            <p:cNvSpPr/>
            <p:nvPr/>
          </p:nvSpPr>
          <p:spPr>
            <a:xfrm>
              <a:off x="4737716" y="4074648"/>
              <a:ext cx="2725798" cy="21229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5720"/>
                <a:gd name="f7" fmla="val 1485432"/>
                <a:gd name="f8" fmla="+- 0 0 -90"/>
                <a:gd name="f9" fmla="*/ f3 1 2475720"/>
                <a:gd name="f10" fmla="*/ f4 1 1485432"/>
                <a:gd name="f11" fmla="+- f7 0 f5"/>
                <a:gd name="f12" fmla="+- f6 0 f5"/>
                <a:gd name="f13" fmla="*/ f8 f0 1"/>
                <a:gd name="f14" fmla="*/ f12 1 2475720"/>
                <a:gd name="f15" fmla="*/ f11 1 1485432"/>
                <a:gd name="f16" fmla="*/ 0 f12 1"/>
                <a:gd name="f17" fmla="*/ 0 f11 1"/>
                <a:gd name="f18" fmla="*/ 2475720 f12 1"/>
                <a:gd name="f19" fmla="*/ 1485432 f11 1"/>
                <a:gd name="f20" fmla="*/ f13 1 f2"/>
                <a:gd name="f21" fmla="*/ f16 1 2475720"/>
                <a:gd name="f22" fmla="*/ f17 1 1485432"/>
                <a:gd name="f23" fmla="*/ f18 1 2475720"/>
                <a:gd name="f24" fmla="*/ f19 1 148543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475720" h="148543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4766" tIns="64766" rIns="64766" bIns="64766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Letters go out to the parents/guardians of the students selected explaining the process and inviting any questions 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3721AB-100E-B56E-27FA-D43D2FF7360A}"/>
                </a:ext>
              </a:extLst>
            </p:cNvPr>
            <p:cNvSpPr/>
            <p:nvPr/>
          </p:nvSpPr>
          <p:spPr>
            <a:xfrm>
              <a:off x="7736098" y="4074648"/>
              <a:ext cx="2725798" cy="21229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5720"/>
                <a:gd name="f7" fmla="val 1485432"/>
                <a:gd name="f8" fmla="+- 0 0 -90"/>
                <a:gd name="f9" fmla="*/ f3 1 2475720"/>
                <a:gd name="f10" fmla="*/ f4 1 1485432"/>
                <a:gd name="f11" fmla="+- f7 0 f5"/>
                <a:gd name="f12" fmla="+- f6 0 f5"/>
                <a:gd name="f13" fmla="*/ f8 f0 1"/>
                <a:gd name="f14" fmla="*/ f12 1 2475720"/>
                <a:gd name="f15" fmla="*/ f11 1 1485432"/>
                <a:gd name="f16" fmla="*/ 0 f12 1"/>
                <a:gd name="f17" fmla="*/ 0 f11 1"/>
                <a:gd name="f18" fmla="*/ 2475720 f12 1"/>
                <a:gd name="f19" fmla="*/ 1485432 f11 1"/>
                <a:gd name="f20" fmla="*/ f13 1 f2"/>
                <a:gd name="f21" fmla="*/ f16 1 2475720"/>
                <a:gd name="f22" fmla="*/ f17 1 1485432"/>
                <a:gd name="f23" fmla="*/ f18 1 2475720"/>
                <a:gd name="f24" fmla="*/ f19 1 148543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475720" h="148543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4766" tIns="64766" rIns="64766" bIns="64766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rPr>
                <a:t>OSCAS Team leaders engage in record reviews  at central office.</a:t>
              </a:r>
              <a:endParaRPr lang="en-US" sz="170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0bfeb4b-8b14-4ec8-a45f-f936884ba75f">
      <Terms xmlns="http://schemas.microsoft.com/office/infopath/2007/PartnerControls"/>
    </lcf76f155ced4ddcb4097134ff3c332f>
    <TaxCatchAll xmlns="fb4ce569-0273-4228-9157-33b14876d01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BDD4D826CA543B55D6C0F53319657" ma:contentTypeVersion="21" ma:contentTypeDescription="Create a new document." ma:contentTypeScope="" ma:versionID="65ae2ea716c7fb663569cafeedba674e">
  <xsd:schema xmlns:xsd="http://www.w3.org/2001/XMLSchema" xmlns:xs="http://www.w3.org/2001/XMLSchema" xmlns:p="http://schemas.microsoft.com/office/2006/metadata/properties" xmlns:ns1="http://schemas.microsoft.com/sharepoint/v3" xmlns:ns2="fb4ce569-0273-4228-9157-33b14876d013" xmlns:ns3="f1f817b5-ccb3-4c0a-805f-57556aeebb06" xmlns:ns4="40bfeb4b-8b14-4ec8-a45f-f936884ba75f" targetNamespace="http://schemas.microsoft.com/office/2006/metadata/properties" ma:root="true" ma:fieldsID="15759fbf3ffcf3760fca12c5d417c878" ns1:_="" ns2:_="" ns3:_="" ns4:_="">
    <xsd:import namespace="http://schemas.microsoft.com/sharepoint/v3"/>
    <xsd:import namespace="fb4ce569-0273-4228-9157-33b14876d013"/>
    <xsd:import namespace="f1f817b5-ccb3-4c0a-805f-57556aeebb06"/>
    <xsd:import namespace="40bfeb4b-8b14-4ec8-a45f-f936884ba7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lcf76f155ced4ddcb4097134ff3c332f" minOccurs="0"/>
                <xsd:element ref="ns2:TaxCatchAll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ce569-0273-4228-9157-33b14876d0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adb24926-93e8-4490-bc07-130724342e3d}" ma:internalName="TaxCatchAll" ma:showField="CatchAllData" ma:web="fb4ce569-0273-4228-9157-33b14876d0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817b5-ccb3-4c0a-805f-57556aeebb06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feb4b-8b14-4ec8-a45f-f936884ba7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133fc88-55e6-4226-9516-9bd3a7d320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77F42B-184A-452F-81E1-EB3D3703DA1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0bfeb4b-8b14-4ec8-a45f-f936884ba75f"/>
    <ds:schemaRef ds:uri="fb4ce569-0273-4228-9157-33b14876d013"/>
  </ds:schemaRefs>
</ds:datastoreItem>
</file>

<file path=customXml/itemProps2.xml><?xml version="1.0" encoding="utf-8"?>
<ds:datastoreItem xmlns:ds="http://schemas.openxmlformats.org/officeDocument/2006/customXml" ds:itemID="{B5953501-DA9A-424A-8A2D-5A95A87B4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b4ce569-0273-4228-9157-33b14876d013"/>
    <ds:schemaRef ds:uri="f1f817b5-ccb3-4c0a-805f-57556aeebb06"/>
    <ds:schemaRef ds:uri="40bfeb4b-8b14-4ec8-a45f-f936884ba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A14DA8-E518-44BD-AA7A-F1AE99B0A7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Office%20Theme%202013%20-%202022</Template>
  <TotalTime>1853</TotalTime>
  <Words>2322</Words>
  <Application>Microsoft Office PowerPoint</Application>
  <PresentationFormat>Widescreen</PresentationFormat>
  <Paragraphs>437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Microsoft Sans Serif</vt:lpstr>
      <vt:lpstr>Wingdings</vt:lpstr>
      <vt:lpstr>Office Theme</vt:lpstr>
      <vt:lpstr>Office Theme</vt:lpstr>
      <vt:lpstr>  Office of Student, Community and Academic Supports  School Support System A Collaborative and Cyclical System of Monitoring </vt:lpstr>
      <vt:lpstr>School Support System (SSS)</vt:lpstr>
      <vt:lpstr>LEA/RIDE Collaboration</vt:lpstr>
      <vt:lpstr>School Support System (SSS) Overall Timeline</vt:lpstr>
      <vt:lpstr> Procedures/Protocols  All LEAs on the cyclical  monitoring roster for a given year will engage in the following monitoring activities:</vt:lpstr>
      <vt:lpstr> Procedures/Protocols of SSS (continued)</vt:lpstr>
      <vt:lpstr> Procedures/Protocols of SSS (continued)</vt:lpstr>
      <vt:lpstr>SSS RIDE Review of Data Sources</vt:lpstr>
      <vt:lpstr>School Support System: Record Reviews</vt:lpstr>
      <vt:lpstr> 1.  Free and Appropriate Public Education in the Least Restrictive         Environment (FAPE/LRE) </vt:lpstr>
      <vt:lpstr>PowerPoint Presentation</vt:lpstr>
      <vt:lpstr>PowerPoint Presentation</vt:lpstr>
      <vt:lpstr>2. Evaluation/Individual Education Program (IEP)</vt:lpstr>
      <vt:lpstr>3. IDEA Transition</vt:lpstr>
      <vt:lpstr>IDEA Overview and Data Analysis (continued) (Both Level l &amp; Level II – All LEAs on the cyclical monitoring roster for a given year) </vt:lpstr>
      <vt:lpstr>PowerPoint Presentation</vt:lpstr>
      <vt:lpstr>PowerPoint Presentation</vt:lpstr>
      <vt:lpstr>School-Based Monitoring Activities  (Level ll – LEAs selected to receive school-based monitoring activities)</vt:lpstr>
      <vt:lpstr>PowerPoint Presentation</vt:lpstr>
      <vt:lpstr>PowerPoint Presentation</vt:lpstr>
      <vt:lpstr>School Support System Report</vt:lpstr>
      <vt:lpstr>PowerPoint Presentation</vt:lpstr>
      <vt:lpstr>District Impact (Both Level l and Level ll monitoring activities have Corrective Action Plans for any instance of  identified compliance findings)</vt:lpstr>
      <vt:lpstr>SSS Verification Process (Both Level l and Level II  monitoring activities have Corrective Action Plans for any instance of  identified compliance findings)</vt:lpstr>
      <vt:lpstr>SSS Verification Process</vt:lpstr>
      <vt:lpstr>State Performance Plan (SPP)</vt:lpstr>
      <vt:lpstr>Nine (9) Target Areas and Eighteen (18) Specific Indicators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(52-60pt, normal or bold)</dc:title>
  <dc:creator>CambioGregoire, Sandra</dc:creator>
  <cp:lastModifiedBy>CambioGregoire, Sandra</cp:lastModifiedBy>
  <cp:revision>63</cp:revision>
  <cp:lastPrinted>2023-07-12T12:00:27Z</cp:lastPrinted>
  <dcterms:created xsi:type="dcterms:W3CDTF">2021-12-13T20:24:19Z</dcterms:created>
  <dcterms:modified xsi:type="dcterms:W3CDTF">2023-10-30T16:38:59Z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0x010100DCABDD4D826CA543B55D6C0F53319657</vt:lpwstr>
  </property>
  <property fmtid="{D5CDD505-2E9C-101B-9397-08002B2CF9AE}" pid="3" name="AuthorIds_UIVersion_1536">
    <vt:lpwstr>77</vt:lpwstr>
  </property>
  <property fmtid="{D5CDD505-2E9C-101B-9397-08002B2CF9AE}" pid="4" name="MediaServiceImageTags">
    <vt:lpwstr/>
  </property>
</Properties>
</file>