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786_B090E29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273E_776E03C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omments/modernComment_277A_85DB09D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omments/modernComment_2783_FFA004F6.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comments/modernComment_2772_1CE22906.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2723_276D8B27.xml" ContentType="application/vnd.ms-powerpoint.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2750_9F46C9C5.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2790_7FC79B86.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273C_C4F0DF9A.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2741_AB3A587B.xml" ContentType="application/vnd.ms-powerpoint.comment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4.xml" ContentType="application/vnd.openxmlformats-officedocument.presentationml.notesSlide+xml"/>
  <Override PartName="/ppt/comments/modernComment_275A_98A544FF.xml" ContentType="application/vnd.ms-powerpoint.comment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omments/modernComment_2784_F82D8D85.xml" ContentType="application/vnd.ms-powerpoint.comments+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omments/modernComment_2777_F819F9C3.xml" ContentType="application/vnd.ms-powerpoint.comment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omments/modernComment_276A_BE866A4D.xml" ContentType="application/vnd.ms-powerpoint.comments+xml"/>
  <Override PartName="/ppt/notesSlides/notesSlide7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43" r:id="rId5"/>
  </p:sldMasterIdLst>
  <p:notesMasterIdLst>
    <p:notesMasterId r:id="rId85"/>
  </p:notesMasterIdLst>
  <p:handoutMasterIdLst>
    <p:handoutMasterId r:id="rId86"/>
  </p:handoutMasterIdLst>
  <p:sldIdLst>
    <p:sldId id="256" r:id="rId6"/>
    <p:sldId id="314" r:id="rId7"/>
    <p:sldId id="10118" r:id="rId8"/>
    <p:sldId id="10100" r:id="rId9"/>
    <p:sldId id="10119" r:id="rId10"/>
    <p:sldId id="453" r:id="rId11"/>
    <p:sldId id="9998" r:id="rId12"/>
    <p:sldId id="9996" r:id="rId13"/>
    <p:sldId id="10046" r:id="rId14"/>
    <p:sldId id="10058" r:id="rId15"/>
    <p:sldId id="258" r:id="rId16"/>
    <p:sldId id="439" r:id="rId17"/>
    <p:sldId id="10052" r:id="rId18"/>
    <p:sldId id="441" r:id="rId19"/>
    <p:sldId id="10006" r:id="rId20"/>
    <p:sldId id="10009" r:id="rId21"/>
    <p:sldId id="10005" r:id="rId22"/>
    <p:sldId id="10106" r:id="rId23"/>
    <p:sldId id="10015" r:id="rId24"/>
    <p:sldId id="10115" r:id="rId25"/>
    <p:sldId id="10011" r:id="rId26"/>
    <p:sldId id="10098" r:id="rId27"/>
    <p:sldId id="10121" r:id="rId28"/>
    <p:sldId id="444" r:id="rId29"/>
    <p:sldId id="10021" r:id="rId30"/>
    <p:sldId id="10020" r:id="rId31"/>
    <p:sldId id="10018" r:id="rId32"/>
    <p:sldId id="10017" r:id="rId33"/>
    <p:sldId id="10022" r:id="rId34"/>
    <p:sldId id="10023" r:id="rId35"/>
    <p:sldId id="10019" r:id="rId36"/>
    <p:sldId id="10096" r:id="rId37"/>
    <p:sldId id="10120" r:id="rId38"/>
    <p:sldId id="10122" r:id="rId39"/>
    <p:sldId id="10014" r:id="rId40"/>
    <p:sldId id="10064" r:id="rId41"/>
    <p:sldId id="10107" r:id="rId42"/>
    <p:sldId id="10128" r:id="rId43"/>
    <p:sldId id="10054" r:id="rId44"/>
    <p:sldId id="10108" r:id="rId45"/>
    <p:sldId id="10129" r:id="rId46"/>
    <p:sldId id="10044" r:id="rId47"/>
    <p:sldId id="10130" r:id="rId48"/>
    <p:sldId id="10110" r:id="rId49"/>
    <p:sldId id="10131" r:id="rId50"/>
    <p:sldId id="10049" r:id="rId51"/>
    <p:sldId id="10132" r:id="rId52"/>
    <p:sldId id="10111" r:id="rId53"/>
    <p:sldId id="10072" r:id="rId54"/>
    <p:sldId id="10050" r:id="rId55"/>
    <p:sldId id="10048" r:id="rId56"/>
    <p:sldId id="10067" r:id="rId57"/>
    <p:sldId id="10080" r:id="rId58"/>
    <p:sldId id="10079" r:id="rId59"/>
    <p:sldId id="10074" r:id="rId60"/>
    <p:sldId id="10133" r:id="rId61"/>
    <p:sldId id="10097" r:id="rId62"/>
    <p:sldId id="10101" r:id="rId63"/>
    <p:sldId id="10123" r:id="rId64"/>
    <p:sldId id="10069" r:id="rId65"/>
    <p:sldId id="10075" r:id="rId66"/>
    <p:sldId id="10076" r:id="rId67"/>
    <p:sldId id="10081" r:id="rId68"/>
    <p:sldId id="10116" r:id="rId69"/>
    <p:sldId id="10126" r:id="rId70"/>
    <p:sldId id="10112" r:id="rId71"/>
    <p:sldId id="10127" r:id="rId72"/>
    <p:sldId id="10025" r:id="rId73"/>
    <p:sldId id="10083" r:id="rId74"/>
    <p:sldId id="308" r:id="rId75"/>
    <p:sldId id="10102" r:id="rId76"/>
    <p:sldId id="10124" r:id="rId77"/>
    <p:sldId id="10103" r:id="rId78"/>
    <p:sldId id="10057" r:id="rId79"/>
    <p:sldId id="10035" r:id="rId80"/>
    <p:sldId id="10036" r:id="rId81"/>
    <p:sldId id="10125" r:id="rId82"/>
    <p:sldId id="10090" r:id="rId83"/>
    <p:sldId id="10089"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ES" userId="S::Stephanie.Enos@ride.ri.gov::a218e923-5f83-455b-9096-196e41733104" providerId="AD"/>
  <p188:author id="{19C7DF11-77C6-E7BD-9808-861925EA75A6}" name="Keenan, Mary" initials="KM" userId="S::mary.keenan@ride.ri.gov::706af001-a093-4e23-8ced-9c623eda0dba" providerId="AD"/>
  <p188:author id="{1E165A52-B7C8-B785-9E67-806D14DD787B}" name="Molea Baker, Flavia" initials="MF" userId="S::flavia.moleabaker@ride.ri.gov::86ae8ee4-6474-4be0-ace6-a28db9426923" providerId="AD"/>
  <p188:author id="{DEACCE7D-D49E-7395-DED0-7A723831469E}" name="Botelho, Eileen" initials="BE" userId="S::eileen.botelho@ride.ri.gov::2f4c7f25-742e-49fe-8b8e-5ada1041bcea" providerId="AD"/>
  <p188:author id="{831C79AD-A9DB-F4E9-E6A2-AE0FCED437AC}" name="Botelho, Eileen" initials="BE" userId="S::Eileen.Botelho@ride.ri.gov::2f4c7f25-742e-49fe-8b8e-5ada1041bcea" providerId="AD"/>
  <p188:author id="{D0045ACB-E1F0-9AC4-542B-AE3AC5B5B478}" name="Savastano, Linda" initials="SL" userId="S::linda.savastano@ride.ri.gov::3c3e2a97-942b-4df1-b601-b35cf127011a" providerId="AD"/>
  <p188:author id="{FB0CB3CE-79D2-80A3-AE50-A0F15F096594}" name="Salas, Veronica" initials="SV" userId="S::veronica.salas@ride.ri.gov::28cdd424-a21f-4338-b3df-3792d6167df9" providerId="AD"/>
  <p188:author id="{B49E92D1-D29C-BB66-AB65-0EF3FEFF1820}" name="Hampson, Ann" initials="HA" userId="S::ann.hampson@ride.ri.gov::92d57904-0e55-4a41-a4b6-ba4e39bb8a5e" providerId="AD"/>
  <p188:author id="{41F4DEDB-A96B-39A0-AC0B-DA60B22EC0DA}" name="Enos, Stephanie" initials="ES" userId="S::stephanie.enos@ride.ri.gov::a218e923-5f83-455b-9096-196e41733104" providerId="AD"/>
  <p188:author id="{140F7EF4-6314-61DC-23C9-9512E3546125}" name="Danusis, Kristen" initials="DK" userId="S::kristen.danusis@ride.ri.gov::b23fe0e4-c946-4ad3-a93a-c927f599a059" providerId="AD"/>
  <p188:author id="{04C94EFF-EBE0-1B54-C205-ED6F6A7A7338}" name="Noorbaloochi, Azadeh" initials="NA" userId="S::Azadeh.Noorbaloochi@ride.ri.gov::b242dfa6-3719-4415-b674-33ee1ca4a0bc" providerId="AD"/>
  <p188:author id="{FCA9D1FF-B315-B1E4-913F-8240E70D3804}" name="Danusis, Kristen" initials="DK" userId="S::Kristen.Danusis@ride.ri.gov::b23fe0e4-c946-4ad3-a93a-c927f599a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mble, William" initials="TW" lastIdx="5" clrIdx="0">
    <p:extLst>
      <p:ext uri="{19B8F6BF-5375-455C-9EA6-DF929625EA0E}">
        <p15:presenceInfo xmlns:p15="http://schemas.microsoft.com/office/powerpoint/2012/main" userId="S-1-5-21-1586716437-331627889-1971066577-5439" providerId="AD"/>
      </p:ext>
    </p:extLst>
  </p:cmAuthor>
  <p:cmAuthor id="2" name="Enos, Stephanie" initials="ES" lastIdx="2" clrIdx="1">
    <p:extLst>
      <p:ext uri="{19B8F6BF-5375-455C-9EA6-DF929625EA0E}">
        <p15:presenceInfo xmlns:p15="http://schemas.microsoft.com/office/powerpoint/2012/main" userId="S-1-5-21-1586716437-331627889-1971066577-3275" providerId="AD"/>
      </p:ext>
    </p:extLst>
  </p:cmAuthor>
  <p:cmAuthor id="3" name="dtenos Enos" initials="dE" lastIdx="1" clrIdx="2">
    <p:extLst>
      <p:ext uri="{19B8F6BF-5375-455C-9EA6-DF929625EA0E}">
        <p15:presenceInfo xmlns:p15="http://schemas.microsoft.com/office/powerpoint/2012/main" userId="008310abdb9eb6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43CF4"/>
    <a:srgbClr val="C83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FF4F4-2142-40EA-876C-B3694DD2C35F}" v="1919" dt="2023-03-16T19:40:42.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4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commentAuthors" Target="commentAuthor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omments/modernComment_2723_276D8B27.xml><?xml version="1.0" encoding="utf-8"?>
<p188:cmLst xmlns:a="http://schemas.openxmlformats.org/drawingml/2006/main" xmlns:r="http://schemas.openxmlformats.org/officeDocument/2006/relationships" xmlns:p188="http://schemas.microsoft.com/office/powerpoint/2018/8/main">
  <p188:cm id="{DC58B416-0C4B-AB4C-BC0C-B84DF79AE1F9}" authorId="{140F7EF4-6314-61DC-23C9-9512E3546125}" created="2023-03-16T00:35:47.423">
    <ac:txMkLst xmlns:ac="http://schemas.microsoft.com/office/drawing/2013/main/command">
      <pc:docMk xmlns:pc="http://schemas.microsoft.com/office/powerpoint/2013/main/command"/>
      <pc:sldMk xmlns:pc="http://schemas.microsoft.com/office/powerpoint/2013/main/command" cId="661490471" sldId="10019"/>
      <ac:spMk id="32" creationId="{BC8F3A9C-412F-FCB5-B66A-3F0ABA07490D}"/>
      <ac:txMk cp="19" len="9">
        <ac:context len="29" hash="2147992424"/>
      </ac:txMk>
    </ac:txMkLst>
    <p188:pos x="5514080" y="646491"/>
    <p188:replyLst>
      <p188:reply id="{EB631C1D-4CCA-403C-B464-61D95CF5CF47}" authorId="{DEACCE7D-D49E-7395-DED0-7A723831469E}" created="2023-03-16T18:38:16.529">
        <p188:txBody>
          <a:bodyPr/>
          <a:lstStyle/>
          <a:p>
            <a:r>
              <a:rPr lang="en-US"/>
              <a:t>I see it as 3 steps and each has its  own associated resource. (I highlighted what I mean but we should remove the yellow after we decide</a:t>
            </a:r>
          </a:p>
        </p188:txBody>
      </p188:reply>
      <p188:reply id="{8420206E-3D2B-4F42-BAB6-BB5F2305C515}" authorId="{EDCE1C05-790C-0E75-6847-98FC9DE39AD2}" created="2023-03-16T19:05:54.022">
        <p188:txBody>
          <a:bodyPr/>
          <a:lstStyle/>
          <a:p>
            <a:r>
              <a:rPr lang="en-US"/>
              <a:t>Thanks Eileen. You are right, these steps are now in line with the earlier slides.</a:t>
            </a:r>
          </a:p>
        </p188:txBody>
      </p188:reply>
    </p188:replyLst>
    <p188:txBody>
      <a:bodyPr/>
      <a:lstStyle/>
      <a:p>
        <a:r>
          <a:rPr lang="en-US"/>
          <a:t>The title doesn’t exactly match the bullets. The first two bullets in each section are more steps or components while the last bullet offers resources. I would also think about aligning these titles (Initial outreach/invitation….) to the previous slides and/or the timeline. </a:t>
        </a:r>
      </a:p>
    </p188:txBody>
  </p188:cm>
</p188:cmLst>
</file>

<file path=ppt/comments/modernComment_273C_C4F0DF9A.xml><?xml version="1.0" encoding="utf-8"?>
<p188:cmLst xmlns:a="http://schemas.openxmlformats.org/drawingml/2006/main" xmlns:r="http://schemas.openxmlformats.org/officeDocument/2006/relationships" xmlns:p188="http://schemas.microsoft.com/office/powerpoint/2018/8/main">
  <p188:cm id="{04CC6589-CD48-D246-AF51-96D5D48CECD4}" authorId="{140F7EF4-6314-61DC-23C9-9512E3546125}" created="2023-03-16T00:38:48.202">
    <ac:txMkLst xmlns:ac="http://schemas.microsoft.com/office/drawing/2013/main/command">
      <pc:docMk xmlns:pc="http://schemas.microsoft.com/office/powerpoint/2013/main/command"/>
      <pc:sldMk xmlns:pc="http://schemas.microsoft.com/office/powerpoint/2013/main/command" cId="3304120218" sldId="10044"/>
      <ac:spMk id="2" creationId="{8D59602B-ADAE-4CC4-9180-BC22168D9829}"/>
      <ac:txMk cp="25">
        <ac:context len="36" hash="3917147107"/>
      </ac:txMk>
    </ac:txMkLst>
    <p188:pos x="2750606" y="638033"/>
    <p188:txBody>
      <a:bodyPr/>
      <a:lstStyle/>
      <a:p>
        <a:r>
          <a:rPr lang="en-US"/>
          <a:t>What is this? The term changed from the prior slide.</a:t>
        </a:r>
      </a:p>
    </p188:txBody>
  </p188:cm>
  <p188:cm id="{B73B558D-8DEF-CF4C-9EF3-2030005D9014}" authorId="{140F7EF4-6314-61DC-23C9-9512E3546125}" created="2023-03-16T00:39:44.460">
    <ac:txMkLst xmlns:ac="http://schemas.microsoft.com/office/drawing/2013/main/command">
      <pc:docMk xmlns:pc="http://schemas.microsoft.com/office/powerpoint/2013/main/command"/>
      <pc:sldMk xmlns:pc="http://schemas.microsoft.com/office/powerpoint/2013/main/command" cId="3304120218" sldId="10044"/>
      <ac:graphicFrameMk id="6" creationId="{12F3667D-AB92-9A07-21DC-30B246FFFEA1}"/>
      <dc:dgmMk xmlns:dc="http://schemas.microsoft.com/office/drawing/2013/diagram/command"/>
      <dc:nodeMk xmlns:dc="http://schemas.microsoft.com/office/drawing/2013/diagram/command" id="{C32E001C-CACB-40BE-9D26-6ADBB3B8B61A}"/>
      <ac:txMk cp="29" len="15">
        <ac:context len="100" hash="3242128458"/>
      </ac:txMk>
    </ac:txMkLst>
    <p188:pos x="8829673" y="1019167"/>
    <p188:txBody>
      <a:bodyPr/>
      <a:lstStyle/>
      <a:p>
        <a:r>
          <a:rPr lang="en-US"/>
          <a:t>are the topic areas the 3 allowable areas under Title IV? If so, I would list them out here.</a:t>
        </a:r>
      </a:p>
    </p188:txBody>
  </p188:cm>
  <p188:cm id="{82BC7EBC-7F74-F548-9CA2-B696259371D4}" authorId="{140F7EF4-6314-61DC-23C9-9512E3546125}" created="2023-03-16T00:41:15.933">
    <pc:sldMkLst xmlns:pc="http://schemas.microsoft.com/office/powerpoint/2013/main/command">
      <pc:docMk/>
      <pc:sldMk cId="3304120218" sldId="10044"/>
    </pc:sldMkLst>
    <p188:txBody>
      <a:bodyPr/>
      <a:lstStyle/>
      <a:p>
        <a:r>
          <a:rPr lang="en-US"/>
          <a:t>This may be confusing language since the consulation process was just discussed specific to private schools and equitable services. </a:t>
        </a:r>
      </a:p>
    </p188:txBody>
  </p188:cm>
</p188:cmLst>
</file>

<file path=ppt/comments/modernComment_273E_776E03C6.xml><?xml version="1.0" encoding="utf-8"?>
<p188:cmLst xmlns:a="http://schemas.openxmlformats.org/drawingml/2006/main" xmlns:r="http://schemas.openxmlformats.org/officeDocument/2006/relationships" xmlns:p188="http://schemas.microsoft.com/office/powerpoint/2018/8/main">
  <p188:cm id="{A6096E7C-D3F9-A342-9FB7-CDE3E6DA906C}" authorId="{140F7EF4-6314-61DC-23C9-9512E3546125}" created="2023-03-16T00:42:33.768">
    <pc:sldMkLst xmlns:pc="http://schemas.microsoft.com/office/powerpoint/2013/main/command">
      <pc:docMk/>
      <pc:sldMk cId="2003698630" sldId="10046"/>
    </pc:sldMkLst>
    <p188:txBody>
      <a:bodyPr/>
      <a:lstStyle/>
      <a:p>
        <a:r>
          <a:rPr lang="en-US"/>
          <a:t>Why is this list different than the one mentioned earlier? Also, why is this information being repeated?</a:t>
        </a:r>
      </a:p>
    </p188:txBody>
  </p188:cm>
</p188:cmLst>
</file>

<file path=ppt/comments/modernComment_2741_AB3A587B.xml><?xml version="1.0" encoding="utf-8"?>
<p188:cmLst xmlns:a="http://schemas.openxmlformats.org/drawingml/2006/main" xmlns:r="http://schemas.openxmlformats.org/officeDocument/2006/relationships" xmlns:p188="http://schemas.microsoft.com/office/powerpoint/2018/8/main">
  <p188:cm id="{D4A5F1ED-26FD-5B44-97A3-5AF223DA6AB2}" authorId="{140F7EF4-6314-61DC-23C9-9512E3546125}" created="2023-03-16T00:43:30.664">
    <ac:txMkLst xmlns:ac="http://schemas.microsoft.com/office/drawing/2013/main/command">
      <pc:docMk xmlns:pc="http://schemas.microsoft.com/office/powerpoint/2013/main/command"/>
      <pc:sldMk xmlns:pc="http://schemas.microsoft.com/office/powerpoint/2013/main/command" cId="2872727675" sldId="10049"/>
      <ac:spMk id="2" creationId="{8D59602B-ADAE-4CC4-9180-BC22168D9829}"/>
      <ac:txMk cp="11" len="10">
        <ac:context len="22" hash="4006644612"/>
      </ac:txMk>
    </ac:txMkLst>
    <p188:pos x="4117910" y="635740"/>
    <p188:replyLst>
      <p188:reply id="{4B563A4A-3016-403D-BEC1-BC0D4D20D6AE}" authorId="{EDCE1C05-790C-0E75-6847-98FC9DE39AD2}" created="2023-03-16T18:42:43.532">
        <p188:txBody>
          <a:bodyPr/>
          <a:lstStyle/>
          <a:p>
            <a:r>
              <a:rPr lang="en-US"/>
              <a:t>The plan.
</a:t>
            </a:r>
          </a:p>
        </p188:txBody>
      </p188:reply>
      <p188:reply id="{B399F635-A18E-4D70-BDBA-A3F90873C775}" authorId="{EDCE1C05-790C-0E75-6847-98FC9DE39AD2}" created="2023-03-16T18:48:24.684">
        <p188:txBody>
          <a:bodyPr/>
          <a:lstStyle/>
          <a:p>
            <a:r>
              <a:rPr lang="en-US"/>
              <a:t>Will keep this slide - what HMB is able to do is different from the plan we shared with them. Merged Linda's language in - thank you Linda.
</a:t>
            </a:r>
          </a:p>
        </p188:txBody>
      </p188:reply>
      <p188:reply id="{4C75C007-518A-47A1-AB90-DE36AA9F2053}" authorId="{EDCE1C05-790C-0E75-6847-98FC9DE39AD2}" created="2023-03-16T18:54:54.612">
        <p188:txBody>
          <a:bodyPr/>
          <a:lstStyle/>
          <a:p>
            <a:r>
              <a:rPr lang="en-US"/>
              <a:t>Note to self - finish updating application guide</a:t>
            </a:r>
          </a:p>
        </p188:txBody>
      </p188:reply>
    </p188:replyLst>
    <p188:txBody>
      <a:bodyPr/>
      <a:lstStyle/>
      <a:p>
        <a:r>
          <a:rPr lang="en-US"/>
          <a:t>Is this the Activity Plan or something different?</a:t>
        </a:r>
      </a:p>
    </p188:txBody>
  </p188:cm>
  <p188:cm id="{480615CE-5120-4F78-AD5C-65E57096F90D}" authorId="{EDCE1C05-790C-0E75-6847-98FC9DE39AD2}" created="2023-03-16T19:03:59.238">
    <ac:deMkLst xmlns:ac="http://schemas.microsoft.com/office/drawing/2013/main/command">
      <pc:docMk xmlns:pc="http://schemas.microsoft.com/office/powerpoint/2013/main/command"/>
      <pc:sldMk xmlns:pc="http://schemas.microsoft.com/office/powerpoint/2013/main/command" cId="2872727675" sldId="10049"/>
      <ac:graphicFrameMk id="9" creationId="{A9C479A1-B925-20B3-67D3-4CC9C841F01B}"/>
    </ac:deMkLst>
    <p188:txBody>
      <a:bodyPr/>
      <a:lstStyle/>
      <a:p>
        <a:r>
          <a:rPr lang="en-US"/>
          <a:t>Hi Linda, one slight change from what we requested and what HMB can build. The goal alignment drop down will be followed by a narrative box. </a:t>
        </a:r>
      </a:p>
    </p188:txBody>
  </p188:cm>
</p188:cmLst>
</file>

<file path=ppt/comments/modernComment_2750_9F46C9C5.xml><?xml version="1.0" encoding="utf-8"?>
<p188:cmLst xmlns:a="http://schemas.openxmlformats.org/drawingml/2006/main" xmlns:r="http://schemas.openxmlformats.org/officeDocument/2006/relationships" xmlns:p188="http://schemas.microsoft.com/office/powerpoint/2018/8/main">
  <p188:cm id="{EA965EB9-F025-C74D-86A9-18CED3E0A506}" authorId="{140F7EF4-6314-61DC-23C9-9512E3546125}" created="2023-03-16T00:36:38.994">
    <ac:txMkLst xmlns:ac="http://schemas.microsoft.com/office/drawing/2013/main/command">
      <pc:docMk xmlns:pc="http://schemas.microsoft.com/office/powerpoint/2013/main/command"/>
      <pc:sldMk xmlns:pc="http://schemas.microsoft.com/office/powerpoint/2013/main/command" cId="2672216517" sldId="10064"/>
      <ac:spMk id="4" creationId="{168810A8-10FC-8A0D-7C1B-22FB0E2B8A3F}"/>
      <ac:txMk cp="0" len="47">
        <ac:context len="121" hash="2002548506"/>
      </ac:txMk>
    </ac:txMkLst>
    <p188:pos x="5142350" y="644767"/>
    <p188:replyLst>
      <p188:reply id="{30294CBF-8DF1-D34F-A09A-EFF56EEEEEF1}" authorId="{140F7EF4-6314-61DC-23C9-9512E3546125}" created="2023-03-16T00:37:18.110">
        <p188:txBody>
          <a:bodyPr/>
          <a:lstStyle/>
          <a:p>
            <a:r>
              <a:rPr lang="en-US"/>
              <a:t>I would use this slide to highlight just the Title IVA assurances (those in the notes)</a:t>
            </a:r>
          </a:p>
        </p188:txBody>
      </p188:reply>
    </p188:replyLst>
    <p188:txBody>
      <a:bodyPr/>
      <a:lstStyle/>
      <a:p>
        <a:r>
          <a:rPr lang="en-US"/>
          <a:t>Is this for all programs or just Title IVA?</a:t>
        </a:r>
      </a:p>
    </p188:txBody>
  </p188:cm>
</p188:cmLst>
</file>

<file path=ppt/comments/modernComment_275A_98A544FF.xml><?xml version="1.0" encoding="utf-8"?>
<p188:cmLst xmlns:a="http://schemas.openxmlformats.org/drawingml/2006/main" xmlns:r="http://schemas.openxmlformats.org/officeDocument/2006/relationships" xmlns:p188="http://schemas.microsoft.com/office/powerpoint/2018/8/main">
  <p188:cm id="{3B51584D-C5FD-4845-B414-1DC51F625268}" authorId="{140F7EF4-6314-61DC-23C9-9512E3546125}" created="2023-03-16T00:47:31.476">
    <ac:txMkLst xmlns:ac="http://schemas.microsoft.com/office/drawing/2013/main/command">
      <pc:docMk xmlns:pc="http://schemas.microsoft.com/office/powerpoint/2013/main/command"/>
      <pc:sldMk xmlns:pc="http://schemas.microsoft.com/office/powerpoint/2013/main/command" cId="2560967935" sldId="10074"/>
      <ac:graphicFrameMk id="5" creationId="{E6EDDB3C-5C98-1E06-155F-D86DDE63EFCF}"/>
      <dc:dgmMk xmlns:dc="http://schemas.microsoft.com/office/drawing/2013/diagram/command"/>
      <dc:nodeMk xmlns:dc="http://schemas.microsoft.com/office/drawing/2013/diagram/command" id="{1A22468A-D4D2-4027-AF98-97A5E8A04A74}"/>
      <ac:txMk cp="0" len="36">
        <ac:context len="37" hash="1630710430"/>
      </ac:txMk>
    </ac:txMkLst>
    <p188:pos x="2500373" y="3249271"/>
    <p188:txBody>
      <a:bodyPr/>
      <a:lstStyle/>
      <a:p>
        <a:r>
          <a:rPr lang="en-US"/>
          <a:t>The way this is worded is confusing. I would also start the two support points with a capital to show they are two different points and not all one sentence.</a:t>
        </a:r>
      </a:p>
    </p188:txBody>
  </p188:cm>
  <p188:cm id="{A9A2FBF9-D1EA-4F7F-B2F2-6A62064BAEC5}" authorId="{D0045ACB-E1F0-9AC4-542B-AE3AC5B5B478}" created="2023-03-16T13:41:40.090">
    <ac:deMkLst xmlns:ac="http://schemas.microsoft.com/office/drawing/2013/main/command">
      <pc:docMk xmlns:pc="http://schemas.microsoft.com/office/powerpoint/2013/main/command"/>
      <pc:sldMk xmlns:pc="http://schemas.microsoft.com/office/powerpoint/2013/main/command" cId="2560967935" sldId="10074"/>
      <ac:graphicFrameMk id="5" creationId="{E6EDDB3C-5C98-1E06-155F-D86DDE63EFCF}"/>
    </ac:deMkLst>
    <p188:replyLst>
      <p188:reply id="{B950E5AD-94C1-4CAF-A2B5-8FFC769ED8F2}" authorId="{EDCE1C05-790C-0E75-6847-98FC9DE39AD2}" created="2023-03-16T18:54:23.647">
        <p188:txBody>
          <a:bodyPr/>
          <a:lstStyle/>
          <a:p>
            <a:r>
              <a:rPr lang="en-US"/>
              <a:t>Note to self - Cross walk with application guide</a:t>
            </a:r>
          </a:p>
        </p188:txBody>
      </p188:reply>
    </p188:replyLst>
    <p188:txBody>
      <a:bodyPr/>
      <a:lstStyle/>
      <a:p>
        <a:r>
          <a:rPr lang="en-US"/>
          <a:t>Should we add that they will also need to complete "Here's Why/Next Steps:"</a:t>
        </a:r>
      </a:p>
    </p188:txBody>
  </p188:cm>
</p188:cmLst>
</file>

<file path=ppt/comments/modernComment_276A_BE866A4D.xml><?xml version="1.0" encoding="utf-8"?>
<p188:cmLst xmlns:a="http://schemas.openxmlformats.org/drawingml/2006/main" xmlns:r="http://schemas.openxmlformats.org/officeDocument/2006/relationships" xmlns:p188="http://schemas.microsoft.com/office/powerpoint/2018/8/main">
  <p188:cm id="{50E843FC-48D6-48D7-B407-08B4B53212E5}" authorId="{D0045ACB-E1F0-9AC4-542B-AE3AC5B5B478}" created="2023-03-16T15:16:05.393">
    <ac:txMkLst xmlns:ac="http://schemas.microsoft.com/office/drawing/2013/main/command">
      <pc:docMk xmlns:pc="http://schemas.microsoft.com/office/powerpoint/2013/main/command"/>
      <pc:sldMk xmlns:pc="http://schemas.microsoft.com/office/powerpoint/2013/main/command" cId="3196480077" sldId="10090"/>
      <ac:spMk id="2" creationId="{1661221E-F5B5-C47A-6196-03A173C4D984}"/>
      <ac:txMk cp="0" len="23">
        <ac:context len="25" hash="1681282058"/>
      </ac:txMk>
    </ac:txMkLst>
    <p188:pos x="2797215" y="761999"/>
    <p188:txBody>
      <a:bodyPr/>
      <a:lstStyle/>
      <a:p>
        <a:r>
          <a:rPr lang="en-US"/>
          <a:t>I made some changes to this slide so that it could be a reference page and a resource page. I used the list from last year's presentation.</a:t>
        </a:r>
      </a:p>
    </p188:txBody>
  </p188:cm>
  <p188:cm id="{9459B67C-8794-4FCE-8799-D91B0D4D5D0C}" authorId="{DEACCE7D-D49E-7395-DED0-7A723831469E}" created="2023-03-16T18:53:25.711">
    <pc:sldMkLst xmlns:pc="http://schemas.microsoft.com/office/powerpoint/2013/main/command">
      <pc:docMk/>
      <pc:sldMk cId="3196480077" sldId="10090"/>
    </pc:sldMkLst>
    <p188:txBody>
      <a:bodyPr/>
      <a:lstStyle/>
      <a:p>
        <a:r>
          <a:rPr lang="en-US"/>
          <a:t>on notes it again speaks to "title IV-A " assurance but aren't they all included in the bigger CRP assurances document?</a:t>
        </a:r>
      </a:p>
    </p188:txBody>
  </p188:cm>
</p188:cmLst>
</file>

<file path=ppt/comments/modernComment_2772_1CE22906.xml><?xml version="1.0" encoding="utf-8"?>
<p188:cmLst xmlns:a="http://schemas.openxmlformats.org/drawingml/2006/main" xmlns:r="http://schemas.openxmlformats.org/officeDocument/2006/relationships" xmlns:p188="http://schemas.microsoft.com/office/powerpoint/2018/8/main">
  <p188:cm id="{353585B8-415C-474F-A80C-18438CAC772A}" authorId="{140F7EF4-6314-61DC-23C9-9512E3546125}" created="2023-03-16T00:27:27.513">
    <pc:sldMkLst xmlns:pc="http://schemas.microsoft.com/office/powerpoint/2013/main/command">
      <pc:docMk/>
      <pc:sldMk cId="484583686" sldId="10098"/>
    </pc:sldMkLst>
    <p188:txBody>
      <a:bodyPr/>
      <a:lstStyle/>
      <a:p>
        <a:r>
          <a:rPr lang="en-US"/>
          <a:t>I would suggest asking who went to the equitable services clinic for private schools. If a lot of people raise their hand, I wouldn't spend too much time here and would recognize it is a repeat of information.</a:t>
        </a:r>
      </a:p>
    </p188:txBody>
  </p188:cm>
</p188:cmLst>
</file>

<file path=ppt/comments/modernComment_2777_F819F9C3.xml><?xml version="1.0" encoding="utf-8"?>
<p188:cmLst xmlns:a="http://schemas.openxmlformats.org/drawingml/2006/main" xmlns:r="http://schemas.openxmlformats.org/officeDocument/2006/relationships" xmlns:p188="http://schemas.microsoft.com/office/powerpoint/2018/8/main">
  <p188:cm id="{2F092834-A674-4678-8674-61F7821D7400}" authorId="{DEACCE7D-D49E-7395-DED0-7A723831469E}" created="2023-03-16T18:50:44.503">
    <pc:sldMkLst xmlns:pc="http://schemas.microsoft.com/office/powerpoint/2013/main/command">
      <pc:docMk/>
      <pc:sldMk cId="4162451907" sldId="10103"/>
    </pc:sldMkLst>
    <p188:txBody>
      <a:bodyPr/>
      <a:lstStyle/>
      <a:p>
        <a:r>
          <a:rPr lang="en-US"/>
          <a:t>We are doing this for FY CRP and I wonder if the 2023 date in green circle is confusing</a:t>
        </a:r>
      </a:p>
    </p188:txBody>
  </p188:cm>
</p188:cmLst>
</file>

<file path=ppt/comments/modernComment_277A_85DB09D1.xml><?xml version="1.0" encoding="utf-8"?>
<p188:cmLst xmlns:a="http://schemas.openxmlformats.org/drawingml/2006/main" xmlns:r="http://schemas.openxmlformats.org/officeDocument/2006/relationships" xmlns:p188="http://schemas.microsoft.com/office/powerpoint/2018/8/main">
  <p188:cm id="{815FFC34-DA9F-4E66-B826-5101E4530AA5}" authorId="{140F7EF4-6314-61DC-23C9-9512E3546125}" status="resolved" created="2023-03-16T00:26:26.137" complete="100000">
    <ac:txMkLst xmlns:ac="http://schemas.microsoft.com/office/drawing/2013/main/command">
      <pc:docMk xmlns:pc="http://schemas.microsoft.com/office/powerpoint/2013/main/command"/>
      <pc:sldMk xmlns:pc="http://schemas.microsoft.com/office/powerpoint/2013/main/command" cId="2245724625" sldId="10106"/>
      <ac:spMk id="2" creationId="{6BA5D294-F553-4D91-9351-76ED0FD1F783}"/>
      <ac:txMk cp="0" len="11">
        <ac:context len="54" hash="3682369443"/>
      </ac:txMk>
    </ac:txMkLst>
    <p188:pos x="2423710" y="302963"/>
    <p188:txBody>
      <a:bodyPr/>
      <a:lstStyle/>
      <a:p>
        <a:r>
          <a:rPr lang="en-US"/>
          <a:t>This seems to make the most sense as slide 14, before you go into allowability, supplemental, and prohibitions.</a:t>
        </a:r>
      </a:p>
    </p188:txBody>
  </p188:cm>
</p188:cmLst>
</file>

<file path=ppt/comments/modernComment_2783_FFA004F6.xml><?xml version="1.0" encoding="utf-8"?>
<p188:cmLst xmlns:a="http://schemas.openxmlformats.org/drawingml/2006/main" xmlns:r="http://schemas.openxmlformats.org/officeDocument/2006/relationships" xmlns:p188="http://schemas.microsoft.com/office/powerpoint/2018/8/main">
  <p188:cm id="{2FE73C29-DC2D-4515-82C0-B9EA70E8D5C7}" authorId="{EDCE1C05-790C-0E75-6847-98FC9DE39AD2}" status="resolved" created="2023-03-14T14:18:44.751" complete="100000">
    <ac:deMkLst xmlns:ac="http://schemas.microsoft.com/office/drawing/2013/main/command">
      <pc:docMk xmlns:pc="http://schemas.microsoft.com/office/powerpoint/2013/main/command"/>
      <pc:sldMk xmlns:pc="http://schemas.microsoft.com/office/powerpoint/2013/main/command" cId="4288677110" sldId="10115"/>
      <ac:spMk id="5" creationId="{1A3A0AC8-E55D-E528-D17C-C80B8DB5B07E}"/>
    </ac:deMkLst>
    <p188:replyLst>
      <p188:reply id="{B00823D9-CCF5-4217-876C-001B2EFF3537}" authorId="{140F7EF4-6314-61DC-23C9-9512E3546125}" created="2023-03-16T00:25:02.214">
        <p188:txBody>
          <a:bodyPr/>
          <a:lstStyle/>
          <a:p>
            <a:r>
              <a:rPr lang="en-US"/>
              <a:t>Yes, I'm just not sure where in the presentation it makes sense to have it.</a:t>
            </a:r>
          </a:p>
        </p188:txBody>
      </p188:reply>
    </p188:replyLst>
    <p188:txBody>
      <a:bodyPr/>
      <a:lstStyle/>
      <a:p>
        <a:r>
          <a:rPr lang="en-US"/>
          <a:t>Do we want a slide that shows potential connections between activity plans, LEA Strategic Plans and School Improvement Plans? We could test this for the May clinic.</a:t>
        </a:r>
      </a:p>
    </p188:txBody>
  </p188:cm>
</p188:cmLst>
</file>

<file path=ppt/comments/modernComment_2784_F82D8D85.xml><?xml version="1.0" encoding="utf-8"?>
<p188:cmLst xmlns:a="http://schemas.openxmlformats.org/drawingml/2006/main" xmlns:r="http://schemas.openxmlformats.org/officeDocument/2006/relationships" xmlns:p188="http://schemas.microsoft.com/office/powerpoint/2018/8/main">
  <p188:cm id="{2DE178F4-9519-456B-A883-FB1797343BB1}" authorId="{EDCE1C05-790C-0E75-6847-98FC9DE39AD2}" created="2023-03-14T14:18:44.751">
    <ac:deMkLst xmlns:ac="http://schemas.microsoft.com/office/drawing/2013/main/command">
      <pc:docMk xmlns:pc="http://schemas.microsoft.com/office/powerpoint/2013/main/command"/>
      <pc:sldMk xmlns:pc="http://schemas.microsoft.com/office/powerpoint/2013/main/command" cId="4163734917" sldId="10116"/>
      <ac:spMk id="5" creationId="{1A3A0AC8-E55D-E528-D17C-C80B8DB5B07E}"/>
    </ac:deMkLst>
    <p188:replyLst>
      <p188:reply id="{B00823D9-CCF5-4217-876C-001B2EFF3537}" authorId="{140F7EF4-6314-61DC-23C9-9512E3546125}" created="2023-03-16T00:25:02.214">
        <p188:txBody>
          <a:bodyPr/>
          <a:lstStyle/>
          <a:p>
            <a:r>
              <a:rPr lang="en-US"/>
              <a:t>Yes, I'm just not sure where in the presentation it makes sense to have it.</a:t>
            </a:r>
          </a:p>
        </p188:txBody>
      </p188:reply>
      <p188:reply id="{8725CD50-BE45-44DE-B5DB-7638B8F18F7A}" authorId="{EDCE1C05-790C-0E75-6847-98FC9DE39AD2}" created="2023-03-16T19:31:07.645">
        <p188:txBody>
          <a:bodyPr/>
          <a:lstStyle/>
          <a:p>
            <a:r>
              <a:rPr lang="en-US"/>
              <a:t>Moved from earlier - or should it be listed twice for emphasis?</a:t>
            </a:r>
          </a:p>
        </p188:txBody>
      </p188:reply>
    </p188:replyLst>
    <p188:txBody>
      <a:bodyPr/>
      <a:lstStyle/>
      <a:p>
        <a:r>
          <a:rPr lang="en-US"/>
          <a:t>Do we want a slide that shows potential connections between activity plans, LEA Strategic Plans and School Improvement Plans? We could test this for the May clinic.</a:t>
        </a:r>
      </a:p>
    </p188:txBody>
  </p188:cm>
</p188:cmLst>
</file>

<file path=ppt/comments/modernComment_2786_B090E296.xml><?xml version="1.0" encoding="utf-8"?>
<p188:cmLst xmlns:a="http://schemas.openxmlformats.org/drawingml/2006/main" xmlns:r="http://schemas.openxmlformats.org/officeDocument/2006/relationships" xmlns:p188="http://schemas.microsoft.com/office/powerpoint/2018/8/main">
  <p188:cm id="{0522F715-7DFA-4219-8F5F-180DA0E59A8F}" authorId="{140F7EF4-6314-61DC-23C9-9512E3546125}" created="2023-03-16T00:27:27.513">
    <pc:sldMkLst xmlns:pc="http://schemas.microsoft.com/office/powerpoint/2013/main/command">
      <pc:docMk/>
      <pc:sldMk cId="484583686" sldId="10098"/>
    </pc:sldMkLst>
    <p188:txBody>
      <a:bodyPr/>
      <a:lstStyle/>
      <a:p>
        <a:r>
          <a:rPr lang="en-US"/>
          <a:t>I would suggest asking who went to the equitable services clinic for private schools. If a lot of people raise their hand, I wouldn't spend too much time here and would recognize it is a repeat of information.</a:t>
        </a:r>
      </a:p>
    </p188:txBody>
  </p188:cm>
</p188:cmLst>
</file>

<file path=ppt/comments/modernComment_2790_7FC79B86.xml><?xml version="1.0" encoding="utf-8"?>
<p188:cmLst xmlns:a="http://schemas.openxmlformats.org/drawingml/2006/main" xmlns:r="http://schemas.openxmlformats.org/officeDocument/2006/relationships" xmlns:p188="http://schemas.microsoft.com/office/powerpoint/2018/8/main">
  <p188:cm id="{4AD07043-5B3B-446A-A835-FB1D468E8FF2}" authorId="{D0045ACB-E1F0-9AC4-542B-AE3AC5B5B478}" created="2023-03-16T15:54:42.914">
    <ac:deMkLst xmlns:ac="http://schemas.microsoft.com/office/drawing/2013/main/command">
      <pc:docMk xmlns:pc="http://schemas.microsoft.com/office/powerpoint/2013/main/command"/>
      <pc:sldMk xmlns:pc="http://schemas.microsoft.com/office/powerpoint/2013/main/command" cId="2143787910" sldId="10128"/>
      <ac:spMk id="11" creationId="{EA103236-B5C7-E501-B4FD-2AA8A2CAC4B9}"/>
    </ac:deMkLst>
    <p188:replyLst>
      <p188:reply id="{CCC8D85D-7032-4823-80C0-7F2F64BD3C60}" authorId="{DEACCE7D-D49E-7395-DED0-7A723831469E}" created="2023-03-16T18:40:41.689">
        <p188:txBody>
          <a:bodyPr/>
          <a:lstStyle/>
          <a:p>
            <a:r>
              <a:rPr lang="en-US"/>
              <a:t>To my knowledge we have only the CRP assurances; I am not aware of any Title IV-A specific ones....</a:t>
            </a:r>
          </a:p>
        </p188:txBody>
      </p188:reply>
      <p188:reply id="{46DF9C4B-BB14-44DC-8FC0-06F525117A96}" authorId="{EDCE1C05-790C-0E75-6847-98FC9DE39AD2}" created="2023-03-16T19:07:08.525">
        <p188:txBody>
          <a:bodyPr/>
          <a:lstStyle/>
          <a:p>
            <a:r>
              <a:rPr lang="en-US"/>
              <a:t>There are sub sections within the assurances document for each program in the CRP.</a:t>
            </a:r>
          </a:p>
        </p188:txBody>
      </p188:reply>
      <p188:reply id="{F4971900-7C55-41B8-9FBA-5F57A6B325A4}" authorId="{EDCE1C05-790C-0E75-6847-98FC9DE39AD2}" created="2023-03-16T19:12:29.320">
        <p188:txBody>
          <a:bodyPr/>
          <a:lstStyle/>
          <a:p>
            <a:r>
              <a:rPr lang="en-US"/>
              <a:t>We have reached out to our legal expert to see if signed assurances can be uploaded into the CRP. If they can, then DL will have HMB add a section to the main page of the application. </a:t>
            </a:r>
          </a:p>
        </p188:txBody>
      </p188:reply>
    </p188:replyLst>
    <p188:txBody>
      <a:bodyPr/>
      <a:lstStyle/>
      <a:p>
        <a:r>
          <a:rPr lang="en-US"/>
          <a:t>Is this true? Will there be a separate assurance section in Title IV?</a:t>
        </a:r>
      </a:p>
    </p188:txBody>
  </p188:cm>
</p188:cmLst>
</file>

<file path=ppt/diagrams/_rels/data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accent2_2" csCatId="accent2" phldr="1"/>
      <dgm:spPr/>
    </dgm:pt>
    <dgm:pt modelId="{8B193B44-9974-430E-9B52-69F26201A080}">
      <dgm:prSet phldrT="[Text]" custT="1"/>
      <dgm:spPr>
        <a:effectLst>
          <a:glow rad="228600">
            <a:schemeClr val="accent2">
              <a:satMod val="175000"/>
              <a:alpha val="40000"/>
            </a:schemeClr>
          </a:glow>
        </a:effectLst>
        <a:scene3d>
          <a:camera prst="orthographicFront"/>
          <a:lightRig rig="threePt" dir="t"/>
        </a:scene3d>
        <a:sp3d>
          <a:bevelT/>
        </a:sp3d>
      </dgm:spPr>
      <dgm:t>
        <a:bodyPr/>
        <a:lstStyle/>
        <a:p>
          <a:r>
            <a:rPr lang="en-US" sz="2400"/>
            <a:t>Title IV-A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custT="1"/>
      <dgm:spPr/>
      <dgm:t>
        <a:bodyPr/>
        <a:lstStyle/>
        <a:p>
          <a:r>
            <a:rPr lang="en-US" sz="2400"/>
            <a:t>Title I-A</a:t>
          </a:r>
        </a:p>
        <a:p>
          <a:r>
            <a:rPr lang="en-US" sz="2400"/>
            <a:t>Title II-A</a:t>
          </a:r>
        </a:p>
        <a:p>
          <a:r>
            <a:rPr lang="en-US" sz="2400"/>
            <a:t>Title III</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CE8142-75FF-4A2E-8C24-467CC951F1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CB8BF14-E5C7-40C9-A6C4-23A0BDD046F3}">
      <dgm:prSet/>
      <dgm:spPr/>
      <dgm:t>
        <a:bodyPr anchor="ctr"/>
        <a:lstStyle/>
        <a:p>
          <a:pPr rtl="0"/>
          <a:r>
            <a:rPr lang="en-US" b="0" noProof="0">
              <a:latin typeface="Calibri"/>
              <a:cs typeface="Calibri"/>
            </a:rPr>
            <a:t>Funds are generated on an equitable basis</a:t>
          </a:r>
          <a:endParaRPr lang="en-US"/>
        </a:p>
      </dgm:t>
    </dgm:pt>
    <dgm:pt modelId="{45E57709-2FD9-40D1-BE9F-093EEA05B7B8}" type="parTrans" cxnId="{58D9EDBF-CFE1-492F-9F46-9BAE10E0E343}">
      <dgm:prSet/>
      <dgm:spPr/>
      <dgm:t>
        <a:bodyPr/>
        <a:lstStyle/>
        <a:p>
          <a:endParaRPr lang="en-US"/>
        </a:p>
      </dgm:t>
    </dgm:pt>
    <dgm:pt modelId="{FD50BAF4-8F74-4095-A165-D0C768FC6159}" type="sibTrans" cxnId="{58D9EDBF-CFE1-492F-9F46-9BAE10E0E343}">
      <dgm:prSet/>
      <dgm:spPr/>
      <dgm:t>
        <a:bodyPr/>
        <a:lstStyle/>
        <a:p>
          <a:endParaRPr lang="en-US"/>
        </a:p>
      </dgm:t>
    </dgm:pt>
    <dgm:pt modelId="{8DF114C6-A858-4318-8CEB-C0FC5CC301A9}">
      <dgm:prSet/>
      <dgm:spPr/>
      <dgm:t>
        <a:bodyPr anchor="ctr"/>
        <a:lstStyle/>
        <a:p>
          <a:pPr rtl="0"/>
          <a:r>
            <a:rPr lang="en-US" b="0" noProof="0">
              <a:latin typeface="Calibri"/>
              <a:cs typeface="Calibri"/>
            </a:rPr>
            <a:t>Services must be secular, neutral, non-ideological, and supplemental</a:t>
          </a:r>
        </a:p>
      </dgm:t>
    </dgm:pt>
    <dgm:pt modelId="{D71F3946-09B2-47DE-87F7-EB41496E0D72}" type="parTrans" cxnId="{D0E7E480-5FA2-4635-8766-726C322EB0ED}">
      <dgm:prSet/>
      <dgm:spPr/>
      <dgm:t>
        <a:bodyPr/>
        <a:lstStyle/>
        <a:p>
          <a:endParaRPr lang="en-US"/>
        </a:p>
      </dgm:t>
    </dgm:pt>
    <dgm:pt modelId="{8B089B25-93B9-478D-A3C5-C003B1E161B0}" type="sibTrans" cxnId="{D0E7E480-5FA2-4635-8766-726C322EB0ED}">
      <dgm:prSet/>
      <dgm:spPr/>
      <dgm:t>
        <a:bodyPr/>
        <a:lstStyle/>
        <a:p>
          <a:endParaRPr lang="en-US"/>
        </a:p>
      </dgm:t>
    </dgm:pt>
    <dgm:pt modelId="{7AA1CA12-590B-4D4D-B608-C44188BDAFF2}">
      <dgm:prSet/>
      <dgm:spPr/>
      <dgm:t>
        <a:bodyPr anchor="ctr"/>
        <a:lstStyle/>
        <a:p>
          <a:pPr rtl="0"/>
          <a:r>
            <a:rPr lang="en-US" b="0" noProof="0">
              <a:latin typeface="Calibri"/>
              <a:cs typeface="Calibri"/>
            </a:rPr>
            <a:t>Costs must be allowable, necessary and reasonable</a:t>
          </a:r>
        </a:p>
      </dgm:t>
    </dgm:pt>
    <dgm:pt modelId="{0AA8431E-B742-47D5-AF0F-0EEF6DEDEEE8}" type="parTrans" cxnId="{796E8F1F-0448-4A6D-A7C2-B1EFA68D6B58}">
      <dgm:prSet/>
      <dgm:spPr/>
      <dgm:t>
        <a:bodyPr/>
        <a:lstStyle/>
        <a:p>
          <a:endParaRPr lang="en-US"/>
        </a:p>
      </dgm:t>
    </dgm:pt>
    <dgm:pt modelId="{15C907FB-543B-4D59-A089-176EBB45130C}" type="sibTrans" cxnId="{796E8F1F-0448-4A6D-A7C2-B1EFA68D6B58}">
      <dgm:prSet/>
      <dgm:spPr/>
      <dgm:t>
        <a:bodyPr/>
        <a:lstStyle/>
        <a:p>
          <a:endParaRPr lang="en-US"/>
        </a:p>
      </dgm:t>
    </dgm:pt>
    <dgm:pt modelId="{1EEF20B4-95D9-414B-A598-F9348A403141}">
      <dgm:prSet/>
      <dgm:spPr/>
      <dgm:t>
        <a:bodyPr anchor="ctr"/>
        <a:lstStyle/>
        <a:p>
          <a:pPr rtl="0"/>
          <a:r>
            <a:rPr lang="en-US" b="0" noProof="0">
              <a:latin typeface="Calibri"/>
              <a:cs typeface="Calibri"/>
            </a:rPr>
            <a:t>The LEA must remain in control funds</a:t>
          </a:r>
        </a:p>
      </dgm:t>
    </dgm:pt>
    <dgm:pt modelId="{C6E4C0D0-FCC0-446C-8663-F1C80D51DC09}" type="parTrans" cxnId="{B140B668-F10C-4DF4-93BB-4A2A77427FF2}">
      <dgm:prSet/>
      <dgm:spPr/>
      <dgm:t>
        <a:bodyPr/>
        <a:lstStyle/>
        <a:p>
          <a:endParaRPr lang="en-US"/>
        </a:p>
      </dgm:t>
    </dgm:pt>
    <dgm:pt modelId="{1CBDF9B5-ABA6-41D1-AF88-B5947D1EF1E3}" type="sibTrans" cxnId="{B140B668-F10C-4DF4-93BB-4A2A77427FF2}">
      <dgm:prSet/>
      <dgm:spPr/>
      <dgm:t>
        <a:bodyPr/>
        <a:lstStyle/>
        <a:p>
          <a:endParaRPr lang="en-US"/>
        </a:p>
      </dgm:t>
    </dgm:pt>
    <dgm:pt modelId="{51C3390C-152E-4244-94A7-373B981484B5}">
      <dgm:prSet/>
      <dgm:spPr/>
      <dgm:t>
        <a:bodyPr anchor="ctr"/>
        <a:lstStyle/>
        <a:p>
          <a:pPr rtl="0"/>
          <a:r>
            <a:rPr lang="en-US" b="0" noProof="0">
              <a:latin typeface="Calibri"/>
              <a:cs typeface="Calibri"/>
            </a:rPr>
            <a:t>Private schools receive services     not  funds </a:t>
          </a:r>
        </a:p>
      </dgm:t>
    </dgm:pt>
    <dgm:pt modelId="{541F9398-9C60-4D2D-B0DF-F56A5FDB750A}" type="parTrans" cxnId="{811EF95E-2C89-4406-A8A3-9E834836D5B7}">
      <dgm:prSet/>
      <dgm:spPr/>
      <dgm:t>
        <a:bodyPr/>
        <a:lstStyle/>
        <a:p>
          <a:endParaRPr lang="en-US"/>
        </a:p>
      </dgm:t>
    </dgm:pt>
    <dgm:pt modelId="{EBCEACB6-C9BB-4820-8D90-DEC3667DA21D}" type="sibTrans" cxnId="{811EF95E-2C89-4406-A8A3-9E834836D5B7}">
      <dgm:prSet/>
      <dgm:spPr/>
      <dgm:t>
        <a:bodyPr/>
        <a:lstStyle/>
        <a:p>
          <a:endParaRPr lang="en-US"/>
        </a:p>
      </dgm:t>
    </dgm:pt>
    <dgm:pt modelId="{D04A8F27-56D5-4C76-ABCA-B8EC165D0336}">
      <dgm:prSet phldr="0"/>
      <dgm:spPr/>
      <dgm:t>
        <a:bodyPr/>
        <a:lstStyle/>
        <a:p>
          <a:pPr rtl="0"/>
          <a:r>
            <a:rPr lang="en-US" b="0" noProof="0">
              <a:latin typeface="Calibri"/>
              <a:cs typeface="Calibri"/>
            </a:rPr>
            <a:t>Private school services should start at the same time as the LEA’s program</a:t>
          </a:r>
        </a:p>
      </dgm:t>
    </dgm:pt>
    <dgm:pt modelId="{D5276808-3902-470C-B67E-79A7C8B16181}" type="parTrans" cxnId="{7A321E40-F579-4A2B-BCE3-1EA27D4A6A71}">
      <dgm:prSet/>
      <dgm:spPr/>
      <dgm:t>
        <a:bodyPr/>
        <a:lstStyle/>
        <a:p>
          <a:endParaRPr lang="en-US"/>
        </a:p>
      </dgm:t>
    </dgm:pt>
    <dgm:pt modelId="{34446DBF-BFEB-4549-BC9A-11872C163187}" type="sibTrans" cxnId="{7A321E40-F579-4A2B-BCE3-1EA27D4A6A71}">
      <dgm:prSet/>
      <dgm:spPr/>
      <dgm:t>
        <a:bodyPr/>
        <a:lstStyle/>
        <a:p>
          <a:endParaRPr lang="en-US"/>
        </a:p>
      </dgm:t>
    </dgm:pt>
    <dgm:pt modelId="{6ACBC22D-BBB7-456C-BB73-9240AF208D91}" type="pres">
      <dgm:prSet presAssocID="{15CE8142-75FF-4A2E-8C24-467CC951F1BF}" presName="diagram" presStyleCnt="0">
        <dgm:presLayoutVars>
          <dgm:dir/>
          <dgm:resizeHandles val="exact"/>
        </dgm:presLayoutVars>
      </dgm:prSet>
      <dgm:spPr/>
    </dgm:pt>
    <dgm:pt modelId="{247577B8-E9DD-49AD-B206-0E94FD167E53}" type="pres">
      <dgm:prSet presAssocID="{8CB8BF14-E5C7-40C9-A6C4-23A0BDD046F3}" presName="node" presStyleLbl="node1" presStyleIdx="0" presStyleCnt="6">
        <dgm:presLayoutVars>
          <dgm:bulletEnabled val="1"/>
        </dgm:presLayoutVars>
      </dgm:prSet>
      <dgm:spPr/>
    </dgm:pt>
    <dgm:pt modelId="{4709982F-13A3-434C-8B67-31469667F096}" type="pres">
      <dgm:prSet presAssocID="{FD50BAF4-8F74-4095-A165-D0C768FC6159}" presName="sibTrans" presStyleCnt="0"/>
      <dgm:spPr/>
    </dgm:pt>
    <dgm:pt modelId="{B181B63B-A3B7-4618-8DF8-54F7206F0A12}" type="pres">
      <dgm:prSet presAssocID="{8DF114C6-A858-4318-8CEB-C0FC5CC301A9}" presName="node" presStyleLbl="node1" presStyleIdx="1" presStyleCnt="6">
        <dgm:presLayoutVars>
          <dgm:bulletEnabled val="1"/>
        </dgm:presLayoutVars>
      </dgm:prSet>
      <dgm:spPr/>
    </dgm:pt>
    <dgm:pt modelId="{F9EEB424-EE06-4BE1-A20C-5AAABFCD1089}" type="pres">
      <dgm:prSet presAssocID="{8B089B25-93B9-478D-A3C5-C003B1E161B0}" presName="sibTrans" presStyleCnt="0"/>
      <dgm:spPr/>
    </dgm:pt>
    <dgm:pt modelId="{42C0925A-AFB4-4A5D-8A0E-5C5B700A5329}" type="pres">
      <dgm:prSet presAssocID="{7AA1CA12-590B-4D4D-B608-C44188BDAFF2}" presName="node" presStyleLbl="node1" presStyleIdx="2" presStyleCnt="6">
        <dgm:presLayoutVars>
          <dgm:bulletEnabled val="1"/>
        </dgm:presLayoutVars>
      </dgm:prSet>
      <dgm:spPr/>
    </dgm:pt>
    <dgm:pt modelId="{68686BCC-D783-487F-9F96-C18AC9ECBFF3}" type="pres">
      <dgm:prSet presAssocID="{15C907FB-543B-4D59-A089-176EBB45130C}" presName="sibTrans" presStyleCnt="0"/>
      <dgm:spPr/>
    </dgm:pt>
    <dgm:pt modelId="{E70115B9-9D3B-4067-81C2-8BB0728D7F83}" type="pres">
      <dgm:prSet presAssocID="{1EEF20B4-95D9-414B-A598-F9348A403141}" presName="node" presStyleLbl="node1" presStyleIdx="3" presStyleCnt="6">
        <dgm:presLayoutVars>
          <dgm:bulletEnabled val="1"/>
        </dgm:presLayoutVars>
      </dgm:prSet>
      <dgm:spPr/>
    </dgm:pt>
    <dgm:pt modelId="{A91E4871-E4D6-4006-ADC4-EF617B3CC981}" type="pres">
      <dgm:prSet presAssocID="{1CBDF9B5-ABA6-41D1-AF88-B5947D1EF1E3}" presName="sibTrans" presStyleCnt="0"/>
      <dgm:spPr/>
    </dgm:pt>
    <dgm:pt modelId="{8A86D60C-618B-491D-BBF7-AA6503CF4BE2}" type="pres">
      <dgm:prSet presAssocID="{51C3390C-152E-4244-94A7-373B981484B5}" presName="node" presStyleLbl="node1" presStyleIdx="4" presStyleCnt="6">
        <dgm:presLayoutVars>
          <dgm:bulletEnabled val="1"/>
        </dgm:presLayoutVars>
      </dgm:prSet>
      <dgm:spPr/>
    </dgm:pt>
    <dgm:pt modelId="{AD1B3783-0B5E-4178-AEA2-6A2D2E441CFC}" type="pres">
      <dgm:prSet presAssocID="{EBCEACB6-C9BB-4820-8D90-DEC3667DA21D}" presName="sibTrans" presStyleCnt="0"/>
      <dgm:spPr/>
    </dgm:pt>
    <dgm:pt modelId="{51D7D115-EF46-48E5-BD61-451A4C3F8642}" type="pres">
      <dgm:prSet presAssocID="{D04A8F27-56D5-4C76-ABCA-B8EC165D0336}" presName="node" presStyleLbl="node1" presStyleIdx="5" presStyleCnt="6">
        <dgm:presLayoutVars>
          <dgm:bulletEnabled val="1"/>
        </dgm:presLayoutVars>
      </dgm:prSet>
      <dgm:spPr/>
    </dgm:pt>
  </dgm:ptLst>
  <dgm:cxnLst>
    <dgm:cxn modelId="{F1FC2409-6A29-4940-BA2F-2878BCE208D3}" type="presOf" srcId="{15CE8142-75FF-4A2E-8C24-467CC951F1BF}" destId="{6ACBC22D-BBB7-456C-BB73-9240AF208D91}" srcOrd="0" destOrd="0" presId="urn:microsoft.com/office/officeart/2005/8/layout/default"/>
    <dgm:cxn modelId="{796E8F1F-0448-4A6D-A7C2-B1EFA68D6B58}" srcId="{15CE8142-75FF-4A2E-8C24-467CC951F1BF}" destId="{7AA1CA12-590B-4D4D-B608-C44188BDAFF2}" srcOrd="2" destOrd="0" parTransId="{0AA8431E-B742-47D5-AF0F-0EEF6DEDEEE8}" sibTransId="{15C907FB-543B-4D59-A089-176EBB45130C}"/>
    <dgm:cxn modelId="{848E0A3B-09A2-4CFA-9927-59E50C08C047}" type="presOf" srcId="{1EEF20B4-95D9-414B-A598-F9348A403141}" destId="{E70115B9-9D3B-4067-81C2-8BB0728D7F83}" srcOrd="0" destOrd="0" presId="urn:microsoft.com/office/officeart/2005/8/layout/default"/>
    <dgm:cxn modelId="{7A321E40-F579-4A2B-BCE3-1EA27D4A6A71}" srcId="{15CE8142-75FF-4A2E-8C24-467CC951F1BF}" destId="{D04A8F27-56D5-4C76-ABCA-B8EC165D0336}" srcOrd="5" destOrd="0" parTransId="{D5276808-3902-470C-B67E-79A7C8B16181}" sibTransId="{34446DBF-BFEB-4549-BC9A-11872C163187}"/>
    <dgm:cxn modelId="{811EF95E-2C89-4406-A8A3-9E834836D5B7}" srcId="{15CE8142-75FF-4A2E-8C24-467CC951F1BF}" destId="{51C3390C-152E-4244-94A7-373B981484B5}" srcOrd="4" destOrd="0" parTransId="{541F9398-9C60-4D2D-B0DF-F56A5FDB750A}" sibTransId="{EBCEACB6-C9BB-4820-8D90-DEC3667DA21D}"/>
    <dgm:cxn modelId="{B140B668-F10C-4DF4-93BB-4A2A77427FF2}" srcId="{15CE8142-75FF-4A2E-8C24-467CC951F1BF}" destId="{1EEF20B4-95D9-414B-A598-F9348A403141}" srcOrd="3" destOrd="0" parTransId="{C6E4C0D0-FCC0-446C-8663-F1C80D51DC09}" sibTransId="{1CBDF9B5-ABA6-41D1-AF88-B5947D1EF1E3}"/>
    <dgm:cxn modelId="{35A4EE79-A582-41E0-B346-FFC614AD1E10}" type="presOf" srcId="{8CB8BF14-E5C7-40C9-A6C4-23A0BDD046F3}" destId="{247577B8-E9DD-49AD-B206-0E94FD167E53}" srcOrd="0" destOrd="0" presId="urn:microsoft.com/office/officeart/2005/8/layout/default"/>
    <dgm:cxn modelId="{F68AB37B-9F07-4157-A0A1-2B003BF0D20D}" type="presOf" srcId="{7AA1CA12-590B-4D4D-B608-C44188BDAFF2}" destId="{42C0925A-AFB4-4A5D-8A0E-5C5B700A5329}" srcOrd="0" destOrd="0" presId="urn:microsoft.com/office/officeart/2005/8/layout/default"/>
    <dgm:cxn modelId="{D0E7E480-5FA2-4635-8766-726C322EB0ED}" srcId="{15CE8142-75FF-4A2E-8C24-467CC951F1BF}" destId="{8DF114C6-A858-4318-8CEB-C0FC5CC301A9}" srcOrd="1" destOrd="0" parTransId="{D71F3946-09B2-47DE-87F7-EB41496E0D72}" sibTransId="{8B089B25-93B9-478D-A3C5-C003B1E161B0}"/>
    <dgm:cxn modelId="{8468D38C-745C-41FD-BAC8-1779A1E4400A}" type="presOf" srcId="{51C3390C-152E-4244-94A7-373B981484B5}" destId="{8A86D60C-618B-491D-BBF7-AA6503CF4BE2}" srcOrd="0" destOrd="0" presId="urn:microsoft.com/office/officeart/2005/8/layout/default"/>
    <dgm:cxn modelId="{6A15BBA9-5D52-4732-AF2B-9137D46D07D1}" type="presOf" srcId="{D04A8F27-56D5-4C76-ABCA-B8EC165D0336}" destId="{51D7D115-EF46-48E5-BD61-451A4C3F8642}" srcOrd="0" destOrd="0" presId="urn:microsoft.com/office/officeart/2005/8/layout/default"/>
    <dgm:cxn modelId="{D6C14DB2-E462-4774-B43B-0C429685A3A5}" type="presOf" srcId="{8DF114C6-A858-4318-8CEB-C0FC5CC301A9}" destId="{B181B63B-A3B7-4618-8DF8-54F7206F0A12}" srcOrd="0" destOrd="0" presId="urn:microsoft.com/office/officeart/2005/8/layout/default"/>
    <dgm:cxn modelId="{58D9EDBF-CFE1-492F-9F46-9BAE10E0E343}" srcId="{15CE8142-75FF-4A2E-8C24-467CC951F1BF}" destId="{8CB8BF14-E5C7-40C9-A6C4-23A0BDD046F3}" srcOrd="0" destOrd="0" parTransId="{45E57709-2FD9-40D1-BE9F-093EEA05B7B8}" sibTransId="{FD50BAF4-8F74-4095-A165-D0C768FC6159}"/>
    <dgm:cxn modelId="{035584C8-F887-449A-BE3C-3DBE489DB329}" type="presParOf" srcId="{6ACBC22D-BBB7-456C-BB73-9240AF208D91}" destId="{247577B8-E9DD-49AD-B206-0E94FD167E53}" srcOrd="0" destOrd="0" presId="urn:microsoft.com/office/officeart/2005/8/layout/default"/>
    <dgm:cxn modelId="{A7838305-5E4E-4128-A34B-3903D9943D7A}" type="presParOf" srcId="{6ACBC22D-BBB7-456C-BB73-9240AF208D91}" destId="{4709982F-13A3-434C-8B67-31469667F096}" srcOrd="1" destOrd="0" presId="urn:microsoft.com/office/officeart/2005/8/layout/default"/>
    <dgm:cxn modelId="{E737BA61-BA70-4155-A61D-C32DF68DDACC}" type="presParOf" srcId="{6ACBC22D-BBB7-456C-BB73-9240AF208D91}" destId="{B181B63B-A3B7-4618-8DF8-54F7206F0A12}" srcOrd="2" destOrd="0" presId="urn:microsoft.com/office/officeart/2005/8/layout/default"/>
    <dgm:cxn modelId="{9FC6495F-E11B-4C62-A437-AE2DD1FDF9AE}" type="presParOf" srcId="{6ACBC22D-BBB7-456C-BB73-9240AF208D91}" destId="{F9EEB424-EE06-4BE1-A20C-5AAABFCD1089}" srcOrd="3" destOrd="0" presId="urn:microsoft.com/office/officeart/2005/8/layout/default"/>
    <dgm:cxn modelId="{78E59D02-AD9F-4F6E-95E7-6BD7D300579A}" type="presParOf" srcId="{6ACBC22D-BBB7-456C-BB73-9240AF208D91}" destId="{42C0925A-AFB4-4A5D-8A0E-5C5B700A5329}" srcOrd="4" destOrd="0" presId="urn:microsoft.com/office/officeart/2005/8/layout/default"/>
    <dgm:cxn modelId="{FD36CFB6-D1B6-4428-829E-BEAF3CC3266D}" type="presParOf" srcId="{6ACBC22D-BBB7-456C-BB73-9240AF208D91}" destId="{68686BCC-D783-487F-9F96-C18AC9ECBFF3}" srcOrd="5" destOrd="0" presId="urn:microsoft.com/office/officeart/2005/8/layout/default"/>
    <dgm:cxn modelId="{265C5A75-6F52-4D5E-B9FD-313693743677}" type="presParOf" srcId="{6ACBC22D-BBB7-456C-BB73-9240AF208D91}" destId="{E70115B9-9D3B-4067-81C2-8BB0728D7F83}" srcOrd="6" destOrd="0" presId="urn:microsoft.com/office/officeart/2005/8/layout/default"/>
    <dgm:cxn modelId="{B730DBCF-FD2B-42A5-B0AD-532E62D5F1C4}" type="presParOf" srcId="{6ACBC22D-BBB7-456C-BB73-9240AF208D91}" destId="{A91E4871-E4D6-4006-ADC4-EF617B3CC981}" srcOrd="7" destOrd="0" presId="urn:microsoft.com/office/officeart/2005/8/layout/default"/>
    <dgm:cxn modelId="{621DDB43-F640-4699-A0C9-32BD360F6FC0}" type="presParOf" srcId="{6ACBC22D-BBB7-456C-BB73-9240AF208D91}" destId="{8A86D60C-618B-491D-BBF7-AA6503CF4BE2}" srcOrd="8" destOrd="0" presId="urn:microsoft.com/office/officeart/2005/8/layout/default"/>
    <dgm:cxn modelId="{A38A1F4C-5E6B-444C-959D-A12406A72758}" type="presParOf" srcId="{6ACBC22D-BBB7-456C-BB73-9240AF208D91}" destId="{AD1B3783-0B5E-4178-AEA2-6A2D2E441CFC}" srcOrd="9" destOrd="0" presId="urn:microsoft.com/office/officeart/2005/8/layout/default"/>
    <dgm:cxn modelId="{DD3CD825-A0DD-4107-82EF-E4921D56B615}" type="presParOf" srcId="{6ACBC22D-BBB7-456C-BB73-9240AF208D91}" destId="{51D7D115-EF46-48E5-BD61-451A4C3F864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0E7E19-BCD6-45A5-A1C3-AF235E6FD29C}" type="doc">
      <dgm:prSet loTypeId="urn:microsoft.com/office/officeart/2005/8/layout/process2" loCatId="process" qsTypeId="urn:microsoft.com/office/officeart/2005/8/quickstyle/simple1" qsCatId="simple" csTypeId="urn:microsoft.com/office/officeart/2005/8/colors/accent1_2" csCatId="accent1" phldr="1"/>
      <dgm:spPr/>
    </dgm:pt>
    <dgm:pt modelId="{682EFE24-DBBE-4342-8CB3-F6B7BE592FFF}">
      <dgm:prSet phldrT="[Text]" custT="1"/>
      <dgm:spPr>
        <a:solidFill>
          <a:schemeClr val="accent3"/>
        </a:solidFill>
      </dgm:spPr>
      <dgm:t>
        <a:bodyPr/>
        <a:lstStyle/>
        <a:p>
          <a:r>
            <a:rPr lang="en-US" sz="2400" b="1">
              <a:solidFill>
                <a:schemeClr val="tx1"/>
              </a:solidFill>
              <a:latin typeface="Calibri" panose="020F0502020204030204" pitchFamily="34" charset="0"/>
              <a:cs typeface="Calibri" panose="020F0502020204030204" pitchFamily="34" charset="0"/>
            </a:rPr>
            <a:t>LEA</a:t>
          </a:r>
        </a:p>
      </dgm:t>
    </dgm:pt>
    <dgm:pt modelId="{4FAE757F-557C-4113-B5B1-E39E5E910459}" type="parTrans" cxnId="{E345F77F-CC27-4ACB-9C5B-7724E4D548E1}">
      <dgm:prSet/>
      <dgm:spPr/>
      <dgm:t>
        <a:bodyPr/>
        <a:lstStyle/>
        <a:p>
          <a:endParaRPr lang="en-US"/>
        </a:p>
      </dgm:t>
    </dgm:pt>
    <dgm:pt modelId="{D1183325-AB1D-4364-8EB5-E32F8D7AB54D}" type="sibTrans" cxnId="{E345F77F-CC27-4ACB-9C5B-7724E4D548E1}">
      <dgm:prSet/>
      <dgm:spPr/>
      <dgm:t>
        <a:bodyPr/>
        <a:lstStyle/>
        <a:p>
          <a:endParaRPr lang="en-US"/>
        </a:p>
      </dgm:t>
    </dgm:pt>
    <dgm:pt modelId="{FC5FFABE-2EA5-4CDD-A566-1945C7ABC41F}">
      <dgm:prSet phldrT="[Text]"/>
      <dgm:spPr/>
      <dgm:t>
        <a:bodyPr lIns="274320"/>
        <a:lstStyle/>
        <a:p>
          <a:pPr rtl="0">
            <a:buFont typeface="+mj-lt"/>
            <a:buAutoNum type="arabicPeriod"/>
          </a:pPr>
          <a:r>
            <a:rPr lang="en-US">
              <a:latin typeface="Calibri"/>
              <a:cs typeface="Calibri"/>
            </a:rPr>
            <a:t>Send </a:t>
          </a:r>
          <a:r>
            <a:rPr lang="en-US" b="1">
              <a:latin typeface="Calibri"/>
              <a:cs typeface="Calibri"/>
            </a:rPr>
            <a:t>Intent to Participate letters </a:t>
          </a:r>
          <a:r>
            <a:rPr lang="en-US">
              <a:latin typeface="Calibri"/>
              <a:cs typeface="Calibri"/>
            </a:rPr>
            <a:t>to each private school in the district’s boundaries to determine which schools would like to participate* </a:t>
          </a:r>
          <a:endParaRPr lang="en-US"/>
        </a:p>
      </dgm:t>
    </dgm:pt>
    <dgm:pt modelId="{81004CBB-D4D0-48A6-A399-4127D7330EE5}" type="parTrans" cxnId="{4179FB43-5B8E-43F0-A95D-AECA8C455F80}">
      <dgm:prSet/>
      <dgm:spPr/>
      <dgm:t>
        <a:bodyPr/>
        <a:lstStyle/>
        <a:p>
          <a:endParaRPr lang="en-US"/>
        </a:p>
      </dgm:t>
    </dgm:pt>
    <dgm:pt modelId="{3C8CB4D1-2992-4463-BF7F-AB89E76B9CB4}" type="sibTrans" cxnId="{4179FB43-5B8E-43F0-A95D-AECA8C455F80}">
      <dgm:prSet/>
      <dgm:spPr/>
      <dgm:t>
        <a:bodyPr/>
        <a:lstStyle/>
        <a:p>
          <a:endParaRPr lang="en-US"/>
        </a:p>
      </dgm:t>
    </dgm:pt>
    <dgm:pt modelId="{C9AE73E0-49E4-4922-81CE-EB8708D8E44B}">
      <dgm:prSet phldrT="[Text]"/>
      <dgm:spPr/>
      <dgm:t>
        <a:bodyPr lIns="274320"/>
        <a:lstStyle/>
        <a:p>
          <a:pPr rtl="0">
            <a:buFont typeface="+mj-lt"/>
            <a:buAutoNum type="arabicPeriod"/>
          </a:pPr>
          <a:r>
            <a:rPr kumimoji="0" lang="en-US" b="0" i="0" u="none" strike="noStrike" cap="none" spc="0" normalizeH="0" baseline="0" noProof="0">
              <a:ln/>
              <a:effectLst/>
              <a:uLnTx/>
              <a:uFillTx/>
              <a:latin typeface="Calibri"/>
              <a:ea typeface="+mn-lt"/>
              <a:cs typeface="Calibri"/>
            </a:rPr>
            <a:t>Calculate the amount of funds available for services </a:t>
          </a:r>
          <a:r>
            <a:rPr lang="en-US">
              <a:latin typeface="Calibri"/>
              <a:cs typeface="Calibri"/>
            </a:rPr>
            <a:t>based on total enrollment of K-12 public and participating private school students </a:t>
          </a:r>
          <a:endParaRPr lang="en-US">
            <a:latin typeface="Calibri" panose="020F0502020204030204" pitchFamily="34" charset="0"/>
            <a:cs typeface="Calibri" panose="020F0502020204030204" pitchFamily="34" charset="0"/>
          </a:endParaRPr>
        </a:p>
      </dgm:t>
    </dgm:pt>
    <dgm:pt modelId="{723879A7-AAAD-449B-99CE-04858FA04892}" type="parTrans" cxnId="{492CAADC-1B15-4757-BA36-F2A209438298}">
      <dgm:prSet/>
      <dgm:spPr/>
      <dgm:t>
        <a:bodyPr/>
        <a:lstStyle/>
        <a:p>
          <a:endParaRPr lang="en-US"/>
        </a:p>
      </dgm:t>
    </dgm:pt>
    <dgm:pt modelId="{4B5EB111-E573-4659-8D8A-81886B546238}" type="sibTrans" cxnId="{492CAADC-1B15-4757-BA36-F2A209438298}">
      <dgm:prSet/>
      <dgm:spPr/>
      <dgm:t>
        <a:bodyPr/>
        <a:lstStyle/>
        <a:p>
          <a:endParaRPr lang="en-US"/>
        </a:p>
      </dgm:t>
    </dgm:pt>
    <dgm:pt modelId="{0101CC6C-0C2E-48C5-A492-0674CB0886B5}" type="pres">
      <dgm:prSet presAssocID="{A40E7E19-BCD6-45A5-A1C3-AF235E6FD29C}" presName="linearFlow" presStyleCnt="0">
        <dgm:presLayoutVars>
          <dgm:resizeHandles val="exact"/>
        </dgm:presLayoutVars>
      </dgm:prSet>
      <dgm:spPr/>
    </dgm:pt>
    <dgm:pt modelId="{C97EC8FE-9C42-41C4-9EC6-CF1252097F5C}" type="pres">
      <dgm:prSet presAssocID="{682EFE24-DBBE-4342-8CB3-F6B7BE592FFF}" presName="node" presStyleLbl="node1" presStyleIdx="0" presStyleCnt="3" custScaleX="131195" custScaleY="42220" custLinFactNeighborX="-1230" custLinFactNeighborY="-767">
        <dgm:presLayoutVars>
          <dgm:bulletEnabled val="1"/>
        </dgm:presLayoutVars>
      </dgm:prSet>
      <dgm:spPr/>
    </dgm:pt>
    <dgm:pt modelId="{BAB9DAB8-A158-413A-B041-D4F410AEDBA3}" type="pres">
      <dgm:prSet presAssocID="{D1183325-AB1D-4364-8EB5-E32F8D7AB54D}" presName="sibTrans" presStyleLbl="sibTrans2D1" presStyleIdx="0" presStyleCnt="2"/>
      <dgm:spPr/>
    </dgm:pt>
    <dgm:pt modelId="{6C3292D5-BE4C-4F84-970E-A12686D65EB8}" type="pres">
      <dgm:prSet presAssocID="{D1183325-AB1D-4364-8EB5-E32F8D7AB54D}" presName="connectorText" presStyleLbl="sibTrans2D1" presStyleIdx="0" presStyleCnt="2"/>
      <dgm:spPr/>
    </dgm:pt>
    <dgm:pt modelId="{EB328489-768E-4D0E-BD54-B905DD00146A}" type="pres">
      <dgm:prSet presAssocID="{FC5FFABE-2EA5-4CDD-A566-1945C7ABC41F}" presName="node" presStyleLbl="node1" presStyleIdx="1" presStyleCnt="3" custScaleX="134475" custScaleY="114779">
        <dgm:presLayoutVars>
          <dgm:bulletEnabled val="1"/>
        </dgm:presLayoutVars>
      </dgm:prSet>
      <dgm:spPr/>
    </dgm:pt>
    <dgm:pt modelId="{224DC8E3-2B2E-40D9-81E0-D48A1CD53B9C}" type="pres">
      <dgm:prSet presAssocID="{3C8CB4D1-2992-4463-BF7F-AB89E76B9CB4}" presName="sibTrans" presStyleLbl="sibTrans2D1" presStyleIdx="1" presStyleCnt="2"/>
      <dgm:spPr/>
    </dgm:pt>
    <dgm:pt modelId="{5C456A63-C35E-4C1B-A1AE-EA0A74CFBACB}" type="pres">
      <dgm:prSet presAssocID="{3C8CB4D1-2992-4463-BF7F-AB89E76B9CB4}" presName="connectorText" presStyleLbl="sibTrans2D1" presStyleIdx="1" presStyleCnt="2"/>
      <dgm:spPr/>
    </dgm:pt>
    <dgm:pt modelId="{6BD2C6B4-7049-4734-A149-8426439C721E}" type="pres">
      <dgm:prSet presAssocID="{C9AE73E0-49E4-4922-81CE-EB8708D8E44B}" presName="node" presStyleLbl="node1" presStyleIdx="2" presStyleCnt="3" custScaleX="134406" custScaleY="122155">
        <dgm:presLayoutVars>
          <dgm:bulletEnabled val="1"/>
        </dgm:presLayoutVars>
      </dgm:prSet>
      <dgm:spPr/>
    </dgm:pt>
  </dgm:ptLst>
  <dgm:cxnLst>
    <dgm:cxn modelId="{FB4AB72B-D226-4693-AB4F-7C3C05AE84E1}" type="presOf" srcId="{3C8CB4D1-2992-4463-BF7F-AB89E76B9CB4}" destId="{5C456A63-C35E-4C1B-A1AE-EA0A74CFBACB}" srcOrd="1" destOrd="0" presId="urn:microsoft.com/office/officeart/2005/8/layout/process2"/>
    <dgm:cxn modelId="{B5277E2F-1237-423B-918C-DE4844DE76BF}" type="presOf" srcId="{682EFE24-DBBE-4342-8CB3-F6B7BE592FFF}" destId="{C97EC8FE-9C42-41C4-9EC6-CF1252097F5C}" srcOrd="0" destOrd="0" presId="urn:microsoft.com/office/officeart/2005/8/layout/process2"/>
    <dgm:cxn modelId="{4179FB43-5B8E-43F0-A95D-AECA8C455F80}" srcId="{A40E7E19-BCD6-45A5-A1C3-AF235E6FD29C}" destId="{FC5FFABE-2EA5-4CDD-A566-1945C7ABC41F}" srcOrd="1" destOrd="0" parTransId="{81004CBB-D4D0-48A6-A399-4127D7330EE5}" sibTransId="{3C8CB4D1-2992-4463-BF7F-AB89E76B9CB4}"/>
    <dgm:cxn modelId="{DD329C4D-6B1C-4FFE-B63B-42D317727185}" type="presOf" srcId="{D1183325-AB1D-4364-8EB5-E32F8D7AB54D}" destId="{6C3292D5-BE4C-4F84-970E-A12686D65EB8}" srcOrd="1" destOrd="0" presId="urn:microsoft.com/office/officeart/2005/8/layout/process2"/>
    <dgm:cxn modelId="{24885E5A-B42D-4CEC-8FB3-380FFED5D21D}" type="presOf" srcId="{3C8CB4D1-2992-4463-BF7F-AB89E76B9CB4}" destId="{224DC8E3-2B2E-40D9-81E0-D48A1CD53B9C}" srcOrd="0" destOrd="0" presId="urn:microsoft.com/office/officeart/2005/8/layout/process2"/>
    <dgm:cxn modelId="{5A30C87E-0AE9-4AE9-90EF-902DBEDA8AEC}" type="presOf" srcId="{A40E7E19-BCD6-45A5-A1C3-AF235E6FD29C}" destId="{0101CC6C-0C2E-48C5-A492-0674CB0886B5}" srcOrd="0" destOrd="0" presId="urn:microsoft.com/office/officeart/2005/8/layout/process2"/>
    <dgm:cxn modelId="{E345F77F-CC27-4ACB-9C5B-7724E4D548E1}" srcId="{A40E7E19-BCD6-45A5-A1C3-AF235E6FD29C}" destId="{682EFE24-DBBE-4342-8CB3-F6B7BE592FFF}" srcOrd="0" destOrd="0" parTransId="{4FAE757F-557C-4113-B5B1-E39E5E910459}" sibTransId="{D1183325-AB1D-4364-8EB5-E32F8D7AB54D}"/>
    <dgm:cxn modelId="{C5003F9D-C887-457B-8854-F14EE8C45EA8}" type="presOf" srcId="{D1183325-AB1D-4364-8EB5-E32F8D7AB54D}" destId="{BAB9DAB8-A158-413A-B041-D4F410AEDBA3}" srcOrd="0" destOrd="0" presId="urn:microsoft.com/office/officeart/2005/8/layout/process2"/>
    <dgm:cxn modelId="{1300B6C9-8A51-436C-AE2B-B56CC0D7D86F}" type="presOf" srcId="{C9AE73E0-49E4-4922-81CE-EB8708D8E44B}" destId="{6BD2C6B4-7049-4734-A149-8426439C721E}" srcOrd="0" destOrd="0" presId="urn:microsoft.com/office/officeart/2005/8/layout/process2"/>
    <dgm:cxn modelId="{492CAADC-1B15-4757-BA36-F2A209438298}" srcId="{A40E7E19-BCD6-45A5-A1C3-AF235E6FD29C}" destId="{C9AE73E0-49E4-4922-81CE-EB8708D8E44B}" srcOrd="2" destOrd="0" parTransId="{723879A7-AAAD-449B-99CE-04858FA04892}" sibTransId="{4B5EB111-E573-4659-8D8A-81886B546238}"/>
    <dgm:cxn modelId="{E2D6CAE4-B237-4DCC-8F31-EE2A41C82167}" type="presOf" srcId="{FC5FFABE-2EA5-4CDD-A566-1945C7ABC41F}" destId="{EB328489-768E-4D0E-BD54-B905DD00146A}" srcOrd="0" destOrd="0" presId="urn:microsoft.com/office/officeart/2005/8/layout/process2"/>
    <dgm:cxn modelId="{1AF88E70-D2AE-4897-9B7B-719326DB83C7}" type="presParOf" srcId="{0101CC6C-0C2E-48C5-A492-0674CB0886B5}" destId="{C97EC8FE-9C42-41C4-9EC6-CF1252097F5C}" srcOrd="0" destOrd="0" presId="urn:microsoft.com/office/officeart/2005/8/layout/process2"/>
    <dgm:cxn modelId="{E3D4CE50-8243-4338-8E78-C918C104484F}" type="presParOf" srcId="{0101CC6C-0C2E-48C5-A492-0674CB0886B5}" destId="{BAB9DAB8-A158-413A-B041-D4F410AEDBA3}" srcOrd="1" destOrd="0" presId="urn:microsoft.com/office/officeart/2005/8/layout/process2"/>
    <dgm:cxn modelId="{B9E86361-20B9-4930-89BB-78D3AAD2F347}" type="presParOf" srcId="{BAB9DAB8-A158-413A-B041-D4F410AEDBA3}" destId="{6C3292D5-BE4C-4F84-970E-A12686D65EB8}" srcOrd="0" destOrd="0" presId="urn:microsoft.com/office/officeart/2005/8/layout/process2"/>
    <dgm:cxn modelId="{F55E3EB5-8EA4-4036-A3EC-9B90068DCCC6}" type="presParOf" srcId="{0101CC6C-0C2E-48C5-A492-0674CB0886B5}" destId="{EB328489-768E-4D0E-BD54-B905DD00146A}" srcOrd="2" destOrd="0" presId="urn:microsoft.com/office/officeart/2005/8/layout/process2"/>
    <dgm:cxn modelId="{3C36DB18-0EB0-4AFE-B589-DD8C60F004FE}" type="presParOf" srcId="{0101CC6C-0C2E-48C5-A492-0674CB0886B5}" destId="{224DC8E3-2B2E-40D9-81E0-D48A1CD53B9C}" srcOrd="3" destOrd="0" presId="urn:microsoft.com/office/officeart/2005/8/layout/process2"/>
    <dgm:cxn modelId="{EC407DED-4495-4347-A750-006A8078973D}" type="presParOf" srcId="{224DC8E3-2B2E-40D9-81E0-D48A1CD53B9C}" destId="{5C456A63-C35E-4C1B-A1AE-EA0A74CFBACB}" srcOrd="0" destOrd="0" presId="urn:microsoft.com/office/officeart/2005/8/layout/process2"/>
    <dgm:cxn modelId="{7B192015-F118-451A-B4A7-AACD2FDB21A7}" type="presParOf" srcId="{0101CC6C-0C2E-48C5-A492-0674CB0886B5}" destId="{6BD2C6B4-7049-4734-A149-8426439C721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A40E7E19-BCD6-45A5-A1C3-AF235E6FD29C}" type="doc">
      <dgm:prSet loTypeId="urn:microsoft.com/office/officeart/2005/8/layout/process2" loCatId="process" qsTypeId="urn:microsoft.com/office/officeart/2005/8/quickstyle/simple1" qsCatId="simple" csTypeId="urn:microsoft.com/office/officeart/2005/8/colors/accent1_2" csCatId="accent1" phldr="1"/>
      <dgm:spPr/>
    </dgm:pt>
    <dgm:pt modelId="{682EFE24-DBBE-4342-8CB3-F6B7BE592FFF}">
      <dgm:prSet phldrT="[Text]" custT="1"/>
      <dgm:spPr>
        <a:solidFill>
          <a:schemeClr val="accent3"/>
        </a:solidFill>
      </dgm:spPr>
      <dgm:t>
        <a:bodyPr/>
        <a:lstStyle/>
        <a:p>
          <a:r>
            <a:rPr lang="en-US" sz="2400" b="1">
              <a:solidFill>
                <a:schemeClr val="tx1"/>
              </a:solidFill>
              <a:latin typeface="Calibri" panose="020F0502020204030204" pitchFamily="34" charset="0"/>
              <a:cs typeface="Calibri" panose="020F0502020204030204" pitchFamily="34" charset="0"/>
            </a:rPr>
            <a:t>Private School</a:t>
          </a:r>
          <a:endParaRPr lang="en-US" sz="2400" b="1">
            <a:latin typeface="Calibri" panose="020F0502020204030204" pitchFamily="34" charset="0"/>
            <a:cs typeface="Calibri" panose="020F0502020204030204" pitchFamily="34" charset="0"/>
          </a:endParaRPr>
        </a:p>
      </dgm:t>
    </dgm:pt>
    <dgm:pt modelId="{4FAE757F-557C-4113-B5B1-E39E5E910459}" type="parTrans" cxnId="{E345F77F-CC27-4ACB-9C5B-7724E4D548E1}">
      <dgm:prSet/>
      <dgm:spPr/>
      <dgm:t>
        <a:bodyPr/>
        <a:lstStyle/>
        <a:p>
          <a:endParaRPr lang="en-US"/>
        </a:p>
      </dgm:t>
    </dgm:pt>
    <dgm:pt modelId="{D1183325-AB1D-4364-8EB5-E32F8D7AB54D}" type="sibTrans" cxnId="{E345F77F-CC27-4ACB-9C5B-7724E4D548E1}">
      <dgm:prSet/>
      <dgm:spPr/>
      <dgm:t>
        <a:bodyPr/>
        <a:lstStyle/>
        <a:p>
          <a:endParaRPr lang="en-US"/>
        </a:p>
      </dgm:t>
    </dgm:pt>
    <dgm:pt modelId="{AA2E344A-5546-4846-BCDB-6C81FBEF5D4C}">
      <dgm:prSet phldrT="[Text]" custT="1"/>
      <dgm:spPr/>
      <dgm:t>
        <a:bodyPr/>
        <a:lstStyle/>
        <a:p>
          <a:r>
            <a:rPr lang="en-US" sz="1800">
              <a:latin typeface="Calibri" panose="020F0502020204030204" pitchFamily="34" charset="0"/>
              <a:cs typeface="Calibri" panose="020F0502020204030204" pitchFamily="34" charset="0"/>
            </a:rPr>
            <a:t>Reply to </a:t>
          </a:r>
          <a:r>
            <a:rPr lang="en-US" sz="1800" b="1">
              <a:latin typeface="Calibri" panose="020F0502020204030204" pitchFamily="34" charset="0"/>
              <a:cs typeface="Calibri" panose="020F0502020204030204" pitchFamily="34" charset="0"/>
            </a:rPr>
            <a:t>Intent to Participate letter </a:t>
          </a:r>
          <a:r>
            <a:rPr lang="en-US" sz="1800">
              <a:latin typeface="Calibri" panose="020F0502020204030204" pitchFamily="34" charset="0"/>
              <a:cs typeface="Calibri" panose="020F0502020204030204" pitchFamily="34" charset="0"/>
            </a:rPr>
            <a:t>by deadline</a:t>
          </a:r>
        </a:p>
      </dgm:t>
    </dgm:pt>
    <dgm:pt modelId="{84B7322A-862A-4A8A-936A-22502445180E}" type="parTrans" cxnId="{69FE88F0-7814-44DA-A87D-BFE0E4FCD105}">
      <dgm:prSet/>
      <dgm:spPr/>
      <dgm:t>
        <a:bodyPr/>
        <a:lstStyle/>
        <a:p>
          <a:endParaRPr lang="en-US"/>
        </a:p>
      </dgm:t>
    </dgm:pt>
    <dgm:pt modelId="{B7C6B903-283C-42D4-99CA-335E497CCC36}" type="sibTrans" cxnId="{69FE88F0-7814-44DA-A87D-BFE0E4FCD105}">
      <dgm:prSet/>
      <dgm:spPr/>
      <dgm:t>
        <a:bodyPr/>
        <a:lstStyle/>
        <a:p>
          <a:endParaRPr lang="en-US"/>
        </a:p>
      </dgm:t>
    </dgm:pt>
    <dgm:pt modelId="{89F0EECE-79F1-4EB1-AB1C-C2DCFB0AF83F}">
      <dgm:prSet phldrT="[Text]" custT="1"/>
      <dgm:spPr/>
      <dgm:t>
        <a:bodyPr/>
        <a:lstStyle/>
        <a:p>
          <a:r>
            <a:rPr lang="en-US" sz="1800">
              <a:latin typeface="Calibri" panose="020F0502020204030204" pitchFamily="34" charset="0"/>
              <a:cs typeface="Calibri" panose="020F0502020204030204" pitchFamily="34" charset="0"/>
            </a:rPr>
            <a:t>For participating private schools - include the number of K-12 students enrolled in the private school on October 1</a:t>
          </a:r>
          <a:r>
            <a:rPr lang="en-US" sz="1800" baseline="30000">
              <a:latin typeface="Calibri" panose="020F0502020204030204" pitchFamily="34" charset="0"/>
              <a:cs typeface="Calibri" panose="020F0502020204030204" pitchFamily="34" charset="0"/>
            </a:rPr>
            <a:t>st</a:t>
          </a:r>
          <a:r>
            <a:rPr lang="en-US" sz="1800">
              <a:latin typeface="Calibri" panose="020F0502020204030204" pitchFamily="34" charset="0"/>
              <a:cs typeface="Calibri" panose="020F0502020204030204" pitchFamily="34" charset="0"/>
            </a:rPr>
            <a:t> with the response</a:t>
          </a:r>
        </a:p>
      </dgm:t>
    </dgm:pt>
    <dgm:pt modelId="{7402388F-520C-428D-99FE-2E6ABD152D27}" type="parTrans" cxnId="{AAA00AA5-122D-41B0-AC41-44BBCCF9D2EA}">
      <dgm:prSet/>
      <dgm:spPr/>
      <dgm:t>
        <a:bodyPr/>
        <a:lstStyle/>
        <a:p>
          <a:endParaRPr lang="en-US"/>
        </a:p>
      </dgm:t>
    </dgm:pt>
    <dgm:pt modelId="{31CF6C47-1476-48C5-B9EF-45D10E48ABBB}" type="sibTrans" cxnId="{AAA00AA5-122D-41B0-AC41-44BBCCF9D2EA}">
      <dgm:prSet/>
      <dgm:spPr/>
      <dgm:t>
        <a:bodyPr/>
        <a:lstStyle/>
        <a:p>
          <a:endParaRPr lang="en-US"/>
        </a:p>
      </dgm:t>
    </dgm:pt>
    <dgm:pt modelId="{0101CC6C-0C2E-48C5-A492-0674CB0886B5}" type="pres">
      <dgm:prSet presAssocID="{A40E7E19-BCD6-45A5-A1C3-AF235E6FD29C}" presName="linearFlow" presStyleCnt="0">
        <dgm:presLayoutVars>
          <dgm:resizeHandles val="exact"/>
        </dgm:presLayoutVars>
      </dgm:prSet>
      <dgm:spPr/>
    </dgm:pt>
    <dgm:pt modelId="{C97EC8FE-9C42-41C4-9EC6-CF1252097F5C}" type="pres">
      <dgm:prSet presAssocID="{682EFE24-DBBE-4342-8CB3-F6B7BE592FFF}" presName="node" presStyleLbl="node1" presStyleIdx="0" presStyleCnt="3" custScaleX="126964" custScaleY="40332" custLinFactNeighborX="-303" custLinFactNeighborY="-459">
        <dgm:presLayoutVars>
          <dgm:bulletEnabled val="1"/>
        </dgm:presLayoutVars>
      </dgm:prSet>
      <dgm:spPr/>
    </dgm:pt>
    <dgm:pt modelId="{A0F5ED21-4F22-451B-8CFA-056871D82AAB}" type="pres">
      <dgm:prSet presAssocID="{D1183325-AB1D-4364-8EB5-E32F8D7AB54D}" presName="sibTrans" presStyleLbl="sibTrans2D1" presStyleIdx="0" presStyleCnt="2"/>
      <dgm:spPr/>
    </dgm:pt>
    <dgm:pt modelId="{31852A8B-E6FC-4D96-B831-404B08682337}" type="pres">
      <dgm:prSet presAssocID="{D1183325-AB1D-4364-8EB5-E32F8D7AB54D}" presName="connectorText" presStyleLbl="sibTrans2D1" presStyleIdx="0" presStyleCnt="2"/>
      <dgm:spPr/>
    </dgm:pt>
    <dgm:pt modelId="{89CF0C99-E199-4C84-A372-F9CAE0A39944}" type="pres">
      <dgm:prSet presAssocID="{AA2E344A-5546-4846-BCDB-6C81FBEF5D4C}" presName="node" presStyleLbl="node1" presStyleIdx="1" presStyleCnt="3" custScaleX="126964" custScaleY="114322">
        <dgm:presLayoutVars>
          <dgm:bulletEnabled val="1"/>
        </dgm:presLayoutVars>
      </dgm:prSet>
      <dgm:spPr/>
    </dgm:pt>
    <dgm:pt modelId="{198A9C7C-5019-4EA4-9253-F5DAA2724CE4}" type="pres">
      <dgm:prSet presAssocID="{B7C6B903-283C-42D4-99CA-335E497CCC36}" presName="sibTrans" presStyleLbl="sibTrans2D1" presStyleIdx="1" presStyleCnt="2"/>
      <dgm:spPr/>
    </dgm:pt>
    <dgm:pt modelId="{A9A02369-89F9-4994-8D92-A253DF948447}" type="pres">
      <dgm:prSet presAssocID="{B7C6B903-283C-42D4-99CA-335E497CCC36}" presName="connectorText" presStyleLbl="sibTrans2D1" presStyleIdx="1" presStyleCnt="2"/>
      <dgm:spPr/>
    </dgm:pt>
    <dgm:pt modelId="{904D8637-0372-4404-9AF4-8F35EAA93945}" type="pres">
      <dgm:prSet presAssocID="{89F0EECE-79F1-4EB1-AB1C-C2DCFB0AF83F}" presName="node" presStyleLbl="node1" presStyleIdx="2" presStyleCnt="3" custScaleX="124534" custScaleY="121034">
        <dgm:presLayoutVars>
          <dgm:bulletEnabled val="1"/>
        </dgm:presLayoutVars>
      </dgm:prSet>
      <dgm:spPr/>
    </dgm:pt>
  </dgm:ptLst>
  <dgm:cxnLst>
    <dgm:cxn modelId="{A285AA14-7569-4E6C-8AD6-FF9778CA5F20}" type="presOf" srcId="{B7C6B903-283C-42D4-99CA-335E497CCC36}" destId="{A9A02369-89F9-4994-8D92-A253DF948447}" srcOrd="1" destOrd="0" presId="urn:microsoft.com/office/officeart/2005/8/layout/process2"/>
    <dgm:cxn modelId="{B5277E2F-1237-423B-918C-DE4844DE76BF}" type="presOf" srcId="{682EFE24-DBBE-4342-8CB3-F6B7BE592FFF}" destId="{C97EC8FE-9C42-41C4-9EC6-CF1252097F5C}" srcOrd="0" destOrd="0" presId="urn:microsoft.com/office/officeart/2005/8/layout/process2"/>
    <dgm:cxn modelId="{FF9CBA3F-C324-4657-959E-B3610A92C8B8}" type="presOf" srcId="{AA2E344A-5546-4846-BCDB-6C81FBEF5D4C}" destId="{89CF0C99-E199-4C84-A372-F9CAE0A39944}" srcOrd="0" destOrd="0" presId="urn:microsoft.com/office/officeart/2005/8/layout/process2"/>
    <dgm:cxn modelId="{084BB363-F6BE-4DB4-AE06-32220C6253CF}" type="presOf" srcId="{D1183325-AB1D-4364-8EB5-E32F8D7AB54D}" destId="{A0F5ED21-4F22-451B-8CFA-056871D82AAB}" srcOrd="0" destOrd="0" presId="urn:microsoft.com/office/officeart/2005/8/layout/process2"/>
    <dgm:cxn modelId="{5A30C87E-0AE9-4AE9-90EF-902DBEDA8AEC}" type="presOf" srcId="{A40E7E19-BCD6-45A5-A1C3-AF235E6FD29C}" destId="{0101CC6C-0C2E-48C5-A492-0674CB0886B5}" srcOrd="0" destOrd="0" presId="urn:microsoft.com/office/officeart/2005/8/layout/process2"/>
    <dgm:cxn modelId="{E345F77F-CC27-4ACB-9C5B-7724E4D548E1}" srcId="{A40E7E19-BCD6-45A5-A1C3-AF235E6FD29C}" destId="{682EFE24-DBBE-4342-8CB3-F6B7BE592FFF}" srcOrd="0" destOrd="0" parTransId="{4FAE757F-557C-4113-B5B1-E39E5E910459}" sibTransId="{D1183325-AB1D-4364-8EB5-E32F8D7AB54D}"/>
    <dgm:cxn modelId="{AAA00AA5-122D-41B0-AC41-44BBCCF9D2EA}" srcId="{A40E7E19-BCD6-45A5-A1C3-AF235E6FD29C}" destId="{89F0EECE-79F1-4EB1-AB1C-C2DCFB0AF83F}" srcOrd="2" destOrd="0" parTransId="{7402388F-520C-428D-99FE-2E6ABD152D27}" sibTransId="{31CF6C47-1476-48C5-B9EF-45D10E48ABBB}"/>
    <dgm:cxn modelId="{EC5D08DB-3822-4D64-82C8-7342994EC9FB}" type="presOf" srcId="{89F0EECE-79F1-4EB1-AB1C-C2DCFB0AF83F}" destId="{904D8637-0372-4404-9AF4-8F35EAA93945}" srcOrd="0" destOrd="0" presId="urn:microsoft.com/office/officeart/2005/8/layout/process2"/>
    <dgm:cxn modelId="{0B3B52EB-34A2-4895-9A92-9B193F2711D5}" type="presOf" srcId="{D1183325-AB1D-4364-8EB5-E32F8D7AB54D}" destId="{31852A8B-E6FC-4D96-B831-404B08682337}" srcOrd="1" destOrd="0" presId="urn:microsoft.com/office/officeart/2005/8/layout/process2"/>
    <dgm:cxn modelId="{69FE88F0-7814-44DA-A87D-BFE0E4FCD105}" srcId="{A40E7E19-BCD6-45A5-A1C3-AF235E6FD29C}" destId="{AA2E344A-5546-4846-BCDB-6C81FBEF5D4C}" srcOrd="1" destOrd="0" parTransId="{84B7322A-862A-4A8A-936A-22502445180E}" sibTransId="{B7C6B903-283C-42D4-99CA-335E497CCC36}"/>
    <dgm:cxn modelId="{04E20EFD-257E-4138-9274-A1A3578E9A14}" type="presOf" srcId="{B7C6B903-283C-42D4-99CA-335E497CCC36}" destId="{198A9C7C-5019-4EA4-9253-F5DAA2724CE4}" srcOrd="0" destOrd="0" presId="urn:microsoft.com/office/officeart/2005/8/layout/process2"/>
    <dgm:cxn modelId="{1AF88E70-D2AE-4897-9B7B-719326DB83C7}" type="presParOf" srcId="{0101CC6C-0C2E-48C5-A492-0674CB0886B5}" destId="{C97EC8FE-9C42-41C4-9EC6-CF1252097F5C}" srcOrd="0" destOrd="0" presId="urn:microsoft.com/office/officeart/2005/8/layout/process2"/>
    <dgm:cxn modelId="{7DAFE93F-2BD3-4072-886A-F2360D8FFD96}" type="presParOf" srcId="{0101CC6C-0C2E-48C5-A492-0674CB0886B5}" destId="{A0F5ED21-4F22-451B-8CFA-056871D82AAB}" srcOrd="1" destOrd="0" presId="urn:microsoft.com/office/officeart/2005/8/layout/process2"/>
    <dgm:cxn modelId="{5E43CD62-5A85-4CDA-97BF-D5E5EB170FB2}" type="presParOf" srcId="{A0F5ED21-4F22-451B-8CFA-056871D82AAB}" destId="{31852A8B-E6FC-4D96-B831-404B08682337}" srcOrd="0" destOrd="0" presId="urn:microsoft.com/office/officeart/2005/8/layout/process2"/>
    <dgm:cxn modelId="{6D5377D2-4AE3-4052-9B8C-FD0827387851}" type="presParOf" srcId="{0101CC6C-0C2E-48C5-A492-0674CB0886B5}" destId="{89CF0C99-E199-4C84-A372-F9CAE0A39944}" srcOrd="2" destOrd="0" presId="urn:microsoft.com/office/officeart/2005/8/layout/process2"/>
    <dgm:cxn modelId="{FCEB4C29-2C66-4189-95C2-5724F5F7552A}" type="presParOf" srcId="{0101CC6C-0C2E-48C5-A492-0674CB0886B5}" destId="{198A9C7C-5019-4EA4-9253-F5DAA2724CE4}" srcOrd="3" destOrd="0" presId="urn:microsoft.com/office/officeart/2005/8/layout/process2"/>
    <dgm:cxn modelId="{5A140405-E393-42EF-9758-8138108C1422}" type="presParOf" srcId="{198A9C7C-5019-4EA4-9253-F5DAA2724CE4}" destId="{A9A02369-89F9-4994-8D92-A253DF948447}" srcOrd="0" destOrd="0" presId="urn:microsoft.com/office/officeart/2005/8/layout/process2"/>
    <dgm:cxn modelId="{446D9999-E4ED-430E-8B34-33BF6D0F2E72}" type="presParOf" srcId="{0101CC6C-0C2E-48C5-A492-0674CB0886B5}" destId="{904D8637-0372-4404-9AF4-8F35EAA93945}"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39A247F-A0F3-45CA-8537-19A0E86062BD}"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4AE58ABE-30EB-4E98-B6A0-20A061CF32C9}">
      <dgm:prSet/>
      <dgm:spPr/>
      <dgm:t>
        <a:bodyPr/>
        <a:lstStyle/>
        <a:p>
          <a:r>
            <a:rPr lang="en-US">
              <a:latin typeface="Calibri"/>
              <a:cs typeface="Calibri"/>
            </a:rPr>
            <a:t>Winter</a:t>
          </a:r>
        </a:p>
      </dgm:t>
    </dgm:pt>
    <dgm:pt modelId="{AE17D36E-0718-4885-A834-E61ED7A4C674}" type="parTrans" cxnId="{D53E025F-372E-48FD-B449-2E3627D1C8A6}">
      <dgm:prSet/>
      <dgm:spPr/>
      <dgm:t>
        <a:bodyPr/>
        <a:lstStyle/>
        <a:p>
          <a:endParaRPr lang="en-US"/>
        </a:p>
      </dgm:t>
    </dgm:pt>
    <dgm:pt modelId="{F4A0F380-108A-4394-BE12-F92A79116C73}" type="sibTrans" cxnId="{D53E025F-372E-48FD-B449-2E3627D1C8A6}">
      <dgm:prSet/>
      <dgm:spPr/>
      <dgm:t>
        <a:bodyPr/>
        <a:lstStyle/>
        <a:p>
          <a:endParaRPr lang="en-US"/>
        </a:p>
      </dgm:t>
    </dgm:pt>
    <dgm:pt modelId="{B2DF1B71-FE0B-4095-8BE8-BB539CC6EB9E}">
      <dgm:prSet/>
      <dgm:spPr/>
      <dgm:t>
        <a:bodyPr/>
        <a:lstStyle/>
        <a:p>
          <a:pPr rtl="0">
            <a:buNone/>
          </a:pPr>
          <a:r>
            <a:rPr lang="en-US" sz="2000">
              <a:latin typeface="Calibri"/>
              <a:cs typeface="Calibri"/>
            </a:rPr>
            <a:t>Jan - March</a:t>
          </a:r>
        </a:p>
      </dgm:t>
    </dgm:pt>
    <dgm:pt modelId="{7DE379B0-8D30-45D7-813A-E2A601354FD5}" type="parTrans" cxnId="{7A21F33A-B8BB-4101-8E1C-79B026F03BBC}">
      <dgm:prSet/>
      <dgm:spPr/>
      <dgm:t>
        <a:bodyPr/>
        <a:lstStyle/>
        <a:p>
          <a:endParaRPr lang="en-US"/>
        </a:p>
      </dgm:t>
    </dgm:pt>
    <dgm:pt modelId="{D0E1BADC-B9B2-4A16-8687-2E2B36785F17}" type="sibTrans" cxnId="{7A21F33A-B8BB-4101-8E1C-79B026F03BBC}">
      <dgm:prSet/>
      <dgm:spPr/>
      <dgm:t>
        <a:bodyPr/>
        <a:lstStyle/>
        <a:p>
          <a:endParaRPr lang="en-US"/>
        </a:p>
      </dgm:t>
    </dgm:pt>
    <dgm:pt modelId="{990F8E9F-967F-44CC-A227-DA9B01925883}">
      <dgm:prSet/>
      <dgm:spPr/>
      <dgm:t>
        <a:bodyPr/>
        <a:lstStyle/>
        <a:p>
          <a:pPr rtl="0"/>
          <a:r>
            <a:rPr lang="en-US" sz="1600">
              <a:latin typeface="Calibri"/>
              <a:cs typeface="Calibri"/>
            </a:rPr>
            <a:t>Send and collect Intent to Participate letters </a:t>
          </a:r>
        </a:p>
      </dgm:t>
    </dgm:pt>
    <dgm:pt modelId="{3BB6E18A-B4D1-4CD0-AF0E-3C9206AC2B66}" type="parTrans" cxnId="{FF0489ED-CA92-4B4A-9DBA-F0CB43E1ADA7}">
      <dgm:prSet/>
      <dgm:spPr/>
      <dgm:t>
        <a:bodyPr/>
        <a:lstStyle/>
        <a:p>
          <a:endParaRPr lang="en-US"/>
        </a:p>
      </dgm:t>
    </dgm:pt>
    <dgm:pt modelId="{964078A6-4944-49A7-BF2B-E9620AF8676A}" type="sibTrans" cxnId="{FF0489ED-CA92-4B4A-9DBA-F0CB43E1ADA7}">
      <dgm:prSet/>
      <dgm:spPr/>
      <dgm:t>
        <a:bodyPr/>
        <a:lstStyle/>
        <a:p>
          <a:endParaRPr lang="en-US"/>
        </a:p>
      </dgm:t>
    </dgm:pt>
    <dgm:pt modelId="{A2AF5D8B-86AF-41B4-B5F8-08D572703818}">
      <dgm:prSet/>
      <dgm:spPr/>
      <dgm:t>
        <a:bodyPr/>
        <a:lstStyle/>
        <a:p>
          <a:pPr rtl="0"/>
          <a:r>
            <a:rPr lang="en-US" sz="1600">
              <a:latin typeface="Calibri"/>
              <a:cs typeface="Calibri"/>
            </a:rPr>
            <a:t>Begin initial consultation </a:t>
          </a:r>
        </a:p>
      </dgm:t>
    </dgm:pt>
    <dgm:pt modelId="{D62D8001-6FD8-499B-B402-7A84B5DC7663}" type="parTrans" cxnId="{197BB2F3-8996-437C-A3CC-FE52CC1216E0}">
      <dgm:prSet/>
      <dgm:spPr/>
      <dgm:t>
        <a:bodyPr/>
        <a:lstStyle/>
        <a:p>
          <a:endParaRPr lang="en-US"/>
        </a:p>
      </dgm:t>
    </dgm:pt>
    <dgm:pt modelId="{71BCA2D7-6757-4BDE-A0CA-5D65349ED2F4}" type="sibTrans" cxnId="{197BB2F3-8996-437C-A3CC-FE52CC1216E0}">
      <dgm:prSet/>
      <dgm:spPr/>
      <dgm:t>
        <a:bodyPr/>
        <a:lstStyle/>
        <a:p>
          <a:endParaRPr lang="en-US"/>
        </a:p>
      </dgm:t>
    </dgm:pt>
    <dgm:pt modelId="{8A066EC4-4C26-4D3D-B1E6-498AD1E17A2E}">
      <dgm:prSet/>
      <dgm:spPr/>
      <dgm:t>
        <a:bodyPr/>
        <a:lstStyle/>
        <a:p>
          <a:r>
            <a:rPr lang="en-US">
              <a:latin typeface="Calibri"/>
              <a:cs typeface="Calibri"/>
            </a:rPr>
            <a:t>Spring</a:t>
          </a:r>
        </a:p>
      </dgm:t>
    </dgm:pt>
    <dgm:pt modelId="{87D3B0C6-D632-4652-8BBA-7E6D543AD9D1}" type="parTrans" cxnId="{5892D42B-9791-4206-941A-6AB10B2E3379}">
      <dgm:prSet/>
      <dgm:spPr/>
      <dgm:t>
        <a:bodyPr/>
        <a:lstStyle/>
        <a:p>
          <a:endParaRPr lang="en-US"/>
        </a:p>
      </dgm:t>
    </dgm:pt>
    <dgm:pt modelId="{CF04C04B-60E5-476C-A2A9-12B13B553B78}" type="sibTrans" cxnId="{5892D42B-9791-4206-941A-6AB10B2E3379}">
      <dgm:prSet/>
      <dgm:spPr/>
      <dgm:t>
        <a:bodyPr/>
        <a:lstStyle/>
        <a:p>
          <a:endParaRPr lang="en-US"/>
        </a:p>
      </dgm:t>
    </dgm:pt>
    <dgm:pt modelId="{7147E673-7719-4821-9868-B04683ABC30A}">
      <dgm:prSet/>
      <dgm:spPr/>
      <dgm:t>
        <a:bodyPr/>
        <a:lstStyle/>
        <a:p>
          <a:r>
            <a:rPr lang="en-US">
              <a:latin typeface="Calibri"/>
              <a:cs typeface="Calibri"/>
            </a:rPr>
            <a:t>March – May</a:t>
          </a:r>
        </a:p>
      </dgm:t>
    </dgm:pt>
    <dgm:pt modelId="{E97076F2-B701-42D8-9AAE-565751E0686C}" type="parTrans" cxnId="{01A50984-7717-4E8B-928A-7DE313CC581B}">
      <dgm:prSet/>
      <dgm:spPr/>
      <dgm:t>
        <a:bodyPr/>
        <a:lstStyle/>
        <a:p>
          <a:endParaRPr lang="en-US"/>
        </a:p>
      </dgm:t>
    </dgm:pt>
    <dgm:pt modelId="{EC08E566-4A8B-409E-B7FC-3FB712E23AB4}" type="sibTrans" cxnId="{01A50984-7717-4E8B-928A-7DE313CC581B}">
      <dgm:prSet/>
      <dgm:spPr/>
      <dgm:t>
        <a:bodyPr/>
        <a:lstStyle/>
        <a:p>
          <a:endParaRPr lang="en-US"/>
        </a:p>
      </dgm:t>
    </dgm:pt>
    <dgm:pt modelId="{0E375DDD-39E7-4358-A922-A90239A8534B}">
      <dgm:prSet/>
      <dgm:spPr/>
      <dgm:t>
        <a:bodyPr/>
        <a:lstStyle/>
        <a:p>
          <a:pPr rtl="0"/>
          <a:r>
            <a:rPr lang="en-US">
              <a:latin typeface="Calibri"/>
              <a:cs typeface="Calibri"/>
            </a:rPr>
            <a:t>Continue Private School Consultation – developing activity and evaluation plans</a:t>
          </a:r>
        </a:p>
      </dgm:t>
    </dgm:pt>
    <dgm:pt modelId="{E317DB49-A222-4311-8021-558E6012F64A}" type="parTrans" cxnId="{A1EB64B7-B5E9-4D5C-8E0D-4AAD3B64A755}">
      <dgm:prSet/>
      <dgm:spPr/>
      <dgm:t>
        <a:bodyPr/>
        <a:lstStyle/>
        <a:p>
          <a:endParaRPr lang="en-US"/>
        </a:p>
      </dgm:t>
    </dgm:pt>
    <dgm:pt modelId="{349FE42A-D3B3-40A2-A92B-23CFF43C0E96}" type="sibTrans" cxnId="{A1EB64B7-B5E9-4D5C-8E0D-4AAD3B64A755}">
      <dgm:prSet/>
      <dgm:spPr/>
      <dgm:t>
        <a:bodyPr/>
        <a:lstStyle/>
        <a:p>
          <a:endParaRPr lang="en-US"/>
        </a:p>
      </dgm:t>
    </dgm:pt>
    <dgm:pt modelId="{5B3AFD9C-9F8E-4DE0-B85C-0E7236C5A0EE}">
      <dgm:prSet/>
      <dgm:spPr/>
      <dgm:t>
        <a:bodyPr/>
        <a:lstStyle/>
        <a:p>
          <a:r>
            <a:rPr lang="en-US">
              <a:latin typeface="Calibri"/>
              <a:cs typeface="Calibri"/>
            </a:rPr>
            <a:t>Summer</a:t>
          </a:r>
        </a:p>
      </dgm:t>
    </dgm:pt>
    <dgm:pt modelId="{9FE89FBB-793D-482A-8E66-3E33DD6B782F}" type="parTrans" cxnId="{5E2E3A52-AA69-40B6-AB72-BE0E10BFB9F7}">
      <dgm:prSet/>
      <dgm:spPr/>
      <dgm:t>
        <a:bodyPr/>
        <a:lstStyle/>
        <a:p>
          <a:endParaRPr lang="en-US"/>
        </a:p>
      </dgm:t>
    </dgm:pt>
    <dgm:pt modelId="{11BEA995-B8D8-4E0F-9516-24F179E24047}" type="sibTrans" cxnId="{5E2E3A52-AA69-40B6-AB72-BE0E10BFB9F7}">
      <dgm:prSet/>
      <dgm:spPr/>
      <dgm:t>
        <a:bodyPr/>
        <a:lstStyle/>
        <a:p>
          <a:endParaRPr lang="en-US"/>
        </a:p>
      </dgm:t>
    </dgm:pt>
    <dgm:pt modelId="{0E100613-6C71-41FC-880E-B44FAB461F32}">
      <dgm:prSet/>
      <dgm:spPr/>
      <dgm:t>
        <a:bodyPr/>
        <a:lstStyle/>
        <a:p>
          <a:pPr rtl="0"/>
          <a:r>
            <a:rPr lang="en-US">
              <a:latin typeface="Calibri"/>
              <a:cs typeface="Calibri"/>
            </a:rPr>
            <a:t>June - August</a:t>
          </a:r>
        </a:p>
      </dgm:t>
    </dgm:pt>
    <dgm:pt modelId="{096BC157-7E79-4C3A-9689-A3A1BBE14ADF}" type="parTrans" cxnId="{C5859BCC-E2C9-4FD6-B3D5-570D4A61A550}">
      <dgm:prSet/>
      <dgm:spPr/>
      <dgm:t>
        <a:bodyPr/>
        <a:lstStyle/>
        <a:p>
          <a:endParaRPr lang="en-US"/>
        </a:p>
      </dgm:t>
    </dgm:pt>
    <dgm:pt modelId="{8CBE9C2F-2DAD-4304-8A91-7E88D5AC9063}" type="sibTrans" cxnId="{C5859BCC-E2C9-4FD6-B3D5-570D4A61A550}">
      <dgm:prSet/>
      <dgm:spPr/>
      <dgm:t>
        <a:bodyPr/>
        <a:lstStyle/>
        <a:p>
          <a:endParaRPr lang="en-US"/>
        </a:p>
      </dgm:t>
    </dgm:pt>
    <dgm:pt modelId="{72AD10E8-32AB-464B-B833-A676809BC649}">
      <dgm:prSet/>
      <dgm:spPr/>
      <dgm:t>
        <a:bodyPr/>
        <a:lstStyle/>
        <a:p>
          <a:pPr rtl="0"/>
          <a:r>
            <a:rPr lang="en-US">
              <a:latin typeface="Calibri"/>
              <a:cs typeface="Calibri"/>
            </a:rPr>
            <a:t>Hire staff and plan for program implementation </a:t>
          </a:r>
        </a:p>
      </dgm:t>
    </dgm:pt>
    <dgm:pt modelId="{EF3F9E00-B8A6-4409-81CC-2F0EAEDB4C16}" type="parTrans" cxnId="{43355D03-3FEB-4665-AB11-8725BC1D78F5}">
      <dgm:prSet/>
      <dgm:spPr/>
      <dgm:t>
        <a:bodyPr/>
        <a:lstStyle/>
        <a:p>
          <a:endParaRPr lang="en-US"/>
        </a:p>
      </dgm:t>
    </dgm:pt>
    <dgm:pt modelId="{31470C2E-BC0C-495B-8E5F-C69D8D292CA6}" type="sibTrans" cxnId="{43355D03-3FEB-4665-AB11-8725BC1D78F5}">
      <dgm:prSet/>
      <dgm:spPr/>
      <dgm:t>
        <a:bodyPr/>
        <a:lstStyle/>
        <a:p>
          <a:endParaRPr lang="en-US"/>
        </a:p>
      </dgm:t>
    </dgm:pt>
    <dgm:pt modelId="{992F3AA7-9109-44C2-AE73-D68876E3C6A2}">
      <dgm:prSet/>
      <dgm:spPr/>
      <dgm:t>
        <a:bodyPr/>
        <a:lstStyle/>
        <a:p>
          <a:r>
            <a:rPr lang="en-US">
              <a:latin typeface="Calibri"/>
              <a:cs typeface="Calibri"/>
            </a:rPr>
            <a:t>Fall</a:t>
          </a:r>
        </a:p>
      </dgm:t>
    </dgm:pt>
    <dgm:pt modelId="{300591CA-5315-4001-BA7F-ADD45BD2E02C}" type="parTrans" cxnId="{36006959-9423-4E4C-A7F0-B50C21E3334F}">
      <dgm:prSet/>
      <dgm:spPr/>
      <dgm:t>
        <a:bodyPr/>
        <a:lstStyle/>
        <a:p>
          <a:endParaRPr lang="en-US"/>
        </a:p>
      </dgm:t>
    </dgm:pt>
    <dgm:pt modelId="{211FA841-DCB1-493F-AEE7-FB5AAA4425C9}" type="sibTrans" cxnId="{36006959-9423-4E4C-A7F0-B50C21E3334F}">
      <dgm:prSet/>
      <dgm:spPr/>
      <dgm:t>
        <a:bodyPr/>
        <a:lstStyle/>
        <a:p>
          <a:endParaRPr lang="en-US"/>
        </a:p>
      </dgm:t>
    </dgm:pt>
    <dgm:pt modelId="{D9C668B5-95A2-4BE2-A793-26B87CB3022A}">
      <dgm:prSet/>
      <dgm:spPr/>
      <dgm:t>
        <a:bodyPr/>
        <a:lstStyle/>
        <a:p>
          <a:r>
            <a:rPr lang="en-US">
              <a:latin typeface="Calibri"/>
              <a:cs typeface="Calibri"/>
            </a:rPr>
            <a:t>Sept – Dec</a:t>
          </a:r>
        </a:p>
      </dgm:t>
    </dgm:pt>
    <dgm:pt modelId="{27928454-9C64-4282-9352-359AD9775450}" type="parTrans" cxnId="{731B40D8-9EC5-4966-9271-CC1315DD8176}">
      <dgm:prSet/>
      <dgm:spPr/>
      <dgm:t>
        <a:bodyPr/>
        <a:lstStyle/>
        <a:p>
          <a:endParaRPr lang="en-US"/>
        </a:p>
      </dgm:t>
    </dgm:pt>
    <dgm:pt modelId="{BC1B969F-0F3C-4E3F-975D-726108AFB33E}" type="sibTrans" cxnId="{731B40D8-9EC5-4966-9271-CC1315DD8176}">
      <dgm:prSet/>
      <dgm:spPr/>
      <dgm:t>
        <a:bodyPr/>
        <a:lstStyle/>
        <a:p>
          <a:endParaRPr lang="en-US"/>
        </a:p>
      </dgm:t>
    </dgm:pt>
    <dgm:pt modelId="{CB8B5C98-04A8-487B-ADB1-B3ED9780084D}">
      <dgm:prSet/>
      <dgm:spPr/>
      <dgm:t>
        <a:bodyPr/>
        <a:lstStyle/>
        <a:p>
          <a:pPr rtl="0"/>
          <a:r>
            <a:rPr lang="en-US">
              <a:latin typeface="Calibri"/>
              <a:cs typeface="Calibri"/>
            </a:rPr>
            <a:t>Implement LEAs private school program</a:t>
          </a:r>
        </a:p>
      </dgm:t>
    </dgm:pt>
    <dgm:pt modelId="{50FAC9AC-E71E-4637-9D30-664561C2B1D5}" type="parTrans" cxnId="{EAE0EDCC-788D-487E-9B23-9CF1027F5D9F}">
      <dgm:prSet/>
      <dgm:spPr/>
      <dgm:t>
        <a:bodyPr/>
        <a:lstStyle/>
        <a:p>
          <a:endParaRPr lang="en-US"/>
        </a:p>
      </dgm:t>
    </dgm:pt>
    <dgm:pt modelId="{32BE8BEC-6E52-4C8B-8555-09C15E93C77E}" type="sibTrans" cxnId="{EAE0EDCC-788D-487E-9B23-9CF1027F5D9F}">
      <dgm:prSet/>
      <dgm:spPr/>
      <dgm:t>
        <a:bodyPr/>
        <a:lstStyle/>
        <a:p>
          <a:endParaRPr lang="en-US"/>
        </a:p>
      </dgm:t>
    </dgm:pt>
    <dgm:pt modelId="{CF11AA85-FB43-4537-924E-955BF33A93E8}">
      <dgm:prSet/>
      <dgm:spPr/>
      <dgm:t>
        <a:bodyPr/>
        <a:lstStyle/>
        <a:p>
          <a:r>
            <a:rPr lang="en-US">
              <a:latin typeface="Calibri"/>
              <a:cs typeface="Calibri"/>
            </a:rPr>
            <a:t>Conduct ongoing consultation</a:t>
          </a:r>
        </a:p>
      </dgm:t>
    </dgm:pt>
    <dgm:pt modelId="{9244157A-7760-4A2F-B199-E8BD89B940FE}" type="parTrans" cxnId="{13BE731A-1C51-4596-A58B-821E47482E6A}">
      <dgm:prSet/>
      <dgm:spPr/>
      <dgm:t>
        <a:bodyPr/>
        <a:lstStyle/>
        <a:p>
          <a:endParaRPr lang="en-US"/>
        </a:p>
      </dgm:t>
    </dgm:pt>
    <dgm:pt modelId="{1EC09D85-23E4-4B34-8A55-D5CBD972411A}" type="sibTrans" cxnId="{13BE731A-1C51-4596-A58B-821E47482E6A}">
      <dgm:prSet/>
      <dgm:spPr/>
      <dgm:t>
        <a:bodyPr/>
        <a:lstStyle/>
        <a:p>
          <a:endParaRPr lang="en-US"/>
        </a:p>
      </dgm:t>
    </dgm:pt>
    <dgm:pt modelId="{6034C06D-6B77-455A-9CF5-92C81664EF5A}">
      <dgm:prSet/>
      <dgm:spPr/>
      <dgm:t>
        <a:bodyPr/>
        <a:lstStyle/>
        <a:p>
          <a:r>
            <a:rPr lang="en-US">
              <a:latin typeface="Calibri"/>
              <a:cs typeface="Calibri"/>
            </a:rPr>
            <a:t>Assess needs and plan for possible amendments</a:t>
          </a:r>
        </a:p>
      </dgm:t>
    </dgm:pt>
    <dgm:pt modelId="{271CCE6C-246B-4077-8CF2-8C29B7B5B137}" type="parTrans" cxnId="{8ADF1E7A-3EA9-4EC5-9936-091F3400DD9B}">
      <dgm:prSet/>
      <dgm:spPr/>
      <dgm:t>
        <a:bodyPr/>
        <a:lstStyle/>
        <a:p>
          <a:endParaRPr lang="en-US"/>
        </a:p>
      </dgm:t>
    </dgm:pt>
    <dgm:pt modelId="{8B8057DF-83A6-44DD-A284-804A5BD2A654}" type="sibTrans" cxnId="{8ADF1E7A-3EA9-4EC5-9936-091F3400DD9B}">
      <dgm:prSet/>
      <dgm:spPr/>
      <dgm:t>
        <a:bodyPr/>
        <a:lstStyle/>
        <a:p>
          <a:endParaRPr lang="en-US"/>
        </a:p>
      </dgm:t>
    </dgm:pt>
    <dgm:pt modelId="{778D8AEB-E3E0-4050-8894-35B64CB48FED}">
      <dgm:prSet custT="1"/>
      <dgm:spPr/>
      <dgm:t>
        <a:bodyPr/>
        <a:lstStyle/>
        <a:p>
          <a:pPr rtl="0">
            <a:buFont typeface="Arial" panose="020B0604020202020204" pitchFamily="34" charset="0"/>
            <a:buChar char="•"/>
          </a:pPr>
          <a:r>
            <a:rPr lang="en-US" sz="1600">
              <a:latin typeface="Calibri"/>
              <a:cs typeface="Calibri"/>
            </a:rPr>
            <a:t>Continue program implementation and ongoing consultation</a:t>
          </a:r>
        </a:p>
      </dgm:t>
    </dgm:pt>
    <dgm:pt modelId="{9BA4B459-3D81-4EE6-9B2F-1F5F156BA591}" type="parTrans" cxnId="{524323B6-C057-4997-B13B-EBEB77600805}">
      <dgm:prSet/>
      <dgm:spPr/>
      <dgm:t>
        <a:bodyPr/>
        <a:lstStyle/>
        <a:p>
          <a:endParaRPr lang="en-US"/>
        </a:p>
      </dgm:t>
    </dgm:pt>
    <dgm:pt modelId="{6B32DFCC-C957-46CD-B4FD-B5BD0EBFAB58}" type="sibTrans" cxnId="{524323B6-C057-4997-B13B-EBEB77600805}">
      <dgm:prSet/>
      <dgm:spPr/>
      <dgm:t>
        <a:bodyPr/>
        <a:lstStyle/>
        <a:p>
          <a:endParaRPr lang="en-US"/>
        </a:p>
      </dgm:t>
    </dgm:pt>
    <dgm:pt modelId="{8E37A74D-7A38-40C8-A564-3F6FA35B25AA}">
      <dgm:prSet phldr="0"/>
      <dgm:spPr/>
      <dgm:t>
        <a:bodyPr/>
        <a:lstStyle/>
        <a:p>
          <a:endParaRPr lang="en-US">
            <a:latin typeface="Calibri"/>
            <a:cs typeface="Calibri"/>
          </a:endParaRPr>
        </a:p>
      </dgm:t>
    </dgm:pt>
    <dgm:pt modelId="{DEC0D493-CB9D-4262-88DE-A41C007C8074}" type="parTrans" cxnId="{987D35C2-A24E-48AB-83CB-505AC6251A39}">
      <dgm:prSet/>
      <dgm:spPr/>
      <dgm:t>
        <a:bodyPr/>
        <a:lstStyle/>
        <a:p>
          <a:endParaRPr lang="en-US"/>
        </a:p>
      </dgm:t>
    </dgm:pt>
    <dgm:pt modelId="{508BBE54-FF67-4DA0-BE8A-B3C08D4B89A8}" type="sibTrans" cxnId="{987D35C2-A24E-48AB-83CB-505AC6251A39}">
      <dgm:prSet/>
      <dgm:spPr/>
      <dgm:t>
        <a:bodyPr/>
        <a:lstStyle/>
        <a:p>
          <a:endParaRPr lang="en-US"/>
        </a:p>
      </dgm:t>
    </dgm:pt>
    <dgm:pt modelId="{F3526AAE-5AB4-4955-A8CA-92593B0E26FA}">
      <dgm:prSet phldr="0"/>
      <dgm:spPr/>
      <dgm:t>
        <a:bodyPr/>
        <a:lstStyle/>
        <a:p>
          <a:pPr rtl="0"/>
          <a:r>
            <a:rPr lang="en-US">
              <a:latin typeface="Calibri"/>
              <a:cs typeface="Calibri"/>
            </a:rPr>
            <a:t>Close out current program and evaluate effectiveness </a:t>
          </a:r>
        </a:p>
      </dgm:t>
    </dgm:pt>
    <dgm:pt modelId="{D807AC0E-1B11-46EA-9F34-77A5D0647F83}" type="parTrans" cxnId="{E685F712-4DC9-4586-AE2E-24D155949277}">
      <dgm:prSet/>
      <dgm:spPr/>
      <dgm:t>
        <a:bodyPr/>
        <a:lstStyle/>
        <a:p>
          <a:endParaRPr lang="en-US"/>
        </a:p>
      </dgm:t>
    </dgm:pt>
    <dgm:pt modelId="{77723D77-FA3A-423B-9274-552592486ECF}" type="sibTrans" cxnId="{E685F712-4DC9-4586-AE2E-24D155949277}">
      <dgm:prSet/>
      <dgm:spPr/>
      <dgm:t>
        <a:bodyPr/>
        <a:lstStyle/>
        <a:p>
          <a:endParaRPr lang="en-US"/>
        </a:p>
      </dgm:t>
    </dgm:pt>
    <dgm:pt modelId="{101B8AEF-1AD3-4447-964B-882A945DB738}">
      <dgm:prSet phldr="0"/>
      <dgm:spPr/>
      <dgm:t>
        <a:bodyPr/>
        <a:lstStyle/>
        <a:p>
          <a:r>
            <a:rPr lang="en-US" sz="1600">
              <a:latin typeface="Calibri"/>
              <a:cs typeface="Calibri"/>
            </a:rPr>
            <a:t>Document agreements</a:t>
          </a:r>
        </a:p>
      </dgm:t>
    </dgm:pt>
    <dgm:pt modelId="{ED80AA4D-732B-46FE-8D1A-C207CD5EC309}" type="parTrans" cxnId="{3E723DDC-E6F8-4996-A2FD-06A6D700F8A1}">
      <dgm:prSet/>
      <dgm:spPr/>
      <dgm:t>
        <a:bodyPr/>
        <a:lstStyle/>
        <a:p>
          <a:endParaRPr lang="en-US"/>
        </a:p>
      </dgm:t>
    </dgm:pt>
    <dgm:pt modelId="{371DF236-74E1-4912-891D-872A0828AEA7}" type="sibTrans" cxnId="{3E723DDC-E6F8-4996-A2FD-06A6D700F8A1}">
      <dgm:prSet/>
      <dgm:spPr/>
      <dgm:t>
        <a:bodyPr/>
        <a:lstStyle/>
        <a:p>
          <a:endParaRPr lang="en-US"/>
        </a:p>
      </dgm:t>
    </dgm:pt>
    <dgm:pt modelId="{D0574201-9B76-4EF4-9EEB-23FCC016410A}">
      <dgm:prSet/>
      <dgm:spPr/>
      <dgm:t>
        <a:bodyPr/>
        <a:lstStyle/>
        <a:p>
          <a:pPr rtl="0"/>
          <a:r>
            <a:rPr lang="en-US">
              <a:latin typeface="Calibri"/>
              <a:cs typeface="Calibri"/>
            </a:rPr>
            <a:t>Complete Annual Funding Application for RIDE</a:t>
          </a:r>
        </a:p>
      </dgm:t>
    </dgm:pt>
    <dgm:pt modelId="{3E02E55E-4C9C-4B84-89CD-B3D78FC6AA57}" type="parTrans" cxnId="{B6CC9239-6911-4FC8-86AD-90F55E1BFAA7}">
      <dgm:prSet/>
      <dgm:spPr/>
      <dgm:t>
        <a:bodyPr/>
        <a:lstStyle/>
        <a:p>
          <a:endParaRPr lang="en-US"/>
        </a:p>
      </dgm:t>
    </dgm:pt>
    <dgm:pt modelId="{5F1BE338-C189-4DCA-8520-2C0A16B06D09}" type="sibTrans" cxnId="{B6CC9239-6911-4FC8-86AD-90F55E1BFAA7}">
      <dgm:prSet/>
      <dgm:spPr/>
      <dgm:t>
        <a:bodyPr/>
        <a:lstStyle/>
        <a:p>
          <a:endParaRPr lang="en-US"/>
        </a:p>
      </dgm:t>
    </dgm:pt>
    <dgm:pt modelId="{D8719994-EF1C-40E6-B36F-2780A4116A91}">
      <dgm:prSet/>
      <dgm:spPr/>
      <dgm:t>
        <a:bodyPr/>
        <a:lstStyle/>
        <a:p>
          <a:pPr rtl="0"/>
          <a:r>
            <a:rPr lang="en-US">
              <a:latin typeface="Calibri"/>
              <a:cs typeface="Calibri"/>
            </a:rPr>
            <a:t>Finalize LEAs private school program plans</a:t>
          </a:r>
        </a:p>
      </dgm:t>
    </dgm:pt>
    <dgm:pt modelId="{62EA6F02-DF0B-46B3-8E4A-D2D9E1114704}" type="parTrans" cxnId="{35018F76-2900-45DF-B2AF-31D72935122E}">
      <dgm:prSet/>
      <dgm:spPr/>
      <dgm:t>
        <a:bodyPr/>
        <a:lstStyle/>
        <a:p>
          <a:endParaRPr lang="en-US"/>
        </a:p>
      </dgm:t>
    </dgm:pt>
    <dgm:pt modelId="{DFD8B198-ABC7-43F6-9A97-6F7D05265CD1}" type="sibTrans" cxnId="{35018F76-2900-45DF-B2AF-31D72935122E}">
      <dgm:prSet/>
      <dgm:spPr/>
      <dgm:t>
        <a:bodyPr/>
        <a:lstStyle/>
        <a:p>
          <a:endParaRPr lang="en-US"/>
        </a:p>
      </dgm:t>
    </dgm:pt>
    <dgm:pt modelId="{54C5F970-2C35-43AD-9A0B-20E6B872A41D}">
      <dgm:prSet phldr="0"/>
      <dgm:spPr/>
      <dgm:t>
        <a:bodyPr/>
        <a:lstStyle/>
        <a:p>
          <a:pPr rtl="0">
            <a:buNone/>
          </a:pPr>
          <a:endParaRPr lang="en-US" sz="2000">
            <a:latin typeface="Calibri"/>
            <a:cs typeface="Calibri"/>
          </a:endParaRPr>
        </a:p>
      </dgm:t>
    </dgm:pt>
    <dgm:pt modelId="{7D46806E-00B0-46B2-B147-C38D25AFF06B}" type="parTrans" cxnId="{8105421B-8C13-4E53-AD05-0829D25506CD}">
      <dgm:prSet/>
      <dgm:spPr/>
      <dgm:t>
        <a:bodyPr/>
        <a:lstStyle/>
        <a:p>
          <a:endParaRPr lang="en-US"/>
        </a:p>
      </dgm:t>
    </dgm:pt>
    <dgm:pt modelId="{F2EDC162-E95D-4CAF-A6E7-266F5461CBF0}" type="sibTrans" cxnId="{8105421B-8C13-4E53-AD05-0829D25506CD}">
      <dgm:prSet/>
      <dgm:spPr/>
      <dgm:t>
        <a:bodyPr/>
        <a:lstStyle/>
        <a:p>
          <a:endParaRPr lang="en-US"/>
        </a:p>
      </dgm:t>
    </dgm:pt>
    <dgm:pt modelId="{8D864DB2-30F0-41A6-9A13-8DF6BEB526D3}" type="pres">
      <dgm:prSet presAssocID="{B39A247F-A0F3-45CA-8537-19A0E86062BD}" presName="Name0" presStyleCnt="0">
        <dgm:presLayoutVars>
          <dgm:dir/>
          <dgm:animLvl val="lvl"/>
          <dgm:resizeHandles val="exact"/>
        </dgm:presLayoutVars>
      </dgm:prSet>
      <dgm:spPr/>
    </dgm:pt>
    <dgm:pt modelId="{7DC809C2-A237-4910-B3A6-C357A96B1948}" type="pres">
      <dgm:prSet presAssocID="{4AE58ABE-30EB-4E98-B6A0-20A061CF32C9}" presName="composite" presStyleCnt="0"/>
      <dgm:spPr/>
    </dgm:pt>
    <dgm:pt modelId="{01EE61B1-7281-4905-9399-FCF14A3AA7F1}" type="pres">
      <dgm:prSet presAssocID="{4AE58ABE-30EB-4E98-B6A0-20A061CF32C9}" presName="parTx" presStyleLbl="alignNode1" presStyleIdx="0" presStyleCnt="4" custLinFactNeighborY="4573">
        <dgm:presLayoutVars>
          <dgm:chMax val="0"/>
          <dgm:chPref val="0"/>
        </dgm:presLayoutVars>
      </dgm:prSet>
      <dgm:spPr/>
    </dgm:pt>
    <dgm:pt modelId="{CFC646E3-36B8-4609-B4E2-34C66529EF80}" type="pres">
      <dgm:prSet presAssocID="{4AE58ABE-30EB-4E98-B6A0-20A061CF32C9}" presName="desTx" presStyleLbl="alignAccFollowNode1" presStyleIdx="0" presStyleCnt="4" custLinFactNeighborY="1069">
        <dgm:presLayoutVars/>
      </dgm:prSet>
      <dgm:spPr/>
    </dgm:pt>
    <dgm:pt modelId="{3BA34C42-C9B3-4E5C-AC79-7561149DA116}" type="pres">
      <dgm:prSet presAssocID="{F4A0F380-108A-4394-BE12-F92A79116C73}" presName="space" presStyleCnt="0"/>
      <dgm:spPr/>
    </dgm:pt>
    <dgm:pt modelId="{4951A468-F269-43EC-A74B-BA0C80364CD3}" type="pres">
      <dgm:prSet presAssocID="{8A066EC4-4C26-4D3D-B1E6-498AD1E17A2E}" presName="composite" presStyleCnt="0"/>
      <dgm:spPr/>
    </dgm:pt>
    <dgm:pt modelId="{EC08C141-2640-44C6-9D26-3081525B7270}" type="pres">
      <dgm:prSet presAssocID="{8A066EC4-4C26-4D3D-B1E6-498AD1E17A2E}" presName="parTx" presStyleLbl="alignNode1" presStyleIdx="1" presStyleCnt="4">
        <dgm:presLayoutVars>
          <dgm:chMax val="0"/>
          <dgm:chPref val="0"/>
        </dgm:presLayoutVars>
      </dgm:prSet>
      <dgm:spPr/>
    </dgm:pt>
    <dgm:pt modelId="{ABDCF8F3-1A56-4897-92D4-08BB996B6B2D}" type="pres">
      <dgm:prSet presAssocID="{8A066EC4-4C26-4D3D-B1E6-498AD1E17A2E}" presName="desTx" presStyleLbl="alignAccFollowNode1" presStyleIdx="1" presStyleCnt="4">
        <dgm:presLayoutVars/>
      </dgm:prSet>
      <dgm:spPr/>
    </dgm:pt>
    <dgm:pt modelId="{CBF5A8EC-8DD9-40DF-A1C9-60288BC1980F}" type="pres">
      <dgm:prSet presAssocID="{CF04C04B-60E5-476C-A2A9-12B13B553B78}" presName="space" presStyleCnt="0"/>
      <dgm:spPr/>
    </dgm:pt>
    <dgm:pt modelId="{7A1A8A05-9D2C-4B14-8C98-B4FF5437309A}" type="pres">
      <dgm:prSet presAssocID="{5B3AFD9C-9F8E-4DE0-B85C-0E7236C5A0EE}" presName="composite" presStyleCnt="0"/>
      <dgm:spPr/>
    </dgm:pt>
    <dgm:pt modelId="{A94696B3-66C8-487B-B4EC-ADA69C200CB4}" type="pres">
      <dgm:prSet presAssocID="{5B3AFD9C-9F8E-4DE0-B85C-0E7236C5A0EE}" presName="parTx" presStyleLbl="alignNode1" presStyleIdx="2" presStyleCnt="4">
        <dgm:presLayoutVars>
          <dgm:chMax val="0"/>
          <dgm:chPref val="0"/>
        </dgm:presLayoutVars>
      </dgm:prSet>
      <dgm:spPr/>
    </dgm:pt>
    <dgm:pt modelId="{77723E76-8F5E-479A-AF96-24367700D749}" type="pres">
      <dgm:prSet presAssocID="{5B3AFD9C-9F8E-4DE0-B85C-0E7236C5A0EE}" presName="desTx" presStyleLbl="alignAccFollowNode1" presStyleIdx="2" presStyleCnt="4">
        <dgm:presLayoutVars/>
      </dgm:prSet>
      <dgm:spPr/>
    </dgm:pt>
    <dgm:pt modelId="{47FD5299-5A0A-4923-96AB-FA00DFDCD82E}" type="pres">
      <dgm:prSet presAssocID="{11BEA995-B8D8-4E0F-9516-24F179E24047}" presName="space" presStyleCnt="0"/>
      <dgm:spPr/>
    </dgm:pt>
    <dgm:pt modelId="{16E4C699-8C9A-4B85-9E71-55374651CEA6}" type="pres">
      <dgm:prSet presAssocID="{992F3AA7-9109-44C2-AE73-D68876E3C6A2}" presName="composite" presStyleCnt="0"/>
      <dgm:spPr/>
    </dgm:pt>
    <dgm:pt modelId="{EE13C6F8-53A6-4FD7-84A4-8BCF974F4305}" type="pres">
      <dgm:prSet presAssocID="{992F3AA7-9109-44C2-AE73-D68876E3C6A2}" presName="parTx" presStyleLbl="alignNode1" presStyleIdx="3" presStyleCnt="4">
        <dgm:presLayoutVars>
          <dgm:chMax val="0"/>
          <dgm:chPref val="0"/>
        </dgm:presLayoutVars>
      </dgm:prSet>
      <dgm:spPr/>
    </dgm:pt>
    <dgm:pt modelId="{C5FB26B1-3218-43CB-BC8E-04A58456500B}" type="pres">
      <dgm:prSet presAssocID="{992F3AA7-9109-44C2-AE73-D68876E3C6A2}" presName="desTx" presStyleLbl="alignAccFollowNode1" presStyleIdx="3" presStyleCnt="4">
        <dgm:presLayoutVars/>
      </dgm:prSet>
      <dgm:spPr/>
    </dgm:pt>
  </dgm:ptLst>
  <dgm:cxnLst>
    <dgm:cxn modelId="{BD145D00-09FE-4040-A14A-96745F39F507}" type="presOf" srcId="{F3526AAE-5AB4-4955-A8CA-92593B0E26FA}" destId="{ABDCF8F3-1A56-4897-92D4-08BB996B6B2D}" srcOrd="0" destOrd="3" presId="urn:microsoft.com/office/officeart/2016/7/layout/ChevronBlockProcess"/>
    <dgm:cxn modelId="{43355D03-3FEB-4665-AB11-8725BC1D78F5}" srcId="{0E100613-6C71-41FC-880E-B44FAB461F32}" destId="{72AD10E8-32AB-464B-B833-A676809BC649}" srcOrd="2" destOrd="0" parTransId="{EF3F9E00-B8A6-4409-81CC-2F0EAEDB4C16}" sibTransId="{31470C2E-BC0C-495B-8E5F-C69D8D292CA6}"/>
    <dgm:cxn modelId="{422F990F-EC20-42F5-A344-276B21CD2FA1}" type="presOf" srcId="{8A066EC4-4C26-4D3D-B1E6-498AD1E17A2E}" destId="{EC08C141-2640-44C6-9D26-3081525B7270}" srcOrd="0" destOrd="0" presId="urn:microsoft.com/office/officeart/2016/7/layout/ChevronBlockProcess"/>
    <dgm:cxn modelId="{27A9E712-B5B6-4986-A016-0AB172DB5309}" type="presOf" srcId="{8E37A74D-7A38-40C8-A564-3F6FA35B25AA}" destId="{ABDCF8F3-1A56-4897-92D4-08BB996B6B2D}" srcOrd="0" destOrd="2" presId="urn:microsoft.com/office/officeart/2016/7/layout/ChevronBlockProcess"/>
    <dgm:cxn modelId="{E685F712-4DC9-4586-AE2E-24D155949277}" srcId="{7147E673-7719-4821-9868-B04683ABC30A}" destId="{F3526AAE-5AB4-4955-A8CA-92593B0E26FA}" srcOrd="2" destOrd="0" parTransId="{D807AC0E-1B11-46EA-9F34-77A5D0647F83}" sibTransId="{77723D77-FA3A-423B-9274-552592486ECF}"/>
    <dgm:cxn modelId="{13BE731A-1C51-4596-A58B-821E47482E6A}" srcId="{D9C668B5-95A2-4BE2-A793-26B87CB3022A}" destId="{CF11AA85-FB43-4537-924E-955BF33A93E8}" srcOrd="1" destOrd="0" parTransId="{9244157A-7760-4A2F-B199-E8BD89B940FE}" sibTransId="{1EC09D85-23E4-4B34-8A55-D5CBD972411A}"/>
    <dgm:cxn modelId="{8105421B-8C13-4E53-AD05-0829D25506CD}" srcId="{4AE58ABE-30EB-4E98-B6A0-20A061CF32C9}" destId="{54C5F970-2C35-43AD-9A0B-20E6B872A41D}" srcOrd="1" destOrd="0" parTransId="{7D46806E-00B0-46B2-B147-C38D25AFF06B}" sibTransId="{F2EDC162-E95D-4CAF-A6E7-266F5461CBF0}"/>
    <dgm:cxn modelId="{5892D42B-9791-4206-941A-6AB10B2E3379}" srcId="{B39A247F-A0F3-45CA-8537-19A0E86062BD}" destId="{8A066EC4-4C26-4D3D-B1E6-498AD1E17A2E}" srcOrd="1" destOrd="0" parTransId="{87D3B0C6-D632-4652-8BBA-7E6D543AD9D1}" sibTransId="{CF04C04B-60E5-476C-A2A9-12B13B553B78}"/>
    <dgm:cxn modelId="{9DFA9137-2C50-4C69-819C-5D5136F189A7}" type="presOf" srcId="{0E100613-6C71-41FC-880E-B44FAB461F32}" destId="{77723E76-8F5E-479A-AF96-24367700D749}" srcOrd="0" destOrd="0" presId="urn:microsoft.com/office/officeart/2016/7/layout/ChevronBlockProcess"/>
    <dgm:cxn modelId="{B6CC9239-6911-4FC8-86AD-90F55E1BFAA7}" srcId="{0E100613-6C71-41FC-880E-B44FAB461F32}" destId="{D0574201-9B76-4EF4-9EEB-23FCC016410A}" srcOrd="0" destOrd="0" parTransId="{3E02E55E-4C9C-4B84-89CD-B3D78FC6AA57}" sibTransId="{5F1BE338-C189-4DCA-8520-2C0A16B06D09}"/>
    <dgm:cxn modelId="{7A21F33A-B8BB-4101-8E1C-79B026F03BBC}" srcId="{4AE58ABE-30EB-4E98-B6A0-20A061CF32C9}" destId="{B2DF1B71-FE0B-4095-8BE8-BB539CC6EB9E}" srcOrd="0" destOrd="0" parTransId="{7DE379B0-8D30-45D7-813A-E2A601354FD5}" sibTransId="{D0E1BADC-B9B2-4A16-8687-2E2B36785F17}"/>
    <dgm:cxn modelId="{944E155B-D008-4BCA-AC61-DBD4D1699EE2}" type="presOf" srcId="{54C5F970-2C35-43AD-9A0B-20E6B872A41D}" destId="{CFC646E3-36B8-4609-B4E2-34C66529EF80}" srcOrd="0" destOrd="4" presId="urn:microsoft.com/office/officeart/2016/7/layout/ChevronBlockProcess"/>
    <dgm:cxn modelId="{D53E025F-372E-48FD-B449-2E3627D1C8A6}" srcId="{B39A247F-A0F3-45CA-8537-19A0E86062BD}" destId="{4AE58ABE-30EB-4E98-B6A0-20A061CF32C9}" srcOrd="0" destOrd="0" parTransId="{AE17D36E-0718-4885-A834-E61ED7A4C674}" sibTransId="{F4A0F380-108A-4394-BE12-F92A79116C73}"/>
    <dgm:cxn modelId="{58C55161-29E1-4154-8860-08C2EC8CE280}" type="presOf" srcId="{992F3AA7-9109-44C2-AE73-D68876E3C6A2}" destId="{EE13C6F8-53A6-4FD7-84A4-8BCF974F4305}" srcOrd="0" destOrd="0" presId="urn:microsoft.com/office/officeart/2016/7/layout/ChevronBlockProcess"/>
    <dgm:cxn modelId="{ACA0544A-621D-4577-B419-B8A2E3A2E3EE}" type="presOf" srcId="{CB8B5C98-04A8-487B-ADB1-B3ED9780084D}" destId="{C5FB26B1-3218-43CB-BC8E-04A58456500B}" srcOrd="0" destOrd="1" presId="urn:microsoft.com/office/officeart/2016/7/layout/ChevronBlockProcess"/>
    <dgm:cxn modelId="{C8E5554D-F942-4E68-BF82-3252B59D2771}" type="presOf" srcId="{D9C668B5-95A2-4BE2-A793-26B87CB3022A}" destId="{C5FB26B1-3218-43CB-BC8E-04A58456500B}" srcOrd="0" destOrd="0" presId="urn:microsoft.com/office/officeart/2016/7/layout/ChevronBlockProcess"/>
    <dgm:cxn modelId="{1BC6D64E-CEA2-4304-9270-355B6771AE9B}" type="presOf" srcId="{B2DF1B71-FE0B-4095-8BE8-BB539CC6EB9E}" destId="{CFC646E3-36B8-4609-B4E2-34C66529EF80}" srcOrd="0" destOrd="0" presId="urn:microsoft.com/office/officeart/2016/7/layout/ChevronBlockProcess"/>
    <dgm:cxn modelId="{5E2E3A52-AA69-40B6-AB72-BE0E10BFB9F7}" srcId="{B39A247F-A0F3-45CA-8537-19A0E86062BD}" destId="{5B3AFD9C-9F8E-4DE0-B85C-0E7236C5A0EE}" srcOrd="2" destOrd="0" parTransId="{9FE89FBB-793D-482A-8E66-3E33DD6B782F}" sibTransId="{11BEA995-B8D8-4E0F-9516-24F179E24047}"/>
    <dgm:cxn modelId="{4C40B775-A24F-44DD-98BB-1E096FD72047}" type="presOf" srcId="{6034C06D-6B77-455A-9CF5-92C81664EF5A}" destId="{C5FB26B1-3218-43CB-BC8E-04A58456500B}" srcOrd="0" destOrd="3" presId="urn:microsoft.com/office/officeart/2016/7/layout/ChevronBlockProcess"/>
    <dgm:cxn modelId="{35018F76-2900-45DF-B2AF-31D72935122E}" srcId="{0E100613-6C71-41FC-880E-B44FAB461F32}" destId="{D8719994-EF1C-40E6-B36F-2780A4116A91}" srcOrd="1" destOrd="0" parTransId="{62EA6F02-DF0B-46B3-8E4A-D2D9E1114704}" sibTransId="{DFD8B198-ABC7-43F6-9A97-6F7D05265CD1}"/>
    <dgm:cxn modelId="{36006959-9423-4E4C-A7F0-B50C21E3334F}" srcId="{B39A247F-A0F3-45CA-8537-19A0E86062BD}" destId="{992F3AA7-9109-44C2-AE73-D68876E3C6A2}" srcOrd="3" destOrd="0" parTransId="{300591CA-5315-4001-BA7F-ADD45BD2E02C}" sibTransId="{211FA841-DCB1-493F-AEE7-FB5AAA4425C9}"/>
    <dgm:cxn modelId="{8ADF1E7A-3EA9-4EC5-9936-091F3400DD9B}" srcId="{D9C668B5-95A2-4BE2-A793-26B87CB3022A}" destId="{6034C06D-6B77-455A-9CF5-92C81664EF5A}" srcOrd="2" destOrd="0" parTransId="{271CCE6C-246B-4077-8CF2-8C29B7B5B137}" sibTransId="{8B8057DF-83A6-44DD-A284-804A5BD2A654}"/>
    <dgm:cxn modelId="{01A50984-7717-4E8B-928A-7DE313CC581B}" srcId="{8A066EC4-4C26-4D3D-B1E6-498AD1E17A2E}" destId="{7147E673-7719-4821-9868-B04683ABC30A}" srcOrd="0" destOrd="0" parTransId="{E97076F2-B701-42D8-9AAE-565751E0686C}" sibTransId="{EC08E566-4A8B-409E-B7FC-3FB712E23AB4}"/>
    <dgm:cxn modelId="{E9566F8B-EA5E-4C8E-AF9A-AC664C30CB30}" type="presOf" srcId="{D0574201-9B76-4EF4-9EEB-23FCC016410A}" destId="{77723E76-8F5E-479A-AF96-24367700D749}" srcOrd="0" destOrd="1" presId="urn:microsoft.com/office/officeart/2016/7/layout/ChevronBlockProcess"/>
    <dgm:cxn modelId="{EF30AE8D-0FAD-4527-9947-F36B301AB79A}" type="presOf" srcId="{0E375DDD-39E7-4358-A922-A90239A8534B}" destId="{ABDCF8F3-1A56-4897-92D4-08BB996B6B2D}" srcOrd="0" destOrd="1" presId="urn:microsoft.com/office/officeart/2016/7/layout/ChevronBlockProcess"/>
    <dgm:cxn modelId="{9EE46C95-AB7B-470A-99B6-50351FCDAA31}" type="presOf" srcId="{72AD10E8-32AB-464B-B833-A676809BC649}" destId="{77723E76-8F5E-479A-AF96-24367700D749}" srcOrd="0" destOrd="3" presId="urn:microsoft.com/office/officeart/2016/7/layout/ChevronBlockProcess"/>
    <dgm:cxn modelId="{A407CBA4-EC21-4E24-9A6C-CE483CA043DB}" type="presOf" srcId="{5B3AFD9C-9F8E-4DE0-B85C-0E7236C5A0EE}" destId="{A94696B3-66C8-487B-B4EC-ADA69C200CB4}" srcOrd="0" destOrd="0" presId="urn:microsoft.com/office/officeart/2016/7/layout/ChevronBlockProcess"/>
    <dgm:cxn modelId="{D2717DAA-0704-45EA-9EE6-32C095937BC5}" type="presOf" srcId="{101B8AEF-1AD3-4447-964B-882A945DB738}" destId="{CFC646E3-36B8-4609-B4E2-34C66529EF80}" srcOrd="0" destOrd="3" presId="urn:microsoft.com/office/officeart/2016/7/layout/ChevronBlockProcess"/>
    <dgm:cxn modelId="{12C081AF-4618-4F06-A7CA-3808DE7CDBA9}" type="presOf" srcId="{990F8E9F-967F-44CC-A227-DA9B01925883}" destId="{CFC646E3-36B8-4609-B4E2-34C66529EF80}" srcOrd="0" destOrd="1" presId="urn:microsoft.com/office/officeart/2016/7/layout/ChevronBlockProcess"/>
    <dgm:cxn modelId="{8253A4B3-B8B3-4EB3-B32E-C24222C6FEB0}" type="presOf" srcId="{D8719994-EF1C-40E6-B36F-2780A4116A91}" destId="{77723E76-8F5E-479A-AF96-24367700D749}" srcOrd="0" destOrd="2" presId="urn:microsoft.com/office/officeart/2016/7/layout/ChevronBlockProcess"/>
    <dgm:cxn modelId="{524323B6-C057-4997-B13B-EBEB77600805}" srcId="{4AE58ABE-30EB-4E98-B6A0-20A061CF32C9}" destId="{778D8AEB-E3E0-4050-8894-35B64CB48FED}" srcOrd="2" destOrd="0" parTransId="{9BA4B459-3D81-4EE6-9B2F-1F5F156BA591}" sibTransId="{6B32DFCC-C957-46CD-B4FD-B5BD0EBFAB58}"/>
    <dgm:cxn modelId="{A1EB64B7-B5E9-4D5C-8E0D-4AAD3B64A755}" srcId="{7147E673-7719-4821-9868-B04683ABC30A}" destId="{0E375DDD-39E7-4358-A922-A90239A8534B}" srcOrd="0" destOrd="0" parTransId="{E317DB49-A222-4311-8021-558E6012F64A}" sibTransId="{349FE42A-D3B3-40A2-A92B-23CFF43C0E96}"/>
    <dgm:cxn modelId="{9D180EBD-55E7-4EE3-BEC1-D52B256BA9EC}" type="presOf" srcId="{778D8AEB-E3E0-4050-8894-35B64CB48FED}" destId="{CFC646E3-36B8-4609-B4E2-34C66529EF80}" srcOrd="0" destOrd="5" presId="urn:microsoft.com/office/officeart/2016/7/layout/ChevronBlockProcess"/>
    <dgm:cxn modelId="{987D35C2-A24E-48AB-83CB-505AC6251A39}" srcId="{7147E673-7719-4821-9868-B04683ABC30A}" destId="{8E37A74D-7A38-40C8-A564-3F6FA35B25AA}" srcOrd="1" destOrd="0" parTransId="{DEC0D493-CB9D-4262-88DE-A41C007C8074}" sibTransId="{508BBE54-FF67-4DA0-BE8A-B3C08D4B89A8}"/>
    <dgm:cxn modelId="{C5859BCC-E2C9-4FD6-B3D5-570D4A61A550}" srcId="{5B3AFD9C-9F8E-4DE0-B85C-0E7236C5A0EE}" destId="{0E100613-6C71-41FC-880E-B44FAB461F32}" srcOrd="0" destOrd="0" parTransId="{096BC157-7E79-4C3A-9689-A3A1BBE14ADF}" sibTransId="{8CBE9C2F-2DAD-4304-8A91-7E88D5AC9063}"/>
    <dgm:cxn modelId="{EAE0EDCC-788D-487E-9B23-9CF1027F5D9F}" srcId="{D9C668B5-95A2-4BE2-A793-26B87CB3022A}" destId="{CB8B5C98-04A8-487B-ADB1-B3ED9780084D}" srcOrd="0" destOrd="0" parTransId="{50FAC9AC-E71E-4637-9D30-664561C2B1D5}" sibTransId="{32BE8BEC-6E52-4C8B-8555-09C15E93C77E}"/>
    <dgm:cxn modelId="{A01E30CE-4AF4-4D95-98DB-E3FD5DFCF6A0}" type="presOf" srcId="{CF11AA85-FB43-4537-924E-955BF33A93E8}" destId="{C5FB26B1-3218-43CB-BC8E-04A58456500B}" srcOrd="0" destOrd="2" presId="urn:microsoft.com/office/officeart/2016/7/layout/ChevronBlockProcess"/>
    <dgm:cxn modelId="{0F50A1D1-2BF2-44EB-B200-3B28424B93B9}" type="presOf" srcId="{A2AF5D8B-86AF-41B4-B5F8-08D572703818}" destId="{CFC646E3-36B8-4609-B4E2-34C66529EF80}" srcOrd="0" destOrd="2" presId="urn:microsoft.com/office/officeart/2016/7/layout/ChevronBlockProcess"/>
    <dgm:cxn modelId="{731B40D8-9EC5-4966-9271-CC1315DD8176}" srcId="{992F3AA7-9109-44C2-AE73-D68876E3C6A2}" destId="{D9C668B5-95A2-4BE2-A793-26B87CB3022A}" srcOrd="0" destOrd="0" parTransId="{27928454-9C64-4282-9352-359AD9775450}" sibTransId="{BC1B969F-0F3C-4E3F-975D-726108AFB33E}"/>
    <dgm:cxn modelId="{3E723DDC-E6F8-4996-A2FD-06A6D700F8A1}" srcId="{B2DF1B71-FE0B-4095-8BE8-BB539CC6EB9E}" destId="{101B8AEF-1AD3-4447-964B-882A945DB738}" srcOrd="2" destOrd="0" parTransId="{ED80AA4D-732B-46FE-8D1A-C207CD5EC309}" sibTransId="{371DF236-74E1-4912-891D-872A0828AEA7}"/>
    <dgm:cxn modelId="{CB4078E8-3146-4874-A6F2-460098DAC2BA}" type="presOf" srcId="{B39A247F-A0F3-45CA-8537-19A0E86062BD}" destId="{8D864DB2-30F0-41A6-9A13-8DF6BEB526D3}" srcOrd="0" destOrd="0" presId="urn:microsoft.com/office/officeart/2016/7/layout/ChevronBlockProcess"/>
    <dgm:cxn modelId="{6D6551EA-52E9-46C8-9429-D4870BD1BD24}" type="presOf" srcId="{7147E673-7719-4821-9868-B04683ABC30A}" destId="{ABDCF8F3-1A56-4897-92D4-08BB996B6B2D}" srcOrd="0" destOrd="0" presId="urn:microsoft.com/office/officeart/2016/7/layout/ChevronBlockProcess"/>
    <dgm:cxn modelId="{FF0489ED-CA92-4B4A-9DBA-F0CB43E1ADA7}" srcId="{B2DF1B71-FE0B-4095-8BE8-BB539CC6EB9E}" destId="{990F8E9F-967F-44CC-A227-DA9B01925883}" srcOrd="0" destOrd="0" parTransId="{3BB6E18A-B4D1-4CD0-AF0E-3C9206AC2B66}" sibTransId="{964078A6-4944-49A7-BF2B-E9620AF8676A}"/>
    <dgm:cxn modelId="{197BB2F3-8996-437C-A3CC-FE52CC1216E0}" srcId="{B2DF1B71-FE0B-4095-8BE8-BB539CC6EB9E}" destId="{A2AF5D8B-86AF-41B4-B5F8-08D572703818}" srcOrd="1" destOrd="0" parTransId="{D62D8001-6FD8-499B-B402-7A84B5DC7663}" sibTransId="{71BCA2D7-6757-4BDE-A0CA-5D65349ED2F4}"/>
    <dgm:cxn modelId="{3AB297F9-BDFD-4A36-B630-B707D2B77E95}" type="presOf" srcId="{4AE58ABE-30EB-4E98-B6A0-20A061CF32C9}" destId="{01EE61B1-7281-4905-9399-FCF14A3AA7F1}" srcOrd="0" destOrd="0" presId="urn:microsoft.com/office/officeart/2016/7/layout/ChevronBlockProcess"/>
    <dgm:cxn modelId="{CEBB2AEF-01AE-4AFD-B0D3-34819212F8AF}" type="presParOf" srcId="{8D864DB2-30F0-41A6-9A13-8DF6BEB526D3}" destId="{7DC809C2-A237-4910-B3A6-C357A96B1948}" srcOrd="0" destOrd="0" presId="urn:microsoft.com/office/officeart/2016/7/layout/ChevronBlockProcess"/>
    <dgm:cxn modelId="{5474101E-36D3-47E0-9CBE-3D220BCA6490}" type="presParOf" srcId="{7DC809C2-A237-4910-B3A6-C357A96B1948}" destId="{01EE61B1-7281-4905-9399-FCF14A3AA7F1}" srcOrd="0" destOrd="0" presId="urn:microsoft.com/office/officeart/2016/7/layout/ChevronBlockProcess"/>
    <dgm:cxn modelId="{A55B9C7B-0B91-4F04-A821-9060B3BFD91D}" type="presParOf" srcId="{7DC809C2-A237-4910-B3A6-C357A96B1948}" destId="{CFC646E3-36B8-4609-B4E2-34C66529EF80}" srcOrd="1" destOrd="0" presId="urn:microsoft.com/office/officeart/2016/7/layout/ChevronBlockProcess"/>
    <dgm:cxn modelId="{C8CBE139-CF9F-44BE-895B-8335EC590B77}" type="presParOf" srcId="{8D864DB2-30F0-41A6-9A13-8DF6BEB526D3}" destId="{3BA34C42-C9B3-4E5C-AC79-7561149DA116}" srcOrd="1" destOrd="0" presId="urn:microsoft.com/office/officeart/2016/7/layout/ChevronBlockProcess"/>
    <dgm:cxn modelId="{B8DE30FD-2C38-4910-86A5-14C16E20D7DD}" type="presParOf" srcId="{8D864DB2-30F0-41A6-9A13-8DF6BEB526D3}" destId="{4951A468-F269-43EC-A74B-BA0C80364CD3}" srcOrd="2" destOrd="0" presId="urn:microsoft.com/office/officeart/2016/7/layout/ChevronBlockProcess"/>
    <dgm:cxn modelId="{F773CECA-389B-4FE4-BA13-9438A95D14F9}" type="presParOf" srcId="{4951A468-F269-43EC-A74B-BA0C80364CD3}" destId="{EC08C141-2640-44C6-9D26-3081525B7270}" srcOrd="0" destOrd="0" presId="urn:microsoft.com/office/officeart/2016/7/layout/ChevronBlockProcess"/>
    <dgm:cxn modelId="{4DDB66E3-978F-4BD0-98F8-FB330AA1356C}" type="presParOf" srcId="{4951A468-F269-43EC-A74B-BA0C80364CD3}" destId="{ABDCF8F3-1A56-4897-92D4-08BB996B6B2D}" srcOrd="1" destOrd="0" presId="urn:microsoft.com/office/officeart/2016/7/layout/ChevronBlockProcess"/>
    <dgm:cxn modelId="{9E08A00B-C710-4B8D-A96C-3F4F9C4B2724}" type="presParOf" srcId="{8D864DB2-30F0-41A6-9A13-8DF6BEB526D3}" destId="{CBF5A8EC-8DD9-40DF-A1C9-60288BC1980F}" srcOrd="3" destOrd="0" presId="urn:microsoft.com/office/officeart/2016/7/layout/ChevronBlockProcess"/>
    <dgm:cxn modelId="{364C3109-5C26-41BA-B939-06CCE9ED5638}" type="presParOf" srcId="{8D864DB2-30F0-41A6-9A13-8DF6BEB526D3}" destId="{7A1A8A05-9D2C-4B14-8C98-B4FF5437309A}" srcOrd="4" destOrd="0" presId="urn:microsoft.com/office/officeart/2016/7/layout/ChevronBlockProcess"/>
    <dgm:cxn modelId="{E8F09A3A-CA58-46FF-B7DD-178239979DF2}" type="presParOf" srcId="{7A1A8A05-9D2C-4B14-8C98-B4FF5437309A}" destId="{A94696B3-66C8-487B-B4EC-ADA69C200CB4}" srcOrd="0" destOrd="0" presId="urn:microsoft.com/office/officeart/2016/7/layout/ChevronBlockProcess"/>
    <dgm:cxn modelId="{1C250906-8754-4584-84AC-27D48C0F5DAC}" type="presParOf" srcId="{7A1A8A05-9D2C-4B14-8C98-B4FF5437309A}" destId="{77723E76-8F5E-479A-AF96-24367700D749}" srcOrd="1" destOrd="0" presId="urn:microsoft.com/office/officeart/2016/7/layout/ChevronBlockProcess"/>
    <dgm:cxn modelId="{1345784E-4BAA-49AD-94B6-D7091219F2D5}" type="presParOf" srcId="{8D864DB2-30F0-41A6-9A13-8DF6BEB526D3}" destId="{47FD5299-5A0A-4923-96AB-FA00DFDCD82E}" srcOrd="5" destOrd="0" presId="urn:microsoft.com/office/officeart/2016/7/layout/ChevronBlockProcess"/>
    <dgm:cxn modelId="{55B73A29-DF32-4F18-85E4-C3CC6D8FA325}" type="presParOf" srcId="{8D864DB2-30F0-41A6-9A13-8DF6BEB526D3}" destId="{16E4C699-8C9A-4B85-9E71-55374651CEA6}" srcOrd="6" destOrd="0" presId="urn:microsoft.com/office/officeart/2016/7/layout/ChevronBlockProcess"/>
    <dgm:cxn modelId="{AB2B829F-22ED-4644-91E6-82EF71D7E2D4}" type="presParOf" srcId="{16E4C699-8C9A-4B85-9E71-55374651CEA6}" destId="{EE13C6F8-53A6-4FD7-84A4-8BCF974F4305}" srcOrd="0" destOrd="0" presId="urn:microsoft.com/office/officeart/2016/7/layout/ChevronBlockProcess"/>
    <dgm:cxn modelId="{DC76805C-F499-480B-8360-C345C0077B25}" type="presParOf" srcId="{16E4C699-8C9A-4B85-9E71-55374651CEA6}" destId="{C5FB26B1-3218-43CB-BC8E-04A58456500B}"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62472B-322E-420B-BF5B-9B0106047FFA}"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69884616-E622-4D9F-B100-B1AC7765D98B}">
      <dgm:prSet phldrT="[Text]" custT="1"/>
      <dgm:spPr/>
      <dgm:t>
        <a:bodyPr/>
        <a:lstStyle/>
        <a:p>
          <a:pPr>
            <a:buNone/>
          </a:pPr>
          <a:r>
            <a:rPr lang="en-US" sz="2800">
              <a:latin typeface="Calibri"/>
              <a:cs typeface="Calibri"/>
            </a:rPr>
            <a:t>Identifying Participating Schools</a:t>
          </a:r>
        </a:p>
      </dgm:t>
    </dgm:pt>
    <dgm:pt modelId="{085FDFB5-5B36-487F-A7EF-16E43017AE32}" type="parTrans" cxnId="{6E859A65-C751-4B73-88B5-083F24BDB005}">
      <dgm:prSet/>
      <dgm:spPr/>
      <dgm:t>
        <a:bodyPr/>
        <a:lstStyle/>
        <a:p>
          <a:endParaRPr lang="en-US"/>
        </a:p>
      </dgm:t>
    </dgm:pt>
    <dgm:pt modelId="{D4D2B2EF-E6DF-472D-9E4A-6BA47DE64538}" type="sibTrans" cxnId="{6E859A65-C751-4B73-88B5-083F24BDB005}">
      <dgm:prSet/>
      <dgm:spPr/>
      <dgm:t>
        <a:bodyPr/>
        <a:lstStyle/>
        <a:p>
          <a:endParaRPr lang="en-US"/>
        </a:p>
      </dgm:t>
    </dgm:pt>
    <dgm:pt modelId="{16FA2880-328A-4F3F-8C52-8661C0251089}">
      <dgm:prSet phldrT="[Text]"/>
      <dgm:spPr/>
      <dgm:t>
        <a:bodyPr/>
        <a:lstStyle/>
        <a:p>
          <a:pPr>
            <a:buChar char="•"/>
          </a:pPr>
          <a:r>
            <a:rPr lang="en-US">
              <a:latin typeface="Calibri"/>
              <a:cs typeface="Calibri"/>
            </a:rPr>
            <a:t>Send Intent to Participate Letters</a:t>
          </a:r>
        </a:p>
      </dgm:t>
    </dgm:pt>
    <dgm:pt modelId="{E2F5286B-D40E-4A1D-BF63-360819D940E7}" type="parTrans" cxnId="{E77A3264-2598-4CEF-A969-0CEF98C0FCB2}">
      <dgm:prSet/>
      <dgm:spPr/>
      <dgm:t>
        <a:bodyPr/>
        <a:lstStyle/>
        <a:p>
          <a:endParaRPr lang="en-US"/>
        </a:p>
      </dgm:t>
    </dgm:pt>
    <dgm:pt modelId="{BE88DBC0-29DA-41EF-A192-A40CA9CA9D2F}" type="sibTrans" cxnId="{E77A3264-2598-4CEF-A969-0CEF98C0FCB2}">
      <dgm:prSet/>
      <dgm:spPr/>
      <dgm:t>
        <a:bodyPr/>
        <a:lstStyle/>
        <a:p>
          <a:endParaRPr lang="en-US"/>
        </a:p>
      </dgm:t>
    </dgm:pt>
    <dgm:pt modelId="{F8EC9213-DC71-43F1-ADFA-5E26EBFC2DB4}">
      <dgm:prSet phldrT="[Text]" custT="1"/>
      <dgm:spPr/>
      <dgm:t>
        <a:bodyPr/>
        <a:lstStyle/>
        <a:p>
          <a:r>
            <a:rPr lang="en-US" sz="2800"/>
            <a:t>Initial Consultation</a:t>
          </a:r>
        </a:p>
      </dgm:t>
    </dgm:pt>
    <dgm:pt modelId="{4BD641EA-E2A3-49CF-A140-E0C0392F555A}" type="parTrans" cxnId="{4D282CFA-3185-4937-B1E1-83E944129FB3}">
      <dgm:prSet/>
      <dgm:spPr/>
      <dgm:t>
        <a:bodyPr/>
        <a:lstStyle/>
        <a:p>
          <a:endParaRPr lang="en-US"/>
        </a:p>
      </dgm:t>
    </dgm:pt>
    <dgm:pt modelId="{6A3A4200-C983-4509-934F-D8672F234C1E}" type="sibTrans" cxnId="{4D282CFA-3185-4937-B1E1-83E944129FB3}">
      <dgm:prSet/>
      <dgm:spPr/>
      <dgm:t>
        <a:bodyPr/>
        <a:lstStyle/>
        <a:p>
          <a:endParaRPr lang="en-US"/>
        </a:p>
      </dgm:t>
    </dgm:pt>
    <dgm:pt modelId="{D4FE08BE-E981-4CA8-BA8D-92E7BFFAF159}">
      <dgm:prSet phldrT="[Text]"/>
      <dgm:spPr/>
      <dgm:t>
        <a:bodyPr/>
        <a:lstStyle/>
        <a:p>
          <a:pPr>
            <a:buChar char="•"/>
          </a:pPr>
          <a:r>
            <a:rPr lang="en-US">
              <a:latin typeface="Calibri"/>
              <a:cs typeface="Calibri"/>
            </a:rPr>
            <a:t>Conduct initial consultation, including sharing amount of funds available for equitable services</a:t>
          </a:r>
        </a:p>
      </dgm:t>
    </dgm:pt>
    <dgm:pt modelId="{C1824D52-57E1-4B1A-ADEF-DA3881D92A98}" type="parTrans" cxnId="{474546A2-7C82-4117-88FD-9E05C0A08AA1}">
      <dgm:prSet/>
      <dgm:spPr/>
      <dgm:t>
        <a:bodyPr/>
        <a:lstStyle/>
        <a:p>
          <a:endParaRPr lang="en-US"/>
        </a:p>
      </dgm:t>
    </dgm:pt>
    <dgm:pt modelId="{861CAC53-CDB9-45D3-AE0C-A8660E48C488}" type="sibTrans" cxnId="{474546A2-7C82-4117-88FD-9E05C0A08AA1}">
      <dgm:prSet/>
      <dgm:spPr/>
      <dgm:t>
        <a:bodyPr/>
        <a:lstStyle/>
        <a:p>
          <a:endParaRPr lang="en-US"/>
        </a:p>
      </dgm:t>
    </dgm:pt>
    <dgm:pt modelId="{FF94C8E3-47D1-4B33-A1CB-384AEDA3B829}">
      <dgm:prSet phldrT="[Text]" custT="1"/>
      <dgm:spPr/>
      <dgm:t>
        <a:bodyPr/>
        <a:lstStyle/>
        <a:p>
          <a:r>
            <a:rPr lang="en-US" sz="2800"/>
            <a:t>Ongoing Consultation</a:t>
          </a:r>
        </a:p>
      </dgm:t>
    </dgm:pt>
    <dgm:pt modelId="{6A386402-87AC-4A04-B12E-C05DBB60CF9D}" type="parTrans" cxnId="{F4747929-4BDD-4CBC-867A-0DB5A4CACC1D}">
      <dgm:prSet/>
      <dgm:spPr/>
      <dgm:t>
        <a:bodyPr/>
        <a:lstStyle/>
        <a:p>
          <a:endParaRPr lang="en-US"/>
        </a:p>
      </dgm:t>
    </dgm:pt>
    <dgm:pt modelId="{C30B8DB9-730F-4CD2-9651-967BCB4CC2FE}" type="sibTrans" cxnId="{F4747929-4BDD-4CBC-867A-0DB5A4CACC1D}">
      <dgm:prSet/>
      <dgm:spPr/>
      <dgm:t>
        <a:bodyPr/>
        <a:lstStyle/>
        <a:p>
          <a:endParaRPr lang="en-US"/>
        </a:p>
      </dgm:t>
    </dgm:pt>
    <dgm:pt modelId="{30C93B34-9C99-45FA-A6FA-63CB3AA292C6}">
      <dgm:prSet phldrT="[Text]"/>
      <dgm:spPr/>
      <dgm:t>
        <a:bodyPr/>
        <a:lstStyle/>
        <a:p>
          <a:r>
            <a:rPr lang="en-US">
              <a:latin typeface="Calibri"/>
              <a:cs typeface="Calibri"/>
            </a:rPr>
            <a:t>Evaluate the impact of allowable activities</a:t>
          </a:r>
        </a:p>
      </dgm:t>
    </dgm:pt>
    <dgm:pt modelId="{DD5DEA60-91B0-496E-B50C-2AD105DF41AD}" type="parTrans" cxnId="{969FD7FA-5A07-4255-8594-C87D838A1F44}">
      <dgm:prSet/>
      <dgm:spPr/>
      <dgm:t>
        <a:bodyPr/>
        <a:lstStyle/>
        <a:p>
          <a:endParaRPr lang="en-US"/>
        </a:p>
      </dgm:t>
    </dgm:pt>
    <dgm:pt modelId="{83614F38-2DAF-4623-A4ED-E7B06666FB59}" type="sibTrans" cxnId="{969FD7FA-5A07-4255-8594-C87D838A1F44}">
      <dgm:prSet/>
      <dgm:spPr/>
      <dgm:t>
        <a:bodyPr/>
        <a:lstStyle/>
        <a:p>
          <a:endParaRPr lang="en-US"/>
        </a:p>
      </dgm:t>
    </dgm:pt>
    <dgm:pt modelId="{E2795CF2-D712-4678-8991-0BBA86FD81F3}">
      <dgm:prSet/>
      <dgm:spPr/>
      <dgm:t>
        <a:bodyPr/>
        <a:lstStyle/>
        <a:p>
          <a:r>
            <a:rPr lang="en-US">
              <a:latin typeface="Calibri"/>
              <a:cs typeface="Calibri"/>
            </a:rPr>
            <a:t>Gather student enrollment data to determine proportionate share</a:t>
          </a:r>
        </a:p>
      </dgm:t>
    </dgm:pt>
    <dgm:pt modelId="{D3E765AA-5546-424F-B2C1-84AF90BCAA2E}" type="parTrans" cxnId="{D0630A4B-4FB4-4D64-B104-59AA30F08653}">
      <dgm:prSet/>
      <dgm:spPr/>
      <dgm:t>
        <a:bodyPr/>
        <a:lstStyle/>
        <a:p>
          <a:endParaRPr lang="en-US"/>
        </a:p>
      </dgm:t>
    </dgm:pt>
    <dgm:pt modelId="{C77337C0-2D04-454F-A083-04F6332272C9}" type="sibTrans" cxnId="{D0630A4B-4FB4-4D64-B104-59AA30F08653}">
      <dgm:prSet/>
      <dgm:spPr/>
      <dgm:t>
        <a:bodyPr/>
        <a:lstStyle/>
        <a:p>
          <a:endParaRPr lang="en-US"/>
        </a:p>
      </dgm:t>
    </dgm:pt>
    <dgm:pt modelId="{572C25BF-A315-47AB-9B9A-1217F5E65CD1}">
      <dgm:prSet/>
      <dgm:spPr/>
      <dgm:t>
        <a:bodyPr/>
        <a:lstStyle/>
        <a:p>
          <a:pPr rtl="0"/>
          <a:r>
            <a:rPr lang="en-US" i="1">
              <a:latin typeface="Calibri"/>
              <a:cs typeface="Calibri"/>
            </a:rPr>
            <a:t>Resources: Letter of Introduction, Intent to Participate &amp; Identity of Needs </a:t>
          </a:r>
          <a:endParaRPr lang="en-US">
            <a:latin typeface="Calibri"/>
            <a:cs typeface="Calibri"/>
          </a:endParaRPr>
        </a:p>
      </dgm:t>
    </dgm:pt>
    <dgm:pt modelId="{8176ED58-4739-4418-8D95-0BBA3CCE89CD}" type="parTrans" cxnId="{88F2B2C4-F224-4D13-B707-5739A89093BE}">
      <dgm:prSet/>
      <dgm:spPr/>
      <dgm:t>
        <a:bodyPr/>
        <a:lstStyle/>
        <a:p>
          <a:endParaRPr lang="en-US"/>
        </a:p>
      </dgm:t>
    </dgm:pt>
    <dgm:pt modelId="{78EC9303-92E0-4995-93C7-F59F3F9E0DC3}" type="sibTrans" cxnId="{88F2B2C4-F224-4D13-B707-5739A89093BE}">
      <dgm:prSet/>
      <dgm:spPr/>
      <dgm:t>
        <a:bodyPr/>
        <a:lstStyle/>
        <a:p>
          <a:endParaRPr lang="en-US"/>
        </a:p>
      </dgm:t>
    </dgm:pt>
    <dgm:pt modelId="{91745C7F-2FB6-4DC7-B1D1-72B0372A5FA3}">
      <dgm:prSet/>
      <dgm:spPr/>
      <dgm:t>
        <a:bodyPr/>
        <a:lstStyle/>
        <a:p>
          <a:r>
            <a:rPr lang="en-US">
              <a:latin typeface="Calibri"/>
              <a:cs typeface="Calibri"/>
            </a:rPr>
            <a:t>Design allowable activities and evaluation plans based on identified needs</a:t>
          </a:r>
        </a:p>
      </dgm:t>
    </dgm:pt>
    <dgm:pt modelId="{A7026D2A-31C8-429F-A5BE-6F7266384C36}" type="parTrans" cxnId="{D021A246-6A7C-4A33-B28E-FA8D7DE783BC}">
      <dgm:prSet/>
      <dgm:spPr/>
      <dgm:t>
        <a:bodyPr/>
        <a:lstStyle/>
        <a:p>
          <a:endParaRPr lang="en-US"/>
        </a:p>
      </dgm:t>
    </dgm:pt>
    <dgm:pt modelId="{6D03F4D7-9BF0-4CE8-8A44-B1137C94244F}" type="sibTrans" cxnId="{D021A246-6A7C-4A33-B28E-FA8D7DE783BC}">
      <dgm:prSet/>
      <dgm:spPr/>
      <dgm:t>
        <a:bodyPr/>
        <a:lstStyle/>
        <a:p>
          <a:endParaRPr lang="en-US"/>
        </a:p>
      </dgm:t>
    </dgm:pt>
    <dgm:pt modelId="{158E1A17-E882-448B-AFBA-0607DF3BE650}">
      <dgm:prSet/>
      <dgm:spPr/>
      <dgm:t>
        <a:bodyPr/>
        <a:lstStyle/>
        <a:p>
          <a:r>
            <a:rPr lang="en-US" i="1">
              <a:latin typeface="Calibri"/>
              <a:cs typeface="Calibri"/>
            </a:rPr>
            <a:t>Resources</a:t>
          </a:r>
          <a:r>
            <a:rPr lang="en-US" b="0" i="1">
              <a:latin typeface="Calibri"/>
              <a:cs typeface="Calibri"/>
            </a:rPr>
            <a:t>: Consultation Affirmation</a:t>
          </a:r>
          <a:r>
            <a:rPr lang="en-US" i="1">
              <a:latin typeface="Calibri"/>
              <a:cs typeface="Calibri"/>
            </a:rPr>
            <a:t>, Identity of Needs, and Initial Consultation Worksheet</a:t>
          </a:r>
          <a:endParaRPr lang="en-US">
            <a:latin typeface="Calibri"/>
            <a:cs typeface="Calibri"/>
          </a:endParaRPr>
        </a:p>
      </dgm:t>
    </dgm:pt>
    <dgm:pt modelId="{8E6DEA49-253C-423A-BD3C-08AED6863A61}" type="parTrans" cxnId="{C252E1B8-495B-4296-BF5A-E68033AAF76D}">
      <dgm:prSet/>
      <dgm:spPr/>
      <dgm:t>
        <a:bodyPr/>
        <a:lstStyle/>
        <a:p>
          <a:endParaRPr lang="en-US"/>
        </a:p>
      </dgm:t>
    </dgm:pt>
    <dgm:pt modelId="{4977C895-65C5-46D4-9C56-8A934CD8EA13}" type="sibTrans" cxnId="{C252E1B8-495B-4296-BF5A-E68033AAF76D}">
      <dgm:prSet/>
      <dgm:spPr/>
      <dgm:t>
        <a:bodyPr/>
        <a:lstStyle/>
        <a:p>
          <a:endParaRPr lang="en-US"/>
        </a:p>
      </dgm:t>
    </dgm:pt>
    <dgm:pt modelId="{4B1CC7B2-06AC-4C14-98EE-33DEDB155108}">
      <dgm:prSet/>
      <dgm:spPr/>
      <dgm:t>
        <a:bodyPr/>
        <a:lstStyle/>
        <a:p>
          <a:r>
            <a:rPr lang="en-US">
              <a:latin typeface="Calibri"/>
              <a:cs typeface="Calibri"/>
            </a:rPr>
            <a:t>Revise original activities to improve services, as needed</a:t>
          </a:r>
        </a:p>
      </dgm:t>
    </dgm:pt>
    <dgm:pt modelId="{AC22A6CD-BC5F-4488-BA91-AC40CA320A69}" type="parTrans" cxnId="{D0FD3E6A-1B44-43F1-980D-3522876706D3}">
      <dgm:prSet/>
      <dgm:spPr/>
      <dgm:t>
        <a:bodyPr/>
        <a:lstStyle/>
        <a:p>
          <a:endParaRPr lang="en-US"/>
        </a:p>
      </dgm:t>
    </dgm:pt>
    <dgm:pt modelId="{1671D6F5-E5DE-4206-97E0-544CC558A8BD}" type="sibTrans" cxnId="{D0FD3E6A-1B44-43F1-980D-3522876706D3}">
      <dgm:prSet/>
      <dgm:spPr/>
      <dgm:t>
        <a:bodyPr/>
        <a:lstStyle/>
        <a:p>
          <a:endParaRPr lang="en-US"/>
        </a:p>
      </dgm:t>
    </dgm:pt>
    <dgm:pt modelId="{56BDEAA9-7B9B-43EB-871D-9ECA7FD88FE8}">
      <dgm:prSet/>
      <dgm:spPr/>
      <dgm:t>
        <a:bodyPr/>
        <a:lstStyle/>
        <a:p>
          <a:r>
            <a:rPr lang="en-US" i="1">
              <a:latin typeface="Calibri"/>
              <a:cs typeface="Calibri"/>
            </a:rPr>
            <a:t>Resources: Ongoing Consultation Worksheet</a:t>
          </a:r>
          <a:endParaRPr lang="en-US">
            <a:latin typeface="Calibri"/>
            <a:cs typeface="Calibri"/>
          </a:endParaRPr>
        </a:p>
      </dgm:t>
    </dgm:pt>
    <dgm:pt modelId="{C3E0956F-A428-4D38-BFEA-65D774CF1D40}" type="parTrans" cxnId="{94DE63DC-41C6-4AAC-B6C7-6400C2D1813C}">
      <dgm:prSet/>
      <dgm:spPr/>
      <dgm:t>
        <a:bodyPr/>
        <a:lstStyle/>
        <a:p>
          <a:endParaRPr lang="en-US"/>
        </a:p>
      </dgm:t>
    </dgm:pt>
    <dgm:pt modelId="{702553E8-03F7-49B0-A51F-F9CDBC844E09}" type="sibTrans" cxnId="{94DE63DC-41C6-4AAC-B6C7-6400C2D1813C}">
      <dgm:prSet/>
      <dgm:spPr/>
      <dgm:t>
        <a:bodyPr/>
        <a:lstStyle/>
        <a:p>
          <a:endParaRPr lang="en-US"/>
        </a:p>
      </dgm:t>
    </dgm:pt>
    <dgm:pt modelId="{2D804B7B-F9DA-4BCC-B810-315E95A00275}" type="pres">
      <dgm:prSet presAssocID="{2062472B-322E-420B-BF5B-9B0106047FFA}" presName="Name0" presStyleCnt="0">
        <dgm:presLayoutVars>
          <dgm:chMax val="7"/>
          <dgm:dir/>
          <dgm:animLvl val="lvl"/>
          <dgm:resizeHandles val="exact"/>
        </dgm:presLayoutVars>
      </dgm:prSet>
      <dgm:spPr/>
    </dgm:pt>
    <dgm:pt modelId="{E9D3715C-A0D1-4EB8-AB2C-CC0DE51A692E}" type="pres">
      <dgm:prSet presAssocID="{69884616-E622-4D9F-B100-B1AC7765D98B}" presName="circle1" presStyleLbl="node1" presStyleIdx="0" presStyleCnt="3" custLinFactNeighborX="62" custLinFactNeighborY="239"/>
      <dgm:spPr/>
    </dgm:pt>
    <dgm:pt modelId="{839D044D-F856-4F02-812A-D788C5A3948F}" type="pres">
      <dgm:prSet presAssocID="{69884616-E622-4D9F-B100-B1AC7765D98B}" presName="space" presStyleCnt="0"/>
      <dgm:spPr/>
    </dgm:pt>
    <dgm:pt modelId="{99D20A69-F160-4503-9F21-3E000631513D}" type="pres">
      <dgm:prSet presAssocID="{69884616-E622-4D9F-B100-B1AC7765D98B}" presName="rect1" presStyleLbl="alignAcc1" presStyleIdx="0" presStyleCnt="3" custLinFactNeighborY="182"/>
      <dgm:spPr/>
    </dgm:pt>
    <dgm:pt modelId="{E79C60AD-BB63-4491-BED3-44B6F2788517}" type="pres">
      <dgm:prSet presAssocID="{F8EC9213-DC71-43F1-ADFA-5E26EBFC2DB4}" presName="vertSpace2" presStyleLbl="node1" presStyleIdx="0" presStyleCnt="3"/>
      <dgm:spPr/>
    </dgm:pt>
    <dgm:pt modelId="{C139F60B-92F9-47B8-8896-FEC6CC3EE9F3}" type="pres">
      <dgm:prSet presAssocID="{F8EC9213-DC71-43F1-ADFA-5E26EBFC2DB4}" presName="circle2" presStyleLbl="node1" presStyleIdx="1" presStyleCnt="3"/>
      <dgm:spPr/>
    </dgm:pt>
    <dgm:pt modelId="{479A6ACA-DC31-4134-B8E4-3568AAD68025}" type="pres">
      <dgm:prSet presAssocID="{F8EC9213-DC71-43F1-ADFA-5E26EBFC2DB4}" presName="rect2" presStyleLbl="alignAcc1" presStyleIdx="1" presStyleCnt="3"/>
      <dgm:spPr/>
    </dgm:pt>
    <dgm:pt modelId="{5686CBD0-BADE-4765-9AB4-13A0A0DCD55A}" type="pres">
      <dgm:prSet presAssocID="{FF94C8E3-47D1-4B33-A1CB-384AEDA3B829}" presName="vertSpace3" presStyleLbl="node1" presStyleIdx="1" presStyleCnt="3"/>
      <dgm:spPr/>
    </dgm:pt>
    <dgm:pt modelId="{C365FECF-D69B-4B1E-8CC5-AEBE7C043DB1}" type="pres">
      <dgm:prSet presAssocID="{FF94C8E3-47D1-4B33-A1CB-384AEDA3B829}" presName="circle3" presStyleLbl="node1" presStyleIdx="2" presStyleCnt="3"/>
      <dgm:spPr/>
    </dgm:pt>
    <dgm:pt modelId="{49F967C2-4C0A-4980-B6DE-55EF9BD5B03D}" type="pres">
      <dgm:prSet presAssocID="{FF94C8E3-47D1-4B33-A1CB-384AEDA3B829}" presName="rect3" presStyleLbl="alignAcc1" presStyleIdx="2" presStyleCnt="3"/>
      <dgm:spPr/>
    </dgm:pt>
    <dgm:pt modelId="{762EAEE6-B59D-44B9-93B4-DD75B3A8F70D}" type="pres">
      <dgm:prSet presAssocID="{69884616-E622-4D9F-B100-B1AC7765D98B}" presName="rect1ParTx" presStyleLbl="alignAcc1" presStyleIdx="2" presStyleCnt="3">
        <dgm:presLayoutVars>
          <dgm:chMax val="1"/>
          <dgm:bulletEnabled val="1"/>
        </dgm:presLayoutVars>
      </dgm:prSet>
      <dgm:spPr/>
    </dgm:pt>
    <dgm:pt modelId="{62129589-56A2-435C-B299-DFE1E91D7913}" type="pres">
      <dgm:prSet presAssocID="{69884616-E622-4D9F-B100-B1AC7765D98B}" presName="rect1ChTx" presStyleLbl="alignAcc1" presStyleIdx="2" presStyleCnt="3">
        <dgm:presLayoutVars>
          <dgm:bulletEnabled val="1"/>
        </dgm:presLayoutVars>
      </dgm:prSet>
      <dgm:spPr/>
    </dgm:pt>
    <dgm:pt modelId="{8E8FEA39-8482-4609-98E5-6D0FB49039C1}" type="pres">
      <dgm:prSet presAssocID="{F8EC9213-DC71-43F1-ADFA-5E26EBFC2DB4}" presName="rect2ParTx" presStyleLbl="alignAcc1" presStyleIdx="2" presStyleCnt="3">
        <dgm:presLayoutVars>
          <dgm:chMax val="1"/>
          <dgm:bulletEnabled val="1"/>
        </dgm:presLayoutVars>
      </dgm:prSet>
      <dgm:spPr/>
    </dgm:pt>
    <dgm:pt modelId="{D244FA39-7EB9-4271-8B08-76BBE2F845F1}" type="pres">
      <dgm:prSet presAssocID="{F8EC9213-DC71-43F1-ADFA-5E26EBFC2DB4}" presName="rect2ChTx" presStyleLbl="alignAcc1" presStyleIdx="2" presStyleCnt="3">
        <dgm:presLayoutVars>
          <dgm:bulletEnabled val="1"/>
        </dgm:presLayoutVars>
      </dgm:prSet>
      <dgm:spPr/>
    </dgm:pt>
    <dgm:pt modelId="{02B1CCD4-A612-4875-A63E-319839186A01}" type="pres">
      <dgm:prSet presAssocID="{FF94C8E3-47D1-4B33-A1CB-384AEDA3B829}" presName="rect3ParTx" presStyleLbl="alignAcc1" presStyleIdx="2" presStyleCnt="3">
        <dgm:presLayoutVars>
          <dgm:chMax val="1"/>
          <dgm:bulletEnabled val="1"/>
        </dgm:presLayoutVars>
      </dgm:prSet>
      <dgm:spPr/>
    </dgm:pt>
    <dgm:pt modelId="{893B37A0-F94C-4528-83A4-A6173084EA53}" type="pres">
      <dgm:prSet presAssocID="{FF94C8E3-47D1-4B33-A1CB-384AEDA3B829}" presName="rect3ChTx" presStyleLbl="alignAcc1" presStyleIdx="2" presStyleCnt="3">
        <dgm:presLayoutVars>
          <dgm:bulletEnabled val="1"/>
        </dgm:presLayoutVars>
      </dgm:prSet>
      <dgm:spPr/>
    </dgm:pt>
  </dgm:ptLst>
  <dgm:cxnLst>
    <dgm:cxn modelId="{6C02D90D-2DC3-4896-BA80-1C0D67BAFDF1}" type="presOf" srcId="{69884616-E622-4D9F-B100-B1AC7765D98B}" destId="{762EAEE6-B59D-44B9-93B4-DD75B3A8F70D}" srcOrd="1" destOrd="0" presId="urn:microsoft.com/office/officeart/2005/8/layout/target3"/>
    <dgm:cxn modelId="{AF584123-8B9E-4C5B-96EA-B30E46497496}" type="presOf" srcId="{30C93B34-9C99-45FA-A6FA-63CB3AA292C6}" destId="{893B37A0-F94C-4528-83A4-A6173084EA53}" srcOrd="0" destOrd="0" presId="urn:microsoft.com/office/officeart/2005/8/layout/target3"/>
    <dgm:cxn modelId="{5DD02728-A387-4F95-9C52-AF4862BCC12D}" type="presOf" srcId="{56BDEAA9-7B9B-43EB-871D-9ECA7FD88FE8}" destId="{893B37A0-F94C-4528-83A4-A6173084EA53}" srcOrd="0" destOrd="2" presId="urn:microsoft.com/office/officeart/2005/8/layout/target3"/>
    <dgm:cxn modelId="{F4747929-4BDD-4CBC-867A-0DB5A4CACC1D}" srcId="{2062472B-322E-420B-BF5B-9B0106047FFA}" destId="{FF94C8E3-47D1-4B33-A1CB-384AEDA3B829}" srcOrd="2" destOrd="0" parTransId="{6A386402-87AC-4A04-B12E-C05DBB60CF9D}" sibTransId="{C30B8DB9-730F-4CD2-9651-967BCB4CC2FE}"/>
    <dgm:cxn modelId="{13E77B3E-EA7E-421A-A511-09E863D13093}" type="presOf" srcId="{FF94C8E3-47D1-4B33-A1CB-384AEDA3B829}" destId="{49F967C2-4C0A-4980-B6DE-55EF9BD5B03D}" srcOrd="0" destOrd="0" presId="urn:microsoft.com/office/officeart/2005/8/layout/target3"/>
    <dgm:cxn modelId="{E77A3264-2598-4CEF-A969-0CEF98C0FCB2}" srcId="{69884616-E622-4D9F-B100-B1AC7765D98B}" destId="{16FA2880-328A-4F3F-8C52-8661C0251089}" srcOrd="0" destOrd="0" parTransId="{E2F5286B-D40E-4A1D-BF63-360819D940E7}" sibTransId="{BE88DBC0-29DA-41EF-A192-A40CA9CA9D2F}"/>
    <dgm:cxn modelId="{6E859A65-C751-4B73-88B5-083F24BDB005}" srcId="{2062472B-322E-420B-BF5B-9B0106047FFA}" destId="{69884616-E622-4D9F-B100-B1AC7765D98B}" srcOrd="0" destOrd="0" parTransId="{085FDFB5-5B36-487F-A7EF-16E43017AE32}" sibTransId="{D4D2B2EF-E6DF-472D-9E4A-6BA47DE64538}"/>
    <dgm:cxn modelId="{D021A246-6A7C-4A33-B28E-FA8D7DE783BC}" srcId="{F8EC9213-DC71-43F1-ADFA-5E26EBFC2DB4}" destId="{91745C7F-2FB6-4DC7-B1D1-72B0372A5FA3}" srcOrd="1" destOrd="0" parTransId="{A7026D2A-31C8-429F-A5BE-6F7266384C36}" sibTransId="{6D03F4D7-9BF0-4CE8-8A44-B1137C94244F}"/>
    <dgm:cxn modelId="{D0FD3E6A-1B44-43F1-980D-3522876706D3}" srcId="{FF94C8E3-47D1-4B33-A1CB-384AEDA3B829}" destId="{4B1CC7B2-06AC-4C14-98EE-33DEDB155108}" srcOrd="1" destOrd="0" parTransId="{AC22A6CD-BC5F-4488-BA91-AC40CA320A69}" sibTransId="{1671D6F5-E5DE-4206-97E0-544CC558A8BD}"/>
    <dgm:cxn modelId="{D0630A4B-4FB4-4D64-B104-59AA30F08653}" srcId="{69884616-E622-4D9F-B100-B1AC7765D98B}" destId="{E2795CF2-D712-4678-8991-0BBA86FD81F3}" srcOrd="1" destOrd="0" parTransId="{D3E765AA-5546-424F-B2C1-84AF90BCAA2E}" sibTransId="{C77337C0-2D04-454F-A083-04F6332272C9}"/>
    <dgm:cxn modelId="{83482551-9670-4A3B-8A56-39722E4FF20F}" type="presOf" srcId="{E2795CF2-D712-4678-8991-0BBA86FD81F3}" destId="{62129589-56A2-435C-B299-DFE1E91D7913}" srcOrd="0" destOrd="1" presId="urn:microsoft.com/office/officeart/2005/8/layout/target3"/>
    <dgm:cxn modelId="{5CBB8D57-A5F0-4A4A-9CC4-A9C50E3288CC}" type="presOf" srcId="{158E1A17-E882-448B-AFBA-0607DF3BE650}" destId="{D244FA39-7EB9-4271-8B08-76BBE2F845F1}" srcOrd="0" destOrd="2" presId="urn:microsoft.com/office/officeart/2005/8/layout/target3"/>
    <dgm:cxn modelId="{4657537D-0CF5-462D-9C97-5138F80AA6A4}" type="presOf" srcId="{4B1CC7B2-06AC-4C14-98EE-33DEDB155108}" destId="{893B37A0-F94C-4528-83A4-A6173084EA53}" srcOrd="0" destOrd="1" presId="urn:microsoft.com/office/officeart/2005/8/layout/target3"/>
    <dgm:cxn modelId="{E3BDEB84-553F-4555-9F51-25AF138AFF50}" type="presOf" srcId="{FF94C8E3-47D1-4B33-A1CB-384AEDA3B829}" destId="{02B1CCD4-A612-4875-A63E-319839186A01}" srcOrd="1" destOrd="0" presId="urn:microsoft.com/office/officeart/2005/8/layout/target3"/>
    <dgm:cxn modelId="{474546A2-7C82-4117-88FD-9E05C0A08AA1}" srcId="{F8EC9213-DC71-43F1-ADFA-5E26EBFC2DB4}" destId="{D4FE08BE-E981-4CA8-BA8D-92E7BFFAF159}" srcOrd="0" destOrd="0" parTransId="{C1824D52-57E1-4B1A-ADEF-DA3881D92A98}" sibTransId="{861CAC53-CDB9-45D3-AE0C-A8660E48C488}"/>
    <dgm:cxn modelId="{C420FFA2-5A6D-45E8-8D5D-5E0A65E13CC4}" type="presOf" srcId="{F8EC9213-DC71-43F1-ADFA-5E26EBFC2DB4}" destId="{8E8FEA39-8482-4609-98E5-6D0FB49039C1}" srcOrd="1" destOrd="0" presId="urn:microsoft.com/office/officeart/2005/8/layout/target3"/>
    <dgm:cxn modelId="{18F5E9A7-C3E4-4085-9458-47F3DF31BB8D}" type="presOf" srcId="{69884616-E622-4D9F-B100-B1AC7765D98B}" destId="{99D20A69-F160-4503-9F21-3E000631513D}" srcOrd="0" destOrd="0" presId="urn:microsoft.com/office/officeart/2005/8/layout/target3"/>
    <dgm:cxn modelId="{C252E1B8-495B-4296-BF5A-E68033AAF76D}" srcId="{F8EC9213-DC71-43F1-ADFA-5E26EBFC2DB4}" destId="{158E1A17-E882-448B-AFBA-0607DF3BE650}" srcOrd="2" destOrd="0" parTransId="{8E6DEA49-253C-423A-BD3C-08AED6863A61}" sibTransId="{4977C895-65C5-46D4-9C56-8A934CD8EA13}"/>
    <dgm:cxn modelId="{88F2B2C4-F224-4D13-B707-5739A89093BE}" srcId="{69884616-E622-4D9F-B100-B1AC7765D98B}" destId="{572C25BF-A315-47AB-9B9A-1217F5E65CD1}" srcOrd="2" destOrd="0" parTransId="{8176ED58-4739-4418-8D95-0BBA3CCE89CD}" sibTransId="{78EC9303-92E0-4995-93C7-F59F3F9E0DC3}"/>
    <dgm:cxn modelId="{34BCB6D9-C91B-48D5-8470-2F0C2F87CC49}" type="presOf" srcId="{2062472B-322E-420B-BF5B-9B0106047FFA}" destId="{2D804B7B-F9DA-4BCC-B810-315E95A00275}" srcOrd="0" destOrd="0" presId="urn:microsoft.com/office/officeart/2005/8/layout/target3"/>
    <dgm:cxn modelId="{94DE63DC-41C6-4AAC-B6C7-6400C2D1813C}" srcId="{FF94C8E3-47D1-4B33-A1CB-384AEDA3B829}" destId="{56BDEAA9-7B9B-43EB-871D-9ECA7FD88FE8}" srcOrd="2" destOrd="0" parTransId="{C3E0956F-A428-4D38-BFEA-65D774CF1D40}" sibTransId="{702553E8-03F7-49B0-A51F-F9CDBC844E09}"/>
    <dgm:cxn modelId="{2027A4DF-E837-4C4A-8163-6C979CB82470}" type="presOf" srcId="{572C25BF-A315-47AB-9B9A-1217F5E65CD1}" destId="{62129589-56A2-435C-B299-DFE1E91D7913}" srcOrd="0" destOrd="2" presId="urn:microsoft.com/office/officeart/2005/8/layout/target3"/>
    <dgm:cxn modelId="{29D945EB-BE87-4FDC-89E9-88038370FC5C}" type="presOf" srcId="{F8EC9213-DC71-43F1-ADFA-5E26EBFC2DB4}" destId="{479A6ACA-DC31-4134-B8E4-3568AAD68025}" srcOrd="0" destOrd="0" presId="urn:microsoft.com/office/officeart/2005/8/layout/target3"/>
    <dgm:cxn modelId="{856E69F2-8DEB-457B-94EC-0430351EAC3C}" type="presOf" srcId="{91745C7F-2FB6-4DC7-B1D1-72B0372A5FA3}" destId="{D244FA39-7EB9-4271-8B08-76BBE2F845F1}" srcOrd="0" destOrd="1" presId="urn:microsoft.com/office/officeart/2005/8/layout/target3"/>
    <dgm:cxn modelId="{7BEBA5F2-687E-4A76-B348-B2ACA81FD343}" type="presOf" srcId="{D4FE08BE-E981-4CA8-BA8D-92E7BFFAF159}" destId="{D244FA39-7EB9-4271-8B08-76BBE2F845F1}" srcOrd="0" destOrd="0" presId="urn:microsoft.com/office/officeart/2005/8/layout/target3"/>
    <dgm:cxn modelId="{4D282CFA-3185-4937-B1E1-83E944129FB3}" srcId="{2062472B-322E-420B-BF5B-9B0106047FFA}" destId="{F8EC9213-DC71-43F1-ADFA-5E26EBFC2DB4}" srcOrd="1" destOrd="0" parTransId="{4BD641EA-E2A3-49CF-A140-E0C0392F555A}" sibTransId="{6A3A4200-C983-4509-934F-D8672F234C1E}"/>
    <dgm:cxn modelId="{969FD7FA-5A07-4255-8594-C87D838A1F44}" srcId="{FF94C8E3-47D1-4B33-A1CB-384AEDA3B829}" destId="{30C93B34-9C99-45FA-A6FA-63CB3AA292C6}" srcOrd="0" destOrd="0" parTransId="{DD5DEA60-91B0-496E-B50C-2AD105DF41AD}" sibTransId="{83614F38-2DAF-4623-A4ED-E7B06666FB59}"/>
    <dgm:cxn modelId="{7B34F8FF-74FB-4CED-83DB-641C7958D5E4}" type="presOf" srcId="{16FA2880-328A-4F3F-8C52-8661C0251089}" destId="{62129589-56A2-435C-B299-DFE1E91D7913}" srcOrd="0" destOrd="0" presId="urn:microsoft.com/office/officeart/2005/8/layout/target3"/>
    <dgm:cxn modelId="{5E2D7C9E-2E41-4928-B8C6-DFBB67C8FB05}" type="presParOf" srcId="{2D804B7B-F9DA-4BCC-B810-315E95A00275}" destId="{E9D3715C-A0D1-4EB8-AB2C-CC0DE51A692E}" srcOrd="0" destOrd="0" presId="urn:microsoft.com/office/officeart/2005/8/layout/target3"/>
    <dgm:cxn modelId="{609D63E5-7D9B-46E5-833F-BB5DE820BBB5}" type="presParOf" srcId="{2D804B7B-F9DA-4BCC-B810-315E95A00275}" destId="{839D044D-F856-4F02-812A-D788C5A3948F}" srcOrd="1" destOrd="0" presId="urn:microsoft.com/office/officeart/2005/8/layout/target3"/>
    <dgm:cxn modelId="{1BE37428-92BF-4C21-A3E0-8AB962FF2FA4}" type="presParOf" srcId="{2D804B7B-F9DA-4BCC-B810-315E95A00275}" destId="{99D20A69-F160-4503-9F21-3E000631513D}" srcOrd="2" destOrd="0" presId="urn:microsoft.com/office/officeart/2005/8/layout/target3"/>
    <dgm:cxn modelId="{13040640-30BC-4B26-9234-2C381DDC0637}" type="presParOf" srcId="{2D804B7B-F9DA-4BCC-B810-315E95A00275}" destId="{E79C60AD-BB63-4491-BED3-44B6F2788517}" srcOrd="3" destOrd="0" presId="urn:microsoft.com/office/officeart/2005/8/layout/target3"/>
    <dgm:cxn modelId="{DBAC8185-9AC0-44D6-B643-F3BA68037FB8}" type="presParOf" srcId="{2D804B7B-F9DA-4BCC-B810-315E95A00275}" destId="{C139F60B-92F9-47B8-8896-FEC6CC3EE9F3}" srcOrd="4" destOrd="0" presId="urn:microsoft.com/office/officeart/2005/8/layout/target3"/>
    <dgm:cxn modelId="{B18907FB-D6C9-4FD6-BFED-EA8A29099416}" type="presParOf" srcId="{2D804B7B-F9DA-4BCC-B810-315E95A00275}" destId="{479A6ACA-DC31-4134-B8E4-3568AAD68025}" srcOrd="5" destOrd="0" presId="urn:microsoft.com/office/officeart/2005/8/layout/target3"/>
    <dgm:cxn modelId="{8E1BDEE6-785B-48EE-85BF-2CFC1A81E729}" type="presParOf" srcId="{2D804B7B-F9DA-4BCC-B810-315E95A00275}" destId="{5686CBD0-BADE-4765-9AB4-13A0A0DCD55A}" srcOrd="6" destOrd="0" presId="urn:microsoft.com/office/officeart/2005/8/layout/target3"/>
    <dgm:cxn modelId="{F524A1FB-1952-4049-9F45-6B32C9E619C1}" type="presParOf" srcId="{2D804B7B-F9DA-4BCC-B810-315E95A00275}" destId="{C365FECF-D69B-4B1E-8CC5-AEBE7C043DB1}" srcOrd="7" destOrd="0" presId="urn:microsoft.com/office/officeart/2005/8/layout/target3"/>
    <dgm:cxn modelId="{BF0CB666-B344-494A-9DBF-626660AF01E9}" type="presParOf" srcId="{2D804B7B-F9DA-4BCC-B810-315E95A00275}" destId="{49F967C2-4C0A-4980-B6DE-55EF9BD5B03D}" srcOrd="8" destOrd="0" presId="urn:microsoft.com/office/officeart/2005/8/layout/target3"/>
    <dgm:cxn modelId="{A5F43300-A843-405D-A709-C2B4FBAECEBA}" type="presParOf" srcId="{2D804B7B-F9DA-4BCC-B810-315E95A00275}" destId="{762EAEE6-B59D-44B9-93B4-DD75B3A8F70D}" srcOrd="9" destOrd="0" presId="urn:microsoft.com/office/officeart/2005/8/layout/target3"/>
    <dgm:cxn modelId="{88FB1CC1-2553-4FE3-8FF5-3FBC3127A0F8}" type="presParOf" srcId="{2D804B7B-F9DA-4BCC-B810-315E95A00275}" destId="{62129589-56A2-435C-B299-DFE1E91D7913}" srcOrd="10" destOrd="0" presId="urn:microsoft.com/office/officeart/2005/8/layout/target3"/>
    <dgm:cxn modelId="{2B13AEEB-350F-4699-BD97-5989609F6C7C}" type="presParOf" srcId="{2D804B7B-F9DA-4BCC-B810-315E95A00275}" destId="{8E8FEA39-8482-4609-98E5-6D0FB49039C1}" srcOrd="11" destOrd="0" presId="urn:microsoft.com/office/officeart/2005/8/layout/target3"/>
    <dgm:cxn modelId="{2B56CA8A-B54D-487E-B53B-5F4361D0F0EA}" type="presParOf" srcId="{2D804B7B-F9DA-4BCC-B810-315E95A00275}" destId="{D244FA39-7EB9-4271-8B08-76BBE2F845F1}" srcOrd="12" destOrd="0" presId="urn:microsoft.com/office/officeart/2005/8/layout/target3"/>
    <dgm:cxn modelId="{9A42BB66-1EAB-4DD6-8144-AFDD53FC202F}" type="presParOf" srcId="{2D804B7B-F9DA-4BCC-B810-315E95A00275}" destId="{02B1CCD4-A612-4875-A63E-319839186A01}" srcOrd="13" destOrd="0" presId="urn:microsoft.com/office/officeart/2005/8/layout/target3"/>
    <dgm:cxn modelId="{72B61031-7386-42C0-A1F1-1E38DB3B3DF6}" type="presParOf" srcId="{2D804B7B-F9DA-4BCC-B810-315E95A00275}" destId="{893B37A0-F94C-4528-83A4-A6173084EA53}" srcOrd="14"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428F4C8-B9ED-42EE-9F64-F2B2E9F3415A}"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2FAE25EA-C912-4868-B633-330907DBC48C}">
      <dgm:prSet phldrT="[Text]"/>
      <dgm:spPr/>
      <dgm:t>
        <a:bodyPr/>
        <a:lstStyle/>
        <a:p>
          <a:r>
            <a:rPr lang="en-US" b="1">
              <a:latin typeface="Calibri"/>
              <a:cs typeface="Calibri"/>
            </a:rPr>
            <a:t>Needs Assessment</a:t>
          </a:r>
          <a:endParaRPr lang="en-US"/>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A2677BDF-9F0A-48F1-82D5-9463419A47D9}">
      <dgm:prSet/>
      <dgm:spPr/>
      <dgm:t>
        <a:bodyPr/>
        <a:lstStyle/>
        <a:p>
          <a:r>
            <a:rPr lang="en-US" b="1">
              <a:latin typeface="Calibri"/>
              <a:cs typeface="Calibri"/>
            </a:rPr>
            <a:t>Stakeholder Input</a:t>
          </a:r>
        </a:p>
      </dgm:t>
    </dgm:pt>
    <dgm:pt modelId="{CCF11AFA-2426-4EFC-AFE3-585FD2A09766}" type="parTrans" cxnId="{A632DE16-80CF-4A4B-8B4C-E931C9B3F2A7}">
      <dgm:prSet/>
      <dgm:spPr/>
      <dgm:t>
        <a:bodyPr/>
        <a:lstStyle/>
        <a:p>
          <a:endParaRPr lang="en-US"/>
        </a:p>
      </dgm:t>
    </dgm:pt>
    <dgm:pt modelId="{DEC23DF3-E768-4CFD-88F3-EB53A6F6A9C3}" type="sibTrans" cxnId="{A632DE16-80CF-4A4B-8B4C-E931C9B3F2A7}">
      <dgm:prSet/>
      <dgm:spPr/>
      <dgm:t>
        <a:bodyPr/>
        <a:lstStyle/>
        <a:p>
          <a:endParaRPr lang="en-US"/>
        </a:p>
      </dgm:t>
    </dgm:pt>
    <dgm:pt modelId="{10DC53F6-1CA7-4C69-B2C5-FE3EE0946BB6}">
      <dgm:prSet/>
      <dgm:spPr/>
      <dgm:t>
        <a:bodyPr/>
        <a:lstStyle/>
        <a:p>
          <a:r>
            <a:rPr lang="en-US">
              <a:latin typeface="Calibri"/>
              <a:cs typeface="Calibri"/>
            </a:rPr>
            <a:t>Describe consultation process</a:t>
          </a:r>
        </a:p>
      </dgm:t>
    </dgm:pt>
    <dgm:pt modelId="{9AB01FDC-C937-44B3-A749-F7DD3954B4B5}" type="parTrans" cxnId="{700D2F54-60A3-461C-9A1D-B602D6BA1EC9}">
      <dgm:prSet/>
      <dgm:spPr/>
      <dgm:t>
        <a:bodyPr/>
        <a:lstStyle/>
        <a:p>
          <a:endParaRPr lang="en-US"/>
        </a:p>
      </dgm:t>
    </dgm:pt>
    <dgm:pt modelId="{03312DE8-CE62-46EE-A2B2-F8FD1C03893B}" type="sibTrans" cxnId="{700D2F54-60A3-461C-9A1D-B602D6BA1EC9}">
      <dgm:prSet/>
      <dgm:spPr/>
      <dgm:t>
        <a:bodyPr/>
        <a:lstStyle/>
        <a:p>
          <a:endParaRPr lang="en-US"/>
        </a:p>
      </dgm:t>
    </dgm:pt>
    <dgm:pt modelId="{181544C1-70F1-4926-80D1-FF6A4CDAE8FE}">
      <dgm:prSet/>
      <dgm:spPr/>
      <dgm:t>
        <a:bodyPr/>
        <a:lstStyle/>
        <a:p>
          <a:r>
            <a:rPr lang="en-US" b="1">
              <a:latin typeface="Calibri"/>
              <a:cs typeface="Calibri"/>
            </a:rPr>
            <a:t>Identified Schools</a:t>
          </a:r>
        </a:p>
      </dgm:t>
    </dgm:pt>
    <dgm:pt modelId="{2055F22C-AEE2-4E2F-AB39-E9E120A29B7F}" type="parTrans" cxnId="{C1BAC2FC-EB30-4E26-8023-51D7D95AD003}">
      <dgm:prSet/>
      <dgm:spPr/>
      <dgm:t>
        <a:bodyPr/>
        <a:lstStyle/>
        <a:p>
          <a:endParaRPr lang="en-US"/>
        </a:p>
      </dgm:t>
    </dgm:pt>
    <dgm:pt modelId="{9053C9C7-CF9B-4C76-8600-7E68623F0AF4}" type="sibTrans" cxnId="{C1BAC2FC-EB30-4E26-8023-51D7D95AD003}">
      <dgm:prSet/>
      <dgm:spPr/>
      <dgm:t>
        <a:bodyPr/>
        <a:lstStyle/>
        <a:p>
          <a:endParaRPr lang="en-US"/>
        </a:p>
      </dgm:t>
    </dgm:pt>
    <dgm:pt modelId="{085CC166-9479-48DA-BA9B-A3A6274D6D91}">
      <dgm:prSet/>
      <dgm:spPr/>
      <dgm:t>
        <a:bodyPr/>
        <a:lstStyle/>
        <a:p>
          <a:r>
            <a:rPr lang="en-US">
              <a:latin typeface="Calibri"/>
              <a:ea typeface="Calibri" panose="020F0502020204030204" pitchFamily="34" charset="0"/>
              <a:cs typeface="Calibri"/>
            </a:rPr>
            <a:t>Describe the method(s) used for identifying schools</a:t>
          </a:r>
          <a:endParaRPr lang="en-US">
            <a:latin typeface="Calibri" panose="020F0502020204030204" pitchFamily="34" charset="0"/>
            <a:ea typeface="Calibri" panose="020F0502020204030204" pitchFamily="34" charset="0"/>
            <a:cs typeface="Calibri"/>
          </a:endParaRPr>
        </a:p>
      </dgm:t>
    </dgm:pt>
    <dgm:pt modelId="{11C6E8D1-551B-4771-9A03-2581EE9DA0A1}" type="parTrans" cxnId="{EFC0F7E1-5CB3-4DAB-A2BD-276B59144EDB}">
      <dgm:prSet/>
      <dgm:spPr/>
      <dgm:t>
        <a:bodyPr/>
        <a:lstStyle/>
        <a:p>
          <a:endParaRPr lang="en-US"/>
        </a:p>
      </dgm:t>
    </dgm:pt>
    <dgm:pt modelId="{CB3B8FAA-B57A-45A5-8D0C-6A25D1C127E7}" type="sibTrans" cxnId="{EFC0F7E1-5CB3-4DAB-A2BD-276B59144EDB}">
      <dgm:prSet/>
      <dgm:spPr/>
      <dgm:t>
        <a:bodyPr/>
        <a:lstStyle/>
        <a:p>
          <a:endParaRPr lang="en-US"/>
        </a:p>
      </dgm:t>
    </dgm:pt>
    <dgm:pt modelId="{241D56B3-D7CF-46D8-800E-11FDCD3A812D}">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Administration Costs</a:t>
          </a:r>
        </a:p>
      </dgm:t>
    </dgm:pt>
    <dgm:pt modelId="{C90F1682-F7A9-44CB-879F-E1ABE7D3512F}" type="parTrans" cxnId="{C8A71930-79D5-4C88-ACFC-4212EAC3C81B}">
      <dgm:prSet/>
      <dgm:spPr/>
      <dgm:t>
        <a:bodyPr/>
        <a:lstStyle/>
        <a:p>
          <a:endParaRPr lang="en-US"/>
        </a:p>
      </dgm:t>
    </dgm:pt>
    <dgm:pt modelId="{514AB0B5-CD3B-4469-949E-5838B343CC19}" type="sibTrans" cxnId="{C8A71930-79D5-4C88-ACFC-4212EAC3C81B}">
      <dgm:prSet/>
      <dgm:spPr/>
      <dgm:t>
        <a:bodyPr/>
        <a:lstStyle/>
        <a:p>
          <a:endParaRPr lang="en-US"/>
        </a:p>
      </dgm:t>
    </dgm:pt>
    <dgm:pt modelId="{0BC2838C-2DD4-4EB3-8B09-3CA57880EDAC}">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If using funds for direct administrative costs, describe how funds will be used to support program implementation</a:t>
          </a:r>
        </a:p>
      </dgm:t>
    </dgm:pt>
    <dgm:pt modelId="{F4FA164A-DDC9-4B7D-8884-DE27987BA1F0}" type="parTrans" cxnId="{40FECE12-D891-440C-B6FC-E8B871896147}">
      <dgm:prSet/>
      <dgm:spPr/>
      <dgm:t>
        <a:bodyPr/>
        <a:lstStyle/>
        <a:p>
          <a:endParaRPr lang="en-US"/>
        </a:p>
      </dgm:t>
    </dgm:pt>
    <dgm:pt modelId="{C3765C4B-6AA5-41CB-8812-4CF173A8D9C5}" type="sibTrans" cxnId="{40FECE12-D891-440C-B6FC-E8B871896147}">
      <dgm:prSet/>
      <dgm:spPr/>
      <dgm:t>
        <a:bodyPr/>
        <a:lstStyle/>
        <a:p>
          <a:endParaRPr lang="en-US"/>
        </a:p>
      </dgm:t>
    </dgm:pt>
    <dgm:pt modelId="{C32E001C-CACB-40BE-9D26-6ADBB3B8B61A}">
      <dgm:prSet phldrT="[Text]"/>
      <dgm:spPr/>
      <dgm:t>
        <a:bodyPr/>
        <a:lstStyle/>
        <a:p>
          <a:pPr>
            <a:buClr>
              <a:schemeClr val="tx1"/>
            </a:buClr>
            <a:buSzPct val="110000"/>
            <a:buFont typeface="Arial" panose="020B0604020202020204" pitchFamily="34" charset="0"/>
            <a:buChar char="•"/>
          </a:pPr>
          <a:r>
            <a:rPr lang="en-US">
              <a:latin typeface="Calibri"/>
              <a:cs typeface="Calibri"/>
            </a:rPr>
            <a:t>Include key findings related to topic areas and when needs assessment occurred within last 3 years </a:t>
          </a:r>
          <a:endParaRPr lang="en-US"/>
        </a:p>
      </dgm:t>
    </dgm:pt>
    <dgm:pt modelId="{7B13F80A-0D4E-4BE7-9028-90C74312CCB1}" type="parTrans" cxnId="{891B4F06-31FB-4804-82C7-20950863AD00}">
      <dgm:prSet/>
      <dgm:spPr/>
      <dgm:t>
        <a:bodyPr/>
        <a:lstStyle/>
        <a:p>
          <a:endParaRPr lang="en-US"/>
        </a:p>
      </dgm:t>
    </dgm:pt>
    <dgm:pt modelId="{EB8562BC-A4D5-4DB1-BDFB-BEC859A703CC}" type="sibTrans" cxnId="{891B4F06-31FB-4804-82C7-20950863AD00}">
      <dgm:prSet/>
      <dgm:spPr/>
      <dgm:t>
        <a:bodyPr/>
        <a:lstStyle/>
        <a:p>
          <a:endParaRPr lang="en-US"/>
        </a:p>
      </dgm:t>
    </dgm:pt>
    <dgm:pt modelId="{9C6A9598-7D05-444A-9F1F-47210AC61AC5}" type="pres">
      <dgm:prSet presAssocID="{D428F4C8-B9ED-42EE-9F64-F2B2E9F3415A}" presName="Name0" presStyleCnt="0">
        <dgm:presLayoutVars>
          <dgm:dir/>
          <dgm:animLvl val="lvl"/>
          <dgm:resizeHandles val="exact"/>
        </dgm:presLayoutVars>
      </dgm:prSet>
      <dgm:spPr/>
    </dgm:pt>
    <dgm:pt modelId="{58BFEEFE-2203-43C8-8CFF-AAB27D49E0CA}" type="pres">
      <dgm:prSet presAssocID="{2FAE25EA-C912-4868-B633-330907DBC48C}" presName="linNode" presStyleCnt="0"/>
      <dgm:spPr/>
    </dgm:pt>
    <dgm:pt modelId="{135E5FD2-CF5A-4D8B-82B2-F0F854AFE37B}" type="pres">
      <dgm:prSet presAssocID="{2FAE25EA-C912-4868-B633-330907DBC48C}" presName="parentText" presStyleLbl="node1" presStyleIdx="0" presStyleCnt="4" custLinFactNeighborX="228" custLinFactNeighborY="8821">
        <dgm:presLayoutVars>
          <dgm:chMax val="1"/>
          <dgm:bulletEnabled val="1"/>
        </dgm:presLayoutVars>
      </dgm:prSet>
      <dgm:spPr/>
    </dgm:pt>
    <dgm:pt modelId="{0225D850-4289-4145-8F31-DD4FAD8C15CD}" type="pres">
      <dgm:prSet presAssocID="{2FAE25EA-C912-4868-B633-330907DBC48C}" presName="descendantText" presStyleLbl="alignAccFollowNode1" presStyleIdx="0" presStyleCnt="4" custLinFactNeighborX="-212" custLinFactNeighborY="11301">
        <dgm:presLayoutVars>
          <dgm:bulletEnabled val="1"/>
        </dgm:presLayoutVars>
      </dgm:prSet>
      <dgm:spPr/>
    </dgm:pt>
    <dgm:pt modelId="{ACC6CE81-E4FA-46FF-AC1A-265F78D9DF08}" type="pres">
      <dgm:prSet presAssocID="{55C5DD61-4DE0-4E41-A5C6-6472A3C5647B}" presName="sp" presStyleCnt="0"/>
      <dgm:spPr/>
    </dgm:pt>
    <dgm:pt modelId="{5F1E3161-5BFD-4D08-AEFE-28548CBA099F}" type="pres">
      <dgm:prSet presAssocID="{A2677BDF-9F0A-48F1-82D5-9463419A47D9}" presName="linNode" presStyleCnt="0"/>
      <dgm:spPr/>
    </dgm:pt>
    <dgm:pt modelId="{AE27D5EF-A8B8-4DF2-A895-45500F456143}" type="pres">
      <dgm:prSet presAssocID="{A2677BDF-9F0A-48F1-82D5-9463419A47D9}" presName="parentText" presStyleLbl="node1" presStyleIdx="1" presStyleCnt="4">
        <dgm:presLayoutVars>
          <dgm:chMax val="1"/>
          <dgm:bulletEnabled val="1"/>
        </dgm:presLayoutVars>
      </dgm:prSet>
      <dgm:spPr/>
    </dgm:pt>
    <dgm:pt modelId="{AF5A605F-C036-4EB6-8B9C-2FEE9724CB1B}" type="pres">
      <dgm:prSet presAssocID="{A2677BDF-9F0A-48F1-82D5-9463419A47D9}" presName="descendantText" presStyleLbl="alignAccFollowNode1" presStyleIdx="1" presStyleCnt="4">
        <dgm:presLayoutVars>
          <dgm:bulletEnabled val="1"/>
        </dgm:presLayoutVars>
      </dgm:prSet>
      <dgm:spPr/>
    </dgm:pt>
    <dgm:pt modelId="{BC09FA72-1214-48FC-86CC-A72AAB0B63A7}" type="pres">
      <dgm:prSet presAssocID="{DEC23DF3-E768-4CFD-88F3-EB53A6F6A9C3}" presName="sp" presStyleCnt="0"/>
      <dgm:spPr/>
    </dgm:pt>
    <dgm:pt modelId="{2B74273B-6D04-49D5-BC4E-9FD9B56F5181}" type="pres">
      <dgm:prSet presAssocID="{181544C1-70F1-4926-80D1-FF6A4CDAE8FE}" presName="linNode" presStyleCnt="0"/>
      <dgm:spPr/>
    </dgm:pt>
    <dgm:pt modelId="{10C35108-E1BF-4DE7-8DF4-A5A81432375F}" type="pres">
      <dgm:prSet presAssocID="{181544C1-70F1-4926-80D1-FF6A4CDAE8FE}" presName="parentText" presStyleLbl="node1" presStyleIdx="2" presStyleCnt="4">
        <dgm:presLayoutVars>
          <dgm:chMax val="1"/>
          <dgm:bulletEnabled val="1"/>
        </dgm:presLayoutVars>
      </dgm:prSet>
      <dgm:spPr/>
    </dgm:pt>
    <dgm:pt modelId="{282D2166-5957-4D09-B7E7-714427C4B8DE}" type="pres">
      <dgm:prSet presAssocID="{181544C1-70F1-4926-80D1-FF6A4CDAE8FE}" presName="descendantText" presStyleLbl="alignAccFollowNode1" presStyleIdx="2" presStyleCnt="4">
        <dgm:presLayoutVars>
          <dgm:bulletEnabled val="1"/>
        </dgm:presLayoutVars>
      </dgm:prSet>
      <dgm:spPr/>
    </dgm:pt>
    <dgm:pt modelId="{CAEECC73-6D5B-4DF7-8E3F-DBA6E46C9735}" type="pres">
      <dgm:prSet presAssocID="{9053C9C7-CF9B-4C76-8600-7E68623F0AF4}" presName="sp" presStyleCnt="0"/>
      <dgm:spPr/>
    </dgm:pt>
    <dgm:pt modelId="{1CDF9571-088B-47F1-ACE3-F9325719FE1F}" type="pres">
      <dgm:prSet presAssocID="{241D56B3-D7CF-46D8-800E-11FDCD3A812D}" presName="linNode" presStyleCnt="0"/>
      <dgm:spPr/>
    </dgm:pt>
    <dgm:pt modelId="{84E2332A-2F55-4FD6-AF59-404A92F5A894}" type="pres">
      <dgm:prSet presAssocID="{241D56B3-D7CF-46D8-800E-11FDCD3A812D}" presName="parentText" presStyleLbl="node1" presStyleIdx="3" presStyleCnt="4">
        <dgm:presLayoutVars>
          <dgm:chMax val="1"/>
          <dgm:bulletEnabled val="1"/>
        </dgm:presLayoutVars>
      </dgm:prSet>
      <dgm:spPr/>
    </dgm:pt>
    <dgm:pt modelId="{361A229B-46D1-4D03-8B37-D67AAA0DA106}" type="pres">
      <dgm:prSet presAssocID="{241D56B3-D7CF-46D8-800E-11FDCD3A812D}" presName="descendantText" presStyleLbl="alignAccFollowNode1" presStyleIdx="3" presStyleCnt="4" custLinFactNeighborY="0">
        <dgm:presLayoutVars>
          <dgm:bulletEnabled val="1"/>
        </dgm:presLayoutVars>
      </dgm:prSet>
      <dgm:spPr/>
    </dgm:pt>
  </dgm:ptLst>
  <dgm:cxnLst>
    <dgm:cxn modelId="{891B4F06-31FB-4804-82C7-20950863AD00}" srcId="{2FAE25EA-C912-4868-B633-330907DBC48C}" destId="{C32E001C-CACB-40BE-9D26-6ADBB3B8B61A}" srcOrd="0" destOrd="0" parTransId="{7B13F80A-0D4E-4BE7-9028-90C74312CCB1}" sibTransId="{EB8562BC-A4D5-4DB1-BDFB-BEC859A703CC}"/>
    <dgm:cxn modelId="{089F7B0E-5F09-47E0-8F62-44FB055BA652}" type="presOf" srcId="{C32E001C-CACB-40BE-9D26-6ADBB3B8B61A}" destId="{0225D850-4289-4145-8F31-DD4FAD8C15CD}" srcOrd="0" destOrd="0" presId="urn:microsoft.com/office/officeart/2005/8/layout/vList5"/>
    <dgm:cxn modelId="{40FECE12-D891-440C-B6FC-E8B871896147}" srcId="{241D56B3-D7CF-46D8-800E-11FDCD3A812D}" destId="{0BC2838C-2DD4-4EB3-8B09-3CA57880EDAC}" srcOrd="0" destOrd="0" parTransId="{F4FA164A-DDC9-4B7D-8884-DE27987BA1F0}" sibTransId="{C3765C4B-6AA5-41CB-8812-4CF173A8D9C5}"/>
    <dgm:cxn modelId="{1914FB13-9281-43F7-B06E-F16CE26E37F7}" type="presOf" srcId="{0BC2838C-2DD4-4EB3-8B09-3CA57880EDAC}" destId="{361A229B-46D1-4D03-8B37-D67AAA0DA106}" srcOrd="0" destOrd="0" presId="urn:microsoft.com/office/officeart/2005/8/layout/vList5"/>
    <dgm:cxn modelId="{DC7C4115-40ED-4E0C-98AA-A89B03988F16}" type="presOf" srcId="{A2677BDF-9F0A-48F1-82D5-9463419A47D9}" destId="{AE27D5EF-A8B8-4DF2-A895-45500F456143}" srcOrd="0" destOrd="0" presId="urn:microsoft.com/office/officeart/2005/8/layout/vList5"/>
    <dgm:cxn modelId="{A632DE16-80CF-4A4B-8B4C-E931C9B3F2A7}" srcId="{D428F4C8-B9ED-42EE-9F64-F2B2E9F3415A}" destId="{A2677BDF-9F0A-48F1-82D5-9463419A47D9}" srcOrd="1" destOrd="0" parTransId="{CCF11AFA-2426-4EFC-AFE3-585FD2A09766}" sibTransId="{DEC23DF3-E768-4CFD-88F3-EB53A6F6A9C3}"/>
    <dgm:cxn modelId="{43E12D26-324D-479D-928F-FFD5307D6E45}" type="presOf" srcId="{241D56B3-D7CF-46D8-800E-11FDCD3A812D}" destId="{84E2332A-2F55-4FD6-AF59-404A92F5A894}" srcOrd="0" destOrd="0" presId="urn:microsoft.com/office/officeart/2005/8/layout/vList5"/>
    <dgm:cxn modelId="{C8A71930-79D5-4C88-ACFC-4212EAC3C81B}" srcId="{D428F4C8-B9ED-42EE-9F64-F2B2E9F3415A}" destId="{241D56B3-D7CF-46D8-800E-11FDCD3A812D}" srcOrd="3" destOrd="0" parTransId="{C90F1682-F7A9-44CB-879F-E1ABE7D3512F}" sibTransId="{514AB0B5-CD3B-4469-949E-5838B343CC19}"/>
    <dgm:cxn modelId="{A20A2A40-E293-4A27-8F1E-6EBFE729EE26}" type="presOf" srcId="{2FAE25EA-C912-4868-B633-330907DBC48C}" destId="{135E5FD2-CF5A-4D8B-82B2-F0F854AFE37B}" srcOrd="0" destOrd="0" presId="urn:microsoft.com/office/officeart/2005/8/layout/vList5"/>
    <dgm:cxn modelId="{700D2F54-60A3-461C-9A1D-B602D6BA1EC9}" srcId="{A2677BDF-9F0A-48F1-82D5-9463419A47D9}" destId="{10DC53F6-1CA7-4C69-B2C5-FE3EE0946BB6}" srcOrd="0" destOrd="0" parTransId="{9AB01FDC-C937-44B3-A749-F7DD3954B4B5}" sibTransId="{03312DE8-CE62-46EE-A2B2-F8FD1C03893B}"/>
    <dgm:cxn modelId="{90542393-98D7-4048-9381-74260A09F6D6}" type="presOf" srcId="{085CC166-9479-48DA-BA9B-A3A6274D6D91}" destId="{282D2166-5957-4D09-B7E7-714427C4B8DE}" srcOrd="0" destOrd="0" presId="urn:microsoft.com/office/officeart/2005/8/layout/vList5"/>
    <dgm:cxn modelId="{111B62B5-1FE6-4037-A808-535DEC6B915A}" type="presOf" srcId="{D428F4C8-B9ED-42EE-9F64-F2B2E9F3415A}" destId="{9C6A9598-7D05-444A-9F1F-47210AC61AC5}" srcOrd="0" destOrd="0" presId="urn:microsoft.com/office/officeart/2005/8/layout/vList5"/>
    <dgm:cxn modelId="{F7F1C5C0-350E-4071-B17F-ACC8DF8FEC57}" type="presOf" srcId="{181544C1-70F1-4926-80D1-FF6A4CDAE8FE}" destId="{10C35108-E1BF-4DE7-8DF4-A5A81432375F}" srcOrd="0" destOrd="0" presId="urn:microsoft.com/office/officeart/2005/8/layout/vList5"/>
    <dgm:cxn modelId="{35EF0DCD-B543-4A02-909E-30C9178CAFF5}" srcId="{D428F4C8-B9ED-42EE-9F64-F2B2E9F3415A}" destId="{2FAE25EA-C912-4868-B633-330907DBC48C}" srcOrd="0" destOrd="0" parTransId="{1BA57F7A-936E-4249-A957-292E11327840}" sibTransId="{55C5DD61-4DE0-4E41-A5C6-6472A3C5647B}"/>
    <dgm:cxn modelId="{EFC0F7E1-5CB3-4DAB-A2BD-276B59144EDB}" srcId="{181544C1-70F1-4926-80D1-FF6A4CDAE8FE}" destId="{085CC166-9479-48DA-BA9B-A3A6274D6D91}" srcOrd="0" destOrd="0" parTransId="{11C6E8D1-551B-4771-9A03-2581EE9DA0A1}" sibTransId="{CB3B8FAA-B57A-45A5-8D0C-6A25D1C127E7}"/>
    <dgm:cxn modelId="{497357E7-FFBC-4362-9A3E-CA6E7E9B7342}" type="presOf" srcId="{10DC53F6-1CA7-4C69-B2C5-FE3EE0946BB6}" destId="{AF5A605F-C036-4EB6-8B9C-2FEE9724CB1B}" srcOrd="0" destOrd="0" presId="urn:microsoft.com/office/officeart/2005/8/layout/vList5"/>
    <dgm:cxn modelId="{C1BAC2FC-EB30-4E26-8023-51D7D95AD003}" srcId="{D428F4C8-B9ED-42EE-9F64-F2B2E9F3415A}" destId="{181544C1-70F1-4926-80D1-FF6A4CDAE8FE}" srcOrd="2" destOrd="0" parTransId="{2055F22C-AEE2-4E2F-AB39-E9E120A29B7F}" sibTransId="{9053C9C7-CF9B-4C76-8600-7E68623F0AF4}"/>
    <dgm:cxn modelId="{1FDA8E85-03CF-4B72-8395-3D0DBF6BBB3F}" type="presParOf" srcId="{9C6A9598-7D05-444A-9F1F-47210AC61AC5}" destId="{58BFEEFE-2203-43C8-8CFF-AAB27D49E0CA}" srcOrd="0" destOrd="0" presId="urn:microsoft.com/office/officeart/2005/8/layout/vList5"/>
    <dgm:cxn modelId="{AFBB9A73-4788-4834-82A7-3B12E5CA703F}" type="presParOf" srcId="{58BFEEFE-2203-43C8-8CFF-AAB27D49E0CA}" destId="{135E5FD2-CF5A-4D8B-82B2-F0F854AFE37B}" srcOrd="0" destOrd="0" presId="urn:microsoft.com/office/officeart/2005/8/layout/vList5"/>
    <dgm:cxn modelId="{7EBEF2D8-DB2B-4966-A9CB-32A98B3A245D}" type="presParOf" srcId="{58BFEEFE-2203-43C8-8CFF-AAB27D49E0CA}" destId="{0225D850-4289-4145-8F31-DD4FAD8C15CD}" srcOrd="1" destOrd="0" presId="urn:microsoft.com/office/officeart/2005/8/layout/vList5"/>
    <dgm:cxn modelId="{CE0D13AE-5B4E-49C3-988F-C3C698830B2E}" type="presParOf" srcId="{9C6A9598-7D05-444A-9F1F-47210AC61AC5}" destId="{ACC6CE81-E4FA-46FF-AC1A-265F78D9DF08}" srcOrd="1" destOrd="0" presId="urn:microsoft.com/office/officeart/2005/8/layout/vList5"/>
    <dgm:cxn modelId="{4C9EB91E-9065-4947-8291-8F88258024C0}" type="presParOf" srcId="{9C6A9598-7D05-444A-9F1F-47210AC61AC5}" destId="{5F1E3161-5BFD-4D08-AEFE-28548CBA099F}" srcOrd="2" destOrd="0" presId="urn:microsoft.com/office/officeart/2005/8/layout/vList5"/>
    <dgm:cxn modelId="{7476D8B7-EE37-4032-A350-C4DBC2D26F18}" type="presParOf" srcId="{5F1E3161-5BFD-4D08-AEFE-28548CBA099F}" destId="{AE27D5EF-A8B8-4DF2-A895-45500F456143}" srcOrd="0" destOrd="0" presId="urn:microsoft.com/office/officeart/2005/8/layout/vList5"/>
    <dgm:cxn modelId="{630E928D-7E70-4976-B502-113D2F95D3FD}" type="presParOf" srcId="{5F1E3161-5BFD-4D08-AEFE-28548CBA099F}" destId="{AF5A605F-C036-4EB6-8B9C-2FEE9724CB1B}" srcOrd="1" destOrd="0" presId="urn:microsoft.com/office/officeart/2005/8/layout/vList5"/>
    <dgm:cxn modelId="{42B03065-3958-4C29-A9BD-5D580B93C0B3}" type="presParOf" srcId="{9C6A9598-7D05-444A-9F1F-47210AC61AC5}" destId="{BC09FA72-1214-48FC-86CC-A72AAB0B63A7}" srcOrd="3" destOrd="0" presId="urn:microsoft.com/office/officeart/2005/8/layout/vList5"/>
    <dgm:cxn modelId="{2293994E-7748-45E4-B958-BEE610AE29E0}" type="presParOf" srcId="{9C6A9598-7D05-444A-9F1F-47210AC61AC5}" destId="{2B74273B-6D04-49D5-BC4E-9FD9B56F5181}" srcOrd="4" destOrd="0" presId="urn:microsoft.com/office/officeart/2005/8/layout/vList5"/>
    <dgm:cxn modelId="{EB77DD1F-F398-45DA-9ACE-F531D29DD00D}" type="presParOf" srcId="{2B74273B-6D04-49D5-BC4E-9FD9B56F5181}" destId="{10C35108-E1BF-4DE7-8DF4-A5A81432375F}" srcOrd="0" destOrd="0" presId="urn:microsoft.com/office/officeart/2005/8/layout/vList5"/>
    <dgm:cxn modelId="{7398211D-5443-4455-9EA7-408369A229C3}" type="presParOf" srcId="{2B74273B-6D04-49D5-BC4E-9FD9B56F5181}" destId="{282D2166-5957-4D09-B7E7-714427C4B8DE}" srcOrd="1" destOrd="0" presId="urn:microsoft.com/office/officeart/2005/8/layout/vList5"/>
    <dgm:cxn modelId="{3AB77250-BBEE-44D2-9BF2-91A8078A57F7}" type="presParOf" srcId="{9C6A9598-7D05-444A-9F1F-47210AC61AC5}" destId="{CAEECC73-6D5B-4DF7-8E3F-DBA6E46C9735}" srcOrd="5" destOrd="0" presId="urn:microsoft.com/office/officeart/2005/8/layout/vList5"/>
    <dgm:cxn modelId="{ED26ED17-6094-4ACB-9AB0-1F80F7CE86A9}" type="presParOf" srcId="{9C6A9598-7D05-444A-9F1F-47210AC61AC5}" destId="{1CDF9571-088B-47F1-ACE3-F9325719FE1F}" srcOrd="6" destOrd="0" presId="urn:microsoft.com/office/officeart/2005/8/layout/vList5"/>
    <dgm:cxn modelId="{35E81EFB-2760-4797-B735-F991224005D3}" type="presParOf" srcId="{1CDF9571-088B-47F1-ACE3-F9325719FE1F}" destId="{84E2332A-2F55-4FD6-AF59-404A92F5A894}" srcOrd="0" destOrd="0" presId="urn:microsoft.com/office/officeart/2005/8/layout/vList5"/>
    <dgm:cxn modelId="{BB3F0959-A006-4F32-84C6-513C7F52D103}" type="presParOf" srcId="{1CDF9571-088B-47F1-ACE3-F9325719FE1F}" destId="{361A229B-46D1-4D03-8B37-D67AAA0DA1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28F4C8-B9ED-42EE-9F64-F2B2E9F3415A}"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2FAE25EA-C912-4868-B633-330907DBC48C}">
      <dgm:prSet phldrT="[Text]"/>
      <dgm:spPr/>
      <dgm:t>
        <a:bodyPr/>
        <a:lstStyle/>
        <a:p>
          <a:r>
            <a:rPr lang="en-US" b="1">
              <a:latin typeface="Calibri"/>
              <a:cs typeface="Calibri"/>
            </a:rPr>
            <a:t>Needs Assessment</a:t>
          </a:r>
          <a:endParaRPr lang="en-US"/>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A2677BDF-9F0A-48F1-82D5-9463419A47D9}">
      <dgm:prSet/>
      <dgm:spPr/>
      <dgm:t>
        <a:bodyPr/>
        <a:lstStyle/>
        <a:p>
          <a:r>
            <a:rPr lang="en-US" b="1">
              <a:latin typeface="Calibri"/>
              <a:cs typeface="Calibri"/>
            </a:rPr>
            <a:t>Stakeholders</a:t>
          </a:r>
        </a:p>
      </dgm:t>
    </dgm:pt>
    <dgm:pt modelId="{CCF11AFA-2426-4EFC-AFE3-585FD2A09766}" type="parTrans" cxnId="{A632DE16-80CF-4A4B-8B4C-E931C9B3F2A7}">
      <dgm:prSet/>
      <dgm:spPr/>
      <dgm:t>
        <a:bodyPr/>
        <a:lstStyle/>
        <a:p>
          <a:endParaRPr lang="en-US"/>
        </a:p>
      </dgm:t>
    </dgm:pt>
    <dgm:pt modelId="{DEC23DF3-E768-4CFD-88F3-EB53A6F6A9C3}" type="sibTrans" cxnId="{A632DE16-80CF-4A4B-8B4C-E931C9B3F2A7}">
      <dgm:prSet/>
      <dgm:spPr/>
      <dgm:t>
        <a:bodyPr/>
        <a:lstStyle/>
        <a:p>
          <a:endParaRPr lang="en-US"/>
        </a:p>
      </dgm:t>
    </dgm:pt>
    <dgm:pt modelId="{10DC53F6-1CA7-4C69-B2C5-FE3EE0946BB6}">
      <dgm:prSet custT="1"/>
      <dgm:spPr/>
      <dgm:t>
        <a:bodyPr/>
        <a:lstStyle/>
        <a:p>
          <a:pPr rtl="0"/>
          <a:r>
            <a:rPr lang="en-US" sz="2000" b="1">
              <a:latin typeface="Calibri" panose="020F0502020204030204" pitchFamily="34" charset="0"/>
              <a:cs typeface="Calibri" panose="020F0502020204030204" pitchFamily="34" charset="0"/>
            </a:rPr>
            <a:t>Describe how the LEA engaged stakeholders and how this feedback was used to help identify needs and design supports in the development of its Title IV-A application.</a:t>
          </a:r>
        </a:p>
      </dgm:t>
    </dgm:pt>
    <dgm:pt modelId="{9AB01FDC-C937-44B3-A749-F7DD3954B4B5}" type="parTrans" cxnId="{700D2F54-60A3-461C-9A1D-B602D6BA1EC9}">
      <dgm:prSet/>
      <dgm:spPr/>
      <dgm:t>
        <a:bodyPr/>
        <a:lstStyle/>
        <a:p>
          <a:endParaRPr lang="en-US"/>
        </a:p>
      </dgm:t>
    </dgm:pt>
    <dgm:pt modelId="{03312DE8-CE62-46EE-A2B2-F8FD1C03893B}" type="sibTrans" cxnId="{700D2F54-60A3-461C-9A1D-B602D6BA1EC9}">
      <dgm:prSet/>
      <dgm:spPr/>
      <dgm:t>
        <a:bodyPr/>
        <a:lstStyle/>
        <a:p>
          <a:endParaRPr lang="en-US"/>
        </a:p>
      </dgm:t>
    </dgm:pt>
    <dgm:pt modelId="{181544C1-70F1-4926-80D1-FF6A4CDAE8FE}">
      <dgm:prSet/>
      <dgm:spPr/>
      <dgm:t>
        <a:bodyPr/>
        <a:lstStyle/>
        <a:p>
          <a:pPr rtl="0"/>
          <a:r>
            <a:rPr lang="en-US" b="1">
              <a:latin typeface="Calibri"/>
              <a:cs typeface="Calibri"/>
            </a:rPr>
            <a:t>Schools Identified for Support</a:t>
          </a:r>
          <a:endParaRPr lang="en-US"/>
        </a:p>
      </dgm:t>
    </dgm:pt>
    <dgm:pt modelId="{2055F22C-AEE2-4E2F-AB39-E9E120A29B7F}" type="parTrans" cxnId="{C1BAC2FC-EB30-4E26-8023-51D7D95AD003}">
      <dgm:prSet/>
      <dgm:spPr/>
      <dgm:t>
        <a:bodyPr/>
        <a:lstStyle/>
        <a:p>
          <a:endParaRPr lang="en-US"/>
        </a:p>
      </dgm:t>
    </dgm:pt>
    <dgm:pt modelId="{9053C9C7-CF9B-4C76-8600-7E68623F0AF4}" type="sibTrans" cxnId="{C1BAC2FC-EB30-4E26-8023-51D7D95AD003}">
      <dgm:prSet/>
      <dgm:spPr/>
      <dgm:t>
        <a:bodyPr/>
        <a:lstStyle/>
        <a:p>
          <a:endParaRPr lang="en-US"/>
        </a:p>
      </dgm:t>
    </dgm:pt>
    <dgm:pt modelId="{085CC166-9479-48DA-BA9B-A3A6274D6D91}">
      <dgm:prSet custT="1"/>
      <dgm:spPr/>
      <dgm:t>
        <a:bodyPr/>
        <a:lstStyle/>
        <a:p>
          <a:pPr rtl="0"/>
          <a:r>
            <a:rPr lang="en-US" sz="2000" b="1">
              <a:latin typeface="Calibri" panose="020F0502020204030204" pitchFamily="34" charset="0"/>
              <a:cs typeface="Calibri" panose="020F0502020204030204" pitchFamily="34" charset="0"/>
            </a:rPr>
            <a:t>List the school(s) the LEA has identified for interventions and describe the LEAs process for selecting each school. Note: LEAs with only one school do not need to respond</a:t>
          </a:r>
          <a:r>
            <a:rPr lang="en-US" sz="1900" b="1"/>
            <a:t>.</a:t>
          </a:r>
        </a:p>
      </dgm:t>
    </dgm:pt>
    <dgm:pt modelId="{11C6E8D1-551B-4771-9A03-2581EE9DA0A1}" type="parTrans" cxnId="{EFC0F7E1-5CB3-4DAB-A2BD-276B59144EDB}">
      <dgm:prSet/>
      <dgm:spPr/>
      <dgm:t>
        <a:bodyPr/>
        <a:lstStyle/>
        <a:p>
          <a:endParaRPr lang="en-US"/>
        </a:p>
      </dgm:t>
    </dgm:pt>
    <dgm:pt modelId="{CB3B8FAA-B57A-45A5-8D0C-6A25D1C127E7}" type="sibTrans" cxnId="{EFC0F7E1-5CB3-4DAB-A2BD-276B59144EDB}">
      <dgm:prSet/>
      <dgm:spPr/>
      <dgm:t>
        <a:bodyPr/>
        <a:lstStyle/>
        <a:p>
          <a:endParaRPr lang="en-US"/>
        </a:p>
      </dgm:t>
    </dgm:pt>
    <dgm:pt modelId="{241D56B3-D7CF-46D8-800E-11FDCD3A812D}">
      <dgm:prSet/>
      <dgm:spPr/>
      <dgm:t>
        <a:bodyPr/>
        <a:lstStyle/>
        <a:p>
          <a:pPr rtl="0"/>
          <a:r>
            <a:rPr lang="en-US" b="1">
              <a:effectLst/>
              <a:latin typeface="Calibri"/>
              <a:ea typeface="Calibri" panose="020F0502020204030204" pitchFamily="34" charset="0"/>
              <a:cs typeface="Times New Roman"/>
            </a:rPr>
            <a:t>Administrative Costs</a:t>
          </a:r>
        </a:p>
      </dgm:t>
    </dgm:pt>
    <dgm:pt modelId="{C90F1682-F7A9-44CB-879F-E1ABE7D3512F}" type="parTrans" cxnId="{C8A71930-79D5-4C88-ACFC-4212EAC3C81B}">
      <dgm:prSet/>
      <dgm:spPr/>
      <dgm:t>
        <a:bodyPr/>
        <a:lstStyle/>
        <a:p>
          <a:endParaRPr lang="en-US"/>
        </a:p>
      </dgm:t>
    </dgm:pt>
    <dgm:pt modelId="{514AB0B5-CD3B-4469-949E-5838B343CC19}" type="sibTrans" cxnId="{C8A71930-79D5-4C88-ACFC-4212EAC3C81B}">
      <dgm:prSet/>
      <dgm:spPr/>
      <dgm:t>
        <a:bodyPr/>
        <a:lstStyle/>
        <a:p>
          <a:endParaRPr lang="en-US"/>
        </a:p>
      </dgm:t>
    </dgm:pt>
    <dgm:pt modelId="{0BC2838C-2DD4-4EB3-8B09-3CA57880EDAC}">
      <dgm:prSet custT="1"/>
      <dgm:spPr/>
      <dgm:t>
        <a:bodyPr/>
        <a:lstStyle/>
        <a:p>
          <a:pPr rtl="0"/>
          <a:r>
            <a:rPr lang="en-US" sz="2000" b="1">
              <a:effectLst/>
              <a:latin typeface="Calibri" panose="020F0502020204030204" pitchFamily="34" charset="0"/>
              <a:cs typeface="Calibri" panose="020F0502020204030204" pitchFamily="34" charset="0"/>
            </a:rPr>
            <a:t>Describe how funds set aside for direct administration costs will be used to carry out the LEA's responsibilities under Title IV-A, if applicable.</a:t>
          </a:r>
        </a:p>
      </dgm:t>
    </dgm:pt>
    <dgm:pt modelId="{F4FA164A-DDC9-4B7D-8884-DE27987BA1F0}" type="parTrans" cxnId="{40FECE12-D891-440C-B6FC-E8B871896147}">
      <dgm:prSet/>
      <dgm:spPr/>
      <dgm:t>
        <a:bodyPr/>
        <a:lstStyle/>
        <a:p>
          <a:endParaRPr lang="en-US"/>
        </a:p>
      </dgm:t>
    </dgm:pt>
    <dgm:pt modelId="{C3765C4B-6AA5-41CB-8812-4CF173A8D9C5}" type="sibTrans" cxnId="{40FECE12-D891-440C-B6FC-E8B871896147}">
      <dgm:prSet/>
      <dgm:spPr/>
      <dgm:t>
        <a:bodyPr/>
        <a:lstStyle/>
        <a:p>
          <a:endParaRPr lang="en-US"/>
        </a:p>
      </dgm:t>
    </dgm:pt>
    <dgm:pt modelId="{C32E001C-CACB-40BE-9D26-6ADBB3B8B61A}">
      <dgm:prSet phldrT="[Text]" custT="1"/>
      <dgm:spPr/>
      <dgm:t>
        <a:bodyPr/>
        <a:lstStyle/>
        <a:p>
          <a:pPr rtl="0">
            <a:buClr>
              <a:schemeClr val="tx1"/>
            </a:buClr>
            <a:buSzPct val="110000"/>
            <a:buFont typeface="Arial" panose="020B0604020202020204" pitchFamily="34" charset="0"/>
            <a:buChar char="•"/>
          </a:pPr>
          <a:r>
            <a:rPr lang="en-US" sz="2000" b="1">
              <a:latin typeface="Calibri" panose="020F0502020204030204" pitchFamily="34" charset="0"/>
              <a:cs typeface="Calibri" panose="020F0502020204030204" pitchFamily="34" charset="0"/>
            </a:rPr>
            <a:t>Describe the process the LEA used to conduct its Title IV-A needs assessment.</a:t>
          </a:r>
          <a:r>
            <a:rPr lang="en-US" sz="2000">
              <a:latin typeface="Calibri" panose="020F0502020204030204" pitchFamily="34" charset="0"/>
              <a:cs typeface="Calibri" panose="020F0502020204030204" pitchFamily="34" charset="0"/>
            </a:rPr>
            <a:t> </a:t>
          </a:r>
        </a:p>
      </dgm:t>
    </dgm:pt>
    <dgm:pt modelId="{7B13F80A-0D4E-4BE7-9028-90C74312CCB1}" type="parTrans" cxnId="{891B4F06-31FB-4804-82C7-20950863AD00}">
      <dgm:prSet/>
      <dgm:spPr/>
      <dgm:t>
        <a:bodyPr/>
        <a:lstStyle/>
        <a:p>
          <a:endParaRPr lang="en-US"/>
        </a:p>
      </dgm:t>
    </dgm:pt>
    <dgm:pt modelId="{EB8562BC-A4D5-4DB1-BDFB-BEC859A703CC}" type="sibTrans" cxnId="{891B4F06-31FB-4804-82C7-20950863AD00}">
      <dgm:prSet/>
      <dgm:spPr/>
      <dgm:t>
        <a:bodyPr/>
        <a:lstStyle/>
        <a:p>
          <a:endParaRPr lang="en-US"/>
        </a:p>
      </dgm:t>
    </dgm:pt>
    <dgm:pt modelId="{9C6A9598-7D05-444A-9F1F-47210AC61AC5}" type="pres">
      <dgm:prSet presAssocID="{D428F4C8-B9ED-42EE-9F64-F2B2E9F3415A}" presName="Name0" presStyleCnt="0">
        <dgm:presLayoutVars>
          <dgm:dir/>
          <dgm:animLvl val="lvl"/>
          <dgm:resizeHandles val="exact"/>
        </dgm:presLayoutVars>
      </dgm:prSet>
      <dgm:spPr/>
    </dgm:pt>
    <dgm:pt modelId="{58BFEEFE-2203-43C8-8CFF-AAB27D49E0CA}" type="pres">
      <dgm:prSet presAssocID="{2FAE25EA-C912-4868-B633-330907DBC48C}" presName="linNode" presStyleCnt="0"/>
      <dgm:spPr/>
    </dgm:pt>
    <dgm:pt modelId="{135E5FD2-CF5A-4D8B-82B2-F0F854AFE37B}" type="pres">
      <dgm:prSet presAssocID="{2FAE25EA-C912-4868-B633-330907DBC48C}" presName="parentText" presStyleLbl="node1" presStyleIdx="0" presStyleCnt="4" custLinFactNeighborX="228" custLinFactNeighborY="8821">
        <dgm:presLayoutVars>
          <dgm:chMax val="1"/>
          <dgm:bulletEnabled val="1"/>
        </dgm:presLayoutVars>
      </dgm:prSet>
      <dgm:spPr/>
    </dgm:pt>
    <dgm:pt modelId="{0225D850-4289-4145-8F31-DD4FAD8C15CD}" type="pres">
      <dgm:prSet presAssocID="{2FAE25EA-C912-4868-B633-330907DBC48C}" presName="descendantText" presStyleLbl="alignAccFollowNode1" presStyleIdx="0" presStyleCnt="4" custLinFactNeighborX="-212" custLinFactNeighborY="11301">
        <dgm:presLayoutVars>
          <dgm:bulletEnabled val="1"/>
        </dgm:presLayoutVars>
      </dgm:prSet>
      <dgm:spPr/>
    </dgm:pt>
    <dgm:pt modelId="{ACC6CE81-E4FA-46FF-AC1A-265F78D9DF08}" type="pres">
      <dgm:prSet presAssocID="{55C5DD61-4DE0-4E41-A5C6-6472A3C5647B}" presName="sp" presStyleCnt="0"/>
      <dgm:spPr/>
    </dgm:pt>
    <dgm:pt modelId="{5F1E3161-5BFD-4D08-AEFE-28548CBA099F}" type="pres">
      <dgm:prSet presAssocID="{A2677BDF-9F0A-48F1-82D5-9463419A47D9}" presName="linNode" presStyleCnt="0"/>
      <dgm:spPr/>
    </dgm:pt>
    <dgm:pt modelId="{AE27D5EF-A8B8-4DF2-A895-45500F456143}" type="pres">
      <dgm:prSet presAssocID="{A2677BDF-9F0A-48F1-82D5-9463419A47D9}" presName="parentText" presStyleLbl="node1" presStyleIdx="1" presStyleCnt="4">
        <dgm:presLayoutVars>
          <dgm:chMax val="1"/>
          <dgm:bulletEnabled val="1"/>
        </dgm:presLayoutVars>
      </dgm:prSet>
      <dgm:spPr/>
    </dgm:pt>
    <dgm:pt modelId="{AF5A605F-C036-4EB6-8B9C-2FEE9724CB1B}" type="pres">
      <dgm:prSet presAssocID="{A2677BDF-9F0A-48F1-82D5-9463419A47D9}" presName="descendantText" presStyleLbl="alignAccFollowNode1" presStyleIdx="1" presStyleCnt="4">
        <dgm:presLayoutVars>
          <dgm:bulletEnabled val="1"/>
        </dgm:presLayoutVars>
      </dgm:prSet>
      <dgm:spPr/>
    </dgm:pt>
    <dgm:pt modelId="{BC09FA72-1214-48FC-86CC-A72AAB0B63A7}" type="pres">
      <dgm:prSet presAssocID="{DEC23DF3-E768-4CFD-88F3-EB53A6F6A9C3}" presName="sp" presStyleCnt="0"/>
      <dgm:spPr/>
    </dgm:pt>
    <dgm:pt modelId="{2B74273B-6D04-49D5-BC4E-9FD9B56F5181}" type="pres">
      <dgm:prSet presAssocID="{181544C1-70F1-4926-80D1-FF6A4CDAE8FE}" presName="linNode" presStyleCnt="0"/>
      <dgm:spPr/>
    </dgm:pt>
    <dgm:pt modelId="{10C35108-E1BF-4DE7-8DF4-A5A81432375F}" type="pres">
      <dgm:prSet presAssocID="{181544C1-70F1-4926-80D1-FF6A4CDAE8FE}" presName="parentText" presStyleLbl="node1" presStyleIdx="2" presStyleCnt="4">
        <dgm:presLayoutVars>
          <dgm:chMax val="1"/>
          <dgm:bulletEnabled val="1"/>
        </dgm:presLayoutVars>
      </dgm:prSet>
      <dgm:spPr/>
    </dgm:pt>
    <dgm:pt modelId="{282D2166-5957-4D09-B7E7-714427C4B8DE}" type="pres">
      <dgm:prSet presAssocID="{181544C1-70F1-4926-80D1-FF6A4CDAE8FE}" presName="descendantText" presStyleLbl="alignAccFollowNode1" presStyleIdx="2" presStyleCnt="4">
        <dgm:presLayoutVars>
          <dgm:bulletEnabled val="1"/>
        </dgm:presLayoutVars>
      </dgm:prSet>
      <dgm:spPr/>
    </dgm:pt>
    <dgm:pt modelId="{CAEECC73-6D5B-4DF7-8E3F-DBA6E46C9735}" type="pres">
      <dgm:prSet presAssocID="{9053C9C7-CF9B-4C76-8600-7E68623F0AF4}" presName="sp" presStyleCnt="0"/>
      <dgm:spPr/>
    </dgm:pt>
    <dgm:pt modelId="{1CDF9571-088B-47F1-ACE3-F9325719FE1F}" type="pres">
      <dgm:prSet presAssocID="{241D56B3-D7CF-46D8-800E-11FDCD3A812D}" presName="linNode" presStyleCnt="0"/>
      <dgm:spPr/>
    </dgm:pt>
    <dgm:pt modelId="{84E2332A-2F55-4FD6-AF59-404A92F5A894}" type="pres">
      <dgm:prSet presAssocID="{241D56B3-D7CF-46D8-800E-11FDCD3A812D}" presName="parentText" presStyleLbl="node1" presStyleIdx="3" presStyleCnt="4">
        <dgm:presLayoutVars>
          <dgm:chMax val="1"/>
          <dgm:bulletEnabled val="1"/>
        </dgm:presLayoutVars>
      </dgm:prSet>
      <dgm:spPr/>
    </dgm:pt>
    <dgm:pt modelId="{361A229B-46D1-4D03-8B37-D67AAA0DA106}" type="pres">
      <dgm:prSet presAssocID="{241D56B3-D7CF-46D8-800E-11FDCD3A812D}" presName="descendantText" presStyleLbl="alignAccFollowNode1" presStyleIdx="3" presStyleCnt="4" custLinFactNeighborY="0">
        <dgm:presLayoutVars>
          <dgm:bulletEnabled val="1"/>
        </dgm:presLayoutVars>
      </dgm:prSet>
      <dgm:spPr/>
    </dgm:pt>
  </dgm:ptLst>
  <dgm:cxnLst>
    <dgm:cxn modelId="{891B4F06-31FB-4804-82C7-20950863AD00}" srcId="{2FAE25EA-C912-4868-B633-330907DBC48C}" destId="{C32E001C-CACB-40BE-9D26-6ADBB3B8B61A}" srcOrd="0" destOrd="0" parTransId="{7B13F80A-0D4E-4BE7-9028-90C74312CCB1}" sibTransId="{EB8562BC-A4D5-4DB1-BDFB-BEC859A703CC}"/>
    <dgm:cxn modelId="{089F7B0E-5F09-47E0-8F62-44FB055BA652}" type="presOf" srcId="{C32E001C-CACB-40BE-9D26-6ADBB3B8B61A}" destId="{0225D850-4289-4145-8F31-DD4FAD8C15CD}" srcOrd="0" destOrd="0" presId="urn:microsoft.com/office/officeart/2005/8/layout/vList5"/>
    <dgm:cxn modelId="{40FECE12-D891-440C-B6FC-E8B871896147}" srcId="{241D56B3-D7CF-46D8-800E-11FDCD3A812D}" destId="{0BC2838C-2DD4-4EB3-8B09-3CA57880EDAC}" srcOrd="0" destOrd="0" parTransId="{F4FA164A-DDC9-4B7D-8884-DE27987BA1F0}" sibTransId="{C3765C4B-6AA5-41CB-8812-4CF173A8D9C5}"/>
    <dgm:cxn modelId="{1914FB13-9281-43F7-B06E-F16CE26E37F7}" type="presOf" srcId="{0BC2838C-2DD4-4EB3-8B09-3CA57880EDAC}" destId="{361A229B-46D1-4D03-8B37-D67AAA0DA106}" srcOrd="0" destOrd="0" presId="urn:microsoft.com/office/officeart/2005/8/layout/vList5"/>
    <dgm:cxn modelId="{DC7C4115-40ED-4E0C-98AA-A89B03988F16}" type="presOf" srcId="{A2677BDF-9F0A-48F1-82D5-9463419A47D9}" destId="{AE27D5EF-A8B8-4DF2-A895-45500F456143}" srcOrd="0" destOrd="0" presId="urn:microsoft.com/office/officeart/2005/8/layout/vList5"/>
    <dgm:cxn modelId="{A632DE16-80CF-4A4B-8B4C-E931C9B3F2A7}" srcId="{D428F4C8-B9ED-42EE-9F64-F2B2E9F3415A}" destId="{A2677BDF-9F0A-48F1-82D5-9463419A47D9}" srcOrd="1" destOrd="0" parTransId="{CCF11AFA-2426-4EFC-AFE3-585FD2A09766}" sibTransId="{DEC23DF3-E768-4CFD-88F3-EB53A6F6A9C3}"/>
    <dgm:cxn modelId="{43E12D26-324D-479D-928F-FFD5307D6E45}" type="presOf" srcId="{241D56B3-D7CF-46D8-800E-11FDCD3A812D}" destId="{84E2332A-2F55-4FD6-AF59-404A92F5A894}" srcOrd="0" destOrd="0" presId="urn:microsoft.com/office/officeart/2005/8/layout/vList5"/>
    <dgm:cxn modelId="{C8A71930-79D5-4C88-ACFC-4212EAC3C81B}" srcId="{D428F4C8-B9ED-42EE-9F64-F2B2E9F3415A}" destId="{241D56B3-D7CF-46D8-800E-11FDCD3A812D}" srcOrd="3" destOrd="0" parTransId="{C90F1682-F7A9-44CB-879F-E1ABE7D3512F}" sibTransId="{514AB0B5-CD3B-4469-949E-5838B343CC19}"/>
    <dgm:cxn modelId="{A20A2A40-E293-4A27-8F1E-6EBFE729EE26}" type="presOf" srcId="{2FAE25EA-C912-4868-B633-330907DBC48C}" destId="{135E5FD2-CF5A-4D8B-82B2-F0F854AFE37B}" srcOrd="0" destOrd="0" presId="urn:microsoft.com/office/officeart/2005/8/layout/vList5"/>
    <dgm:cxn modelId="{700D2F54-60A3-461C-9A1D-B602D6BA1EC9}" srcId="{A2677BDF-9F0A-48F1-82D5-9463419A47D9}" destId="{10DC53F6-1CA7-4C69-B2C5-FE3EE0946BB6}" srcOrd="0" destOrd="0" parTransId="{9AB01FDC-C937-44B3-A749-F7DD3954B4B5}" sibTransId="{03312DE8-CE62-46EE-A2B2-F8FD1C03893B}"/>
    <dgm:cxn modelId="{90542393-98D7-4048-9381-74260A09F6D6}" type="presOf" srcId="{085CC166-9479-48DA-BA9B-A3A6274D6D91}" destId="{282D2166-5957-4D09-B7E7-714427C4B8DE}" srcOrd="0" destOrd="0" presId="urn:microsoft.com/office/officeart/2005/8/layout/vList5"/>
    <dgm:cxn modelId="{111B62B5-1FE6-4037-A808-535DEC6B915A}" type="presOf" srcId="{D428F4C8-B9ED-42EE-9F64-F2B2E9F3415A}" destId="{9C6A9598-7D05-444A-9F1F-47210AC61AC5}" srcOrd="0" destOrd="0" presId="urn:microsoft.com/office/officeart/2005/8/layout/vList5"/>
    <dgm:cxn modelId="{F7F1C5C0-350E-4071-B17F-ACC8DF8FEC57}" type="presOf" srcId="{181544C1-70F1-4926-80D1-FF6A4CDAE8FE}" destId="{10C35108-E1BF-4DE7-8DF4-A5A81432375F}" srcOrd="0" destOrd="0" presId="urn:microsoft.com/office/officeart/2005/8/layout/vList5"/>
    <dgm:cxn modelId="{35EF0DCD-B543-4A02-909E-30C9178CAFF5}" srcId="{D428F4C8-B9ED-42EE-9F64-F2B2E9F3415A}" destId="{2FAE25EA-C912-4868-B633-330907DBC48C}" srcOrd="0" destOrd="0" parTransId="{1BA57F7A-936E-4249-A957-292E11327840}" sibTransId="{55C5DD61-4DE0-4E41-A5C6-6472A3C5647B}"/>
    <dgm:cxn modelId="{EFC0F7E1-5CB3-4DAB-A2BD-276B59144EDB}" srcId="{181544C1-70F1-4926-80D1-FF6A4CDAE8FE}" destId="{085CC166-9479-48DA-BA9B-A3A6274D6D91}" srcOrd="0" destOrd="0" parTransId="{11C6E8D1-551B-4771-9A03-2581EE9DA0A1}" sibTransId="{CB3B8FAA-B57A-45A5-8D0C-6A25D1C127E7}"/>
    <dgm:cxn modelId="{497357E7-FFBC-4362-9A3E-CA6E7E9B7342}" type="presOf" srcId="{10DC53F6-1CA7-4C69-B2C5-FE3EE0946BB6}" destId="{AF5A605F-C036-4EB6-8B9C-2FEE9724CB1B}" srcOrd="0" destOrd="0" presId="urn:microsoft.com/office/officeart/2005/8/layout/vList5"/>
    <dgm:cxn modelId="{C1BAC2FC-EB30-4E26-8023-51D7D95AD003}" srcId="{D428F4C8-B9ED-42EE-9F64-F2B2E9F3415A}" destId="{181544C1-70F1-4926-80D1-FF6A4CDAE8FE}" srcOrd="2" destOrd="0" parTransId="{2055F22C-AEE2-4E2F-AB39-E9E120A29B7F}" sibTransId="{9053C9C7-CF9B-4C76-8600-7E68623F0AF4}"/>
    <dgm:cxn modelId="{1FDA8E85-03CF-4B72-8395-3D0DBF6BBB3F}" type="presParOf" srcId="{9C6A9598-7D05-444A-9F1F-47210AC61AC5}" destId="{58BFEEFE-2203-43C8-8CFF-AAB27D49E0CA}" srcOrd="0" destOrd="0" presId="urn:microsoft.com/office/officeart/2005/8/layout/vList5"/>
    <dgm:cxn modelId="{AFBB9A73-4788-4834-82A7-3B12E5CA703F}" type="presParOf" srcId="{58BFEEFE-2203-43C8-8CFF-AAB27D49E0CA}" destId="{135E5FD2-CF5A-4D8B-82B2-F0F854AFE37B}" srcOrd="0" destOrd="0" presId="urn:microsoft.com/office/officeart/2005/8/layout/vList5"/>
    <dgm:cxn modelId="{7EBEF2D8-DB2B-4966-A9CB-32A98B3A245D}" type="presParOf" srcId="{58BFEEFE-2203-43C8-8CFF-AAB27D49E0CA}" destId="{0225D850-4289-4145-8F31-DD4FAD8C15CD}" srcOrd="1" destOrd="0" presId="urn:microsoft.com/office/officeart/2005/8/layout/vList5"/>
    <dgm:cxn modelId="{CE0D13AE-5B4E-49C3-988F-C3C698830B2E}" type="presParOf" srcId="{9C6A9598-7D05-444A-9F1F-47210AC61AC5}" destId="{ACC6CE81-E4FA-46FF-AC1A-265F78D9DF08}" srcOrd="1" destOrd="0" presId="urn:microsoft.com/office/officeart/2005/8/layout/vList5"/>
    <dgm:cxn modelId="{4C9EB91E-9065-4947-8291-8F88258024C0}" type="presParOf" srcId="{9C6A9598-7D05-444A-9F1F-47210AC61AC5}" destId="{5F1E3161-5BFD-4D08-AEFE-28548CBA099F}" srcOrd="2" destOrd="0" presId="urn:microsoft.com/office/officeart/2005/8/layout/vList5"/>
    <dgm:cxn modelId="{7476D8B7-EE37-4032-A350-C4DBC2D26F18}" type="presParOf" srcId="{5F1E3161-5BFD-4D08-AEFE-28548CBA099F}" destId="{AE27D5EF-A8B8-4DF2-A895-45500F456143}" srcOrd="0" destOrd="0" presId="urn:microsoft.com/office/officeart/2005/8/layout/vList5"/>
    <dgm:cxn modelId="{630E928D-7E70-4976-B502-113D2F95D3FD}" type="presParOf" srcId="{5F1E3161-5BFD-4D08-AEFE-28548CBA099F}" destId="{AF5A605F-C036-4EB6-8B9C-2FEE9724CB1B}" srcOrd="1" destOrd="0" presId="urn:microsoft.com/office/officeart/2005/8/layout/vList5"/>
    <dgm:cxn modelId="{42B03065-3958-4C29-A9BD-5D580B93C0B3}" type="presParOf" srcId="{9C6A9598-7D05-444A-9F1F-47210AC61AC5}" destId="{BC09FA72-1214-48FC-86CC-A72AAB0B63A7}" srcOrd="3" destOrd="0" presId="urn:microsoft.com/office/officeart/2005/8/layout/vList5"/>
    <dgm:cxn modelId="{2293994E-7748-45E4-B958-BEE610AE29E0}" type="presParOf" srcId="{9C6A9598-7D05-444A-9F1F-47210AC61AC5}" destId="{2B74273B-6D04-49D5-BC4E-9FD9B56F5181}" srcOrd="4" destOrd="0" presId="urn:microsoft.com/office/officeart/2005/8/layout/vList5"/>
    <dgm:cxn modelId="{EB77DD1F-F398-45DA-9ACE-F531D29DD00D}" type="presParOf" srcId="{2B74273B-6D04-49D5-BC4E-9FD9B56F5181}" destId="{10C35108-E1BF-4DE7-8DF4-A5A81432375F}" srcOrd="0" destOrd="0" presId="urn:microsoft.com/office/officeart/2005/8/layout/vList5"/>
    <dgm:cxn modelId="{7398211D-5443-4455-9EA7-408369A229C3}" type="presParOf" srcId="{2B74273B-6D04-49D5-BC4E-9FD9B56F5181}" destId="{282D2166-5957-4D09-B7E7-714427C4B8DE}" srcOrd="1" destOrd="0" presId="urn:microsoft.com/office/officeart/2005/8/layout/vList5"/>
    <dgm:cxn modelId="{3AB77250-BBEE-44D2-9BF2-91A8078A57F7}" type="presParOf" srcId="{9C6A9598-7D05-444A-9F1F-47210AC61AC5}" destId="{CAEECC73-6D5B-4DF7-8E3F-DBA6E46C9735}" srcOrd="5" destOrd="0" presId="urn:microsoft.com/office/officeart/2005/8/layout/vList5"/>
    <dgm:cxn modelId="{ED26ED17-6094-4ACB-9AB0-1F80F7CE86A9}" type="presParOf" srcId="{9C6A9598-7D05-444A-9F1F-47210AC61AC5}" destId="{1CDF9571-088B-47F1-ACE3-F9325719FE1F}" srcOrd="6" destOrd="0" presId="urn:microsoft.com/office/officeart/2005/8/layout/vList5"/>
    <dgm:cxn modelId="{35E81EFB-2760-4797-B735-F991224005D3}" type="presParOf" srcId="{1CDF9571-088B-47F1-ACE3-F9325719FE1F}" destId="{84E2332A-2F55-4FD6-AF59-404A92F5A894}" srcOrd="0" destOrd="0" presId="urn:microsoft.com/office/officeart/2005/8/layout/vList5"/>
    <dgm:cxn modelId="{BB3F0959-A006-4F32-84C6-513C7F52D103}" type="presParOf" srcId="{1CDF9571-088B-47F1-ACE3-F9325719FE1F}" destId="{361A229B-46D1-4D03-8B37-D67AAA0DA1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28F4C8-B9ED-42EE-9F64-F2B2E9F3415A}" type="doc">
      <dgm:prSet loTypeId="urn:diagrams.loki3.com/BracketList" loCatId="list" qsTypeId="urn:microsoft.com/office/officeart/2005/8/quickstyle/simple4" qsCatId="simple" csTypeId="urn:microsoft.com/office/officeart/2005/8/colors/colorful2" csCatId="colorful" phldr="1"/>
      <dgm:spPr/>
      <dgm:t>
        <a:bodyPr/>
        <a:lstStyle/>
        <a:p>
          <a:endParaRPr lang="en-US"/>
        </a:p>
      </dgm:t>
    </dgm:pt>
    <dgm:pt modelId="{2FAE25EA-C912-4868-B633-330907DBC48C}">
      <dgm:prSet phldrT="[Text]"/>
      <dgm:spPr/>
      <dgm:t>
        <a:bodyPr/>
        <a:lstStyle/>
        <a:p>
          <a:r>
            <a:rPr lang="en-US" b="1">
              <a:latin typeface="Calibri"/>
              <a:cs typeface="Calibri"/>
            </a:rPr>
            <a:t>Name of Activity </a:t>
          </a:r>
          <a:endParaRPr lang="en-US"/>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CBAF8CC5-9BCE-41F2-B781-13397BB0C03D}">
      <dgm:prSet/>
      <dgm:spPr/>
      <dgm:t>
        <a:bodyPr/>
        <a:lstStyle/>
        <a:p>
          <a:r>
            <a:rPr lang="en-US">
              <a:latin typeface="Calibri"/>
              <a:ea typeface="Calibri"/>
              <a:cs typeface="Calibri"/>
            </a:rPr>
            <a:t>Connects the narrative and budget descriptions.</a:t>
          </a:r>
        </a:p>
      </dgm:t>
    </dgm:pt>
    <dgm:pt modelId="{279AEA1B-2318-4622-AB10-975D65BAABB7}" type="parTrans" cxnId="{4A4F54A2-400C-4A40-AC14-FA9D7033A311}">
      <dgm:prSet/>
      <dgm:spPr/>
      <dgm:t>
        <a:bodyPr/>
        <a:lstStyle/>
        <a:p>
          <a:endParaRPr lang="en-US"/>
        </a:p>
      </dgm:t>
    </dgm:pt>
    <dgm:pt modelId="{27C3A1FA-3C85-41D5-9B99-B7598A4BA4D7}" type="sibTrans" cxnId="{4A4F54A2-400C-4A40-AC14-FA9D7033A311}">
      <dgm:prSet/>
      <dgm:spPr/>
      <dgm:t>
        <a:bodyPr/>
        <a:lstStyle/>
        <a:p>
          <a:endParaRPr lang="en-US"/>
        </a:p>
      </dgm:t>
    </dgm:pt>
    <dgm:pt modelId="{A2677BDF-9F0A-48F1-82D5-9463419A47D9}">
      <dgm:prSet/>
      <dgm:spPr/>
      <dgm:t>
        <a:bodyPr/>
        <a:lstStyle/>
        <a:p>
          <a:r>
            <a:rPr lang="en-US" b="1">
              <a:latin typeface="Calibri"/>
              <a:cs typeface="Calibri"/>
            </a:rPr>
            <a:t>Participating Schools</a:t>
          </a:r>
        </a:p>
      </dgm:t>
    </dgm:pt>
    <dgm:pt modelId="{CCF11AFA-2426-4EFC-AFE3-585FD2A09766}" type="parTrans" cxnId="{A632DE16-80CF-4A4B-8B4C-E931C9B3F2A7}">
      <dgm:prSet/>
      <dgm:spPr/>
      <dgm:t>
        <a:bodyPr/>
        <a:lstStyle/>
        <a:p>
          <a:endParaRPr lang="en-US"/>
        </a:p>
      </dgm:t>
    </dgm:pt>
    <dgm:pt modelId="{DEC23DF3-E768-4CFD-88F3-EB53A6F6A9C3}" type="sibTrans" cxnId="{A632DE16-80CF-4A4B-8B4C-E931C9B3F2A7}">
      <dgm:prSet/>
      <dgm:spPr/>
      <dgm:t>
        <a:bodyPr/>
        <a:lstStyle/>
        <a:p>
          <a:endParaRPr lang="en-US"/>
        </a:p>
      </dgm:t>
    </dgm:pt>
    <dgm:pt modelId="{10DC53F6-1CA7-4C69-B2C5-FE3EE0946BB6}">
      <dgm:prSet/>
      <dgm:spPr/>
      <dgm:t>
        <a:bodyPr/>
        <a:lstStyle/>
        <a:p>
          <a:r>
            <a:rPr lang="en-US">
              <a:latin typeface="Calibri"/>
              <a:cs typeface="Calibri"/>
            </a:rPr>
            <a:t>Select the participating schools. </a:t>
          </a:r>
        </a:p>
      </dgm:t>
    </dgm:pt>
    <dgm:pt modelId="{9AB01FDC-C937-44B3-A749-F7DD3954B4B5}" type="parTrans" cxnId="{700D2F54-60A3-461C-9A1D-B602D6BA1EC9}">
      <dgm:prSet/>
      <dgm:spPr/>
      <dgm:t>
        <a:bodyPr/>
        <a:lstStyle/>
        <a:p>
          <a:endParaRPr lang="en-US"/>
        </a:p>
      </dgm:t>
    </dgm:pt>
    <dgm:pt modelId="{03312DE8-CE62-46EE-A2B2-F8FD1C03893B}" type="sibTrans" cxnId="{700D2F54-60A3-461C-9A1D-B602D6BA1EC9}">
      <dgm:prSet/>
      <dgm:spPr/>
      <dgm:t>
        <a:bodyPr/>
        <a:lstStyle/>
        <a:p>
          <a:endParaRPr lang="en-US"/>
        </a:p>
      </dgm:t>
    </dgm:pt>
    <dgm:pt modelId="{181544C1-70F1-4926-80D1-FF6A4CDAE8FE}">
      <dgm:prSet/>
      <dgm:spPr/>
      <dgm:t>
        <a:bodyPr/>
        <a:lstStyle/>
        <a:p>
          <a:r>
            <a:rPr lang="en-US" b="1">
              <a:latin typeface="Calibri"/>
              <a:cs typeface="Calibri"/>
            </a:rPr>
            <a:t>Topic Areas Selection</a:t>
          </a:r>
        </a:p>
      </dgm:t>
    </dgm:pt>
    <dgm:pt modelId="{2055F22C-AEE2-4E2F-AB39-E9E120A29B7F}" type="parTrans" cxnId="{C1BAC2FC-EB30-4E26-8023-51D7D95AD003}">
      <dgm:prSet/>
      <dgm:spPr/>
      <dgm:t>
        <a:bodyPr/>
        <a:lstStyle/>
        <a:p>
          <a:endParaRPr lang="en-US"/>
        </a:p>
      </dgm:t>
    </dgm:pt>
    <dgm:pt modelId="{9053C9C7-CF9B-4C76-8600-7E68623F0AF4}" type="sibTrans" cxnId="{C1BAC2FC-EB30-4E26-8023-51D7D95AD003}">
      <dgm:prSet/>
      <dgm:spPr/>
      <dgm:t>
        <a:bodyPr/>
        <a:lstStyle/>
        <a:p>
          <a:endParaRPr lang="en-US"/>
        </a:p>
      </dgm:t>
    </dgm:pt>
    <dgm:pt modelId="{085CC166-9479-48DA-BA9B-A3A6274D6D91}">
      <dgm:prSet/>
      <dgm:spPr/>
      <dgm:t>
        <a:bodyPr/>
        <a:lstStyle/>
        <a:p>
          <a:r>
            <a:rPr lang="en-US" b="1">
              <a:latin typeface="Calibri"/>
              <a:ea typeface="Calibri"/>
              <a:cs typeface="Calibri"/>
            </a:rPr>
            <a:t>NEW</a:t>
          </a:r>
          <a:r>
            <a:rPr lang="en-US">
              <a:latin typeface="Calibri"/>
              <a:ea typeface="Calibri"/>
              <a:cs typeface="Calibri"/>
            </a:rPr>
            <a:t> - select the applicable allowable use(s) of funds.</a:t>
          </a:r>
        </a:p>
      </dgm:t>
    </dgm:pt>
    <dgm:pt modelId="{11C6E8D1-551B-4771-9A03-2581EE9DA0A1}" type="parTrans" cxnId="{EFC0F7E1-5CB3-4DAB-A2BD-276B59144EDB}">
      <dgm:prSet/>
      <dgm:spPr/>
      <dgm:t>
        <a:bodyPr/>
        <a:lstStyle/>
        <a:p>
          <a:endParaRPr lang="en-US"/>
        </a:p>
      </dgm:t>
    </dgm:pt>
    <dgm:pt modelId="{CB3B8FAA-B57A-45A5-8D0C-6A25D1C127E7}" type="sibTrans" cxnId="{EFC0F7E1-5CB3-4DAB-A2BD-276B59144EDB}">
      <dgm:prSet/>
      <dgm:spPr/>
      <dgm:t>
        <a:bodyPr/>
        <a:lstStyle/>
        <a:p>
          <a:endParaRPr lang="en-US"/>
        </a:p>
      </dgm:t>
    </dgm:pt>
    <dgm:pt modelId="{241D56B3-D7CF-46D8-800E-11FDCD3A812D}">
      <dgm:prSet/>
      <dgm:spPr/>
      <dgm:t>
        <a:bodyPr/>
        <a:lstStyle/>
        <a:p>
          <a:r>
            <a:rPr lang="en-US" b="1">
              <a:effectLst/>
              <a:latin typeface="Calibri"/>
              <a:ea typeface="Calibri"/>
              <a:cs typeface="Times New Roman"/>
            </a:rPr>
            <a:t>Goal Alignment</a:t>
          </a:r>
        </a:p>
      </dgm:t>
    </dgm:pt>
    <dgm:pt modelId="{C90F1682-F7A9-44CB-879F-E1ABE7D3512F}" type="parTrans" cxnId="{C8A71930-79D5-4C88-ACFC-4212EAC3C81B}">
      <dgm:prSet/>
      <dgm:spPr/>
      <dgm:t>
        <a:bodyPr/>
        <a:lstStyle/>
        <a:p>
          <a:endParaRPr lang="en-US"/>
        </a:p>
      </dgm:t>
    </dgm:pt>
    <dgm:pt modelId="{514AB0B5-CD3B-4469-949E-5838B343CC19}" type="sibTrans" cxnId="{C8A71930-79D5-4C88-ACFC-4212EAC3C81B}">
      <dgm:prSet/>
      <dgm:spPr/>
      <dgm:t>
        <a:bodyPr/>
        <a:lstStyle/>
        <a:p>
          <a:endParaRPr lang="en-US"/>
        </a:p>
      </dgm:t>
    </dgm:pt>
    <dgm:pt modelId="{89AB89BE-1210-456A-A497-7E5A6F7DA66A}">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Data Sources and Data Points </a:t>
          </a:r>
        </a:p>
      </dgm:t>
    </dgm:pt>
    <dgm:pt modelId="{F4434210-F0B9-4599-A820-27DAB393338F}" type="parTrans" cxnId="{DEE697DE-879E-47C6-B4D8-C085405737EA}">
      <dgm:prSet/>
      <dgm:spPr/>
      <dgm:t>
        <a:bodyPr/>
        <a:lstStyle/>
        <a:p>
          <a:endParaRPr lang="en-US"/>
        </a:p>
      </dgm:t>
    </dgm:pt>
    <dgm:pt modelId="{EF0B38D6-E318-4E9D-8693-83848B39C484}" type="sibTrans" cxnId="{DEE697DE-879E-47C6-B4D8-C085405737EA}">
      <dgm:prSet/>
      <dgm:spPr/>
      <dgm:t>
        <a:bodyPr/>
        <a:lstStyle/>
        <a:p>
          <a:endParaRPr lang="en-US"/>
        </a:p>
      </dgm:t>
    </dgm:pt>
    <dgm:pt modelId="{8A2584F8-AE77-414E-8156-5B3CBDBDFFCD}">
      <dgm:prSet/>
      <dgm:spPr/>
      <dgm:t>
        <a:bodyPr/>
        <a:lstStyle/>
        <a:p>
          <a:r>
            <a:rPr lang="en-US" b="1">
              <a:effectLst/>
              <a:latin typeface="Calibri"/>
              <a:ea typeface="Calibri"/>
              <a:cs typeface="Times New Roman"/>
            </a:rPr>
            <a:t>Outcome Measures</a:t>
          </a:r>
        </a:p>
      </dgm:t>
    </dgm:pt>
    <dgm:pt modelId="{22C9CAEB-300C-403A-9591-6D808039FA90}" type="parTrans" cxnId="{0AA5FB82-E677-4E9B-9470-C958D23F4CE8}">
      <dgm:prSet/>
      <dgm:spPr/>
      <dgm:t>
        <a:bodyPr/>
        <a:lstStyle/>
        <a:p>
          <a:endParaRPr lang="en-US"/>
        </a:p>
      </dgm:t>
    </dgm:pt>
    <dgm:pt modelId="{CE78E692-98D0-4C18-9008-591B524E19BC}" type="sibTrans" cxnId="{0AA5FB82-E677-4E9B-9470-C958D23F4CE8}">
      <dgm:prSet/>
      <dgm:spPr/>
      <dgm:t>
        <a:bodyPr/>
        <a:lstStyle/>
        <a:p>
          <a:endParaRPr lang="en-US"/>
        </a:p>
      </dgm:t>
    </dgm:pt>
    <dgm:pt modelId="{EA9F1DD9-1F23-47E9-B265-0D2267179AFE}">
      <dgm:prSet/>
      <dgm:spPr/>
      <dgm:t>
        <a:bodyPr/>
        <a:lstStyle/>
        <a:p>
          <a:r>
            <a:rPr lang="en-US">
              <a:effectLst/>
              <a:latin typeface="Calibri" panose="020F0502020204030204" pitchFamily="34" charset="0"/>
              <a:ea typeface="Calibri" panose="020F0502020204030204" pitchFamily="34" charset="0"/>
              <a:cs typeface="Times New Roman" panose="02020603050405020304" pitchFamily="18" charset="0"/>
            </a:rPr>
            <a:t>How will you know if this activity was successful? What will success look like? What measures will you use? </a:t>
          </a:r>
          <a:endParaRPr lang="en-US" b="1">
            <a:effectLst/>
            <a:latin typeface="Calibri" panose="020F0502020204030204" pitchFamily="34" charset="0"/>
            <a:ea typeface="Calibri" panose="020F0502020204030204" pitchFamily="34" charset="0"/>
            <a:cs typeface="Times New Roman" panose="02020603050405020304" pitchFamily="18" charset="0"/>
          </a:endParaRPr>
        </a:p>
      </dgm:t>
    </dgm:pt>
    <dgm:pt modelId="{9C2B8F2F-A917-438F-8DD8-9D3A8AB96ED0}" type="parTrans" cxnId="{C887381F-E9C0-472A-9FD7-36589850F6D4}">
      <dgm:prSet/>
      <dgm:spPr/>
      <dgm:t>
        <a:bodyPr/>
        <a:lstStyle/>
        <a:p>
          <a:endParaRPr lang="en-US"/>
        </a:p>
      </dgm:t>
    </dgm:pt>
    <dgm:pt modelId="{D1380678-1A9C-4585-8F90-1FADF02934F4}" type="sibTrans" cxnId="{C887381F-E9C0-472A-9FD7-36589850F6D4}">
      <dgm:prSet/>
      <dgm:spPr/>
      <dgm:t>
        <a:bodyPr/>
        <a:lstStyle/>
        <a:p>
          <a:endParaRPr lang="en-US"/>
        </a:p>
      </dgm:t>
    </dgm:pt>
    <dgm:pt modelId="{1E9009F4-EA67-4BBE-BADE-FC715BBCD402}">
      <dgm:prSet/>
      <dgm:spPr/>
      <dgm:t>
        <a:bodyPr/>
        <a:lstStyle/>
        <a:p>
          <a:r>
            <a:rPr lang="en-US" b="1">
              <a:effectLst/>
              <a:latin typeface="Calibri"/>
              <a:ea typeface="Calibri"/>
              <a:cs typeface="Times New Roman"/>
            </a:rPr>
            <a:t>Activity Description</a:t>
          </a:r>
        </a:p>
      </dgm:t>
    </dgm:pt>
    <dgm:pt modelId="{3C057A4C-CC52-4E9D-9F9E-254B181A3993}" type="parTrans" cxnId="{634DE1B1-2783-4DE1-AC61-9DDF36F35AED}">
      <dgm:prSet/>
      <dgm:spPr/>
      <dgm:t>
        <a:bodyPr/>
        <a:lstStyle/>
        <a:p>
          <a:endParaRPr lang="en-US"/>
        </a:p>
      </dgm:t>
    </dgm:pt>
    <dgm:pt modelId="{A2779BB1-C178-40EC-853D-60484881297C}" type="sibTrans" cxnId="{634DE1B1-2783-4DE1-AC61-9DDF36F35AED}">
      <dgm:prSet/>
      <dgm:spPr/>
      <dgm:t>
        <a:bodyPr/>
        <a:lstStyle/>
        <a:p>
          <a:endParaRPr lang="en-US"/>
        </a:p>
      </dgm:t>
    </dgm:pt>
    <dgm:pt modelId="{B16B669B-4C44-4AF0-B428-33AE9D4E056F}">
      <dgm:prSet/>
      <dgm:spPr/>
      <dgm:t>
        <a:bodyPr/>
        <a:lstStyle/>
        <a:p>
          <a:pPr rtl="0"/>
          <a:r>
            <a:rPr lang="en-US">
              <a:effectLst/>
              <a:latin typeface="Calibri"/>
              <a:ea typeface="Calibri"/>
              <a:cs typeface="Times New Roman"/>
            </a:rPr>
            <a:t>List the LEA Strategic Plan or School Improvement Plan goal; or add a unique goal if “other goal” was selected. </a:t>
          </a:r>
          <a:endParaRPr lang="en-US" b="1">
            <a:effectLst/>
            <a:latin typeface="Calibri" panose="020F0502020204030204" pitchFamily="34" charset="0"/>
            <a:ea typeface="Calibri" panose="020F0502020204030204" pitchFamily="34" charset="0"/>
            <a:cs typeface="Times New Roman" panose="02020603050405020304" pitchFamily="18" charset="0"/>
          </a:endParaRPr>
        </a:p>
      </dgm:t>
    </dgm:pt>
    <dgm:pt modelId="{94154507-0232-4FC0-AAD5-F0A3AD8E8924}" type="parTrans" cxnId="{A6301CD5-C778-4340-9329-1D00806D8E46}">
      <dgm:prSet/>
      <dgm:spPr/>
      <dgm:t>
        <a:bodyPr/>
        <a:lstStyle/>
        <a:p>
          <a:endParaRPr lang="en-US"/>
        </a:p>
      </dgm:t>
    </dgm:pt>
    <dgm:pt modelId="{10427D2B-0B24-4592-A423-61EEA395B949}" type="sibTrans" cxnId="{A6301CD5-C778-4340-9329-1D00806D8E46}">
      <dgm:prSet/>
      <dgm:spPr/>
      <dgm:t>
        <a:bodyPr/>
        <a:lstStyle/>
        <a:p>
          <a:endParaRPr lang="en-US"/>
        </a:p>
      </dgm:t>
    </dgm:pt>
    <dgm:pt modelId="{F11B6593-C9AC-464A-93ED-7BEB30C54C6F}">
      <dgm:prSet/>
      <dgm:spPr/>
      <dgm:t>
        <a:bodyPr/>
        <a:lstStyle/>
        <a:p>
          <a:r>
            <a:rPr lang="en-US" b="0">
              <a:effectLst/>
              <a:latin typeface="Trebuchet MS" panose="020B0603020202020204"/>
            </a:rPr>
            <a:t>Describe the data</a:t>
          </a:r>
          <a:r>
            <a:rPr lang="en-US" b="0">
              <a:effectLst/>
            </a:rPr>
            <a:t> source and data points that demonstrate the need for this activity</a:t>
          </a:r>
          <a:endParaRPr lang="en-US" b="0">
            <a:effectLst/>
            <a:latin typeface="Calibri" panose="020F0502020204030204" pitchFamily="34" charset="0"/>
            <a:ea typeface="Calibri" panose="020F0502020204030204" pitchFamily="34" charset="0"/>
            <a:cs typeface="Times New Roman" panose="02020603050405020304" pitchFamily="18" charset="0"/>
          </a:endParaRPr>
        </a:p>
      </dgm:t>
    </dgm:pt>
    <dgm:pt modelId="{6DDBA737-B1E6-4051-B7F5-E80BCE2CAAEB}" type="parTrans" cxnId="{7257325C-42E4-46A2-9269-3F0DF661FBF5}">
      <dgm:prSet/>
      <dgm:spPr/>
      <dgm:t>
        <a:bodyPr/>
        <a:lstStyle/>
        <a:p>
          <a:endParaRPr lang="en-US"/>
        </a:p>
      </dgm:t>
    </dgm:pt>
    <dgm:pt modelId="{462870DF-253C-435D-830A-DD0C22EA65B6}" type="sibTrans" cxnId="{7257325C-42E4-46A2-9269-3F0DF661FBF5}">
      <dgm:prSet/>
      <dgm:spPr/>
      <dgm:t>
        <a:bodyPr/>
        <a:lstStyle/>
        <a:p>
          <a:endParaRPr lang="en-US"/>
        </a:p>
      </dgm:t>
    </dgm:pt>
    <dgm:pt modelId="{E2E68978-2374-4781-96C5-48E24A4C8832}">
      <dgm:prSet/>
      <dgm:spPr/>
      <dgm:t>
        <a:bodyPr/>
        <a:lstStyle/>
        <a:p>
          <a:r>
            <a:rPr lang="en-US" b="0">
              <a:effectLst/>
            </a:rPr>
            <a:t>Provide a description for each budgeted activity</a:t>
          </a:r>
          <a:r>
            <a:rPr lang="en-US">
              <a:effectLst/>
              <a:latin typeface="Trebuchet MS" panose="020B0603020202020204"/>
            </a:rPr>
            <a:t> (use guiding questions from the application guide).</a:t>
          </a:r>
          <a:endParaRPr lang="en-US" b="0">
            <a:effectLst/>
            <a:latin typeface="Calibri" panose="020F0502020204030204" pitchFamily="34" charset="0"/>
            <a:ea typeface="Calibri" panose="020F0502020204030204" pitchFamily="34" charset="0"/>
            <a:cs typeface="Times New Roman" panose="02020603050405020304" pitchFamily="18" charset="0"/>
          </a:endParaRPr>
        </a:p>
      </dgm:t>
    </dgm:pt>
    <dgm:pt modelId="{D8C9DE82-D2E3-442B-B53D-0A339268C85A}" type="parTrans" cxnId="{38218787-E63A-4457-8245-D51DACE5F627}">
      <dgm:prSet/>
      <dgm:spPr/>
      <dgm:t>
        <a:bodyPr/>
        <a:lstStyle/>
        <a:p>
          <a:endParaRPr lang="en-US"/>
        </a:p>
      </dgm:t>
    </dgm:pt>
    <dgm:pt modelId="{60F0BF20-1065-4224-A7AA-D937B7964C51}" type="sibTrans" cxnId="{38218787-E63A-4457-8245-D51DACE5F627}">
      <dgm:prSet/>
      <dgm:spPr/>
      <dgm:t>
        <a:bodyPr/>
        <a:lstStyle/>
        <a:p>
          <a:endParaRPr lang="en-US"/>
        </a:p>
      </dgm:t>
    </dgm:pt>
    <dgm:pt modelId="{33C3A4FD-F140-4589-8E72-41B8D097B016}">
      <dgm:prSet/>
      <dgm:spPr/>
      <dgm:t>
        <a:bodyPr/>
        <a:lstStyle/>
        <a:p>
          <a:r>
            <a:rPr lang="en-US" b="1">
              <a:effectLst/>
              <a:latin typeface="Calibri"/>
              <a:ea typeface="Calibri"/>
              <a:cs typeface="Times New Roman"/>
            </a:rPr>
            <a:t>Goal</a:t>
          </a:r>
        </a:p>
      </dgm:t>
    </dgm:pt>
    <dgm:pt modelId="{63BA1BE3-DCDE-4B25-93BC-341C2B19FC7F}" type="parTrans" cxnId="{7B196D32-F03A-40D0-963E-7C55C9774957}">
      <dgm:prSet/>
      <dgm:spPr/>
      <dgm:t>
        <a:bodyPr/>
        <a:lstStyle/>
        <a:p>
          <a:endParaRPr lang="en-US"/>
        </a:p>
      </dgm:t>
    </dgm:pt>
    <dgm:pt modelId="{162F6755-9BB4-4786-960A-66F279D1BC54}" type="sibTrans" cxnId="{7B196D32-F03A-40D0-963E-7C55C9774957}">
      <dgm:prSet/>
      <dgm:spPr/>
      <dgm:t>
        <a:bodyPr/>
        <a:lstStyle/>
        <a:p>
          <a:endParaRPr lang="en-US"/>
        </a:p>
      </dgm:t>
    </dgm:pt>
    <dgm:pt modelId="{3F30C242-5AEA-4D3B-B46B-83B8E6BF732D}">
      <dgm:prSet/>
      <dgm:spPr/>
      <dgm:t>
        <a:bodyPr/>
        <a:lstStyle/>
        <a:p>
          <a:r>
            <a:rPr lang="en-US" b="1">
              <a:effectLst/>
              <a:latin typeface="Calibri"/>
              <a:ea typeface="Calibri"/>
              <a:cs typeface="Times New Roman"/>
            </a:rPr>
            <a:t>NEW </a:t>
          </a:r>
          <a:r>
            <a:rPr lang="en-US">
              <a:latin typeface="Calibri"/>
              <a:ea typeface="Calibri"/>
              <a:cs typeface="Calibri"/>
            </a:rPr>
            <a:t>–</a:t>
          </a:r>
          <a:r>
            <a:rPr lang="en-US" b="0">
              <a:effectLst/>
              <a:latin typeface="Calibri"/>
              <a:ea typeface="Calibri"/>
              <a:cs typeface="Times New Roman"/>
            </a:rPr>
            <a:t> select if this is an LEA Strategic Plan goal, School Improvement Plan goal or Other goal </a:t>
          </a:r>
        </a:p>
      </dgm:t>
    </dgm:pt>
    <dgm:pt modelId="{1B5F9282-FC87-4F37-8AAE-B453CB873549}" type="parTrans" cxnId="{557E58B1-3FC6-4C53-9E15-C64FC362BD99}">
      <dgm:prSet/>
      <dgm:spPr/>
      <dgm:t>
        <a:bodyPr/>
        <a:lstStyle/>
        <a:p>
          <a:endParaRPr lang="en-US"/>
        </a:p>
      </dgm:t>
    </dgm:pt>
    <dgm:pt modelId="{B14273A4-C7AD-404B-8D50-A6C630BD5516}" type="sibTrans" cxnId="{557E58B1-3FC6-4C53-9E15-C64FC362BD99}">
      <dgm:prSet/>
      <dgm:spPr/>
      <dgm:t>
        <a:bodyPr/>
        <a:lstStyle/>
        <a:p>
          <a:endParaRPr lang="en-US"/>
        </a:p>
      </dgm:t>
    </dgm:pt>
    <dgm:pt modelId="{997B3A80-F869-49A4-834C-2A4C0797A1FC}" type="pres">
      <dgm:prSet presAssocID="{D428F4C8-B9ED-42EE-9F64-F2B2E9F3415A}" presName="Name0" presStyleCnt="0">
        <dgm:presLayoutVars>
          <dgm:dir/>
          <dgm:animLvl val="lvl"/>
          <dgm:resizeHandles val="exact"/>
        </dgm:presLayoutVars>
      </dgm:prSet>
      <dgm:spPr/>
    </dgm:pt>
    <dgm:pt modelId="{E086D098-54BC-49F8-8A18-9A023C384592}" type="pres">
      <dgm:prSet presAssocID="{2FAE25EA-C912-4868-B633-330907DBC48C}" presName="linNode" presStyleCnt="0"/>
      <dgm:spPr/>
    </dgm:pt>
    <dgm:pt modelId="{2D53CD81-CA60-484F-923C-76721E827EC2}" type="pres">
      <dgm:prSet presAssocID="{2FAE25EA-C912-4868-B633-330907DBC48C}" presName="parTx" presStyleLbl="revTx" presStyleIdx="0" presStyleCnt="8">
        <dgm:presLayoutVars>
          <dgm:chMax val="1"/>
          <dgm:bulletEnabled val="1"/>
        </dgm:presLayoutVars>
      </dgm:prSet>
      <dgm:spPr/>
    </dgm:pt>
    <dgm:pt modelId="{4D1E4766-FFA1-4BEA-905E-0F847DCABCDB}" type="pres">
      <dgm:prSet presAssocID="{2FAE25EA-C912-4868-B633-330907DBC48C}" presName="bracket" presStyleLbl="parChTrans1D1" presStyleIdx="0" presStyleCnt="8"/>
      <dgm:spPr/>
    </dgm:pt>
    <dgm:pt modelId="{EDE8516F-F15A-432E-87D0-299B49F0D346}" type="pres">
      <dgm:prSet presAssocID="{2FAE25EA-C912-4868-B633-330907DBC48C}" presName="spH" presStyleCnt="0"/>
      <dgm:spPr/>
    </dgm:pt>
    <dgm:pt modelId="{0F13B87B-1D92-4A92-B73A-FB7F3443049A}" type="pres">
      <dgm:prSet presAssocID="{2FAE25EA-C912-4868-B633-330907DBC48C}" presName="desTx" presStyleLbl="node1" presStyleIdx="0" presStyleCnt="8">
        <dgm:presLayoutVars>
          <dgm:bulletEnabled val="1"/>
        </dgm:presLayoutVars>
      </dgm:prSet>
      <dgm:spPr/>
    </dgm:pt>
    <dgm:pt modelId="{2069EAD9-F851-46C0-B96F-546EEDEF7F6E}" type="pres">
      <dgm:prSet presAssocID="{55C5DD61-4DE0-4E41-A5C6-6472A3C5647B}" presName="spV" presStyleCnt="0"/>
      <dgm:spPr/>
    </dgm:pt>
    <dgm:pt modelId="{5A00D98C-2266-45C5-B48B-5123E9D7A16F}" type="pres">
      <dgm:prSet presAssocID="{A2677BDF-9F0A-48F1-82D5-9463419A47D9}" presName="linNode" presStyleCnt="0"/>
      <dgm:spPr/>
    </dgm:pt>
    <dgm:pt modelId="{8212E921-1CA3-4051-905D-BD441487C53D}" type="pres">
      <dgm:prSet presAssocID="{A2677BDF-9F0A-48F1-82D5-9463419A47D9}" presName="parTx" presStyleLbl="revTx" presStyleIdx="1" presStyleCnt="8">
        <dgm:presLayoutVars>
          <dgm:chMax val="1"/>
          <dgm:bulletEnabled val="1"/>
        </dgm:presLayoutVars>
      </dgm:prSet>
      <dgm:spPr/>
    </dgm:pt>
    <dgm:pt modelId="{FB6D101C-9FE4-4D82-8244-BD74754D68A6}" type="pres">
      <dgm:prSet presAssocID="{A2677BDF-9F0A-48F1-82D5-9463419A47D9}" presName="bracket" presStyleLbl="parChTrans1D1" presStyleIdx="1" presStyleCnt="8"/>
      <dgm:spPr/>
    </dgm:pt>
    <dgm:pt modelId="{F40AC36D-122B-481A-9832-651FE5F1708F}" type="pres">
      <dgm:prSet presAssocID="{A2677BDF-9F0A-48F1-82D5-9463419A47D9}" presName="spH" presStyleCnt="0"/>
      <dgm:spPr/>
    </dgm:pt>
    <dgm:pt modelId="{2CB54C8C-52AE-49CC-9723-8510FCB20FCC}" type="pres">
      <dgm:prSet presAssocID="{A2677BDF-9F0A-48F1-82D5-9463419A47D9}" presName="desTx" presStyleLbl="node1" presStyleIdx="1" presStyleCnt="8">
        <dgm:presLayoutVars>
          <dgm:bulletEnabled val="1"/>
        </dgm:presLayoutVars>
      </dgm:prSet>
      <dgm:spPr/>
    </dgm:pt>
    <dgm:pt modelId="{9AB137BD-FC2D-4204-969E-05247BE6BA8A}" type="pres">
      <dgm:prSet presAssocID="{DEC23DF3-E768-4CFD-88F3-EB53A6F6A9C3}" presName="spV" presStyleCnt="0"/>
      <dgm:spPr/>
    </dgm:pt>
    <dgm:pt modelId="{F1E3851B-0A54-4073-BC4E-09A6ED2DB5CF}" type="pres">
      <dgm:prSet presAssocID="{181544C1-70F1-4926-80D1-FF6A4CDAE8FE}" presName="linNode" presStyleCnt="0"/>
      <dgm:spPr/>
    </dgm:pt>
    <dgm:pt modelId="{FD3F813B-E5CA-46CD-88D0-462E4E382301}" type="pres">
      <dgm:prSet presAssocID="{181544C1-70F1-4926-80D1-FF6A4CDAE8FE}" presName="parTx" presStyleLbl="revTx" presStyleIdx="2" presStyleCnt="8">
        <dgm:presLayoutVars>
          <dgm:chMax val="1"/>
          <dgm:bulletEnabled val="1"/>
        </dgm:presLayoutVars>
      </dgm:prSet>
      <dgm:spPr/>
    </dgm:pt>
    <dgm:pt modelId="{924997AD-EE94-4613-8CF1-D24C343F1099}" type="pres">
      <dgm:prSet presAssocID="{181544C1-70F1-4926-80D1-FF6A4CDAE8FE}" presName="bracket" presStyleLbl="parChTrans1D1" presStyleIdx="2" presStyleCnt="8"/>
      <dgm:spPr/>
    </dgm:pt>
    <dgm:pt modelId="{8B13E29B-05B4-48B1-A1AF-E6845413583D}" type="pres">
      <dgm:prSet presAssocID="{181544C1-70F1-4926-80D1-FF6A4CDAE8FE}" presName="spH" presStyleCnt="0"/>
      <dgm:spPr/>
    </dgm:pt>
    <dgm:pt modelId="{9C7412D8-3341-4F0E-A11A-5490F0D05D3E}" type="pres">
      <dgm:prSet presAssocID="{181544C1-70F1-4926-80D1-FF6A4CDAE8FE}" presName="desTx" presStyleLbl="node1" presStyleIdx="2" presStyleCnt="8">
        <dgm:presLayoutVars>
          <dgm:bulletEnabled val="1"/>
        </dgm:presLayoutVars>
      </dgm:prSet>
      <dgm:spPr/>
    </dgm:pt>
    <dgm:pt modelId="{6A170959-B89B-4770-A3B4-EEC3E8D85F7A}" type="pres">
      <dgm:prSet presAssocID="{9053C9C7-CF9B-4C76-8600-7E68623F0AF4}" presName="spV" presStyleCnt="0"/>
      <dgm:spPr/>
    </dgm:pt>
    <dgm:pt modelId="{E2E11E6E-B9C6-4F1C-A8F0-863E9FDBD51E}" type="pres">
      <dgm:prSet presAssocID="{241D56B3-D7CF-46D8-800E-11FDCD3A812D}" presName="linNode" presStyleCnt="0"/>
      <dgm:spPr/>
    </dgm:pt>
    <dgm:pt modelId="{A9337586-A5D5-422D-904B-A565E4CF953D}" type="pres">
      <dgm:prSet presAssocID="{241D56B3-D7CF-46D8-800E-11FDCD3A812D}" presName="parTx" presStyleLbl="revTx" presStyleIdx="3" presStyleCnt="8">
        <dgm:presLayoutVars>
          <dgm:chMax val="1"/>
          <dgm:bulletEnabled val="1"/>
        </dgm:presLayoutVars>
      </dgm:prSet>
      <dgm:spPr/>
    </dgm:pt>
    <dgm:pt modelId="{3C482FC0-131B-4246-91AA-B9ABBBA0AC2D}" type="pres">
      <dgm:prSet presAssocID="{241D56B3-D7CF-46D8-800E-11FDCD3A812D}" presName="bracket" presStyleLbl="parChTrans1D1" presStyleIdx="3" presStyleCnt="8"/>
      <dgm:spPr/>
    </dgm:pt>
    <dgm:pt modelId="{6D41F193-F2A4-4CF6-9717-F39D27FB6C1E}" type="pres">
      <dgm:prSet presAssocID="{241D56B3-D7CF-46D8-800E-11FDCD3A812D}" presName="spH" presStyleCnt="0"/>
      <dgm:spPr/>
    </dgm:pt>
    <dgm:pt modelId="{8FCC6925-4F4A-4FE4-A19D-628B6E04D5C8}" type="pres">
      <dgm:prSet presAssocID="{241D56B3-D7CF-46D8-800E-11FDCD3A812D}" presName="desTx" presStyleLbl="node1" presStyleIdx="3" presStyleCnt="8">
        <dgm:presLayoutVars>
          <dgm:bulletEnabled val="1"/>
        </dgm:presLayoutVars>
      </dgm:prSet>
      <dgm:spPr/>
    </dgm:pt>
    <dgm:pt modelId="{7E7A9607-FE4E-4EAD-902F-1CE50ABC2637}" type="pres">
      <dgm:prSet presAssocID="{514AB0B5-CD3B-4469-949E-5838B343CC19}" presName="spV" presStyleCnt="0"/>
      <dgm:spPr/>
    </dgm:pt>
    <dgm:pt modelId="{576BA9EE-E3C5-4E5D-95D0-6B960DD8980A}" type="pres">
      <dgm:prSet presAssocID="{33C3A4FD-F140-4589-8E72-41B8D097B016}" presName="linNode" presStyleCnt="0"/>
      <dgm:spPr/>
    </dgm:pt>
    <dgm:pt modelId="{55B3AB2E-390D-4373-A16F-C21695D15696}" type="pres">
      <dgm:prSet presAssocID="{33C3A4FD-F140-4589-8E72-41B8D097B016}" presName="parTx" presStyleLbl="revTx" presStyleIdx="4" presStyleCnt="8">
        <dgm:presLayoutVars>
          <dgm:chMax val="1"/>
          <dgm:bulletEnabled val="1"/>
        </dgm:presLayoutVars>
      </dgm:prSet>
      <dgm:spPr/>
    </dgm:pt>
    <dgm:pt modelId="{61EA9883-FABD-47E7-A29D-84306AD92901}" type="pres">
      <dgm:prSet presAssocID="{33C3A4FD-F140-4589-8E72-41B8D097B016}" presName="bracket" presStyleLbl="parChTrans1D1" presStyleIdx="4" presStyleCnt="8"/>
      <dgm:spPr/>
    </dgm:pt>
    <dgm:pt modelId="{BF7AA795-97B0-441A-8FFF-5F9646ACE82A}" type="pres">
      <dgm:prSet presAssocID="{33C3A4FD-F140-4589-8E72-41B8D097B016}" presName="spH" presStyleCnt="0"/>
      <dgm:spPr/>
    </dgm:pt>
    <dgm:pt modelId="{59444CB9-7701-457C-BCBB-8DD08E491663}" type="pres">
      <dgm:prSet presAssocID="{33C3A4FD-F140-4589-8E72-41B8D097B016}" presName="desTx" presStyleLbl="node1" presStyleIdx="4" presStyleCnt="8">
        <dgm:presLayoutVars>
          <dgm:bulletEnabled val="1"/>
        </dgm:presLayoutVars>
      </dgm:prSet>
      <dgm:spPr/>
    </dgm:pt>
    <dgm:pt modelId="{DC82DD58-A32D-413C-84D0-02B560A7B415}" type="pres">
      <dgm:prSet presAssocID="{162F6755-9BB4-4786-960A-66F279D1BC54}" presName="spV" presStyleCnt="0"/>
      <dgm:spPr/>
    </dgm:pt>
    <dgm:pt modelId="{9839C9E2-EED9-4E71-8C02-57045C67A9CD}" type="pres">
      <dgm:prSet presAssocID="{89AB89BE-1210-456A-A497-7E5A6F7DA66A}" presName="linNode" presStyleCnt="0"/>
      <dgm:spPr/>
    </dgm:pt>
    <dgm:pt modelId="{9F1354C0-C3DF-4E1E-8D95-5173DF853079}" type="pres">
      <dgm:prSet presAssocID="{89AB89BE-1210-456A-A497-7E5A6F7DA66A}" presName="parTx" presStyleLbl="revTx" presStyleIdx="5" presStyleCnt="8">
        <dgm:presLayoutVars>
          <dgm:chMax val="1"/>
          <dgm:bulletEnabled val="1"/>
        </dgm:presLayoutVars>
      </dgm:prSet>
      <dgm:spPr/>
    </dgm:pt>
    <dgm:pt modelId="{D472073C-7CCB-40A8-9472-3334737AA2E9}" type="pres">
      <dgm:prSet presAssocID="{89AB89BE-1210-456A-A497-7E5A6F7DA66A}" presName="bracket" presStyleLbl="parChTrans1D1" presStyleIdx="5" presStyleCnt="8"/>
      <dgm:spPr/>
    </dgm:pt>
    <dgm:pt modelId="{8FE954E7-713C-47BF-BEBE-7FA3CA2F2530}" type="pres">
      <dgm:prSet presAssocID="{89AB89BE-1210-456A-A497-7E5A6F7DA66A}" presName="spH" presStyleCnt="0"/>
      <dgm:spPr/>
    </dgm:pt>
    <dgm:pt modelId="{0259D20F-32B5-4457-BDCD-D04D31B4E422}" type="pres">
      <dgm:prSet presAssocID="{89AB89BE-1210-456A-A497-7E5A6F7DA66A}" presName="desTx" presStyleLbl="node1" presStyleIdx="5" presStyleCnt="8">
        <dgm:presLayoutVars>
          <dgm:bulletEnabled val="1"/>
        </dgm:presLayoutVars>
      </dgm:prSet>
      <dgm:spPr/>
    </dgm:pt>
    <dgm:pt modelId="{6BD83FD0-1AA2-4407-97AC-ACEA5BA87729}" type="pres">
      <dgm:prSet presAssocID="{EF0B38D6-E318-4E9D-8693-83848B39C484}" presName="spV" presStyleCnt="0"/>
      <dgm:spPr/>
    </dgm:pt>
    <dgm:pt modelId="{F040D3B0-E7C8-40C9-BA55-E20817F8BBFC}" type="pres">
      <dgm:prSet presAssocID="{1E9009F4-EA67-4BBE-BADE-FC715BBCD402}" presName="linNode" presStyleCnt="0"/>
      <dgm:spPr/>
    </dgm:pt>
    <dgm:pt modelId="{2C3C6A64-A46B-4760-B840-D039A7EDD18D}" type="pres">
      <dgm:prSet presAssocID="{1E9009F4-EA67-4BBE-BADE-FC715BBCD402}" presName="parTx" presStyleLbl="revTx" presStyleIdx="6" presStyleCnt="8">
        <dgm:presLayoutVars>
          <dgm:chMax val="1"/>
          <dgm:bulletEnabled val="1"/>
        </dgm:presLayoutVars>
      </dgm:prSet>
      <dgm:spPr/>
    </dgm:pt>
    <dgm:pt modelId="{BC372642-F538-49FA-B0B8-F3AC06A1CA56}" type="pres">
      <dgm:prSet presAssocID="{1E9009F4-EA67-4BBE-BADE-FC715BBCD402}" presName="bracket" presStyleLbl="parChTrans1D1" presStyleIdx="6" presStyleCnt="8"/>
      <dgm:spPr/>
    </dgm:pt>
    <dgm:pt modelId="{8F8C8D8E-96C4-4865-9901-642941198642}" type="pres">
      <dgm:prSet presAssocID="{1E9009F4-EA67-4BBE-BADE-FC715BBCD402}" presName="spH" presStyleCnt="0"/>
      <dgm:spPr/>
    </dgm:pt>
    <dgm:pt modelId="{38F0624E-615A-425D-A1A4-A9436F4C7134}" type="pres">
      <dgm:prSet presAssocID="{1E9009F4-EA67-4BBE-BADE-FC715BBCD402}" presName="desTx" presStyleLbl="node1" presStyleIdx="6" presStyleCnt="8">
        <dgm:presLayoutVars>
          <dgm:bulletEnabled val="1"/>
        </dgm:presLayoutVars>
      </dgm:prSet>
      <dgm:spPr/>
    </dgm:pt>
    <dgm:pt modelId="{5887DF0F-BD39-4BD9-8D35-BFDC46682F30}" type="pres">
      <dgm:prSet presAssocID="{A2779BB1-C178-40EC-853D-60484881297C}" presName="spV" presStyleCnt="0"/>
      <dgm:spPr/>
    </dgm:pt>
    <dgm:pt modelId="{457E16D6-4317-403E-A8D8-6BA501F3D6EB}" type="pres">
      <dgm:prSet presAssocID="{8A2584F8-AE77-414E-8156-5B3CBDBDFFCD}" presName="linNode" presStyleCnt="0"/>
      <dgm:spPr/>
    </dgm:pt>
    <dgm:pt modelId="{E6923DB6-9975-4736-B106-FD7D6C8D4B85}" type="pres">
      <dgm:prSet presAssocID="{8A2584F8-AE77-414E-8156-5B3CBDBDFFCD}" presName="parTx" presStyleLbl="revTx" presStyleIdx="7" presStyleCnt="8">
        <dgm:presLayoutVars>
          <dgm:chMax val="1"/>
          <dgm:bulletEnabled val="1"/>
        </dgm:presLayoutVars>
      </dgm:prSet>
      <dgm:spPr/>
    </dgm:pt>
    <dgm:pt modelId="{D74B6B23-2BD1-4F0B-863E-8E4F698F4AF4}" type="pres">
      <dgm:prSet presAssocID="{8A2584F8-AE77-414E-8156-5B3CBDBDFFCD}" presName="bracket" presStyleLbl="parChTrans1D1" presStyleIdx="7" presStyleCnt="8"/>
      <dgm:spPr/>
    </dgm:pt>
    <dgm:pt modelId="{0C0F7A1E-22AB-47FC-A6FC-0E3FEFD9F3DC}" type="pres">
      <dgm:prSet presAssocID="{8A2584F8-AE77-414E-8156-5B3CBDBDFFCD}" presName="spH" presStyleCnt="0"/>
      <dgm:spPr/>
    </dgm:pt>
    <dgm:pt modelId="{7C56A0E1-B9AF-443D-B9BF-897D7C53FFAD}" type="pres">
      <dgm:prSet presAssocID="{8A2584F8-AE77-414E-8156-5B3CBDBDFFCD}" presName="desTx" presStyleLbl="node1" presStyleIdx="7" presStyleCnt="8">
        <dgm:presLayoutVars>
          <dgm:bulletEnabled val="1"/>
        </dgm:presLayoutVars>
      </dgm:prSet>
      <dgm:spPr/>
    </dgm:pt>
  </dgm:ptLst>
  <dgm:cxnLst>
    <dgm:cxn modelId="{A632DE16-80CF-4A4B-8B4C-E931C9B3F2A7}" srcId="{D428F4C8-B9ED-42EE-9F64-F2B2E9F3415A}" destId="{A2677BDF-9F0A-48F1-82D5-9463419A47D9}" srcOrd="1" destOrd="0" parTransId="{CCF11AFA-2426-4EFC-AFE3-585FD2A09766}" sibTransId="{DEC23DF3-E768-4CFD-88F3-EB53A6F6A9C3}"/>
    <dgm:cxn modelId="{E5637419-EA04-4581-B28E-7987A9992F7D}" type="presOf" srcId="{EA9F1DD9-1F23-47E9-B265-0D2267179AFE}" destId="{7C56A0E1-B9AF-443D-B9BF-897D7C53FFAD}" srcOrd="0" destOrd="0" presId="urn:diagrams.loki3.com/BracketList"/>
    <dgm:cxn modelId="{C887381F-E9C0-472A-9FD7-36589850F6D4}" srcId="{8A2584F8-AE77-414E-8156-5B3CBDBDFFCD}" destId="{EA9F1DD9-1F23-47E9-B265-0D2267179AFE}" srcOrd="0" destOrd="0" parTransId="{9C2B8F2F-A917-438F-8DD8-9D3A8AB96ED0}" sibTransId="{D1380678-1A9C-4585-8F90-1FADF02934F4}"/>
    <dgm:cxn modelId="{890C8F2E-6D10-42B2-88A7-4D011A93C506}" type="presOf" srcId="{085CC166-9479-48DA-BA9B-A3A6274D6D91}" destId="{9C7412D8-3341-4F0E-A11A-5490F0D05D3E}" srcOrd="0" destOrd="0" presId="urn:diagrams.loki3.com/BracketList"/>
    <dgm:cxn modelId="{C8A71930-79D5-4C88-ACFC-4212EAC3C81B}" srcId="{D428F4C8-B9ED-42EE-9F64-F2B2E9F3415A}" destId="{241D56B3-D7CF-46D8-800E-11FDCD3A812D}" srcOrd="3" destOrd="0" parTransId="{C90F1682-F7A9-44CB-879F-E1ABE7D3512F}" sibTransId="{514AB0B5-CD3B-4469-949E-5838B343CC19}"/>
    <dgm:cxn modelId="{7B196D32-F03A-40D0-963E-7C55C9774957}" srcId="{D428F4C8-B9ED-42EE-9F64-F2B2E9F3415A}" destId="{33C3A4FD-F140-4589-8E72-41B8D097B016}" srcOrd="4" destOrd="0" parTransId="{63BA1BE3-DCDE-4B25-93BC-341C2B19FC7F}" sibTransId="{162F6755-9BB4-4786-960A-66F279D1BC54}"/>
    <dgm:cxn modelId="{0F64E340-3A2F-4F8C-9214-95FC525C3F18}" type="presOf" srcId="{F11B6593-C9AC-464A-93ED-7BEB30C54C6F}" destId="{0259D20F-32B5-4457-BDCD-D04D31B4E422}" srcOrd="0" destOrd="0" presId="urn:diagrams.loki3.com/BracketList"/>
    <dgm:cxn modelId="{7257325C-42E4-46A2-9269-3F0DF661FBF5}" srcId="{89AB89BE-1210-456A-A497-7E5A6F7DA66A}" destId="{F11B6593-C9AC-464A-93ED-7BEB30C54C6F}" srcOrd="0" destOrd="0" parTransId="{6DDBA737-B1E6-4051-B7F5-E80BCE2CAAEB}" sibTransId="{462870DF-253C-435D-830A-DD0C22EA65B6}"/>
    <dgm:cxn modelId="{471D0A60-EB68-4838-AB44-E0F6399B41DC}" type="presOf" srcId="{89AB89BE-1210-456A-A497-7E5A6F7DA66A}" destId="{9F1354C0-C3DF-4E1E-8D95-5173DF853079}" srcOrd="0" destOrd="0" presId="urn:diagrams.loki3.com/BracketList"/>
    <dgm:cxn modelId="{D2DF266B-EB43-4550-8167-6DA134B6F91F}" type="presOf" srcId="{D428F4C8-B9ED-42EE-9F64-F2B2E9F3415A}" destId="{997B3A80-F869-49A4-834C-2A4C0797A1FC}" srcOrd="0" destOrd="0" presId="urn:diagrams.loki3.com/BracketList"/>
    <dgm:cxn modelId="{381CF76E-D021-4379-84F5-E9C38FEB228E}" type="presOf" srcId="{8A2584F8-AE77-414E-8156-5B3CBDBDFFCD}" destId="{E6923DB6-9975-4736-B106-FD7D6C8D4B85}" srcOrd="0" destOrd="0" presId="urn:diagrams.loki3.com/BracketList"/>
    <dgm:cxn modelId="{4DB5E970-0B38-4BD9-90CE-A2B6E7577786}" type="presOf" srcId="{10DC53F6-1CA7-4C69-B2C5-FE3EE0946BB6}" destId="{2CB54C8C-52AE-49CC-9723-8510FCB20FCC}" srcOrd="0" destOrd="0" presId="urn:diagrams.loki3.com/BracketList"/>
    <dgm:cxn modelId="{700D2F54-60A3-461C-9A1D-B602D6BA1EC9}" srcId="{A2677BDF-9F0A-48F1-82D5-9463419A47D9}" destId="{10DC53F6-1CA7-4C69-B2C5-FE3EE0946BB6}" srcOrd="0" destOrd="0" parTransId="{9AB01FDC-C937-44B3-A749-F7DD3954B4B5}" sibTransId="{03312DE8-CE62-46EE-A2B2-F8FD1C03893B}"/>
    <dgm:cxn modelId="{43277A74-A543-4C53-8C2D-7756D8FAB246}" type="presOf" srcId="{181544C1-70F1-4926-80D1-FF6A4CDAE8FE}" destId="{FD3F813B-E5CA-46CD-88D0-462E4E382301}" srcOrd="0" destOrd="0" presId="urn:diagrams.loki3.com/BracketList"/>
    <dgm:cxn modelId="{2037A557-0F31-4CB1-B80C-FFD82C43263C}" type="presOf" srcId="{E2E68978-2374-4781-96C5-48E24A4C8832}" destId="{38F0624E-615A-425D-A1A4-A9436F4C7134}" srcOrd="0" destOrd="0" presId="urn:diagrams.loki3.com/BracketList"/>
    <dgm:cxn modelId="{7EE9297C-0137-4ABA-B49C-99CE57903CBF}" type="presOf" srcId="{A2677BDF-9F0A-48F1-82D5-9463419A47D9}" destId="{8212E921-1CA3-4051-905D-BD441487C53D}" srcOrd="0" destOrd="0" presId="urn:diagrams.loki3.com/BracketList"/>
    <dgm:cxn modelId="{0AA5FB82-E677-4E9B-9470-C958D23F4CE8}" srcId="{D428F4C8-B9ED-42EE-9F64-F2B2E9F3415A}" destId="{8A2584F8-AE77-414E-8156-5B3CBDBDFFCD}" srcOrd="7" destOrd="0" parTransId="{22C9CAEB-300C-403A-9591-6D808039FA90}" sibTransId="{CE78E692-98D0-4C18-9008-591B524E19BC}"/>
    <dgm:cxn modelId="{38218787-E63A-4457-8245-D51DACE5F627}" srcId="{1E9009F4-EA67-4BBE-BADE-FC715BBCD402}" destId="{E2E68978-2374-4781-96C5-48E24A4C8832}" srcOrd="0" destOrd="0" parTransId="{D8C9DE82-D2E3-442B-B53D-0A339268C85A}" sibTransId="{60F0BF20-1065-4224-A7AA-D937B7964C51}"/>
    <dgm:cxn modelId="{13AEC591-8CBE-4EB0-893F-05514FB06E7E}" type="presOf" srcId="{B16B669B-4C44-4AF0-B428-33AE9D4E056F}" destId="{59444CB9-7701-457C-BCBB-8DD08E491663}" srcOrd="0" destOrd="0" presId="urn:diagrams.loki3.com/BracketList"/>
    <dgm:cxn modelId="{46009594-D6C4-49AD-8D0B-D1B6066AD756}" type="presOf" srcId="{CBAF8CC5-9BCE-41F2-B781-13397BB0C03D}" destId="{0F13B87B-1D92-4A92-B73A-FB7F3443049A}" srcOrd="0" destOrd="0" presId="urn:diagrams.loki3.com/BracketList"/>
    <dgm:cxn modelId="{FC15A09E-2BD3-4171-8D3E-58351BB28903}" type="presOf" srcId="{33C3A4FD-F140-4589-8E72-41B8D097B016}" destId="{55B3AB2E-390D-4373-A16F-C21695D15696}" srcOrd="0" destOrd="0" presId="urn:diagrams.loki3.com/BracketList"/>
    <dgm:cxn modelId="{4A4F54A2-400C-4A40-AC14-FA9D7033A311}" srcId="{2FAE25EA-C912-4868-B633-330907DBC48C}" destId="{CBAF8CC5-9BCE-41F2-B781-13397BB0C03D}" srcOrd="0" destOrd="0" parTransId="{279AEA1B-2318-4622-AB10-975D65BAABB7}" sibTransId="{27C3A1FA-3C85-41D5-9B99-B7598A4BA4D7}"/>
    <dgm:cxn modelId="{557E58B1-3FC6-4C53-9E15-C64FC362BD99}" srcId="{241D56B3-D7CF-46D8-800E-11FDCD3A812D}" destId="{3F30C242-5AEA-4D3B-B46B-83B8E6BF732D}" srcOrd="0" destOrd="0" parTransId="{1B5F9282-FC87-4F37-8AAE-B453CB873549}" sibTransId="{B14273A4-C7AD-404B-8D50-A6C630BD5516}"/>
    <dgm:cxn modelId="{634DE1B1-2783-4DE1-AC61-9DDF36F35AED}" srcId="{D428F4C8-B9ED-42EE-9F64-F2B2E9F3415A}" destId="{1E9009F4-EA67-4BBE-BADE-FC715BBCD402}" srcOrd="6" destOrd="0" parTransId="{3C057A4C-CC52-4E9D-9F9E-254B181A3993}" sibTransId="{A2779BB1-C178-40EC-853D-60484881297C}"/>
    <dgm:cxn modelId="{9FD42EC0-FDC8-4467-ADC7-00889A190191}" type="presOf" srcId="{241D56B3-D7CF-46D8-800E-11FDCD3A812D}" destId="{A9337586-A5D5-422D-904B-A565E4CF953D}" srcOrd="0" destOrd="0" presId="urn:diagrams.loki3.com/BracketList"/>
    <dgm:cxn modelId="{312CC3C0-7A12-4AFB-9C1F-6FC922ABEB7E}" type="presOf" srcId="{1E9009F4-EA67-4BBE-BADE-FC715BBCD402}" destId="{2C3C6A64-A46B-4760-B840-D039A7EDD18D}" srcOrd="0" destOrd="0" presId="urn:diagrams.loki3.com/BracketList"/>
    <dgm:cxn modelId="{35EF0DCD-B543-4A02-909E-30C9178CAFF5}" srcId="{D428F4C8-B9ED-42EE-9F64-F2B2E9F3415A}" destId="{2FAE25EA-C912-4868-B633-330907DBC48C}" srcOrd="0" destOrd="0" parTransId="{1BA57F7A-936E-4249-A957-292E11327840}" sibTransId="{55C5DD61-4DE0-4E41-A5C6-6472A3C5647B}"/>
    <dgm:cxn modelId="{A6301CD5-C778-4340-9329-1D00806D8E46}" srcId="{33C3A4FD-F140-4589-8E72-41B8D097B016}" destId="{B16B669B-4C44-4AF0-B428-33AE9D4E056F}" srcOrd="0" destOrd="0" parTransId="{94154507-0232-4FC0-AAD5-F0A3AD8E8924}" sibTransId="{10427D2B-0B24-4592-A423-61EEA395B949}"/>
    <dgm:cxn modelId="{DEE697DE-879E-47C6-B4D8-C085405737EA}" srcId="{D428F4C8-B9ED-42EE-9F64-F2B2E9F3415A}" destId="{89AB89BE-1210-456A-A497-7E5A6F7DA66A}" srcOrd="5" destOrd="0" parTransId="{F4434210-F0B9-4599-A820-27DAB393338F}" sibTransId="{EF0B38D6-E318-4E9D-8693-83848B39C484}"/>
    <dgm:cxn modelId="{EFC0F7E1-5CB3-4DAB-A2BD-276B59144EDB}" srcId="{181544C1-70F1-4926-80D1-FF6A4CDAE8FE}" destId="{085CC166-9479-48DA-BA9B-A3A6274D6D91}" srcOrd="0" destOrd="0" parTransId="{11C6E8D1-551B-4771-9A03-2581EE9DA0A1}" sibTransId="{CB3B8FAA-B57A-45A5-8D0C-6A25D1C127E7}"/>
    <dgm:cxn modelId="{8E21F3E9-8297-4A0E-B1B5-EC3A3C9F70BA}" type="presOf" srcId="{3F30C242-5AEA-4D3B-B46B-83B8E6BF732D}" destId="{8FCC6925-4F4A-4FE4-A19D-628B6E04D5C8}" srcOrd="0" destOrd="0" presId="urn:diagrams.loki3.com/BracketList"/>
    <dgm:cxn modelId="{673EB9F7-D9CB-43E6-9C84-E5F92E0D9E64}" type="presOf" srcId="{2FAE25EA-C912-4868-B633-330907DBC48C}" destId="{2D53CD81-CA60-484F-923C-76721E827EC2}" srcOrd="0" destOrd="0" presId="urn:diagrams.loki3.com/BracketList"/>
    <dgm:cxn modelId="{C1BAC2FC-EB30-4E26-8023-51D7D95AD003}" srcId="{D428F4C8-B9ED-42EE-9F64-F2B2E9F3415A}" destId="{181544C1-70F1-4926-80D1-FF6A4CDAE8FE}" srcOrd="2" destOrd="0" parTransId="{2055F22C-AEE2-4E2F-AB39-E9E120A29B7F}" sibTransId="{9053C9C7-CF9B-4C76-8600-7E68623F0AF4}"/>
    <dgm:cxn modelId="{32FC9596-6AA6-453B-85E7-70A04190DE43}" type="presParOf" srcId="{997B3A80-F869-49A4-834C-2A4C0797A1FC}" destId="{E086D098-54BC-49F8-8A18-9A023C384592}" srcOrd="0" destOrd="0" presId="urn:diagrams.loki3.com/BracketList"/>
    <dgm:cxn modelId="{C5B1E74E-FD95-4E88-88CF-CE4367984036}" type="presParOf" srcId="{E086D098-54BC-49F8-8A18-9A023C384592}" destId="{2D53CD81-CA60-484F-923C-76721E827EC2}" srcOrd="0" destOrd="0" presId="urn:diagrams.loki3.com/BracketList"/>
    <dgm:cxn modelId="{3F437087-CD22-49A2-8DB4-9E2412724082}" type="presParOf" srcId="{E086D098-54BC-49F8-8A18-9A023C384592}" destId="{4D1E4766-FFA1-4BEA-905E-0F847DCABCDB}" srcOrd="1" destOrd="0" presId="urn:diagrams.loki3.com/BracketList"/>
    <dgm:cxn modelId="{FAD96A37-06C0-469A-AD54-10B8F17288D0}" type="presParOf" srcId="{E086D098-54BC-49F8-8A18-9A023C384592}" destId="{EDE8516F-F15A-432E-87D0-299B49F0D346}" srcOrd="2" destOrd="0" presId="urn:diagrams.loki3.com/BracketList"/>
    <dgm:cxn modelId="{C132E26B-E466-4931-877F-449F7E03026F}" type="presParOf" srcId="{E086D098-54BC-49F8-8A18-9A023C384592}" destId="{0F13B87B-1D92-4A92-B73A-FB7F3443049A}" srcOrd="3" destOrd="0" presId="urn:diagrams.loki3.com/BracketList"/>
    <dgm:cxn modelId="{BF86D8F8-9957-47F0-A110-3C4688C136B8}" type="presParOf" srcId="{997B3A80-F869-49A4-834C-2A4C0797A1FC}" destId="{2069EAD9-F851-46C0-B96F-546EEDEF7F6E}" srcOrd="1" destOrd="0" presId="urn:diagrams.loki3.com/BracketList"/>
    <dgm:cxn modelId="{018952FD-265A-4CF0-8FFF-87E62DCB2972}" type="presParOf" srcId="{997B3A80-F869-49A4-834C-2A4C0797A1FC}" destId="{5A00D98C-2266-45C5-B48B-5123E9D7A16F}" srcOrd="2" destOrd="0" presId="urn:diagrams.loki3.com/BracketList"/>
    <dgm:cxn modelId="{01061E2B-09F3-4D8E-A1C3-1D019366EED5}" type="presParOf" srcId="{5A00D98C-2266-45C5-B48B-5123E9D7A16F}" destId="{8212E921-1CA3-4051-905D-BD441487C53D}" srcOrd="0" destOrd="0" presId="urn:diagrams.loki3.com/BracketList"/>
    <dgm:cxn modelId="{E9CCB423-0162-4695-8804-B35AF957DCD4}" type="presParOf" srcId="{5A00D98C-2266-45C5-B48B-5123E9D7A16F}" destId="{FB6D101C-9FE4-4D82-8244-BD74754D68A6}" srcOrd="1" destOrd="0" presId="urn:diagrams.loki3.com/BracketList"/>
    <dgm:cxn modelId="{4196DFB1-CF13-4C9D-8D61-D43B21861EF7}" type="presParOf" srcId="{5A00D98C-2266-45C5-B48B-5123E9D7A16F}" destId="{F40AC36D-122B-481A-9832-651FE5F1708F}" srcOrd="2" destOrd="0" presId="urn:diagrams.loki3.com/BracketList"/>
    <dgm:cxn modelId="{8504E210-13B6-4F3B-8B2F-A8EFEE589BC7}" type="presParOf" srcId="{5A00D98C-2266-45C5-B48B-5123E9D7A16F}" destId="{2CB54C8C-52AE-49CC-9723-8510FCB20FCC}" srcOrd="3" destOrd="0" presId="urn:diagrams.loki3.com/BracketList"/>
    <dgm:cxn modelId="{978414C4-BECF-46B8-AC19-234CA079AF61}" type="presParOf" srcId="{997B3A80-F869-49A4-834C-2A4C0797A1FC}" destId="{9AB137BD-FC2D-4204-969E-05247BE6BA8A}" srcOrd="3" destOrd="0" presId="urn:diagrams.loki3.com/BracketList"/>
    <dgm:cxn modelId="{230A4E84-127F-4B8D-A619-2C4BD442AF88}" type="presParOf" srcId="{997B3A80-F869-49A4-834C-2A4C0797A1FC}" destId="{F1E3851B-0A54-4073-BC4E-09A6ED2DB5CF}" srcOrd="4" destOrd="0" presId="urn:diagrams.loki3.com/BracketList"/>
    <dgm:cxn modelId="{21AFF5B9-F9C8-4A03-AA1B-F99B390EFA02}" type="presParOf" srcId="{F1E3851B-0A54-4073-BC4E-09A6ED2DB5CF}" destId="{FD3F813B-E5CA-46CD-88D0-462E4E382301}" srcOrd="0" destOrd="0" presId="urn:diagrams.loki3.com/BracketList"/>
    <dgm:cxn modelId="{99E00724-891D-466D-8187-6D0820377130}" type="presParOf" srcId="{F1E3851B-0A54-4073-BC4E-09A6ED2DB5CF}" destId="{924997AD-EE94-4613-8CF1-D24C343F1099}" srcOrd="1" destOrd="0" presId="urn:diagrams.loki3.com/BracketList"/>
    <dgm:cxn modelId="{6A2E68F9-7532-427E-B5B2-900FFDF14981}" type="presParOf" srcId="{F1E3851B-0A54-4073-BC4E-09A6ED2DB5CF}" destId="{8B13E29B-05B4-48B1-A1AF-E6845413583D}" srcOrd="2" destOrd="0" presId="urn:diagrams.loki3.com/BracketList"/>
    <dgm:cxn modelId="{D22027DB-C1D2-4D9D-989C-60DEC6BD2282}" type="presParOf" srcId="{F1E3851B-0A54-4073-BC4E-09A6ED2DB5CF}" destId="{9C7412D8-3341-4F0E-A11A-5490F0D05D3E}" srcOrd="3" destOrd="0" presId="urn:diagrams.loki3.com/BracketList"/>
    <dgm:cxn modelId="{4DA63DAD-2532-4C9F-9A1B-59FDA9D802C0}" type="presParOf" srcId="{997B3A80-F869-49A4-834C-2A4C0797A1FC}" destId="{6A170959-B89B-4770-A3B4-EEC3E8D85F7A}" srcOrd="5" destOrd="0" presId="urn:diagrams.loki3.com/BracketList"/>
    <dgm:cxn modelId="{F175A62C-F25F-41FF-A89F-43B27CE5F2E6}" type="presParOf" srcId="{997B3A80-F869-49A4-834C-2A4C0797A1FC}" destId="{E2E11E6E-B9C6-4F1C-A8F0-863E9FDBD51E}" srcOrd="6" destOrd="0" presId="urn:diagrams.loki3.com/BracketList"/>
    <dgm:cxn modelId="{0A9A33F3-9D0F-4B3C-B612-41CCC67B5013}" type="presParOf" srcId="{E2E11E6E-B9C6-4F1C-A8F0-863E9FDBD51E}" destId="{A9337586-A5D5-422D-904B-A565E4CF953D}" srcOrd="0" destOrd="0" presId="urn:diagrams.loki3.com/BracketList"/>
    <dgm:cxn modelId="{36B00167-B6C4-4E08-B9AC-81B3C48CF719}" type="presParOf" srcId="{E2E11E6E-B9C6-4F1C-A8F0-863E9FDBD51E}" destId="{3C482FC0-131B-4246-91AA-B9ABBBA0AC2D}" srcOrd="1" destOrd="0" presId="urn:diagrams.loki3.com/BracketList"/>
    <dgm:cxn modelId="{F7C830C8-D46B-4AB6-8074-D0096FFBF79A}" type="presParOf" srcId="{E2E11E6E-B9C6-4F1C-A8F0-863E9FDBD51E}" destId="{6D41F193-F2A4-4CF6-9717-F39D27FB6C1E}" srcOrd="2" destOrd="0" presId="urn:diagrams.loki3.com/BracketList"/>
    <dgm:cxn modelId="{B68DB6C1-3033-41AF-B012-915B8722DC10}" type="presParOf" srcId="{E2E11E6E-B9C6-4F1C-A8F0-863E9FDBD51E}" destId="{8FCC6925-4F4A-4FE4-A19D-628B6E04D5C8}" srcOrd="3" destOrd="0" presId="urn:diagrams.loki3.com/BracketList"/>
    <dgm:cxn modelId="{A2F836DC-91FE-4ACC-875F-C7E669D57E73}" type="presParOf" srcId="{997B3A80-F869-49A4-834C-2A4C0797A1FC}" destId="{7E7A9607-FE4E-4EAD-902F-1CE50ABC2637}" srcOrd="7" destOrd="0" presId="urn:diagrams.loki3.com/BracketList"/>
    <dgm:cxn modelId="{7EBDEB3C-4147-4E85-A828-55B3AD5218C6}" type="presParOf" srcId="{997B3A80-F869-49A4-834C-2A4C0797A1FC}" destId="{576BA9EE-E3C5-4E5D-95D0-6B960DD8980A}" srcOrd="8" destOrd="0" presId="urn:diagrams.loki3.com/BracketList"/>
    <dgm:cxn modelId="{CE443302-8F48-47B6-99EF-D18655499463}" type="presParOf" srcId="{576BA9EE-E3C5-4E5D-95D0-6B960DD8980A}" destId="{55B3AB2E-390D-4373-A16F-C21695D15696}" srcOrd="0" destOrd="0" presId="urn:diagrams.loki3.com/BracketList"/>
    <dgm:cxn modelId="{DFACA101-065F-464D-9771-07F9BE3DCE46}" type="presParOf" srcId="{576BA9EE-E3C5-4E5D-95D0-6B960DD8980A}" destId="{61EA9883-FABD-47E7-A29D-84306AD92901}" srcOrd="1" destOrd="0" presId="urn:diagrams.loki3.com/BracketList"/>
    <dgm:cxn modelId="{765DB497-C0AC-40EB-82E0-301DC0F3B472}" type="presParOf" srcId="{576BA9EE-E3C5-4E5D-95D0-6B960DD8980A}" destId="{BF7AA795-97B0-441A-8FFF-5F9646ACE82A}" srcOrd="2" destOrd="0" presId="urn:diagrams.loki3.com/BracketList"/>
    <dgm:cxn modelId="{191CE6B6-8B3B-4818-9C0E-87258597EA24}" type="presParOf" srcId="{576BA9EE-E3C5-4E5D-95D0-6B960DD8980A}" destId="{59444CB9-7701-457C-BCBB-8DD08E491663}" srcOrd="3" destOrd="0" presId="urn:diagrams.loki3.com/BracketList"/>
    <dgm:cxn modelId="{8FA9B010-A08C-46B3-9879-87C30E84B804}" type="presParOf" srcId="{997B3A80-F869-49A4-834C-2A4C0797A1FC}" destId="{DC82DD58-A32D-413C-84D0-02B560A7B415}" srcOrd="9" destOrd="0" presId="urn:diagrams.loki3.com/BracketList"/>
    <dgm:cxn modelId="{DBCDBBDA-C50A-4725-9477-B16AECF4A64D}" type="presParOf" srcId="{997B3A80-F869-49A4-834C-2A4C0797A1FC}" destId="{9839C9E2-EED9-4E71-8C02-57045C67A9CD}" srcOrd="10" destOrd="0" presId="urn:diagrams.loki3.com/BracketList"/>
    <dgm:cxn modelId="{94BAFB2F-2ADD-4565-83D7-C4865A6651DF}" type="presParOf" srcId="{9839C9E2-EED9-4E71-8C02-57045C67A9CD}" destId="{9F1354C0-C3DF-4E1E-8D95-5173DF853079}" srcOrd="0" destOrd="0" presId="urn:diagrams.loki3.com/BracketList"/>
    <dgm:cxn modelId="{A7F66EE0-7386-4496-8F48-B43615E2D574}" type="presParOf" srcId="{9839C9E2-EED9-4E71-8C02-57045C67A9CD}" destId="{D472073C-7CCB-40A8-9472-3334737AA2E9}" srcOrd="1" destOrd="0" presId="urn:diagrams.loki3.com/BracketList"/>
    <dgm:cxn modelId="{F0A61415-D769-4137-BBC2-51FF0C773067}" type="presParOf" srcId="{9839C9E2-EED9-4E71-8C02-57045C67A9CD}" destId="{8FE954E7-713C-47BF-BEBE-7FA3CA2F2530}" srcOrd="2" destOrd="0" presId="urn:diagrams.loki3.com/BracketList"/>
    <dgm:cxn modelId="{64FD4712-3F66-49B2-9AB3-B015C401855F}" type="presParOf" srcId="{9839C9E2-EED9-4E71-8C02-57045C67A9CD}" destId="{0259D20F-32B5-4457-BDCD-D04D31B4E422}" srcOrd="3" destOrd="0" presId="urn:diagrams.loki3.com/BracketList"/>
    <dgm:cxn modelId="{1E42BB26-C246-4429-AFD7-528C1610CFCF}" type="presParOf" srcId="{997B3A80-F869-49A4-834C-2A4C0797A1FC}" destId="{6BD83FD0-1AA2-4407-97AC-ACEA5BA87729}" srcOrd="11" destOrd="0" presId="urn:diagrams.loki3.com/BracketList"/>
    <dgm:cxn modelId="{ED9AE7B5-5298-42DF-B707-F32CC8978B76}" type="presParOf" srcId="{997B3A80-F869-49A4-834C-2A4C0797A1FC}" destId="{F040D3B0-E7C8-40C9-BA55-E20817F8BBFC}" srcOrd="12" destOrd="0" presId="urn:diagrams.loki3.com/BracketList"/>
    <dgm:cxn modelId="{96378870-B6DF-4158-97B8-B0EF4C3D000C}" type="presParOf" srcId="{F040D3B0-E7C8-40C9-BA55-E20817F8BBFC}" destId="{2C3C6A64-A46B-4760-B840-D039A7EDD18D}" srcOrd="0" destOrd="0" presId="urn:diagrams.loki3.com/BracketList"/>
    <dgm:cxn modelId="{699E4801-07CE-4AB0-8448-1AB9C91AA590}" type="presParOf" srcId="{F040D3B0-E7C8-40C9-BA55-E20817F8BBFC}" destId="{BC372642-F538-49FA-B0B8-F3AC06A1CA56}" srcOrd="1" destOrd="0" presId="urn:diagrams.loki3.com/BracketList"/>
    <dgm:cxn modelId="{84F0F874-4F6B-466F-BF6E-8965AE3DEAD7}" type="presParOf" srcId="{F040D3B0-E7C8-40C9-BA55-E20817F8BBFC}" destId="{8F8C8D8E-96C4-4865-9901-642941198642}" srcOrd="2" destOrd="0" presId="urn:diagrams.loki3.com/BracketList"/>
    <dgm:cxn modelId="{EB3458E0-8CB6-4C11-BAA7-7EA3BC1FB6B7}" type="presParOf" srcId="{F040D3B0-E7C8-40C9-BA55-E20817F8BBFC}" destId="{38F0624E-615A-425D-A1A4-A9436F4C7134}" srcOrd="3" destOrd="0" presId="urn:diagrams.loki3.com/BracketList"/>
    <dgm:cxn modelId="{C4A5A431-2D71-4CA7-86EE-63A8DC8D15E7}" type="presParOf" srcId="{997B3A80-F869-49A4-834C-2A4C0797A1FC}" destId="{5887DF0F-BD39-4BD9-8D35-BFDC46682F30}" srcOrd="13" destOrd="0" presId="urn:diagrams.loki3.com/BracketList"/>
    <dgm:cxn modelId="{1896D254-879D-4DF1-9A93-9F73803E0902}" type="presParOf" srcId="{997B3A80-F869-49A4-834C-2A4C0797A1FC}" destId="{457E16D6-4317-403E-A8D8-6BA501F3D6EB}" srcOrd="14" destOrd="0" presId="urn:diagrams.loki3.com/BracketList"/>
    <dgm:cxn modelId="{8F5CB7C9-06F1-41FD-874E-CFD8A6B5B52D}" type="presParOf" srcId="{457E16D6-4317-403E-A8D8-6BA501F3D6EB}" destId="{E6923DB6-9975-4736-B106-FD7D6C8D4B85}" srcOrd="0" destOrd="0" presId="urn:diagrams.loki3.com/BracketList"/>
    <dgm:cxn modelId="{4F2589A5-8556-4471-AA9D-51AE885907F1}" type="presParOf" srcId="{457E16D6-4317-403E-A8D8-6BA501F3D6EB}" destId="{D74B6B23-2BD1-4F0B-863E-8E4F698F4AF4}" srcOrd="1" destOrd="0" presId="urn:diagrams.loki3.com/BracketList"/>
    <dgm:cxn modelId="{E2813383-AAA8-42D7-B412-6CA2EB07754A}" type="presParOf" srcId="{457E16D6-4317-403E-A8D8-6BA501F3D6EB}" destId="{0C0F7A1E-22AB-47FC-A6FC-0E3FEFD9F3DC}" srcOrd="2" destOrd="0" presId="urn:diagrams.loki3.com/BracketList"/>
    <dgm:cxn modelId="{0C5ECD4A-F931-4B9E-A410-3F9028595E7C}" type="presParOf" srcId="{457E16D6-4317-403E-A8D8-6BA501F3D6EB}" destId="{7C56A0E1-B9AF-443D-B9BF-897D7C53FFAD}"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28F4C8-B9ED-42EE-9F64-F2B2E9F3415A}" type="doc">
      <dgm:prSet loTypeId="urn:diagrams.loki3.com/BracketList" loCatId="list" qsTypeId="urn:microsoft.com/office/officeart/2005/8/quickstyle/simple4" qsCatId="simple" csTypeId="urn:microsoft.com/office/officeart/2005/8/colors/colorful2" csCatId="colorful" phldr="1"/>
      <dgm:spPr/>
      <dgm:t>
        <a:bodyPr/>
        <a:lstStyle/>
        <a:p>
          <a:endParaRPr lang="en-US"/>
        </a:p>
      </dgm:t>
    </dgm:pt>
    <dgm:pt modelId="{2FAE25EA-C912-4868-B633-330907DBC48C}">
      <dgm:prSet phldrT="[Text]"/>
      <dgm:spPr/>
      <dgm:t>
        <a:bodyPr/>
        <a:lstStyle/>
        <a:p>
          <a:r>
            <a:rPr lang="en-US" b="1">
              <a:latin typeface="Calibri"/>
              <a:cs typeface="Calibri"/>
            </a:rPr>
            <a:t>Name of Activity </a:t>
          </a:r>
          <a:endParaRPr lang="en-US"/>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CBAF8CC5-9BCE-41F2-B781-13397BB0C03D}">
      <dgm:prSet/>
      <dgm:spPr/>
      <dgm:t>
        <a:bodyPr/>
        <a:lstStyle/>
        <a:p>
          <a:r>
            <a:rPr lang="en-US">
              <a:latin typeface="Calibri"/>
              <a:ea typeface="Calibri"/>
              <a:cs typeface="Calibri"/>
            </a:rPr>
            <a:t>Connects the narrative and budget descriptions.</a:t>
          </a:r>
        </a:p>
      </dgm:t>
    </dgm:pt>
    <dgm:pt modelId="{279AEA1B-2318-4622-AB10-975D65BAABB7}" type="parTrans" cxnId="{4A4F54A2-400C-4A40-AC14-FA9D7033A311}">
      <dgm:prSet/>
      <dgm:spPr/>
      <dgm:t>
        <a:bodyPr/>
        <a:lstStyle/>
        <a:p>
          <a:endParaRPr lang="en-US"/>
        </a:p>
      </dgm:t>
    </dgm:pt>
    <dgm:pt modelId="{27C3A1FA-3C85-41D5-9B99-B7598A4BA4D7}" type="sibTrans" cxnId="{4A4F54A2-400C-4A40-AC14-FA9D7033A311}">
      <dgm:prSet/>
      <dgm:spPr/>
      <dgm:t>
        <a:bodyPr/>
        <a:lstStyle/>
        <a:p>
          <a:endParaRPr lang="en-US"/>
        </a:p>
      </dgm:t>
    </dgm:pt>
    <dgm:pt modelId="{A2677BDF-9F0A-48F1-82D5-9463419A47D9}">
      <dgm:prSet/>
      <dgm:spPr/>
      <dgm:t>
        <a:bodyPr/>
        <a:lstStyle/>
        <a:p>
          <a:r>
            <a:rPr lang="en-US" b="1">
              <a:latin typeface="Calibri"/>
              <a:cs typeface="Calibri"/>
            </a:rPr>
            <a:t>Participating Schools</a:t>
          </a:r>
        </a:p>
      </dgm:t>
    </dgm:pt>
    <dgm:pt modelId="{CCF11AFA-2426-4EFC-AFE3-585FD2A09766}" type="parTrans" cxnId="{A632DE16-80CF-4A4B-8B4C-E931C9B3F2A7}">
      <dgm:prSet/>
      <dgm:spPr/>
      <dgm:t>
        <a:bodyPr/>
        <a:lstStyle/>
        <a:p>
          <a:endParaRPr lang="en-US"/>
        </a:p>
      </dgm:t>
    </dgm:pt>
    <dgm:pt modelId="{DEC23DF3-E768-4CFD-88F3-EB53A6F6A9C3}" type="sibTrans" cxnId="{A632DE16-80CF-4A4B-8B4C-E931C9B3F2A7}">
      <dgm:prSet/>
      <dgm:spPr/>
      <dgm:t>
        <a:bodyPr/>
        <a:lstStyle/>
        <a:p>
          <a:endParaRPr lang="en-US"/>
        </a:p>
      </dgm:t>
    </dgm:pt>
    <dgm:pt modelId="{10DC53F6-1CA7-4C69-B2C5-FE3EE0946BB6}">
      <dgm:prSet/>
      <dgm:spPr/>
      <dgm:t>
        <a:bodyPr/>
        <a:lstStyle/>
        <a:p>
          <a:pPr rtl="0"/>
          <a:r>
            <a:rPr lang="en-US">
              <a:latin typeface="Calibri"/>
              <a:cs typeface="Calibri"/>
            </a:rPr>
            <a:t>Select the participating schools. </a:t>
          </a:r>
        </a:p>
      </dgm:t>
    </dgm:pt>
    <dgm:pt modelId="{9AB01FDC-C937-44B3-A749-F7DD3954B4B5}" type="parTrans" cxnId="{700D2F54-60A3-461C-9A1D-B602D6BA1EC9}">
      <dgm:prSet/>
      <dgm:spPr/>
      <dgm:t>
        <a:bodyPr/>
        <a:lstStyle/>
        <a:p>
          <a:endParaRPr lang="en-US"/>
        </a:p>
      </dgm:t>
    </dgm:pt>
    <dgm:pt modelId="{03312DE8-CE62-46EE-A2B2-F8FD1C03893B}" type="sibTrans" cxnId="{700D2F54-60A3-461C-9A1D-B602D6BA1EC9}">
      <dgm:prSet/>
      <dgm:spPr/>
      <dgm:t>
        <a:bodyPr/>
        <a:lstStyle/>
        <a:p>
          <a:endParaRPr lang="en-US"/>
        </a:p>
      </dgm:t>
    </dgm:pt>
    <dgm:pt modelId="{241D56B3-D7CF-46D8-800E-11FDCD3A812D}">
      <dgm:prSet/>
      <dgm:spPr/>
      <dgm:t>
        <a:bodyPr/>
        <a:lstStyle/>
        <a:p>
          <a:r>
            <a:rPr lang="en-US" b="1">
              <a:effectLst/>
              <a:latin typeface="Calibri"/>
              <a:ea typeface="Calibri"/>
              <a:cs typeface="Times New Roman"/>
            </a:rPr>
            <a:t>Goal(s)</a:t>
          </a:r>
        </a:p>
      </dgm:t>
    </dgm:pt>
    <dgm:pt modelId="{C90F1682-F7A9-44CB-879F-E1ABE7D3512F}" type="parTrans" cxnId="{C8A71930-79D5-4C88-ACFC-4212EAC3C81B}">
      <dgm:prSet/>
      <dgm:spPr/>
      <dgm:t>
        <a:bodyPr/>
        <a:lstStyle/>
        <a:p>
          <a:endParaRPr lang="en-US"/>
        </a:p>
      </dgm:t>
    </dgm:pt>
    <dgm:pt modelId="{514AB0B5-CD3B-4469-949E-5838B343CC19}" type="sibTrans" cxnId="{C8A71930-79D5-4C88-ACFC-4212EAC3C81B}">
      <dgm:prSet/>
      <dgm:spPr/>
      <dgm:t>
        <a:bodyPr/>
        <a:lstStyle/>
        <a:p>
          <a:endParaRPr lang="en-US"/>
        </a:p>
      </dgm:t>
    </dgm:pt>
    <dgm:pt modelId="{89AB89BE-1210-456A-A497-7E5A6F7DA66A}">
      <dgm:prSet/>
      <dgm:spPr/>
      <dgm:t>
        <a:bodyPr/>
        <a:lstStyle/>
        <a:p>
          <a:pPr rtl="0"/>
          <a:r>
            <a:rPr lang="en-US" b="1">
              <a:effectLst/>
              <a:latin typeface="Calibri"/>
              <a:ea typeface="Calibri" panose="020F0502020204030204" pitchFamily="34" charset="0"/>
              <a:cs typeface="Times New Roman"/>
            </a:rPr>
            <a:t>Data Sources and Data Points </a:t>
          </a:r>
        </a:p>
      </dgm:t>
    </dgm:pt>
    <dgm:pt modelId="{F4434210-F0B9-4599-A820-27DAB393338F}" type="parTrans" cxnId="{DEE697DE-879E-47C6-B4D8-C085405737EA}">
      <dgm:prSet/>
      <dgm:spPr/>
      <dgm:t>
        <a:bodyPr/>
        <a:lstStyle/>
        <a:p>
          <a:endParaRPr lang="en-US"/>
        </a:p>
      </dgm:t>
    </dgm:pt>
    <dgm:pt modelId="{EF0B38D6-E318-4E9D-8693-83848B39C484}" type="sibTrans" cxnId="{DEE697DE-879E-47C6-B4D8-C085405737EA}">
      <dgm:prSet/>
      <dgm:spPr/>
      <dgm:t>
        <a:bodyPr/>
        <a:lstStyle/>
        <a:p>
          <a:endParaRPr lang="en-US"/>
        </a:p>
      </dgm:t>
    </dgm:pt>
    <dgm:pt modelId="{8A2584F8-AE77-414E-8156-5B3CBDBDFFCD}">
      <dgm:prSet/>
      <dgm:spPr/>
      <dgm:t>
        <a:bodyPr/>
        <a:lstStyle/>
        <a:p>
          <a:r>
            <a:rPr lang="en-US" b="1">
              <a:effectLst/>
              <a:latin typeface="Calibri"/>
              <a:ea typeface="Calibri"/>
              <a:cs typeface="Times New Roman"/>
            </a:rPr>
            <a:t>Outcome Measures</a:t>
          </a:r>
        </a:p>
      </dgm:t>
    </dgm:pt>
    <dgm:pt modelId="{22C9CAEB-300C-403A-9591-6D808039FA90}" type="parTrans" cxnId="{0AA5FB82-E677-4E9B-9470-C958D23F4CE8}">
      <dgm:prSet/>
      <dgm:spPr/>
      <dgm:t>
        <a:bodyPr/>
        <a:lstStyle/>
        <a:p>
          <a:endParaRPr lang="en-US"/>
        </a:p>
      </dgm:t>
    </dgm:pt>
    <dgm:pt modelId="{CE78E692-98D0-4C18-9008-591B524E19BC}" type="sibTrans" cxnId="{0AA5FB82-E677-4E9B-9470-C958D23F4CE8}">
      <dgm:prSet/>
      <dgm:spPr/>
      <dgm:t>
        <a:bodyPr/>
        <a:lstStyle/>
        <a:p>
          <a:endParaRPr lang="en-US"/>
        </a:p>
      </dgm:t>
    </dgm:pt>
    <dgm:pt modelId="{EA9F1DD9-1F23-47E9-B265-0D2267179AFE}">
      <dgm:prSet/>
      <dgm:spPr/>
      <dgm:t>
        <a:bodyPr/>
        <a:lstStyle/>
        <a:p>
          <a:pPr rtl="0"/>
          <a:r>
            <a:rPr lang="en-US">
              <a:effectLst/>
              <a:latin typeface="Calibri"/>
              <a:ea typeface="Calibri" panose="020F0502020204030204" pitchFamily="34" charset="0"/>
              <a:cs typeface="Times New Roman"/>
            </a:rPr>
            <a:t>What</a:t>
          </a:r>
          <a:r>
            <a:rPr lang="en-US" b="0">
              <a:effectLst/>
              <a:latin typeface="Calibri"/>
              <a:ea typeface="Calibri" panose="020F0502020204030204" pitchFamily="34" charset="0"/>
              <a:cs typeface="Times New Roman"/>
            </a:rPr>
            <a:t> does success look like? How will it be evaluated? (if continuation then describe any modification)</a:t>
          </a:r>
          <a:endParaRPr lang="en-US" b="1">
            <a:effectLst/>
            <a:latin typeface="Calibri"/>
            <a:ea typeface="Calibri" panose="020F0502020204030204" pitchFamily="34" charset="0"/>
            <a:cs typeface="Times New Roman"/>
          </a:endParaRPr>
        </a:p>
      </dgm:t>
    </dgm:pt>
    <dgm:pt modelId="{9C2B8F2F-A917-438F-8DD8-9D3A8AB96ED0}" type="parTrans" cxnId="{C887381F-E9C0-472A-9FD7-36589850F6D4}">
      <dgm:prSet/>
      <dgm:spPr/>
      <dgm:t>
        <a:bodyPr/>
        <a:lstStyle/>
        <a:p>
          <a:endParaRPr lang="en-US"/>
        </a:p>
      </dgm:t>
    </dgm:pt>
    <dgm:pt modelId="{D1380678-1A9C-4585-8F90-1FADF02934F4}" type="sibTrans" cxnId="{C887381F-E9C0-472A-9FD7-36589850F6D4}">
      <dgm:prSet/>
      <dgm:spPr/>
      <dgm:t>
        <a:bodyPr/>
        <a:lstStyle/>
        <a:p>
          <a:endParaRPr lang="en-US"/>
        </a:p>
      </dgm:t>
    </dgm:pt>
    <dgm:pt modelId="{1E9009F4-EA67-4BBE-BADE-FC715BBCD402}">
      <dgm:prSet/>
      <dgm:spPr/>
      <dgm:t>
        <a:bodyPr/>
        <a:lstStyle/>
        <a:p>
          <a:r>
            <a:rPr lang="en-US" b="1">
              <a:effectLst/>
              <a:latin typeface="Calibri"/>
              <a:ea typeface="Calibri"/>
              <a:cs typeface="Times New Roman"/>
            </a:rPr>
            <a:t>Activity Description</a:t>
          </a:r>
        </a:p>
      </dgm:t>
    </dgm:pt>
    <dgm:pt modelId="{3C057A4C-CC52-4E9D-9F9E-254B181A3993}" type="parTrans" cxnId="{634DE1B1-2783-4DE1-AC61-9DDF36F35AED}">
      <dgm:prSet/>
      <dgm:spPr/>
      <dgm:t>
        <a:bodyPr/>
        <a:lstStyle/>
        <a:p>
          <a:endParaRPr lang="en-US"/>
        </a:p>
      </dgm:t>
    </dgm:pt>
    <dgm:pt modelId="{A2779BB1-C178-40EC-853D-60484881297C}" type="sibTrans" cxnId="{634DE1B1-2783-4DE1-AC61-9DDF36F35AED}">
      <dgm:prSet/>
      <dgm:spPr/>
      <dgm:t>
        <a:bodyPr/>
        <a:lstStyle/>
        <a:p>
          <a:endParaRPr lang="en-US"/>
        </a:p>
      </dgm:t>
    </dgm:pt>
    <dgm:pt modelId="{F11B6593-C9AC-464A-93ED-7BEB30C54C6F}">
      <dgm:prSet/>
      <dgm:spPr/>
      <dgm:t>
        <a:bodyPr/>
        <a:lstStyle/>
        <a:p>
          <a:pPr rtl="0"/>
          <a:r>
            <a:rPr lang="en-US" b="0">
              <a:effectLst/>
              <a:latin typeface="Trebuchet MS" panose="020B0603020202020204"/>
            </a:rPr>
            <a:t>Describe the data</a:t>
          </a:r>
          <a:r>
            <a:rPr lang="en-US" b="0">
              <a:effectLst/>
            </a:rPr>
            <a:t> source and data points that demonstrate the need for this activity</a:t>
          </a:r>
        </a:p>
      </dgm:t>
    </dgm:pt>
    <dgm:pt modelId="{6DDBA737-B1E6-4051-B7F5-E80BCE2CAAEB}" type="parTrans" cxnId="{7257325C-42E4-46A2-9269-3F0DF661FBF5}">
      <dgm:prSet/>
      <dgm:spPr/>
      <dgm:t>
        <a:bodyPr/>
        <a:lstStyle/>
        <a:p>
          <a:endParaRPr lang="en-US"/>
        </a:p>
      </dgm:t>
    </dgm:pt>
    <dgm:pt modelId="{462870DF-253C-435D-830A-DD0C22EA65B6}" type="sibTrans" cxnId="{7257325C-42E4-46A2-9269-3F0DF661FBF5}">
      <dgm:prSet/>
      <dgm:spPr/>
      <dgm:t>
        <a:bodyPr/>
        <a:lstStyle/>
        <a:p>
          <a:endParaRPr lang="en-US"/>
        </a:p>
      </dgm:t>
    </dgm:pt>
    <dgm:pt modelId="{E2E68978-2374-4781-96C5-48E24A4C8832}">
      <dgm:prSet/>
      <dgm:spPr/>
      <dgm:t>
        <a:bodyPr/>
        <a:lstStyle/>
        <a:p>
          <a:pPr rtl="0"/>
          <a:r>
            <a:rPr lang="en-US" b="0">
              <a:effectLst/>
            </a:rPr>
            <a:t>Provide a description for each budgeted activity</a:t>
          </a:r>
          <a:r>
            <a:rPr lang="en-US">
              <a:effectLst/>
              <a:latin typeface="Trebuchet MS" panose="020B0603020202020204"/>
            </a:rPr>
            <a:t> (use guiding questions from the application guide).</a:t>
          </a:r>
          <a:endParaRPr lang="en-US">
            <a:effectLst/>
          </a:endParaRPr>
        </a:p>
      </dgm:t>
    </dgm:pt>
    <dgm:pt modelId="{D8C9DE82-D2E3-442B-B53D-0A339268C85A}" type="parTrans" cxnId="{38218787-E63A-4457-8245-D51DACE5F627}">
      <dgm:prSet/>
      <dgm:spPr/>
      <dgm:t>
        <a:bodyPr/>
        <a:lstStyle/>
        <a:p>
          <a:endParaRPr lang="en-US"/>
        </a:p>
      </dgm:t>
    </dgm:pt>
    <dgm:pt modelId="{60F0BF20-1065-4224-A7AA-D937B7964C51}" type="sibTrans" cxnId="{38218787-E63A-4457-8245-D51DACE5F627}">
      <dgm:prSet/>
      <dgm:spPr/>
      <dgm:t>
        <a:bodyPr/>
        <a:lstStyle/>
        <a:p>
          <a:endParaRPr lang="en-US"/>
        </a:p>
      </dgm:t>
    </dgm:pt>
    <dgm:pt modelId="{3F30C242-5AEA-4D3B-B46B-83B8E6BF732D}">
      <dgm:prSet phldr="0"/>
      <dgm:spPr/>
      <dgm:t>
        <a:bodyPr/>
        <a:lstStyle/>
        <a:p>
          <a:pPr rtl="0"/>
          <a:r>
            <a:rPr lang="en-US" b="0">
              <a:effectLst/>
              <a:latin typeface="Calibri"/>
              <a:ea typeface="Calibri"/>
              <a:cs typeface="Times New Roman"/>
            </a:rPr>
            <a:t>Describe the LEA goal, SIP goal, or additional goal this activity supports (LEA Strategic Plan goal, School Improvement Plan goal, Other goal)</a:t>
          </a:r>
        </a:p>
      </dgm:t>
    </dgm:pt>
    <dgm:pt modelId="{B14273A4-C7AD-404B-8D50-A6C630BD5516}" type="sibTrans" cxnId="{557E58B1-3FC6-4C53-9E15-C64FC362BD99}">
      <dgm:prSet/>
      <dgm:spPr/>
      <dgm:t>
        <a:bodyPr/>
        <a:lstStyle/>
        <a:p>
          <a:endParaRPr lang="en-US"/>
        </a:p>
      </dgm:t>
    </dgm:pt>
    <dgm:pt modelId="{1B5F9282-FC87-4F37-8AAE-B453CB873549}" type="parTrans" cxnId="{557E58B1-3FC6-4C53-9E15-C64FC362BD99}">
      <dgm:prSet/>
      <dgm:spPr/>
      <dgm:t>
        <a:bodyPr/>
        <a:lstStyle/>
        <a:p>
          <a:endParaRPr lang="en-US"/>
        </a:p>
      </dgm:t>
    </dgm:pt>
    <dgm:pt modelId="{997B3A80-F869-49A4-834C-2A4C0797A1FC}" type="pres">
      <dgm:prSet presAssocID="{D428F4C8-B9ED-42EE-9F64-F2B2E9F3415A}" presName="Name0" presStyleCnt="0">
        <dgm:presLayoutVars>
          <dgm:dir/>
          <dgm:animLvl val="lvl"/>
          <dgm:resizeHandles val="exact"/>
        </dgm:presLayoutVars>
      </dgm:prSet>
      <dgm:spPr/>
    </dgm:pt>
    <dgm:pt modelId="{E086D098-54BC-49F8-8A18-9A023C384592}" type="pres">
      <dgm:prSet presAssocID="{2FAE25EA-C912-4868-B633-330907DBC48C}" presName="linNode" presStyleCnt="0"/>
      <dgm:spPr/>
    </dgm:pt>
    <dgm:pt modelId="{2D53CD81-CA60-484F-923C-76721E827EC2}" type="pres">
      <dgm:prSet presAssocID="{2FAE25EA-C912-4868-B633-330907DBC48C}" presName="parTx" presStyleLbl="revTx" presStyleIdx="0" presStyleCnt="6">
        <dgm:presLayoutVars>
          <dgm:chMax val="1"/>
          <dgm:bulletEnabled val="1"/>
        </dgm:presLayoutVars>
      </dgm:prSet>
      <dgm:spPr/>
    </dgm:pt>
    <dgm:pt modelId="{4D1E4766-FFA1-4BEA-905E-0F847DCABCDB}" type="pres">
      <dgm:prSet presAssocID="{2FAE25EA-C912-4868-B633-330907DBC48C}" presName="bracket" presStyleLbl="parChTrans1D1" presStyleIdx="0" presStyleCnt="6"/>
      <dgm:spPr/>
    </dgm:pt>
    <dgm:pt modelId="{EDE8516F-F15A-432E-87D0-299B49F0D346}" type="pres">
      <dgm:prSet presAssocID="{2FAE25EA-C912-4868-B633-330907DBC48C}" presName="spH" presStyleCnt="0"/>
      <dgm:spPr/>
    </dgm:pt>
    <dgm:pt modelId="{0F13B87B-1D92-4A92-B73A-FB7F3443049A}" type="pres">
      <dgm:prSet presAssocID="{2FAE25EA-C912-4868-B633-330907DBC48C}" presName="desTx" presStyleLbl="node1" presStyleIdx="0" presStyleCnt="6">
        <dgm:presLayoutVars>
          <dgm:bulletEnabled val="1"/>
        </dgm:presLayoutVars>
      </dgm:prSet>
      <dgm:spPr/>
    </dgm:pt>
    <dgm:pt modelId="{2069EAD9-F851-46C0-B96F-546EEDEF7F6E}" type="pres">
      <dgm:prSet presAssocID="{55C5DD61-4DE0-4E41-A5C6-6472A3C5647B}" presName="spV" presStyleCnt="0"/>
      <dgm:spPr/>
    </dgm:pt>
    <dgm:pt modelId="{5A00D98C-2266-45C5-B48B-5123E9D7A16F}" type="pres">
      <dgm:prSet presAssocID="{A2677BDF-9F0A-48F1-82D5-9463419A47D9}" presName="linNode" presStyleCnt="0"/>
      <dgm:spPr/>
    </dgm:pt>
    <dgm:pt modelId="{8212E921-1CA3-4051-905D-BD441487C53D}" type="pres">
      <dgm:prSet presAssocID="{A2677BDF-9F0A-48F1-82D5-9463419A47D9}" presName="parTx" presStyleLbl="revTx" presStyleIdx="1" presStyleCnt="6">
        <dgm:presLayoutVars>
          <dgm:chMax val="1"/>
          <dgm:bulletEnabled val="1"/>
        </dgm:presLayoutVars>
      </dgm:prSet>
      <dgm:spPr/>
    </dgm:pt>
    <dgm:pt modelId="{FB6D101C-9FE4-4D82-8244-BD74754D68A6}" type="pres">
      <dgm:prSet presAssocID="{A2677BDF-9F0A-48F1-82D5-9463419A47D9}" presName="bracket" presStyleLbl="parChTrans1D1" presStyleIdx="1" presStyleCnt="6"/>
      <dgm:spPr/>
    </dgm:pt>
    <dgm:pt modelId="{F40AC36D-122B-481A-9832-651FE5F1708F}" type="pres">
      <dgm:prSet presAssocID="{A2677BDF-9F0A-48F1-82D5-9463419A47D9}" presName="spH" presStyleCnt="0"/>
      <dgm:spPr/>
    </dgm:pt>
    <dgm:pt modelId="{9E70C85E-2210-442D-A84C-09720F7A261C}" type="pres">
      <dgm:prSet presAssocID="{A2677BDF-9F0A-48F1-82D5-9463419A47D9}" presName="desTx" presStyleLbl="node1" presStyleIdx="1" presStyleCnt="6">
        <dgm:presLayoutVars>
          <dgm:bulletEnabled val="1"/>
        </dgm:presLayoutVars>
      </dgm:prSet>
      <dgm:spPr/>
    </dgm:pt>
    <dgm:pt modelId="{9AB137BD-FC2D-4204-969E-05247BE6BA8A}" type="pres">
      <dgm:prSet presAssocID="{DEC23DF3-E768-4CFD-88F3-EB53A6F6A9C3}" presName="spV" presStyleCnt="0"/>
      <dgm:spPr/>
    </dgm:pt>
    <dgm:pt modelId="{E2E11E6E-B9C6-4F1C-A8F0-863E9FDBD51E}" type="pres">
      <dgm:prSet presAssocID="{241D56B3-D7CF-46D8-800E-11FDCD3A812D}" presName="linNode" presStyleCnt="0"/>
      <dgm:spPr/>
    </dgm:pt>
    <dgm:pt modelId="{A9337586-A5D5-422D-904B-A565E4CF953D}" type="pres">
      <dgm:prSet presAssocID="{241D56B3-D7CF-46D8-800E-11FDCD3A812D}" presName="parTx" presStyleLbl="revTx" presStyleIdx="2" presStyleCnt="6">
        <dgm:presLayoutVars>
          <dgm:chMax val="1"/>
          <dgm:bulletEnabled val="1"/>
        </dgm:presLayoutVars>
      </dgm:prSet>
      <dgm:spPr/>
    </dgm:pt>
    <dgm:pt modelId="{3C482FC0-131B-4246-91AA-B9ABBBA0AC2D}" type="pres">
      <dgm:prSet presAssocID="{241D56B3-D7CF-46D8-800E-11FDCD3A812D}" presName="bracket" presStyleLbl="parChTrans1D1" presStyleIdx="2" presStyleCnt="6"/>
      <dgm:spPr/>
    </dgm:pt>
    <dgm:pt modelId="{6D41F193-F2A4-4CF6-9717-F39D27FB6C1E}" type="pres">
      <dgm:prSet presAssocID="{241D56B3-D7CF-46D8-800E-11FDCD3A812D}" presName="spH" presStyleCnt="0"/>
      <dgm:spPr/>
    </dgm:pt>
    <dgm:pt modelId="{8FCC6925-4F4A-4FE4-A19D-628B6E04D5C8}" type="pres">
      <dgm:prSet presAssocID="{241D56B3-D7CF-46D8-800E-11FDCD3A812D}" presName="desTx" presStyleLbl="node1" presStyleIdx="2" presStyleCnt="6">
        <dgm:presLayoutVars>
          <dgm:bulletEnabled val="1"/>
        </dgm:presLayoutVars>
      </dgm:prSet>
      <dgm:spPr/>
    </dgm:pt>
    <dgm:pt modelId="{7E7A9607-FE4E-4EAD-902F-1CE50ABC2637}" type="pres">
      <dgm:prSet presAssocID="{514AB0B5-CD3B-4469-949E-5838B343CC19}" presName="spV" presStyleCnt="0"/>
      <dgm:spPr/>
    </dgm:pt>
    <dgm:pt modelId="{9839C9E2-EED9-4E71-8C02-57045C67A9CD}" type="pres">
      <dgm:prSet presAssocID="{89AB89BE-1210-456A-A497-7E5A6F7DA66A}" presName="linNode" presStyleCnt="0"/>
      <dgm:spPr/>
    </dgm:pt>
    <dgm:pt modelId="{9F1354C0-C3DF-4E1E-8D95-5173DF853079}" type="pres">
      <dgm:prSet presAssocID="{89AB89BE-1210-456A-A497-7E5A6F7DA66A}" presName="parTx" presStyleLbl="revTx" presStyleIdx="3" presStyleCnt="6">
        <dgm:presLayoutVars>
          <dgm:chMax val="1"/>
          <dgm:bulletEnabled val="1"/>
        </dgm:presLayoutVars>
      </dgm:prSet>
      <dgm:spPr/>
    </dgm:pt>
    <dgm:pt modelId="{D472073C-7CCB-40A8-9472-3334737AA2E9}" type="pres">
      <dgm:prSet presAssocID="{89AB89BE-1210-456A-A497-7E5A6F7DA66A}" presName="bracket" presStyleLbl="parChTrans1D1" presStyleIdx="3" presStyleCnt="6"/>
      <dgm:spPr/>
    </dgm:pt>
    <dgm:pt modelId="{8FE954E7-713C-47BF-BEBE-7FA3CA2F2530}" type="pres">
      <dgm:prSet presAssocID="{89AB89BE-1210-456A-A497-7E5A6F7DA66A}" presName="spH" presStyleCnt="0"/>
      <dgm:spPr/>
    </dgm:pt>
    <dgm:pt modelId="{0259D20F-32B5-4457-BDCD-D04D31B4E422}" type="pres">
      <dgm:prSet presAssocID="{89AB89BE-1210-456A-A497-7E5A6F7DA66A}" presName="desTx" presStyleLbl="node1" presStyleIdx="3" presStyleCnt="6">
        <dgm:presLayoutVars>
          <dgm:bulletEnabled val="1"/>
        </dgm:presLayoutVars>
      </dgm:prSet>
      <dgm:spPr/>
    </dgm:pt>
    <dgm:pt modelId="{6BD83FD0-1AA2-4407-97AC-ACEA5BA87729}" type="pres">
      <dgm:prSet presAssocID="{EF0B38D6-E318-4E9D-8693-83848B39C484}" presName="spV" presStyleCnt="0"/>
      <dgm:spPr/>
    </dgm:pt>
    <dgm:pt modelId="{F040D3B0-E7C8-40C9-BA55-E20817F8BBFC}" type="pres">
      <dgm:prSet presAssocID="{1E9009F4-EA67-4BBE-BADE-FC715BBCD402}" presName="linNode" presStyleCnt="0"/>
      <dgm:spPr/>
    </dgm:pt>
    <dgm:pt modelId="{2C3C6A64-A46B-4760-B840-D039A7EDD18D}" type="pres">
      <dgm:prSet presAssocID="{1E9009F4-EA67-4BBE-BADE-FC715BBCD402}" presName="parTx" presStyleLbl="revTx" presStyleIdx="4" presStyleCnt="6">
        <dgm:presLayoutVars>
          <dgm:chMax val="1"/>
          <dgm:bulletEnabled val="1"/>
        </dgm:presLayoutVars>
      </dgm:prSet>
      <dgm:spPr/>
    </dgm:pt>
    <dgm:pt modelId="{BC372642-F538-49FA-B0B8-F3AC06A1CA56}" type="pres">
      <dgm:prSet presAssocID="{1E9009F4-EA67-4BBE-BADE-FC715BBCD402}" presName="bracket" presStyleLbl="parChTrans1D1" presStyleIdx="4" presStyleCnt="6"/>
      <dgm:spPr/>
    </dgm:pt>
    <dgm:pt modelId="{8F8C8D8E-96C4-4865-9901-642941198642}" type="pres">
      <dgm:prSet presAssocID="{1E9009F4-EA67-4BBE-BADE-FC715BBCD402}" presName="spH" presStyleCnt="0"/>
      <dgm:spPr/>
    </dgm:pt>
    <dgm:pt modelId="{38F0624E-615A-425D-A1A4-A9436F4C7134}" type="pres">
      <dgm:prSet presAssocID="{1E9009F4-EA67-4BBE-BADE-FC715BBCD402}" presName="desTx" presStyleLbl="node1" presStyleIdx="4" presStyleCnt="6">
        <dgm:presLayoutVars>
          <dgm:bulletEnabled val="1"/>
        </dgm:presLayoutVars>
      </dgm:prSet>
      <dgm:spPr/>
    </dgm:pt>
    <dgm:pt modelId="{5887DF0F-BD39-4BD9-8D35-BFDC46682F30}" type="pres">
      <dgm:prSet presAssocID="{A2779BB1-C178-40EC-853D-60484881297C}" presName="spV" presStyleCnt="0"/>
      <dgm:spPr/>
    </dgm:pt>
    <dgm:pt modelId="{457E16D6-4317-403E-A8D8-6BA501F3D6EB}" type="pres">
      <dgm:prSet presAssocID="{8A2584F8-AE77-414E-8156-5B3CBDBDFFCD}" presName="linNode" presStyleCnt="0"/>
      <dgm:spPr/>
    </dgm:pt>
    <dgm:pt modelId="{E6923DB6-9975-4736-B106-FD7D6C8D4B85}" type="pres">
      <dgm:prSet presAssocID="{8A2584F8-AE77-414E-8156-5B3CBDBDFFCD}" presName="parTx" presStyleLbl="revTx" presStyleIdx="5" presStyleCnt="6">
        <dgm:presLayoutVars>
          <dgm:chMax val="1"/>
          <dgm:bulletEnabled val="1"/>
        </dgm:presLayoutVars>
      </dgm:prSet>
      <dgm:spPr/>
    </dgm:pt>
    <dgm:pt modelId="{D74B6B23-2BD1-4F0B-863E-8E4F698F4AF4}" type="pres">
      <dgm:prSet presAssocID="{8A2584F8-AE77-414E-8156-5B3CBDBDFFCD}" presName="bracket" presStyleLbl="parChTrans1D1" presStyleIdx="5" presStyleCnt="6"/>
      <dgm:spPr/>
    </dgm:pt>
    <dgm:pt modelId="{0C0F7A1E-22AB-47FC-A6FC-0E3FEFD9F3DC}" type="pres">
      <dgm:prSet presAssocID="{8A2584F8-AE77-414E-8156-5B3CBDBDFFCD}" presName="spH" presStyleCnt="0"/>
      <dgm:spPr/>
    </dgm:pt>
    <dgm:pt modelId="{7C56A0E1-B9AF-443D-B9BF-897D7C53FFAD}" type="pres">
      <dgm:prSet presAssocID="{8A2584F8-AE77-414E-8156-5B3CBDBDFFCD}" presName="desTx" presStyleLbl="node1" presStyleIdx="5" presStyleCnt="6">
        <dgm:presLayoutVars>
          <dgm:bulletEnabled val="1"/>
        </dgm:presLayoutVars>
      </dgm:prSet>
      <dgm:spPr/>
    </dgm:pt>
  </dgm:ptLst>
  <dgm:cxnLst>
    <dgm:cxn modelId="{26E81C07-EED4-4EBD-8276-CCC55B85DA55}" type="presOf" srcId="{1E9009F4-EA67-4BBE-BADE-FC715BBCD402}" destId="{2C3C6A64-A46B-4760-B840-D039A7EDD18D}" srcOrd="0" destOrd="0" presId="urn:diagrams.loki3.com/BracketList"/>
    <dgm:cxn modelId="{AA55310B-6100-4DA1-B174-3A4BF122CCBB}" type="presOf" srcId="{F11B6593-C9AC-464A-93ED-7BEB30C54C6F}" destId="{0259D20F-32B5-4457-BDCD-D04D31B4E422}" srcOrd="0" destOrd="0" presId="urn:diagrams.loki3.com/BracketList"/>
    <dgm:cxn modelId="{A632DE16-80CF-4A4B-8B4C-E931C9B3F2A7}" srcId="{D428F4C8-B9ED-42EE-9F64-F2B2E9F3415A}" destId="{A2677BDF-9F0A-48F1-82D5-9463419A47D9}" srcOrd="1" destOrd="0" parTransId="{CCF11AFA-2426-4EFC-AFE3-585FD2A09766}" sibTransId="{DEC23DF3-E768-4CFD-88F3-EB53A6F6A9C3}"/>
    <dgm:cxn modelId="{465E5B1E-F2CA-47E6-9949-FB7FD9FA54E4}" type="presOf" srcId="{2FAE25EA-C912-4868-B633-330907DBC48C}" destId="{2D53CD81-CA60-484F-923C-76721E827EC2}" srcOrd="0" destOrd="0" presId="urn:diagrams.loki3.com/BracketList"/>
    <dgm:cxn modelId="{C887381F-E9C0-472A-9FD7-36589850F6D4}" srcId="{8A2584F8-AE77-414E-8156-5B3CBDBDFFCD}" destId="{EA9F1DD9-1F23-47E9-B265-0D2267179AFE}" srcOrd="0" destOrd="0" parTransId="{9C2B8F2F-A917-438F-8DD8-9D3A8AB96ED0}" sibTransId="{D1380678-1A9C-4585-8F90-1FADF02934F4}"/>
    <dgm:cxn modelId="{94181723-8193-492F-A448-26D4FD70D2F9}" type="presOf" srcId="{3F30C242-5AEA-4D3B-B46B-83B8E6BF732D}" destId="{8FCC6925-4F4A-4FE4-A19D-628B6E04D5C8}" srcOrd="0" destOrd="0" presId="urn:diagrams.loki3.com/BracketList"/>
    <dgm:cxn modelId="{C8A71930-79D5-4C88-ACFC-4212EAC3C81B}" srcId="{D428F4C8-B9ED-42EE-9F64-F2B2E9F3415A}" destId="{241D56B3-D7CF-46D8-800E-11FDCD3A812D}" srcOrd="2" destOrd="0" parTransId="{C90F1682-F7A9-44CB-879F-E1ABE7D3512F}" sibTransId="{514AB0B5-CD3B-4469-949E-5838B343CC19}"/>
    <dgm:cxn modelId="{7E087A34-860F-4EAD-BF0C-240505AC703A}" type="presOf" srcId="{8A2584F8-AE77-414E-8156-5B3CBDBDFFCD}" destId="{E6923DB6-9975-4736-B106-FD7D6C8D4B85}" srcOrd="0" destOrd="0" presId="urn:diagrams.loki3.com/BracketList"/>
    <dgm:cxn modelId="{7257325C-42E4-46A2-9269-3F0DF661FBF5}" srcId="{89AB89BE-1210-456A-A497-7E5A6F7DA66A}" destId="{F11B6593-C9AC-464A-93ED-7BEB30C54C6F}" srcOrd="0" destOrd="0" parTransId="{6DDBA737-B1E6-4051-B7F5-E80BCE2CAAEB}" sibTransId="{462870DF-253C-435D-830A-DD0C22EA65B6}"/>
    <dgm:cxn modelId="{C590D560-98EC-4E65-A9FB-CBC8AEC8DF69}" type="presOf" srcId="{E2E68978-2374-4781-96C5-48E24A4C8832}" destId="{38F0624E-615A-425D-A1A4-A9436F4C7134}" srcOrd="0" destOrd="0" presId="urn:diagrams.loki3.com/BracketList"/>
    <dgm:cxn modelId="{D2DF266B-EB43-4550-8167-6DA134B6F91F}" type="presOf" srcId="{D428F4C8-B9ED-42EE-9F64-F2B2E9F3415A}" destId="{997B3A80-F869-49A4-834C-2A4C0797A1FC}" srcOrd="0" destOrd="0" presId="urn:diagrams.loki3.com/BracketList"/>
    <dgm:cxn modelId="{948B7E4C-FD5D-4AED-8B12-B9E4493E16EF}" type="presOf" srcId="{EA9F1DD9-1F23-47E9-B265-0D2267179AFE}" destId="{7C56A0E1-B9AF-443D-B9BF-897D7C53FFAD}" srcOrd="0" destOrd="0" presId="urn:diagrams.loki3.com/BracketList"/>
    <dgm:cxn modelId="{700D2F54-60A3-461C-9A1D-B602D6BA1EC9}" srcId="{A2677BDF-9F0A-48F1-82D5-9463419A47D9}" destId="{10DC53F6-1CA7-4C69-B2C5-FE3EE0946BB6}" srcOrd="0" destOrd="0" parTransId="{9AB01FDC-C937-44B3-A749-F7DD3954B4B5}" sibTransId="{03312DE8-CE62-46EE-A2B2-F8FD1C03893B}"/>
    <dgm:cxn modelId="{0AA5FB82-E677-4E9B-9470-C958D23F4CE8}" srcId="{D428F4C8-B9ED-42EE-9F64-F2B2E9F3415A}" destId="{8A2584F8-AE77-414E-8156-5B3CBDBDFFCD}" srcOrd="5" destOrd="0" parTransId="{22C9CAEB-300C-403A-9591-6D808039FA90}" sibTransId="{CE78E692-98D0-4C18-9008-591B524E19BC}"/>
    <dgm:cxn modelId="{38218787-E63A-4457-8245-D51DACE5F627}" srcId="{1E9009F4-EA67-4BBE-BADE-FC715BBCD402}" destId="{E2E68978-2374-4781-96C5-48E24A4C8832}" srcOrd="0" destOrd="0" parTransId="{D8C9DE82-D2E3-442B-B53D-0A339268C85A}" sibTransId="{60F0BF20-1065-4224-A7AA-D937B7964C51}"/>
    <dgm:cxn modelId="{4A4F54A2-400C-4A40-AC14-FA9D7033A311}" srcId="{2FAE25EA-C912-4868-B633-330907DBC48C}" destId="{CBAF8CC5-9BCE-41F2-B781-13397BB0C03D}" srcOrd="0" destOrd="0" parTransId="{279AEA1B-2318-4622-AB10-975D65BAABB7}" sibTransId="{27C3A1FA-3C85-41D5-9B99-B7598A4BA4D7}"/>
    <dgm:cxn modelId="{557E58B1-3FC6-4C53-9E15-C64FC362BD99}" srcId="{241D56B3-D7CF-46D8-800E-11FDCD3A812D}" destId="{3F30C242-5AEA-4D3B-B46B-83B8E6BF732D}" srcOrd="0" destOrd="0" parTransId="{1B5F9282-FC87-4F37-8AAE-B453CB873549}" sibTransId="{B14273A4-C7AD-404B-8D50-A6C630BD5516}"/>
    <dgm:cxn modelId="{634DE1B1-2783-4DE1-AC61-9DDF36F35AED}" srcId="{D428F4C8-B9ED-42EE-9F64-F2B2E9F3415A}" destId="{1E9009F4-EA67-4BBE-BADE-FC715BBCD402}" srcOrd="4" destOrd="0" parTransId="{3C057A4C-CC52-4E9D-9F9E-254B181A3993}" sibTransId="{A2779BB1-C178-40EC-853D-60484881297C}"/>
    <dgm:cxn modelId="{DC90DBB7-6FB0-4F50-93AF-BB1EBA815902}" type="presOf" srcId="{241D56B3-D7CF-46D8-800E-11FDCD3A812D}" destId="{A9337586-A5D5-422D-904B-A565E4CF953D}" srcOrd="0" destOrd="0" presId="urn:diagrams.loki3.com/BracketList"/>
    <dgm:cxn modelId="{B5A797BF-CD57-45DF-8C86-6A723B50D3DB}" type="presOf" srcId="{89AB89BE-1210-456A-A497-7E5A6F7DA66A}" destId="{9F1354C0-C3DF-4E1E-8D95-5173DF853079}" srcOrd="0" destOrd="0" presId="urn:diagrams.loki3.com/BracketList"/>
    <dgm:cxn modelId="{5E2898C2-9F02-4E50-B46D-76F72944C653}" type="presOf" srcId="{10DC53F6-1CA7-4C69-B2C5-FE3EE0946BB6}" destId="{9E70C85E-2210-442D-A84C-09720F7A261C}" srcOrd="0" destOrd="0" presId="urn:diagrams.loki3.com/BracketList"/>
    <dgm:cxn modelId="{C59053C6-1C75-4A21-B192-6D1606DB022A}" type="presOf" srcId="{A2677BDF-9F0A-48F1-82D5-9463419A47D9}" destId="{8212E921-1CA3-4051-905D-BD441487C53D}" srcOrd="0" destOrd="0" presId="urn:diagrams.loki3.com/BracketList"/>
    <dgm:cxn modelId="{35EF0DCD-B543-4A02-909E-30C9178CAFF5}" srcId="{D428F4C8-B9ED-42EE-9F64-F2B2E9F3415A}" destId="{2FAE25EA-C912-4868-B633-330907DBC48C}" srcOrd="0" destOrd="0" parTransId="{1BA57F7A-936E-4249-A957-292E11327840}" sibTransId="{55C5DD61-4DE0-4E41-A5C6-6472A3C5647B}"/>
    <dgm:cxn modelId="{1FE1DDDD-CD65-42B7-8634-D2B07577E260}" type="presOf" srcId="{CBAF8CC5-9BCE-41F2-B781-13397BB0C03D}" destId="{0F13B87B-1D92-4A92-B73A-FB7F3443049A}" srcOrd="0" destOrd="0" presId="urn:diagrams.loki3.com/BracketList"/>
    <dgm:cxn modelId="{DEE697DE-879E-47C6-B4D8-C085405737EA}" srcId="{D428F4C8-B9ED-42EE-9F64-F2B2E9F3415A}" destId="{89AB89BE-1210-456A-A497-7E5A6F7DA66A}" srcOrd="3" destOrd="0" parTransId="{F4434210-F0B9-4599-A820-27DAB393338F}" sibTransId="{EF0B38D6-E318-4E9D-8693-83848B39C484}"/>
    <dgm:cxn modelId="{813CBBF5-D6D0-45B3-98BD-75FC6567108D}" type="presParOf" srcId="{997B3A80-F869-49A4-834C-2A4C0797A1FC}" destId="{E086D098-54BC-49F8-8A18-9A023C384592}" srcOrd="0" destOrd="0" presId="urn:diagrams.loki3.com/BracketList"/>
    <dgm:cxn modelId="{01F0E341-8055-4131-A9C6-991DD10B2005}" type="presParOf" srcId="{E086D098-54BC-49F8-8A18-9A023C384592}" destId="{2D53CD81-CA60-484F-923C-76721E827EC2}" srcOrd="0" destOrd="0" presId="urn:diagrams.loki3.com/BracketList"/>
    <dgm:cxn modelId="{D88A8FCC-73BA-42F7-9C25-616F1F3354B1}" type="presParOf" srcId="{E086D098-54BC-49F8-8A18-9A023C384592}" destId="{4D1E4766-FFA1-4BEA-905E-0F847DCABCDB}" srcOrd="1" destOrd="0" presId="urn:diagrams.loki3.com/BracketList"/>
    <dgm:cxn modelId="{B53C9E01-0B58-460E-AD09-C50EAADE83D2}" type="presParOf" srcId="{E086D098-54BC-49F8-8A18-9A023C384592}" destId="{EDE8516F-F15A-432E-87D0-299B49F0D346}" srcOrd="2" destOrd="0" presId="urn:diagrams.loki3.com/BracketList"/>
    <dgm:cxn modelId="{FA9DB2F9-16E9-47E9-907C-B42E6579AEDD}" type="presParOf" srcId="{E086D098-54BC-49F8-8A18-9A023C384592}" destId="{0F13B87B-1D92-4A92-B73A-FB7F3443049A}" srcOrd="3" destOrd="0" presId="urn:diagrams.loki3.com/BracketList"/>
    <dgm:cxn modelId="{7E6B95ED-01E6-4AFA-9962-2DFFC7CDC6BF}" type="presParOf" srcId="{997B3A80-F869-49A4-834C-2A4C0797A1FC}" destId="{2069EAD9-F851-46C0-B96F-546EEDEF7F6E}" srcOrd="1" destOrd="0" presId="urn:diagrams.loki3.com/BracketList"/>
    <dgm:cxn modelId="{4CC2D12B-AFE6-47A1-939E-1724E4A96E1A}" type="presParOf" srcId="{997B3A80-F869-49A4-834C-2A4C0797A1FC}" destId="{5A00D98C-2266-45C5-B48B-5123E9D7A16F}" srcOrd="2" destOrd="0" presId="urn:diagrams.loki3.com/BracketList"/>
    <dgm:cxn modelId="{0BDF26EE-5DB6-4D83-B0BF-85D2D7CA68E2}" type="presParOf" srcId="{5A00D98C-2266-45C5-B48B-5123E9D7A16F}" destId="{8212E921-1CA3-4051-905D-BD441487C53D}" srcOrd="0" destOrd="0" presId="urn:diagrams.loki3.com/BracketList"/>
    <dgm:cxn modelId="{E8E09DAC-418B-4D77-9336-94A4555E131B}" type="presParOf" srcId="{5A00D98C-2266-45C5-B48B-5123E9D7A16F}" destId="{FB6D101C-9FE4-4D82-8244-BD74754D68A6}" srcOrd="1" destOrd="0" presId="urn:diagrams.loki3.com/BracketList"/>
    <dgm:cxn modelId="{EAEA4D1B-AD97-473D-8D5B-B102058B57FF}" type="presParOf" srcId="{5A00D98C-2266-45C5-B48B-5123E9D7A16F}" destId="{F40AC36D-122B-481A-9832-651FE5F1708F}" srcOrd="2" destOrd="0" presId="urn:diagrams.loki3.com/BracketList"/>
    <dgm:cxn modelId="{F09E0D1C-BF70-4367-9919-76A60B238901}" type="presParOf" srcId="{5A00D98C-2266-45C5-B48B-5123E9D7A16F}" destId="{9E70C85E-2210-442D-A84C-09720F7A261C}" srcOrd="3" destOrd="0" presId="urn:diagrams.loki3.com/BracketList"/>
    <dgm:cxn modelId="{114E13EA-727B-4102-8FD2-A0AD23AA4508}" type="presParOf" srcId="{997B3A80-F869-49A4-834C-2A4C0797A1FC}" destId="{9AB137BD-FC2D-4204-969E-05247BE6BA8A}" srcOrd="3" destOrd="0" presId="urn:diagrams.loki3.com/BracketList"/>
    <dgm:cxn modelId="{96C169FC-E379-4066-B3F9-B3C6512A1101}" type="presParOf" srcId="{997B3A80-F869-49A4-834C-2A4C0797A1FC}" destId="{E2E11E6E-B9C6-4F1C-A8F0-863E9FDBD51E}" srcOrd="4" destOrd="0" presId="urn:diagrams.loki3.com/BracketList"/>
    <dgm:cxn modelId="{B2E80E9C-1B86-4133-8361-A326C632732C}" type="presParOf" srcId="{E2E11E6E-B9C6-4F1C-A8F0-863E9FDBD51E}" destId="{A9337586-A5D5-422D-904B-A565E4CF953D}" srcOrd="0" destOrd="0" presId="urn:diagrams.loki3.com/BracketList"/>
    <dgm:cxn modelId="{63C694EB-A163-4756-857E-243679172E04}" type="presParOf" srcId="{E2E11E6E-B9C6-4F1C-A8F0-863E9FDBD51E}" destId="{3C482FC0-131B-4246-91AA-B9ABBBA0AC2D}" srcOrd="1" destOrd="0" presId="urn:diagrams.loki3.com/BracketList"/>
    <dgm:cxn modelId="{B6424F9A-6C53-43E0-B45B-E23AE4E8FEAD}" type="presParOf" srcId="{E2E11E6E-B9C6-4F1C-A8F0-863E9FDBD51E}" destId="{6D41F193-F2A4-4CF6-9717-F39D27FB6C1E}" srcOrd="2" destOrd="0" presId="urn:diagrams.loki3.com/BracketList"/>
    <dgm:cxn modelId="{BFE02E15-B71E-4278-B834-7B53EA6D0653}" type="presParOf" srcId="{E2E11E6E-B9C6-4F1C-A8F0-863E9FDBD51E}" destId="{8FCC6925-4F4A-4FE4-A19D-628B6E04D5C8}" srcOrd="3" destOrd="0" presId="urn:diagrams.loki3.com/BracketList"/>
    <dgm:cxn modelId="{D7B01A5F-6397-4AE9-ACBE-EAD7DDE2E193}" type="presParOf" srcId="{997B3A80-F869-49A4-834C-2A4C0797A1FC}" destId="{7E7A9607-FE4E-4EAD-902F-1CE50ABC2637}" srcOrd="5" destOrd="0" presId="urn:diagrams.loki3.com/BracketList"/>
    <dgm:cxn modelId="{69BF20C4-7AF5-46B5-B982-F1E0D9D30444}" type="presParOf" srcId="{997B3A80-F869-49A4-834C-2A4C0797A1FC}" destId="{9839C9E2-EED9-4E71-8C02-57045C67A9CD}" srcOrd="6" destOrd="0" presId="urn:diagrams.loki3.com/BracketList"/>
    <dgm:cxn modelId="{B859D3AC-4FFD-40E2-85C0-74044DF83CD3}" type="presParOf" srcId="{9839C9E2-EED9-4E71-8C02-57045C67A9CD}" destId="{9F1354C0-C3DF-4E1E-8D95-5173DF853079}" srcOrd="0" destOrd="0" presId="urn:diagrams.loki3.com/BracketList"/>
    <dgm:cxn modelId="{724D0D62-8364-46D9-8F96-E62E75E6F1EA}" type="presParOf" srcId="{9839C9E2-EED9-4E71-8C02-57045C67A9CD}" destId="{D472073C-7CCB-40A8-9472-3334737AA2E9}" srcOrd="1" destOrd="0" presId="urn:diagrams.loki3.com/BracketList"/>
    <dgm:cxn modelId="{6FE808A3-53E6-4315-B59D-8933022A31F5}" type="presParOf" srcId="{9839C9E2-EED9-4E71-8C02-57045C67A9CD}" destId="{8FE954E7-713C-47BF-BEBE-7FA3CA2F2530}" srcOrd="2" destOrd="0" presId="urn:diagrams.loki3.com/BracketList"/>
    <dgm:cxn modelId="{8414FAF3-263F-4D82-8927-1AEDD8DE21B4}" type="presParOf" srcId="{9839C9E2-EED9-4E71-8C02-57045C67A9CD}" destId="{0259D20F-32B5-4457-BDCD-D04D31B4E422}" srcOrd="3" destOrd="0" presId="urn:diagrams.loki3.com/BracketList"/>
    <dgm:cxn modelId="{56BCCB58-3D9B-4514-9987-27FA005C1C88}" type="presParOf" srcId="{997B3A80-F869-49A4-834C-2A4C0797A1FC}" destId="{6BD83FD0-1AA2-4407-97AC-ACEA5BA87729}" srcOrd="7" destOrd="0" presId="urn:diagrams.loki3.com/BracketList"/>
    <dgm:cxn modelId="{8EE1DC85-8667-4EBE-B805-A0D3964FFFFA}" type="presParOf" srcId="{997B3A80-F869-49A4-834C-2A4C0797A1FC}" destId="{F040D3B0-E7C8-40C9-BA55-E20817F8BBFC}" srcOrd="8" destOrd="0" presId="urn:diagrams.loki3.com/BracketList"/>
    <dgm:cxn modelId="{97454DE8-6207-4849-A6E2-91CC904402F4}" type="presParOf" srcId="{F040D3B0-E7C8-40C9-BA55-E20817F8BBFC}" destId="{2C3C6A64-A46B-4760-B840-D039A7EDD18D}" srcOrd="0" destOrd="0" presId="urn:diagrams.loki3.com/BracketList"/>
    <dgm:cxn modelId="{9F8A1C83-55EB-4B14-9009-DF657CE50A9E}" type="presParOf" srcId="{F040D3B0-E7C8-40C9-BA55-E20817F8BBFC}" destId="{BC372642-F538-49FA-B0B8-F3AC06A1CA56}" srcOrd="1" destOrd="0" presId="urn:diagrams.loki3.com/BracketList"/>
    <dgm:cxn modelId="{B07AAB40-245E-4F95-8D0C-E919AF43D41C}" type="presParOf" srcId="{F040D3B0-E7C8-40C9-BA55-E20817F8BBFC}" destId="{8F8C8D8E-96C4-4865-9901-642941198642}" srcOrd="2" destOrd="0" presId="urn:diagrams.loki3.com/BracketList"/>
    <dgm:cxn modelId="{475B9F51-C33B-4598-9812-26B850F12BA8}" type="presParOf" srcId="{F040D3B0-E7C8-40C9-BA55-E20817F8BBFC}" destId="{38F0624E-615A-425D-A1A4-A9436F4C7134}" srcOrd="3" destOrd="0" presId="urn:diagrams.loki3.com/BracketList"/>
    <dgm:cxn modelId="{5F505F8E-83F6-4F16-846D-7BD52D685729}" type="presParOf" srcId="{997B3A80-F869-49A4-834C-2A4C0797A1FC}" destId="{5887DF0F-BD39-4BD9-8D35-BFDC46682F30}" srcOrd="9" destOrd="0" presId="urn:diagrams.loki3.com/BracketList"/>
    <dgm:cxn modelId="{1EC45BC1-5C38-44A9-B3DD-EADD78E0D2DE}" type="presParOf" srcId="{997B3A80-F869-49A4-834C-2A4C0797A1FC}" destId="{457E16D6-4317-403E-A8D8-6BA501F3D6EB}" srcOrd="10" destOrd="0" presId="urn:diagrams.loki3.com/BracketList"/>
    <dgm:cxn modelId="{C810938F-FA86-4C35-8926-F5A392D02416}" type="presParOf" srcId="{457E16D6-4317-403E-A8D8-6BA501F3D6EB}" destId="{E6923DB6-9975-4736-B106-FD7D6C8D4B85}" srcOrd="0" destOrd="0" presId="urn:diagrams.loki3.com/BracketList"/>
    <dgm:cxn modelId="{0E170F3E-6A6E-4254-9CE1-3439AF6377CC}" type="presParOf" srcId="{457E16D6-4317-403E-A8D8-6BA501F3D6EB}" destId="{D74B6B23-2BD1-4F0B-863E-8E4F698F4AF4}" srcOrd="1" destOrd="0" presId="urn:diagrams.loki3.com/BracketList"/>
    <dgm:cxn modelId="{C78BFF08-E6F3-402F-BAD3-9970EDBC16D3}" type="presParOf" srcId="{457E16D6-4317-403E-A8D8-6BA501F3D6EB}" destId="{0C0F7A1E-22AB-47FC-A6FC-0E3FEFD9F3DC}" srcOrd="2" destOrd="0" presId="urn:diagrams.loki3.com/BracketList"/>
    <dgm:cxn modelId="{75070DDB-F8BF-4C79-ACA5-AC941346B419}" type="presParOf" srcId="{457E16D6-4317-403E-A8D8-6BA501F3D6EB}" destId="{7C56A0E1-B9AF-443D-B9BF-897D7C53FFA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428F4C8-B9ED-42EE-9F64-F2B2E9F3415A}" type="doc">
      <dgm:prSet loTypeId="urn:diagrams.loki3.com/BracketList" loCatId="list" qsTypeId="urn:microsoft.com/office/officeart/2005/8/quickstyle/simple4" qsCatId="simple" csTypeId="urn:microsoft.com/office/officeart/2005/8/colors/colorful2" csCatId="colorful" phldr="1"/>
      <dgm:spPr/>
      <dgm:t>
        <a:bodyPr/>
        <a:lstStyle/>
        <a:p>
          <a:endParaRPr lang="en-US"/>
        </a:p>
      </dgm:t>
    </dgm:pt>
    <dgm:pt modelId="{2FAE25EA-C912-4868-B633-330907DBC48C}">
      <dgm:prSet phldrT="[Text]"/>
      <dgm:spPr/>
      <dgm:t>
        <a:bodyPr/>
        <a:lstStyle/>
        <a:p>
          <a:r>
            <a:rPr lang="en-US" b="1">
              <a:latin typeface="Calibri"/>
              <a:cs typeface="Calibri"/>
            </a:rPr>
            <a:t>Name of Activity </a:t>
          </a:r>
          <a:endParaRPr lang="en-US"/>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CBAF8CC5-9BCE-41F2-B781-13397BB0C03D}">
      <dgm:prSet/>
      <dgm:spPr/>
      <dgm:t>
        <a:bodyPr/>
        <a:lstStyle/>
        <a:p>
          <a:r>
            <a:rPr lang="en-US">
              <a:latin typeface="Calibri" panose="020F0502020204030204" pitchFamily="34" charset="0"/>
              <a:cs typeface="Calibri" panose="020F0502020204030204" pitchFamily="34" charset="0"/>
            </a:rPr>
            <a:t>Connects the narrative and budget descriptions.</a:t>
          </a:r>
        </a:p>
      </dgm:t>
    </dgm:pt>
    <dgm:pt modelId="{279AEA1B-2318-4622-AB10-975D65BAABB7}" type="parTrans" cxnId="{4A4F54A2-400C-4A40-AC14-FA9D7033A311}">
      <dgm:prSet/>
      <dgm:spPr/>
      <dgm:t>
        <a:bodyPr/>
        <a:lstStyle/>
        <a:p>
          <a:endParaRPr lang="en-US"/>
        </a:p>
      </dgm:t>
    </dgm:pt>
    <dgm:pt modelId="{27C3A1FA-3C85-41D5-9B99-B7598A4BA4D7}" type="sibTrans" cxnId="{4A4F54A2-400C-4A40-AC14-FA9D7033A311}">
      <dgm:prSet/>
      <dgm:spPr/>
      <dgm:t>
        <a:bodyPr/>
        <a:lstStyle/>
        <a:p>
          <a:endParaRPr lang="en-US"/>
        </a:p>
      </dgm:t>
    </dgm:pt>
    <dgm:pt modelId="{A2677BDF-9F0A-48F1-82D5-9463419A47D9}">
      <dgm:prSet/>
      <dgm:spPr/>
      <dgm:t>
        <a:bodyPr/>
        <a:lstStyle/>
        <a:p>
          <a:r>
            <a:rPr lang="en-US" b="1">
              <a:latin typeface="Calibri"/>
              <a:cs typeface="Calibri"/>
            </a:rPr>
            <a:t>Participating Schools</a:t>
          </a:r>
        </a:p>
      </dgm:t>
    </dgm:pt>
    <dgm:pt modelId="{CCF11AFA-2426-4EFC-AFE3-585FD2A09766}" type="parTrans" cxnId="{A632DE16-80CF-4A4B-8B4C-E931C9B3F2A7}">
      <dgm:prSet/>
      <dgm:spPr/>
      <dgm:t>
        <a:bodyPr/>
        <a:lstStyle/>
        <a:p>
          <a:endParaRPr lang="en-US"/>
        </a:p>
      </dgm:t>
    </dgm:pt>
    <dgm:pt modelId="{DEC23DF3-E768-4CFD-88F3-EB53A6F6A9C3}" type="sibTrans" cxnId="{A632DE16-80CF-4A4B-8B4C-E931C9B3F2A7}">
      <dgm:prSet/>
      <dgm:spPr/>
      <dgm:t>
        <a:bodyPr/>
        <a:lstStyle/>
        <a:p>
          <a:endParaRPr lang="en-US"/>
        </a:p>
      </dgm:t>
    </dgm:pt>
    <dgm:pt modelId="{7F63C417-7183-4CF3-8354-6A92CB443201}">
      <dgm:prSet/>
      <dgm:spPr/>
      <dgm:t>
        <a:bodyPr/>
        <a:lstStyle/>
        <a:p>
          <a:r>
            <a:rPr lang="en-US">
              <a:latin typeface="Calibri" panose="020F0502020204030204" pitchFamily="34" charset="0"/>
              <a:ea typeface="+mn-lt"/>
              <a:cs typeface="Calibri" panose="020F0502020204030204" pitchFamily="34" charset="0"/>
            </a:rPr>
            <a:t>Use the drop-down list to select the participating schools.</a:t>
          </a:r>
        </a:p>
      </dgm:t>
    </dgm:pt>
    <dgm:pt modelId="{6E7681CB-38A4-4E30-A91E-F21BBE795716}" type="parTrans" cxnId="{7169C3F6-EBEA-404D-BB70-76697F58A1EB}">
      <dgm:prSet/>
      <dgm:spPr/>
      <dgm:t>
        <a:bodyPr/>
        <a:lstStyle/>
        <a:p>
          <a:endParaRPr lang="en-US"/>
        </a:p>
      </dgm:t>
    </dgm:pt>
    <dgm:pt modelId="{73B98F60-2F4A-4B0D-B446-65E0CE152E42}" type="sibTrans" cxnId="{7169C3F6-EBEA-404D-BB70-76697F58A1EB}">
      <dgm:prSet/>
      <dgm:spPr/>
      <dgm:t>
        <a:bodyPr/>
        <a:lstStyle/>
        <a:p>
          <a:endParaRPr lang="en-US"/>
        </a:p>
      </dgm:t>
    </dgm:pt>
    <dgm:pt modelId="{E83D9714-D75C-4546-800A-428204B3EBEF}">
      <dgm:prSet/>
      <dgm:spPr/>
      <dgm:t>
        <a:bodyPr/>
        <a:lstStyle/>
        <a:p>
          <a:r>
            <a:rPr lang="en-US" b="1">
              <a:latin typeface="Calibri" panose="020F0502020204030204" pitchFamily="34" charset="0"/>
              <a:ea typeface="+mn-lt"/>
              <a:cs typeface="Calibri" panose="020F0502020204030204" pitchFamily="34" charset="0"/>
            </a:rPr>
            <a:t>Intervention Description</a:t>
          </a:r>
          <a:endParaRPr lang="en-US">
            <a:latin typeface="Calibri" panose="020F0502020204030204" pitchFamily="34" charset="0"/>
            <a:ea typeface="+mn-lt"/>
            <a:cs typeface="Calibri" panose="020F0502020204030204" pitchFamily="34" charset="0"/>
          </a:endParaRPr>
        </a:p>
      </dgm:t>
    </dgm:pt>
    <dgm:pt modelId="{4B80F656-8E0D-422D-9558-97BDE34B807F}" type="parTrans" cxnId="{41013BA1-D9A2-4E51-A5DC-49EBBAADB0CE}">
      <dgm:prSet/>
      <dgm:spPr/>
      <dgm:t>
        <a:bodyPr/>
        <a:lstStyle/>
        <a:p>
          <a:endParaRPr lang="en-US"/>
        </a:p>
      </dgm:t>
    </dgm:pt>
    <dgm:pt modelId="{975EA64E-3D9C-4B13-9E89-B6FECFDDD3F5}" type="sibTrans" cxnId="{41013BA1-D9A2-4E51-A5DC-49EBBAADB0CE}">
      <dgm:prSet/>
      <dgm:spPr/>
      <dgm:t>
        <a:bodyPr/>
        <a:lstStyle/>
        <a:p>
          <a:endParaRPr lang="en-US"/>
        </a:p>
      </dgm:t>
    </dgm:pt>
    <dgm:pt modelId="{345EE8CB-F959-49F1-AF61-BA40980FB8A2}">
      <dgm:prSet/>
      <dgm:spPr/>
      <dgm:t>
        <a:bodyPr/>
        <a:lstStyle/>
        <a:p>
          <a:pPr>
            <a:buFontTx/>
            <a:buNone/>
          </a:pPr>
          <a:r>
            <a:rPr lang="en-US">
              <a:effectLst/>
              <a:latin typeface="Calibri" panose="020F0502020204030204" pitchFamily="34" charset="0"/>
              <a:ea typeface="Calibri" panose="020F0502020204030204" pitchFamily="34" charset="0"/>
              <a:cs typeface="Calibri" panose="020F0502020204030204" pitchFamily="34" charset="0"/>
            </a:rPr>
            <a:t>Describe:</a:t>
          </a:r>
        </a:p>
      </dgm:t>
    </dgm:pt>
    <dgm:pt modelId="{E8A35D37-8D27-4640-89FE-EA1B3911CF66}" type="parTrans" cxnId="{A9F18DD5-A234-4FF2-844F-D4E3D098EC4C}">
      <dgm:prSet/>
      <dgm:spPr/>
      <dgm:t>
        <a:bodyPr/>
        <a:lstStyle/>
        <a:p>
          <a:endParaRPr lang="en-US"/>
        </a:p>
      </dgm:t>
    </dgm:pt>
    <dgm:pt modelId="{257EFD7F-A7F1-484D-AF6D-CCB8309A4040}" type="sibTrans" cxnId="{A9F18DD5-A234-4FF2-844F-D4E3D098EC4C}">
      <dgm:prSet/>
      <dgm:spPr/>
      <dgm:t>
        <a:bodyPr/>
        <a:lstStyle/>
        <a:p>
          <a:endParaRPr lang="en-US"/>
        </a:p>
      </dgm:t>
    </dgm:pt>
    <dgm:pt modelId="{BE0AB0E6-848C-4689-A4F1-BC1FD5B25747}">
      <dgm:prSet/>
      <dgm:spPr/>
      <dgm:t>
        <a:bodyPr/>
        <a:lstStyle/>
        <a:p>
          <a:r>
            <a:rPr lang="en-US">
              <a:effectLst/>
              <a:latin typeface="Calibri" panose="020F0502020204030204" pitchFamily="34" charset="0"/>
              <a:ea typeface="Calibri" panose="020F0502020204030204" pitchFamily="34" charset="0"/>
              <a:cs typeface="Calibri" panose="020F0502020204030204" pitchFamily="34" charset="0"/>
            </a:rPr>
            <a:t>planned intervention</a:t>
          </a:r>
        </a:p>
      </dgm:t>
    </dgm:pt>
    <dgm:pt modelId="{498D39D0-A657-468C-8595-F76B1675A032}" type="parTrans" cxnId="{0010C357-5153-4929-BF68-6927A145E9D6}">
      <dgm:prSet/>
      <dgm:spPr/>
      <dgm:t>
        <a:bodyPr/>
        <a:lstStyle/>
        <a:p>
          <a:endParaRPr lang="en-US"/>
        </a:p>
      </dgm:t>
    </dgm:pt>
    <dgm:pt modelId="{182F9E66-8A2F-4D35-8EE0-08A3DD1DC6F1}" type="sibTrans" cxnId="{0010C357-5153-4929-BF68-6927A145E9D6}">
      <dgm:prSet/>
      <dgm:spPr/>
      <dgm:t>
        <a:bodyPr/>
        <a:lstStyle/>
        <a:p>
          <a:endParaRPr lang="en-US"/>
        </a:p>
      </dgm:t>
    </dgm:pt>
    <dgm:pt modelId="{026433E1-9BB8-41F2-AEAD-2CC2807D2285}">
      <dgm:prSet/>
      <dgm:spPr/>
      <dgm:t>
        <a:bodyPr/>
        <a:lstStyle/>
        <a:p>
          <a:r>
            <a:rPr lang="en-US">
              <a:effectLst/>
              <a:latin typeface="Calibri" panose="020F0502020204030204" pitchFamily="34" charset="0"/>
              <a:ea typeface="Calibri" panose="020F0502020204030204" pitchFamily="34" charset="0"/>
              <a:cs typeface="Calibri" panose="020F0502020204030204" pitchFamily="34" charset="0"/>
            </a:rPr>
            <a:t>how the LEA will assess the program</a:t>
          </a:r>
        </a:p>
      </dgm:t>
    </dgm:pt>
    <dgm:pt modelId="{3DB8AB8A-4984-4F65-B038-E582BBE50F57}" type="parTrans" cxnId="{266F280E-61CC-43CE-940A-99BC8196D1BD}">
      <dgm:prSet/>
      <dgm:spPr/>
      <dgm:t>
        <a:bodyPr/>
        <a:lstStyle/>
        <a:p>
          <a:endParaRPr lang="en-US"/>
        </a:p>
      </dgm:t>
    </dgm:pt>
    <dgm:pt modelId="{EB05E076-3E3B-41F3-8028-581E7A96E320}" type="sibTrans" cxnId="{266F280E-61CC-43CE-940A-99BC8196D1BD}">
      <dgm:prSet/>
      <dgm:spPr/>
      <dgm:t>
        <a:bodyPr/>
        <a:lstStyle/>
        <a:p>
          <a:endParaRPr lang="en-US"/>
        </a:p>
      </dgm:t>
    </dgm:pt>
    <dgm:pt modelId="{1034C972-EBA3-4D72-9266-A607E5C532CB}">
      <dgm:prSet/>
      <dgm:spPr/>
      <dgm:t>
        <a:bodyPr/>
        <a:lstStyle/>
        <a:p>
          <a:r>
            <a:rPr lang="en-US">
              <a:effectLst/>
              <a:latin typeface="Calibri" panose="020F0502020204030204" pitchFamily="34" charset="0"/>
              <a:ea typeface="Calibri" panose="020F0502020204030204" pitchFamily="34" charset="0"/>
              <a:cs typeface="Calibri" panose="020F0502020204030204" pitchFamily="34" charset="0"/>
            </a:rPr>
            <a:t>needs of private school students and/or teachers</a:t>
          </a:r>
        </a:p>
      </dgm:t>
    </dgm:pt>
    <dgm:pt modelId="{A6466B60-FCCB-4E9E-8A60-FDF30624B9DB}" type="parTrans" cxnId="{AB28A698-E6AD-42D5-B993-F8E807300F5C}">
      <dgm:prSet/>
      <dgm:spPr/>
      <dgm:t>
        <a:bodyPr/>
        <a:lstStyle/>
        <a:p>
          <a:endParaRPr lang="en-US"/>
        </a:p>
      </dgm:t>
    </dgm:pt>
    <dgm:pt modelId="{5776CF9A-D45E-4C13-9B39-C1EA6B3C0EA2}" type="sibTrans" cxnId="{AB28A698-E6AD-42D5-B993-F8E807300F5C}">
      <dgm:prSet/>
      <dgm:spPr/>
      <dgm:t>
        <a:bodyPr/>
        <a:lstStyle/>
        <a:p>
          <a:endParaRPr lang="en-US"/>
        </a:p>
      </dgm:t>
    </dgm:pt>
    <dgm:pt modelId="{A74B3216-1EB9-46FE-BFFE-EF7F5D4B0546}">
      <dgm:prSet/>
      <dgm:spPr/>
      <dgm:t>
        <a:bodyPr/>
        <a:lstStyle/>
        <a:p>
          <a:r>
            <a:rPr lang="en-US">
              <a:effectLst/>
              <a:latin typeface="Calibri" panose="020F0502020204030204" pitchFamily="34" charset="0"/>
              <a:ea typeface="Calibri" panose="020F0502020204030204" pitchFamily="34" charset="0"/>
              <a:cs typeface="Calibri" panose="020F0502020204030204" pitchFamily="34" charset="0"/>
            </a:rPr>
            <a:t>how the LEA will maintain control of the program</a:t>
          </a:r>
        </a:p>
      </dgm:t>
    </dgm:pt>
    <dgm:pt modelId="{19FBF1E4-5A7F-42D3-A0A9-19C2377F2B1D}" type="parTrans" cxnId="{8045258E-357C-4D69-97BF-A468A041744C}">
      <dgm:prSet/>
      <dgm:spPr/>
      <dgm:t>
        <a:bodyPr/>
        <a:lstStyle/>
        <a:p>
          <a:endParaRPr lang="en-US"/>
        </a:p>
      </dgm:t>
    </dgm:pt>
    <dgm:pt modelId="{EDBCA34C-D292-413F-8EB9-D073CE28A53C}" type="sibTrans" cxnId="{8045258E-357C-4D69-97BF-A468A041744C}">
      <dgm:prSet/>
      <dgm:spPr/>
      <dgm:t>
        <a:bodyPr/>
        <a:lstStyle/>
        <a:p>
          <a:endParaRPr lang="en-US"/>
        </a:p>
      </dgm:t>
    </dgm:pt>
    <dgm:pt modelId="{997B3A80-F869-49A4-834C-2A4C0797A1FC}" type="pres">
      <dgm:prSet presAssocID="{D428F4C8-B9ED-42EE-9F64-F2B2E9F3415A}" presName="Name0" presStyleCnt="0">
        <dgm:presLayoutVars>
          <dgm:dir/>
          <dgm:animLvl val="lvl"/>
          <dgm:resizeHandles val="exact"/>
        </dgm:presLayoutVars>
      </dgm:prSet>
      <dgm:spPr/>
    </dgm:pt>
    <dgm:pt modelId="{E086D098-54BC-49F8-8A18-9A023C384592}" type="pres">
      <dgm:prSet presAssocID="{2FAE25EA-C912-4868-B633-330907DBC48C}" presName="linNode" presStyleCnt="0"/>
      <dgm:spPr/>
    </dgm:pt>
    <dgm:pt modelId="{2D53CD81-CA60-484F-923C-76721E827EC2}" type="pres">
      <dgm:prSet presAssocID="{2FAE25EA-C912-4868-B633-330907DBC48C}" presName="parTx" presStyleLbl="revTx" presStyleIdx="0" presStyleCnt="3">
        <dgm:presLayoutVars>
          <dgm:chMax val="1"/>
          <dgm:bulletEnabled val="1"/>
        </dgm:presLayoutVars>
      </dgm:prSet>
      <dgm:spPr/>
    </dgm:pt>
    <dgm:pt modelId="{4D1E4766-FFA1-4BEA-905E-0F847DCABCDB}" type="pres">
      <dgm:prSet presAssocID="{2FAE25EA-C912-4868-B633-330907DBC48C}" presName="bracket" presStyleLbl="parChTrans1D1" presStyleIdx="0" presStyleCnt="3"/>
      <dgm:spPr/>
    </dgm:pt>
    <dgm:pt modelId="{EDE8516F-F15A-432E-87D0-299B49F0D346}" type="pres">
      <dgm:prSet presAssocID="{2FAE25EA-C912-4868-B633-330907DBC48C}" presName="spH" presStyleCnt="0"/>
      <dgm:spPr/>
    </dgm:pt>
    <dgm:pt modelId="{0F13B87B-1D92-4A92-B73A-FB7F3443049A}" type="pres">
      <dgm:prSet presAssocID="{2FAE25EA-C912-4868-B633-330907DBC48C}" presName="desTx" presStyleLbl="node1" presStyleIdx="0" presStyleCnt="3">
        <dgm:presLayoutVars>
          <dgm:bulletEnabled val="1"/>
        </dgm:presLayoutVars>
      </dgm:prSet>
      <dgm:spPr/>
    </dgm:pt>
    <dgm:pt modelId="{2069EAD9-F851-46C0-B96F-546EEDEF7F6E}" type="pres">
      <dgm:prSet presAssocID="{55C5DD61-4DE0-4E41-A5C6-6472A3C5647B}" presName="spV" presStyleCnt="0"/>
      <dgm:spPr/>
    </dgm:pt>
    <dgm:pt modelId="{5A00D98C-2266-45C5-B48B-5123E9D7A16F}" type="pres">
      <dgm:prSet presAssocID="{A2677BDF-9F0A-48F1-82D5-9463419A47D9}" presName="linNode" presStyleCnt="0"/>
      <dgm:spPr/>
    </dgm:pt>
    <dgm:pt modelId="{8212E921-1CA3-4051-905D-BD441487C53D}" type="pres">
      <dgm:prSet presAssocID="{A2677BDF-9F0A-48F1-82D5-9463419A47D9}" presName="parTx" presStyleLbl="revTx" presStyleIdx="1" presStyleCnt="3">
        <dgm:presLayoutVars>
          <dgm:chMax val="1"/>
          <dgm:bulletEnabled val="1"/>
        </dgm:presLayoutVars>
      </dgm:prSet>
      <dgm:spPr/>
    </dgm:pt>
    <dgm:pt modelId="{FB6D101C-9FE4-4D82-8244-BD74754D68A6}" type="pres">
      <dgm:prSet presAssocID="{A2677BDF-9F0A-48F1-82D5-9463419A47D9}" presName="bracket" presStyleLbl="parChTrans1D1" presStyleIdx="1" presStyleCnt="3"/>
      <dgm:spPr/>
    </dgm:pt>
    <dgm:pt modelId="{F40AC36D-122B-481A-9832-651FE5F1708F}" type="pres">
      <dgm:prSet presAssocID="{A2677BDF-9F0A-48F1-82D5-9463419A47D9}" presName="spH" presStyleCnt="0"/>
      <dgm:spPr/>
    </dgm:pt>
    <dgm:pt modelId="{2CB54C8C-52AE-49CC-9723-8510FCB20FCC}" type="pres">
      <dgm:prSet presAssocID="{A2677BDF-9F0A-48F1-82D5-9463419A47D9}" presName="desTx" presStyleLbl="node1" presStyleIdx="1" presStyleCnt="3">
        <dgm:presLayoutVars>
          <dgm:bulletEnabled val="1"/>
        </dgm:presLayoutVars>
      </dgm:prSet>
      <dgm:spPr/>
    </dgm:pt>
    <dgm:pt modelId="{AE1EE404-19D7-4E1E-ADC0-4116D1102BE4}" type="pres">
      <dgm:prSet presAssocID="{DEC23DF3-E768-4CFD-88F3-EB53A6F6A9C3}" presName="spV" presStyleCnt="0"/>
      <dgm:spPr/>
    </dgm:pt>
    <dgm:pt modelId="{59FB3F65-5481-4867-8C36-1991A4B97E33}" type="pres">
      <dgm:prSet presAssocID="{E83D9714-D75C-4546-800A-428204B3EBEF}" presName="linNode" presStyleCnt="0"/>
      <dgm:spPr/>
    </dgm:pt>
    <dgm:pt modelId="{3CC95516-F908-4E4E-BB72-AFC8A2FF275D}" type="pres">
      <dgm:prSet presAssocID="{E83D9714-D75C-4546-800A-428204B3EBEF}" presName="parTx" presStyleLbl="revTx" presStyleIdx="2" presStyleCnt="3">
        <dgm:presLayoutVars>
          <dgm:chMax val="1"/>
          <dgm:bulletEnabled val="1"/>
        </dgm:presLayoutVars>
      </dgm:prSet>
      <dgm:spPr/>
    </dgm:pt>
    <dgm:pt modelId="{86FC0785-D8AF-42A3-B647-7B98F951DC5E}" type="pres">
      <dgm:prSet presAssocID="{E83D9714-D75C-4546-800A-428204B3EBEF}" presName="bracket" presStyleLbl="parChTrans1D1" presStyleIdx="2" presStyleCnt="3"/>
      <dgm:spPr/>
    </dgm:pt>
    <dgm:pt modelId="{AEB4343F-6405-4CA3-8582-C51D54212583}" type="pres">
      <dgm:prSet presAssocID="{E83D9714-D75C-4546-800A-428204B3EBEF}" presName="spH" presStyleCnt="0"/>
      <dgm:spPr/>
    </dgm:pt>
    <dgm:pt modelId="{43439C4A-268A-4C64-A856-04789BC74C88}" type="pres">
      <dgm:prSet presAssocID="{E83D9714-D75C-4546-800A-428204B3EBEF}" presName="desTx" presStyleLbl="node1" presStyleIdx="2" presStyleCnt="3">
        <dgm:presLayoutVars>
          <dgm:bulletEnabled val="1"/>
        </dgm:presLayoutVars>
      </dgm:prSet>
      <dgm:spPr/>
    </dgm:pt>
  </dgm:ptLst>
  <dgm:cxnLst>
    <dgm:cxn modelId="{266F280E-61CC-43CE-940A-99BC8196D1BD}" srcId="{345EE8CB-F959-49F1-AF61-BA40980FB8A2}" destId="{026433E1-9BB8-41F2-AEAD-2CC2807D2285}" srcOrd="2" destOrd="0" parTransId="{3DB8AB8A-4984-4F65-B038-E582BBE50F57}" sibTransId="{EB05E076-3E3B-41F3-8028-581E7A96E320}"/>
    <dgm:cxn modelId="{A632DE16-80CF-4A4B-8B4C-E931C9B3F2A7}" srcId="{D428F4C8-B9ED-42EE-9F64-F2B2E9F3415A}" destId="{A2677BDF-9F0A-48F1-82D5-9463419A47D9}" srcOrd="1" destOrd="0" parTransId="{CCF11AFA-2426-4EFC-AFE3-585FD2A09766}" sibTransId="{DEC23DF3-E768-4CFD-88F3-EB53A6F6A9C3}"/>
    <dgm:cxn modelId="{81D9BB1F-4264-4A04-B383-AF1FE2014189}" type="presOf" srcId="{1034C972-EBA3-4D72-9266-A607E5C532CB}" destId="{43439C4A-268A-4C64-A856-04789BC74C88}" srcOrd="0" destOrd="1" presId="urn:diagrams.loki3.com/BracketList"/>
    <dgm:cxn modelId="{2490A931-9D69-4785-9C60-B6ED04D9E2EB}" type="presOf" srcId="{7F63C417-7183-4CF3-8354-6A92CB443201}" destId="{2CB54C8C-52AE-49CC-9723-8510FCB20FCC}" srcOrd="0" destOrd="0" presId="urn:diagrams.loki3.com/BracketList"/>
    <dgm:cxn modelId="{46919B39-C562-44DC-B628-A806E186CA3A}" type="presOf" srcId="{E83D9714-D75C-4546-800A-428204B3EBEF}" destId="{3CC95516-F908-4E4E-BB72-AFC8A2FF275D}" srcOrd="0" destOrd="0" presId="urn:diagrams.loki3.com/BracketList"/>
    <dgm:cxn modelId="{D2DF266B-EB43-4550-8167-6DA134B6F91F}" type="presOf" srcId="{D428F4C8-B9ED-42EE-9F64-F2B2E9F3415A}" destId="{997B3A80-F869-49A4-834C-2A4C0797A1FC}" srcOrd="0" destOrd="0" presId="urn:diagrams.loki3.com/BracketList"/>
    <dgm:cxn modelId="{43934B52-3CAA-4CC2-BE5D-503BF43A9681}" type="presOf" srcId="{026433E1-9BB8-41F2-AEAD-2CC2807D2285}" destId="{43439C4A-268A-4C64-A856-04789BC74C88}" srcOrd="0" destOrd="3" presId="urn:diagrams.loki3.com/BracketList"/>
    <dgm:cxn modelId="{E242B175-930D-4068-A8C0-C1441120D0AE}" type="presOf" srcId="{A74B3216-1EB9-46FE-BFFE-EF7F5D4B0546}" destId="{43439C4A-268A-4C64-A856-04789BC74C88}" srcOrd="0" destOrd="4" presId="urn:diagrams.loki3.com/BracketList"/>
    <dgm:cxn modelId="{353E3B57-9C0E-4BE3-A904-AC8CA7A5EB33}" type="presOf" srcId="{345EE8CB-F959-49F1-AF61-BA40980FB8A2}" destId="{43439C4A-268A-4C64-A856-04789BC74C88}" srcOrd="0" destOrd="0" presId="urn:diagrams.loki3.com/BracketList"/>
    <dgm:cxn modelId="{0010C357-5153-4929-BF68-6927A145E9D6}" srcId="{345EE8CB-F959-49F1-AF61-BA40980FB8A2}" destId="{BE0AB0E6-848C-4689-A4F1-BC1FD5B25747}" srcOrd="1" destOrd="0" parTransId="{498D39D0-A657-468C-8595-F76B1675A032}" sibTransId="{182F9E66-8A2F-4D35-8EE0-08A3DD1DC6F1}"/>
    <dgm:cxn modelId="{7EE9297C-0137-4ABA-B49C-99CE57903CBF}" type="presOf" srcId="{A2677BDF-9F0A-48F1-82D5-9463419A47D9}" destId="{8212E921-1CA3-4051-905D-BD441487C53D}" srcOrd="0" destOrd="0" presId="urn:diagrams.loki3.com/BracketList"/>
    <dgm:cxn modelId="{8045258E-357C-4D69-97BF-A468A041744C}" srcId="{345EE8CB-F959-49F1-AF61-BA40980FB8A2}" destId="{A74B3216-1EB9-46FE-BFFE-EF7F5D4B0546}" srcOrd="3" destOrd="0" parTransId="{19FBF1E4-5A7F-42D3-A0A9-19C2377F2B1D}" sibTransId="{EDBCA34C-D292-413F-8EB9-D073CE28A53C}"/>
    <dgm:cxn modelId="{46009594-D6C4-49AD-8D0B-D1B6066AD756}" type="presOf" srcId="{CBAF8CC5-9BCE-41F2-B781-13397BB0C03D}" destId="{0F13B87B-1D92-4A92-B73A-FB7F3443049A}" srcOrd="0" destOrd="0" presId="urn:diagrams.loki3.com/BracketList"/>
    <dgm:cxn modelId="{AB28A698-E6AD-42D5-B993-F8E807300F5C}" srcId="{345EE8CB-F959-49F1-AF61-BA40980FB8A2}" destId="{1034C972-EBA3-4D72-9266-A607E5C532CB}" srcOrd="0" destOrd="0" parTransId="{A6466B60-FCCB-4E9E-8A60-FDF30624B9DB}" sibTransId="{5776CF9A-D45E-4C13-9B39-C1EA6B3C0EA2}"/>
    <dgm:cxn modelId="{41013BA1-D9A2-4E51-A5DC-49EBBAADB0CE}" srcId="{D428F4C8-B9ED-42EE-9F64-F2B2E9F3415A}" destId="{E83D9714-D75C-4546-800A-428204B3EBEF}" srcOrd="2" destOrd="0" parTransId="{4B80F656-8E0D-422D-9558-97BDE34B807F}" sibTransId="{975EA64E-3D9C-4B13-9E89-B6FECFDDD3F5}"/>
    <dgm:cxn modelId="{4A4F54A2-400C-4A40-AC14-FA9D7033A311}" srcId="{2FAE25EA-C912-4868-B633-330907DBC48C}" destId="{CBAF8CC5-9BCE-41F2-B781-13397BB0C03D}" srcOrd="0" destOrd="0" parTransId="{279AEA1B-2318-4622-AB10-975D65BAABB7}" sibTransId="{27C3A1FA-3C85-41D5-9B99-B7598A4BA4D7}"/>
    <dgm:cxn modelId="{35EF0DCD-B543-4A02-909E-30C9178CAFF5}" srcId="{D428F4C8-B9ED-42EE-9F64-F2B2E9F3415A}" destId="{2FAE25EA-C912-4868-B633-330907DBC48C}" srcOrd="0" destOrd="0" parTransId="{1BA57F7A-936E-4249-A957-292E11327840}" sibTransId="{55C5DD61-4DE0-4E41-A5C6-6472A3C5647B}"/>
    <dgm:cxn modelId="{A9F18DD5-A234-4FF2-844F-D4E3D098EC4C}" srcId="{E83D9714-D75C-4546-800A-428204B3EBEF}" destId="{345EE8CB-F959-49F1-AF61-BA40980FB8A2}" srcOrd="0" destOrd="0" parTransId="{E8A35D37-8D27-4640-89FE-EA1B3911CF66}" sibTransId="{257EFD7F-A7F1-484D-AF6D-CCB8309A4040}"/>
    <dgm:cxn modelId="{7169C3F6-EBEA-404D-BB70-76697F58A1EB}" srcId="{A2677BDF-9F0A-48F1-82D5-9463419A47D9}" destId="{7F63C417-7183-4CF3-8354-6A92CB443201}" srcOrd="0" destOrd="0" parTransId="{6E7681CB-38A4-4E30-A91E-F21BBE795716}" sibTransId="{73B98F60-2F4A-4B0D-B446-65E0CE152E42}"/>
    <dgm:cxn modelId="{673EB9F7-D9CB-43E6-9C84-E5F92E0D9E64}" type="presOf" srcId="{2FAE25EA-C912-4868-B633-330907DBC48C}" destId="{2D53CD81-CA60-484F-923C-76721E827EC2}" srcOrd="0" destOrd="0" presId="urn:diagrams.loki3.com/BracketList"/>
    <dgm:cxn modelId="{0DCE8EFB-0FEA-4160-8BD8-C11DEB98D256}" type="presOf" srcId="{BE0AB0E6-848C-4689-A4F1-BC1FD5B25747}" destId="{43439C4A-268A-4C64-A856-04789BC74C88}" srcOrd="0" destOrd="2" presId="urn:diagrams.loki3.com/BracketList"/>
    <dgm:cxn modelId="{32FC9596-6AA6-453B-85E7-70A04190DE43}" type="presParOf" srcId="{997B3A80-F869-49A4-834C-2A4C0797A1FC}" destId="{E086D098-54BC-49F8-8A18-9A023C384592}" srcOrd="0" destOrd="0" presId="urn:diagrams.loki3.com/BracketList"/>
    <dgm:cxn modelId="{C5B1E74E-FD95-4E88-88CF-CE4367984036}" type="presParOf" srcId="{E086D098-54BC-49F8-8A18-9A023C384592}" destId="{2D53CD81-CA60-484F-923C-76721E827EC2}" srcOrd="0" destOrd="0" presId="urn:diagrams.loki3.com/BracketList"/>
    <dgm:cxn modelId="{3F437087-CD22-49A2-8DB4-9E2412724082}" type="presParOf" srcId="{E086D098-54BC-49F8-8A18-9A023C384592}" destId="{4D1E4766-FFA1-4BEA-905E-0F847DCABCDB}" srcOrd="1" destOrd="0" presId="urn:diagrams.loki3.com/BracketList"/>
    <dgm:cxn modelId="{FAD96A37-06C0-469A-AD54-10B8F17288D0}" type="presParOf" srcId="{E086D098-54BC-49F8-8A18-9A023C384592}" destId="{EDE8516F-F15A-432E-87D0-299B49F0D346}" srcOrd="2" destOrd="0" presId="urn:diagrams.loki3.com/BracketList"/>
    <dgm:cxn modelId="{C132E26B-E466-4931-877F-449F7E03026F}" type="presParOf" srcId="{E086D098-54BC-49F8-8A18-9A023C384592}" destId="{0F13B87B-1D92-4A92-B73A-FB7F3443049A}" srcOrd="3" destOrd="0" presId="urn:diagrams.loki3.com/BracketList"/>
    <dgm:cxn modelId="{BF86D8F8-9957-47F0-A110-3C4688C136B8}" type="presParOf" srcId="{997B3A80-F869-49A4-834C-2A4C0797A1FC}" destId="{2069EAD9-F851-46C0-B96F-546EEDEF7F6E}" srcOrd="1" destOrd="0" presId="urn:diagrams.loki3.com/BracketList"/>
    <dgm:cxn modelId="{018952FD-265A-4CF0-8FFF-87E62DCB2972}" type="presParOf" srcId="{997B3A80-F869-49A4-834C-2A4C0797A1FC}" destId="{5A00D98C-2266-45C5-B48B-5123E9D7A16F}" srcOrd="2" destOrd="0" presId="urn:diagrams.loki3.com/BracketList"/>
    <dgm:cxn modelId="{01061E2B-09F3-4D8E-A1C3-1D019366EED5}" type="presParOf" srcId="{5A00D98C-2266-45C5-B48B-5123E9D7A16F}" destId="{8212E921-1CA3-4051-905D-BD441487C53D}" srcOrd="0" destOrd="0" presId="urn:diagrams.loki3.com/BracketList"/>
    <dgm:cxn modelId="{E9CCB423-0162-4695-8804-B35AF957DCD4}" type="presParOf" srcId="{5A00D98C-2266-45C5-B48B-5123E9D7A16F}" destId="{FB6D101C-9FE4-4D82-8244-BD74754D68A6}" srcOrd="1" destOrd="0" presId="urn:diagrams.loki3.com/BracketList"/>
    <dgm:cxn modelId="{4196DFB1-CF13-4C9D-8D61-D43B21861EF7}" type="presParOf" srcId="{5A00D98C-2266-45C5-B48B-5123E9D7A16F}" destId="{F40AC36D-122B-481A-9832-651FE5F1708F}" srcOrd="2" destOrd="0" presId="urn:diagrams.loki3.com/BracketList"/>
    <dgm:cxn modelId="{8504E210-13B6-4F3B-8B2F-A8EFEE589BC7}" type="presParOf" srcId="{5A00D98C-2266-45C5-B48B-5123E9D7A16F}" destId="{2CB54C8C-52AE-49CC-9723-8510FCB20FCC}" srcOrd="3" destOrd="0" presId="urn:diagrams.loki3.com/BracketList"/>
    <dgm:cxn modelId="{F1CAF9C1-FDC0-48EC-80E0-FF874D3016FD}" type="presParOf" srcId="{997B3A80-F869-49A4-834C-2A4C0797A1FC}" destId="{AE1EE404-19D7-4E1E-ADC0-4116D1102BE4}" srcOrd="3" destOrd="0" presId="urn:diagrams.loki3.com/BracketList"/>
    <dgm:cxn modelId="{E5362C16-42D2-4C26-B7E8-6C05768EA0AF}" type="presParOf" srcId="{997B3A80-F869-49A4-834C-2A4C0797A1FC}" destId="{59FB3F65-5481-4867-8C36-1991A4B97E33}" srcOrd="4" destOrd="0" presId="urn:diagrams.loki3.com/BracketList"/>
    <dgm:cxn modelId="{F59446C3-5FD7-48D4-AE70-178FD2F9E24D}" type="presParOf" srcId="{59FB3F65-5481-4867-8C36-1991A4B97E33}" destId="{3CC95516-F908-4E4E-BB72-AFC8A2FF275D}" srcOrd="0" destOrd="0" presId="urn:diagrams.loki3.com/BracketList"/>
    <dgm:cxn modelId="{CFFEA819-9967-4C3F-B310-450F1D59B8D4}" type="presParOf" srcId="{59FB3F65-5481-4867-8C36-1991A4B97E33}" destId="{86FC0785-D8AF-42A3-B647-7B98F951DC5E}" srcOrd="1" destOrd="0" presId="urn:diagrams.loki3.com/BracketList"/>
    <dgm:cxn modelId="{4346AEAC-7DAA-4C08-BB64-FB380C2BA044}" type="presParOf" srcId="{59FB3F65-5481-4867-8C36-1991A4B97E33}" destId="{AEB4343F-6405-4CA3-8582-C51D54212583}" srcOrd="2" destOrd="0" presId="urn:diagrams.loki3.com/BracketList"/>
    <dgm:cxn modelId="{A9976382-4C72-4AFD-95E5-C040D0903D10}" type="presParOf" srcId="{59FB3F65-5481-4867-8C36-1991A4B97E33}" destId="{43439C4A-268A-4C64-A856-04789BC74C8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accent1_2" csCatId="accent1" phldr="1"/>
      <dgm:spPr/>
    </dgm:pt>
    <dgm:pt modelId="{8B193B44-9974-430E-9B52-69F26201A080}">
      <dgm:prSet phldrT="[Text]" custT="1"/>
      <dgm:spPr/>
      <dgm:t>
        <a:bodyPr/>
        <a:lstStyle/>
        <a:p>
          <a:r>
            <a:rPr lang="en-US" sz="2400"/>
            <a:t>Title II-A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custT="1"/>
      <dgm:spPr>
        <a:effectLst>
          <a:glow rad="228600">
            <a:schemeClr val="accent1">
              <a:satMod val="175000"/>
              <a:alpha val="40000"/>
            </a:schemeClr>
          </a:glow>
        </a:effectLst>
        <a:scene3d>
          <a:camera prst="orthographicFront"/>
          <a:lightRig rig="threePt" dir="t"/>
        </a:scene3d>
        <a:sp3d>
          <a:bevelT/>
        </a:sp3d>
      </dgm:spPr>
      <dgm:t>
        <a:bodyPr/>
        <a:lstStyle/>
        <a:p>
          <a:r>
            <a:rPr lang="en-US" sz="2400"/>
            <a:t>Title IV-A</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custScaleX="102032" custScaleY="101659" custLinFactNeighborX="452" custLinFactNeighborY="150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28F4C8-B9ED-42EE-9F64-F2B2E9F3415A}" type="doc">
      <dgm:prSet loTypeId="urn:microsoft.com/office/officeart/2005/8/layout/target3" loCatId="list" qsTypeId="urn:microsoft.com/office/officeart/2005/8/quickstyle/simple4" qsCatId="simple" csTypeId="urn:microsoft.com/office/officeart/2005/8/colors/colorful2" csCatId="colorful" phldr="1"/>
      <dgm:spPr/>
      <dgm:t>
        <a:bodyPr/>
        <a:lstStyle/>
        <a:p>
          <a:endParaRPr lang="en-US"/>
        </a:p>
      </dgm:t>
    </dgm:pt>
    <dgm:pt modelId="{2FAE25EA-C912-4868-B633-330907DBC48C}">
      <dgm:prSet phldrT="[Text]" custT="1"/>
      <dgm:spPr/>
      <dgm:t>
        <a:bodyPr/>
        <a:lstStyle/>
        <a:p>
          <a:r>
            <a:rPr lang="en-US" sz="2400" b="1">
              <a:latin typeface="Calibri" panose="020F0502020204030204" pitchFamily="34" charset="0"/>
              <a:ea typeface="+mn-lt"/>
              <a:cs typeface="Calibri" panose="020F0502020204030204" pitchFamily="34" charset="0"/>
            </a:rPr>
            <a:t>Name of Activity </a:t>
          </a:r>
          <a:endParaRPr lang="en-US" sz="2400"/>
        </a:p>
      </dgm:t>
    </dgm:pt>
    <dgm:pt modelId="{1BA57F7A-936E-4249-A957-292E11327840}" type="parTrans" cxnId="{35EF0DCD-B543-4A02-909E-30C9178CAFF5}">
      <dgm:prSet/>
      <dgm:spPr/>
      <dgm:t>
        <a:bodyPr/>
        <a:lstStyle/>
        <a:p>
          <a:endParaRPr lang="en-US"/>
        </a:p>
      </dgm:t>
    </dgm:pt>
    <dgm:pt modelId="{55C5DD61-4DE0-4E41-A5C6-6472A3C5647B}" type="sibTrans" cxnId="{35EF0DCD-B543-4A02-909E-30C9178CAFF5}">
      <dgm:prSet/>
      <dgm:spPr/>
      <dgm:t>
        <a:bodyPr/>
        <a:lstStyle/>
        <a:p>
          <a:endParaRPr lang="en-US"/>
        </a:p>
      </dgm:t>
    </dgm:pt>
    <dgm:pt modelId="{FD89089F-5C4E-4E32-A91D-64C5F29D16AF}">
      <dgm:prSet custT="1"/>
      <dgm:spPr/>
      <dgm:t>
        <a:bodyPr/>
        <a:lstStyle/>
        <a:p>
          <a:r>
            <a:rPr lang="en-US" sz="1500">
              <a:latin typeface="Calibri" panose="020F0502020204030204" pitchFamily="34" charset="0"/>
              <a:ea typeface="+mn-lt"/>
              <a:cs typeface="Calibri" panose="020F0502020204030204" pitchFamily="34" charset="0"/>
            </a:rPr>
            <a:t>Create a name for the intervention that can also be used in the budget.</a:t>
          </a:r>
        </a:p>
      </dgm:t>
    </dgm:pt>
    <dgm:pt modelId="{34123C1E-ED41-4D3E-A0AA-1E1122C690E3}" type="parTrans" cxnId="{052E0305-A102-4F64-BD2B-40D424E13536}">
      <dgm:prSet/>
      <dgm:spPr/>
      <dgm:t>
        <a:bodyPr/>
        <a:lstStyle/>
        <a:p>
          <a:endParaRPr lang="en-US"/>
        </a:p>
      </dgm:t>
    </dgm:pt>
    <dgm:pt modelId="{D54F7E06-47DF-4551-B917-E04611104BC8}" type="sibTrans" cxnId="{052E0305-A102-4F64-BD2B-40D424E13536}">
      <dgm:prSet/>
      <dgm:spPr/>
      <dgm:t>
        <a:bodyPr/>
        <a:lstStyle/>
        <a:p>
          <a:endParaRPr lang="en-US"/>
        </a:p>
      </dgm:t>
    </dgm:pt>
    <dgm:pt modelId="{81C157BE-7887-4310-97D0-419636449CFE}">
      <dgm:prSet custT="1"/>
      <dgm:spPr/>
      <dgm:t>
        <a:bodyPr/>
        <a:lstStyle/>
        <a:p>
          <a:r>
            <a:rPr lang="en-US" sz="2400" b="1">
              <a:latin typeface="Calibri" panose="020F0502020204030204" pitchFamily="34" charset="0"/>
              <a:ea typeface="+mn-lt"/>
              <a:cs typeface="Calibri" panose="020F0502020204030204" pitchFamily="34" charset="0"/>
            </a:rPr>
            <a:t>Select Participating Schools</a:t>
          </a:r>
          <a:endParaRPr lang="en-US" sz="2400">
            <a:latin typeface="Calibri" panose="020F0502020204030204" pitchFamily="34" charset="0"/>
            <a:ea typeface="+mn-lt"/>
            <a:cs typeface="Calibri" panose="020F0502020204030204" pitchFamily="34" charset="0"/>
          </a:endParaRPr>
        </a:p>
      </dgm:t>
    </dgm:pt>
    <dgm:pt modelId="{C083740C-678C-42DE-A4F4-BBC2CD4F7BBA}" type="parTrans" cxnId="{AD93BA90-4A18-4DB6-A2DE-118D40A90F1F}">
      <dgm:prSet/>
      <dgm:spPr/>
      <dgm:t>
        <a:bodyPr/>
        <a:lstStyle/>
        <a:p>
          <a:endParaRPr lang="en-US"/>
        </a:p>
      </dgm:t>
    </dgm:pt>
    <dgm:pt modelId="{92041FC0-8575-4BC2-A986-050EC1D7E984}" type="sibTrans" cxnId="{AD93BA90-4A18-4DB6-A2DE-118D40A90F1F}">
      <dgm:prSet/>
      <dgm:spPr/>
      <dgm:t>
        <a:bodyPr/>
        <a:lstStyle/>
        <a:p>
          <a:endParaRPr lang="en-US"/>
        </a:p>
      </dgm:t>
    </dgm:pt>
    <dgm:pt modelId="{21A18DA6-A05F-44F6-9FFF-520D1958E977}">
      <dgm:prSet custT="1"/>
      <dgm:spPr/>
      <dgm:t>
        <a:bodyPr/>
        <a:lstStyle/>
        <a:p>
          <a:r>
            <a:rPr lang="en-US" sz="1500">
              <a:latin typeface="Calibri" panose="020F0502020204030204" pitchFamily="34" charset="0"/>
              <a:ea typeface="+mn-lt"/>
              <a:cs typeface="Calibri" panose="020F0502020204030204" pitchFamily="34" charset="0"/>
            </a:rPr>
            <a:t>Use the drop-down list to select the participating schools</a:t>
          </a:r>
          <a:r>
            <a:rPr lang="en-US" sz="1400">
              <a:latin typeface="Calibri" panose="020F0502020204030204" pitchFamily="34" charset="0"/>
              <a:ea typeface="+mn-lt"/>
              <a:cs typeface="Calibri" panose="020F0502020204030204" pitchFamily="34" charset="0"/>
            </a:rPr>
            <a:t>.</a:t>
          </a:r>
        </a:p>
      </dgm:t>
    </dgm:pt>
    <dgm:pt modelId="{3659C7A5-382D-466D-8E85-4F5CC8A7D36E}" type="parTrans" cxnId="{24ABC994-7315-4FE6-88F5-6BB4BC9C7DC1}">
      <dgm:prSet/>
      <dgm:spPr/>
      <dgm:t>
        <a:bodyPr/>
        <a:lstStyle/>
        <a:p>
          <a:endParaRPr lang="en-US"/>
        </a:p>
      </dgm:t>
    </dgm:pt>
    <dgm:pt modelId="{AA643EAF-4C85-44C8-A116-D9167C010D76}" type="sibTrans" cxnId="{24ABC994-7315-4FE6-88F5-6BB4BC9C7DC1}">
      <dgm:prSet/>
      <dgm:spPr/>
      <dgm:t>
        <a:bodyPr/>
        <a:lstStyle/>
        <a:p>
          <a:endParaRPr lang="en-US"/>
        </a:p>
      </dgm:t>
    </dgm:pt>
    <dgm:pt modelId="{AE063E64-635C-46B7-A84E-CB515117ECF3}">
      <dgm:prSet custT="1"/>
      <dgm:spPr/>
      <dgm:t>
        <a:bodyPr/>
        <a:lstStyle/>
        <a:p>
          <a:r>
            <a:rPr lang="en-US" sz="2400" b="1">
              <a:latin typeface="Calibri" panose="020F0502020204030204" pitchFamily="34" charset="0"/>
              <a:ea typeface="+mn-lt"/>
              <a:cs typeface="Calibri" panose="020F0502020204030204" pitchFamily="34" charset="0"/>
            </a:rPr>
            <a:t>Intervention Description</a:t>
          </a:r>
          <a:endParaRPr lang="en-US" sz="2400">
            <a:latin typeface="Calibri" panose="020F0502020204030204" pitchFamily="34" charset="0"/>
            <a:ea typeface="+mn-lt"/>
            <a:cs typeface="Calibri" panose="020F0502020204030204" pitchFamily="34" charset="0"/>
          </a:endParaRPr>
        </a:p>
      </dgm:t>
    </dgm:pt>
    <dgm:pt modelId="{AEFEE138-D0E9-43FC-B1B4-BF254D4B08AE}" type="parTrans" cxnId="{4E8CB4AE-0E0A-4A6D-8C1D-07ADEF74F0E4}">
      <dgm:prSet/>
      <dgm:spPr/>
      <dgm:t>
        <a:bodyPr/>
        <a:lstStyle/>
        <a:p>
          <a:endParaRPr lang="en-US"/>
        </a:p>
      </dgm:t>
    </dgm:pt>
    <dgm:pt modelId="{4995CA8A-C8EC-418A-B274-2C9F81334569}" type="sibTrans" cxnId="{4E8CB4AE-0E0A-4A6D-8C1D-07ADEF74F0E4}">
      <dgm:prSet/>
      <dgm:spPr/>
      <dgm:t>
        <a:bodyPr/>
        <a:lstStyle/>
        <a:p>
          <a:endParaRPr lang="en-US"/>
        </a:p>
      </dgm:t>
    </dgm:pt>
    <dgm:pt modelId="{7707A0E2-8898-45B7-977B-1B0BB53EF80B}">
      <dgm:prSet custT="1"/>
      <dgm:spPr/>
      <dgm:t>
        <a:bodyPr/>
        <a:lstStyle/>
        <a:p>
          <a:r>
            <a:rPr lang="en-US" sz="1500">
              <a:effectLst/>
              <a:latin typeface="Calibri" panose="020F0502020204030204" pitchFamily="34" charset="0"/>
              <a:ea typeface="Calibri" panose="020F0502020204030204" pitchFamily="34" charset="0"/>
              <a:cs typeface="Calibri" panose="020F0502020204030204" pitchFamily="34" charset="0"/>
            </a:rPr>
            <a:t>The needs of private school students and/or teachers.</a:t>
          </a:r>
        </a:p>
      </dgm:t>
    </dgm:pt>
    <dgm:pt modelId="{DFE25CD5-B1AC-4333-B203-A0C5FC501ECE}" type="parTrans" cxnId="{365E1364-62FF-4FEC-A48A-9AE3BFCC44D9}">
      <dgm:prSet/>
      <dgm:spPr/>
      <dgm:t>
        <a:bodyPr/>
        <a:lstStyle/>
        <a:p>
          <a:endParaRPr lang="en-US"/>
        </a:p>
      </dgm:t>
    </dgm:pt>
    <dgm:pt modelId="{FB3C6F30-25D8-4759-A958-64B3299EB74C}" type="sibTrans" cxnId="{365E1364-62FF-4FEC-A48A-9AE3BFCC44D9}">
      <dgm:prSet/>
      <dgm:spPr/>
      <dgm:t>
        <a:bodyPr/>
        <a:lstStyle/>
        <a:p>
          <a:endParaRPr lang="en-US"/>
        </a:p>
      </dgm:t>
    </dgm:pt>
    <dgm:pt modelId="{43969C4B-F2EB-40EC-A037-6386652B33DD}">
      <dgm:prSet custT="1"/>
      <dgm:spPr/>
      <dgm:t>
        <a:bodyPr/>
        <a:lstStyle/>
        <a:p>
          <a:r>
            <a:rPr lang="en-US" sz="1500">
              <a:effectLst/>
              <a:latin typeface="Calibri" panose="020F0502020204030204" pitchFamily="34" charset="0"/>
              <a:ea typeface="Calibri" panose="020F0502020204030204" pitchFamily="34" charset="0"/>
              <a:cs typeface="Calibri" panose="020F0502020204030204" pitchFamily="34" charset="0"/>
            </a:rPr>
            <a:t>The intervention</a:t>
          </a:r>
        </a:p>
      </dgm:t>
    </dgm:pt>
    <dgm:pt modelId="{81219EF2-9139-4278-B30C-9B55116B4DB0}" type="parTrans" cxnId="{A9A259FD-C653-49F2-9117-02BDFE6F1507}">
      <dgm:prSet/>
      <dgm:spPr/>
      <dgm:t>
        <a:bodyPr/>
        <a:lstStyle/>
        <a:p>
          <a:endParaRPr lang="en-US"/>
        </a:p>
      </dgm:t>
    </dgm:pt>
    <dgm:pt modelId="{E814E853-8EED-4FB1-B72F-A2D641A74EBE}" type="sibTrans" cxnId="{A9A259FD-C653-49F2-9117-02BDFE6F1507}">
      <dgm:prSet/>
      <dgm:spPr/>
      <dgm:t>
        <a:bodyPr/>
        <a:lstStyle/>
        <a:p>
          <a:endParaRPr lang="en-US"/>
        </a:p>
      </dgm:t>
    </dgm:pt>
    <dgm:pt modelId="{AFA87384-E572-4B5D-8235-7A451CD068D1}">
      <dgm:prSet custT="1"/>
      <dgm:spPr/>
      <dgm:t>
        <a:bodyPr/>
        <a:lstStyle/>
        <a:p>
          <a:r>
            <a:rPr lang="en-US" sz="1500">
              <a:effectLst/>
              <a:latin typeface="Calibri" panose="020F0502020204030204" pitchFamily="34" charset="0"/>
              <a:ea typeface="Calibri" panose="020F0502020204030204" pitchFamily="34" charset="0"/>
              <a:cs typeface="Calibri" panose="020F0502020204030204" pitchFamily="34" charset="0"/>
            </a:rPr>
            <a:t>How the LEA will periodically assess the effectiveness of the program</a:t>
          </a:r>
        </a:p>
      </dgm:t>
    </dgm:pt>
    <dgm:pt modelId="{0CD36B96-BAB6-423E-BA35-F6A6395CAA9C}" type="parTrans" cxnId="{66C63C14-407D-4E42-9228-012AC48F49E0}">
      <dgm:prSet/>
      <dgm:spPr/>
      <dgm:t>
        <a:bodyPr/>
        <a:lstStyle/>
        <a:p>
          <a:endParaRPr lang="en-US"/>
        </a:p>
      </dgm:t>
    </dgm:pt>
    <dgm:pt modelId="{2B9883BE-1AC5-4428-89A4-708DDACE2E47}" type="sibTrans" cxnId="{66C63C14-407D-4E42-9228-012AC48F49E0}">
      <dgm:prSet/>
      <dgm:spPr/>
      <dgm:t>
        <a:bodyPr/>
        <a:lstStyle/>
        <a:p>
          <a:endParaRPr lang="en-US"/>
        </a:p>
      </dgm:t>
    </dgm:pt>
    <dgm:pt modelId="{89FE141D-57F7-4E13-B73E-057BB247BC67}">
      <dgm:prSet custT="1"/>
      <dgm:spPr/>
      <dgm:t>
        <a:bodyPr/>
        <a:lstStyle/>
        <a:p>
          <a:r>
            <a:rPr lang="en-US" sz="1500">
              <a:effectLst/>
              <a:latin typeface="Calibri" panose="020F0502020204030204" pitchFamily="34" charset="0"/>
              <a:ea typeface="Calibri" panose="020F0502020204030204" pitchFamily="34" charset="0"/>
              <a:cs typeface="Calibri" panose="020F0502020204030204" pitchFamily="34" charset="0"/>
            </a:rPr>
            <a:t>How the LEA will maintain control of the program</a:t>
          </a:r>
        </a:p>
      </dgm:t>
    </dgm:pt>
    <dgm:pt modelId="{0837F84A-7F72-41F2-8595-579CDDB918F4}" type="parTrans" cxnId="{20B161A7-B9FB-4D39-A676-11A636DB2911}">
      <dgm:prSet/>
      <dgm:spPr/>
      <dgm:t>
        <a:bodyPr/>
        <a:lstStyle/>
        <a:p>
          <a:endParaRPr lang="en-US"/>
        </a:p>
      </dgm:t>
    </dgm:pt>
    <dgm:pt modelId="{BA542C65-D14E-482D-83CA-3B97FE6A68FD}" type="sibTrans" cxnId="{20B161A7-B9FB-4D39-A676-11A636DB2911}">
      <dgm:prSet/>
      <dgm:spPr/>
      <dgm:t>
        <a:bodyPr/>
        <a:lstStyle/>
        <a:p>
          <a:endParaRPr lang="en-US"/>
        </a:p>
      </dgm:t>
    </dgm:pt>
    <dgm:pt modelId="{F223CDEF-C01F-493A-9EF2-A8CD514F62E9}" type="pres">
      <dgm:prSet presAssocID="{D428F4C8-B9ED-42EE-9F64-F2B2E9F3415A}" presName="Name0" presStyleCnt="0">
        <dgm:presLayoutVars>
          <dgm:chMax val="7"/>
          <dgm:dir/>
          <dgm:animLvl val="lvl"/>
          <dgm:resizeHandles val="exact"/>
        </dgm:presLayoutVars>
      </dgm:prSet>
      <dgm:spPr/>
    </dgm:pt>
    <dgm:pt modelId="{F978295B-626B-46D0-B8C9-3649805F23B0}" type="pres">
      <dgm:prSet presAssocID="{2FAE25EA-C912-4868-B633-330907DBC48C}" presName="circle1" presStyleLbl="node1" presStyleIdx="0" presStyleCnt="3"/>
      <dgm:spPr/>
    </dgm:pt>
    <dgm:pt modelId="{174FFB28-269A-4FB7-AF33-3834697CFC55}" type="pres">
      <dgm:prSet presAssocID="{2FAE25EA-C912-4868-B633-330907DBC48C}" presName="space" presStyleCnt="0"/>
      <dgm:spPr/>
    </dgm:pt>
    <dgm:pt modelId="{78BC0311-7CDB-4B52-A5EE-B6A7164DF8AB}" type="pres">
      <dgm:prSet presAssocID="{2FAE25EA-C912-4868-B633-330907DBC48C}" presName="rect1" presStyleLbl="alignAcc1" presStyleIdx="0" presStyleCnt="3"/>
      <dgm:spPr/>
    </dgm:pt>
    <dgm:pt modelId="{0AB27392-34C4-4696-87B8-6F56890D37CF}" type="pres">
      <dgm:prSet presAssocID="{81C157BE-7887-4310-97D0-419636449CFE}" presName="vertSpace2" presStyleLbl="node1" presStyleIdx="0" presStyleCnt="3"/>
      <dgm:spPr/>
    </dgm:pt>
    <dgm:pt modelId="{F3C45D83-6A5F-4CCF-8A9B-E1583715D948}" type="pres">
      <dgm:prSet presAssocID="{81C157BE-7887-4310-97D0-419636449CFE}" presName="circle2" presStyleLbl="node1" presStyleIdx="1" presStyleCnt="3"/>
      <dgm:spPr/>
    </dgm:pt>
    <dgm:pt modelId="{9034DFC5-BF30-49B5-B1C7-D925C2048049}" type="pres">
      <dgm:prSet presAssocID="{81C157BE-7887-4310-97D0-419636449CFE}" presName="rect2" presStyleLbl="alignAcc1" presStyleIdx="1" presStyleCnt="3"/>
      <dgm:spPr/>
    </dgm:pt>
    <dgm:pt modelId="{24C08534-9782-4CE3-BD44-8BF7B7F9F69A}" type="pres">
      <dgm:prSet presAssocID="{AE063E64-635C-46B7-A84E-CB515117ECF3}" presName="vertSpace3" presStyleLbl="node1" presStyleIdx="1" presStyleCnt="3"/>
      <dgm:spPr/>
    </dgm:pt>
    <dgm:pt modelId="{CFB95215-0D22-4462-B491-F2E61A7E9901}" type="pres">
      <dgm:prSet presAssocID="{AE063E64-635C-46B7-A84E-CB515117ECF3}" presName="circle3" presStyleLbl="node1" presStyleIdx="2" presStyleCnt="3"/>
      <dgm:spPr/>
    </dgm:pt>
    <dgm:pt modelId="{926B72D4-93B8-4F22-B20C-E70DF6DF4939}" type="pres">
      <dgm:prSet presAssocID="{AE063E64-635C-46B7-A84E-CB515117ECF3}" presName="rect3" presStyleLbl="alignAcc1" presStyleIdx="2" presStyleCnt="3"/>
      <dgm:spPr/>
    </dgm:pt>
    <dgm:pt modelId="{0E24FEC9-44D1-486F-9348-574052790C7B}" type="pres">
      <dgm:prSet presAssocID="{2FAE25EA-C912-4868-B633-330907DBC48C}" presName="rect1ParTx" presStyleLbl="alignAcc1" presStyleIdx="2" presStyleCnt="3">
        <dgm:presLayoutVars>
          <dgm:chMax val="1"/>
          <dgm:bulletEnabled val="1"/>
        </dgm:presLayoutVars>
      </dgm:prSet>
      <dgm:spPr/>
    </dgm:pt>
    <dgm:pt modelId="{D1D6F379-CAB8-43E0-91C9-934BB9A5570D}" type="pres">
      <dgm:prSet presAssocID="{2FAE25EA-C912-4868-B633-330907DBC48C}" presName="rect1ChTx" presStyleLbl="alignAcc1" presStyleIdx="2" presStyleCnt="3">
        <dgm:presLayoutVars>
          <dgm:bulletEnabled val="1"/>
        </dgm:presLayoutVars>
      </dgm:prSet>
      <dgm:spPr/>
    </dgm:pt>
    <dgm:pt modelId="{D5CD374A-5035-4236-A362-99690152BE53}" type="pres">
      <dgm:prSet presAssocID="{81C157BE-7887-4310-97D0-419636449CFE}" presName="rect2ParTx" presStyleLbl="alignAcc1" presStyleIdx="2" presStyleCnt="3">
        <dgm:presLayoutVars>
          <dgm:chMax val="1"/>
          <dgm:bulletEnabled val="1"/>
        </dgm:presLayoutVars>
      </dgm:prSet>
      <dgm:spPr/>
    </dgm:pt>
    <dgm:pt modelId="{1F95EC30-A787-45F5-9E4F-C0F071BF4068}" type="pres">
      <dgm:prSet presAssocID="{81C157BE-7887-4310-97D0-419636449CFE}" presName="rect2ChTx" presStyleLbl="alignAcc1" presStyleIdx="2" presStyleCnt="3">
        <dgm:presLayoutVars>
          <dgm:bulletEnabled val="1"/>
        </dgm:presLayoutVars>
      </dgm:prSet>
      <dgm:spPr/>
    </dgm:pt>
    <dgm:pt modelId="{FC6B2AF6-FE5E-4149-9016-1EAA64BD4923}" type="pres">
      <dgm:prSet presAssocID="{AE063E64-635C-46B7-A84E-CB515117ECF3}" presName="rect3ParTx" presStyleLbl="alignAcc1" presStyleIdx="2" presStyleCnt="3">
        <dgm:presLayoutVars>
          <dgm:chMax val="1"/>
          <dgm:bulletEnabled val="1"/>
        </dgm:presLayoutVars>
      </dgm:prSet>
      <dgm:spPr/>
    </dgm:pt>
    <dgm:pt modelId="{87CF25DE-457F-47BD-B992-2A796907284A}" type="pres">
      <dgm:prSet presAssocID="{AE063E64-635C-46B7-A84E-CB515117ECF3}" presName="rect3ChTx" presStyleLbl="alignAcc1" presStyleIdx="2" presStyleCnt="3">
        <dgm:presLayoutVars>
          <dgm:bulletEnabled val="1"/>
        </dgm:presLayoutVars>
      </dgm:prSet>
      <dgm:spPr/>
    </dgm:pt>
  </dgm:ptLst>
  <dgm:cxnLst>
    <dgm:cxn modelId="{9F527104-E2DE-4F0B-8DEA-2587778DD4B7}" type="presOf" srcId="{81C157BE-7887-4310-97D0-419636449CFE}" destId="{9034DFC5-BF30-49B5-B1C7-D925C2048049}" srcOrd="0" destOrd="0" presId="urn:microsoft.com/office/officeart/2005/8/layout/target3"/>
    <dgm:cxn modelId="{052E0305-A102-4F64-BD2B-40D424E13536}" srcId="{2FAE25EA-C912-4868-B633-330907DBC48C}" destId="{FD89089F-5C4E-4E32-A91D-64C5F29D16AF}" srcOrd="0" destOrd="0" parTransId="{34123C1E-ED41-4D3E-A0AA-1E1122C690E3}" sibTransId="{D54F7E06-47DF-4551-B917-E04611104BC8}"/>
    <dgm:cxn modelId="{F09E7B0E-5B7E-47C3-AC0D-A3E7C6D93FC9}" type="presOf" srcId="{2FAE25EA-C912-4868-B633-330907DBC48C}" destId="{0E24FEC9-44D1-486F-9348-574052790C7B}" srcOrd="1" destOrd="0" presId="urn:microsoft.com/office/officeart/2005/8/layout/target3"/>
    <dgm:cxn modelId="{66C63C14-407D-4E42-9228-012AC48F49E0}" srcId="{AE063E64-635C-46B7-A84E-CB515117ECF3}" destId="{AFA87384-E572-4B5D-8235-7A451CD068D1}" srcOrd="2" destOrd="0" parTransId="{0CD36B96-BAB6-423E-BA35-F6A6395CAA9C}" sibTransId="{2B9883BE-1AC5-4428-89A4-708DDACE2E47}"/>
    <dgm:cxn modelId="{BF82702C-4504-4401-8675-3DFDFC075742}" type="presOf" srcId="{89FE141D-57F7-4E13-B73E-057BB247BC67}" destId="{87CF25DE-457F-47BD-B992-2A796907284A}" srcOrd="0" destOrd="3" presId="urn:microsoft.com/office/officeart/2005/8/layout/target3"/>
    <dgm:cxn modelId="{1C3D0432-CE0C-4355-8684-033DFFF75115}" type="presOf" srcId="{AE063E64-635C-46B7-A84E-CB515117ECF3}" destId="{926B72D4-93B8-4F22-B20C-E70DF6DF4939}" srcOrd="0" destOrd="0" presId="urn:microsoft.com/office/officeart/2005/8/layout/target3"/>
    <dgm:cxn modelId="{80C5CD63-3E87-49C4-B92D-4DD2F2CDB165}" type="presOf" srcId="{81C157BE-7887-4310-97D0-419636449CFE}" destId="{D5CD374A-5035-4236-A362-99690152BE53}" srcOrd="1" destOrd="0" presId="urn:microsoft.com/office/officeart/2005/8/layout/target3"/>
    <dgm:cxn modelId="{365E1364-62FF-4FEC-A48A-9AE3BFCC44D9}" srcId="{AE063E64-635C-46B7-A84E-CB515117ECF3}" destId="{7707A0E2-8898-45B7-977B-1B0BB53EF80B}" srcOrd="0" destOrd="0" parTransId="{DFE25CD5-B1AC-4333-B203-A0C5FC501ECE}" sibTransId="{FB3C6F30-25D8-4759-A958-64B3299EB74C}"/>
    <dgm:cxn modelId="{584A0745-FC8C-4D8E-9F67-53E11F3BD7D9}" type="presOf" srcId="{43969C4B-F2EB-40EC-A037-6386652B33DD}" destId="{87CF25DE-457F-47BD-B992-2A796907284A}" srcOrd="0" destOrd="1" presId="urn:microsoft.com/office/officeart/2005/8/layout/target3"/>
    <dgm:cxn modelId="{E4306B66-9633-4DF1-8D1B-6228196DE634}" type="presOf" srcId="{D428F4C8-B9ED-42EE-9F64-F2B2E9F3415A}" destId="{F223CDEF-C01F-493A-9EF2-A8CD514F62E9}" srcOrd="0" destOrd="0" presId="urn:microsoft.com/office/officeart/2005/8/layout/target3"/>
    <dgm:cxn modelId="{8BCEAA53-EAA8-40D2-B19E-57595D9CDC55}" type="presOf" srcId="{2FAE25EA-C912-4868-B633-330907DBC48C}" destId="{78BC0311-7CDB-4B52-A5EE-B6A7164DF8AB}" srcOrd="0" destOrd="0" presId="urn:microsoft.com/office/officeart/2005/8/layout/target3"/>
    <dgm:cxn modelId="{AD93BA90-4A18-4DB6-A2DE-118D40A90F1F}" srcId="{D428F4C8-B9ED-42EE-9F64-F2B2E9F3415A}" destId="{81C157BE-7887-4310-97D0-419636449CFE}" srcOrd="1" destOrd="0" parTransId="{C083740C-678C-42DE-A4F4-BBC2CD4F7BBA}" sibTransId="{92041FC0-8575-4BC2-A986-050EC1D7E984}"/>
    <dgm:cxn modelId="{24ABC994-7315-4FE6-88F5-6BB4BC9C7DC1}" srcId="{81C157BE-7887-4310-97D0-419636449CFE}" destId="{21A18DA6-A05F-44F6-9FFF-520D1958E977}" srcOrd="0" destOrd="0" parTransId="{3659C7A5-382D-466D-8E85-4F5CC8A7D36E}" sibTransId="{AA643EAF-4C85-44C8-A116-D9167C010D76}"/>
    <dgm:cxn modelId="{20B161A7-B9FB-4D39-A676-11A636DB2911}" srcId="{AE063E64-635C-46B7-A84E-CB515117ECF3}" destId="{89FE141D-57F7-4E13-B73E-057BB247BC67}" srcOrd="3" destOrd="0" parTransId="{0837F84A-7F72-41F2-8595-579CDDB918F4}" sibTransId="{BA542C65-D14E-482D-83CA-3B97FE6A68FD}"/>
    <dgm:cxn modelId="{4E8CB4AE-0E0A-4A6D-8C1D-07ADEF74F0E4}" srcId="{D428F4C8-B9ED-42EE-9F64-F2B2E9F3415A}" destId="{AE063E64-635C-46B7-A84E-CB515117ECF3}" srcOrd="2" destOrd="0" parTransId="{AEFEE138-D0E9-43FC-B1B4-BF254D4B08AE}" sibTransId="{4995CA8A-C8EC-418A-B274-2C9F81334569}"/>
    <dgm:cxn modelId="{03F5E1C0-B22C-4980-B8B2-99DDE12E6604}" type="presOf" srcId="{FD89089F-5C4E-4E32-A91D-64C5F29D16AF}" destId="{D1D6F379-CAB8-43E0-91C9-934BB9A5570D}" srcOrd="0" destOrd="0" presId="urn:microsoft.com/office/officeart/2005/8/layout/target3"/>
    <dgm:cxn modelId="{35EF0DCD-B543-4A02-909E-30C9178CAFF5}" srcId="{D428F4C8-B9ED-42EE-9F64-F2B2E9F3415A}" destId="{2FAE25EA-C912-4868-B633-330907DBC48C}" srcOrd="0" destOrd="0" parTransId="{1BA57F7A-936E-4249-A957-292E11327840}" sibTransId="{55C5DD61-4DE0-4E41-A5C6-6472A3C5647B}"/>
    <dgm:cxn modelId="{39BFE1E8-FEB0-4717-BFB3-4982E195871B}" type="presOf" srcId="{7707A0E2-8898-45B7-977B-1B0BB53EF80B}" destId="{87CF25DE-457F-47BD-B992-2A796907284A}" srcOrd="0" destOrd="0" presId="urn:microsoft.com/office/officeart/2005/8/layout/target3"/>
    <dgm:cxn modelId="{A378C7EF-DDD7-41FC-8F87-AB3DB74FD066}" type="presOf" srcId="{AE063E64-635C-46B7-A84E-CB515117ECF3}" destId="{FC6B2AF6-FE5E-4149-9016-1EAA64BD4923}" srcOrd="1" destOrd="0" presId="urn:microsoft.com/office/officeart/2005/8/layout/target3"/>
    <dgm:cxn modelId="{F789FFF4-9961-44A4-B64E-88EB3F9DAE78}" type="presOf" srcId="{21A18DA6-A05F-44F6-9FFF-520D1958E977}" destId="{1F95EC30-A787-45F5-9E4F-C0F071BF4068}" srcOrd="0" destOrd="0" presId="urn:microsoft.com/office/officeart/2005/8/layout/target3"/>
    <dgm:cxn modelId="{D965F3F9-77CD-4A32-8255-97B6823AFDA4}" type="presOf" srcId="{AFA87384-E572-4B5D-8235-7A451CD068D1}" destId="{87CF25DE-457F-47BD-B992-2A796907284A}" srcOrd="0" destOrd="2" presId="urn:microsoft.com/office/officeart/2005/8/layout/target3"/>
    <dgm:cxn modelId="{A9A259FD-C653-49F2-9117-02BDFE6F1507}" srcId="{AE063E64-635C-46B7-A84E-CB515117ECF3}" destId="{43969C4B-F2EB-40EC-A037-6386652B33DD}" srcOrd="1" destOrd="0" parTransId="{81219EF2-9139-4278-B30C-9B55116B4DB0}" sibTransId="{E814E853-8EED-4FB1-B72F-A2D641A74EBE}"/>
    <dgm:cxn modelId="{CA8FAD7C-7653-4044-9B51-D64A0A81B32A}" type="presParOf" srcId="{F223CDEF-C01F-493A-9EF2-A8CD514F62E9}" destId="{F978295B-626B-46D0-B8C9-3649805F23B0}" srcOrd="0" destOrd="0" presId="urn:microsoft.com/office/officeart/2005/8/layout/target3"/>
    <dgm:cxn modelId="{DABC64CC-58FE-46C7-966F-FCE492565AEE}" type="presParOf" srcId="{F223CDEF-C01F-493A-9EF2-A8CD514F62E9}" destId="{174FFB28-269A-4FB7-AF33-3834697CFC55}" srcOrd="1" destOrd="0" presId="urn:microsoft.com/office/officeart/2005/8/layout/target3"/>
    <dgm:cxn modelId="{AAA7AE2D-F681-4525-85C0-F181FE9B392D}" type="presParOf" srcId="{F223CDEF-C01F-493A-9EF2-A8CD514F62E9}" destId="{78BC0311-7CDB-4B52-A5EE-B6A7164DF8AB}" srcOrd="2" destOrd="0" presId="urn:microsoft.com/office/officeart/2005/8/layout/target3"/>
    <dgm:cxn modelId="{CAA3762F-8804-42A7-95C3-BB4B6AEEEC88}" type="presParOf" srcId="{F223CDEF-C01F-493A-9EF2-A8CD514F62E9}" destId="{0AB27392-34C4-4696-87B8-6F56890D37CF}" srcOrd="3" destOrd="0" presId="urn:microsoft.com/office/officeart/2005/8/layout/target3"/>
    <dgm:cxn modelId="{69DAAED1-BEAB-4DA5-9B0C-6A83AA3AB773}" type="presParOf" srcId="{F223CDEF-C01F-493A-9EF2-A8CD514F62E9}" destId="{F3C45D83-6A5F-4CCF-8A9B-E1583715D948}" srcOrd="4" destOrd="0" presId="urn:microsoft.com/office/officeart/2005/8/layout/target3"/>
    <dgm:cxn modelId="{41ABB003-F5F5-45A5-9B19-CD2A47CB3C79}" type="presParOf" srcId="{F223CDEF-C01F-493A-9EF2-A8CD514F62E9}" destId="{9034DFC5-BF30-49B5-B1C7-D925C2048049}" srcOrd="5" destOrd="0" presId="urn:microsoft.com/office/officeart/2005/8/layout/target3"/>
    <dgm:cxn modelId="{20FF41AF-BCA3-42C8-8154-68A1CC505490}" type="presParOf" srcId="{F223CDEF-C01F-493A-9EF2-A8CD514F62E9}" destId="{24C08534-9782-4CE3-BD44-8BF7B7F9F69A}" srcOrd="6" destOrd="0" presId="urn:microsoft.com/office/officeart/2005/8/layout/target3"/>
    <dgm:cxn modelId="{49E838D6-2610-4CCC-A878-FDFE0C4571C6}" type="presParOf" srcId="{F223CDEF-C01F-493A-9EF2-A8CD514F62E9}" destId="{CFB95215-0D22-4462-B491-F2E61A7E9901}" srcOrd="7" destOrd="0" presId="urn:microsoft.com/office/officeart/2005/8/layout/target3"/>
    <dgm:cxn modelId="{ED654F0B-5755-4460-84A9-EFEFDC8FB611}" type="presParOf" srcId="{F223CDEF-C01F-493A-9EF2-A8CD514F62E9}" destId="{926B72D4-93B8-4F22-B20C-E70DF6DF4939}" srcOrd="8" destOrd="0" presId="urn:microsoft.com/office/officeart/2005/8/layout/target3"/>
    <dgm:cxn modelId="{2050D12B-7B97-42FF-A983-07195735487F}" type="presParOf" srcId="{F223CDEF-C01F-493A-9EF2-A8CD514F62E9}" destId="{0E24FEC9-44D1-486F-9348-574052790C7B}" srcOrd="9" destOrd="0" presId="urn:microsoft.com/office/officeart/2005/8/layout/target3"/>
    <dgm:cxn modelId="{E2615229-2646-46D7-9586-EFD1DDBAB13F}" type="presParOf" srcId="{F223CDEF-C01F-493A-9EF2-A8CD514F62E9}" destId="{D1D6F379-CAB8-43E0-91C9-934BB9A5570D}" srcOrd="10" destOrd="0" presId="urn:microsoft.com/office/officeart/2005/8/layout/target3"/>
    <dgm:cxn modelId="{AE2D57B8-9A41-4788-8C70-C77F381EF225}" type="presParOf" srcId="{F223CDEF-C01F-493A-9EF2-A8CD514F62E9}" destId="{D5CD374A-5035-4236-A362-99690152BE53}" srcOrd="11" destOrd="0" presId="urn:microsoft.com/office/officeart/2005/8/layout/target3"/>
    <dgm:cxn modelId="{AE2E033F-5D87-46B8-91CB-80EFBA2FECA4}" type="presParOf" srcId="{F223CDEF-C01F-493A-9EF2-A8CD514F62E9}" destId="{1F95EC30-A787-45F5-9E4F-C0F071BF4068}" srcOrd="12" destOrd="0" presId="urn:microsoft.com/office/officeart/2005/8/layout/target3"/>
    <dgm:cxn modelId="{1A7E90B4-232D-4B25-91EA-11C96DBD6373}" type="presParOf" srcId="{F223CDEF-C01F-493A-9EF2-A8CD514F62E9}" destId="{FC6B2AF6-FE5E-4149-9016-1EAA64BD4923}" srcOrd="13" destOrd="0" presId="urn:microsoft.com/office/officeart/2005/8/layout/target3"/>
    <dgm:cxn modelId="{654D08D2-5C4E-4A50-B9B6-16D2B9BE6647}" type="presParOf" srcId="{F223CDEF-C01F-493A-9EF2-A8CD514F62E9}" destId="{87CF25DE-457F-47BD-B992-2A796907284A}"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AB9672-1910-40B7-AE82-86CAD54F810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2C06A1EC-2B94-4AEF-8661-DBF496E1A01E}">
      <dgm:prSet phldrT="[Text]" custT="1"/>
      <dgm:spPr/>
      <dgm:t>
        <a:bodyPr/>
        <a:lstStyle/>
        <a:p>
          <a:pPr>
            <a:spcBef>
              <a:spcPts val="1800"/>
            </a:spcBef>
            <a:spcAft>
              <a:spcPts val="1800"/>
            </a:spcAft>
          </a:pPr>
          <a:r>
            <a:rPr lang="en-US" altLang="en-US" sz="2000" b="1">
              <a:solidFill>
                <a:srgbClr val="0070C0"/>
              </a:solidFill>
              <a:latin typeface="Calibri"/>
              <a:cs typeface="Calibri"/>
            </a:rPr>
            <a:t>Reserve:</a:t>
          </a:r>
          <a:r>
            <a:rPr lang="en-US" altLang="en-US" sz="2000" b="1">
              <a:latin typeface="Calibri"/>
              <a:cs typeface="Calibri"/>
            </a:rPr>
            <a:t>  </a:t>
          </a:r>
          <a:r>
            <a:rPr lang="en-US" altLang="en-US" sz="2000">
              <a:latin typeface="Calibri"/>
              <a:cs typeface="Calibri"/>
            </a:rPr>
            <a:t>Enter the applicable reserve category for all budget entries. Title I-A allows for the use of “Unspecified.”</a:t>
          </a:r>
          <a:endParaRPr lang="en-US" sz="2000"/>
        </a:p>
      </dgm:t>
    </dgm:pt>
    <dgm:pt modelId="{401D4862-95E7-497A-A22E-0E5B55DD68C9}" type="parTrans" cxnId="{A0552FDA-1631-430D-902C-0A853A876CE1}">
      <dgm:prSet/>
      <dgm:spPr/>
      <dgm:t>
        <a:bodyPr/>
        <a:lstStyle/>
        <a:p>
          <a:endParaRPr lang="en-US"/>
        </a:p>
      </dgm:t>
    </dgm:pt>
    <dgm:pt modelId="{9C8633B5-6BBE-4A37-9ED1-F44F6FD804E1}" type="sibTrans" cxnId="{A0552FDA-1631-430D-902C-0A853A876CE1}">
      <dgm:prSet/>
      <dgm:spPr/>
      <dgm:t>
        <a:bodyPr/>
        <a:lstStyle/>
        <a:p>
          <a:endParaRPr lang="en-US"/>
        </a:p>
      </dgm:t>
    </dgm:pt>
    <dgm:pt modelId="{814CF9A7-E1EE-4C9B-9933-612982D208F3}">
      <dgm:prSet custT="1"/>
      <dgm:spPr/>
      <dgm:t>
        <a:bodyPr/>
        <a:lstStyle/>
        <a:p>
          <a:pPr>
            <a:spcBef>
              <a:spcPts val="1800"/>
            </a:spcBef>
            <a:spcAft>
              <a:spcPts val="1800"/>
            </a:spcAft>
          </a:pPr>
          <a:r>
            <a:rPr lang="en-US" altLang="en-US" sz="2000" b="1">
              <a:solidFill>
                <a:srgbClr val="0070C0"/>
              </a:solidFill>
              <a:latin typeface="Calibri"/>
              <a:cs typeface="Calibri"/>
            </a:rPr>
            <a:t>Cost Basis</a:t>
          </a:r>
          <a:r>
            <a:rPr lang="en-US" altLang="en-US" sz="2000">
              <a:solidFill>
                <a:srgbClr val="0070C0"/>
              </a:solidFill>
              <a:latin typeface="Calibri"/>
              <a:cs typeface="Calibri"/>
            </a:rPr>
            <a:t>:  </a:t>
          </a:r>
          <a:r>
            <a:rPr lang="en-US" altLang="en-US" sz="2000">
              <a:latin typeface="Calibri"/>
              <a:cs typeface="Calibri"/>
            </a:rPr>
            <a:t>Provide a “number sentence” to provide detail for the cost.</a:t>
          </a:r>
        </a:p>
      </dgm:t>
    </dgm:pt>
    <dgm:pt modelId="{8A4268E8-3F44-4C51-8090-7E62DB8C04D0}" type="parTrans" cxnId="{4A5B0B78-B588-4064-8A83-E866AB1A326E}">
      <dgm:prSet/>
      <dgm:spPr/>
      <dgm:t>
        <a:bodyPr/>
        <a:lstStyle/>
        <a:p>
          <a:endParaRPr lang="en-US"/>
        </a:p>
      </dgm:t>
    </dgm:pt>
    <dgm:pt modelId="{08752246-516D-444F-9CDD-E82DA7645F79}" type="sibTrans" cxnId="{4A5B0B78-B588-4064-8A83-E866AB1A326E}">
      <dgm:prSet/>
      <dgm:spPr/>
      <dgm:t>
        <a:bodyPr/>
        <a:lstStyle/>
        <a:p>
          <a:endParaRPr lang="en-US"/>
        </a:p>
      </dgm:t>
    </dgm:pt>
    <dgm:pt modelId="{90F07D1E-5EA7-4E2D-80B5-6C83F53B51CE}">
      <dgm:prSet custT="1"/>
      <dgm:spPr/>
      <dgm:t>
        <a:bodyPr/>
        <a:lstStyle/>
        <a:p>
          <a:pPr>
            <a:spcBef>
              <a:spcPts val="1800"/>
            </a:spcBef>
            <a:spcAft>
              <a:spcPts val="1800"/>
            </a:spcAft>
          </a:pPr>
          <a:r>
            <a:rPr lang="en-US" altLang="en-US" sz="2000" b="1">
              <a:solidFill>
                <a:srgbClr val="0070C0"/>
              </a:solidFill>
              <a:latin typeface="Calibri"/>
              <a:cs typeface="Calibri"/>
            </a:rPr>
            <a:t>Description</a:t>
          </a:r>
          <a:r>
            <a:rPr lang="en-US" altLang="en-US" sz="2000">
              <a:solidFill>
                <a:srgbClr val="0070C0"/>
              </a:solidFill>
              <a:latin typeface="Calibri"/>
              <a:cs typeface="Calibri"/>
            </a:rPr>
            <a:t>:</a:t>
          </a:r>
          <a:r>
            <a:rPr lang="en-US" altLang="en-US" sz="2000">
              <a:latin typeface="Calibri"/>
              <a:cs typeface="Calibri"/>
            </a:rPr>
            <a:t>  Indicate the position to be funded, service(s) to be provided, or items(s) to be purchased.</a:t>
          </a:r>
        </a:p>
      </dgm:t>
    </dgm:pt>
    <dgm:pt modelId="{E76E083C-7CBA-41B0-A6FB-501414369133}" type="parTrans" cxnId="{700258FE-9A14-4AF4-922C-77DA536945A2}">
      <dgm:prSet/>
      <dgm:spPr/>
      <dgm:t>
        <a:bodyPr/>
        <a:lstStyle/>
        <a:p>
          <a:endParaRPr lang="en-US"/>
        </a:p>
      </dgm:t>
    </dgm:pt>
    <dgm:pt modelId="{75A29F6F-4C0F-4810-B553-376CE495D5A9}" type="sibTrans" cxnId="{700258FE-9A14-4AF4-922C-77DA536945A2}">
      <dgm:prSet/>
      <dgm:spPr/>
      <dgm:t>
        <a:bodyPr/>
        <a:lstStyle/>
        <a:p>
          <a:endParaRPr lang="en-US"/>
        </a:p>
      </dgm:t>
    </dgm:pt>
    <dgm:pt modelId="{B8F0DE58-98C1-4082-AA90-B06951FC5073}">
      <dgm:prSet custT="1"/>
      <dgm:spPr/>
      <dgm:t>
        <a:bodyPr/>
        <a:lstStyle/>
        <a:p>
          <a:pPr>
            <a:spcBef>
              <a:spcPts val="1800"/>
            </a:spcBef>
            <a:spcAft>
              <a:spcPts val="1800"/>
            </a:spcAft>
          </a:pPr>
          <a:r>
            <a:rPr lang="en-US" altLang="en-US" sz="2000" b="1">
              <a:solidFill>
                <a:srgbClr val="0070C0"/>
              </a:solidFill>
              <a:latin typeface="Calibri"/>
              <a:cs typeface="Calibri"/>
            </a:rPr>
            <a:t>Justification</a:t>
          </a:r>
          <a:r>
            <a:rPr lang="en-US" altLang="en-US" sz="2000">
              <a:solidFill>
                <a:srgbClr val="0070C0"/>
              </a:solidFill>
              <a:latin typeface="Calibri"/>
              <a:cs typeface="Calibri"/>
            </a:rPr>
            <a:t>:</a:t>
          </a:r>
          <a:r>
            <a:rPr lang="en-US" altLang="en-US" sz="2000">
              <a:solidFill>
                <a:srgbClr val="3366FF"/>
              </a:solidFill>
              <a:latin typeface="Calibri"/>
              <a:cs typeface="Calibri"/>
            </a:rPr>
            <a:t> </a:t>
          </a:r>
          <a:r>
            <a:rPr lang="en-US" altLang="en-US" sz="2000">
              <a:latin typeface="Calibri"/>
              <a:cs typeface="Calibri"/>
            </a:rPr>
            <a:t> Describe how the request is specific to the program goals and why it is necessary to implement the program.</a:t>
          </a:r>
        </a:p>
      </dgm:t>
    </dgm:pt>
    <dgm:pt modelId="{7FFBF217-67C0-4DD9-9EA8-D04D228AE147}" type="parTrans" cxnId="{2DAD19BD-639F-45BB-BF1E-4948D6CA522F}">
      <dgm:prSet/>
      <dgm:spPr/>
      <dgm:t>
        <a:bodyPr/>
        <a:lstStyle/>
        <a:p>
          <a:endParaRPr lang="en-US"/>
        </a:p>
      </dgm:t>
    </dgm:pt>
    <dgm:pt modelId="{856D8FDA-FE71-466E-BBF9-9E99F0081249}" type="sibTrans" cxnId="{2DAD19BD-639F-45BB-BF1E-4948D6CA522F}">
      <dgm:prSet/>
      <dgm:spPr/>
      <dgm:t>
        <a:bodyPr/>
        <a:lstStyle/>
        <a:p>
          <a:endParaRPr lang="en-US"/>
        </a:p>
      </dgm:t>
    </dgm:pt>
    <dgm:pt modelId="{621A5347-22E5-4603-B957-04BF18883718}" type="pres">
      <dgm:prSet presAssocID="{FEAB9672-1910-40B7-AE82-86CAD54F8102}" presName="Name0" presStyleCnt="0">
        <dgm:presLayoutVars>
          <dgm:dir/>
        </dgm:presLayoutVars>
      </dgm:prSet>
      <dgm:spPr/>
    </dgm:pt>
    <dgm:pt modelId="{19FC5327-FC4F-42ED-9A1E-5AC60A4095EF}" type="pres">
      <dgm:prSet presAssocID="{2C06A1EC-2B94-4AEF-8661-DBF496E1A01E}" presName="noChildren" presStyleCnt="0"/>
      <dgm:spPr/>
    </dgm:pt>
    <dgm:pt modelId="{6E658328-431D-4FB0-B01C-BFB41898831B}" type="pres">
      <dgm:prSet presAssocID="{2C06A1EC-2B94-4AEF-8661-DBF496E1A01E}" presName="gap" presStyleCnt="0"/>
      <dgm:spPr/>
    </dgm:pt>
    <dgm:pt modelId="{CE47A7EA-1A3B-4AAB-8B0C-B6560138C0CC}" type="pres">
      <dgm:prSet presAssocID="{2C06A1EC-2B94-4AEF-8661-DBF496E1A01E}" presName="medCircle2" presStyleLbl="vennNode1" presStyleIdx="0" presStyleCnt="4"/>
      <dgm:spPr/>
    </dgm:pt>
    <dgm:pt modelId="{33F90CA7-5709-408E-B029-6B680D98D860}" type="pres">
      <dgm:prSet presAssocID="{2C06A1EC-2B94-4AEF-8661-DBF496E1A01E}" presName="txLvlOnly1" presStyleLbl="revTx" presStyleIdx="0" presStyleCnt="4" custScaleX="116070" custLinFactNeighborX="12695" custLinFactNeighborY="2957"/>
      <dgm:spPr/>
    </dgm:pt>
    <dgm:pt modelId="{4988DB65-8935-43F5-9B09-4A5D1ED1F250}" type="pres">
      <dgm:prSet presAssocID="{814CF9A7-E1EE-4C9B-9933-612982D208F3}" presName="noChildren" presStyleCnt="0"/>
      <dgm:spPr/>
    </dgm:pt>
    <dgm:pt modelId="{A9EAA3BC-CA4C-45B0-9714-CFE10EBD6C96}" type="pres">
      <dgm:prSet presAssocID="{814CF9A7-E1EE-4C9B-9933-612982D208F3}" presName="gap" presStyleCnt="0"/>
      <dgm:spPr/>
    </dgm:pt>
    <dgm:pt modelId="{8D8B6946-AAF9-42E4-8901-DD5EAEC6CD8B}" type="pres">
      <dgm:prSet presAssocID="{814CF9A7-E1EE-4C9B-9933-612982D208F3}" presName="medCircle2" presStyleLbl="vennNode1" presStyleIdx="1" presStyleCnt="4"/>
      <dgm:spPr/>
    </dgm:pt>
    <dgm:pt modelId="{577C0CCA-520C-4288-BC01-5849572D1BC4}" type="pres">
      <dgm:prSet presAssocID="{814CF9A7-E1EE-4C9B-9933-612982D208F3}" presName="txLvlOnly1" presStyleLbl="revTx" presStyleIdx="1" presStyleCnt="4" custScaleX="116070" custLinFactNeighborX="11637" custLinFactNeighborY="806"/>
      <dgm:spPr/>
    </dgm:pt>
    <dgm:pt modelId="{D35DD7E5-BF3F-46B3-B0D8-7E44AB3BABD0}" type="pres">
      <dgm:prSet presAssocID="{90F07D1E-5EA7-4E2D-80B5-6C83F53B51CE}" presName="noChildren" presStyleCnt="0"/>
      <dgm:spPr/>
    </dgm:pt>
    <dgm:pt modelId="{8323AAAE-3F03-4ED8-8896-B1AE736451CE}" type="pres">
      <dgm:prSet presAssocID="{90F07D1E-5EA7-4E2D-80B5-6C83F53B51CE}" presName="gap" presStyleCnt="0"/>
      <dgm:spPr/>
    </dgm:pt>
    <dgm:pt modelId="{5B7ACE2D-D959-49F9-9D83-02B7785629AA}" type="pres">
      <dgm:prSet presAssocID="{90F07D1E-5EA7-4E2D-80B5-6C83F53B51CE}" presName="medCircle2" presStyleLbl="vennNode1" presStyleIdx="2" presStyleCnt="4"/>
      <dgm:spPr/>
    </dgm:pt>
    <dgm:pt modelId="{A108826A-CB5C-4BED-9C9C-B9467B42C877}" type="pres">
      <dgm:prSet presAssocID="{90F07D1E-5EA7-4E2D-80B5-6C83F53B51CE}" presName="txLvlOnly1" presStyleLbl="revTx" presStyleIdx="2" presStyleCnt="4" custScaleX="116070" custLinFactNeighborX="12997" custLinFactNeighborY="-460"/>
      <dgm:spPr/>
    </dgm:pt>
    <dgm:pt modelId="{E2FAEA36-C773-4474-B2B9-B50817D7E2A3}" type="pres">
      <dgm:prSet presAssocID="{B8F0DE58-98C1-4082-AA90-B06951FC5073}" presName="noChildren" presStyleCnt="0"/>
      <dgm:spPr/>
    </dgm:pt>
    <dgm:pt modelId="{B25D5776-309C-419E-8519-AC7C220AC540}" type="pres">
      <dgm:prSet presAssocID="{B8F0DE58-98C1-4082-AA90-B06951FC5073}" presName="gap" presStyleCnt="0"/>
      <dgm:spPr/>
    </dgm:pt>
    <dgm:pt modelId="{72004886-116A-48AB-B833-E71987B60002}" type="pres">
      <dgm:prSet presAssocID="{B8F0DE58-98C1-4082-AA90-B06951FC5073}" presName="medCircle2" presStyleLbl="vennNode1" presStyleIdx="3" presStyleCnt="4"/>
      <dgm:spPr/>
    </dgm:pt>
    <dgm:pt modelId="{BFDE11FF-25D5-411A-B193-6859D7458CED}" type="pres">
      <dgm:prSet presAssocID="{B8F0DE58-98C1-4082-AA90-B06951FC5073}" presName="txLvlOnly1" presStyleLbl="revTx" presStyleIdx="3" presStyleCnt="4" custScaleX="116070" custLinFactNeighborX="13438" custLinFactNeighborY="-460"/>
      <dgm:spPr/>
    </dgm:pt>
  </dgm:ptLst>
  <dgm:cxnLst>
    <dgm:cxn modelId="{1E31A23D-E90A-4EC9-A96C-2308E6FA5326}" type="presOf" srcId="{2C06A1EC-2B94-4AEF-8661-DBF496E1A01E}" destId="{33F90CA7-5709-408E-B029-6B680D98D860}" srcOrd="0" destOrd="0" presId="urn:microsoft.com/office/officeart/2008/layout/VerticalCircleList"/>
    <dgm:cxn modelId="{5285A35B-AD4A-4216-B05B-6B4F7544D9C3}" type="presOf" srcId="{814CF9A7-E1EE-4C9B-9933-612982D208F3}" destId="{577C0CCA-520C-4288-BC01-5849572D1BC4}" srcOrd="0" destOrd="0" presId="urn:microsoft.com/office/officeart/2008/layout/VerticalCircleList"/>
    <dgm:cxn modelId="{4A5B0B78-B588-4064-8A83-E866AB1A326E}" srcId="{FEAB9672-1910-40B7-AE82-86CAD54F8102}" destId="{814CF9A7-E1EE-4C9B-9933-612982D208F3}" srcOrd="1" destOrd="0" parTransId="{8A4268E8-3F44-4C51-8090-7E62DB8C04D0}" sibTransId="{08752246-516D-444F-9CDD-E82DA7645F79}"/>
    <dgm:cxn modelId="{B24A837E-E735-4CF2-8B40-EA19F68E0191}" type="presOf" srcId="{FEAB9672-1910-40B7-AE82-86CAD54F8102}" destId="{621A5347-22E5-4603-B957-04BF18883718}" srcOrd="0" destOrd="0" presId="urn:microsoft.com/office/officeart/2008/layout/VerticalCircleList"/>
    <dgm:cxn modelId="{44FE9291-236F-4AB1-A7D5-A887ED41323F}" type="presOf" srcId="{90F07D1E-5EA7-4E2D-80B5-6C83F53B51CE}" destId="{A108826A-CB5C-4BED-9C9C-B9467B42C877}" srcOrd="0" destOrd="0" presId="urn:microsoft.com/office/officeart/2008/layout/VerticalCircleList"/>
    <dgm:cxn modelId="{2DAD19BD-639F-45BB-BF1E-4948D6CA522F}" srcId="{FEAB9672-1910-40B7-AE82-86CAD54F8102}" destId="{B8F0DE58-98C1-4082-AA90-B06951FC5073}" srcOrd="3" destOrd="0" parTransId="{7FFBF217-67C0-4DD9-9EA8-D04D228AE147}" sibTransId="{856D8FDA-FE71-466E-BBF9-9E99F0081249}"/>
    <dgm:cxn modelId="{82B7BCCA-8A01-43AF-918F-7D32F1EBB039}" type="presOf" srcId="{B8F0DE58-98C1-4082-AA90-B06951FC5073}" destId="{BFDE11FF-25D5-411A-B193-6859D7458CED}" srcOrd="0" destOrd="0" presId="urn:microsoft.com/office/officeart/2008/layout/VerticalCircleList"/>
    <dgm:cxn modelId="{A0552FDA-1631-430D-902C-0A853A876CE1}" srcId="{FEAB9672-1910-40B7-AE82-86CAD54F8102}" destId="{2C06A1EC-2B94-4AEF-8661-DBF496E1A01E}" srcOrd="0" destOrd="0" parTransId="{401D4862-95E7-497A-A22E-0E5B55DD68C9}" sibTransId="{9C8633B5-6BBE-4A37-9ED1-F44F6FD804E1}"/>
    <dgm:cxn modelId="{700258FE-9A14-4AF4-922C-77DA536945A2}" srcId="{FEAB9672-1910-40B7-AE82-86CAD54F8102}" destId="{90F07D1E-5EA7-4E2D-80B5-6C83F53B51CE}" srcOrd="2" destOrd="0" parTransId="{E76E083C-7CBA-41B0-A6FB-501414369133}" sibTransId="{75A29F6F-4C0F-4810-B553-376CE495D5A9}"/>
    <dgm:cxn modelId="{72F27E5B-1742-46DF-9452-F1F9021E9A7F}" type="presParOf" srcId="{621A5347-22E5-4603-B957-04BF18883718}" destId="{19FC5327-FC4F-42ED-9A1E-5AC60A4095EF}" srcOrd="0" destOrd="0" presId="urn:microsoft.com/office/officeart/2008/layout/VerticalCircleList"/>
    <dgm:cxn modelId="{733E9165-B484-499D-929B-FF7C60E143B6}" type="presParOf" srcId="{19FC5327-FC4F-42ED-9A1E-5AC60A4095EF}" destId="{6E658328-431D-4FB0-B01C-BFB41898831B}" srcOrd="0" destOrd="0" presId="urn:microsoft.com/office/officeart/2008/layout/VerticalCircleList"/>
    <dgm:cxn modelId="{CA363121-51EF-4FA3-BA8F-FF1DA9ED18BD}" type="presParOf" srcId="{19FC5327-FC4F-42ED-9A1E-5AC60A4095EF}" destId="{CE47A7EA-1A3B-4AAB-8B0C-B6560138C0CC}" srcOrd="1" destOrd="0" presId="urn:microsoft.com/office/officeart/2008/layout/VerticalCircleList"/>
    <dgm:cxn modelId="{EAC55C55-5508-42A5-A3F9-0E38359760A6}" type="presParOf" srcId="{19FC5327-FC4F-42ED-9A1E-5AC60A4095EF}" destId="{33F90CA7-5709-408E-B029-6B680D98D860}" srcOrd="2" destOrd="0" presId="urn:microsoft.com/office/officeart/2008/layout/VerticalCircleList"/>
    <dgm:cxn modelId="{CF85DACA-5ACD-449A-ABFE-C728DDC48286}" type="presParOf" srcId="{621A5347-22E5-4603-B957-04BF18883718}" destId="{4988DB65-8935-43F5-9B09-4A5D1ED1F250}" srcOrd="1" destOrd="0" presId="urn:microsoft.com/office/officeart/2008/layout/VerticalCircleList"/>
    <dgm:cxn modelId="{32169E1A-8224-4139-BB0F-EC409387038A}" type="presParOf" srcId="{4988DB65-8935-43F5-9B09-4A5D1ED1F250}" destId="{A9EAA3BC-CA4C-45B0-9714-CFE10EBD6C96}" srcOrd="0" destOrd="0" presId="urn:microsoft.com/office/officeart/2008/layout/VerticalCircleList"/>
    <dgm:cxn modelId="{185C1A54-FEEC-4D47-97B9-7D8A8FAA1F78}" type="presParOf" srcId="{4988DB65-8935-43F5-9B09-4A5D1ED1F250}" destId="{8D8B6946-AAF9-42E4-8901-DD5EAEC6CD8B}" srcOrd="1" destOrd="0" presId="urn:microsoft.com/office/officeart/2008/layout/VerticalCircleList"/>
    <dgm:cxn modelId="{F767BA27-70A1-42F1-B9AD-5FF72E38BE9C}" type="presParOf" srcId="{4988DB65-8935-43F5-9B09-4A5D1ED1F250}" destId="{577C0CCA-520C-4288-BC01-5849572D1BC4}" srcOrd="2" destOrd="0" presId="urn:microsoft.com/office/officeart/2008/layout/VerticalCircleList"/>
    <dgm:cxn modelId="{702CBBC4-A568-4324-A0E5-DA68DFC6AFFF}" type="presParOf" srcId="{621A5347-22E5-4603-B957-04BF18883718}" destId="{D35DD7E5-BF3F-46B3-B0D8-7E44AB3BABD0}" srcOrd="2" destOrd="0" presId="urn:microsoft.com/office/officeart/2008/layout/VerticalCircleList"/>
    <dgm:cxn modelId="{AF98AF6B-D497-415B-AD14-A978FD50C31A}" type="presParOf" srcId="{D35DD7E5-BF3F-46B3-B0D8-7E44AB3BABD0}" destId="{8323AAAE-3F03-4ED8-8896-B1AE736451CE}" srcOrd="0" destOrd="0" presId="urn:microsoft.com/office/officeart/2008/layout/VerticalCircleList"/>
    <dgm:cxn modelId="{BD864788-24E1-436C-8361-B8000CD45079}" type="presParOf" srcId="{D35DD7E5-BF3F-46B3-B0D8-7E44AB3BABD0}" destId="{5B7ACE2D-D959-49F9-9D83-02B7785629AA}" srcOrd="1" destOrd="0" presId="urn:microsoft.com/office/officeart/2008/layout/VerticalCircleList"/>
    <dgm:cxn modelId="{6EB6F896-D879-4866-9C2A-EBDDBBA8C3BD}" type="presParOf" srcId="{D35DD7E5-BF3F-46B3-B0D8-7E44AB3BABD0}" destId="{A108826A-CB5C-4BED-9C9C-B9467B42C877}" srcOrd="2" destOrd="0" presId="urn:microsoft.com/office/officeart/2008/layout/VerticalCircleList"/>
    <dgm:cxn modelId="{EC159F06-36DF-4874-95DF-15999EE54AF7}" type="presParOf" srcId="{621A5347-22E5-4603-B957-04BF18883718}" destId="{E2FAEA36-C773-4474-B2B9-B50817D7E2A3}" srcOrd="3" destOrd="0" presId="urn:microsoft.com/office/officeart/2008/layout/VerticalCircleList"/>
    <dgm:cxn modelId="{F3BD12DE-481C-4ACB-88FC-E2C2018A4193}" type="presParOf" srcId="{E2FAEA36-C773-4474-B2B9-B50817D7E2A3}" destId="{B25D5776-309C-419E-8519-AC7C220AC540}" srcOrd="0" destOrd="0" presId="urn:microsoft.com/office/officeart/2008/layout/VerticalCircleList"/>
    <dgm:cxn modelId="{91C58E28-318B-40EB-89FC-3D558FB92DF8}" type="presParOf" srcId="{E2FAEA36-C773-4474-B2B9-B50817D7E2A3}" destId="{72004886-116A-48AB-B833-E71987B60002}" srcOrd="1" destOrd="0" presId="urn:microsoft.com/office/officeart/2008/layout/VerticalCircleList"/>
    <dgm:cxn modelId="{55DCA825-BF56-4590-A36D-CFB7CE34B438}" type="presParOf" srcId="{E2FAEA36-C773-4474-B2B9-B50817D7E2A3}" destId="{BFDE11FF-25D5-411A-B193-6859D7458CED}"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8DB898-2315-4A1A-908E-229EB457F58A}"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EE24F59A-659D-407F-9D61-FF25968D79B8}">
      <dgm:prSet phldrT="[Text]" phldr="0"/>
      <dgm:spPr/>
      <dgm:t>
        <a:bodyPr/>
        <a:lstStyle/>
        <a:p>
          <a:pPr>
            <a:lnSpc>
              <a:spcPct val="100000"/>
            </a:lnSpc>
            <a:defRPr b="1"/>
          </a:pPr>
          <a:r>
            <a:rPr lang="en-US" b="1">
              <a:latin typeface="Trebuchet MS" panose="020B0603020202020204"/>
            </a:rPr>
            <a:t>Met</a:t>
          </a:r>
          <a:endParaRPr lang="en-US" b="1"/>
        </a:p>
      </dgm:t>
    </dgm:pt>
    <dgm:pt modelId="{8D4D6A65-4F78-4044-86E2-39C7023F92B8}" type="parTrans" cxnId="{4CEBD941-5EFD-4CDD-BA0E-BFF92CA5AFC1}">
      <dgm:prSet/>
      <dgm:spPr/>
      <dgm:t>
        <a:bodyPr/>
        <a:lstStyle/>
        <a:p>
          <a:endParaRPr lang="en-US"/>
        </a:p>
      </dgm:t>
    </dgm:pt>
    <dgm:pt modelId="{3BFF8071-C50A-49BF-B97B-C92BD4DC4DEF}" type="sibTrans" cxnId="{4CEBD941-5EFD-4CDD-BA0E-BFF92CA5AFC1}">
      <dgm:prSet/>
      <dgm:spPr/>
      <dgm:t>
        <a:bodyPr/>
        <a:lstStyle/>
        <a:p>
          <a:endParaRPr lang="en-US"/>
        </a:p>
      </dgm:t>
    </dgm:pt>
    <dgm:pt modelId="{5601B0AA-CC88-4FC3-A532-E5D1DAE14DCD}">
      <dgm:prSet phldrT="[Text]" phldr="0"/>
      <dgm:spPr/>
      <dgm:t>
        <a:bodyPr/>
        <a:lstStyle/>
        <a:p>
          <a:pPr>
            <a:lnSpc>
              <a:spcPct val="100000"/>
            </a:lnSpc>
            <a:defRPr b="1"/>
          </a:pPr>
          <a:r>
            <a:rPr lang="en-US" b="1">
              <a:latin typeface="Trebuchet MS" panose="020B0603020202020204"/>
            </a:rPr>
            <a:t>On Track/Making Progress</a:t>
          </a:r>
          <a:endParaRPr lang="en-US" b="1"/>
        </a:p>
      </dgm:t>
    </dgm:pt>
    <dgm:pt modelId="{B9913305-5691-4605-AF90-C2240571F08D}" type="parTrans" cxnId="{D99ABDDF-642F-4778-BC84-AE1B257932CB}">
      <dgm:prSet/>
      <dgm:spPr/>
      <dgm:t>
        <a:bodyPr/>
        <a:lstStyle/>
        <a:p>
          <a:endParaRPr lang="en-US"/>
        </a:p>
      </dgm:t>
    </dgm:pt>
    <dgm:pt modelId="{DD047C45-6946-4BA4-8513-565F4CB7C6C7}" type="sibTrans" cxnId="{D99ABDDF-642F-4778-BC84-AE1B257932CB}">
      <dgm:prSet/>
      <dgm:spPr/>
      <dgm:t>
        <a:bodyPr/>
        <a:lstStyle/>
        <a:p>
          <a:endParaRPr lang="en-US"/>
        </a:p>
      </dgm:t>
    </dgm:pt>
    <dgm:pt modelId="{002AECE1-ED2C-435C-811D-0DCD3664534F}">
      <dgm:prSet phldrT="[Text]" phldr="0" custT="1"/>
      <dgm:spPr/>
      <dgm:t>
        <a:bodyPr/>
        <a:lstStyle/>
        <a:p>
          <a:pPr>
            <a:lnSpc>
              <a:spcPct val="100000"/>
            </a:lnSpc>
          </a:pPr>
          <a:r>
            <a:rPr lang="en-US" sz="1800">
              <a:latin typeface="Calibri" panose="020F0502020204030204" pitchFamily="34" charset="0"/>
              <a:cs typeface="Calibri" panose="020F0502020204030204" pitchFamily="34" charset="0"/>
            </a:rPr>
            <a:t>expended some</a:t>
          </a:r>
        </a:p>
      </dgm:t>
    </dgm:pt>
    <dgm:pt modelId="{13DC8F14-C20B-4815-922B-2EC86305F142}" type="parTrans" cxnId="{AADAC02F-05E9-4E8E-8842-7ED66A73C5E2}">
      <dgm:prSet/>
      <dgm:spPr/>
      <dgm:t>
        <a:bodyPr/>
        <a:lstStyle/>
        <a:p>
          <a:endParaRPr lang="en-US"/>
        </a:p>
      </dgm:t>
    </dgm:pt>
    <dgm:pt modelId="{4F5E5D6C-B184-44AF-B5A0-E86560BE6D78}" type="sibTrans" cxnId="{AADAC02F-05E9-4E8E-8842-7ED66A73C5E2}">
      <dgm:prSet/>
      <dgm:spPr/>
      <dgm:t>
        <a:bodyPr/>
        <a:lstStyle/>
        <a:p>
          <a:endParaRPr lang="en-US"/>
        </a:p>
      </dgm:t>
    </dgm:pt>
    <dgm:pt modelId="{46A9A2F5-E9BA-4469-814C-882B6704716B}">
      <dgm:prSet phldrT="[Text]" phldr="0"/>
      <dgm:spPr/>
      <dgm:t>
        <a:bodyPr/>
        <a:lstStyle/>
        <a:p>
          <a:pPr>
            <a:lnSpc>
              <a:spcPct val="100000"/>
            </a:lnSpc>
            <a:defRPr b="1"/>
          </a:pPr>
          <a:r>
            <a:rPr lang="en-US" b="1">
              <a:latin typeface="Trebuchet MS" panose="020B0603020202020204"/>
            </a:rPr>
            <a:t>Delayed/Unable to Meet</a:t>
          </a:r>
          <a:endParaRPr lang="en-US" b="1"/>
        </a:p>
      </dgm:t>
    </dgm:pt>
    <dgm:pt modelId="{285EC7AB-2AB6-4929-8E8E-CD8CBF093971}" type="parTrans" cxnId="{AC58EAFD-5DF0-4DDA-8089-755456F645A8}">
      <dgm:prSet/>
      <dgm:spPr/>
      <dgm:t>
        <a:bodyPr/>
        <a:lstStyle/>
        <a:p>
          <a:endParaRPr lang="en-US"/>
        </a:p>
      </dgm:t>
    </dgm:pt>
    <dgm:pt modelId="{1CE9127C-7255-4461-A4C8-C79926E44455}" type="sibTrans" cxnId="{AC58EAFD-5DF0-4DDA-8089-755456F645A8}">
      <dgm:prSet/>
      <dgm:spPr/>
      <dgm:t>
        <a:bodyPr/>
        <a:lstStyle/>
        <a:p>
          <a:endParaRPr lang="en-US"/>
        </a:p>
      </dgm:t>
    </dgm:pt>
    <dgm:pt modelId="{EC63BBE0-E5C0-4FD3-BDC3-7DA0145D9F88}">
      <dgm:prSet phldrT="[Text]" phldr="0" custT="1"/>
      <dgm:spPr/>
      <dgm:t>
        <a:bodyPr/>
        <a:lstStyle/>
        <a:p>
          <a:pPr>
            <a:lnSpc>
              <a:spcPct val="100000"/>
            </a:lnSpc>
          </a:pPr>
          <a:r>
            <a:rPr lang="en-US" sz="1800">
              <a:latin typeface="Calibri" panose="020F0502020204030204" pitchFamily="34" charset="0"/>
              <a:cs typeface="Calibri" panose="020F0502020204030204" pitchFamily="34" charset="0"/>
            </a:rPr>
            <a:t>expended minimal funds</a:t>
          </a:r>
        </a:p>
      </dgm:t>
    </dgm:pt>
    <dgm:pt modelId="{27BE6266-135A-472D-BA0E-E1870BD661DF}" type="parTrans" cxnId="{EA57D5D1-8B66-4D7A-BD5C-FCC72BC6EC7A}">
      <dgm:prSet/>
      <dgm:spPr/>
      <dgm:t>
        <a:bodyPr/>
        <a:lstStyle/>
        <a:p>
          <a:endParaRPr lang="en-US"/>
        </a:p>
      </dgm:t>
    </dgm:pt>
    <dgm:pt modelId="{EA341894-C725-4F43-A773-CCDB7FD283F7}" type="sibTrans" cxnId="{EA57D5D1-8B66-4D7A-BD5C-FCC72BC6EC7A}">
      <dgm:prSet/>
      <dgm:spPr/>
      <dgm:t>
        <a:bodyPr/>
        <a:lstStyle/>
        <a:p>
          <a:endParaRPr lang="en-US"/>
        </a:p>
      </dgm:t>
    </dgm:pt>
    <dgm:pt modelId="{20B3E7AF-B955-4BFA-9A95-E57A2FD67866}">
      <dgm:prSet phldrT="[Text]" phldr="0" custT="1"/>
      <dgm:spPr/>
      <dgm:t>
        <a:bodyPr/>
        <a:lstStyle/>
        <a:p>
          <a:pPr>
            <a:lnSpc>
              <a:spcPct val="100000"/>
            </a:lnSpc>
          </a:pPr>
          <a:r>
            <a:rPr lang="en-US" sz="1800">
              <a:latin typeface="Calibri" panose="020F0502020204030204" pitchFamily="34" charset="0"/>
              <a:cs typeface="Calibri" panose="020F0502020204030204" pitchFamily="34" charset="0"/>
            </a:rPr>
            <a:t>delayed intervention</a:t>
          </a:r>
        </a:p>
      </dgm:t>
    </dgm:pt>
    <dgm:pt modelId="{69BD1668-2292-4381-8A8F-DCEEB6B50960}" type="parTrans" cxnId="{169161D6-6C1E-44E8-A931-31EBC4FE7E21}">
      <dgm:prSet/>
      <dgm:spPr/>
      <dgm:t>
        <a:bodyPr/>
        <a:lstStyle/>
        <a:p>
          <a:endParaRPr lang="en-US"/>
        </a:p>
      </dgm:t>
    </dgm:pt>
    <dgm:pt modelId="{28D0886D-1B3C-4941-B477-697DB9A9B9FD}" type="sibTrans" cxnId="{169161D6-6C1E-44E8-A931-31EBC4FE7E21}">
      <dgm:prSet/>
      <dgm:spPr/>
      <dgm:t>
        <a:bodyPr/>
        <a:lstStyle/>
        <a:p>
          <a:endParaRPr lang="en-US"/>
        </a:p>
      </dgm:t>
    </dgm:pt>
    <dgm:pt modelId="{61456B4D-9F7D-413A-8CF4-D1A455C856C1}">
      <dgm:prSet phldr="0" custT="1"/>
      <dgm:spPr/>
      <dgm:t>
        <a:bodyPr/>
        <a:lstStyle/>
        <a:p>
          <a:pPr>
            <a:lnSpc>
              <a:spcPct val="100000"/>
            </a:lnSpc>
          </a:pPr>
          <a:r>
            <a:rPr lang="en-US" sz="1800">
              <a:latin typeface="Calibri" panose="020F0502020204030204" pitchFamily="34" charset="0"/>
              <a:cs typeface="Calibri" panose="020F0502020204030204" pitchFamily="34" charset="0"/>
            </a:rPr>
            <a:t>expended needed funds </a:t>
          </a:r>
        </a:p>
      </dgm:t>
    </dgm:pt>
    <dgm:pt modelId="{B4CDF04A-386D-4682-A6A1-8DAD624FFA81}" type="parTrans" cxnId="{AE04816E-D35B-4AD1-992F-290FB98B17D4}">
      <dgm:prSet/>
      <dgm:spPr/>
      <dgm:t>
        <a:bodyPr/>
        <a:lstStyle/>
        <a:p>
          <a:endParaRPr lang="en-US"/>
        </a:p>
      </dgm:t>
    </dgm:pt>
    <dgm:pt modelId="{E2FA42DF-11B8-4EE8-91E6-1DD492C14E3C}" type="sibTrans" cxnId="{AE04816E-D35B-4AD1-992F-290FB98B17D4}">
      <dgm:prSet/>
      <dgm:spPr/>
      <dgm:t>
        <a:bodyPr/>
        <a:lstStyle/>
        <a:p>
          <a:endParaRPr lang="en-US"/>
        </a:p>
      </dgm:t>
    </dgm:pt>
    <dgm:pt modelId="{848A03B4-C200-44FA-91CF-4765740DB857}">
      <dgm:prSet phldr="0" custT="1"/>
      <dgm:spPr/>
      <dgm:t>
        <a:bodyPr/>
        <a:lstStyle/>
        <a:p>
          <a:pPr>
            <a:lnSpc>
              <a:spcPct val="100000"/>
            </a:lnSpc>
          </a:pPr>
          <a:r>
            <a:rPr lang="en-US" sz="1800">
              <a:latin typeface="Calibri" panose="020F0502020204030204" pitchFamily="34" charset="0"/>
              <a:cs typeface="Calibri" panose="020F0502020204030204" pitchFamily="34" charset="0"/>
            </a:rPr>
            <a:t>approaching goals but did not meet</a:t>
          </a:r>
        </a:p>
      </dgm:t>
    </dgm:pt>
    <dgm:pt modelId="{CD9C2AF2-12D0-47C2-AE68-D0992A5E5AD6}" type="parTrans" cxnId="{A770AB16-7922-437A-9D86-54FBF6E899FF}">
      <dgm:prSet/>
      <dgm:spPr/>
      <dgm:t>
        <a:bodyPr/>
        <a:lstStyle/>
        <a:p>
          <a:endParaRPr lang="en-US"/>
        </a:p>
      </dgm:t>
    </dgm:pt>
    <dgm:pt modelId="{04DC8E0B-BBF1-4751-98E7-DC93BD67C72B}" type="sibTrans" cxnId="{A770AB16-7922-437A-9D86-54FBF6E899FF}">
      <dgm:prSet/>
      <dgm:spPr/>
      <dgm:t>
        <a:bodyPr/>
        <a:lstStyle/>
        <a:p>
          <a:endParaRPr lang="en-US"/>
        </a:p>
      </dgm:t>
    </dgm:pt>
    <dgm:pt modelId="{965FDD8C-9CB2-490E-A8C5-0E6DC50A048A}">
      <dgm:prSet phldr="0" custT="1"/>
      <dgm:spPr/>
      <dgm:t>
        <a:bodyPr/>
        <a:lstStyle/>
        <a:p>
          <a:pPr>
            <a:lnSpc>
              <a:spcPct val="100000"/>
            </a:lnSpc>
          </a:pPr>
          <a:r>
            <a:rPr lang="en-US" sz="1800">
              <a:latin typeface="Calibri" panose="020F0502020204030204" pitchFamily="34" charset="0"/>
              <a:cs typeface="Calibri" panose="020F0502020204030204" pitchFamily="34" charset="0"/>
            </a:rPr>
            <a:t>course correction needed on intervention</a:t>
          </a:r>
        </a:p>
      </dgm:t>
    </dgm:pt>
    <dgm:pt modelId="{DCCD87CC-DEA1-417E-92D5-3FE5985EE59B}" type="parTrans" cxnId="{CE421627-9415-4AF7-A572-06350F47B91A}">
      <dgm:prSet/>
      <dgm:spPr/>
      <dgm:t>
        <a:bodyPr/>
        <a:lstStyle/>
        <a:p>
          <a:endParaRPr lang="en-US"/>
        </a:p>
      </dgm:t>
    </dgm:pt>
    <dgm:pt modelId="{3E816D7D-3875-4F1C-9F36-532029A748E5}" type="sibTrans" cxnId="{CE421627-9415-4AF7-A572-06350F47B91A}">
      <dgm:prSet/>
      <dgm:spPr/>
      <dgm:t>
        <a:bodyPr/>
        <a:lstStyle/>
        <a:p>
          <a:endParaRPr lang="en-US"/>
        </a:p>
      </dgm:t>
    </dgm:pt>
    <dgm:pt modelId="{1A22468A-D4D2-4027-AF98-97A5E8A04A74}">
      <dgm:prSet phldr="0" custT="1"/>
      <dgm:spPr/>
      <dgm:t>
        <a:bodyPr/>
        <a:lstStyle/>
        <a:p>
          <a:pPr>
            <a:lnSpc>
              <a:spcPct val="100000"/>
            </a:lnSpc>
          </a:pPr>
          <a:r>
            <a:rPr lang="en-US" sz="1800">
              <a:latin typeface="Calibri" panose="020F0502020204030204" pitchFamily="34" charset="0"/>
              <a:cs typeface="Calibri" panose="020F0502020204030204" pitchFamily="34" charset="0"/>
            </a:rPr>
            <a:t>meet current year goals/action steps</a:t>
          </a:r>
        </a:p>
      </dgm:t>
    </dgm:pt>
    <dgm:pt modelId="{DD8DE98B-F193-427C-B41D-5DF35A8D3B7D}" type="sibTrans" cxnId="{6A1C48F2-0FC0-4669-9CBA-B9FA92A8A672}">
      <dgm:prSet/>
      <dgm:spPr/>
      <dgm:t>
        <a:bodyPr/>
        <a:lstStyle/>
        <a:p>
          <a:endParaRPr lang="en-US"/>
        </a:p>
      </dgm:t>
    </dgm:pt>
    <dgm:pt modelId="{FD75387F-2CC9-45A9-A8CE-8DF5BFE633D9}" type="parTrans" cxnId="{6A1C48F2-0FC0-4669-9CBA-B9FA92A8A672}">
      <dgm:prSet/>
      <dgm:spPr/>
      <dgm:t>
        <a:bodyPr/>
        <a:lstStyle/>
        <a:p>
          <a:endParaRPr lang="en-US"/>
        </a:p>
      </dgm:t>
    </dgm:pt>
    <dgm:pt modelId="{0591A134-8710-4E71-904C-80C0BE80E0C8}" type="pres">
      <dgm:prSet presAssocID="{448DB898-2315-4A1A-908E-229EB457F58A}" presName="root" presStyleCnt="0">
        <dgm:presLayoutVars>
          <dgm:dir/>
          <dgm:resizeHandles val="exact"/>
        </dgm:presLayoutVars>
      </dgm:prSet>
      <dgm:spPr/>
    </dgm:pt>
    <dgm:pt modelId="{B6AA30EF-5718-403E-8FAB-38348D931887}" type="pres">
      <dgm:prSet presAssocID="{EE24F59A-659D-407F-9D61-FF25968D79B8}" presName="compNode" presStyleCnt="0"/>
      <dgm:spPr/>
    </dgm:pt>
    <dgm:pt modelId="{9C3F586B-DC96-41B5-80AC-AB4B50E82E2D}" type="pres">
      <dgm:prSet presAssocID="{EE24F59A-659D-407F-9D61-FF25968D79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96547C1-766D-47BD-9D92-C58B45EA4D86}" type="pres">
      <dgm:prSet presAssocID="{EE24F59A-659D-407F-9D61-FF25968D79B8}" presName="iconSpace" presStyleCnt="0"/>
      <dgm:spPr/>
    </dgm:pt>
    <dgm:pt modelId="{F97B1A63-F544-4642-A8BF-412217D4DDA5}" type="pres">
      <dgm:prSet presAssocID="{EE24F59A-659D-407F-9D61-FF25968D79B8}" presName="parTx" presStyleLbl="revTx" presStyleIdx="0" presStyleCnt="6">
        <dgm:presLayoutVars>
          <dgm:chMax val="0"/>
          <dgm:chPref val="0"/>
        </dgm:presLayoutVars>
      </dgm:prSet>
      <dgm:spPr/>
    </dgm:pt>
    <dgm:pt modelId="{4ED94BE3-F620-4080-B8BF-B206878C4493}" type="pres">
      <dgm:prSet presAssocID="{EE24F59A-659D-407F-9D61-FF25968D79B8}" presName="txSpace" presStyleCnt="0"/>
      <dgm:spPr/>
    </dgm:pt>
    <dgm:pt modelId="{42F991FA-0456-48A3-A3F0-196D95BB6D0F}" type="pres">
      <dgm:prSet presAssocID="{EE24F59A-659D-407F-9D61-FF25968D79B8}" presName="desTx" presStyleLbl="revTx" presStyleIdx="1" presStyleCnt="6">
        <dgm:presLayoutVars/>
      </dgm:prSet>
      <dgm:spPr/>
    </dgm:pt>
    <dgm:pt modelId="{23423E4D-6B73-47C9-990F-06D417D8C9F2}" type="pres">
      <dgm:prSet presAssocID="{3BFF8071-C50A-49BF-B97B-C92BD4DC4DEF}" presName="sibTrans" presStyleCnt="0"/>
      <dgm:spPr/>
    </dgm:pt>
    <dgm:pt modelId="{85875D8B-C328-4321-9234-E98A3A3916BB}" type="pres">
      <dgm:prSet presAssocID="{5601B0AA-CC88-4FC3-A532-E5D1DAE14DCD}" presName="compNode" presStyleCnt="0"/>
      <dgm:spPr/>
    </dgm:pt>
    <dgm:pt modelId="{D43C7484-8FE9-4383-8DD1-A20AC910F9F6}" type="pres">
      <dgm:prSet presAssocID="{5601B0AA-CC88-4FC3-A532-E5D1DAE14D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714EDCE0-5A28-4BF6-B92C-6035BB510876}" type="pres">
      <dgm:prSet presAssocID="{5601B0AA-CC88-4FC3-A532-E5D1DAE14DCD}" presName="iconSpace" presStyleCnt="0"/>
      <dgm:spPr/>
    </dgm:pt>
    <dgm:pt modelId="{84092217-1BF3-4989-BCF6-032101A71C0D}" type="pres">
      <dgm:prSet presAssocID="{5601B0AA-CC88-4FC3-A532-E5D1DAE14DCD}" presName="parTx" presStyleLbl="revTx" presStyleIdx="2" presStyleCnt="6">
        <dgm:presLayoutVars>
          <dgm:chMax val="0"/>
          <dgm:chPref val="0"/>
        </dgm:presLayoutVars>
      </dgm:prSet>
      <dgm:spPr/>
    </dgm:pt>
    <dgm:pt modelId="{A4B62969-FD37-472A-A39F-D23832892401}" type="pres">
      <dgm:prSet presAssocID="{5601B0AA-CC88-4FC3-A532-E5D1DAE14DCD}" presName="txSpace" presStyleCnt="0"/>
      <dgm:spPr/>
    </dgm:pt>
    <dgm:pt modelId="{1C88FB6E-4C54-49E8-8C64-02BBB319EAD6}" type="pres">
      <dgm:prSet presAssocID="{5601B0AA-CC88-4FC3-A532-E5D1DAE14DCD}" presName="desTx" presStyleLbl="revTx" presStyleIdx="3" presStyleCnt="6">
        <dgm:presLayoutVars/>
      </dgm:prSet>
      <dgm:spPr/>
    </dgm:pt>
    <dgm:pt modelId="{597142B9-6CBD-432B-BB49-4FD8AC25C646}" type="pres">
      <dgm:prSet presAssocID="{DD047C45-6946-4BA4-8513-565F4CB7C6C7}" presName="sibTrans" presStyleCnt="0"/>
      <dgm:spPr/>
    </dgm:pt>
    <dgm:pt modelId="{AC20EB21-8526-4FD6-93F2-F3BC9E10EA2F}" type="pres">
      <dgm:prSet presAssocID="{46A9A2F5-E9BA-4469-814C-882B6704716B}" presName="compNode" presStyleCnt="0"/>
      <dgm:spPr/>
    </dgm:pt>
    <dgm:pt modelId="{B755E6DA-504A-4993-BD38-C69315EB5B47}" type="pres">
      <dgm:prSet presAssocID="{46A9A2F5-E9BA-4469-814C-882B670471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80CA8F7A-0685-4DCD-8E79-68D248064C11}" type="pres">
      <dgm:prSet presAssocID="{46A9A2F5-E9BA-4469-814C-882B6704716B}" presName="iconSpace" presStyleCnt="0"/>
      <dgm:spPr/>
    </dgm:pt>
    <dgm:pt modelId="{F1796BE2-A515-43DF-AADC-3789F40F2DD6}" type="pres">
      <dgm:prSet presAssocID="{46A9A2F5-E9BA-4469-814C-882B6704716B}" presName="parTx" presStyleLbl="revTx" presStyleIdx="4" presStyleCnt="6">
        <dgm:presLayoutVars>
          <dgm:chMax val="0"/>
          <dgm:chPref val="0"/>
        </dgm:presLayoutVars>
      </dgm:prSet>
      <dgm:spPr/>
    </dgm:pt>
    <dgm:pt modelId="{B4ECE384-955B-4AD5-BFFA-EE054FE2F723}" type="pres">
      <dgm:prSet presAssocID="{46A9A2F5-E9BA-4469-814C-882B6704716B}" presName="txSpace" presStyleCnt="0"/>
      <dgm:spPr/>
    </dgm:pt>
    <dgm:pt modelId="{67879BCE-B736-41F8-98E5-F5F43541B0A6}" type="pres">
      <dgm:prSet presAssocID="{46A9A2F5-E9BA-4469-814C-882B6704716B}" presName="desTx" presStyleLbl="revTx" presStyleIdx="5" presStyleCnt="6">
        <dgm:presLayoutVars/>
      </dgm:prSet>
      <dgm:spPr/>
    </dgm:pt>
  </dgm:ptLst>
  <dgm:cxnLst>
    <dgm:cxn modelId="{13035C0C-993F-451D-89CF-7EDA5103DC95}" type="presOf" srcId="{46A9A2F5-E9BA-4469-814C-882B6704716B}" destId="{F1796BE2-A515-43DF-AADC-3789F40F2DD6}" srcOrd="0" destOrd="0" presId="urn:microsoft.com/office/officeart/2018/5/layout/CenteredIconLabelDescriptionList"/>
    <dgm:cxn modelId="{A770AB16-7922-437A-9D86-54FBF6E899FF}" srcId="{5601B0AA-CC88-4FC3-A532-E5D1DAE14DCD}" destId="{848A03B4-C200-44FA-91CF-4765740DB857}" srcOrd="1" destOrd="0" parTransId="{CD9C2AF2-12D0-47C2-AE68-D0992A5E5AD6}" sibTransId="{04DC8E0B-BBF1-4751-98E7-DC93BD67C72B}"/>
    <dgm:cxn modelId="{01CCD41B-A3EE-43D3-86C3-9CBA176895A5}" type="presOf" srcId="{965FDD8C-9CB2-490E-A8C5-0E6DC50A048A}" destId="{67879BCE-B736-41F8-98E5-F5F43541B0A6}" srcOrd="0" destOrd="2" presId="urn:microsoft.com/office/officeart/2018/5/layout/CenteredIconLabelDescriptionList"/>
    <dgm:cxn modelId="{CE421627-9415-4AF7-A572-06350F47B91A}" srcId="{46A9A2F5-E9BA-4469-814C-882B6704716B}" destId="{965FDD8C-9CB2-490E-A8C5-0E6DC50A048A}" srcOrd="2" destOrd="0" parTransId="{DCCD87CC-DEA1-417E-92D5-3FE5985EE59B}" sibTransId="{3E816D7D-3875-4F1C-9F36-532029A748E5}"/>
    <dgm:cxn modelId="{AADAC02F-05E9-4E8E-8842-7ED66A73C5E2}" srcId="{5601B0AA-CC88-4FC3-A532-E5D1DAE14DCD}" destId="{002AECE1-ED2C-435C-811D-0DCD3664534F}" srcOrd="0" destOrd="0" parTransId="{13DC8F14-C20B-4815-922B-2EC86305F142}" sibTransId="{4F5E5D6C-B184-44AF-B5A0-E86560BE6D78}"/>
    <dgm:cxn modelId="{4CEBD941-5EFD-4CDD-BA0E-BFF92CA5AFC1}" srcId="{448DB898-2315-4A1A-908E-229EB457F58A}" destId="{EE24F59A-659D-407F-9D61-FF25968D79B8}" srcOrd="0" destOrd="0" parTransId="{8D4D6A65-4F78-4044-86E2-39C7023F92B8}" sibTransId="{3BFF8071-C50A-49BF-B97B-C92BD4DC4DEF}"/>
    <dgm:cxn modelId="{CE037B42-6C26-4F5B-B6C1-A145D40FA502}" type="presOf" srcId="{448DB898-2315-4A1A-908E-229EB457F58A}" destId="{0591A134-8710-4E71-904C-80C0BE80E0C8}" srcOrd="0" destOrd="0" presId="urn:microsoft.com/office/officeart/2018/5/layout/CenteredIconLabelDescriptionList"/>
    <dgm:cxn modelId="{B451AB6D-264D-4E14-80FD-F0B7D5FA2B75}" type="presOf" srcId="{61456B4D-9F7D-413A-8CF4-D1A455C856C1}" destId="{42F991FA-0456-48A3-A3F0-196D95BB6D0F}" srcOrd="0" destOrd="0" presId="urn:microsoft.com/office/officeart/2018/5/layout/CenteredIconLabelDescriptionList"/>
    <dgm:cxn modelId="{AE04816E-D35B-4AD1-992F-290FB98B17D4}" srcId="{EE24F59A-659D-407F-9D61-FF25968D79B8}" destId="{61456B4D-9F7D-413A-8CF4-D1A455C856C1}" srcOrd="0" destOrd="0" parTransId="{B4CDF04A-386D-4682-A6A1-8DAD624FFA81}" sibTransId="{E2FA42DF-11B8-4EE8-91E6-1DD492C14E3C}"/>
    <dgm:cxn modelId="{94D3397A-3A62-4B49-81B6-1377E979A656}" type="presOf" srcId="{EE24F59A-659D-407F-9D61-FF25968D79B8}" destId="{F97B1A63-F544-4642-A8BF-412217D4DDA5}" srcOrd="0" destOrd="0" presId="urn:microsoft.com/office/officeart/2018/5/layout/CenteredIconLabelDescriptionList"/>
    <dgm:cxn modelId="{B0DB94AC-DE11-4967-AAA9-A44A177C2FC2}" type="presOf" srcId="{848A03B4-C200-44FA-91CF-4765740DB857}" destId="{1C88FB6E-4C54-49E8-8C64-02BBB319EAD6}" srcOrd="0" destOrd="1" presId="urn:microsoft.com/office/officeart/2018/5/layout/CenteredIconLabelDescriptionList"/>
    <dgm:cxn modelId="{D6B65FBD-CF86-4934-A779-A31EDB1DB490}" type="presOf" srcId="{20B3E7AF-B955-4BFA-9A95-E57A2FD67866}" destId="{67879BCE-B736-41F8-98E5-F5F43541B0A6}" srcOrd="0" destOrd="1" presId="urn:microsoft.com/office/officeart/2018/5/layout/CenteredIconLabelDescriptionList"/>
    <dgm:cxn modelId="{EA57D5D1-8B66-4D7A-BD5C-FCC72BC6EC7A}" srcId="{46A9A2F5-E9BA-4469-814C-882B6704716B}" destId="{EC63BBE0-E5C0-4FD3-BDC3-7DA0145D9F88}" srcOrd="0" destOrd="0" parTransId="{27BE6266-135A-472D-BA0E-E1870BD661DF}" sibTransId="{EA341894-C725-4F43-A773-CCDB7FD283F7}"/>
    <dgm:cxn modelId="{2FF86AD2-B534-4CC2-95CB-D40FE4244A6F}" type="presOf" srcId="{002AECE1-ED2C-435C-811D-0DCD3664534F}" destId="{1C88FB6E-4C54-49E8-8C64-02BBB319EAD6}" srcOrd="0" destOrd="0" presId="urn:microsoft.com/office/officeart/2018/5/layout/CenteredIconLabelDescriptionList"/>
    <dgm:cxn modelId="{169161D6-6C1E-44E8-A931-31EBC4FE7E21}" srcId="{46A9A2F5-E9BA-4469-814C-882B6704716B}" destId="{20B3E7AF-B955-4BFA-9A95-E57A2FD67866}" srcOrd="1" destOrd="0" parTransId="{69BD1668-2292-4381-8A8F-DCEEB6B50960}" sibTransId="{28D0886D-1B3C-4941-B477-697DB9A9B9FD}"/>
    <dgm:cxn modelId="{D99ABDDF-642F-4778-BC84-AE1B257932CB}" srcId="{448DB898-2315-4A1A-908E-229EB457F58A}" destId="{5601B0AA-CC88-4FC3-A532-E5D1DAE14DCD}" srcOrd="1" destOrd="0" parTransId="{B9913305-5691-4605-AF90-C2240571F08D}" sibTransId="{DD047C45-6946-4BA4-8513-565F4CB7C6C7}"/>
    <dgm:cxn modelId="{3A6F2AE4-581B-4884-83B2-AA0CA7D355F8}" type="presOf" srcId="{EC63BBE0-E5C0-4FD3-BDC3-7DA0145D9F88}" destId="{67879BCE-B736-41F8-98E5-F5F43541B0A6}" srcOrd="0" destOrd="0" presId="urn:microsoft.com/office/officeart/2018/5/layout/CenteredIconLabelDescriptionList"/>
    <dgm:cxn modelId="{26C894E5-291D-41F4-8E80-7F1A56FB24FF}" type="presOf" srcId="{1A22468A-D4D2-4027-AF98-97A5E8A04A74}" destId="{42F991FA-0456-48A3-A3F0-196D95BB6D0F}" srcOrd="0" destOrd="1" presId="urn:microsoft.com/office/officeart/2018/5/layout/CenteredIconLabelDescriptionList"/>
    <dgm:cxn modelId="{6A1C48F2-0FC0-4669-9CBA-B9FA92A8A672}" srcId="{EE24F59A-659D-407F-9D61-FF25968D79B8}" destId="{1A22468A-D4D2-4027-AF98-97A5E8A04A74}" srcOrd="1" destOrd="0" parTransId="{FD75387F-2CC9-45A9-A8CE-8DF5BFE633D9}" sibTransId="{DD8DE98B-F193-427C-B41D-5DF35A8D3B7D}"/>
    <dgm:cxn modelId="{3D53F5FB-F84B-4433-A19D-38CDAA519A37}" type="presOf" srcId="{5601B0AA-CC88-4FC3-A532-E5D1DAE14DCD}" destId="{84092217-1BF3-4989-BCF6-032101A71C0D}" srcOrd="0" destOrd="0" presId="urn:microsoft.com/office/officeart/2018/5/layout/CenteredIconLabelDescriptionList"/>
    <dgm:cxn modelId="{AC58EAFD-5DF0-4DDA-8089-755456F645A8}" srcId="{448DB898-2315-4A1A-908E-229EB457F58A}" destId="{46A9A2F5-E9BA-4469-814C-882B6704716B}" srcOrd="2" destOrd="0" parTransId="{285EC7AB-2AB6-4929-8E8E-CD8CBF093971}" sibTransId="{1CE9127C-7255-4461-A4C8-C79926E44455}"/>
    <dgm:cxn modelId="{E813AD18-7CE2-48FC-8E01-292B11724B7F}" type="presParOf" srcId="{0591A134-8710-4E71-904C-80C0BE80E0C8}" destId="{B6AA30EF-5718-403E-8FAB-38348D931887}" srcOrd="0" destOrd="0" presId="urn:microsoft.com/office/officeart/2018/5/layout/CenteredIconLabelDescriptionList"/>
    <dgm:cxn modelId="{514AC27D-A527-47D0-99BB-1A9EA4AAAFD3}" type="presParOf" srcId="{B6AA30EF-5718-403E-8FAB-38348D931887}" destId="{9C3F586B-DC96-41B5-80AC-AB4B50E82E2D}" srcOrd="0" destOrd="0" presId="urn:microsoft.com/office/officeart/2018/5/layout/CenteredIconLabelDescriptionList"/>
    <dgm:cxn modelId="{5C171AD3-1B1E-48A3-9220-217F5B3380EC}" type="presParOf" srcId="{B6AA30EF-5718-403E-8FAB-38348D931887}" destId="{F96547C1-766D-47BD-9D92-C58B45EA4D86}" srcOrd="1" destOrd="0" presId="urn:microsoft.com/office/officeart/2018/5/layout/CenteredIconLabelDescriptionList"/>
    <dgm:cxn modelId="{6BAD0429-8F40-4086-9CEC-76093AE9C43D}" type="presParOf" srcId="{B6AA30EF-5718-403E-8FAB-38348D931887}" destId="{F97B1A63-F544-4642-A8BF-412217D4DDA5}" srcOrd="2" destOrd="0" presId="urn:microsoft.com/office/officeart/2018/5/layout/CenteredIconLabelDescriptionList"/>
    <dgm:cxn modelId="{8239601A-8D6D-4FA0-B80A-29544AE08DF7}" type="presParOf" srcId="{B6AA30EF-5718-403E-8FAB-38348D931887}" destId="{4ED94BE3-F620-4080-B8BF-B206878C4493}" srcOrd="3" destOrd="0" presId="urn:microsoft.com/office/officeart/2018/5/layout/CenteredIconLabelDescriptionList"/>
    <dgm:cxn modelId="{E7092A1A-2A8E-45F4-AE89-CDF9BBE18E99}" type="presParOf" srcId="{B6AA30EF-5718-403E-8FAB-38348D931887}" destId="{42F991FA-0456-48A3-A3F0-196D95BB6D0F}" srcOrd="4" destOrd="0" presId="urn:microsoft.com/office/officeart/2018/5/layout/CenteredIconLabelDescriptionList"/>
    <dgm:cxn modelId="{9761D069-AC35-4E9C-AA5C-E37E0B277BD7}" type="presParOf" srcId="{0591A134-8710-4E71-904C-80C0BE80E0C8}" destId="{23423E4D-6B73-47C9-990F-06D417D8C9F2}" srcOrd="1" destOrd="0" presId="urn:microsoft.com/office/officeart/2018/5/layout/CenteredIconLabelDescriptionList"/>
    <dgm:cxn modelId="{2FF74AAC-445F-4D61-B3D9-FB19EE12FDB5}" type="presParOf" srcId="{0591A134-8710-4E71-904C-80C0BE80E0C8}" destId="{85875D8B-C328-4321-9234-E98A3A3916BB}" srcOrd="2" destOrd="0" presId="urn:microsoft.com/office/officeart/2018/5/layout/CenteredIconLabelDescriptionList"/>
    <dgm:cxn modelId="{D34EA82E-AFE7-4A65-BA7C-9EA7708B5052}" type="presParOf" srcId="{85875D8B-C328-4321-9234-E98A3A3916BB}" destId="{D43C7484-8FE9-4383-8DD1-A20AC910F9F6}" srcOrd="0" destOrd="0" presId="urn:microsoft.com/office/officeart/2018/5/layout/CenteredIconLabelDescriptionList"/>
    <dgm:cxn modelId="{EA61A765-CCD3-4100-BF24-86962CEB59A3}" type="presParOf" srcId="{85875D8B-C328-4321-9234-E98A3A3916BB}" destId="{714EDCE0-5A28-4BF6-B92C-6035BB510876}" srcOrd="1" destOrd="0" presId="urn:microsoft.com/office/officeart/2018/5/layout/CenteredIconLabelDescriptionList"/>
    <dgm:cxn modelId="{B50AA84A-ECE4-4536-AC00-1144EB44FD08}" type="presParOf" srcId="{85875D8B-C328-4321-9234-E98A3A3916BB}" destId="{84092217-1BF3-4989-BCF6-032101A71C0D}" srcOrd="2" destOrd="0" presId="urn:microsoft.com/office/officeart/2018/5/layout/CenteredIconLabelDescriptionList"/>
    <dgm:cxn modelId="{C5985C13-6322-4318-8634-2AA937DCCD69}" type="presParOf" srcId="{85875D8B-C328-4321-9234-E98A3A3916BB}" destId="{A4B62969-FD37-472A-A39F-D23832892401}" srcOrd="3" destOrd="0" presId="urn:microsoft.com/office/officeart/2018/5/layout/CenteredIconLabelDescriptionList"/>
    <dgm:cxn modelId="{4B42A787-BF8C-4D6B-A9BD-70EE0F56BAB3}" type="presParOf" srcId="{85875D8B-C328-4321-9234-E98A3A3916BB}" destId="{1C88FB6E-4C54-49E8-8C64-02BBB319EAD6}" srcOrd="4" destOrd="0" presId="urn:microsoft.com/office/officeart/2018/5/layout/CenteredIconLabelDescriptionList"/>
    <dgm:cxn modelId="{C5C4C20F-C3AA-45F4-B025-B72FEA4356EF}" type="presParOf" srcId="{0591A134-8710-4E71-904C-80C0BE80E0C8}" destId="{597142B9-6CBD-432B-BB49-4FD8AC25C646}" srcOrd="3" destOrd="0" presId="urn:microsoft.com/office/officeart/2018/5/layout/CenteredIconLabelDescriptionList"/>
    <dgm:cxn modelId="{B8914800-E7EE-4F21-826B-38A6E84227E4}" type="presParOf" srcId="{0591A134-8710-4E71-904C-80C0BE80E0C8}" destId="{AC20EB21-8526-4FD6-93F2-F3BC9E10EA2F}" srcOrd="4" destOrd="0" presId="urn:microsoft.com/office/officeart/2018/5/layout/CenteredIconLabelDescriptionList"/>
    <dgm:cxn modelId="{93446E9F-686C-48C2-B7CD-9B47F30D50F9}" type="presParOf" srcId="{AC20EB21-8526-4FD6-93F2-F3BC9E10EA2F}" destId="{B755E6DA-504A-4993-BD38-C69315EB5B47}" srcOrd="0" destOrd="0" presId="urn:microsoft.com/office/officeart/2018/5/layout/CenteredIconLabelDescriptionList"/>
    <dgm:cxn modelId="{A6EC75E7-B435-40A5-88CC-51927E192D5F}" type="presParOf" srcId="{AC20EB21-8526-4FD6-93F2-F3BC9E10EA2F}" destId="{80CA8F7A-0685-4DCD-8E79-68D248064C11}" srcOrd="1" destOrd="0" presId="urn:microsoft.com/office/officeart/2018/5/layout/CenteredIconLabelDescriptionList"/>
    <dgm:cxn modelId="{07586BEC-9884-4833-86F9-632950DF3AE3}" type="presParOf" srcId="{AC20EB21-8526-4FD6-93F2-F3BC9E10EA2F}" destId="{F1796BE2-A515-43DF-AADC-3789F40F2DD6}" srcOrd="2" destOrd="0" presId="urn:microsoft.com/office/officeart/2018/5/layout/CenteredIconLabelDescriptionList"/>
    <dgm:cxn modelId="{BC2B30E1-A7FB-4B83-8171-2B5A57D33DB9}" type="presParOf" srcId="{AC20EB21-8526-4FD6-93F2-F3BC9E10EA2F}" destId="{B4ECE384-955B-4AD5-BFFA-EE054FE2F723}" srcOrd="3" destOrd="0" presId="urn:microsoft.com/office/officeart/2018/5/layout/CenteredIconLabelDescriptionList"/>
    <dgm:cxn modelId="{7CDCEC84-2B52-4DF2-81B1-E4925AF831DA}" type="presParOf" srcId="{AC20EB21-8526-4FD6-93F2-F3BC9E10EA2F}" destId="{67879BCE-B736-41F8-98E5-F5F43541B0A6}"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D1B73F7-66B7-4A29-BEB6-4D4A2A6521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CA57F8-99A6-4AFD-8E4C-5050698D80DC}">
      <dgm:prSet phldrT="[Text]" phldr="0"/>
      <dgm:spPr/>
      <dgm:t>
        <a:bodyPr/>
        <a:lstStyle/>
        <a:p>
          <a:r>
            <a:rPr lang="en-US" b="1">
              <a:latin typeface="Calibri" panose="020F0502020204030204" pitchFamily="34" charset="0"/>
              <a:cs typeface="Calibri" panose="020F0502020204030204" pitchFamily="34" charset="0"/>
            </a:rPr>
            <a:t>Met</a:t>
          </a:r>
        </a:p>
      </dgm:t>
    </dgm:pt>
    <dgm:pt modelId="{B0A89D3B-A9B2-4422-88D3-86CF7BAC0302}" type="parTrans" cxnId="{37F5B8F1-64AD-49E4-A6B7-EBB5E99A82F4}">
      <dgm:prSet/>
      <dgm:spPr/>
      <dgm:t>
        <a:bodyPr/>
        <a:lstStyle/>
        <a:p>
          <a:endParaRPr lang="en-US"/>
        </a:p>
      </dgm:t>
    </dgm:pt>
    <dgm:pt modelId="{C3F62A69-CEA2-4B6E-A042-665E6AB86819}" type="sibTrans" cxnId="{37F5B8F1-64AD-49E4-A6B7-EBB5E99A82F4}">
      <dgm:prSet/>
      <dgm:spPr/>
      <dgm:t>
        <a:bodyPr/>
        <a:lstStyle/>
        <a:p>
          <a:endParaRPr lang="en-US"/>
        </a:p>
      </dgm:t>
    </dgm:pt>
    <dgm:pt modelId="{B6EEC59D-21CF-4614-B5BE-48E42344E34A}">
      <dgm:prSet phldrT="[Text]" phldr="0"/>
      <dgm:spPr/>
      <dgm:t>
        <a:bodyPr/>
        <a:lstStyle/>
        <a:p>
          <a:pPr rtl="0"/>
          <a:r>
            <a:rPr lang="en-US">
              <a:latin typeface="Calibri" panose="020F0502020204030204" pitchFamily="34" charset="0"/>
              <a:cs typeface="Calibri" panose="020F0502020204030204" pitchFamily="34" charset="0"/>
            </a:rPr>
            <a:t>Expended needed funds</a:t>
          </a:r>
        </a:p>
      </dgm:t>
    </dgm:pt>
    <dgm:pt modelId="{497873B2-0EAA-4055-9697-D6D9637AF83D}" type="parTrans" cxnId="{B12CB626-B17B-48FC-8531-451A66E23FAE}">
      <dgm:prSet/>
      <dgm:spPr/>
      <dgm:t>
        <a:bodyPr/>
        <a:lstStyle/>
        <a:p>
          <a:endParaRPr lang="en-US"/>
        </a:p>
      </dgm:t>
    </dgm:pt>
    <dgm:pt modelId="{F2C87A59-1CE4-4982-BF04-A28EBA6705F2}" type="sibTrans" cxnId="{B12CB626-B17B-48FC-8531-451A66E23FAE}">
      <dgm:prSet/>
      <dgm:spPr/>
      <dgm:t>
        <a:bodyPr/>
        <a:lstStyle/>
        <a:p>
          <a:endParaRPr lang="en-US"/>
        </a:p>
      </dgm:t>
    </dgm:pt>
    <dgm:pt modelId="{D1E1140D-08F6-4A4D-8E6D-0C0CAB823112}">
      <dgm:prSet phldrT="[Text]" phldr="0"/>
      <dgm:spPr/>
      <dgm:t>
        <a:bodyPr/>
        <a:lstStyle/>
        <a:p>
          <a:pPr rtl="0"/>
          <a:r>
            <a:rPr lang="en-US">
              <a:latin typeface="Calibri" panose="020F0502020204030204" pitchFamily="34" charset="0"/>
              <a:cs typeface="Calibri" panose="020F0502020204030204" pitchFamily="34" charset="0"/>
            </a:rPr>
            <a:t>Meet current year goals/action steps</a:t>
          </a:r>
        </a:p>
      </dgm:t>
    </dgm:pt>
    <dgm:pt modelId="{E95C297B-D9B9-40F8-B386-F3A8017EBBC1}" type="parTrans" cxnId="{513A3860-5B47-428E-AD35-E0E572067533}">
      <dgm:prSet/>
      <dgm:spPr/>
      <dgm:t>
        <a:bodyPr/>
        <a:lstStyle/>
        <a:p>
          <a:endParaRPr lang="en-US"/>
        </a:p>
      </dgm:t>
    </dgm:pt>
    <dgm:pt modelId="{34684AA4-C802-4462-8E51-DABD145BD2AC}" type="sibTrans" cxnId="{513A3860-5B47-428E-AD35-E0E572067533}">
      <dgm:prSet/>
      <dgm:spPr/>
      <dgm:t>
        <a:bodyPr/>
        <a:lstStyle/>
        <a:p>
          <a:endParaRPr lang="en-US"/>
        </a:p>
      </dgm:t>
    </dgm:pt>
    <dgm:pt modelId="{A82AB34A-B7A3-46EB-BEE8-F66AD3FD6117}">
      <dgm:prSet phldrT="[Text]" phldr="0"/>
      <dgm:spPr/>
      <dgm:t>
        <a:bodyPr/>
        <a:lstStyle/>
        <a:p>
          <a:pPr rtl="0"/>
          <a:r>
            <a:rPr lang="en-US" b="1">
              <a:latin typeface="Calibri" panose="020F0502020204030204" pitchFamily="34" charset="0"/>
              <a:cs typeface="Calibri" panose="020F0502020204030204" pitchFamily="34" charset="0"/>
            </a:rPr>
            <a:t>On Track / Making Progress</a:t>
          </a:r>
        </a:p>
      </dgm:t>
    </dgm:pt>
    <dgm:pt modelId="{F17A2857-7165-4850-9FBC-89D0DE5819CA}" type="parTrans" cxnId="{A9D302BF-7256-44E9-B937-4B4CE4C58410}">
      <dgm:prSet/>
      <dgm:spPr/>
      <dgm:t>
        <a:bodyPr/>
        <a:lstStyle/>
        <a:p>
          <a:endParaRPr lang="en-US"/>
        </a:p>
      </dgm:t>
    </dgm:pt>
    <dgm:pt modelId="{C40FB7BA-BB76-48ED-8C9A-72BF5BD6F694}" type="sibTrans" cxnId="{A9D302BF-7256-44E9-B937-4B4CE4C58410}">
      <dgm:prSet/>
      <dgm:spPr/>
      <dgm:t>
        <a:bodyPr/>
        <a:lstStyle/>
        <a:p>
          <a:endParaRPr lang="en-US"/>
        </a:p>
      </dgm:t>
    </dgm:pt>
    <dgm:pt modelId="{2680E74A-A22E-452D-A292-3494D0214947}">
      <dgm:prSet phldrT="[Text]" phldr="0"/>
      <dgm:spPr/>
      <dgm:t>
        <a:bodyPr/>
        <a:lstStyle/>
        <a:p>
          <a:pPr rtl="0"/>
          <a:r>
            <a:rPr lang="en-US">
              <a:latin typeface="Calibri" panose="020F0502020204030204" pitchFamily="34" charset="0"/>
              <a:cs typeface="Calibri" panose="020F0502020204030204" pitchFamily="34" charset="0"/>
            </a:rPr>
            <a:t>Expended some funds</a:t>
          </a:r>
        </a:p>
      </dgm:t>
    </dgm:pt>
    <dgm:pt modelId="{47FF039B-6F80-48F7-9E08-3A330CF15AE1}" type="parTrans" cxnId="{6058A820-107D-4B3F-8541-BB683FC362F7}">
      <dgm:prSet/>
      <dgm:spPr/>
      <dgm:t>
        <a:bodyPr/>
        <a:lstStyle/>
        <a:p>
          <a:endParaRPr lang="en-US"/>
        </a:p>
      </dgm:t>
    </dgm:pt>
    <dgm:pt modelId="{AFEF7810-B9A1-402F-B964-E4DA6934FAA3}" type="sibTrans" cxnId="{6058A820-107D-4B3F-8541-BB683FC362F7}">
      <dgm:prSet/>
      <dgm:spPr/>
      <dgm:t>
        <a:bodyPr/>
        <a:lstStyle/>
        <a:p>
          <a:endParaRPr lang="en-US"/>
        </a:p>
      </dgm:t>
    </dgm:pt>
    <dgm:pt modelId="{B346AA7B-1FAB-43C8-9F04-CA6830A8C4FB}">
      <dgm:prSet phldrT="[Text]" phldr="0"/>
      <dgm:spPr/>
      <dgm:t>
        <a:bodyPr/>
        <a:lstStyle/>
        <a:p>
          <a:pPr rtl="0"/>
          <a:r>
            <a:rPr lang="en-US">
              <a:latin typeface="Calibri" panose="020F0502020204030204" pitchFamily="34" charset="0"/>
              <a:cs typeface="Calibri" panose="020F0502020204030204" pitchFamily="34" charset="0"/>
            </a:rPr>
            <a:t>Approaching goals but did not meet</a:t>
          </a:r>
        </a:p>
      </dgm:t>
    </dgm:pt>
    <dgm:pt modelId="{D136B982-6DD6-47AD-B0CE-3EED9A209E9D}" type="parTrans" cxnId="{8C612E5A-80E7-499F-97D5-62DF754CE647}">
      <dgm:prSet/>
      <dgm:spPr/>
      <dgm:t>
        <a:bodyPr/>
        <a:lstStyle/>
        <a:p>
          <a:endParaRPr lang="en-US"/>
        </a:p>
      </dgm:t>
    </dgm:pt>
    <dgm:pt modelId="{84D2418F-D438-427D-902F-0E9780E48FC2}" type="sibTrans" cxnId="{8C612E5A-80E7-499F-97D5-62DF754CE647}">
      <dgm:prSet/>
      <dgm:spPr/>
      <dgm:t>
        <a:bodyPr/>
        <a:lstStyle/>
        <a:p>
          <a:endParaRPr lang="en-US"/>
        </a:p>
      </dgm:t>
    </dgm:pt>
    <dgm:pt modelId="{224933E8-A00F-44A6-AE1A-888DEA371727}">
      <dgm:prSet phldrT="[Text]" phldr="0"/>
      <dgm:spPr/>
      <dgm:t>
        <a:bodyPr/>
        <a:lstStyle/>
        <a:p>
          <a:pPr rtl="0"/>
          <a:r>
            <a:rPr lang="en-US" b="1">
              <a:latin typeface="Calibri" panose="020F0502020204030204" pitchFamily="34" charset="0"/>
              <a:cs typeface="Calibri" panose="020F0502020204030204" pitchFamily="34" charset="0"/>
            </a:rPr>
            <a:t>Delayed/Unable to Meet</a:t>
          </a:r>
        </a:p>
      </dgm:t>
    </dgm:pt>
    <dgm:pt modelId="{ADB30647-E86E-4B9B-AF06-F2A6B3335015}" type="parTrans" cxnId="{4F6E6C9A-3D7A-4976-A75C-BCC2AB8EEE25}">
      <dgm:prSet/>
      <dgm:spPr/>
      <dgm:t>
        <a:bodyPr/>
        <a:lstStyle/>
        <a:p>
          <a:endParaRPr lang="en-US"/>
        </a:p>
      </dgm:t>
    </dgm:pt>
    <dgm:pt modelId="{67E9D9CC-E0D5-47CE-8EE3-9F6A9D0F9158}" type="sibTrans" cxnId="{4F6E6C9A-3D7A-4976-A75C-BCC2AB8EEE25}">
      <dgm:prSet/>
      <dgm:spPr/>
      <dgm:t>
        <a:bodyPr/>
        <a:lstStyle/>
        <a:p>
          <a:endParaRPr lang="en-US"/>
        </a:p>
      </dgm:t>
    </dgm:pt>
    <dgm:pt modelId="{FB486617-0CA5-470F-A8AA-00D73E93FFD1}">
      <dgm:prSet phldr="0"/>
      <dgm:spPr/>
      <dgm:t>
        <a:bodyPr/>
        <a:lstStyle/>
        <a:p>
          <a:pPr rtl="0"/>
          <a:r>
            <a:rPr lang="en-US">
              <a:latin typeface="Calibri" panose="020F0502020204030204" pitchFamily="34" charset="0"/>
              <a:cs typeface="Calibri" panose="020F0502020204030204" pitchFamily="34" charset="0"/>
            </a:rPr>
            <a:t>Expended minimal funds</a:t>
          </a:r>
        </a:p>
      </dgm:t>
    </dgm:pt>
    <dgm:pt modelId="{E56C4E6B-BFC7-4A7A-BF83-A1295B8FF102}" type="parTrans" cxnId="{AEF1BE57-F509-47F8-B7EB-70889388C819}">
      <dgm:prSet/>
      <dgm:spPr/>
      <dgm:t>
        <a:bodyPr/>
        <a:lstStyle/>
        <a:p>
          <a:endParaRPr lang="en-US"/>
        </a:p>
      </dgm:t>
    </dgm:pt>
    <dgm:pt modelId="{BB51FEB6-38CA-4CF7-BB57-7BD632E340E9}" type="sibTrans" cxnId="{AEF1BE57-F509-47F8-B7EB-70889388C819}">
      <dgm:prSet/>
      <dgm:spPr/>
      <dgm:t>
        <a:bodyPr/>
        <a:lstStyle/>
        <a:p>
          <a:endParaRPr lang="en-US"/>
        </a:p>
      </dgm:t>
    </dgm:pt>
    <dgm:pt modelId="{EACD1F34-B7D5-4B3B-A152-0AA5763F9107}">
      <dgm:prSet phldr="0"/>
      <dgm:spPr/>
      <dgm:t>
        <a:bodyPr/>
        <a:lstStyle/>
        <a:p>
          <a:pPr rtl="0"/>
          <a:r>
            <a:rPr lang="en-US">
              <a:latin typeface="Calibri" panose="020F0502020204030204" pitchFamily="34" charset="0"/>
              <a:cs typeface="Calibri" panose="020F0502020204030204" pitchFamily="34" charset="0"/>
            </a:rPr>
            <a:t>Delayed activity/intervention</a:t>
          </a:r>
        </a:p>
      </dgm:t>
    </dgm:pt>
    <dgm:pt modelId="{250FE6D5-AA59-4B4D-8796-3DFA56E8BB04}" type="parTrans" cxnId="{C56BA7A9-A3B8-4618-A784-C69136C4670F}">
      <dgm:prSet/>
      <dgm:spPr/>
      <dgm:t>
        <a:bodyPr/>
        <a:lstStyle/>
        <a:p>
          <a:endParaRPr lang="en-US"/>
        </a:p>
      </dgm:t>
    </dgm:pt>
    <dgm:pt modelId="{89749645-68DA-4823-BDDC-48B143FD1A1E}" type="sibTrans" cxnId="{C56BA7A9-A3B8-4618-A784-C69136C4670F}">
      <dgm:prSet/>
      <dgm:spPr/>
      <dgm:t>
        <a:bodyPr/>
        <a:lstStyle/>
        <a:p>
          <a:endParaRPr lang="en-US"/>
        </a:p>
      </dgm:t>
    </dgm:pt>
    <dgm:pt modelId="{1761F99F-EC8C-4482-83A4-5BE07969E809}">
      <dgm:prSet phldr="0"/>
      <dgm:spPr/>
      <dgm:t>
        <a:bodyPr/>
        <a:lstStyle/>
        <a:p>
          <a:pPr rtl="0"/>
          <a:r>
            <a:rPr lang="en-US">
              <a:latin typeface="Calibri" panose="020F0502020204030204" pitchFamily="34" charset="0"/>
              <a:cs typeface="Calibri" panose="020F0502020204030204" pitchFamily="34" charset="0"/>
            </a:rPr>
            <a:t>Course correction needed on activity/intervention</a:t>
          </a:r>
        </a:p>
      </dgm:t>
    </dgm:pt>
    <dgm:pt modelId="{D4D715CB-4362-4319-82C0-EA27AF16607F}" type="parTrans" cxnId="{286E1061-B2C5-4A00-BDFE-0E7A4B9B0DC0}">
      <dgm:prSet/>
      <dgm:spPr/>
      <dgm:t>
        <a:bodyPr/>
        <a:lstStyle/>
        <a:p>
          <a:endParaRPr lang="en-US"/>
        </a:p>
      </dgm:t>
    </dgm:pt>
    <dgm:pt modelId="{5C3D38C2-40E1-4900-B139-6FDA72628008}" type="sibTrans" cxnId="{286E1061-B2C5-4A00-BDFE-0E7A4B9B0DC0}">
      <dgm:prSet/>
      <dgm:spPr/>
      <dgm:t>
        <a:bodyPr/>
        <a:lstStyle/>
        <a:p>
          <a:endParaRPr lang="en-US"/>
        </a:p>
      </dgm:t>
    </dgm:pt>
    <dgm:pt modelId="{82D85A70-3170-4168-96D3-F6D2D869DC78}">
      <dgm:prSet phldr="0"/>
      <dgm:spPr/>
      <dgm:t>
        <a:bodyPr/>
        <a:lstStyle/>
        <a:p>
          <a:pPr rtl="0"/>
          <a:r>
            <a:rPr lang="en-US">
              <a:latin typeface="Calibri" panose="020F0502020204030204" pitchFamily="34" charset="0"/>
              <a:cs typeface="Calibri" panose="020F0502020204030204" pitchFamily="34" charset="0"/>
            </a:rPr>
            <a:t>LEA will need to describe why and next steps</a:t>
          </a:r>
        </a:p>
      </dgm:t>
    </dgm:pt>
    <dgm:pt modelId="{0AA02B6E-8C83-4CC8-BC54-2FAD04503A4C}" type="parTrans" cxnId="{73434C2A-C9B4-46D6-8BD6-175BD02C947D}">
      <dgm:prSet/>
      <dgm:spPr/>
      <dgm:t>
        <a:bodyPr/>
        <a:lstStyle/>
        <a:p>
          <a:endParaRPr lang="en-US"/>
        </a:p>
      </dgm:t>
    </dgm:pt>
    <dgm:pt modelId="{2F66019E-8E4A-4752-93D5-8298061D221E}" type="sibTrans" cxnId="{73434C2A-C9B4-46D6-8BD6-175BD02C947D}">
      <dgm:prSet/>
      <dgm:spPr/>
      <dgm:t>
        <a:bodyPr/>
        <a:lstStyle/>
        <a:p>
          <a:endParaRPr lang="en-US"/>
        </a:p>
      </dgm:t>
    </dgm:pt>
    <dgm:pt modelId="{0F63C407-CCA7-4F7B-966C-7FDC1BC641E1}" type="pres">
      <dgm:prSet presAssocID="{FD1B73F7-66B7-4A29-BEB6-4D4A2A652179}" presName="Name0" presStyleCnt="0">
        <dgm:presLayoutVars>
          <dgm:dir/>
          <dgm:animLvl val="lvl"/>
          <dgm:resizeHandles val="exact"/>
        </dgm:presLayoutVars>
      </dgm:prSet>
      <dgm:spPr/>
    </dgm:pt>
    <dgm:pt modelId="{B68D09E5-2EBA-4811-B9E0-32968420447B}" type="pres">
      <dgm:prSet presAssocID="{B0CA57F8-99A6-4AFD-8E4C-5050698D80DC}" presName="composite" presStyleCnt="0"/>
      <dgm:spPr/>
    </dgm:pt>
    <dgm:pt modelId="{D609BE62-FF64-4A5D-A214-01893909708B}" type="pres">
      <dgm:prSet presAssocID="{B0CA57F8-99A6-4AFD-8E4C-5050698D80DC}" presName="parTx" presStyleLbl="alignNode1" presStyleIdx="0" presStyleCnt="3">
        <dgm:presLayoutVars>
          <dgm:chMax val="0"/>
          <dgm:chPref val="0"/>
          <dgm:bulletEnabled val="1"/>
        </dgm:presLayoutVars>
      </dgm:prSet>
      <dgm:spPr/>
    </dgm:pt>
    <dgm:pt modelId="{D0C4F475-8D5F-498E-B0D8-C9C28ADDD617}" type="pres">
      <dgm:prSet presAssocID="{B0CA57F8-99A6-4AFD-8E4C-5050698D80DC}" presName="desTx" presStyleLbl="alignAccFollowNode1" presStyleIdx="0" presStyleCnt="3">
        <dgm:presLayoutVars>
          <dgm:bulletEnabled val="1"/>
        </dgm:presLayoutVars>
      </dgm:prSet>
      <dgm:spPr/>
    </dgm:pt>
    <dgm:pt modelId="{FD0A6F84-0C73-4244-9DD1-779C1AD0232D}" type="pres">
      <dgm:prSet presAssocID="{C3F62A69-CEA2-4B6E-A042-665E6AB86819}" presName="space" presStyleCnt="0"/>
      <dgm:spPr/>
    </dgm:pt>
    <dgm:pt modelId="{F0835036-453F-40F7-97D5-ED9E4D6DE685}" type="pres">
      <dgm:prSet presAssocID="{A82AB34A-B7A3-46EB-BEE8-F66AD3FD6117}" presName="composite" presStyleCnt="0"/>
      <dgm:spPr/>
    </dgm:pt>
    <dgm:pt modelId="{7DA48BEE-5480-43BE-AD71-15B6BFE2B60A}" type="pres">
      <dgm:prSet presAssocID="{A82AB34A-B7A3-46EB-BEE8-F66AD3FD6117}" presName="parTx" presStyleLbl="alignNode1" presStyleIdx="1" presStyleCnt="3">
        <dgm:presLayoutVars>
          <dgm:chMax val="0"/>
          <dgm:chPref val="0"/>
          <dgm:bulletEnabled val="1"/>
        </dgm:presLayoutVars>
      </dgm:prSet>
      <dgm:spPr/>
    </dgm:pt>
    <dgm:pt modelId="{B8C64931-079A-4A4F-8D79-399D8B9623C7}" type="pres">
      <dgm:prSet presAssocID="{A82AB34A-B7A3-46EB-BEE8-F66AD3FD6117}" presName="desTx" presStyleLbl="alignAccFollowNode1" presStyleIdx="1" presStyleCnt="3">
        <dgm:presLayoutVars>
          <dgm:bulletEnabled val="1"/>
        </dgm:presLayoutVars>
      </dgm:prSet>
      <dgm:spPr/>
    </dgm:pt>
    <dgm:pt modelId="{84DDB260-35D3-43CF-BCF0-F660ED93192C}" type="pres">
      <dgm:prSet presAssocID="{C40FB7BA-BB76-48ED-8C9A-72BF5BD6F694}" presName="space" presStyleCnt="0"/>
      <dgm:spPr/>
    </dgm:pt>
    <dgm:pt modelId="{A480741F-4377-46BC-A3BC-050D1486EE41}" type="pres">
      <dgm:prSet presAssocID="{224933E8-A00F-44A6-AE1A-888DEA371727}" presName="composite" presStyleCnt="0"/>
      <dgm:spPr/>
    </dgm:pt>
    <dgm:pt modelId="{3AB0ECB9-5C33-4FA4-A81F-EB8DF0095EF4}" type="pres">
      <dgm:prSet presAssocID="{224933E8-A00F-44A6-AE1A-888DEA371727}" presName="parTx" presStyleLbl="alignNode1" presStyleIdx="2" presStyleCnt="3">
        <dgm:presLayoutVars>
          <dgm:chMax val="0"/>
          <dgm:chPref val="0"/>
          <dgm:bulletEnabled val="1"/>
        </dgm:presLayoutVars>
      </dgm:prSet>
      <dgm:spPr/>
    </dgm:pt>
    <dgm:pt modelId="{8EC29438-A83A-4DE0-95C3-DD8B9924C95F}" type="pres">
      <dgm:prSet presAssocID="{224933E8-A00F-44A6-AE1A-888DEA371727}" presName="desTx" presStyleLbl="alignAccFollowNode1" presStyleIdx="2" presStyleCnt="3">
        <dgm:presLayoutVars>
          <dgm:bulletEnabled val="1"/>
        </dgm:presLayoutVars>
      </dgm:prSet>
      <dgm:spPr/>
    </dgm:pt>
  </dgm:ptLst>
  <dgm:cxnLst>
    <dgm:cxn modelId="{78BB8701-DA83-4EDF-A899-4ECB66B6EEC7}" type="presOf" srcId="{82D85A70-3170-4168-96D3-F6D2D869DC78}" destId="{8EC29438-A83A-4DE0-95C3-DD8B9924C95F}" srcOrd="0" destOrd="3" presId="urn:microsoft.com/office/officeart/2005/8/layout/hList1"/>
    <dgm:cxn modelId="{C7F80D16-2302-4FD2-B5C1-FAF67DDB3B7F}" type="presOf" srcId="{2680E74A-A22E-452D-A292-3494D0214947}" destId="{B8C64931-079A-4A4F-8D79-399D8B9623C7}" srcOrd="0" destOrd="0" presId="urn:microsoft.com/office/officeart/2005/8/layout/hList1"/>
    <dgm:cxn modelId="{4EC91E18-BE68-4CC9-9592-84C9E746AB82}" type="presOf" srcId="{224933E8-A00F-44A6-AE1A-888DEA371727}" destId="{3AB0ECB9-5C33-4FA4-A81F-EB8DF0095EF4}" srcOrd="0" destOrd="0" presId="urn:microsoft.com/office/officeart/2005/8/layout/hList1"/>
    <dgm:cxn modelId="{2D0D5B19-FBBB-4B3B-B9F0-C4EB46F2AD78}" type="presOf" srcId="{B6EEC59D-21CF-4614-B5BE-48E42344E34A}" destId="{D0C4F475-8D5F-498E-B0D8-C9C28ADDD617}" srcOrd="0" destOrd="0" presId="urn:microsoft.com/office/officeart/2005/8/layout/hList1"/>
    <dgm:cxn modelId="{1E93401A-C7AB-40CD-8F90-A825CFEFFF9E}" type="presOf" srcId="{D1E1140D-08F6-4A4D-8E6D-0C0CAB823112}" destId="{D0C4F475-8D5F-498E-B0D8-C9C28ADDD617}" srcOrd="0" destOrd="1" presId="urn:microsoft.com/office/officeart/2005/8/layout/hList1"/>
    <dgm:cxn modelId="{6058A820-107D-4B3F-8541-BB683FC362F7}" srcId="{A82AB34A-B7A3-46EB-BEE8-F66AD3FD6117}" destId="{2680E74A-A22E-452D-A292-3494D0214947}" srcOrd="0" destOrd="0" parTransId="{47FF039B-6F80-48F7-9E08-3A330CF15AE1}" sibTransId="{AFEF7810-B9A1-402F-B964-E4DA6934FAA3}"/>
    <dgm:cxn modelId="{B12CB626-B17B-48FC-8531-451A66E23FAE}" srcId="{B0CA57F8-99A6-4AFD-8E4C-5050698D80DC}" destId="{B6EEC59D-21CF-4614-B5BE-48E42344E34A}" srcOrd="0" destOrd="0" parTransId="{497873B2-0EAA-4055-9697-D6D9637AF83D}" sibTransId="{F2C87A59-1CE4-4982-BF04-A28EBA6705F2}"/>
    <dgm:cxn modelId="{236CD226-1E35-4890-A391-4786508E0FEE}" type="presOf" srcId="{1761F99F-EC8C-4482-83A4-5BE07969E809}" destId="{8EC29438-A83A-4DE0-95C3-DD8B9924C95F}" srcOrd="0" destOrd="2" presId="urn:microsoft.com/office/officeart/2005/8/layout/hList1"/>
    <dgm:cxn modelId="{73434C2A-C9B4-46D6-8BD6-175BD02C947D}" srcId="{224933E8-A00F-44A6-AE1A-888DEA371727}" destId="{82D85A70-3170-4168-96D3-F6D2D869DC78}" srcOrd="3" destOrd="0" parTransId="{0AA02B6E-8C83-4CC8-BC54-2FAD04503A4C}" sibTransId="{2F66019E-8E4A-4752-93D5-8298061D221E}"/>
    <dgm:cxn modelId="{513A3860-5B47-428E-AD35-E0E572067533}" srcId="{B0CA57F8-99A6-4AFD-8E4C-5050698D80DC}" destId="{D1E1140D-08F6-4A4D-8E6D-0C0CAB823112}" srcOrd="1" destOrd="0" parTransId="{E95C297B-D9B9-40F8-B386-F3A8017EBBC1}" sibTransId="{34684AA4-C802-4462-8E51-DABD145BD2AC}"/>
    <dgm:cxn modelId="{286E1061-B2C5-4A00-BDFE-0E7A4B9B0DC0}" srcId="{224933E8-A00F-44A6-AE1A-888DEA371727}" destId="{1761F99F-EC8C-4482-83A4-5BE07969E809}" srcOrd="2" destOrd="0" parTransId="{D4D715CB-4362-4319-82C0-EA27AF16607F}" sibTransId="{5C3D38C2-40E1-4900-B139-6FDA72628008}"/>
    <dgm:cxn modelId="{AEF1BE57-F509-47F8-B7EB-70889388C819}" srcId="{224933E8-A00F-44A6-AE1A-888DEA371727}" destId="{FB486617-0CA5-470F-A8AA-00D73E93FFD1}" srcOrd="0" destOrd="0" parTransId="{E56C4E6B-BFC7-4A7A-BF83-A1295B8FF102}" sibTransId="{BB51FEB6-38CA-4CF7-BB57-7BD632E340E9}"/>
    <dgm:cxn modelId="{B1634359-E007-415A-9CC6-B4F14CDE831A}" type="presOf" srcId="{EACD1F34-B7D5-4B3B-A152-0AA5763F9107}" destId="{8EC29438-A83A-4DE0-95C3-DD8B9924C95F}" srcOrd="0" destOrd="1" presId="urn:microsoft.com/office/officeart/2005/8/layout/hList1"/>
    <dgm:cxn modelId="{8C612E5A-80E7-499F-97D5-62DF754CE647}" srcId="{A82AB34A-B7A3-46EB-BEE8-F66AD3FD6117}" destId="{B346AA7B-1FAB-43C8-9F04-CA6830A8C4FB}" srcOrd="1" destOrd="0" parTransId="{D136B982-6DD6-47AD-B0CE-3EED9A209E9D}" sibTransId="{84D2418F-D438-427D-902F-0E9780E48FC2}"/>
    <dgm:cxn modelId="{00CA1093-067F-4DF3-BF00-25DE11137D01}" type="presOf" srcId="{A82AB34A-B7A3-46EB-BEE8-F66AD3FD6117}" destId="{7DA48BEE-5480-43BE-AD71-15B6BFE2B60A}" srcOrd="0" destOrd="0" presId="urn:microsoft.com/office/officeart/2005/8/layout/hList1"/>
    <dgm:cxn modelId="{49BD0C9A-D6AE-4BF0-9714-2B84D3BF169F}" type="presOf" srcId="{FD1B73F7-66B7-4A29-BEB6-4D4A2A652179}" destId="{0F63C407-CCA7-4F7B-966C-7FDC1BC641E1}" srcOrd="0" destOrd="0" presId="urn:microsoft.com/office/officeart/2005/8/layout/hList1"/>
    <dgm:cxn modelId="{4F6E6C9A-3D7A-4976-A75C-BCC2AB8EEE25}" srcId="{FD1B73F7-66B7-4A29-BEB6-4D4A2A652179}" destId="{224933E8-A00F-44A6-AE1A-888DEA371727}" srcOrd="2" destOrd="0" parTransId="{ADB30647-E86E-4B9B-AF06-F2A6B3335015}" sibTransId="{67E9D9CC-E0D5-47CE-8EE3-9F6A9D0F9158}"/>
    <dgm:cxn modelId="{40E00C9E-AA1D-4D51-A313-81F2CDF68979}" type="presOf" srcId="{B346AA7B-1FAB-43C8-9F04-CA6830A8C4FB}" destId="{B8C64931-079A-4A4F-8D79-399D8B9623C7}" srcOrd="0" destOrd="1" presId="urn:microsoft.com/office/officeart/2005/8/layout/hList1"/>
    <dgm:cxn modelId="{B5C1F0A8-6CC7-4AAB-9972-AF8C784527F3}" type="presOf" srcId="{FB486617-0CA5-470F-A8AA-00D73E93FFD1}" destId="{8EC29438-A83A-4DE0-95C3-DD8B9924C95F}" srcOrd="0" destOrd="0" presId="urn:microsoft.com/office/officeart/2005/8/layout/hList1"/>
    <dgm:cxn modelId="{C56BA7A9-A3B8-4618-A784-C69136C4670F}" srcId="{224933E8-A00F-44A6-AE1A-888DEA371727}" destId="{EACD1F34-B7D5-4B3B-A152-0AA5763F9107}" srcOrd="1" destOrd="0" parTransId="{250FE6D5-AA59-4B4D-8796-3DFA56E8BB04}" sibTransId="{89749645-68DA-4823-BDDC-48B143FD1A1E}"/>
    <dgm:cxn modelId="{A9D302BF-7256-44E9-B937-4B4CE4C58410}" srcId="{FD1B73F7-66B7-4A29-BEB6-4D4A2A652179}" destId="{A82AB34A-B7A3-46EB-BEE8-F66AD3FD6117}" srcOrd="1" destOrd="0" parTransId="{F17A2857-7165-4850-9FBC-89D0DE5819CA}" sibTransId="{C40FB7BA-BB76-48ED-8C9A-72BF5BD6F694}"/>
    <dgm:cxn modelId="{37F5B8F1-64AD-49E4-A6B7-EBB5E99A82F4}" srcId="{FD1B73F7-66B7-4A29-BEB6-4D4A2A652179}" destId="{B0CA57F8-99A6-4AFD-8E4C-5050698D80DC}" srcOrd="0" destOrd="0" parTransId="{B0A89D3B-A9B2-4422-88D3-86CF7BAC0302}" sibTransId="{C3F62A69-CEA2-4B6E-A042-665E6AB86819}"/>
    <dgm:cxn modelId="{655FC2F5-D63F-4615-AD89-3449984D7E86}" type="presOf" srcId="{B0CA57F8-99A6-4AFD-8E4C-5050698D80DC}" destId="{D609BE62-FF64-4A5D-A214-01893909708B}" srcOrd="0" destOrd="0" presId="urn:microsoft.com/office/officeart/2005/8/layout/hList1"/>
    <dgm:cxn modelId="{1629213C-E8A7-4EF4-94E9-4097A8135FE7}" type="presParOf" srcId="{0F63C407-CCA7-4F7B-966C-7FDC1BC641E1}" destId="{B68D09E5-2EBA-4811-B9E0-32968420447B}" srcOrd="0" destOrd="0" presId="urn:microsoft.com/office/officeart/2005/8/layout/hList1"/>
    <dgm:cxn modelId="{1E3E67F1-7180-4FEC-9C75-B9413440642E}" type="presParOf" srcId="{B68D09E5-2EBA-4811-B9E0-32968420447B}" destId="{D609BE62-FF64-4A5D-A214-01893909708B}" srcOrd="0" destOrd="0" presId="urn:microsoft.com/office/officeart/2005/8/layout/hList1"/>
    <dgm:cxn modelId="{7875FB74-3CEB-476F-9F03-7D91132E4EEF}" type="presParOf" srcId="{B68D09E5-2EBA-4811-B9E0-32968420447B}" destId="{D0C4F475-8D5F-498E-B0D8-C9C28ADDD617}" srcOrd="1" destOrd="0" presId="urn:microsoft.com/office/officeart/2005/8/layout/hList1"/>
    <dgm:cxn modelId="{027966D5-DC40-4CF6-945B-096A166C92EE}" type="presParOf" srcId="{0F63C407-CCA7-4F7B-966C-7FDC1BC641E1}" destId="{FD0A6F84-0C73-4244-9DD1-779C1AD0232D}" srcOrd="1" destOrd="0" presId="urn:microsoft.com/office/officeart/2005/8/layout/hList1"/>
    <dgm:cxn modelId="{CFB03C02-967C-4EBD-982C-06E15F385D44}" type="presParOf" srcId="{0F63C407-CCA7-4F7B-966C-7FDC1BC641E1}" destId="{F0835036-453F-40F7-97D5-ED9E4D6DE685}" srcOrd="2" destOrd="0" presId="urn:microsoft.com/office/officeart/2005/8/layout/hList1"/>
    <dgm:cxn modelId="{B8140323-EF98-410F-A682-C923024D6D51}" type="presParOf" srcId="{F0835036-453F-40F7-97D5-ED9E4D6DE685}" destId="{7DA48BEE-5480-43BE-AD71-15B6BFE2B60A}" srcOrd="0" destOrd="0" presId="urn:microsoft.com/office/officeart/2005/8/layout/hList1"/>
    <dgm:cxn modelId="{51DE5143-8DFB-4367-BC1A-BB740918055C}" type="presParOf" srcId="{F0835036-453F-40F7-97D5-ED9E4D6DE685}" destId="{B8C64931-079A-4A4F-8D79-399D8B9623C7}" srcOrd="1" destOrd="0" presId="urn:microsoft.com/office/officeart/2005/8/layout/hList1"/>
    <dgm:cxn modelId="{653E1282-6AEE-407A-B16B-D7A289EB84A3}" type="presParOf" srcId="{0F63C407-CCA7-4F7B-966C-7FDC1BC641E1}" destId="{84DDB260-35D3-43CF-BCF0-F660ED93192C}" srcOrd="3" destOrd="0" presId="urn:microsoft.com/office/officeart/2005/8/layout/hList1"/>
    <dgm:cxn modelId="{8BBBC8F6-8BA1-4F10-B1D9-23E1BABB2A80}" type="presParOf" srcId="{0F63C407-CCA7-4F7B-966C-7FDC1BC641E1}" destId="{A480741F-4377-46BC-A3BC-050D1486EE41}" srcOrd="4" destOrd="0" presId="urn:microsoft.com/office/officeart/2005/8/layout/hList1"/>
    <dgm:cxn modelId="{0EE404A8-71B2-4576-BCA9-C5C6A90C8AF4}" type="presParOf" srcId="{A480741F-4377-46BC-A3BC-050D1486EE41}" destId="{3AB0ECB9-5C33-4FA4-A81F-EB8DF0095EF4}" srcOrd="0" destOrd="0" presId="urn:microsoft.com/office/officeart/2005/8/layout/hList1"/>
    <dgm:cxn modelId="{39B5D6AD-D990-4E24-A2CB-151018EF06F6}" type="presParOf" srcId="{A480741F-4377-46BC-A3BC-050D1486EE41}" destId="{8EC29438-A83A-4DE0-95C3-DD8B9924C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F55B52-C068-4099-98FF-2747DC3388FE}" type="doc">
      <dgm:prSet loTypeId="urn:microsoft.com/office/officeart/2005/8/layout/hList7" loCatId="process" qsTypeId="urn:microsoft.com/office/officeart/2005/8/quickstyle/simple2" qsCatId="simple" csTypeId="urn:microsoft.com/office/officeart/2005/8/colors/accent1_2" csCatId="accent1" phldr="1"/>
      <dgm:spPr/>
      <dgm:t>
        <a:bodyPr/>
        <a:lstStyle/>
        <a:p>
          <a:endParaRPr lang="en-US"/>
        </a:p>
      </dgm:t>
    </dgm:pt>
    <dgm:pt modelId="{9661B785-BC73-42C6-B462-352F9A20063A}">
      <dgm:prSet phldrT="[Text]" custT="1"/>
      <dgm:spPr/>
      <dgm:t>
        <a:bodyPr/>
        <a:lstStyle/>
        <a:p>
          <a:r>
            <a:rPr lang="en-US" sz="2400" b="1">
              <a:latin typeface="Calibri" panose="020F0502020204030204" pitchFamily="34" charset="0"/>
              <a:cs typeface="Calibri" panose="020F0502020204030204" pitchFamily="34" charset="0"/>
            </a:rPr>
            <a:t>Well-Rounded Education Opportunities</a:t>
          </a:r>
          <a:endParaRPr lang="en-US" sz="2400">
            <a:latin typeface="Calibri" panose="020F0502020204030204" pitchFamily="34" charset="0"/>
            <a:cs typeface="Calibri" panose="020F0502020204030204" pitchFamily="34" charset="0"/>
          </a:endParaRPr>
        </a:p>
      </dgm:t>
    </dgm:pt>
    <dgm:pt modelId="{1E3E78E3-B7EB-4492-BA1E-42C30F355847}" type="parTrans" cxnId="{A1121E73-5FEC-45C4-B30F-3205E45D97BD}">
      <dgm:prSet/>
      <dgm:spPr/>
      <dgm:t>
        <a:bodyPr/>
        <a:lstStyle/>
        <a:p>
          <a:endParaRPr lang="en-US">
            <a:latin typeface="Calibri" panose="020F0502020204030204" pitchFamily="34" charset="0"/>
            <a:cs typeface="Calibri" panose="020F0502020204030204" pitchFamily="34" charset="0"/>
          </a:endParaRPr>
        </a:p>
      </dgm:t>
    </dgm:pt>
    <dgm:pt modelId="{0265E140-0D99-417D-A616-E6E3B63DE540}" type="sibTrans" cxnId="{A1121E73-5FEC-45C4-B30F-3205E45D97BD}">
      <dgm:prSet/>
      <dgm:spPr/>
      <dgm:t>
        <a:bodyPr/>
        <a:lstStyle/>
        <a:p>
          <a:endParaRPr lang="en-US">
            <a:latin typeface="Calibri" panose="020F0502020204030204" pitchFamily="34" charset="0"/>
            <a:cs typeface="Calibri" panose="020F0502020204030204" pitchFamily="34" charset="0"/>
          </a:endParaRPr>
        </a:p>
      </dgm:t>
    </dgm:pt>
    <dgm:pt modelId="{E6CC3ED0-3E64-4DCF-AB89-5AE389C2D922}">
      <dgm:prSet phldrT="[Text]" custT="1"/>
      <dgm:spPr/>
      <dgm:t>
        <a:bodyPr/>
        <a:lstStyle/>
        <a:p>
          <a:r>
            <a:rPr lang="en-US" sz="2400" b="1">
              <a:latin typeface="Calibri" panose="020F0502020204030204" pitchFamily="34" charset="0"/>
              <a:cs typeface="Calibri" panose="020F0502020204030204" pitchFamily="34" charset="0"/>
            </a:rPr>
            <a:t>Safe and Healthy Students</a:t>
          </a:r>
        </a:p>
      </dgm:t>
    </dgm:pt>
    <dgm:pt modelId="{0793E376-986E-4728-A610-3E978C26D34B}" type="parTrans" cxnId="{D07EE76C-FB71-4922-A042-55EB451292C2}">
      <dgm:prSet/>
      <dgm:spPr/>
      <dgm:t>
        <a:bodyPr/>
        <a:lstStyle/>
        <a:p>
          <a:endParaRPr lang="en-US">
            <a:latin typeface="Calibri" panose="020F0502020204030204" pitchFamily="34" charset="0"/>
            <a:cs typeface="Calibri" panose="020F0502020204030204" pitchFamily="34" charset="0"/>
          </a:endParaRPr>
        </a:p>
      </dgm:t>
    </dgm:pt>
    <dgm:pt modelId="{085EF2D3-108D-4A7B-93C3-264F6AF71849}" type="sibTrans" cxnId="{D07EE76C-FB71-4922-A042-55EB451292C2}">
      <dgm:prSet/>
      <dgm:spPr/>
      <dgm:t>
        <a:bodyPr/>
        <a:lstStyle/>
        <a:p>
          <a:endParaRPr lang="en-US">
            <a:latin typeface="Calibri" panose="020F0502020204030204" pitchFamily="34" charset="0"/>
            <a:cs typeface="Calibri" panose="020F0502020204030204" pitchFamily="34" charset="0"/>
          </a:endParaRPr>
        </a:p>
      </dgm:t>
    </dgm:pt>
    <dgm:pt modelId="{61FDB0AD-5F93-4EC3-BFD1-385C89830C14}">
      <dgm:prSet phldrT="[Text]" custT="1"/>
      <dgm:spPr/>
      <dgm:t>
        <a:bodyPr/>
        <a:lstStyle/>
        <a:p>
          <a:r>
            <a:rPr lang="en-US" sz="2400" b="1">
              <a:latin typeface="Calibri" panose="020F0502020204030204" pitchFamily="34" charset="0"/>
              <a:cs typeface="Calibri" panose="020F0502020204030204" pitchFamily="34" charset="0"/>
            </a:rPr>
            <a:t>Effective Use of Technology</a:t>
          </a:r>
        </a:p>
      </dgm:t>
    </dgm:pt>
    <dgm:pt modelId="{7FF9E1A8-B004-4E16-A282-ECB02C1CD159}" type="parTrans" cxnId="{212A79FA-F151-4AB1-A45D-831F502B4ECC}">
      <dgm:prSet/>
      <dgm:spPr/>
      <dgm:t>
        <a:bodyPr/>
        <a:lstStyle/>
        <a:p>
          <a:endParaRPr lang="en-US">
            <a:latin typeface="Calibri" panose="020F0502020204030204" pitchFamily="34" charset="0"/>
            <a:cs typeface="Calibri" panose="020F0502020204030204" pitchFamily="34" charset="0"/>
          </a:endParaRPr>
        </a:p>
      </dgm:t>
    </dgm:pt>
    <dgm:pt modelId="{5D3428DD-3BC5-4DDF-B554-E6CB34C12242}" type="sibTrans" cxnId="{212A79FA-F151-4AB1-A45D-831F502B4ECC}">
      <dgm:prSet/>
      <dgm:spPr/>
      <dgm:t>
        <a:bodyPr/>
        <a:lstStyle/>
        <a:p>
          <a:endParaRPr lang="en-US">
            <a:latin typeface="Calibri" panose="020F0502020204030204" pitchFamily="34" charset="0"/>
            <a:cs typeface="Calibri" panose="020F0502020204030204" pitchFamily="34" charset="0"/>
          </a:endParaRPr>
        </a:p>
      </dgm:t>
    </dgm:pt>
    <dgm:pt modelId="{508AE81F-2CB6-421C-AF0A-C0E333198222}" type="pres">
      <dgm:prSet presAssocID="{74F55B52-C068-4099-98FF-2747DC3388FE}" presName="Name0" presStyleCnt="0">
        <dgm:presLayoutVars>
          <dgm:dir/>
          <dgm:resizeHandles val="exact"/>
        </dgm:presLayoutVars>
      </dgm:prSet>
      <dgm:spPr/>
    </dgm:pt>
    <dgm:pt modelId="{97CA0ACC-673F-4FD8-B8FA-18C073738C83}" type="pres">
      <dgm:prSet presAssocID="{74F55B52-C068-4099-98FF-2747DC3388FE}" presName="fgShape" presStyleLbl="fgShp" presStyleIdx="0" presStyleCnt="1"/>
      <dgm:spPr/>
    </dgm:pt>
    <dgm:pt modelId="{D613EFCE-1648-48DC-9E3E-9429C3B952C5}" type="pres">
      <dgm:prSet presAssocID="{74F55B52-C068-4099-98FF-2747DC3388FE}" presName="linComp" presStyleCnt="0"/>
      <dgm:spPr/>
    </dgm:pt>
    <dgm:pt modelId="{CECC616E-C5C4-4599-9442-6FFD7A716AAD}" type="pres">
      <dgm:prSet presAssocID="{9661B785-BC73-42C6-B462-352F9A20063A}" presName="compNode" presStyleCnt="0"/>
      <dgm:spPr/>
    </dgm:pt>
    <dgm:pt modelId="{9F5C56D2-7F08-4CE9-9862-2EA3298F055E}" type="pres">
      <dgm:prSet presAssocID="{9661B785-BC73-42C6-B462-352F9A20063A}" presName="bkgdShape" presStyleLbl="node1" presStyleIdx="0" presStyleCnt="3" custAng="0"/>
      <dgm:spPr/>
    </dgm:pt>
    <dgm:pt modelId="{12D4BA1B-ABB3-499B-B59E-BE7DC23EC0A1}" type="pres">
      <dgm:prSet presAssocID="{9661B785-BC73-42C6-B462-352F9A20063A}" presName="nodeTx" presStyleLbl="node1" presStyleIdx="0" presStyleCnt="3">
        <dgm:presLayoutVars>
          <dgm:bulletEnabled val="1"/>
        </dgm:presLayoutVars>
      </dgm:prSet>
      <dgm:spPr/>
    </dgm:pt>
    <dgm:pt modelId="{EABCED68-9FE7-41B0-AFB0-3A5EFB63B179}" type="pres">
      <dgm:prSet presAssocID="{9661B785-BC73-42C6-B462-352F9A20063A}" presName="invisiNode" presStyleLbl="node1" presStyleIdx="0" presStyleCnt="3"/>
      <dgm:spPr/>
    </dgm:pt>
    <dgm:pt modelId="{ACC500EF-D482-4383-A22C-028E21CF1519}" type="pres">
      <dgm:prSet presAssocID="{9661B785-BC73-42C6-B462-352F9A20063A}" presName="imagNode" presStyleLbl="fgImgPlace1" presStyleIdx="0" presStyleCnt="3" custAng="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DBD3657D-BE8F-4D43-8629-34749BCA832A}" type="pres">
      <dgm:prSet presAssocID="{0265E140-0D99-417D-A616-E6E3B63DE540}" presName="sibTrans" presStyleLbl="sibTrans2D1" presStyleIdx="0" presStyleCnt="0"/>
      <dgm:spPr/>
    </dgm:pt>
    <dgm:pt modelId="{3CF58A3E-5A15-4176-9342-90B7F8D476B5}" type="pres">
      <dgm:prSet presAssocID="{E6CC3ED0-3E64-4DCF-AB89-5AE389C2D922}" presName="compNode" presStyleCnt="0"/>
      <dgm:spPr/>
    </dgm:pt>
    <dgm:pt modelId="{D8EB079D-019F-4B9E-9CA9-CE0C8378FB61}" type="pres">
      <dgm:prSet presAssocID="{E6CC3ED0-3E64-4DCF-AB89-5AE389C2D922}" presName="bkgdShape" presStyleLbl="node1" presStyleIdx="1" presStyleCnt="3" custAng="0"/>
      <dgm:spPr/>
    </dgm:pt>
    <dgm:pt modelId="{0FCF8582-75B2-4AED-8D79-D8957C6A7722}" type="pres">
      <dgm:prSet presAssocID="{E6CC3ED0-3E64-4DCF-AB89-5AE389C2D922}" presName="nodeTx" presStyleLbl="node1" presStyleIdx="1" presStyleCnt="3">
        <dgm:presLayoutVars>
          <dgm:bulletEnabled val="1"/>
        </dgm:presLayoutVars>
      </dgm:prSet>
      <dgm:spPr/>
    </dgm:pt>
    <dgm:pt modelId="{6F459335-A28A-4DB0-A0A9-57B3B5614793}" type="pres">
      <dgm:prSet presAssocID="{E6CC3ED0-3E64-4DCF-AB89-5AE389C2D922}" presName="invisiNode" presStyleLbl="node1" presStyleIdx="1" presStyleCnt="3"/>
      <dgm:spPr/>
    </dgm:pt>
    <dgm:pt modelId="{4B42B911-8B21-4D26-ABF4-D834512E172D}" type="pres">
      <dgm:prSet presAssocID="{E6CC3ED0-3E64-4DCF-AB89-5AE389C2D922}"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od Safety with solid fill"/>
        </a:ext>
      </dgm:extLst>
    </dgm:pt>
    <dgm:pt modelId="{AFBBDDFC-1D46-4DE0-BF69-787DC9216BA3}" type="pres">
      <dgm:prSet presAssocID="{085EF2D3-108D-4A7B-93C3-264F6AF71849}" presName="sibTrans" presStyleLbl="sibTrans2D1" presStyleIdx="0" presStyleCnt="0"/>
      <dgm:spPr/>
    </dgm:pt>
    <dgm:pt modelId="{598208AA-C898-49F5-8BF3-55E9D3078D5F}" type="pres">
      <dgm:prSet presAssocID="{61FDB0AD-5F93-4EC3-BFD1-385C89830C14}" presName="compNode" presStyleCnt="0"/>
      <dgm:spPr/>
    </dgm:pt>
    <dgm:pt modelId="{95467E56-0FED-42F1-A273-32543A47546D}" type="pres">
      <dgm:prSet presAssocID="{61FDB0AD-5F93-4EC3-BFD1-385C89830C14}" presName="bkgdShape" presStyleLbl="node1" presStyleIdx="2" presStyleCnt="3"/>
      <dgm:spPr/>
    </dgm:pt>
    <dgm:pt modelId="{CDCC4E09-71EA-432B-86A0-19015311DB5B}" type="pres">
      <dgm:prSet presAssocID="{61FDB0AD-5F93-4EC3-BFD1-385C89830C14}" presName="nodeTx" presStyleLbl="node1" presStyleIdx="2" presStyleCnt="3">
        <dgm:presLayoutVars>
          <dgm:bulletEnabled val="1"/>
        </dgm:presLayoutVars>
      </dgm:prSet>
      <dgm:spPr/>
    </dgm:pt>
    <dgm:pt modelId="{1DB79EB1-E55C-46E9-95BC-C7170412E8B9}" type="pres">
      <dgm:prSet presAssocID="{61FDB0AD-5F93-4EC3-BFD1-385C89830C14}" presName="invisiNode" presStyleLbl="node1" presStyleIdx="2" presStyleCnt="3"/>
      <dgm:spPr/>
    </dgm:pt>
    <dgm:pt modelId="{451B5A4E-F940-45D8-8D0F-BC1F0F1CAC0C}" type="pres">
      <dgm:prSet presAssocID="{61FDB0AD-5F93-4EC3-BFD1-385C89830C14}"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with solid fill"/>
        </a:ext>
      </dgm:extLst>
    </dgm:pt>
  </dgm:ptLst>
  <dgm:cxnLst>
    <dgm:cxn modelId="{38A08312-5097-4176-8FC5-63B75766B28F}" type="presOf" srcId="{61FDB0AD-5F93-4EC3-BFD1-385C89830C14}" destId="{95467E56-0FED-42F1-A273-32543A47546D}" srcOrd="0" destOrd="0" presId="urn:microsoft.com/office/officeart/2005/8/layout/hList7"/>
    <dgm:cxn modelId="{15113C29-CBA3-494B-A864-C0487BDE78B1}" type="presOf" srcId="{9661B785-BC73-42C6-B462-352F9A20063A}" destId="{9F5C56D2-7F08-4CE9-9862-2EA3298F055E}" srcOrd="0" destOrd="0" presId="urn:microsoft.com/office/officeart/2005/8/layout/hList7"/>
    <dgm:cxn modelId="{D07EE76C-FB71-4922-A042-55EB451292C2}" srcId="{74F55B52-C068-4099-98FF-2747DC3388FE}" destId="{E6CC3ED0-3E64-4DCF-AB89-5AE389C2D922}" srcOrd="1" destOrd="0" parTransId="{0793E376-986E-4728-A610-3E978C26D34B}" sibTransId="{085EF2D3-108D-4A7B-93C3-264F6AF71849}"/>
    <dgm:cxn modelId="{A1121E73-5FEC-45C4-B30F-3205E45D97BD}" srcId="{74F55B52-C068-4099-98FF-2747DC3388FE}" destId="{9661B785-BC73-42C6-B462-352F9A20063A}" srcOrd="0" destOrd="0" parTransId="{1E3E78E3-B7EB-4492-BA1E-42C30F355847}" sibTransId="{0265E140-0D99-417D-A616-E6E3B63DE540}"/>
    <dgm:cxn modelId="{2BB0C278-792A-47A5-9841-88969E9659F0}" type="presOf" srcId="{E6CC3ED0-3E64-4DCF-AB89-5AE389C2D922}" destId="{0FCF8582-75B2-4AED-8D79-D8957C6A7722}" srcOrd="1" destOrd="0" presId="urn:microsoft.com/office/officeart/2005/8/layout/hList7"/>
    <dgm:cxn modelId="{939E8C87-5591-4BEE-ACAF-02C310D321CD}" type="presOf" srcId="{E6CC3ED0-3E64-4DCF-AB89-5AE389C2D922}" destId="{D8EB079D-019F-4B9E-9CA9-CE0C8378FB61}" srcOrd="0" destOrd="0" presId="urn:microsoft.com/office/officeart/2005/8/layout/hList7"/>
    <dgm:cxn modelId="{1741AC98-E034-485E-9B97-1284AC872C31}" type="presOf" srcId="{61FDB0AD-5F93-4EC3-BFD1-385C89830C14}" destId="{CDCC4E09-71EA-432B-86A0-19015311DB5B}" srcOrd="1" destOrd="0" presId="urn:microsoft.com/office/officeart/2005/8/layout/hList7"/>
    <dgm:cxn modelId="{5004D0A4-FBC5-4649-9469-7EE56FCF95F1}" type="presOf" srcId="{9661B785-BC73-42C6-B462-352F9A20063A}" destId="{12D4BA1B-ABB3-499B-B59E-BE7DC23EC0A1}" srcOrd="1" destOrd="0" presId="urn:microsoft.com/office/officeart/2005/8/layout/hList7"/>
    <dgm:cxn modelId="{0165C8A7-51FA-43A1-998A-944B3CD9BCEA}" type="presOf" srcId="{74F55B52-C068-4099-98FF-2747DC3388FE}" destId="{508AE81F-2CB6-421C-AF0A-C0E333198222}" srcOrd="0" destOrd="0" presId="urn:microsoft.com/office/officeart/2005/8/layout/hList7"/>
    <dgm:cxn modelId="{62FE0CA8-B991-44C2-AB5C-6A18EC09E977}" type="presOf" srcId="{085EF2D3-108D-4A7B-93C3-264F6AF71849}" destId="{AFBBDDFC-1D46-4DE0-BF69-787DC9216BA3}" srcOrd="0" destOrd="0" presId="urn:microsoft.com/office/officeart/2005/8/layout/hList7"/>
    <dgm:cxn modelId="{9D45DCD4-BC6A-4D92-B681-688D33558BFA}" type="presOf" srcId="{0265E140-0D99-417D-A616-E6E3B63DE540}" destId="{DBD3657D-BE8F-4D43-8629-34749BCA832A}" srcOrd="0" destOrd="0" presId="urn:microsoft.com/office/officeart/2005/8/layout/hList7"/>
    <dgm:cxn modelId="{212A79FA-F151-4AB1-A45D-831F502B4ECC}" srcId="{74F55B52-C068-4099-98FF-2747DC3388FE}" destId="{61FDB0AD-5F93-4EC3-BFD1-385C89830C14}" srcOrd="2" destOrd="0" parTransId="{7FF9E1A8-B004-4E16-A282-ECB02C1CD159}" sibTransId="{5D3428DD-3BC5-4DDF-B554-E6CB34C12242}"/>
    <dgm:cxn modelId="{2FD80AF5-E07B-42F0-BC5A-A2E7E58AD029}" type="presParOf" srcId="{508AE81F-2CB6-421C-AF0A-C0E333198222}" destId="{97CA0ACC-673F-4FD8-B8FA-18C073738C83}" srcOrd="0" destOrd="0" presId="urn:microsoft.com/office/officeart/2005/8/layout/hList7"/>
    <dgm:cxn modelId="{34FB59DE-F7A2-4B22-A9CF-7E759A944CA0}" type="presParOf" srcId="{508AE81F-2CB6-421C-AF0A-C0E333198222}" destId="{D613EFCE-1648-48DC-9E3E-9429C3B952C5}" srcOrd="1" destOrd="0" presId="urn:microsoft.com/office/officeart/2005/8/layout/hList7"/>
    <dgm:cxn modelId="{7C7C038C-411F-4684-8F06-490DCD2E57D6}" type="presParOf" srcId="{D613EFCE-1648-48DC-9E3E-9429C3B952C5}" destId="{CECC616E-C5C4-4599-9442-6FFD7A716AAD}" srcOrd="0" destOrd="0" presId="urn:microsoft.com/office/officeart/2005/8/layout/hList7"/>
    <dgm:cxn modelId="{555C5CC6-84C4-44E4-9FBD-841D6A64044B}" type="presParOf" srcId="{CECC616E-C5C4-4599-9442-6FFD7A716AAD}" destId="{9F5C56D2-7F08-4CE9-9862-2EA3298F055E}" srcOrd="0" destOrd="0" presId="urn:microsoft.com/office/officeart/2005/8/layout/hList7"/>
    <dgm:cxn modelId="{810165A2-3181-42C7-8126-678C764D3AB5}" type="presParOf" srcId="{CECC616E-C5C4-4599-9442-6FFD7A716AAD}" destId="{12D4BA1B-ABB3-499B-B59E-BE7DC23EC0A1}" srcOrd="1" destOrd="0" presId="urn:microsoft.com/office/officeart/2005/8/layout/hList7"/>
    <dgm:cxn modelId="{3149C69D-2E99-4D46-B9E2-D7A3B6468E32}" type="presParOf" srcId="{CECC616E-C5C4-4599-9442-6FFD7A716AAD}" destId="{EABCED68-9FE7-41B0-AFB0-3A5EFB63B179}" srcOrd="2" destOrd="0" presId="urn:microsoft.com/office/officeart/2005/8/layout/hList7"/>
    <dgm:cxn modelId="{5323B1F1-FA10-4C4B-B1C1-3D38E7EC0115}" type="presParOf" srcId="{CECC616E-C5C4-4599-9442-6FFD7A716AAD}" destId="{ACC500EF-D482-4383-A22C-028E21CF1519}" srcOrd="3" destOrd="0" presId="urn:microsoft.com/office/officeart/2005/8/layout/hList7"/>
    <dgm:cxn modelId="{DD775E44-F910-4A20-AE6F-014AE636A260}" type="presParOf" srcId="{D613EFCE-1648-48DC-9E3E-9429C3B952C5}" destId="{DBD3657D-BE8F-4D43-8629-34749BCA832A}" srcOrd="1" destOrd="0" presId="urn:microsoft.com/office/officeart/2005/8/layout/hList7"/>
    <dgm:cxn modelId="{3B276E9A-D3BC-4206-94E4-78479557FD19}" type="presParOf" srcId="{D613EFCE-1648-48DC-9E3E-9429C3B952C5}" destId="{3CF58A3E-5A15-4176-9342-90B7F8D476B5}" srcOrd="2" destOrd="0" presId="urn:microsoft.com/office/officeart/2005/8/layout/hList7"/>
    <dgm:cxn modelId="{C65EC6D2-3E18-4674-A749-02EE5440916C}" type="presParOf" srcId="{3CF58A3E-5A15-4176-9342-90B7F8D476B5}" destId="{D8EB079D-019F-4B9E-9CA9-CE0C8378FB61}" srcOrd="0" destOrd="0" presId="urn:microsoft.com/office/officeart/2005/8/layout/hList7"/>
    <dgm:cxn modelId="{48A1FDBC-4FDD-4678-A571-3B6CEBFBA8DE}" type="presParOf" srcId="{3CF58A3E-5A15-4176-9342-90B7F8D476B5}" destId="{0FCF8582-75B2-4AED-8D79-D8957C6A7722}" srcOrd="1" destOrd="0" presId="urn:microsoft.com/office/officeart/2005/8/layout/hList7"/>
    <dgm:cxn modelId="{B0CCAA59-4BBE-4C70-ABD5-7DACA65CEBD5}" type="presParOf" srcId="{3CF58A3E-5A15-4176-9342-90B7F8D476B5}" destId="{6F459335-A28A-4DB0-A0A9-57B3B5614793}" srcOrd="2" destOrd="0" presId="urn:microsoft.com/office/officeart/2005/8/layout/hList7"/>
    <dgm:cxn modelId="{D5DFC000-9FAF-40D6-81A3-41D4C461A2D6}" type="presParOf" srcId="{3CF58A3E-5A15-4176-9342-90B7F8D476B5}" destId="{4B42B911-8B21-4D26-ABF4-D834512E172D}" srcOrd="3" destOrd="0" presId="urn:microsoft.com/office/officeart/2005/8/layout/hList7"/>
    <dgm:cxn modelId="{295B3C07-2F01-4B82-BD88-5802D55DC028}" type="presParOf" srcId="{D613EFCE-1648-48DC-9E3E-9429C3B952C5}" destId="{AFBBDDFC-1D46-4DE0-BF69-787DC9216BA3}" srcOrd="3" destOrd="0" presId="urn:microsoft.com/office/officeart/2005/8/layout/hList7"/>
    <dgm:cxn modelId="{D78BD084-B915-4D7D-BC3A-DE3C8DA1BEC6}" type="presParOf" srcId="{D613EFCE-1648-48DC-9E3E-9429C3B952C5}" destId="{598208AA-C898-49F5-8BF3-55E9D3078D5F}" srcOrd="4" destOrd="0" presId="urn:microsoft.com/office/officeart/2005/8/layout/hList7"/>
    <dgm:cxn modelId="{4D1EE995-6CF5-4397-90E2-743712317709}" type="presParOf" srcId="{598208AA-C898-49F5-8BF3-55E9D3078D5F}" destId="{95467E56-0FED-42F1-A273-32543A47546D}" srcOrd="0" destOrd="0" presId="urn:microsoft.com/office/officeart/2005/8/layout/hList7"/>
    <dgm:cxn modelId="{51B1804C-BE29-41C1-A3FE-1F104758D7C9}" type="presParOf" srcId="{598208AA-C898-49F5-8BF3-55E9D3078D5F}" destId="{CDCC4E09-71EA-432B-86A0-19015311DB5B}" srcOrd="1" destOrd="0" presId="urn:microsoft.com/office/officeart/2005/8/layout/hList7"/>
    <dgm:cxn modelId="{4AAF865D-45E5-4B20-AF40-28A819CE9F6F}" type="presParOf" srcId="{598208AA-C898-49F5-8BF3-55E9D3078D5F}" destId="{1DB79EB1-E55C-46E9-95BC-C7170412E8B9}" srcOrd="2" destOrd="0" presId="urn:microsoft.com/office/officeart/2005/8/layout/hList7"/>
    <dgm:cxn modelId="{C4380270-E6E3-45E2-9893-AD7170916801}" type="presParOf" srcId="{598208AA-C898-49F5-8BF3-55E9D3078D5F}" destId="{451B5A4E-F940-45D8-8D0F-BC1F0F1CAC0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678095-7975-4994-9535-5B8B374000FA}"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8A0CE909-EBF1-4858-97CF-F729B9F16AD6}" type="pres">
      <dgm:prSet presAssocID="{15678095-7975-4994-9535-5B8B374000FA}" presName="Name0" presStyleCnt="0">
        <dgm:presLayoutVars>
          <dgm:dir/>
          <dgm:animLvl val="lvl"/>
          <dgm:resizeHandles val="exact"/>
        </dgm:presLayoutVars>
      </dgm:prSet>
      <dgm:spPr/>
    </dgm:pt>
  </dgm:ptLst>
  <dgm:cxnLst>
    <dgm:cxn modelId="{99D9AE1C-ED68-4712-95A5-B9EED14E7320}" type="presOf" srcId="{15678095-7975-4994-9535-5B8B374000FA}" destId="{8A0CE909-EBF1-4858-97CF-F729B9F16AD6}" srcOrd="0"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E9DB8F-AD6B-4EF2-909C-0D64F2634190}" type="doc">
      <dgm:prSet loTypeId="urn:microsoft.com/office/officeart/2005/8/layout/pyramid1" loCatId="pyramid" qsTypeId="urn:microsoft.com/office/officeart/2005/8/quickstyle/simple1" qsCatId="simple" csTypeId="urn:microsoft.com/office/officeart/2005/8/colors/colorful2" csCatId="colorful" phldr="1"/>
      <dgm:spPr/>
    </dgm:pt>
    <dgm:pt modelId="{47DAAC7E-1D3D-4A86-863D-CF459DCD01A9}">
      <dgm:prSet phldrT="[Text]" custT="1"/>
      <dgm:spPr/>
      <dgm:t>
        <a:bodyPr/>
        <a:lstStyle/>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Additional                        Funds</a:t>
          </a:r>
        </a:p>
      </dgm:t>
    </dgm:pt>
    <dgm:pt modelId="{36AD8A7E-CC61-4732-A586-2A3B8C36BAFA}" type="parTrans" cxnId="{A8F89754-15EE-4B90-99FD-6874D8F4BA79}">
      <dgm:prSet/>
      <dgm:spPr/>
      <dgm:t>
        <a:bodyPr/>
        <a:lstStyle/>
        <a:p>
          <a:endParaRPr lang="en-US"/>
        </a:p>
      </dgm:t>
    </dgm:pt>
    <dgm:pt modelId="{CF7AE63F-B0A7-4020-9563-6E0FD69CA65C}" type="sibTrans" cxnId="{A8F89754-15EE-4B90-99FD-6874D8F4BA79}">
      <dgm:prSet/>
      <dgm:spPr/>
      <dgm:t>
        <a:bodyPr/>
        <a:lstStyle/>
        <a:p>
          <a:endParaRPr lang="en-US"/>
        </a:p>
      </dgm:t>
    </dgm:pt>
    <dgm:pt modelId="{FE8C246A-E71A-4117-B8BF-6231A40F8303}">
      <dgm:prSet phldrT="[Text]" custT="1"/>
      <dgm:spPr/>
      <dgm:t>
        <a:bodyPr/>
        <a:lstStyle/>
        <a:p>
          <a:r>
            <a:rPr lang="en-US" sz="2400">
              <a:latin typeface="Calibri" panose="020F0502020204030204" pitchFamily="34" charset="0"/>
              <a:cs typeface="Calibri" panose="020F0502020204030204" pitchFamily="34" charset="0"/>
            </a:rPr>
            <a:t>Federal Funds</a:t>
          </a:r>
        </a:p>
      </dgm:t>
    </dgm:pt>
    <dgm:pt modelId="{ACCD2143-EA8F-4DA2-A340-DCAA49ECC00E}" type="parTrans" cxnId="{32308B17-5BA8-4B16-8AAA-E2C7642565D3}">
      <dgm:prSet/>
      <dgm:spPr/>
      <dgm:t>
        <a:bodyPr/>
        <a:lstStyle/>
        <a:p>
          <a:endParaRPr lang="en-US"/>
        </a:p>
      </dgm:t>
    </dgm:pt>
    <dgm:pt modelId="{170E5575-7E0F-4671-A1FF-78E03DCBCBF0}" type="sibTrans" cxnId="{32308B17-5BA8-4B16-8AAA-E2C7642565D3}">
      <dgm:prSet/>
      <dgm:spPr/>
      <dgm:t>
        <a:bodyPr/>
        <a:lstStyle/>
        <a:p>
          <a:endParaRPr lang="en-US"/>
        </a:p>
      </dgm:t>
    </dgm:pt>
    <dgm:pt modelId="{A7AD8470-C765-4C52-A5BB-98D0A43CB80F}">
      <dgm:prSet phldrT="[Text]" custT="1"/>
      <dgm:spPr/>
      <dgm:t>
        <a:bodyPr/>
        <a:lstStyle/>
        <a:p>
          <a:r>
            <a:rPr lang="en-US" sz="2800" baseline="0">
              <a:latin typeface="Calibri" panose="020F0502020204030204" pitchFamily="34" charset="0"/>
              <a:cs typeface="Calibri" panose="020F0502020204030204" pitchFamily="34" charset="0"/>
            </a:rPr>
            <a:t>State and Local Funds </a:t>
          </a:r>
        </a:p>
      </dgm:t>
    </dgm:pt>
    <dgm:pt modelId="{020760BC-08EE-4C9C-BFB3-449B2CF2A0A0}" type="parTrans" cxnId="{DBA829B1-4B70-4B4E-8E5C-1F43E7C9A235}">
      <dgm:prSet/>
      <dgm:spPr/>
      <dgm:t>
        <a:bodyPr/>
        <a:lstStyle/>
        <a:p>
          <a:endParaRPr lang="en-US"/>
        </a:p>
      </dgm:t>
    </dgm:pt>
    <dgm:pt modelId="{AB6F6169-F719-4759-80E3-FF433353D6DC}" type="sibTrans" cxnId="{DBA829B1-4B70-4B4E-8E5C-1F43E7C9A235}">
      <dgm:prSet/>
      <dgm:spPr/>
      <dgm:t>
        <a:bodyPr/>
        <a:lstStyle/>
        <a:p>
          <a:endParaRPr lang="en-US"/>
        </a:p>
      </dgm:t>
    </dgm:pt>
    <dgm:pt modelId="{D8423AE2-E460-4577-B74E-135BCB219849}" type="pres">
      <dgm:prSet presAssocID="{97E9DB8F-AD6B-4EF2-909C-0D64F2634190}" presName="Name0" presStyleCnt="0">
        <dgm:presLayoutVars>
          <dgm:dir/>
          <dgm:animLvl val="lvl"/>
          <dgm:resizeHandles val="exact"/>
        </dgm:presLayoutVars>
      </dgm:prSet>
      <dgm:spPr/>
    </dgm:pt>
    <dgm:pt modelId="{7757997F-CC90-473B-B038-32448C13AC02}" type="pres">
      <dgm:prSet presAssocID="{47DAAC7E-1D3D-4A86-863D-CF459DCD01A9}" presName="Name8" presStyleCnt="0"/>
      <dgm:spPr/>
    </dgm:pt>
    <dgm:pt modelId="{36BBCCE0-9ACD-4D79-88E2-0FE918CCAC44}" type="pres">
      <dgm:prSet presAssocID="{47DAAC7E-1D3D-4A86-863D-CF459DCD01A9}" presName="level" presStyleLbl="node1" presStyleIdx="0" presStyleCnt="3">
        <dgm:presLayoutVars>
          <dgm:chMax val="1"/>
          <dgm:bulletEnabled val="1"/>
        </dgm:presLayoutVars>
      </dgm:prSet>
      <dgm:spPr/>
    </dgm:pt>
    <dgm:pt modelId="{E8CE9B51-BA06-475A-828C-AB17E1AC8579}" type="pres">
      <dgm:prSet presAssocID="{47DAAC7E-1D3D-4A86-863D-CF459DCD01A9}" presName="levelTx" presStyleLbl="revTx" presStyleIdx="0" presStyleCnt="0">
        <dgm:presLayoutVars>
          <dgm:chMax val="1"/>
          <dgm:bulletEnabled val="1"/>
        </dgm:presLayoutVars>
      </dgm:prSet>
      <dgm:spPr/>
    </dgm:pt>
    <dgm:pt modelId="{1DB31CE0-1F62-4509-BA43-D26C22A943B9}" type="pres">
      <dgm:prSet presAssocID="{FE8C246A-E71A-4117-B8BF-6231A40F8303}" presName="Name8" presStyleCnt="0"/>
      <dgm:spPr/>
    </dgm:pt>
    <dgm:pt modelId="{AC9B198E-1857-4B56-BEF7-A6DBE3DE227F}" type="pres">
      <dgm:prSet presAssocID="{FE8C246A-E71A-4117-B8BF-6231A40F8303}" presName="level" presStyleLbl="node1" presStyleIdx="1" presStyleCnt="3">
        <dgm:presLayoutVars>
          <dgm:chMax val="1"/>
          <dgm:bulletEnabled val="1"/>
        </dgm:presLayoutVars>
      </dgm:prSet>
      <dgm:spPr/>
    </dgm:pt>
    <dgm:pt modelId="{F6750A54-BF87-48A3-9F08-83685EAAB6DC}" type="pres">
      <dgm:prSet presAssocID="{FE8C246A-E71A-4117-B8BF-6231A40F8303}" presName="levelTx" presStyleLbl="revTx" presStyleIdx="0" presStyleCnt="0">
        <dgm:presLayoutVars>
          <dgm:chMax val="1"/>
          <dgm:bulletEnabled val="1"/>
        </dgm:presLayoutVars>
      </dgm:prSet>
      <dgm:spPr/>
    </dgm:pt>
    <dgm:pt modelId="{EA14C36B-DA27-4B71-A68F-64910931653B}" type="pres">
      <dgm:prSet presAssocID="{A7AD8470-C765-4C52-A5BB-98D0A43CB80F}" presName="Name8" presStyleCnt="0"/>
      <dgm:spPr/>
    </dgm:pt>
    <dgm:pt modelId="{0EA33A55-0196-4AB8-9811-11F94754A1CE}" type="pres">
      <dgm:prSet presAssocID="{A7AD8470-C765-4C52-A5BB-98D0A43CB80F}" presName="level" presStyleLbl="node1" presStyleIdx="2" presStyleCnt="3">
        <dgm:presLayoutVars>
          <dgm:chMax val="1"/>
          <dgm:bulletEnabled val="1"/>
        </dgm:presLayoutVars>
      </dgm:prSet>
      <dgm:spPr/>
    </dgm:pt>
    <dgm:pt modelId="{B6186AD4-A51C-4791-A050-D336D9C54114}" type="pres">
      <dgm:prSet presAssocID="{A7AD8470-C765-4C52-A5BB-98D0A43CB80F}" presName="levelTx" presStyleLbl="revTx" presStyleIdx="0" presStyleCnt="0">
        <dgm:presLayoutVars>
          <dgm:chMax val="1"/>
          <dgm:bulletEnabled val="1"/>
        </dgm:presLayoutVars>
      </dgm:prSet>
      <dgm:spPr/>
    </dgm:pt>
  </dgm:ptLst>
  <dgm:cxnLst>
    <dgm:cxn modelId="{32308B17-5BA8-4B16-8AAA-E2C7642565D3}" srcId="{97E9DB8F-AD6B-4EF2-909C-0D64F2634190}" destId="{FE8C246A-E71A-4117-B8BF-6231A40F8303}" srcOrd="1" destOrd="0" parTransId="{ACCD2143-EA8F-4DA2-A340-DCAA49ECC00E}" sibTransId="{170E5575-7E0F-4671-A1FF-78E03DCBCBF0}"/>
    <dgm:cxn modelId="{6103F62E-F844-4E08-BAC1-2D40D93BA079}" type="presOf" srcId="{FE8C246A-E71A-4117-B8BF-6231A40F8303}" destId="{F6750A54-BF87-48A3-9F08-83685EAAB6DC}" srcOrd="1" destOrd="0" presId="urn:microsoft.com/office/officeart/2005/8/layout/pyramid1"/>
    <dgm:cxn modelId="{098E923C-F065-4795-8E3B-7417BB2A5616}" type="presOf" srcId="{A7AD8470-C765-4C52-A5BB-98D0A43CB80F}" destId="{0EA33A55-0196-4AB8-9811-11F94754A1CE}" srcOrd="0" destOrd="0" presId="urn:microsoft.com/office/officeart/2005/8/layout/pyramid1"/>
    <dgm:cxn modelId="{97009469-460D-48EE-ABA1-26B917B79BA5}" type="presOf" srcId="{A7AD8470-C765-4C52-A5BB-98D0A43CB80F}" destId="{B6186AD4-A51C-4791-A050-D336D9C54114}" srcOrd="1" destOrd="0" presId="urn:microsoft.com/office/officeart/2005/8/layout/pyramid1"/>
    <dgm:cxn modelId="{EC57A84D-8E1F-433D-A3A1-77C20015653E}" type="presOf" srcId="{47DAAC7E-1D3D-4A86-863D-CF459DCD01A9}" destId="{36BBCCE0-9ACD-4D79-88E2-0FE918CCAC44}" srcOrd="0" destOrd="0" presId="urn:microsoft.com/office/officeart/2005/8/layout/pyramid1"/>
    <dgm:cxn modelId="{A8F89754-15EE-4B90-99FD-6874D8F4BA79}" srcId="{97E9DB8F-AD6B-4EF2-909C-0D64F2634190}" destId="{47DAAC7E-1D3D-4A86-863D-CF459DCD01A9}" srcOrd="0" destOrd="0" parTransId="{36AD8A7E-CC61-4732-A586-2A3B8C36BAFA}" sibTransId="{CF7AE63F-B0A7-4020-9563-6E0FD69CA65C}"/>
    <dgm:cxn modelId="{C170138D-B275-43AD-B0F4-2231E23FDDCC}" type="presOf" srcId="{FE8C246A-E71A-4117-B8BF-6231A40F8303}" destId="{AC9B198E-1857-4B56-BEF7-A6DBE3DE227F}" srcOrd="0" destOrd="0" presId="urn:microsoft.com/office/officeart/2005/8/layout/pyramid1"/>
    <dgm:cxn modelId="{DBA829B1-4B70-4B4E-8E5C-1F43E7C9A235}" srcId="{97E9DB8F-AD6B-4EF2-909C-0D64F2634190}" destId="{A7AD8470-C765-4C52-A5BB-98D0A43CB80F}" srcOrd="2" destOrd="0" parTransId="{020760BC-08EE-4C9C-BFB3-449B2CF2A0A0}" sibTransId="{AB6F6169-F719-4759-80E3-FF433353D6DC}"/>
    <dgm:cxn modelId="{430F62B5-B0A3-44F9-9D63-6575B45037E1}" type="presOf" srcId="{97E9DB8F-AD6B-4EF2-909C-0D64F2634190}" destId="{D8423AE2-E460-4577-B74E-135BCB219849}" srcOrd="0" destOrd="0" presId="urn:microsoft.com/office/officeart/2005/8/layout/pyramid1"/>
    <dgm:cxn modelId="{362101B9-99B9-4803-A7D2-FDEF7989FF70}" type="presOf" srcId="{47DAAC7E-1D3D-4A86-863D-CF459DCD01A9}" destId="{E8CE9B51-BA06-475A-828C-AB17E1AC8579}" srcOrd="1" destOrd="0" presId="urn:microsoft.com/office/officeart/2005/8/layout/pyramid1"/>
    <dgm:cxn modelId="{18B2534F-E592-4744-95BA-1AB959E54609}" type="presParOf" srcId="{D8423AE2-E460-4577-B74E-135BCB219849}" destId="{7757997F-CC90-473B-B038-32448C13AC02}" srcOrd="0" destOrd="0" presId="urn:microsoft.com/office/officeart/2005/8/layout/pyramid1"/>
    <dgm:cxn modelId="{D4301A86-0167-4F3F-B791-CFAC505971EA}" type="presParOf" srcId="{7757997F-CC90-473B-B038-32448C13AC02}" destId="{36BBCCE0-9ACD-4D79-88E2-0FE918CCAC44}" srcOrd="0" destOrd="0" presId="urn:microsoft.com/office/officeart/2005/8/layout/pyramid1"/>
    <dgm:cxn modelId="{4004EC43-59A3-4207-868D-F7BEC44B3B06}" type="presParOf" srcId="{7757997F-CC90-473B-B038-32448C13AC02}" destId="{E8CE9B51-BA06-475A-828C-AB17E1AC8579}" srcOrd="1" destOrd="0" presId="urn:microsoft.com/office/officeart/2005/8/layout/pyramid1"/>
    <dgm:cxn modelId="{A0C81B0D-9733-4208-AE27-0375BE395D2B}" type="presParOf" srcId="{D8423AE2-E460-4577-B74E-135BCB219849}" destId="{1DB31CE0-1F62-4509-BA43-D26C22A943B9}" srcOrd="1" destOrd="0" presId="urn:microsoft.com/office/officeart/2005/8/layout/pyramid1"/>
    <dgm:cxn modelId="{A47297E0-F6D4-437C-925F-25F23F0F1068}" type="presParOf" srcId="{1DB31CE0-1F62-4509-BA43-D26C22A943B9}" destId="{AC9B198E-1857-4B56-BEF7-A6DBE3DE227F}" srcOrd="0" destOrd="0" presId="urn:microsoft.com/office/officeart/2005/8/layout/pyramid1"/>
    <dgm:cxn modelId="{FAA15408-0458-4928-BD61-BAE5DB52A6D6}" type="presParOf" srcId="{1DB31CE0-1F62-4509-BA43-D26C22A943B9}" destId="{F6750A54-BF87-48A3-9F08-83685EAAB6DC}" srcOrd="1" destOrd="0" presId="urn:microsoft.com/office/officeart/2005/8/layout/pyramid1"/>
    <dgm:cxn modelId="{962487D0-1A1A-4DF3-8586-A584978659E6}" type="presParOf" srcId="{D8423AE2-E460-4577-B74E-135BCB219849}" destId="{EA14C36B-DA27-4B71-A68F-64910931653B}" srcOrd="2" destOrd="0" presId="urn:microsoft.com/office/officeart/2005/8/layout/pyramid1"/>
    <dgm:cxn modelId="{02CE5AF7-BD9D-4813-B42A-8F3F67F00C2A}" type="presParOf" srcId="{EA14C36B-DA27-4B71-A68F-64910931653B}" destId="{0EA33A55-0196-4AB8-9811-11F94754A1CE}" srcOrd="0" destOrd="0" presId="urn:microsoft.com/office/officeart/2005/8/layout/pyramid1"/>
    <dgm:cxn modelId="{976B5A8C-FCEA-45CD-8CF5-7EDF5290F52F}" type="presParOf" srcId="{EA14C36B-DA27-4B71-A68F-64910931653B}" destId="{B6186AD4-A51C-4791-A050-D336D9C54114}"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5678095-7975-4994-9535-5B8B374000FA}"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8A0CE909-EBF1-4858-97CF-F729B9F16AD6}" type="pres">
      <dgm:prSet presAssocID="{15678095-7975-4994-9535-5B8B374000FA}" presName="Name0" presStyleCnt="0">
        <dgm:presLayoutVars>
          <dgm:dir/>
          <dgm:animLvl val="lvl"/>
          <dgm:resizeHandles val="exact"/>
        </dgm:presLayoutVars>
      </dgm:prSet>
      <dgm:spPr/>
    </dgm:pt>
  </dgm:ptLst>
  <dgm:cxnLst>
    <dgm:cxn modelId="{99D9AE1C-ED68-4712-95A5-B9EED14E7320}" type="presOf" srcId="{15678095-7975-4994-9535-5B8B374000FA}" destId="{8A0CE909-EBF1-4858-97CF-F729B9F16AD6}"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E9DB8F-AD6B-4EF2-909C-0D64F2634190}" type="doc">
      <dgm:prSet loTypeId="urn:microsoft.com/office/officeart/2005/8/layout/pyramid1" loCatId="pyramid" qsTypeId="urn:microsoft.com/office/officeart/2005/8/quickstyle/simple1" qsCatId="simple" csTypeId="urn:microsoft.com/office/officeart/2005/8/colors/colorful2" csCatId="colorful" phldr="1"/>
      <dgm:spPr/>
    </dgm:pt>
    <dgm:pt modelId="{47DAAC7E-1D3D-4A86-863D-CF459DCD01A9}">
      <dgm:prSet phldrT="[Text]" custT="1"/>
      <dgm:spPr/>
      <dgm:t>
        <a:bodyPr/>
        <a:lstStyle/>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Additional                        Funds</a:t>
          </a:r>
        </a:p>
      </dgm:t>
    </dgm:pt>
    <dgm:pt modelId="{36AD8A7E-CC61-4732-A586-2A3B8C36BAFA}" type="parTrans" cxnId="{A8F89754-15EE-4B90-99FD-6874D8F4BA79}">
      <dgm:prSet/>
      <dgm:spPr/>
      <dgm:t>
        <a:bodyPr/>
        <a:lstStyle/>
        <a:p>
          <a:endParaRPr lang="en-US"/>
        </a:p>
      </dgm:t>
    </dgm:pt>
    <dgm:pt modelId="{CF7AE63F-B0A7-4020-9563-6E0FD69CA65C}" type="sibTrans" cxnId="{A8F89754-15EE-4B90-99FD-6874D8F4BA79}">
      <dgm:prSet/>
      <dgm:spPr/>
      <dgm:t>
        <a:bodyPr/>
        <a:lstStyle/>
        <a:p>
          <a:endParaRPr lang="en-US"/>
        </a:p>
      </dgm:t>
    </dgm:pt>
    <dgm:pt modelId="{FE8C246A-E71A-4117-B8BF-6231A40F8303}">
      <dgm:prSet phldrT="[Text]" custT="1"/>
      <dgm:spPr/>
      <dgm:t>
        <a:bodyPr/>
        <a:lstStyle/>
        <a:p>
          <a:r>
            <a:rPr lang="en-US" sz="2400">
              <a:latin typeface="Calibri" panose="020F0502020204030204" pitchFamily="34" charset="0"/>
              <a:cs typeface="Calibri" panose="020F0502020204030204" pitchFamily="34" charset="0"/>
            </a:rPr>
            <a:t>Federal Funds</a:t>
          </a:r>
        </a:p>
      </dgm:t>
    </dgm:pt>
    <dgm:pt modelId="{ACCD2143-EA8F-4DA2-A340-DCAA49ECC00E}" type="parTrans" cxnId="{32308B17-5BA8-4B16-8AAA-E2C7642565D3}">
      <dgm:prSet/>
      <dgm:spPr/>
      <dgm:t>
        <a:bodyPr/>
        <a:lstStyle/>
        <a:p>
          <a:endParaRPr lang="en-US"/>
        </a:p>
      </dgm:t>
    </dgm:pt>
    <dgm:pt modelId="{170E5575-7E0F-4671-A1FF-78E03DCBCBF0}" type="sibTrans" cxnId="{32308B17-5BA8-4B16-8AAA-E2C7642565D3}">
      <dgm:prSet/>
      <dgm:spPr/>
      <dgm:t>
        <a:bodyPr/>
        <a:lstStyle/>
        <a:p>
          <a:endParaRPr lang="en-US"/>
        </a:p>
      </dgm:t>
    </dgm:pt>
    <dgm:pt modelId="{A7AD8470-C765-4C52-A5BB-98D0A43CB80F}">
      <dgm:prSet phldrT="[Text]" custT="1"/>
      <dgm:spPr/>
      <dgm:t>
        <a:bodyPr/>
        <a:lstStyle/>
        <a:p>
          <a:r>
            <a:rPr lang="en-US" sz="2800" baseline="0">
              <a:latin typeface="Calibri" panose="020F0502020204030204" pitchFamily="34" charset="0"/>
              <a:cs typeface="Calibri" panose="020F0502020204030204" pitchFamily="34" charset="0"/>
            </a:rPr>
            <a:t>State and Local Funds </a:t>
          </a:r>
        </a:p>
      </dgm:t>
    </dgm:pt>
    <dgm:pt modelId="{020760BC-08EE-4C9C-BFB3-449B2CF2A0A0}" type="parTrans" cxnId="{DBA829B1-4B70-4B4E-8E5C-1F43E7C9A235}">
      <dgm:prSet/>
      <dgm:spPr/>
      <dgm:t>
        <a:bodyPr/>
        <a:lstStyle/>
        <a:p>
          <a:endParaRPr lang="en-US"/>
        </a:p>
      </dgm:t>
    </dgm:pt>
    <dgm:pt modelId="{AB6F6169-F719-4759-80E3-FF433353D6DC}" type="sibTrans" cxnId="{DBA829B1-4B70-4B4E-8E5C-1F43E7C9A235}">
      <dgm:prSet/>
      <dgm:spPr/>
      <dgm:t>
        <a:bodyPr/>
        <a:lstStyle/>
        <a:p>
          <a:endParaRPr lang="en-US"/>
        </a:p>
      </dgm:t>
    </dgm:pt>
    <dgm:pt modelId="{D8423AE2-E460-4577-B74E-135BCB219849}" type="pres">
      <dgm:prSet presAssocID="{97E9DB8F-AD6B-4EF2-909C-0D64F2634190}" presName="Name0" presStyleCnt="0">
        <dgm:presLayoutVars>
          <dgm:dir/>
          <dgm:animLvl val="lvl"/>
          <dgm:resizeHandles val="exact"/>
        </dgm:presLayoutVars>
      </dgm:prSet>
      <dgm:spPr/>
    </dgm:pt>
    <dgm:pt modelId="{7757997F-CC90-473B-B038-32448C13AC02}" type="pres">
      <dgm:prSet presAssocID="{47DAAC7E-1D3D-4A86-863D-CF459DCD01A9}" presName="Name8" presStyleCnt="0"/>
      <dgm:spPr/>
    </dgm:pt>
    <dgm:pt modelId="{36BBCCE0-9ACD-4D79-88E2-0FE918CCAC44}" type="pres">
      <dgm:prSet presAssocID="{47DAAC7E-1D3D-4A86-863D-CF459DCD01A9}" presName="level" presStyleLbl="node1" presStyleIdx="0" presStyleCnt="3">
        <dgm:presLayoutVars>
          <dgm:chMax val="1"/>
          <dgm:bulletEnabled val="1"/>
        </dgm:presLayoutVars>
      </dgm:prSet>
      <dgm:spPr/>
    </dgm:pt>
    <dgm:pt modelId="{E8CE9B51-BA06-475A-828C-AB17E1AC8579}" type="pres">
      <dgm:prSet presAssocID="{47DAAC7E-1D3D-4A86-863D-CF459DCD01A9}" presName="levelTx" presStyleLbl="revTx" presStyleIdx="0" presStyleCnt="0">
        <dgm:presLayoutVars>
          <dgm:chMax val="1"/>
          <dgm:bulletEnabled val="1"/>
        </dgm:presLayoutVars>
      </dgm:prSet>
      <dgm:spPr/>
    </dgm:pt>
    <dgm:pt modelId="{1DB31CE0-1F62-4509-BA43-D26C22A943B9}" type="pres">
      <dgm:prSet presAssocID="{FE8C246A-E71A-4117-B8BF-6231A40F8303}" presName="Name8" presStyleCnt="0"/>
      <dgm:spPr/>
    </dgm:pt>
    <dgm:pt modelId="{AC9B198E-1857-4B56-BEF7-A6DBE3DE227F}" type="pres">
      <dgm:prSet presAssocID="{FE8C246A-E71A-4117-B8BF-6231A40F8303}" presName="level" presStyleLbl="node1" presStyleIdx="1" presStyleCnt="3">
        <dgm:presLayoutVars>
          <dgm:chMax val="1"/>
          <dgm:bulletEnabled val="1"/>
        </dgm:presLayoutVars>
      </dgm:prSet>
      <dgm:spPr/>
    </dgm:pt>
    <dgm:pt modelId="{F6750A54-BF87-48A3-9F08-83685EAAB6DC}" type="pres">
      <dgm:prSet presAssocID="{FE8C246A-E71A-4117-B8BF-6231A40F8303}" presName="levelTx" presStyleLbl="revTx" presStyleIdx="0" presStyleCnt="0">
        <dgm:presLayoutVars>
          <dgm:chMax val="1"/>
          <dgm:bulletEnabled val="1"/>
        </dgm:presLayoutVars>
      </dgm:prSet>
      <dgm:spPr/>
    </dgm:pt>
    <dgm:pt modelId="{EA14C36B-DA27-4B71-A68F-64910931653B}" type="pres">
      <dgm:prSet presAssocID="{A7AD8470-C765-4C52-A5BB-98D0A43CB80F}" presName="Name8" presStyleCnt="0"/>
      <dgm:spPr/>
    </dgm:pt>
    <dgm:pt modelId="{0EA33A55-0196-4AB8-9811-11F94754A1CE}" type="pres">
      <dgm:prSet presAssocID="{A7AD8470-C765-4C52-A5BB-98D0A43CB80F}" presName="level" presStyleLbl="node1" presStyleIdx="2" presStyleCnt="3">
        <dgm:presLayoutVars>
          <dgm:chMax val="1"/>
          <dgm:bulletEnabled val="1"/>
        </dgm:presLayoutVars>
      </dgm:prSet>
      <dgm:spPr/>
    </dgm:pt>
    <dgm:pt modelId="{B6186AD4-A51C-4791-A050-D336D9C54114}" type="pres">
      <dgm:prSet presAssocID="{A7AD8470-C765-4C52-A5BB-98D0A43CB80F}" presName="levelTx" presStyleLbl="revTx" presStyleIdx="0" presStyleCnt="0">
        <dgm:presLayoutVars>
          <dgm:chMax val="1"/>
          <dgm:bulletEnabled val="1"/>
        </dgm:presLayoutVars>
      </dgm:prSet>
      <dgm:spPr/>
    </dgm:pt>
  </dgm:ptLst>
  <dgm:cxnLst>
    <dgm:cxn modelId="{32308B17-5BA8-4B16-8AAA-E2C7642565D3}" srcId="{97E9DB8F-AD6B-4EF2-909C-0D64F2634190}" destId="{FE8C246A-E71A-4117-B8BF-6231A40F8303}" srcOrd="1" destOrd="0" parTransId="{ACCD2143-EA8F-4DA2-A340-DCAA49ECC00E}" sibTransId="{170E5575-7E0F-4671-A1FF-78E03DCBCBF0}"/>
    <dgm:cxn modelId="{6103F62E-F844-4E08-BAC1-2D40D93BA079}" type="presOf" srcId="{FE8C246A-E71A-4117-B8BF-6231A40F8303}" destId="{F6750A54-BF87-48A3-9F08-83685EAAB6DC}" srcOrd="1" destOrd="0" presId="urn:microsoft.com/office/officeart/2005/8/layout/pyramid1"/>
    <dgm:cxn modelId="{098E923C-F065-4795-8E3B-7417BB2A5616}" type="presOf" srcId="{A7AD8470-C765-4C52-A5BB-98D0A43CB80F}" destId="{0EA33A55-0196-4AB8-9811-11F94754A1CE}" srcOrd="0" destOrd="0" presId="urn:microsoft.com/office/officeart/2005/8/layout/pyramid1"/>
    <dgm:cxn modelId="{97009469-460D-48EE-ABA1-26B917B79BA5}" type="presOf" srcId="{A7AD8470-C765-4C52-A5BB-98D0A43CB80F}" destId="{B6186AD4-A51C-4791-A050-D336D9C54114}" srcOrd="1" destOrd="0" presId="urn:microsoft.com/office/officeart/2005/8/layout/pyramid1"/>
    <dgm:cxn modelId="{EC57A84D-8E1F-433D-A3A1-77C20015653E}" type="presOf" srcId="{47DAAC7E-1D3D-4A86-863D-CF459DCD01A9}" destId="{36BBCCE0-9ACD-4D79-88E2-0FE918CCAC44}" srcOrd="0" destOrd="0" presId="urn:microsoft.com/office/officeart/2005/8/layout/pyramid1"/>
    <dgm:cxn modelId="{A8F89754-15EE-4B90-99FD-6874D8F4BA79}" srcId="{97E9DB8F-AD6B-4EF2-909C-0D64F2634190}" destId="{47DAAC7E-1D3D-4A86-863D-CF459DCD01A9}" srcOrd="0" destOrd="0" parTransId="{36AD8A7E-CC61-4732-A586-2A3B8C36BAFA}" sibTransId="{CF7AE63F-B0A7-4020-9563-6E0FD69CA65C}"/>
    <dgm:cxn modelId="{C170138D-B275-43AD-B0F4-2231E23FDDCC}" type="presOf" srcId="{FE8C246A-E71A-4117-B8BF-6231A40F8303}" destId="{AC9B198E-1857-4B56-BEF7-A6DBE3DE227F}" srcOrd="0" destOrd="0" presId="urn:microsoft.com/office/officeart/2005/8/layout/pyramid1"/>
    <dgm:cxn modelId="{DBA829B1-4B70-4B4E-8E5C-1F43E7C9A235}" srcId="{97E9DB8F-AD6B-4EF2-909C-0D64F2634190}" destId="{A7AD8470-C765-4C52-A5BB-98D0A43CB80F}" srcOrd="2" destOrd="0" parTransId="{020760BC-08EE-4C9C-BFB3-449B2CF2A0A0}" sibTransId="{AB6F6169-F719-4759-80E3-FF433353D6DC}"/>
    <dgm:cxn modelId="{430F62B5-B0A3-44F9-9D63-6575B45037E1}" type="presOf" srcId="{97E9DB8F-AD6B-4EF2-909C-0D64F2634190}" destId="{D8423AE2-E460-4577-B74E-135BCB219849}" srcOrd="0" destOrd="0" presId="urn:microsoft.com/office/officeart/2005/8/layout/pyramid1"/>
    <dgm:cxn modelId="{362101B9-99B9-4803-A7D2-FDEF7989FF70}" type="presOf" srcId="{47DAAC7E-1D3D-4A86-863D-CF459DCD01A9}" destId="{E8CE9B51-BA06-475A-828C-AB17E1AC8579}" srcOrd="1" destOrd="0" presId="urn:microsoft.com/office/officeart/2005/8/layout/pyramid1"/>
    <dgm:cxn modelId="{18B2534F-E592-4744-95BA-1AB959E54609}" type="presParOf" srcId="{D8423AE2-E460-4577-B74E-135BCB219849}" destId="{7757997F-CC90-473B-B038-32448C13AC02}" srcOrd="0" destOrd="0" presId="urn:microsoft.com/office/officeart/2005/8/layout/pyramid1"/>
    <dgm:cxn modelId="{D4301A86-0167-4F3F-B791-CFAC505971EA}" type="presParOf" srcId="{7757997F-CC90-473B-B038-32448C13AC02}" destId="{36BBCCE0-9ACD-4D79-88E2-0FE918CCAC44}" srcOrd="0" destOrd="0" presId="urn:microsoft.com/office/officeart/2005/8/layout/pyramid1"/>
    <dgm:cxn modelId="{4004EC43-59A3-4207-868D-F7BEC44B3B06}" type="presParOf" srcId="{7757997F-CC90-473B-B038-32448C13AC02}" destId="{E8CE9B51-BA06-475A-828C-AB17E1AC8579}" srcOrd="1" destOrd="0" presId="urn:microsoft.com/office/officeart/2005/8/layout/pyramid1"/>
    <dgm:cxn modelId="{A0C81B0D-9733-4208-AE27-0375BE395D2B}" type="presParOf" srcId="{D8423AE2-E460-4577-B74E-135BCB219849}" destId="{1DB31CE0-1F62-4509-BA43-D26C22A943B9}" srcOrd="1" destOrd="0" presId="urn:microsoft.com/office/officeart/2005/8/layout/pyramid1"/>
    <dgm:cxn modelId="{A47297E0-F6D4-437C-925F-25F23F0F1068}" type="presParOf" srcId="{1DB31CE0-1F62-4509-BA43-D26C22A943B9}" destId="{AC9B198E-1857-4B56-BEF7-A6DBE3DE227F}" srcOrd="0" destOrd="0" presId="urn:microsoft.com/office/officeart/2005/8/layout/pyramid1"/>
    <dgm:cxn modelId="{FAA15408-0458-4928-BD61-BAE5DB52A6D6}" type="presParOf" srcId="{1DB31CE0-1F62-4509-BA43-D26C22A943B9}" destId="{F6750A54-BF87-48A3-9F08-83685EAAB6DC}" srcOrd="1" destOrd="0" presId="urn:microsoft.com/office/officeart/2005/8/layout/pyramid1"/>
    <dgm:cxn modelId="{962487D0-1A1A-4DF3-8586-A584978659E6}" type="presParOf" srcId="{D8423AE2-E460-4577-B74E-135BCB219849}" destId="{EA14C36B-DA27-4B71-A68F-64910931653B}" srcOrd="2" destOrd="0" presId="urn:microsoft.com/office/officeart/2005/8/layout/pyramid1"/>
    <dgm:cxn modelId="{02CE5AF7-BD9D-4813-B42A-8F3F67F00C2A}" type="presParOf" srcId="{EA14C36B-DA27-4B71-A68F-64910931653B}" destId="{0EA33A55-0196-4AB8-9811-11F94754A1CE}" srcOrd="0" destOrd="0" presId="urn:microsoft.com/office/officeart/2005/8/layout/pyramid1"/>
    <dgm:cxn modelId="{976B5A8C-FCEA-45CD-8CF5-7EDF5290F52F}" type="presParOf" srcId="{EA14C36B-DA27-4B71-A68F-64910931653B}" destId="{B6186AD4-A51C-4791-A050-D336D9C5411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6942194-1999-4003-974B-90187833FA5E}"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US"/>
        </a:p>
      </dgm:t>
    </dgm:pt>
    <dgm:pt modelId="{1EBD3D58-E184-42D9-AA51-545BE8C5D4E1}">
      <dgm:prSet phldrT="[Text]" custT="1"/>
      <dgm:spPr/>
      <dgm:t>
        <a:bodyPr/>
        <a:lstStyle/>
        <a:p>
          <a:pPr algn="ctr"/>
          <a:r>
            <a:rPr lang="en-US" altLang="en-US" sz="2200" b="1">
              <a:latin typeface="Calibri" panose="020F0502020204030204" pitchFamily="34" charset="0"/>
              <a:cs typeface="Calibri" panose="020F0502020204030204" pitchFamily="34" charset="0"/>
            </a:rPr>
            <a:t>Allowable</a:t>
          </a:r>
          <a:endParaRPr lang="en-US" sz="2200">
            <a:latin typeface="Calibri" panose="020F0502020204030204" pitchFamily="34" charset="0"/>
            <a:cs typeface="Calibri" panose="020F0502020204030204" pitchFamily="34" charset="0"/>
          </a:endParaRPr>
        </a:p>
      </dgm:t>
    </dgm:pt>
    <dgm:pt modelId="{9A71C313-725C-4C24-AF49-236F569844A7}" type="par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1302CB5-E1D0-4BD7-97A2-00087B3ACB55}" type="sib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8F29986-8445-4E07-A043-820410E634CD}">
      <dgm:prSet custT="1"/>
      <dgm:spPr/>
      <dgm:t>
        <a:bodyPr/>
        <a:lstStyle/>
        <a:p>
          <a:pPr algn="ctr"/>
          <a:r>
            <a:rPr lang="en-US" altLang="en-US" sz="2200" b="1">
              <a:latin typeface="Calibri" panose="020F0502020204030204" pitchFamily="34" charset="0"/>
              <a:cs typeface="Calibri" panose="020F0502020204030204" pitchFamily="34" charset="0"/>
            </a:rPr>
            <a:t>Necessary</a:t>
          </a:r>
          <a:endParaRPr lang="en-US" altLang="en-US" sz="2200">
            <a:latin typeface="Calibri" panose="020F0502020204030204" pitchFamily="34" charset="0"/>
            <a:cs typeface="Calibri" panose="020F0502020204030204" pitchFamily="34" charset="0"/>
          </a:endParaRPr>
        </a:p>
      </dgm:t>
    </dgm:pt>
    <dgm:pt modelId="{9DEA4B95-D982-4D81-A0B0-C8C19C1CFDFC}" type="par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7241CBCF-1E6D-4E0E-9C1C-C440A3552668}" type="sib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C7B65DB0-4171-4079-B10F-6EAD5DEBAF26}">
      <dgm:prSet custT="1"/>
      <dgm:spPr/>
      <dgm:t>
        <a:bodyPr/>
        <a:lstStyle/>
        <a:p>
          <a:pPr algn="ctr"/>
          <a:r>
            <a:rPr lang="en-US" altLang="en-US" sz="2200" b="1">
              <a:latin typeface="Calibri" panose="020F0502020204030204" pitchFamily="34" charset="0"/>
              <a:cs typeface="Calibri" panose="020F0502020204030204" pitchFamily="34" charset="0"/>
            </a:rPr>
            <a:t>Reasonable</a:t>
          </a:r>
          <a:endParaRPr lang="en-US" altLang="en-US" sz="2200">
            <a:latin typeface="Calibri" panose="020F0502020204030204" pitchFamily="34" charset="0"/>
            <a:cs typeface="Calibri" panose="020F0502020204030204" pitchFamily="34" charset="0"/>
          </a:endParaRPr>
        </a:p>
      </dgm:t>
    </dgm:pt>
    <dgm:pt modelId="{77BD6D78-F92D-4E46-B827-6FF756FAACCA}" type="par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B9F4EFA1-DD7F-4A6B-8B71-4C8C35B73ACF}" type="sib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C0BABF9B-C9DD-4E27-860C-F5CD56A24819}">
      <dgm:prSet custT="1"/>
      <dgm:spPr/>
      <dgm:t>
        <a:bodyPr/>
        <a:lstStyle/>
        <a:p>
          <a:pPr algn="ctr"/>
          <a:r>
            <a:rPr lang="en-US" altLang="en-US" sz="2200" b="1">
              <a:latin typeface="Calibri" panose="020F0502020204030204" pitchFamily="34" charset="0"/>
              <a:cs typeface="Calibri" panose="020F0502020204030204" pitchFamily="34" charset="0"/>
            </a:rPr>
            <a:t>Allocable</a:t>
          </a:r>
          <a:endParaRPr lang="en-US" altLang="en-US" sz="2200">
            <a:latin typeface="Calibri" panose="020F0502020204030204" pitchFamily="34" charset="0"/>
            <a:cs typeface="Calibri" panose="020F0502020204030204" pitchFamily="34" charset="0"/>
          </a:endParaRPr>
        </a:p>
      </dgm:t>
    </dgm:pt>
    <dgm:pt modelId="{12BC14CC-4407-411C-A635-BD475FFD651B}" type="par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800667C8-49E3-4763-8249-5594B14D666B}" type="sib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001FE101-AABD-4323-8B8D-33591B445B87}">
      <dgm:prSet custT="1"/>
      <dgm:spPr/>
      <dgm:t>
        <a:bodyPr/>
        <a:lstStyle/>
        <a:p>
          <a:pPr algn="ctr"/>
          <a:r>
            <a:rPr lang="en-US" altLang="en-US" sz="2200" b="1">
              <a:latin typeface="Calibri" panose="020F0502020204030204" pitchFamily="34" charset="0"/>
              <a:cs typeface="Calibri" panose="020F0502020204030204" pitchFamily="34" charset="0"/>
            </a:rPr>
            <a:t>Authorized</a:t>
          </a:r>
          <a:endParaRPr lang="en-US" altLang="en-US" sz="2200">
            <a:latin typeface="Calibri" panose="020F0502020204030204" pitchFamily="34" charset="0"/>
            <a:cs typeface="Calibri" panose="020F0502020204030204" pitchFamily="34" charset="0"/>
          </a:endParaRPr>
        </a:p>
      </dgm:t>
    </dgm:pt>
    <dgm:pt modelId="{6313CA16-7816-4926-8A98-D20B77B15A40}" type="par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A071E76E-045E-4A86-BEA8-A247ED49484F}" type="sib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CD9488A7-3AC5-427B-85A7-02A6F667E28B}">
      <dgm:prSet custT="1"/>
      <dgm:spPr/>
      <dgm:t>
        <a:bodyPr/>
        <a:lstStyle/>
        <a:p>
          <a:pPr algn="ctr"/>
          <a:r>
            <a:rPr lang="en-US" altLang="en-US" sz="2200" b="1">
              <a:latin typeface="Calibri" panose="020F0502020204030204" pitchFamily="34" charset="0"/>
              <a:cs typeface="Calibri" panose="020F0502020204030204" pitchFamily="34" charset="0"/>
            </a:rPr>
            <a:t>Documented</a:t>
          </a:r>
          <a:endParaRPr lang="en-US" altLang="en-US" sz="2200">
            <a:latin typeface="Calibri" panose="020F0502020204030204" pitchFamily="34" charset="0"/>
            <a:cs typeface="Calibri" panose="020F0502020204030204" pitchFamily="34" charset="0"/>
          </a:endParaRPr>
        </a:p>
      </dgm:t>
    </dgm:pt>
    <dgm:pt modelId="{14305590-6B67-4C14-BB46-82EBC65EA5A2}" type="par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C8D468AC-03FF-4820-BB81-0451EEA65445}" type="sib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61AE4BA4-E310-446A-82CA-0374BAE417A5}">
      <dgm:prSet phldrT="[Text]" custT="1"/>
      <dgm:spPr/>
      <dgm:t>
        <a:bodyPr/>
        <a:lstStyle/>
        <a:p>
          <a:pPr algn="l"/>
          <a:r>
            <a:rPr lang="en-US" altLang="en-US" sz="2200">
              <a:latin typeface="Calibri" panose="020F0502020204030204" pitchFamily="34" charset="0"/>
              <a:cs typeface="Calibri" panose="020F0502020204030204" pitchFamily="34" charset="0"/>
            </a:rPr>
            <a:t>under individual program rules.</a:t>
          </a:r>
          <a:endParaRPr lang="en-US" sz="2200">
            <a:latin typeface="Calibri" panose="020F0502020204030204" pitchFamily="34" charset="0"/>
            <a:cs typeface="Calibri" panose="020F0502020204030204" pitchFamily="34" charset="0"/>
          </a:endParaRPr>
        </a:p>
      </dgm:t>
    </dgm:pt>
    <dgm:pt modelId="{BB132204-E590-4FB0-A822-C0A6E8C59758}" type="par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6645EFDF-09B5-4A9F-897F-6B1E0F142FBF}" type="sib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71F2E26A-501F-4EB3-8CD2-66FFDB7F7CAB}">
      <dgm:prSet custT="1"/>
      <dgm:spPr/>
      <dgm:t>
        <a:bodyPr/>
        <a:lstStyle/>
        <a:p>
          <a:pPr algn="l"/>
          <a:r>
            <a:rPr lang="en-US" altLang="en-US" sz="2200">
              <a:latin typeface="Calibri" panose="020F0502020204030204" pitchFamily="34" charset="0"/>
              <a:cs typeface="Calibri" panose="020F0502020204030204" pitchFamily="34" charset="0"/>
            </a:rPr>
            <a:t>for the proper and efficient performance of the program.</a:t>
          </a:r>
        </a:p>
      </dgm:t>
    </dgm:pt>
    <dgm:pt modelId="{5EFB4AC9-C810-4EFB-98AD-35CB0062C81A}" type="par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32B2382B-C1F9-4023-86B5-EBE5DC4FE997}" type="sib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8D0F1968-F2CE-4BD5-AE3A-AFA963937DE9}">
      <dgm:prSet custT="1"/>
      <dgm:spPr/>
      <dgm:t>
        <a:bodyPr/>
        <a:lstStyle/>
        <a:p>
          <a:pPr algn="l"/>
          <a:r>
            <a:rPr lang="en-US" altLang="en-US" sz="2200">
              <a:latin typeface="Calibri" panose="020F0502020204030204" pitchFamily="34" charset="0"/>
              <a:cs typeface="Calibri" panose="020F0502020204030204" pitchFamily="34" charset="0"/>
            </a:rPr>
            <a:t>in that it would be a cost that a prudent person would incur under similar circumstances.</a:t>
          </a:r>
        </a:p>
      </dgm:t>
    </dgm:pt>
    <dgm:pt modelId="{36B1E465-5C22-4A15-B2B2-890FAEE61DDC}" type="par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116D4413-1F12-40E7-91CA-154D2A9A8DBB}" type="sib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CEC48B08-BCA9-465C-9B19-C3662F94DB97}">
      <dgm:prSet custT="1"/>
      <dgm:spPr/>
      <dgm:t>
        <a:bodyPr/>
        <a:lstStyle/>
        <a:p>
          <a:pPr algn="l"/>
          <a:r>
            <a:rPr lang="en-US" altLang="en-US" sz="2200">
              <a:latin typeface="Calibri" panose="020F0502020204030204" pitchFamily="34" charset="0"/>
              <a:cs typeface="Calibri" panose="020F0502020204030204" pitchFamily="34" charset="0"/>
            </a:rPr>
            <a:t>to the program, such that the program must benefit in proportion to the amount charged to the federal program.</a:t>
          </a:r>
        </a:p>
      </dgm:t>
    </dgm:pt>
    <dgm:pt modelId="{0EF65992-1996-4A4A-A513-E5E226776693}" type="par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A7E55499-311A-44CA-826A-7876EE7BC0CC}" type="sib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9360EF3B-2A90-4DD8-B413-53AEFF61D037}">
      <dgm:prSet custT="1"/>
      <dgm:spPr/>
      <dgm:t>
        <a:bodyPr/>
        <a:lstStyle/>
        <a:p>
          <a:pPr algn="l"/>
          <a:r>
            <a:rPr lang="en-US" altLang="en-US" sz="2200">
              <a:latin typeface="Calibri" panose="020F0502020204030204" pitchFamily="34" charset="0"/>
              <a:cs typeface="Calibri" panose="020F0502020204030204" pitchFamily="34" charset="0"/>
            </a:rPr>
            <a:t>or otherwise not prohibited, by federal, state or local rules.</a:t>
          </a:r>
        </a:p>
      </dgm:t>
    </dgm:pt>
    <dgm:pt modelId="{9DD1A752-BF5A-4234-BF6A-35BC8ECDBF00}" type="par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FC25809E-6F41-4BF2-8CFC-99C8A5E07FCB}" type="sib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74B3209D-3158-4584-9E4A-8830F7CD68DF}">
      <dgm:prSet custT="1"/>
      <dgm:spPr/>
      <dgm:t>
        <a:bodyPr/>
        <a:lstStyle/>
        <a:p>
          <a:pPr algn="l"/>
          <a:r>
            <a:rPr lang="en-US" altLang="en-US" sz="2200">
              <a:latin typeface="Calibri" panose="020F0502020204030204" pitchFamily="34" charset="0"/>
              <a:cs typeface="Calibri" panose="020F0502020204030204" pitchFamily="34" charset="0"/>
            </a:rPr>
            <a:t>to justify all fiscal and program requirements.</a:t>
          </a:r>
        </a:p>
      </dgm:t>
    </dgm:pt>
    <dgm:pt modelId="{9312946E-149E-46B1-85E1-D65DDE6C0B50}" type="par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5F16E74D-3C31-48E1-97A4-BA17371D16F6}" type="sib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451986A6-E697-4ED1-8533-76C32A015AAC}" type="pres">
      <dgm:prSet presAssocID="{C6942194-1999-4003-974B-90187833FA5E}" presName="Name0" presStyleCnt="0">
        <dgm:presLayoutVars>
          <dgm:chPref val="3"/>
          <dgm:dir/>
          <dgm:animLvl val="lvl"/>
          <dgm:resizeHandles/>
        </dgm:presLayoutVars>
      </dgm:prSet>
      <dgm:spPr/>
    </dgm:pt>
    <dgm:pt modelId="{1BCB1536-98C6-4B74-9698-6CD3BD3FBDDE}" type="pres">
      <dgm:prSet presAssocID="{1EBD3D58-E184-42D9-AA51-545BE8C5D4E1}" presName="horFlow" presStyleCnt="0"/>
      <dgm:spPr/>
    </dgm:pt>
    <dgm:pt modelId="{F26E674B-B2D1-4BDC-B5DD-7068EBA873EF}" type="pres">
      <dgm:prSet presAssocID="{1EBD3D58-E184-42D9-AA51-545BE8C5D4E1}" presName="bigChev" presStyleLbl="node1" presStyleIdx="0" presStyleCnt="6" custScaleX="126062" custLinFactNeighborX="-20338" custLinFactNeighborY="-96"/>
      <dgm:spPr/>
    </dgm:pt>
    <dgm:pt modelId="{5090808E-7FED-40F9-831B-A195D587C7AB}" type="pres">
      <dgm:prSet presAssocID="{BB132204-E590-4FB0-A822-C0A6E8C59758}" presName="parTrans" presStyleCnt="0"/>
      <dgm:spPr/>
    </dgm:pt>
    <dgm:pt modelId="{422AE7A9-6181-48EB-A260-BB5D0EF039DC}" type="pres">
      <dgm:prSet presAssocID="{61AE4BA4-E310-446A-82CA-0374BAE417A5}" presName="node" presStyleLbl="alignAccFollowNode1" presStyleIdx="0" presStyleCnt="6" custScaleX="521130" custLinFactNeighborX="13525" custLinFactNeighborY="149">
        <dgm:presLayoutVars>
          <dgm:bulletEnabled val="1"/>
        </dgm:presLayoutVars>
      </dgm:prSet>
      <dgm:spPr/>
    </dgm:pt>
    <dgm:pt modelId="{DE0EAE2C-43BE-4693-BBC5-EB8A44A7FF38}" type="pres">
      <dgm:prSet presAssocID="{1EBD3D58-E184-42D9-AA51-545BE8C5D4E1}" presName="vSp" presStyleCnt="0"/>
      <dgm:spPr/>
    </dgm:pt>
    <dgm:pt modelId="{E5307351-10C6-4D85-9C4A-E8B7CE7F47A1}" type="pres">
      <dgm:prSet presAssocID="{58F29986-8445-4E07-A043-820410E634CD}" presName="horFlow" presStyleCnt="0"/>
      <dgm:spPr/>
    </dgm:pt>
    <dgm:pt modelId="{5C29259A-5A0B-4520-A3D4-D317561E2FFA}" type="pres">
      <dgm:prSet presAssocID="{58F29986-8445-4E07-A043-820410E634CD}" presName="bigChev" presStyleLbl="node1" presStyleIdx="1" presStyleCnt="6" custScaleX="126062" custLinFactNeighborX="-20338" custLinFactNeighborY="-5939"/>
      <dgm:spPr/>
    </dgm:pt>
    <dgm:pt modelId="{9F77CB7F-C2DF-4DC0-89E4-834BBFB3D4F6}" type="pres">
      <dgm:prSet presAssocID="{5EFB4AC9-C810-4EFB-98AD-35CB0062C81A}" presName="parTrans" presStyleCnt="0"/>
      <dgm:spPr/>
    </dgm:pt>
    <dgm:pt modelId="{43E7C184-3E95-4318-AA30-FFEDEBFDE98E}" type="pres">
      <dgm:prSet presAssocID="{71F2E26A-501F-4EB3-8CD2-66FFDB7F7CAB}" presName="node" presStyleLbl="alignAccFollowNode1" presStyleIdx="1" presStyleCnt="6" custScaleX="521130" custLinFactNeighborX="-49566" custLinFactNeighborY="-14166">
        <dgm:presLayoutVars>
          <dgm:bulletEnabled val="1"/>
        </dgm:presLayoutVars>
      </dgm:prSet>
      <dgm:spPr/>
    </dgm:pt>
    <dgm:pt modelId="{77E6D8F7-2B4B-45E7-A9DE-454A91F3F8D9}" type="pres">
      <dgm:prSet presAssocID="{58F29986-8445-4E07-A043-820410E634CD}" presName="vSp" presStyleCnt="0"/>
      <dgm:spPr/>
    </dgm:pt>
    <dgm:pt modelId="{E46D8F90-5EE5-4534-A62A-24D6A8F69BF0}" type="pres">
      <dgm:prSet presAssocID="{C7B65DB0-4171-4079-B10F-6EAD5DEBAF26}" presName="horFlow" presStyleCnt="0"/>
      <dgm:spPr/>
    </dgm:pt>
    <dgm:pt modelId="{ABE74536-333B-45E9-95DD-60BF5DCBF8CE}" type="pres">
      <dgm:prSet presAssocID="{C7B65DB0-4171-4079-B10F-6EAD5DEBAF26}" presName="bigChev" presStyleLbl="node1" presStyleIdx="2" presStyleCnt="6" custScaleX="126062" custLinFactNeighborX="-20338" custLinFactNeighborY="-5939"/>
      <dgm:spPr/>
    </dgm:pt>
    <dgm:pt modelId="{BD1B1243-27AA-4B0E-8346-5D323515A094}" type="pres">
      <dgm:prSet presAssocID="{36B1E465-5C22-4A15-B2B2-890FAEE61DDC}" presName="parTrans" presStyleCnt="0"/>
      <dgm:spPr/>
    </dgm:pt>
    <dgm:pt modelId="{70168ED6-9F5E-41A7-A218-C54E8B545C8C}" type="pres">
      <dgm:prSet presAssocID="{8D0F1968-F2CE-4BD5-AE3A-AFA963937DE9}" presName="node" presStyleLbl="alignAccFollowNode1" presStyleIdx="2" presStyleCnt="6" custScaleX="521130" custLinFactNeighborX="13525" custLinFactNeighborY="-7155">
        <dgm:presLayoutVars>
          <dgm:bulletEnabled val="1"/>
        </dgm:presLayoutVars>
      </dgm:prSet>
      <dgm:spPr/>
    </dgm:pt>
    <dgm:pt modelId="{C5A1984C-67A4-4482-98FE-12136464456D}" type="pres">
      <dgm:prSet presAssocID="{C7B65DB0-4171-4079-B10F-6EAD5DEBAF26}" presName="vSp" presStyleCnt="0"/>
      <dgm:spPr/>
    </dgm:pt>
    <dgm:pt modelId="{5442177A-3556-4CF2-9117-25102EEB793E}" type="pres">
      <dgm:prSet presAssocID="{C0BABF9B-C9DD-4E27-860C-F5CD56A24819}" presName="horFlow" presStyleCnt="0"/>
      <dgm:spPr/>
    </dgm:pt>
    <dgm:pt modelId="{0E5A45B3-61C2-4082-ADA8-90D6FACBF835}" type="pres">
      <dgm:prSet presAssocID="{C0BABF9B-C9DD-4E27-860C-F5CD56A24819}" presName="bigChev" presStyleLbl="node1" presStyleIdx="3" presStyleCnt="6" custScaleX="126062" custLinFactNeighborX="-20338" custLinFactNeighborY="-5939"/>
      <dgm:spPr/>
    </dgm:pt>
    <dgm:pt modelId="{D180BEE5-DEDA-417A-BCF8-E97A841E7B3D}" type="pres">
      <dgm:prSet presAssocID="{0EF65992-1996-4A4A-A513-E5E226776693}" presName="parTrans" presStyleCnt="0"/>
      <dgm:spPr/>
    </dgm:pt>
    <dgm:pt modelId="{97381633-6949-48FF-A1FC-FD784A733413}" type="pres">
      <dgm:prSet presAssocID="{CEC48B08-BCA9-465C-9B19-C3662F94DB97}" presName="node" presStyleLbl="alignAccFollowNode1" presStyleIdx="3" presStyleCnt="6" custScaleX="521130" custLinFactNeighborX="13525" custLinFactNeighborY="-7155">
        <dgm:presLayoutVars>
          <dgm:bulletEnabled val="1"/>
        </dgm:presLayoutVars>
      </dgm:prSet>
      <dgm:spPr/>
    </dgm:pt>
    <dgm:pt modelId="{AC383907-0F2A-4F44-B015-BA6E9519914C}" type="pres">
      <dgm:prSet presAssocID="{C0BABF9B-C9DD-4E27-860C-F5CD56A24819}" presName="vSp" presStyleCnt="0"/>
      <dgm:spPr/>
    </dgm:pt>
    <dgm:pt modelId="{72F337DA-15D3-458C-BAAD-EAD8186CDD61}" type="pres">
      <dgm:prSet presAssocID="{001FE101-AABD-4323-8B8D-33591B445B87}" presName="horFlow" presStyleCnt="0"/>
      <dgm:spPr/>
    </dgm:pt>
    <dgm:pt modelId="{F15F62E9-B207-4074-9839-737712C1550D}" type="pres">
      <dgm:prSet presAssocID="{001FE101-AABD-4323-8B8D-33591B445B87}" presName="bigChev" presStyleLbl="node1" presStyleIdx="4" presStyleCnt="6" custScaleX="126062" custLinFactNeighborX="-20338" custLinFactNeighborY="-5939"/>
      <dgm:spPr/>
    </dgm:pt>
    <dgm:pt modelId="{A67C8868-F308-4224-BE53-48918278A5A4}" type="pres">
      <dgm:prSet presAssocID="{9DD1A752-BF5A-4234-BF6A-35BC8ECDBF00}" presName="parTrans" presStyleCnt="0"/>
      <dgm:spPr/>
    </dgm:pt>
    <dgm:pt modelId="{9E13E6BC-7335-4B21-AC36-3B4E69C7EC85}" type="pres">
      <dgm:prSet presAssocID="{9360EF3B-2A90-4DD8-B413-53AEFF61D037}" presName="node" presStyleLbl="alignAccFollowNode1" presStyleIdx="4" presStyleCnt="6" custScaleX="521130" custLinFactNeighborX="13525" custLinFactNeighborY="-7155">
        <dgm:presLayoutVars>
          <dgm:bulletEnabled val="1"/>
        </dgm:presLayoutVars>
      </dgm:prSet>
      <dgm:spPr/>
    </dgm:pt>
    <dgm:pt modelId="{338163A4-C6D6-4BEB-B091-5204FAA2808D}" type="pres">
      <dgm:prSet presAssocID="{001FE101-AABD-4323-8B8D-33591B445B87}" presName="vSp" presStyleCnt="0"/>
      <dgm:spPr/>
    </dgm:pt>
    <dgm:pt modelId="{646FD852-A28B-4737-BF90-D590120C0921}" type="pres">
      <dgm:prSet presAssocID="{CD9488A7-3AC5-427B-85A7-02A6F667E28B}" presName="horFlow" presStyleCnt="0"/>
      <dgm:spPr/>
    </dgm:pt>
    <dgm:pt modelId="{44D34312-4D83-4320-878B-F8545584B912}" type="pres">
      <dgm:prSet presAssocID="{CD9488A7-3AC5-427B-85A7-02A6F667E28B}" presName="bigChev" presStyleLbl="node1" presStyleIdx="5" presStyleCnt="6" custScaleX="126062" custLinFactNeighborX="-16307" custLinFactNeighborY="-5939"/>
      <dgm:spPr/>
    </dgm:pt>
    <dgm:pt modelId="{73C988C4-4524-440B-A418-3EB273DA8158}" type="pres">
      <dgm:prSet presAssocID="{9312946E-149E-46B1-85E1-D65DDE6C0B50}" presName="parTrans" presStyleCnt="0"/>
      <dgm:spPr/>
    </dgm:pt>
    <dgm:pt modelId="{9AC25B5F-9244-41DB-855C-CF90E797258D}" type="pres">
      <dgm:prSet presAssocID="{74B3209D-3158-4584-9E4A-8830F7CD68DF}" presName="node" presStyleLbl="alignAccFollowNode1" presStyleIdx="5" presStyleCnt="6" custScaleX="521130" custLinFactNeighborX="13525" custLinFactNeighborY="-7155">
        <dgm:presLayoutVars>
          <dgm:bulletEnabled val="1"/>
        </dgm:presLayoutVars>
      </dgm:prSet>
      <dgm:spPr/>
    </dgm:pt>
  </dgm:ptLst>
  <dgm:cxnLst>
    <dgm:cxn modelId="{11087203-A98E-4016-B184-0C56F013D911}" srcId="{C6942194-1999-4003-974B-90187833FA5E}" destId="{C0BABF9B-C9DD-4E27-860C-F5CD56A24819}" srcOrd="3" destOrd="0" parTransId="{12BC14CC-4407-411C-A635-BD475FFD651B}" sibTransId="{800667C8-49E3-4763-8249-5594B14D666B}"/>
    <dgm:cxn modelId="{03F62D04-E850-4BA4-B158-6CD5463D1A15}" srcId="{C6942194-1999-4003-974B-90187833FA5E}" destId="{58F29986-8445-4E07-A043-820410E634CD}" srcOrd="1" destOrd="0" parTransId="{9DEA4B95-D982-4D81-A0B0-C8C19C1CFDFC}" sibTransId="{7241CBCF-1E6D-4E0E-9C1C-C440A3552668}"/>
    <dgm:cxn modelId="{B38B0A05-6322-40CA-9125-C54DD325622D}" type="presOf" srcId="{58F29986-8445-4E07-A043-820410E634CD}" destId="{5C29259A-5A0B-4520-A3D4-D317561E2FFA}" srcOrd="0" destOrd="0" presId="urn:microsoft.com/office/officeart/2005/8/layout/lProcess3"/>
    <dgm:cxn modelId="{2081460C-0500-4842-ADB9-E0DE6FCF4783}" srcId="{CD9488A7-3AC5-427B-85A7-02A6F667E28B}" destId="{74B3209D-3158-4584-9E4A-8830F7CD68DF}" srcOrd="0" destOrd="0" parTransId="{9312946E-149E-46B1-85E1-D65DDE6C0B50}" sibTransId="{5F16E74D-3C31-48E1-97A4-BA17371D16F6}"/>
    <dgm:cxn modelId="{BF5AB310-D160-404B-806D-2E98181424D7}" srcId="{C7B65DB0-4171-4079-B10F-6EAD5DEBAF26}" destId="{8D0F1968-F2CE-4BD5-AE3A-AFA963937DE9}" srcOrd="0" destOrd="0" parTransId="{36B1E465-5C22-4A15-B2B2-890FAEE61DDC}" sibTransId="{116D4413-1F12-40E7-91CA-154D2A9A8DBB}"/>
    <dgm:cxn modelId="{52800961-095C-4034-B415-D30779D9EB28}" type="presOf" srcId="{C6942194-1999-4003-974B-90187833FA5E}" destId="{451986A6-E697-4ED1-8533-76C32A015AAC}" srcOrd="0" destOrd="0" presId="urn:microsoft.com/office/officeart/2005/8/layout/lProcess3"/>
    <dgm:cxn modelId="{3424E562-25FE-4DAD-96A3-BB70615733A1}" type="presOf" srcId="{CEC48B08-BCA9-465C-9B19-C3662F94DB97}" destId="{97381633-6949-48FF-A1FC-FD784A733413}" srcOrd="0" destOrd="0" presId="urn:microsoft.com/office/officeart/2005/8/layout/lProcess3"/>
    <dgm:cxn modelId="{89D01846-4D32-49E5-B91E-428D6D809AE2}" type="presOf" srcId="{1EBD3D58-E184-42D9-AA51-545BE8C5D4E1}" destId="{F26E674B-B2D1-4BDC-B5DD-7068EBA873EF}" srcOrd="0" destOrd="0" presId="urn:microsoft.com/office/officeart/2005/8/layout/lProcess3"/>
    <dgm:cxn modelId="{E4AF4E66-83EE-486D-8D07-91762396A8B6}" type="presOf" srcId="{C7B65DB0-4171-4079-B10F-6EAD5DEBAF26}" destId="{ABE74536-333B-45E9-95DD-60BF5DCBF8CE}" srcOrd="0" destOrd="0" presId="urn:microsoft.com/office/officeart/2005/8/layout/lProcess3"/>
    <dgm:cxn modelId="{ED6DD74E-D04F-4468-A575-AC7B3C1CD40E}" srcId="{C6942194-1999-4003-974B-90187833FA5E}" destId="{1EBD3D58-E184-42D9-AA51-545BE8C5D4E1}" srcOrd="0" destOrd="0" parTransId="{9A71C313-725C-4C24-AF49-236F569844A7}" sibTransId="{51302CB5-E1D0-4BD7-97A2-00087B3ACB55}"/>
    <dgm:cxn modelId="{4493B85A-68DD-4204-8D98-98919856A2C5}" type="presOf" srcId="{61AE4BA4-E310-446A-82CA-0374BAE417A5}" destId="{422AE7A9-6181-48EB-A260-BB5D0EF039DC}" srcOrd="0" destOrd="0" presId="urn:microsoft.com/office/officeart/2005/8/layout/lProcess3"/>
    <dgm:cxn modelId="{24A43D7C-67D0-4839-BABE-2CED5759FAA0}" type="presOf" srcId="{8D0F1968-F2CE-4BD5-AE3A-AFA963937DE9}" destId="{70168ED6-9F5E-41A7-A218-C54E8B545C8C}" srcOrd="0" destOrd="0" presId="urn:microsoft.com/office/officeart/2005/8/layout/lProcess3"/>
    <dgm:cxn modelId="{A3230F94-E578-480F-A848-C0417BA4B8E0}" type="presOf" srcId="{001FE101-AABD-4323-8B8D-33591B445B87}" destId="{F15F62E9-B207-4074-9839-737712C1550D}" srcOrd="0" destOrd="0" presId="urn:microsoft.com/office/officeart/2005/8/layout/lProcess3"/>
    <dgm:cxn modelId="{21B09E95-35B5-4DD3-82AA-DB660E66ED8B}" srcId="{C6942194-1999-4003-974B-90187833FA5E}" destId="{CD9488A7-3AC5-427B-85A7-02A6F667E28B}" srcOrd="5" destOrd="0" parTransId="{14305590-6B67-4C14-BB46-82EBC65EA5A2}" sibTransId="{C8D468AC-03FF-4820-BB81-0451EEA65445}"/>
    <dgm:cxn modelId="{CA90F399-CF87-4B68-BD0C-79F92585DE98}" type="presOf" srcId="{9360EF3B-2A90-4DD8-B413-53AEFF61D037}" destId="{9E13E6BC-7335-4B21-AC36-3B4E69C7EC85}" srcOrd="0" destOrd="0" presId="urn:microsoft.com/office/officeart/2005/8/layout/lProcess3"/>
    <dgm:cxn modelId="{22EC8BA3-10D0-4390-8031-678968233439}" srcId="{58F29986-8445-4E07-A043-820410E634CD}" destId="{71F2E26A-501F-4EB3-8CD2-66FFDB7F7CAB}" srcOrd="0" destOrd="0" parTransId="{5EFB4AC9-C810-4EFB-98AD-35CB0062C81A}" sibTransId="{32B2382B-C1F9-4023-86B5-EBE5DC4FE997}"/>
    <dgm:cxn modelId="{9E3CECAC-F2FF-4BBA-A0AB-A6959B8721C2}" type="presOf" srcId="{71F2E26A-501F-4EB3-8CD2-66FFDB7F7CAB}" destId="{43E7C184-3E95-4318-AA30-FFEDEBFDE98E}" srcOrd="0" destOrd="0" presId="urn:microsoft.com/office/officeart/2005/8/layout/lProcess3"/>
    <dgm:cxn modelId="{3C78A7BA-2262-48A7-8EA2-494775FC3C31}" srcId="{C6942194-1999-4003-974B-90187833FA5E}" destId="{C7B65DB0-4171-4079-B10F-6EAD5DEBAF26}" srcOrd="2" destOrd="0" parTransId="{77BD6D78-F92D-4E46-B827-6FF756FAACCA}" sibTransId="{B9F4EFA1-DD7F-4A6B-8B71-4C8C35B73ACF}"/>
    <dgm:cxn modelId="{3A33FAC3-073E-4C1B-8E7B-2E563FD220F8}" type="presOf" srcId="{74B3209D-3158-4584-9E4A-8830F7CD68DF}" destId="{9AC25B5F-9244-41DB-855C-CF90E797258D}" srcOrd="0" destOrd="0" presId="urn:microsoft.com/office/officeart/2005/8/layout/lProcess3"/>
    <dgm:cxn modelId="{61B953CE-DE98-4924-8F1C-E40C8731A3FF}" srcId="{1EBD3D58-E184-42D9-AA51-545BE8C5D4E1}" destId="{61AE4BA4-E310-446A-82CA-0374BAE417A5}" srcOrd="0" destOrd="0" parTransId="{BB132204-E590-4FB0-A822-C0A6E8C59758}" sibTransId="{6645EFDF-09B5-4A9F-897F-6B1E0F142FBF}"/>
    <dgm:cxn modelId="{DB2845D8-E5B5-4BF3-8960-FF4A422522CA}" type="presOf" srcId="{CD9488A7-3AC5-427B-85A7-02A6F667E28B}" destId="{44D34312-4D83-4320-878B-F8545584B912}" srcOrd="0" destOrd="0" presId="urn:microsoft.com/office/officeart/2005/8/layout/lProcess3"/>
    <dgm:cxn modelId="{51D3DCD9-7C89-4422-BCF2-1F85F46F303C}" type="presOf" srcId="{C0BABF9B-C9DD-4E27-860C-F5CD56A24819}" destId="{0E5A45B3-61C2-4082-ADA8-90D6FACBF835}" srcOrd="0" destOrd="0" presId="urn:microsoft.com/office/officeart/2005/8/layout/lProcess3"/>
    <dgm:cxn modelId="{1E1F48E3-89A5-4CA7-B292-8910C39BA476}" srcId="{C6942194-1999-4003-974B-90187833FA5E}" destId="{001FE101-AABD-4323-8B8D-33591B445B87}" srcOrd="4" destOrd="0" parTransId="{6313CA16-7816-4926-8A98-D20B77B15A40}" sibTransId="{A071E76E-045E-4A86-BEA8-A247ED49484F}"/>
    <dgm:cxn modelId="{D6BB6EE3-77AE-4E49-8B60-2EB612610152}" srcId="{C0BABF9B-C9DD-4E27-860C-F5CD56A24819}" destId="{CEC48B08-BCA9-465C-9B19-C3662F94DB97}" srcOrd="0" destOrd="0" parTransId="{0EF65992-1996-4A4A-A513-E5E226776693}" sibTransId="{A7E55499-311A-44CA-826A-7876EE7BC0CC}"/>
    <dgm:cxn modelId="{DEAAC5EA-6D74-4090-AF90-FCD7FEAB0E66}" srcId="{001FE101-AABD-4323-8B8D-33591B445B87}" destId="{9360EF3B-2A90-4DD8-B413-53AEFF61D037}" srcOrd="0" destOrd="0" parTransId="{9DD1A752-BF5A-4234-BF6A-35BC8ECDBF00}" sibTransId="{FC25809E-6F41-4BF2-8CFC-99C8A5E07FCB}"/>
    <dgm:cxn modelId="{53376396-89D6-4E0E-A7D0-814AC908679D}" type="presParOf" srcId="{451986A6-E697-4ED1-8533-76C32A015AAC}" destId="{1BCB1536-98C6-4B74-9698-6CD3BD3FBDDE}" srcOrd="0" destOrd="0" presId="urn:microsoft.com/office/officeart/2005/8/layout/lProcess3"/>
    <dgm:cxn modelId="{0B98BD6D-17C5-4528-B3F3-E0005C1E078D}" type="presParOf" srcId="{1BCB1536-98C6-4B74-9698-6CD3BD3FBDDE}" destId="{F26E674B-B2D1-4BDC-B5DD-7068EBA873EF}" srcOrd="0" destOrd="0" presId="urn:microsoft.com/office/officeart/2005/8/layout/lProcess3"/>
    <dgm:cxn modelId="{B9434C0E-0D8A-4057-AE16-D935E899F2A7}" type="presParOf" srcId="{1BCB1536-98C6-4B74-9698-6CD3BD3FBDDE}" destId="{5090808E-7FED-40F9-831B-A195D587C7AB}" srcOrd="1" destOrd="0" presId="urn:microsoft.com/office/officeart/2005/8/layout/lProcess3"/>
    <dgm:cxn modelId="{0C0AB77A-AB67-47CD-A4D8-A4CCB0558EE2}" type="presParOf" srcId="{1BCB1536-98C6-4B74-9698-6CD3BD3FBDDE}" destId="{422AE7A9-6181-48EB-A260-BB5D0EF039DC}" srcOrd="2" destOrd="0" presId="urn:microsoft.com/office/officeart/2005/8/layout/lProcess3"/>
    <dgm:cxn modelId="{46C15E79-A2E5-49FD-8017-74B87B7ED5FB}" type="presParOf" srcId="{451986A6-E697-4ED1-8533-76C32A015AAC}" destId="{DE0EAE2C-43BE-4693-BBC5-EB8A44A7FF38}" srcOrd="1" destOrd="0" presId="urn:microsoft.com/office/officeart/2005/8/layout/lProcess3"/>
    <dgm:cxn modelId="{0D3A4123-F5D6-4909-BD60-930C1E16CB15}" type="presParOf" srcId="{451986A6-E697-4ED1-8533-76C32A015AAC}" destId="{E5307351-10C6-4D85-9C4A-E8B7CE7F47A1}" srcOrd="2" destOrd="0" presId="urn:microsoft.com/office/officeart/2005/8/layout/lProcess3"/>
    <dgm:cxn modelId="{A04F40EE-1F60-4C20-8B31-F0B3C8B95A26}" type="presParOf" srcId="{E5307351-10C6-4D85-9C4A-E8B7CE7F47A1}" destId="{5C29259A-5A0B-4520-A3D4-D317561E2FFA}" srcOrd="0" destOrd="0" presId="urn:microsoft.com/office/officeart/2005/8/layout/lProcess3"/>
    <dgm:cxn modelId="{29422E3B-C31F-4A09-BB3F-E1BF821CDBB2}" type="presParOf" srcId="{E5307351-10C6-4D85-9C4A-E8B7CE7F47A1}" destId="{9F77CB7F-C2DF-4DC0-89E4-834BBFB3D4F6}" srcOrd="1" destOrd="0" presId="urn:microsoft.com/office/officeart/2005/8/layout/lProcess3"/>
    <dgm:cxn modelId="{E89F8EF0-BF14-40D0-8A64-4F158ABB8600}" type="presParOf" srcId="{E5307351-10C6-4D85-9C4A-E8B7CE7F47A1}" destId="{43E7C184-3E95-4318-AA30-FFEDEBFDE98E}" srcOrd="2" destOrd="0" presId="urn:microsoft.com/office/officeart/2005/8/layout/lProcess3"/>
    <dgm:cxn modelId="{34A23BE0-5B65-4176-9B72-DCAE1E4D29D4}" type="presParOf" srcId="{451986A6-E697-4ED1-8533-76C32A015AAC}" destId="{77E6D8F7-2B4B-45E7-A9DE-454A91F3F8D9}" srcOrd="3" destOrd="0" presId="urn:microsoft.com/office/officeart/2005/8/layout/lProcess3"/>
    <dgm:cxn modelId="{1B692753-EDDB-45EA-BBAC-B82F2A1B6A3A}" type="presParOf" srcId="{451986A6-E697-4ED1-8533-76C32A015AAC}" destId="{E46D8F90-5EE5-4534-A62A-24D6A8F69BF0}" srcOrd="4" destOrd="0" presId="urn:microsoft.com/office/officeart/2005/8/layout/lProcess3"/>
    <dgm:cxn modelId="{C385D733-AB0E-41C5-AD92-084846562822}" type="presParOf" srcId="{E46D8F90-5EE5-4534-A62A-24D6A8F69BF0}" destId="{ABE74536-333B-45E9-95DD-60BF5DCBF8CE}" srcOrd="0" destOrd="0" presId="urn:microsoft.com/office/officeart/2005/8/layout/lProcess3"/>
    <dgm:cxn modelId="{27AED227-BE95-4EB8-B1D9-0A350E123EBE}" type="presParOf" srcId="{E46D8F90-5EE5-4534-A62A-24D6A8F69BF0}" destId="{BD1B1243-27AA-4B0E-8346-5D323515A094}" srcOrd="1" destOrd="0" presId="urn:microsoft.com/office/officeart/2005/8/layout/lProcess3"/>
    <dgm:cxn modelId="{E2E7A756-A40F-4A01-AB4E-5F69522232C5}" type="presParOf" srcId="{E46D8F90-5EE5-4534-A62A-24D6A8F69BF0}" destId="{70168ED6-9F5E-41A7-A218-C54E8B545C8C}" srcOrd="2" destOrd="0" presId="urn:microsoft.com/office/officeart/2005/8/layout/lProcess3"/>
    <dgm:cxn modelId="{64FBA880-04E2-470A-A808-1CFE99900E0F}" type="presParOf" srcId="{451986A6-E697-4ED1-8533-76C32A015AAC}" destId="{C5A1984C-67A4-4482-98FE-12136464456D}" srcOrd="5" destOrd="0" presId="urn:microsoft.com/office/officeart/2005/8/layout/lProcess3"/>
    <dgm:cxn modelId="{19A90CCC-80FE-4F59-8AEB-28B82F7B9DCF}" type="presParOf" srcId="{451986A6-E697-4ED1-8533-76C32A015AAC}" destId="{5442177A-3556-4CF2-9117-25102EEB793E}" srcOrd="6" destOrd="0" presId="urn:microsoft.com/office/officeart/2005/8/layout/lProcess3"/>
    <dgm:cxn modelId="{015631C1-DDF6-4860-B0F8-1C0F62644857}" type="presParOf" srcId="{5442177A-3556-4CF2-9117-25102EEB793E}" destId="{0E5A45B3-61C2-4082-ADA8-90D6FACBF835}" srcOrd="0" destOrd="0" presId="urn:microsoft.com/office/officeart/2005/8/layout/lProcess3"/>
    <dgm:cxn modelId="{CBB79355-E747-4934-95A3-87AECABE6AFB}" type="presParOf" srcId="{5442177A-3556-4CF2-9117-25102EEB793E}" destId="{D180BEE5-DEDA-417A-BCF8-E97A841E7B3D}" srcOrd="1" destOrd="0" presId="urn:microsoft.com/office/officeart/2005/8/layout/lProcess3"/>
    <dgm:cxn modelId="{7BF13315-5B92-43F1-9F8B-206DEC474CE4}" type="presParOf" srcId="{5442177A-3556-4CF2-9117-25102EEB793E}" destId="{97381633-6949-48FF-A1FC-FD784A733413}" srcOrd="2" destOrd="0" presId="urn:microsoft.com/office/officeart/2005/8/layout/lProcess3"/>
    <dgm:cxn modelId="{5CB08DBF-AFF7-4831-9E4A-071E7523EFD3}" type="presParOf" srcId="{451986A6-E697-4ED1-8533-76C32A015AAC}" destId="{AC383907-0F2A-4F44-B015-BA6E9519914C}" srcOrd="7" destOrd="0" presId="urn:microsoft.com/office/officeart/2005/8/layout/lProcess3"/>
    <dgm:cxn modelId="{5626FC6D-51D1-4ED6-A63C-A02CA53F8B75}" type="presParOf" srcId="{451986A6-E697-4ED1-8533-76C32A015AAC}" destId="{72F337DA-15D3-458C-BAAD-EAD8186CDD61}" srcOrd="8" destOrd="0" presId="urn:microsoft.com/office/officeart/2005/8/layout/lProcess3"/>
    <dgm:cxn modelId="{65572A8D-ECEB-4F6D-A5FA-2594F3E8807C}" type="presParOf" srcId="{72F337DA-15D3-458C-BAAD-EAD8186CDD61}" destId="{F15F62E9-B207-4074-9839-737712C1550D}" srcOrd="0" destOrd="0" presId="urn:microsoft.com/office/officeart/2005/8/layout/lProcess3"/>
    <dgm:cxn modelId="{C0869E0E-2D76-460E-AD96-DE97B014FB2D}" type="presParOf" srcId="{72F337DA-15D3-458C-BAAD-EAD8186CDD61}" destId="{A67C8868-F308-4224-BE53-48918278A5A4}" srcOrd="1" destOrd="0" presId="urn:microsoft.com/office/officeart/2005/8/layout/lProcess3"/>
    <dgm:cxn modelId="{F8459E90-CF82-4620-A5C7-B07090967423}" type="presParOf" srcId="{72F337DA-15D3-458C-BAAD-EAD8186CDD61}" destId="{9E13E6BC-7335-4B21-AC36-3B4E69C7EC85}" srcOrd="2" destOrd="0" presId="urn:microsoft.com/office/officeart/2005/8/layout/lProcess3"/>
    <dgm:cxn modelId="{7BEFCD27-C312-434F-907F-E2756FEF0ED9}" type="presParOf" srcId="{451986A6-E697-4ED1-8533-76C32A015AAC}" destId="{338163A4-C6D6-4BEB-B091-5204FAA2808D}" srcOrd="9" destOrd="0" presId="urn:microsoft.com/office/officeart/2005/8/layout/lProcess3"/>
    <dgm:cxn modelId="{878F1848-89B9-4948-BD96-049DBB983475}" type="presParOf" srcId="{451986A6-E697-4ED1-8533-76C32A015AAC}" destId="{646FD852-A28B-4737-BF90-D590120C0921}" srcOrd="10" destOrd="0" presId="urn:microsoft.com/office/officeart/2005/8/layout/lProcess3"/>
    <dgm:cxn modelId="{3AA76732-20D7-4432-90B7-56553AD4B64C}" type="presParOf" srcId="{646FD852-A28B-4737-BF90-D590120C0921}" destId="{44D34312-4D83-4320-878B-F8545584B912}" srcOrd="0" destOrd="0" presId="urn:microsoft.com/office/officeart/2005/8/layout/lProcess3"/>
    <dgm:cxn modelId="{EA4F5B78-0C5F-4CF5-8867-1951F674A202}" type="presParOf" srcId="{646FD852-A28B-4737-BF90-D590120C0921}" destId="{73C988C4-4524-440B-A418-3EB273DA8158}" srcOrd="1" destOrd="0" presId="urn:microsoft.com/office/officeart/2005/8/layout/lProcess3"/>
    <dgm:cxn modelId="{5F0F5DA2-CAC8-463C-97F6-0A9BE390C422}" type="presParOf" srcId="{646FD852-A28B-4737-BF90-D590120C0921}" destId="{9AC25B5F-9244-41DB-855C-CF90E797258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D11FA-0743-46B0-8841-2746DCEA72D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D97DF4-5381-46E5-953F-DB2377D9A159}">
      <dgm:prSet/>
      <dgm:spPr/>
      <dgm:t>
        <a:bodyPr/>
        <a:lstStyle/>
        <a:p>
          <a:pPr>
            <a:lnSpc>
              <a:spcPct val="100000"/>
            </a:lnSpc>
            <a:defRPr cap="all"/>
          </a:pPr>
          <a:r>
            <a:rPr lang="en-US">
              <a:latin typeface="Calibri" panose="020F0502020204030204" pitchFamily="34" charset="0"/>
              <a:cs typeface="Calibri" panose="020F0502020204030204" pitchFamily="34" charset="0"/>
            </a:rPr>
            <a:t>Needs Assessment</a:t>
          </a:r>
        </a:p>
      </dgm:t>
    </dgm:pt>
    <dgm:pt modelId="{4FAA60E7-F355-489E-B025-49F3B709742A}" type="parTrans" cxnId="{AED2D367-5813-417E-AD88-A2693815C987}">
      <dgm:prSet/>
      <dgm:spPr/>
      <dgm:t>
        <a:bodyPr/>
        <a:lstStyle/>
        <a:p>
          <a:endParaRPr lang="en-US"/>
        </a:p>
      </dgm:t>
    </dgm:pt>
    <dgm:pt modelId="{38B0ED0C-4294-461F-8239-749FC70BD9E4}" type="sibTrans" cxnId="{AED2D367-5813-417E-AD88-A2693815C987}">
      <dgm:prSet/>
      <dgm:spPr/>
      <dgm:t>
        <a:bodyPr/>
        <a:lstStyle/>
        <a:p>
          <a:endParaRPr lang="en-US"/>
        </a:p>
      </dgm:t>
    </dgm:pt>
    <dgm:pt modelId="{ABEC6E08-C9A3-4D07-9C2E-FC3FDCA72385}">
      <dgm:prSet/>
      <dgm:spPr/>
      <dgm:t>
        <a:bodyPr/>
        <a:lstStyle/>
        <a:p>
          <a:pPr>
            <a:lnSpc>
              <a:spcPct val="100000"/>
            </a:lnSpc>
            <a:defRPr cap="all"/>
          </a:pPr>
          <a:r>
            <a:rPr lang="en-US">
              <a:latin typeface="Calibri" panose="020F0502020204030204" pitchFamily="34" charset="0"/>
              <a:cs typeface="Calibri" panose="020F0502020204030204" pitchFamily="34" charset="0"/>
            </a:rPr>
            <a:t>Stakeholder Input</a:t>
          </a:r>
        </a:p>
      </dgm:t>
    </dgm:pt>
    <dgm:pt modelId="{339FE6C1-614D-4996-BC92-2F08A7CF2F70}" type="parTrans" cxnId="{59084CC8-4984-430E-9401-71BE1705E2E3}">
      <dgm:prSet/>
      <dgm:spPr/>
      <dgm:t>
        <a:bodyPr/>
        <a:lstStyle/>
        <a:p>
          <a:endParaRPr lang="en-US"/>
        </a:p>
      </dgm:t>
    </dgm:pt>
    <dgm:pt modelId="{8856DE2F-DA26-48AA-BD82-F727CDD46B55}" type="sibTrans" cxnId="{59084CC8-4984-430E-9401-71BE1705E2E3}">
      <dgm:prSet/>
      <dgm:spPr/>
      <dgm:t>
        <a:bodyPr/>
        <a:lstStyle/>
        <a:p>
          <a:endParaRPr lang="en-US"/>
        </a:p>
      </dgm:t>
    </dgm:pt>
    <dgm:pt modelId="{0318CC19-687D-40FE-AF04-B36F7F235F1D}">
      <dgm:prSet/>
      <dgm:spPr/>
      <dgm:t>
        <a:bodyPr/>
        <a:lstStyle/>
        <a:p>
          <a:pPr>
            <a:lnSpc>
              <a:spcPct val="100000"/>
            </a:lnSpc>
            <a:defRPr cap="all"/>
          </a:pPr>
          <a:r>
            <a:rPr lang="en-US">
              <a:latin typeface="Calibri" panose="020F0502020204030204" pitchFamily="34" charset="0"/>
              <a:cs typeface="Calibri" panose="020F0502020204030204" pitchFamily="34" charset="0"/>
            </a:rPr>
            <a:t>Identifying Schools for Support</a:t>
          </a:r>
        </a:p>
      </dgm:t>
    </dgm:pt>
    <dgm:pt modelId="{F4A89DC0-E574-46EA-946D-382699CF915F}" type="parTrans" cxnId="{3EF38717-3667-4D79-B7D9-52B2BFD91E49}">
      <dgm:prSet/>
      <dgm:spPr/>
      <dgm:t>
        <a:bodyPr/>
        <a:lstStyle/>
        <a:p>
          <a:endParaRPr lang="en-US"/>
        </a:p>
      </dgm:t>
    </dgm:pt>
    <dgm:pt modelId="{DF3C0D21-BED8-411F-A6DB-FD025825443C}" type="sibTrans" cxnId="{3EF38717-3667-4D79-B7D9-52B2BFD91E49}">
      <dgm:prSet/>
      <dgm:spPr/>
      <dgm:t>
        <a:bodyPr/>
        <a:lstStyle/>
        <a:p>
          <a:endParaRPr lang="en-US"/>
        </a:p>
      </dgm:t>
    </dgm:pt>
    <dgm:pt modelId="{D30E2778-8A32-45E8-B231-4AE8699A9700}" type="pres">
      <dgm:prSet presAssocID="{4F0D11FA-0743-46B0-8841-2746DCEA72DA}" presName="root" presStyleCnt="0">
        <dgm:presLayoutVars>
          <dgm:dir/>
          <dgm:resizeHandles val="exact"/>
        </dgm:presLayoutVars>
      </dgm:prSet>
      <dgm:spPr/>
    </dgm:pt>
    <dgm:pt modelId="{0718A578-0373-4C49-8A77-E19B1EBAC7C9}" type="pres">
      <dgm:prSet presAssocID="{5DD97DF4-5381-46E5-953F-DB2377D9A159}" presName="compNode" presStyleCnt="0"/>
      <dgm:spPr/>
    </dgm:pt>
    <dgm:pt modelId="{D963DD2C-3998-4AB2-8A02-633CF729CDE3}" type="pres">
      <dgm:prSet presAssocID="{5DD97DF4-5381-46E5-953F-DB2377D9A159}" presName="iconBgRect" presStyleLbl="bgShp" presStyleIdx="0" presStyleCnt="3"/>
      <dgm:spPr>
        <a:prstGeom prst="round2DiagRect">
          <a:avLst>
            <a:gd name="adj1" fmla="val 29727"/>
            <a:gd name="adj2" fmla="val 0"/>
          </a:avLst>
        </a:prstGeom>
      </dgm:spPr>
    </dgm:pt>
    <dgm:pt modelId="{35B1CF0C-371D-45C2-8EE3-0811A9B4B825}" type="pres">
      <dgm:prSet presAssocID="{5DD97DF4-5381-46E5-953F-DB2377D9A1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63DBA156-5D9B-485E-983F-F36A028C425A}" type="pres">
      <dgm:prSet presAssocID="{5DD97DF4-5381-46E5-953F-DB2377D9A159}" presName="spaceRect" presStyleCnt="0"/>
      <dgm:spPr/>
    </dgm:pt>
    <dgm:pt modelId="{6458D1EA-F89C-4B93-80C8-D018B2606863}" type="pres">
      <dgm:prSet presAssocID="{5DD97DF4-5381-46E5-953F-DB2377D9A159}" presName="textRect" presStyleLbl="revTx" presStyleIdx="0" presStyleCnt="3">
        <dgm:presLayoutVars>
          <dgm:chMax val="1"/>
          <dgm:chPref val="1"/>
        </dgm:presLayoutVars>
      </dgm:prSet>
      <dgm:spPr/>
    </dgm:pt>
    <dgm:pt modelId="{298C3040-4AC3-4154-A435-4A29A8D68FC3}" type="pres">
      <dgm:prSet presAssocID="{38B0ED0C-4294-461F-8239-749FC70BD9E4}" presName="sibTrans" presStyleCnt="0"/>
      <dgm:spPr/>
    </dgm:pt>
    <dgm:pt modelId="{00672ED2-D34B-4808-9456-293276738311}" type="pres">
      <dgm:prSet presAssocID="{ABEC6E08-C9A3-4D07-9C2E-FC3FDCA72385}" presName="compNode" presStyleCnt="0"/>
      <dgm:spPr/>
    </dgm:pt>
    <dgm:pt modelId="{8D2BC071-6BC5-493B-AE78-B7884F2E6D3B}" type="pres">
      <dgm:prSet presAssocID="{ABEC6E08-C9A3-4D07-9C2E-FC3FDCA72385}" presName="iconBgRect" presStyleLbl="bgShp" presStyleIdx="1" presStyleCnt="3"/>
      <dgm:spPr>
        <a:prstGeom prst="round2DiagRect">
          <a:avLst>
            <a:gd name="adj1" fmla="val 29727"/>
            <a:gd name="adj2" fmla="val 0"/>
          </a:avLst>
        </a:prstGeom>
      </dgm:spPr>
    </dgm:pt>
    <dgm:pt modelId="{94FB532E-E1D9-4A2C-834D-87C79EB110AE}" type="pres">
      <dgm:prSet presAssocID="{ABEC6E08-C9A3-4D07-9C2E-FC3FDCA723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FCAB8876-234A-444C-9A3E-1D7061C27045}" type="pres">
      <dgm:prSet presAssocID="{ABEC6E08-C9A3-4D07-9C2E-FC3FDCA72385}" presName="spaceRect" presStyleCnt="0"/>
      <dgm:spPr/>
    </dgm:pt>
    <dgm:pt modelId="{2DEB0FBE-5B86-4EF8-88CA-48C3437DFFAF}" type="pres">
      <dgm:prSet presAssocID="{ABEC6E08-C9A3-4D07-9C2E-FC3FDCA72385}" presName="textRect" presStyleLbl="revTx" presStyleIdx="1" presStyleCnt="3">
        <dgm:presLayoutVars>
          <dgm:chMax val="1"/>
          <dgm:chPref val="1"/>
        </dgm:presLayoutVars>
      </dgm:prSet>
      <dgm:spPr/>
    </dgm:pt>
    <dgm:pt modelId="{91207D34-3FE9-4DE5-9D68-2AE7A1528B2E}" type="pres">
      <dgm:prSet presAssocID="{8856DE2F-DA26-48AA-BD82-F727CDD46B55}" presName="sibTrans" presStyleCnt="0"/>
      <dgm:spPr/>
    </dgm:pt>
    <dgm:pt modelId="{94448D44-ADB1-4EEE-A36F-D28A31212FA9}" type="pres">
      <dgm:prSet presAssocID="{0318CC19-687D-40FE-AF04-B36F7F235F1D}" presName="compNode" presStyleCnt="0"/>
      <dgm:spPr/>
    </dgm:pt>
    <dgm:pt modelId="{D7878264-D68A-41B6-BCC7-F9FFA80C7A8D}" type="pres">
      <dgm:prSet presAssocID="{0318CC19-687D-40FE-AF04-B36F7F235F1D}" presName="iconBgRect" presStyleLbl="bgShp" presStyleIdx="2" presStyleCnt="3"/>
      <dgm:spPr>
        <a:prstGeom prst="round2DiagRect">
          <a:avLst>
            <a:gd name="adj1" fmla="val 29727"/>
            <a:gd name="adj2" fmla="val 0"/>
          </a:avLst>
        </a:prstGeom>
      </dgm:spPr>
    </dgm:pt>
    <dgm:pt modelId="{8C6F5A31-2235-4E94-BE5B-787323C6C06D}" type="pres">
      <dgm:prSet presAssocID="{0318CC19-687D-40FE-AF04-B36F7F235F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36A2FFE3-8887-482F-B0E0-B94AA07CC403}" type="pres">
      <dgm:prSet presAssocID="{0318CC19-687D-40FE-AF04-B36F7F235F1D}" presName="spaceRect" presStyleCnt="0"/>
      <dgm:spPr/>
    </dgm:pt>
    <dgm:pt modelId="{4525013C-C8A4-4A37-BDD3-3525864B3EAB}" type="pres">
      <dgm:prSet presAssocID="{0318CC19-687D-40FE-AF04-B36F7F235F1D}" presName="textRect" presStyleLbl="revTx" presStyleIdx="2" presStyleCnt="3">
        <dgm:presLayoutVars>
          <dgm:chMax val="1"/>
          <dgm:chPref val="1"/>
        </dgm:presLayoutVars>
      </dgm:prSet>
      <dgm:spPr/>
    </dgm:pt>
  </dgm:ptLst>
  <dgm:cxnLst>
    <dgm:cxn modelId="{3EF38717-3667-4D79-B7D9-52B2BFD91E49}" srcId="{4F0D11FA-0743-46B0-8841-2746DCEA72DA}" destId="{0318CC19-687D-40FE-AF04-B36F7F235F1D}" srcOrd="2" destOrd="0" parTransId="{F4A89DC0-E574-46EA-946D-382699CF915F}" sibTransId="{DF3C0D21-BED8-411F-A6DB-FD025825443C}"/>
    <dgm:cxn modelId="{AED2D367-5813-417E-AD88-A2693815C987}" srcId="{4F0D11FA-0743-46B0-8841-2746DCEA72DA}" destId="{5DD97DF4-5381-46E5-953F-DB2377D9A159}" srcOrd="0" destOrd="0" parTransId="{4FAA60E7-F355-489E-B025-49F3B709742A}" sibTransId="{38B0ED0C-4294-461F-8239-749FC70BD9E4}"/>
    <dgm:cxn modelId="{9B73317B-8152-4B86-8786-0F9FD6C69488}" type="presOf" srcId="{5DD97DF4-5381-46E5-953F-DB2377D9A159}" destId="{6458D1EA-F89C-4B93-80C8-D018B2606863}" srcOrd="0" destOrd="0" presId="urn:microsoft.com/office/officeart/2018/5/layout/IconLeafLabelList"/>
    <dgm:cxn modelId="{21B1168A-43B5-4407-9E4E-91B92C9B9CE1}" type="presOf" srcId="{ABEC6E08-C9A3-4D07-9C2E-FC3FDCA72385}" destId="{2DEB0FBE-5B86-4EF8-88CA-48C3437DFFAF}" srcOrd="0" destOrd="0" presId="urn:microsoft.com/office/officeart/2018/5/layout/IconLeafLabelList"/>
    <dgm:cxn modelId="{11187A9B-2591-4876-9615-4D565A4A554E}" type="presOf" srcId="{0318CC19-687D-40FE-AF04-B36F7F235F1D}" destId="{4525013C-C8A4-4A37-BDD3-3525864B3EAB}" srcOrd="0" destOrd="0" presId="urn:microsoft.com/office/officeart/2018/5/layout/IconLeafLabelList"/>
    <dgm:cxn modelId="{59084CC8-4984-430E-9401-71BE1705E2E3}" srcId="{4F0D11FA-0743-46B0-8841-2746DCEA72DA}" destId="{ABEC6E08-C9A3-4D07-9C2E-FC3FDCA72385}" srcOrd="1" destOrd="0" parTransId="{339FE6C1-614D-4996-BC92-2F08A7CF2F70}" sibTransId="{8856DE2F-DA26-48AA-BD82-F727CDD46B55}"/>
    <dgm:cxn modelId="{6BE8AFCB-7499-422C-A973-01CDD0794C31}" type="presOf" srcId="{4F0D11FA-0743-46B0-8841-2746DCEA72DA}" destId="{D30E2778-8A32-45E8-B231-4AE8699A9700}" srcOrd="0" destOrd="0" presId="urn:microsoft.com/office/officeart/2018/5/layout/IconLeafLabelList"/>
    <dgm:cxn modelId="{637FDDA2-D483-4EDB-8999-4E0A87062A4F}" type="presParOf" srcId="{D30E2778-8A32-45E8-B231-4AE8699A9700}" destId="{0718A578-0373-4C49-8A77-E19B1EBAC7C9}" srcOrd="0" destOrd="0" presId="urn:microsoft.com/office/officeart/2018/5/layout/IconLeafLabelList"/>
    <dgm:cxn modelId="{6EF63CDD-A137-4AC1-97F4-8985750718C2}" type="presParOf" srcId="{0718A578-0373-4C49-8A77-E19B1EBAC7C9}" destId="{D963DD2C-3998-4AB2-8A02-633CF729CDE3}" srcOrd="0" destOrd="0" presId="urn:microsoft.com/office/officeart/2018/5/layout/IconLeafLabelList"/>
    <dgm:cxn modelId="{4347EDD1-1277-4475-8C4E-EEF46DD16C3D}" type="presParOf" srcId="{0718A578-0373-4C49-8A77-E19B1EBAC7C9}" destId="{35B1CF0C-371D-45C2-8EE3-0811A9B4B825}" srcOrd="1" destOrd="0" presId="urn:microsoft.com/office/officeart/2018/5/layout/IconLeafLabelList"/>
    <dgm:cxn modelId="{E3F8C7A7-3442-49F2-8991-A7B4ABB2829B}" type="presParOf" srcId="{0718A578-0373-4C49-8A77-E19B1EBAC7C9}" destId="{63DBA156-5D9B-485E-983F-F36A028C425A}" srcOrd="2" destOrd="0" presId="urn:microsoft.com/office/officeart/2018/5/layout/IconLeafLabelList"/>
    <dgm:cxn modelId="{680D681F-824D-4350-888F-E47CDC1E3F77}" type="presParOf" srcId="{0718A578-0373-4C49-8A77-E19B1EBAC7C9}" destId="{6458D1EA-F89C-4B93-80C8-D018B2606863}" srcOrd="3" destOrd="0" presId="urn:microsoft.com/office/officeart/2018/5/layout/IconLeafLabelList"/>
    <dgm:cxn modelId="{64D2DA63-68B1-4871-99CE-4AB258090EAB}" type="presParOf" srcId="{D30E2778-8A32-45E8-B231-4AE8699A9700}" destId="{298C3040-4AC3-4154-A435-4A29A8D68FC3}" srcOrd="1" destOrd="0" presId="urn:microsoft.com/office/officeart/2018/5/layout/IconLeafLabelList"/>
    <dgm:cxn modelId="{0C21C231-7649-45F7-91DD-90C74068B32A}" type="presParOf" srcId="{D30E2778-8A32-45E8-B231-4AE8699A9700}" destId="{00672ED2-D34B-4808-9456-293276738311}" srcOrd="2" destOrd="0" presId="urn:microsoft.com/office/officeart/2018/5/layout/IconLeafLabelList"/>
    <dgm:cxn modelId="{0C78A914-E668-4128-BC61-8FE42F953048}" type="presParOf" srcId="{00672ED2-D34B-4808-9456-293276738311}" destId="{8D2BC071-6BC5-493B-AE78-B7884F2E6D3B}" srcOrd="0" destOrd="0" presId="urn:microsoft.com/office/officeart/2018/5/layout/IconLeafLabelList"/>
    <dgm:cxn modelId="{2FFB2F5D-A94C-40CB-9B5A-0B42855B2B63}" type="presParOf" srcId="{00672ED2-D34B-4808-9456-293276738311}" destId="{94FB532E-E1D9-4A2C-834D-87C79EB110AE}" srcOrd="1" destOrd="0" presId="urn:microsoft.com/office/officeart/2018/5/layout/IconLeafLabelList"/>
    <dgm:cxn modelId="{7AD5AD18-55FA-413B-9717-D6898D82BA12}" type="presParOf" srcId="{00672ED2-D34B-4808-9456-293276738311}" destId="{FCAB8876-234A-444C-9A3E-1D7061C27045}" srcOrd="2" destOrd="0" presId="urn:microsoft.com/office/officeart/2018/5/layout/IconLeafLabelList"/>
    <dgm:cxn modelId="{92517B5A-0AB8-4A14-AE58-515E1922090A}" type="presParOf" srcId="{00672ED2-D34B-4808-9456-293276738311}" destId="{2DEB0FBE-5B86-4EF8-88CA-48C3437DFFAF}" srcOrd="3" destOrd="0" presId="urn:microsoft.com/office/officeart/2018/5/layout/IconLeafLabelList"/>
    <dgm:cxn modelId="{13388A1D-EB25-4EF5-8A05-8B0DD1A0C39D}" type="presParOf" srcId="{D30E2778-8A32-45E8-B231-4AE8699A9700}" destId="{91207D34-3FE9-4DE5-9D68-2AE7A1528B2E}" srcOrd="3" destOrd="0" presId="urn:microsoft.com/office/officeart/2018/5/layout/IconLeafLabelList"/>
    <dgm:cxn modelId="{2C94B9D1-881A-4F80-822B-E530EAE9AC5F}" type="presParOf" srcId="{D30E2778-8A32-45E8-B231-4AE8699A9700}" destId="{94448D44-ADB1-4EEE-A36F-D28A31212FA9}" srcOrd="4" destOrd="0" presId="urn:microsoft.com/office/officeart/2018/5/layout/IconLeafLabelList"/>
    <dgm:cxn modelId="{0AD08A0E-9450-48B5-BADB-902A8751597A}" type="presParOf" srcId="{94448D44-ADB1-4EEE-A36F-D28A31212FA9}" destId="{D7878264-D68A-41B6-BCC7-F9FFA80C7A8D}" srcOrd="0" destOrd="0" presId="urn:microsoft.com/office/officeart/2018/5/layout/IconLeafLabelList"/>
    <dgm:cxn modelId="{85F6F2CD-1CA9-44EC-8836-5CAF567A6579}" type="presParOf" srcId="{94448D44-ADB1-4EEE-A36F-D28A31212FA9}" destId="{8C6F5A31-2235-4E94-BE5B-787323C6C06D}" srcOrd="1" destOrd="0" presId="urn:microsoft.com/office/officeart/2018/5/layout/IconLeafLabelList"/>
    <dgm:cxn modelId="{EFF95F6F-B6D6-47D7-8E6C-CA53D542EEBA}" type="presParOf" srcId="{94448D44-ADB1-4EEE-A36F-D28A31212FA9}" destId="{36A2FFE3-8887-482F-B0E0-B94AA07CC403}" srcOrd="2" destOrd="0" presId="urn:microsoft.com/office/officeart/2018/5/layout/IconLeafLabelList"/>
    <dgm:cxn modelId="{AA0D9616-BD17-4FC9-9681-37619475ED33}" type="presParOf" srcId="{94448D44-ADB1-4EEE-A36F-D28A31212FA9}" destId="{4525013C-C8A4-4A37-BDD3-3525864B3EA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8B5F3-1355-4235-8837-7B310E20E8EE}"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14F10149-6E03-4BBD-9DB4-432FF49815AE}">
      <dgm:prSet phldrT="[Text]" custT="1"/>
      <dgm:spPr/>
      <dgm:t>
        <a:bodyPr/>
        <a:lstStyle/>
        <a:p>
          <a:r>
            <a:rPr lang="en-US" sz="2000">
              <a:latin typeface="Calibri" panose="020F0502020204030204" pitchFamily="34" charset="0"/>
              <a:cs typeface="Calibri" panose="020F0502020204030204" pitchFamily="34" charset="0"/>
            </a:rPr>
            <a:t>Schools with the </a:t>
          </a:r>
          <a:r>
            <a:rPr lang="en-US" sz="2000" b="1">
              <a:latin typeface="Calibri" panose="020F0502020204030204" pitchFamily="34" charset="0"/>
              <a:cs typeface="Calibri" panose="020F0502020204030204" pitchFamily="34" charset="0"/>
            </a:rPr>
            <a:t>highest % or # of students from low-income families </a:t>
          </a:r>
          <a:r>
            <a:rPr lang="en-US" sz="2000">
              <a:latin typeface="Calibri" panose="020F0502020204030204" pitchFamily="34" charset="0"/>
              <a:cs typeface="Calibri" panose="020F0502020204030204" pitchFamily="34" charset="0"/>
            </a:rPr>
            <a:t>in Title I-A schools. </a:t>
          </a:r>
          <a:endParaRPr lang="en-US" sz="2000"/>
        </a:p>
      </dgm:t>
    </dgm:pt>
    <dgm:pt modelId="{2E00B3E3-C88B-45D8-BC52-3FDBC078426C}" type="parTrans" cxnId="{F5059679-D01F-4FE4-84F2-07F8F09CF76A}">
      <dgm:prSet/>
      <dgm:spPr/>
      <dgm:t>
        <a:bodyPr/>
        <a:lstStyle/>
        <a:p>
          <a:endParaRPr lang="en-US"/>
        </a:p>
      </dgm:t>
    </dgm:pt>
    <dgm:pt modelId="{9AD92F48-ACFF-45B5-82BC-259CC32F4929}" type="sibTrans" cxnId="{F5059679-D01F-4FE4-84F2-07F8F09CF76A}">
      <dgm:prSet/>
      <dgm:spPr/>
      <dgm:t>
        <a:bodyPr/>
        <a:lstStyle/>
        <a:p>
          <a:endParaRPr lang="en-US"/>
        </a:p>
      </dgm:t>
    </dgm:pt>
    <dgm:pt modelId="{7B53A335-4B02-4F0C-9B0C-78187C0A66BE}">
      <dgm:prSet phldrT="[Text]" custT="1"/>
      <dgm:spPr/>
      <dgm:t>
        <a:bodyPr/>
        <a:lstStyle/>
        <a:p>
          <a:pPr>
            <a:buClr>
              <a:schemeClr val="tx1"/>
            </a:buClr>
            <a:buSzPct val="90000"/>
            <a:buFont typeface="+mj-lt"/>
            <a:buAutoNum type="arabicPeriod"/>
          </a:pPr>
          <a:r>
            <a:rPr lang="en-US" sz="2000">
              <a:latin typeface="Calibri" panose="020F0502020204030204" pitchFamily="34" charset="0"/>
              <a:cs typeface="Calibri" panose="020F0502020204030204" pitchFamily="34" charset="0"/>
            </a:rPr>
            <a:t>Schools identified as Comprehensive Support and Improvement (</a:t>
          </a:r>
          <a:r>
            <a:rPr lang="en-US" sz="2000" b="1">
              <a:latin typeface="Calibri" panose="020F0502020204030204" pitchFamily="34" charset="0"/>
              <a:cs typeface="Calibri" panose="020F0502020204030204" pitchFamily="34" charset="0"/>
            </a:rPr>
            <a:t>CSI Schools</a:t>
          </a:r>
          <a:r>
            <a:rPr lang="en-US" sz="2000" b="0">
              <a:latin typeface="Calibri" panose="020F0502020204030204" pitchFamily="34" charset="0"/>
              <a:cs typeface="Calibri" panose="020F0502020204030204" pitchFamily="34" charset="0"/>
            </a:rPr>
            <a:t>)</a:t>
          </a:r>
          <a:r>
            <a:rPr lang="en-US" sz="2000">
              <a:latin typeface="Calibri" panose="020F0502020204030204" pitchFamily="34" charset="0"/>
              <a:cs typeface="Calibri" panose="020F0502020204030204" pitchFamily="34" charset="0"/>
            </a:rPr>
            <a:t>. </a:t>
          </a:r>
          <a:endParaRPr lang="en-US" sz="2000"/>
        </a:p>
      </dgm:t>
    </dgm:pt>
    <dgm:pt modelId="{059E062D-09E4-49D4-941D-45FDF14A7472}" type="parTrans" cxnId="{1D57A85E-968D-454C-ABCD-67BF58AB36CE}">
      <dgm:prSet/>
      <dgm:spPr/>
      <dgm:t>
        <a:bodyPr/>
        <a:lstStyle/>
        <a:p>
          <a:endParaRPr lang="en-US"/>
        </a:p>
      </dgm:t>
    </dgm:pt>
    <dgm:pt modelId="{031D23CE-18FD-47C4-8E09-FDF434BE830C}" type="sibTrans" cxnId="{1D57A85E-968D-454C-ABCD-67BF58AB36CE}">
      <dgm:prSet/>
      <dgm:spPr/>
      <dgm:t>
        <a:bodyPr/>
        <a:lstStyle/>
        <a:p>
          <a:endParaRPr lang="en-US"/>
        </a:p>
      </dgm:t>
    </dgm:pt>
    <dgm:pt modelId="{EE5C7A78-3C98-4055-B0B8-F27EFE353023}">
      <dgm:prSet custT="1"/>
      <dgm:spPr/>
      <dgm:t>
        <a:bodyPr/>
        <a:lstStyle/>
        <a:p>
          <a:pPr rtl="0"/>
          <a:r>
            <a:rPr lang="en-US" sz="2000">
              <a:latin typeface="Calibri"/>
              <a:cs typeface="Calibri"/>
            </a:rPr>
            <a:t>Schools identified for Targeted Support and Improvement (</a:t>
          </a:r>
          <a:r>
            <a:rPr lang="en-US" sz="2000" b="1">
              <a:latin typeface="Calibri"/>
              <a:cs typeface="Calibri"/>
            </a:rPr>
            <a:t>TSI or ATSI plans</a:t>
          </a:r>
          <a:r>
            <a:rPr lang="en-US" sz="2000" b="0">
              <a:latin typeface="Calibri"/>
              <a:cs typeface="Calibri"/>
            </a:rPr>
            <a:t>).</a:t>
          </a:r>
          <a:r>
            <a:rPr lang="en-US" sz="2000">
              <a:latin typeface="Calibri"/>
              <a:cs typeface="Calibri"/>
            </a:rPr>
            <a:t> </a:t>
          </a:r>
        </a:p>
      </dgm:t>
    </dgm:pt>
    <dgm:pt modelId="{B6858230-257A-4A70-8F7D-6722F41350F3}" type="parTrans" cxnId="{3FE7297B-432B-49D0-B70B-7587C55585C8}">
      <dgm:prSet/>
      <dgm:spPr/>
      <dgm:t>
        <a:bodyPr/>
        <a:lstStyle/>
        <a:p>
          <a:endParaRPr lang="en-US"/>
        </a:p>
      </dgm:t>
    </dgm:pt>
    <dgm:pt modelId="{3E273051-8A61-464A-B97A-59ADEA16DD80}" type="sibTrans" cxnId="{3FE7297B-432B-49D0-B70B-7587C55585C8}">
      <dgm:prSet/>
      <dgm:spPr/>
      <dgm:t>
        <a:bodyPr/>
        <a:lstStyle/>
        <a:p>
          <a:endParaRPr lang="en-US"/>
        </a:p>
      </dgm:t>
    </dgm:pt>
    <dgm:pt modelId="{F8903E65-4BAA-4815-9501-9DAE23B606CD}">
      <dgm:prSet custT="1"/>
      <dgm:spPr/>
      <dgm:t>
        <a:bodyPr/>
        <a:lstStyle/>
        <a:p>
          <a:pPr rtl="0"/>
          <a:r>
            <a:rPr lang="en-US" sz="2000">
              <a:latin typeface="Calibri"/>
              <a:cs typeface="Calibri"/>
            </a:rPr>
            <a:t>Schools identified as a </a:t>
          </a:r>
          <a:r>
            <a:rPr lang="en-US" sz="2000" b="1">
              <a:latin typeface="Calibri"/>
              <a:cs typeface="Calibri"/>
            </a:rPr>
            <a:t>persistently dangerous public school.</a:t>
          </a:r>
          <a:r>
            <a:rPr lang="en-US" sz="2000">
              <a:latin typeface="Calibri"/>
              <a:cs typeface="Calibri"/>
            </a:rPr>
            <a:t> </a:t>
          </a:r>
        </a:p>
      </dgm:t>
    </dgm:pt>
    <dgm:pt modelId="{1268CE7B-B08C-4F88-8640-208BBDF04E36}" type="parTrans" cxnId="{C2F93749-CDA3-476C-8541-7BDF6B987D25}">
      <dgm:prSet/>
      <dgm:spPr/>
      <dgm:t>
        <a:bodyPr/>
        <a:lstStyle/>
        <a:p>
          <a:endParaRPr lang="en-US"/>
        </a:p>
      </dgm:t>
    </dgm:pt>
    <dgm:pt modelId="{021F9BB3-804D-4933-8F34-D658580D68E1}" type="sibTrans" cxnId="{C2F93749-CDA3-476C-8541-7BDF6B987D25}">
      <dgm:prSet/>
      <dgm:spPr/>
      <dgm:t>
        <a:bodyPr/>
        <a:lstStyle/>
        <a:p>
          <a:endParaRPr lang="en-US"/>
        </a:p>
      </dgm:t>
    </dgm:pt>
    <dgm:pt modelId="{B4EE262C-3460-4558-BE8A-E84D8400D12F}">
      <dgm:prSet custT="1"/>
      <dgm:spPr/>
      <dgm:t>
        <a:bodyPr/>
        <a:lstStyle/>
        <a:p>
          <a:pPr rtl="0"/>
          <a:r>
            <a:rPr lang="en-US" sz="2000">
              <a:latin typeface="Calibri"/>
              <a:cs typeface="Calibri"/>
            </a:rPr>
            <a:t>Schools with the </a:t>
          </a:r>
          <a:r>
            <a:rPr lang="en-US" sz="2000" b="1">
              <a:latin typeface="Calibri"/>
              <a:cs typeface="Calibri"/>
            </a:rPr>
            <a:t>greatest need</a:t>
          </a:r>
          <a:r>
            <a:rPr lang="en-US" sz="2000">
              <a:latin typeface="Calibri"/>
              <a:cs typeface="Calibri"/>
            </a:rPr>
            <a:t>, as determined by the LEA. </a:t>
          </a:r>
        </a:p>
      </dgm:t>
    </dgm:pt>
    <dgm:pt modelId="{C4AB4619-C846-4A20-A066-00C9E3602A04}" type="parTrans" cxnId="{AAB11E02-36A7-413F-9CBD-8F9C44F5C997}">
      <dgm:prSet/>
      <dgm:spPr/>
      <dgm:t>
        <a:bodyPr/>
        <a:lstStyle/>
        <a:p>
          <a:endParaRPr lang="en-US"/>
        </a:p>
      </dgm:t>
    </dgm:pt>
    <dgm:pt modelId="{D9F03C8A-99E0-4B72-AF47-305A91124384}" type="sibTrans" cxnId="{AAB11E02-36A7-413F-9CBD-8F9C44F5C997}">
      <dgm:prSet/>
      <dgm:spPr/>
      <dgm:t>
        <a:bodyPr/>
        <a:lstStyle/>
        <a:p>
          <a:endParaRPr lang="en-US"/>
        </a:p>
      </dgm:t>
    </dgm:pt>
    <dgm:pt modelId="{1FA78AD5-65E8-4761-8F5E-736D89B809BE}" type="pres">
      <dgm:prSet presAssocID="{A458B5F3-1355-4235-8837-7B310E20E8EE}" presName="Name0" presStyleCnt="0">
        <dgm:presLayoutVars>
          <dgm:chMax val="7"/>
          <dgm:chPref val="7"/>
          <dgm:dir/>
        </dgm:presLayoutVars>
      </dgm:prSet>
      <dgm:spPr/>
    </dgm:pt>
    <dgm:pt modelId="{7535CEC7-5B5C-48E0-9E66-F41AE8F006C9}" type="pres">
      <dgm:prSet presAssocID="{A458B5F3-1355-4235-8837-7B310E20E8EE}" presName="Name1" presStyleCnt="0"/>
      <dgm:spPr/>
    </dgm:pt>
    <dgm:pt modelId="{2AE4DEFE-CB5E-4124-BC90-DD12C1C9444D}" type="pres">
      <dgm:prSet presAssocID="{A458B5F3-1355-4235-8837-7B310E20E8EE}" presName="cycle" presStyleCnt="0"/>
      <dgm:spPr/>
    </dgm:pt>
    <dgm:pt modelId="{0B07AD84-013A-4D6D-8CCA-4A50FF536A08}" type="pres">
      <dgm:prSet presAssocID="{A458B5F3-1355-4235-8837-7B310E20E8EE}" presName="srcNode" presStyleLbl="node1" presStyleIdx="0" presStyleCnt="5"/>
      <dgm:spPr/>
    </dgm:pt>
    <dgm:pt modelId="{B4D76693-6AB7-4A02-A254-1877D2D562BE}" type="pres">
      <dgm:prSet presAssocID="{A458B5F3-1355-4235-8837-7B310E20E8EE}" presName="conn" presStyleLbl="parChTrans1D2" presStyleIdx="0" presStyleCnt="1"/>
      <dgm:spPr/>
    </dgm:pt>
    <dgm:pt modelId="{7C4A0F04-2ED5-49C9-8821-832088025799}" type="pres">
      <dgm:prSet presAssocID="{A458B5F3-1355-4235-8837-7B310E20E8EE}" presName="extraNode" presStyleLbl="node1" presStyleIdx="0" presStyleCnt="5"/>
      <dgm:spPr/>
    </dgm:pt>
    <dgm:pt modelId="{CCC293D5-296B-4F67-974E-7D91FF0C28BB}" type="pres">
      <dgm:prSet presAssocID="{A458B5F3-1355-4235-8837-7B310E20E8EE}" presName="dstNode" presStyleLbl="node1" presStyleIdx="0" presStyleCnt="5"/>
      <dgm:spPr/>
    </dgm:pt>
    <dgm:pt modelId="{1EA8775B-749D-4DE3-BAE7-623776DCF79C}" type="pres">
      <dgm:prSet presAssocID="{14F10149-6E03-4BBD-9DB4-432FF49815AE}" presName="text_1" presStyleLbl="node1" presStyleIdx="0" presStyleCnt="5">
        <dgm:presLayoutVars>
          <dgm:bulletEnabled val="1"/>
        </dgm:presLayoutVars>
      </dgm:prSet>
      <dgm:spPr/>
    </dgm:pt>
    <dgm:pt modelId="{00D20196-437B-4E9C-8775-DC8136BB3B57}" type="pres">
      <dgm:prSet presAssocID="{14F10149-6E03-4BBD-9DB4-432FF49815AE}" presName="accent_1" presStyleCnt="0"/>
      <dgm:spPr/>
    </dgm:pt>
    <dgm:pt modelId="{15FCDE0D-4B58-46ED-89DD-2B39FFB18130}" type="pres">
      <dgm:prSet presAssocID="{14F10149-6E03-4BBD-9DB4-432FF49815AE}" presName="accentRepeatNode" presStyleLbl="solidFgAcc1" presStyleIdx="0" presStyleCnt="5"/>
      <dgm:spPr/>
    </dgm:pt>
    <dgm:pt modelId="{A72C3700-B91B-494B-82D8-99E972C46CB3}" type="pres">
      <dgm:prSet presAssocID="{7B53A335-4B02-4F0C-9B0C-78187C0A66BE}" presName="text_2" presStyleLbl="node1" presStyleIdx="1" presStyleCnt="5">
        <dgm:presLayoutVars>
          <dgm:bulletEnabled val="1"/>
        </dgm:presLayoutVars>
      </dgm:prSet>
      <dgm:spPr/>
    </dgm:pt>
    <dgm:pt modelId="{F1EF3E1C-9872-4317-90B1-954BE3568349}" type="pres">
      <dgm:prSet presAssocID="{7B53A335-4B02-4F0C-9B0C-78187C0A66BE}" presName="accent_2" presStyleCnt="0"/>
      <dgm:spPr/>
    </dgm:pt>
    <dgm:pt modelId="{2E60E59A-509A-425B-BC2C-044DACBF4972}" type="pres">
      <dgm:prSet presAssocID="{7B53A335-4B02-4F0C-9B0C-78187C0A66BE}" presName="accentRepeatNode" presStyleLbl="solidFgAcc1" presStyleIdx="1" presStyleCnt="5"/>
      <dgm:spPr/>
    </dgm:pt>
    <dgm:pt modelId="{A7BE33E2-A03F-4AF9-8C69-AA83ADE909DB}" type="pres">
      <dgm:prSet presAssocID="{EE5C7A78-3C98-4055-B0B8-F27EFE353023}" presName="text_3" presStyleLbl="node1" presStyleIdx="2" presStyleCnt="5">
        <dgm:presLayoutVars>
          <dgm:bulletEnabled val="1"/>
        </dgm:presLayoutVars>
      </dgm:prSet>
      <dgm:spPr/>
    </dgm:pt>
    <dgm:pt modelId="{EC90B9B4-AEA1-42D8-95A9-FCB563B6DA48}" type="pres">
      <dgm:prSet presAssocID="{EE5C7A78-3C98-4055-B0B8-F27EFE353023}" presName="accent_3" presStyleCnt="0"/>
      <dgm:spPr/>
    </dgm:pt>
    <dgm:pt modelId="{5E4BA28C-F46A-4CD8-913F-E83EA19EEFBB}" type="pres">
      <dgm:prSet presAssocID="{EE5C7A78-3C98-4055-B0B8-F27EFE353023}" presName="accentRepeatNode" presStyleLbl="solidFgAcc1" presStyleIdx="2" presStyleCnt="5" custLinFactNeighborY="-5270"/>
      <dgm:spPr/>
    </dgm:pt>
    <dgm:pt modelId="{E3105B2F-EE8C-473F-94C8-DD5BBAE0E342}" type="pres">
      <dgm:prSet presAssocID="{F8903E65-4BAA-4815-9501-9DAE23B606CD}" presName="text_4" presStyleLbl="node1" presStyleIdx="3" presStyleCnt="5">
        <dgm:presLayoutVars>
          <dgm:bulletEnabled val="1"/>
        </dgm:presLayoutVars>
      </dgm:prSet>
      <dgm:spPr/>
    </dgm:pt>
    <dgm:pt modelId="{07ECCF3E-EA88-434B-936F-C850C8580231}" type="pres">
      <dgm:prSet presAssocID="{F8903E65-4BAA-4815-9501-9DAE23B606CD}" presName="accent_4" presStyleCnt="0"/>
      <dgm:spPr/>
    </dgm:pt>
    <dgm:pt modelId="{4227D363-ED6F-467C-AB36-DFB3A90B3DF6}" type="pres">
      <dgm:prSet presAssocID="{F8903E65-4BAA-4815-9501-9DAE23B606CD}" presName="accentRepeatNode" presStyleLbl="solidFgAcc1" presStyleIdx="3" presStyleCnt="5"/>
      <dgm:spPr/>
    </dgm:pt>
    <dgm:pt modelId="{92A3AC04-1AD9-48F5-8C8E-78025091419C}" type="pres">
      <dgm:prSet presAssocID="{B4EE262C-3460-4558-BE8A-E84D8400D12F}" presName="text_5" presStyleLbl="node1" presStyleIdx="4" presStyleCnt="5">
        <dgm:presLayoutVars>
          <dgm:bulletEnabled val="1"/>
        </dgm:presLayoutVars>
      </dgm:prSet>
      <dgm:spPr/>
    </dgm:pt>
    <dgm:pt modelId="{65819D0D-E8F2-4526-A1EA-316B71FDDB43}" type="pres">
      <dgm:prSet presAssocID="{B4EE262C-3460-4558-BE8A-E84D8400D12F}" presName="accent_5" presStyleCnt="0"/>
      <dgm:spPr/>
    </dgm:pt>
    <dgm:pt modelId="{5A541A8C-78DE-403B-B058-0C716212709E}" type="pres">
      <dgm:prSet presAssocID="{B4EE262C-3460-4558-BE8A-E84D8400D12F}" presName="accentRepeatNode" presStyleLbl="solidFgAcc1" presStyleIdx="4" presStyleCnt="5"/>
      <dgm:spPr/>
    </dgm:pt>
  </dgm:ptLst>
  <dgm:cxnLst>
    <dgm:cxn modelId="{AAB11E02-36A7-413F-9CBD-8F9C44F5C997}" srcId="{A458B5F3-1355-4235-8837-7B310E20E8EE}" destId="{B4EE262C-3460-4558-BE8A-E84D8400D12F}" srcOrd="4" destOrd="0" parTransId="{C4AB4619-C846-4A20-A066-00C9E3602A04}" sibTransId="{D9F03C8A-99E0-4B72-AF47-305A91124384}"/>
    <dgm:cxn modelId="{EE06E520-84FE-4E09-9F65-E825313BACF5}" type="presOf" srcId="{B4EE262C-3460-4558-BE8A-E84D8400D12F}" destId="{92A3AC04-1AD9-48F5-8C8E-78025091419C}" srcOrd="0" destOrd="0" presId="urn:microsoft.com/office/officeart/2008/layout/VerticalCurvedList"/>
    <dgm:cxn modelId="{F77CCE2B-D58D-4A30-B193-19875D4A209A}" type="presOf" srcId="{9AD92F48-ACFF-45B5-82BC-259CC32F4929}" destId="{B4D76693-6AB7-4A02-A254-1877D2D562BE}" srcOrd="0" destOrd="0" presId="urn:microsoft.com/office/officeart/2008/layout/VerticalCurvedList"/>
    <dgm:cxn modelId="{4068AE2E-193D-4AB7-944C-787179FA01FE}" type="presOf" srcId="{F8903E65-4BAA-4815-9501-9DAE23B606CD}" destId="{E3105B2F-EE8C-473F-94C8-DD5BBAE0E342}" srcOrd="0" destOrd="0" presId="urn:microsoft.com/office/officeart/2008/layout/VerticalCurvedList"/>
    <dgm:cxn modelId="{81B71F3A-2ACE-4992-919B-72FB255E1A14}" type="presOf" srcId="{EE5C7A78-3C98-4055-B0B8-F27EFE353023}" destId="{A7BE33E2-A03F-4AF9-8C69-AA83ADE909DB}" srcOrd="0" destOrd="0" presId="urn:microsoft.com/office/officeart/2008/layout/VerticalCurvedList"/>
    <dgm:cxn modelId="{1D57A85E-968D-454C-ABCD-67BF58AB36CE}" srcId="{A458B5F3-1355-4235-8837-7B310E20E8EE}" destId="{7B53A335-4B02-4F0C-9B0C-78187C0A66BE}" srcOrd="1" destOrd="0" parTransId="{059E062D-09E4-49D4-941D-45FDF14A7472}" sibTransId="{031D23CE-18FD-47C4-8E09-FDF434BE830C}"/>
    <dgm:cxn modelId="{C2F93749-CDA3-476C-8541-7BDF6B987D25}" srcId="{A458B5F3-1355-4235-8837-7B310E20E8EE}" destId="{F8903E65-4BAA-4815-9501-9DAE23B606CD}" srcOrd="3" destOrd="0" parTransId="{1268CE7B-B08C-4F88-8640-208BBDF04E36}" sibTransId="{021F9BB3-804D-4933-8F34-D658580D68E1}"/>
    <dgm:cxn modelId="{F5059679-D01F-4FE4-84F2-07F8F09CF76A}" srcId="{A458B5F3-1355-4235-8837-7B310E20E8EE}" destId="{14F10149-6E03-4BBD-9DB4-432FF49815AE}" srcOrd="0" destOrd="0" parTransId="{2E00B3E3-C88B-45D8-BC52-3FDBC078426C}" sibTransId="{9AD92F48-ACFF-45B5-82BC-259CC32F4929}"/>
    <dgm:cxn modelId="{3FE7297B-432B-49D0-B70B-7587C55585C8}" srcId="{A458B5F3-1355-4235-8837-7B310E20E8EE}" destId="{EE5C7A78-3C98-4055-B0B8-F27EFE353023}" srcOrd="2" destOrd="0" parTransId="{B6858230-257A-4A70-8F7D-6722F41350F3}" sibTransId="{3E273051-8A61-464A-B97A-59ADEA16DD80}"/>
    <dgm:cxn modelId="{61AFC498-C172-4521-8091-03F97BD9FDB7}" type="presOf" srcId="{A458B5F3-1355-4235-8837-7B310E20E8EE}" destId="{1FA78AD5-65E8-4761-8F5E-736D89B809BE}" srcOrd="0" destOrd="0" presId="urn:microsoft.com/office/officeart/2008/layout/VerticalCurvedList"/>
    <dgm:cxn modelId="{2017379D-D2A8-4730-BD26-3498BB93CEE1}" type="presOf" srcId="{7B53A335-4B02-4F0C-9B0C-78187C0A66BE}" destId="{A72C3700-B91B-494B-82D8-99E972C46CB3}" srcOrd="0" destOrd="0" presId="urn:microsoft.com/office/officeart/2008/layout/VerticalCurvedList"/>
    <dgm:cxn modelId="{86D122EC-B6BE-4E79-8159-7F5272EC1AE2}" type="presOf" srcId="{14F10149-6E03-4BBD-9DB4-432FF49815AE}" destId="{1EA8775B-749D-4DE3-BAE7-623776DCF79C}" srcOrd="0" destOrd="0" presId="urn:microsoft.com/office/officeart/2008/layout/VerticalCurvedList"/>
    <dgm:cxn modelId="{971FD395-F00D-40D3-94D9-C13B684F6453}" type="presParOf" srcId="{1FA78AD5-65E8-4761-8F5E-736D89B809BE}" destId="{7535CEC7-5B5C-48E0-9E66-F41AE8F006C9}" srcOrd="0" destOrd="0" presId="urn:microsoft.com/office/officeart/2008/layout/VerticalCurvedList"/>
    <dgm:cxn modelId="{60673581-AEEE-4F6F-9D3A-C24801866E57}" type="presParOf" srcId="{7535CEC7-5B5C-48E0-9E66-F41AE8F006C9}" destId="{2AE4DEFE-CB5E-4124-BC90-DD12C1C9444D}" srcOrd="0" destOrd="0" presId="urn:microsoft.com/office/officeart/2008/layout/VerticalCurvedList"/>
    <dgm:cxn modelId="{7E3A9E93-E648-4ED7-94C0-AA5CE9CA70D2}" type="presParOf" srcId="{2AE4DEFE-CB5E-4124-BC90-DD12C1C9444D}" destId="{0B07AD84-013A-4D6D-8CCA-4A50FF536A08}" srcOrd="0" destOrd="0" presId="urn:microsoft.com/office/officeart/2008/layout/VerticalCurvedList"/>
    <dgm:cxn modelId="{8DBE9A25-5735-4243-9DFD-50131C771B61}" type="presParOf" srcId="{2AE4DEFE-CB5E-4124-BC90-DD12C1C9444D}" destId="{B4D76693-6AB7-4A02-A254-1877D2D562BE}" srcOrd="1" destOrd="0" presId="urn:microsoft.com/office/officeart/2008/layout/VerticalCurvedList"/>
    <dgm:cxn modelId="{AE6490F6-973D-4D4C-8833-0A73EFC4D08E}" type="presParOf" srcId="{2AE4DEFE-CB5E-4124-BC90-DD12C1C9444D}" destId="{7C4A0F04-2ED5-49C9-8821-832088025799}" srcOrd="2" destOrd="0" presId="urn:microsoft.com/office/officeart/2008/layout/VerticalCurvedList"/>
    <dgm:cxn modelId="{1D175F0E-538D-428F-9F33-EFEC9769AF70}" type="presParOf" srcId="{2AE4DEFE-CB5E-4124-BC90-DD12C1C9444D}" destId="{CCC293D5-296B-4F67-974E-7D91FF0C28BB}" srcOrd="3" destOrd="0" presId="urn:microsoft.com/office/officeart/2008/layout/VerticalCurvedList"/>
    <dgm:cxn modelId="{DAD93AF0-C258-40BE-B100-5B9FD3E5033B}" type="presParOf" srcId="{7535CEC7-5B5C-48E0-9E66-F41AE8F006C9}" destId="{1EA8775B-749D-4DE3-BAE7-623776DCF79C}" srcOrd="1" destOrd="0" presId="urn:microsoft.com/office/officeart/2008/layout/VerticalCurvedList"/>
    <dgm:cxn modelId="{8E384B31-2266-42D3-92E8-79F0E4596DDA}" type="presParOf" srcId="{7535CEC7-5B5C-48E0-9E66-F41AE8F006C9}" destId="{00D20196-437B-4E9C-8775-DC8136BB3B57}" srcOrd="2" destOrd="0" presId="urn:microsoft.com/office/officeart/2008/layout/VerticalCurvedList"/>
    <dgm:cxn modelId="{2DF30A73-477A-4A2D-A54E-26B1AEA88974}" type="presParOf" srcId="{00D20196-437B-4E9C-8775-DC8136BB3B57}" destId="{15FCDE0D-4B58-46ED-89DD-2B39FFB18130}" srcOrd="0" destOrd="0" presId="urn:microsoft.com/office/officeart/2008/layout/VerticalCurvedList"/>
    <dgm:cxn modelId="{5B8AF5D5-350A-4D1E-95AA-3D34F5640728}" type="presParOf" srcId="{7535CEC7-5B5C-48E0-9E66-F41AE8F006C9}" destId="{A72C3700-B91B-494B-82D8-99E972C46CB3}" srcOrd="3" destOrd="0" presId="urn:microsoft.com/office/officeart/2008/layout/VerticalCurvedList"/>
    <dgm:cxn modelId="{C32A4F27-5C2C-4F29-9DFB-38315C60CF79}" type="presParOf" srcId="{7535CEC7-5B5C-48E0-9E66-F41AE8F006C9}" destId="{F1EF3E1C-9872-4317-90B1-954BE3568349}" srcOrd="4" destOrd="0" presId="urn:microsoft.com/office/officeart/2008/layout/VerticalCurvedList"/>
    <dgm:cxn modelId="{1F5261CF-9B34-4BB6-BD97-4E461F643FE5}" type="presParOf" srcId="{F1EF3E1C-9872-4317-90B1-954BE3568349}" destId="{2E60E59A-509A-425B-BC2C-044DACBF4972}" srcOrd="0" destOrd="0" presId="urn:microsoft.com/office/officeart/2008/layout/VerticalCurvedList"/>
    <dgm:cxn modelId="{756DE44B-D021-4BB8-86E0-6ABA25A5C469}" type="presParOf" srcId="{7535CEC7-5B5C-48E0-9E66-F41AE8F006C9}" destId="{A7BE33E2-A03F-4AF9-8C69-AA83ADE909DB}" srcOrd="5" destOrd="0" presId="urn:microsoft.com/office/officeart/2008/layout/VerticalCurvedList"/>
    <dgm:cxn modelId="{624E6C8B-5937-4A74-98F5-270F1041E8F0}" type="presParOf" srcId="{7535CEC7-5B5C-48E0-9E66-F41AE8F006C9}" destId="{EC90B9B4-AEA1-42D8-95A9-FCB563B6DA48}" srcOrd="6" destOrd="0" presId="urn:microsoft.com/office/officeart/2008/layout/VerticalCurvedList"/>
    <dgm:cxn modelId="{3DA80E4C-54B5-4783-9975-2086D44E8C12}" type="presParOf" srcId="{EC90B9B4-AEA1-42D8-95A9-FCB563B6DA48}" destId="{5E4BA28C-F46A-4CD8-913F-E83EA19EEFBB}" srcOrd="0" destOrd="0" presId="urn:microsoft.com/office/officeart/2008/layout/VerticalCurvedList"/>
    <dgm:cxn modelId="{B63518FD-FB23-4D8F-AB56-BC644DAD8E5A}" type="presParOf" srcId="{7535CEC7-5B5C-48E0-9E66-F41AE8F006C9}" destId="{E3105B2F-EE8C-473F-94C8-DD5BBAE0E342}" srcOrd="7" destOrd="0" presId="urn:microsoft.com/office/officeart/2008/layout/VerticalCurvedList"/>
    <dgm:cxn modelId="{6104BB23-83AE-4F77-B195-817B7DDD7668}" type="presParOf" srcId="{7535CEC7-5B5C-48E0-9E66-F41AE8F006C9}" destId="{07ECCF3E-EA88-434B-936F-C850C8580231}" srcOrd="8" destOrd="0" presId="urn:microsoft.com/office/officeart/2008/layout/VerticalCurvedList"/>
    <dgm:cxn modelId="{00EF0D42-4159-48AC-9563-F31C80765B4F}" type="presParOf" srcId="{07ECCF3E-EA88-434B-936F-C850C8580231}" destId="{4227D363-ED6F-467C-AB36-DFB3A90B3DF6}" srcOrd="0" destOrd="0" presId="urn:microsoft.com/office/officeart/2008/layout/VerticalCurvedList"/>
    <dgm:cxn modelId="{6D972DD0-1170-4592-B6FD-E01BA4D30522}" type="presParOf" srcId="{7535CEC7-5B5C-48E0-9E66-F41AE8F006C9}" destId="{92A3AC04-1AD9-48F5-8C8E-78025091419C}" srcOrd="9" destOrd="0" presId="urn:microsoft.com/office/officeart/2008/layout/VerticalCurvedList"/>
    <dgm:cxn modelId="{D3D94B05-196C-45D4-A613-9E731F6363D3}" type="presParOf" srcId="{7535CEC7-5B5C-48E0-9E66-F41AE8F006C9}" destId="{65819D0D-E8F2-4526-A1EA-316B71FDDB43}" srcOrd="10" destOrd="0" presId="urn:microsoft.com/office/officeart/2008/layout/VerticalCurvedList"/>
    <dgm:cxn modelId="{98A7F83B-2577-4EF6-8104-8A8F2451FF07}" type="presParOf" srcId="{65819D0D-E8F2-4526-A1EA-316B71FDDB43}" destId="{5A541A8C-78DE-403B-B058-0C716212709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E36D1-3646-4D60-882D-480D918CCB2E}"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en-US"/>
        </a:p>
      </dgm:t>
    </dgm:pt>
    <dgm:pt modelId="{5D0DF8B4-F007-491E-9807-A605D4A41443}">
      <dgm:prSet phldrT="[Text]" custT="1"/>
      <dgm:spPr/>
      <dgm:t>
        <a:bodyPr/>
        <a:lstStyle/>
        <a:p>
          <a:pPr rtl="0"/>
          <a:r>
            <a:rPr lang="en-US" sz="1800" b="1">
              <a:solidFill>
                <a:schemeClr val="tx1"/>
              </a:solidFill>
              <a:latin typeface="Calibri" panose="020F0502020204030204" pitchFamily="34" charset="0"/>
              <a:cs typeface="Calibri" panose="020F0502020204030204" pitchFamily="34" charset="0"/>
            </a:rPr>
            <a:t>Step 1: </a:t>
          </a:r>
        </a:p>
        <a:p>
          <a:pPr rtl="0"/>
          <a:r>
            <a:rPr lang="en-US" sz="1800" b="1">
              <a:solidFill>
                <a:schemeClr val="tx1"/>
              </a:solidFill>
              <a:latin typeface="Calibri" panose="020F0502020204030204" pitchFamily="34" charset="0"/>
              <a:cs typeface="Calibri" panose="020F0502020204030204" pitchFamily="34" charset="0"/>
            </a:rPr>
            <a:t>Activities should be</a:t>
          </a:r>
        </a:p>
      </dgm:t>
    </dgm:pt>
    <dgm:pt modelId="{326C832E-10A5-436B-83B8-58B067175E7E}" type="parTrans" cxnId="{13E6C353-0D34-4A9A-ADAD-01AB5E5F7531}">
      <dgm:prSet/>
      <dgm:spPr/>
      <dgm:t>
        <a:bodyPr/>
        <a:lstStyle/>
        <a:p>
          <a:endParaRPr lang="en-US" sz="1800">
            <a:latin typeface="Calibri" panose="020F0502020204030204" pitchFamily="34" charset="0"/>
            <a:cs typeface="Calibri" panose="020F0502020204030204" pitchFamily="34" charset="0"/>
          </a:endParaRPr>
        </a:p>
      </dgm:t>
    </dgm:pt>
    <dgm:pt modelId="{7C797A18-79A7-4036-B05C-08D714F912F3}" type="sibTrans" cxnId="{13E6C353-0D34-4A9A-ADAD-01AB5E5F7531}">
      <dgm:prSet/>
      <dgm:spPr/>
      <dgm:t>
        <a:bodyPr/>
        <a:lstStyle/>
        <a:p>
          <a:endParaRPr lang="en-US" sz="1800">
            <a:latin typeface="Calibri" panose="020F0502020204030204" pitchFamily="34" charset="0"/>
            <a:cs typeface="Calibri" panose="020F0502020204030204" pitchFamily="34" charset="0"/>
          </a:endParaRPr>
        </a:p>
      </dgm:t>
    </dgm:pt>
    <dgm:pt modelId="{11DA8D16-9C79-4C70-8769-A84AB06ADA13}">
      <dgm:prSet phldrT="[Text]" custT="1"/>
      <dgm:spPr/>
      <dgm:t>
        <a:bodyPr/>
        <a:lstStyle/>
        <a:p>
          <a:pPr algn="l" rtl="0"/>
          <a:r>
            <a:rPr lang="en-US" sz="1800">
              <a:latin typeface="Calibri" panose="020F0502020204030204" pitchFamily="34" charset="0"/>
              <a:cs typeface="Calibri" panose="020F0502020204030204" pitchFamily="34" charset="0"/>
            </a:rPr>
            <a:t>informed by the results of a needs assessment and stakeholder engagement. </a:t>
          </a:r>
        </a:p>
      </dgm:t>
    </dgm:pt>
    <dgm:pt modelId="{BB4B2208-EB1A-42F5-9BE7-C7C59E7284D0}" type="parTrans" cxnId="{5BDFD0DA-4746-4417-AD70-8009287CB8D0}">
      <dgm:prSet/>
      <dgm:spPr/>
      <dgm:t>
        <a:bodyPr/>
        <a:lstStyle/>
        <a:p>
          <a:endParaRPr lang="en-US" sz="1800">
            <a:latin typeface="Calibri" panose="020F0502020204030204" pitchFamily="34" charset="0"/>
            <a:cs typeface="Calibri" panose="020F0502020204030204" pitchFamily="34" charset="0"/>
          </a:endParaRPr>
        </a:p>
      </dgm:t>
    </dgm:pt>
    <dgm:pt modelId="{CD4BAF10-2A65-4D9D-B8EE-FBB50B2A31B2}" type="sibTrans" cxnId="{5BDFD0DA-4746-4417-AD70-8009287CB8D0}">
      <dgm:prSet/>
      <dgm:spPr/>
      <dgm:t>
        <a:bodyPr/>
        <a:lstStyle/>
        <a:p>
          <a:endParaRPr lang="en-US" sz="1800">
            <a:latin typeface="Calibri" panose="020F0502020204030204" pitchFamily="34" charset="0"/>
            <a:cs typeface="Calibri" panose="020F0502020204030204" pitchFamily="34" charset="0"/>
          </a:endParaRPr>
        </a:p>
      </dgm:t>
    </dgm:pt>
    <dgm:pt modelId="{A9AC11A9-6CEA-4F97-B61E-42BB1582C4FE}">
      <dgm:prSet phldrT="[Text]" custT="1"/>
      <dgm:spPr/>
      <dgm:t>
        <a:bodyPr/>
        <a:lstStyle/>
        <a:p>
          <a:r>
            <a:rPr lang="en-US" sz="1800" b="1">
              <a:solidFill>
                <a:schemeClr val="tx1"/>
              </a:solidFill>
              <a:latin typeface="Calibri" panose="020F0502020204030204" pitchFamily="34" charset="0"/>
              <a:cs typeface="Calibri" panose="020F0502020204030204" pitchFamily="34" charset="0"/>
            </a:rPr>
            <a:t>Step 2:</a:t>
          </a:r>
        </a:p>
        <a:p>
          <a:r>
            <a:rPr lang="en-US" sz="1800" b="1">
              <a:solidFill>
                <a:schemeClr val="tx1"/>
              </a:solidFill>
              <a:latin typeface="Calibri" panose="020F0502020204030204" pitchFamily="34" charset="0"/>
              <a:cs typeface="Calibri" panose="020F0502020204030204" pitchFamily="34" charset="0"/>
            </a:rPr>
            <a:t>Make sure the activity </a:t>
          </a:r>
        </a:p>
      </dgm:t>
    </dgm:pt>
    <dgm:pt modelId="{762F1AF4-9A9E-4908-BD01-4BA99A722295}" type="parTrans" cxnId="{9DE3AB07-8078-42B1-9D51-20F0C0119AC8}">
      <dgm:prSet/>
      <dgm:spPr/>
      <dgm:t>
        <a:bodyPr/>
        <a:lstStyle/>
        <a:p>
          <a:endParaRPr lang="en-US" sz="1800">
            <a:latin typeface="Calibri" panose="020F0502020204030204" pitchFamily="34" charset="0"/>
            <a:cs typeface="Calibri" panose="020F0502020204030204" pitchFamily="34" charset="0"/>
          </a:endParaRPr>
        </a:p>
      </dgm:t>
    </dgm:pt>
    <dgm:pt modelId="{E9E6C481-5F0D-4B23-B7EF-91C7BD2D15B3}" type="sibTrans" cxnId="{9DE3AB07-8078-42B1-9D51-20F0C0119AC8}">
      <dgm:prSet/>
      <dgm:spPr/>
      <dgm:t>
        <a:bodyPr/>
        <a:lstStyle/>
        <a:p>
          <a:endParaRPr lang="en-US" sz="1800">
            <a:latin typeface="Calibri" panose="020F0502020204030204" pitchFamily="34" charset="0"/>
            <a:cs typeface="Calibri" panose="020F0502020204030204" pitchFamily="34" charset="0"/>
          </a:endParaRPr>
        </a:p>
      </dgm:t>
    </dgm:pt>
    <dgm:pt modelId="{A949309E-0A06-4D3D-9DC6-552F8C488F66}">
      <dgm:prSet phldrT="[Text]" custT="1"/>
      <dgm:spPr/>
      <dgm:t>
        <a:bodyPr/>
        <a:lstStyle/>
        <a:p>
          <a:pPr algn="l"/>
          <a:r>
            <a:rPr lang="en-US" sz="1800">
              <a:latin typeface="Calibri" panose="020F0502020204030204" pitchFamily="34" charset="0"/>
              <a:cs typeface="Calibri" panose="020F0502020204030204" pitchFamily="34" charset="0"/>
            </a:rPr>
            <a:t>is aligned to the purpose of at least one topic area: well-rounded education, safe and healthy schools, or effective use of technology</a:t>
          </a:r>
        </a:p>
      </dgm:t>
    </dgm:pt>
    <dgm:pt modelId="{A94A6DEA-DC80-4DC9-9BA4-46DF6A138307}" type="parTrans" cxnId="{7EA42AAF-E897-4B87-9016-C707497B286F}">
      <dgm:prSet/>
      <dgm:spPr/>
      <dgm:t>
        <a:bodyPr/>
        <a:lstStyle/>
        <a:p>
          <a:endParaRPr lang="en-US" sz="1800">
            <a:latin typeface="Calibri" panose="020F0502020204030204" pitchFamily="34" charset="0"/>
            <a:cs typeface="Calibri" panose="020F0502020204030204" pitchFamily="34" charset="0"/>
          </a:endParaRPr>
        </a:p>
      </dgm:t>
    </dgm:pt>
    <dgm:pt modelId="{4FEBE180-A975-41C9-A6F7-E1F109E8E049}" type="sibTrans" cxnId="{7EA42AAF-E897-4B87-9016-C707497B286F}">
      <dgm:prSet/>
      <dgm:spPr/>
      <dgm:t>
        <a:bodyPr/>
        <a:lstStyle/>
        <a:p>
          <a:endParaRPr lang="en-US" sz="1800">
            <a:latin typeface="Calibri" panose="020F0502020204030204" pitchFamily="34" charset="0"/>
            <a:cs typeface="Calibri" panose="020F0502020204030204" pitchFamily="34" charset="0"/>
          </a:endParaRPr>
        </a:p>
      </dgm:t>
    </dgm:pt>
    <dgm:pt modelId="{3950E308-BE2A-4FB7-92A9-955AC3EC2F78}">
      <dgm:prSet phldrT="[Text]" custT="1"/>
      <dgm:spPr/>
      <dgm:t>
        <a:bodyPr/>
        <a:lstStyle/>
        <a:p>
          <a:r>
            <a:rPr lang="en-US" sz="1800" b="1">
              <a:solidFill>
                <a:schemeClr val="tx1"/>
              </a:solidFill>
              <a:latin typeface="Calibri" panose="020F0502020204030204" pitchFamily="34" charset="0"/>
              <a:cs typeface="Calibri" panose="020F0502020204030204" pitchFamily="34" charset="0"/>
            </a:rPr>
            <a:t>Step 3: </a:t>
          </a:r>
        </a:p>
        <a:p>
          <a:r>
            <a:rPr lang="en-US" sz="1800" b="1">
              <a:solidFill>
                <a:schemeClr val="tx1"/>
              </a:solidFill>
              <a:latin typeface="Calibri" panose="020F0502020204030204" pitchFamily="34" charset="0"/>
              <a:cs typeface="Calibri" panose="020F0502020204030204" pitchFamily="34" charset="0"/>
            </a:rPr>
            <a:t>The activity is</a:t>
          </a:r>
        </a:p>
      </dgm:t>
    </dgm:pt>
    <dgm:pt modelId="{6A0CA548-3F62-4822-BAAF-81FD9864D832}" type="parTrans" cxnId="{AF0AD745-86DB-4341-A7F0-FA5910BEC1B1}">
      <dgm:prSet/>
      <dgm:spPr/>
      <dgm:t>
        <a:bodyPr/>
        <a:lstStyle/>
        <a:p>
          <a:endParaRPr lang="en-US" sz="1800">
            <a:latin typeface="Calibri" panose="020F0502020204030204" pitchFamily="34" charset="0"/>
            <a:cs typeface="Calibri" panose="020F0502020204030204" pitchFamily="34" charset="0"/>
          </a:endParaRPr>
        </a:p>
      </dgm:t>
    </dgm:pt>
    <dgm:pt modelId="{9F6D039D-DE80-4A5F-B288-DEBBB143B6E6}" type="sibTrans" cxnId="{AF0AD745-86DB-4341-A7F0-FA5910BEC1B1}">
      <dgm:prSet/>
      <dgm:spPr/>
      <dgm:t>
        <a:bodyPr/>
        <a:lstStyle/>
        <a:p>
          <a:endParaRPr lang="en-US" sz="1800">
            <a:latin typeface="Calibri" panose="020F0502020204030204" pitchFamily="34" charset="0"/>
            <a:cs typeface="Calibri" panose="020F0502020204030204" pitchFamily="34" charset="0"/>
          </a:endParaRPr>
        </a:p>
      </dgm:t>
    </dgm:pt>
    <dgm:pt modelId="{64B48375-9E6F-4895-93FC-C3EDED13DF96}">
      <dgm:prSet phldrT="[Text]" custT="1"/>
      <dgm:spPr/>
      <dgm:t>
        <a:bodyPr/>
        <a:lstStyle/>
        <a:p>
          <a:pPr algn="l" rtl="0"/>
          <a:r>
            <a:rPr lang="en-US" sz="1800">
              <a:latin typeface="Calibri" panose="020F0502020204030204" pitchFamily="34" charset="0"/>
              <a:cs typeface="Calibri" panose="020F0502020204030204" pitchFamily="34" charset="0"/>
            </a:rPr>
            <a:t> allowable</a:t>
          </a:r>
        </a:p>
      </dgm:t>
    </dgm:pt>
    <dgm:pt modelId="{380AEE74-94F7-469B-B1C8-D01049EB0EE7}" type="parTrans" cxnId="{6623A93B-9531-4A84-8EA6-A24A9627CCE3}">
      <dgm:prSet/>
      <dgm:spPr/>
      <dgm:t>
        <a:bodyPr/>
        <a:lstStyle/>
        <a:p>
          <a:endParaRPr lang="en-US" sz="1800">
            <a:latin typeface="Calibri" panose="020F0502020204030204" pitchFamily="34" charset="0"/>
            <a:cs typeface="Calibri" panose="020F0502020204030204" pitchFamily="34" charset="0"/>
          </a:endParaRPr>
        </a:p>
      </dgm:t>
    </dgm:pt>
    <dgm:pt modelId="{05EAFAA8-B3E4-4820-A591-706167EA3285}" type="sibTrans" cxnId="{6623A93B-9531-4A84-8EA6-A24A9627CCE3}">
      <dgm:prSet/>
      <dgm:spPr/>
      <dgm:t>
        <a:bodyPr/>
        <a:lstStyle/>
        <a:p>
          <a:endParaRPr lang="en-US" sz="1800">
            <a:latin typeface="Calibri" panose="020F0502020204030204" pitchFamily="34" charset="0"/>
            <a:cs typeface="Calibri" panose="020F0502020204030204" pitchFamily="34" charset="0"/>
          </a:endParaRPr>
        </a:p>
      </dgm:t>
    </dgm:pt>
    <dgm:pt modelId="{8E7DFD18-76A5-4F55-90D6-F094939EF196}">
      <dgm:prSet custT="1"/>
      <dgm:spPr/>
      <dgm:t>
        <a:bodyPr/>
        <a:lstStyle/>
        <a:p>
          <a:pPr algn="l" rtl="0"/>
          <a:r>
            <a:rPr lang="en-US" sz="1800">
              <a:latin typeface="Calibri" panose="020F0502020204030204" pitchFamily="34" charset="0"/>
              <a:cs typeface="Calibri" panose="020F0502020204030204" pitchFamily="34" charset="0"/>
            </a:rPr>
            <a:t> reasonable and necessary  </a:t>
          </a:r>
        </a:p>
      </dgm:t>
    </dgm:pt>
    <dgm:pt modelId="{2DA812B3-1CC5-48DA-8A04-502DC803A1F8}" type="parTrans" cxnId="{57C5984B-EDC3-400B-BD9C-0252BBA40B4C}">
      <dgm:prSet/>
      <dgm:spPr/>
      <dgm:t>
        <a:bodyPr/>
        <a:lstStyle/>
        <a:p>
          <a:endParaRPr lang="en-US" sz="1800">
            <a:latin typeface="Calibri" panose="020F0502020204030204" pitchFamily="34" charset="0"/>
            <a:cs typeface="Calibri" panose="020F0502020204030204" pitchFamily="34" charset="0"/>
          </a:endParaRPr>
        </a:p>
      </dgm:t>
    </dgm:pt>
    <dgm:pt modelId="{F06A1644-3734-421D-B47F-BFDD6E2AF9DE}" type="sibTrans" cxnId="{57C5984B-EDC3-400B-BD9C-0252BBA40B4C}">
      <dgm:prSet/>
      <dgm:spPr/>
      <dgm:t>
        <a:bodyPr/>
        <a:lstStyle/>
        <a:p>
          <a:endParaRPr lang="en-US" sz="1800">
            <a:latin typeface="Calibri" panose="020F0502020204030204" pitchFamily="34" charset="0"/>
            <a:cs typeface="Calibri" panose="020F0502020204030204" pitchFamily="34" charset="0"/>
          </a:endParaRPr>
        </a:p>
      </dgm:t>
    </dgm:pt>
    <dgm:pt modelId="{B5792FE7-68EA-4410-94C4-B5477103A8BF}">
      <dgm:prSet custT="1"/>
      <dgm:spPr/>
      <dgm:t>
        <a:bodyPr/>
        <a:lstStyle/>
        <a:p>
          <a:pPr algn="l" rtl="0"/>
          <a:r>
            <a:rPr lang="en-US" sz="1800">
              <a:latin typeface="Calibri" panose="020F0502020204030204" pitchFamily="34" charset="0"/>
              <a:cs typeface="Calibri" panose="020F0502020204030204" pitchFamily="34" charset="0"/>
            </a:rPr>
            <a:t> allocable</a:t>
          </a:r>
        </a:p>
      </dgm:t>
    </dgm:pt>
    <dgm:pt modelId="{D2E3C42E-B352-4D59-96FC-BE6C35E2D596}" type="parTrans" cxnId="{13A8F91C-A3EC-4B3B-901A-F92B70D0E162}">
      <dgm:prSet/>
      <dgm:spPr/>
      <dgm:t>
        <a:bodyPr/>
        <a:lstStyle/>
        <a:p>
          <a:endParaRPr lang="en-US" sz="1800">
            <a:latin typeface="Calibri" panose="020F0502020204030204" pitchFamily="34" charset="0"/>
            <a:cs typeface="Calibri" panose="020F0502020204030204" pitchFamily="34" charset="0"/>
          </a:endParaRPr>
        </a:p>
      </dgm:t>
    </dgm:pt>
    <dgm:pt modelId="{A2F7C9AD-BAC0-4F7C-95CD-2DBEAF3C1638}" type="sibTrans" cxnId="{13A8F91C-A3EC-4B3B-901A-F92B70D0E162}">
      <dgm:prSet/>
      <dgm:spPr/>
      <dgm:t>
        <a:bodyPr/>
        <a:lstStyle/>
        <a:p>
          <a:endParaRPr lang="en-US" sz="1800">
            <a:latin typeface="Calibri" panose="020F0502020204030204" pitchFamily="34" charset="0"/>
            <a:cs typeface="Calibri" panose="020F0502020204030204" pitchFamily="34" charset="0"/>
          </a:endParaRPr>
        </a:p>
      </dgm:t>
    </dgm:pt>
    <dgm:pt modelId="{E82CE290-0158-4D24-BCD1-5D54DE8C4030}">
      <dgm:prSet custT="1"/>
      <dgm:spPr>
        <a:ln>
          <a:solidFill>
            <a:schemeClr val="bg1"/>
          </a:solidFill>
        </a:ln>
      </dgm:spPr>
      <dgm:t>
        <a:bodyPr/>
        <a:lstStyle/>
        <a:p>
          <a:r>
            <a:rPr lang="en-US" sz="1800" b="1">
              <a:solidFill>
                <a:schemeClr val="tx1"/>
              </a:solidFill>
              <a:latin typeface="Calibri" panose="020F0502020204030204" pitchFamily="34" charset="0"/>
              <a:cs typeface="Calibri" panose="020F0502020204030204" pitchFamily="34" charset="0"/>
            </a:rPr>
            <a:t>Step 4:</a:t>
          </a:r>
        </a:p>
        <a:p>
          <a:r>
            <a:rPr lang="en-US" sz="1800" b="1">
              <a:solidFill>
                <a:schemeClr val="tx1"/>
              </a:solidFill>
              <a:latin typeface="Calibri" panose="020F0502020204030204" pitchFamily="34" charset="0"/>
              <a:cs typeface="Calibri" panose="020F0502020204030204" pitchFamily="34" charset="0"/>
            </a:rPr>
            <a:t>Make sure the activity</a:t>
          </a:r>
        </a:p>
      </dgm:t>
    </dgm:pt>
    <dgm:pt modelId="{44E7DFAD-845F-4FCA-93DB-340F087B93DC}" type="sibTrans" cxnId="{D72368A7-E2F1-4127-95EF-1F384CAA4267}">
      <dgm:prSet/>
      <dgm:spPr/>
      <dgm:t>
        <a:bodyPr/>
        <a:lstStyle/>
        <a:p>
          <a:endParaRPr lang="en-US" sz="1800">
            <a:latin typeface="Calibri" panose="020F0502020204030204" pitchFamily="34" charset="0"/>
            <a:cs typeface="Calibri" panose="020F0502020204030204" pitchFamily="34" charset="0"/>
          </a:endParaRPr>
        </a:p>
      </dgm:t>
    </dgm:pt>
    <dgm:pt modelId="{055825F8-9615-4FDE-95AF-F77E3306AE11}" type="parTrans" cxnId="{D72368A7-E2F1-4127-95EF-1F384CAA4267}">
      <dgm:prSet/>
      <dgm:spPr/>
      <dgm:t>
        <a:bodyPr/>
        <a:lstStyle/>
        <a:p>
          <a:endParaRPr lang="en-US" sz="1800">
            <a:latin typeface="Calibri" panose="020F0502020204030204" pitchFamily="34" charset="0"/>
            <a:cs typeface="Calibri" panose="020F0502020204030204" pitchFamily="34" charset="0"/>
          </a:endParaRPr>
        </a:p>
      </dgm:t>
    </dgm:pt>
    <dgm:pt modelId="{7AB71587-840C-41AD-A242-F203C57C87EB}">
      <dgm:prSet phldrT="[Text]" custT="1"/>
      <dgm:spPr/>
      <dgm:t>
        <a:bodyPr/>
        <a:lstStyle/>
        <a:p>
          <a:pPr algn="l" rtl="0"/>
          <a:r>
            <a:rPr lang="en-US" sz="1800">
              <a:latin typeface="Calibri" panose="020F0502020204030204" pitchFamily="34" charset="0"/>
              <a:cs typeface="Calibri" panose="020F0502020204030204" pitchFamily="34" charset="0"/>
            </a:rPr>
            <a:t>for schools that were prioritized for participation.</a:t>
          </a:r>
        </a:p>
      </dgm:t>
    </dgm:pt>
    <dgm:pt modelId="{CC3DD70D-EDED-4CC9-8E9B-6CC06D43918B}" type="parTrans" cxnId="{D5CA5B4D-7225-449E-810A-C656F25679A3}">
      <dgm:prSet/>
      <dgm:spPr/>
      <dgm:t>
        <a:bodyPr/>
        <a:lstStyle/>
        <a:p>
          <a:endParaRPr lang="en-US" sz="1800">
            <a:latin typeface="Calibri" panose="020F0502020204030204" pitchFamily="34" charset="0"/>
            <a:cs typeface="Calibri" panose="020F0502020204030204" pitchFamily="34" charset="0"/>
          </a:endParaRPr>
        </a:p>
      </dgm:t>
    </dgm:pt>
    <dgm:pt modelId="{B0779BE6-BB69-4571-8FFB-61A43DF8B789}" type="sibTrans" cxnId="{D5CA5B4D-7225-449E-810A-C656F25679A3}">
      <dgm:prSet/>
      <dgm:spPr/>
      <dgm:t>
        <a:bodyPr/>
        <a:lstStyle/>
        <a:p>
          <a:endParaRPr lang="en-US" sz="1800">
            <a:latin typeface="Calibri" panose="020F0502020204030204" pitchFamily="34" charset="0"/>
            <a:cs typeface="Calibri" panose="020F0502020204030204" pitchFamily="34" charset="0"/>
          </a:endParaRPr>
        </a:p>
      </dgm:t>
    </dgm:pt>
    <dgm:pt modelId="{B703E064-6370-4DBA-81CB-CF62EBFD0EFF}">
      <dgm:prSet custT="1"/>
      <dgm:spPr/>
      <dgm:t>
        <a:bodyPr/>
        <a:lstStyle/>
        <a:p>
          <a:pPr algn="l"/>
          <a:r>
            <a:rPr lang="en-US" sz="1800">
              <a:latin typeface="Calibri" panose="020F0502020204030204" pitchFamily="34" charset="0"/>
              <a:cs typeface="Calibri" panose="020F0502020204030204" pitchFamily="34" charset="0"/>
            </a:rPr>
            <a:t>is not prohibited in ESEA</a:t>
          </a:r>
        </a:p>
      </dgm:t>
    </dgm:pt>
    <dgm:pt modelId="{23F03D29-3F9B-465F-ABCF-B8DF84673E99}" type="parTrans" cxnId="{162A09CA-20E3-4BD2-AAE0-7FBB0B768A25}">
      <dgm:prSet/>
      <dgm:spPr/>
      <dgm:t>
        <a:bodyPr/>
        <a:lstStyle/>
        <a:p>
          <a:endParaRPr lang="en-US" sz="1800">
            <a:latin typeface="Calibri" panose="020F0502020204030204" pitchFamily="34" charset="0"/>
            <a:cs typeface="Calibri" panose="020F0502020204030204" pitchFamily="34" charset="0"/>
          </a:endParaRPr>
        </a:p>
      </dgm:t>
    </dgm:pt>
    <dgm:pt modelId="{F6B11CF0-AC97-407B-B081-1BC30A2EA4F6}" type="sibTrans" cxnId="{162A09CA-20E3-4BD2-AAE0-7FBB0B768A25}">
      <dgm:prSet/>
      <dgm:spPr/>
      <dgm:t>
        <a:bodyPr/>
        <a:lstStyle/>
        <a:p>
          <a:endParaRPr lang="en-US" sz="1800">
            <a:latin typeface="Calibri" panose="020F0502020204030204" pitchFamily="34" charset="0"/>
            <a:cs typeface="Calibri" panose="020F0502020204030204" pitchFamily="34" charset="0"/>
          </a:endParaRPr>
        </a:p>
      </dgm:t>
    </dgm:pt>
    <dgm:pt modelId="{8C869C58-D4E9-4A24-B60C-2D36B152A5D5}">
      <dgm:prSet custT="1"/>
      <dgm:spPr/>
      <dgm:t>
        <a:bodyPr/>
        <a:lstStyle/>
        <a:p>
          <a:pPr algn="l"/>
          <a:r>
            <a:rPr lang="en-US" sz="1800">
              <a:latin typeface="Calibri" panose="020F0502020204030204" pitchFamily="34" charset="0"/>
              <a:cs typeface="Calibri" panose="020F0502020204030204" pitchFamily="34" charset="0"/>
            </a:rPr>
            <a:t>is not required by federal, State or local laws</a:t>
          </a:r>
        </a:p>
      </dgm:t>
    </dgm:pt>
    <dgm:pt modelId="{DF06D2D8-CDB2-4C48-BB67-A900EFE10289}" type="parTrans" cxnId="{6D6E0550-A146-48AF-8DAE-32C1D989140D}">
      <dgm:prSet/>
      <dgm:spPr/>
      <dgm:t>
        <a:bodyPr/>
        <a:lstStyle/>
        <a:p>
          <a:endParaRPr lang="en-US" sz="1800">
            <a:latin typeface="Calibri" panose="020F0502020204030204" pitchFamily="34" charset="0"/>
            <a:cs typeface="Calibri" panose="020F0502020204030204" pitchFamily="34" charset="0"/>
          </a:endParaRPr>
        </a:p>
      </dgm:t>
    </dgm:pt>
    <dgm:pt modelId="{42AE33CC-AA14-43D4-BCE8-408B4B7BF6A3}" type="sibTrans" cxnId="{6D6E0550-A146-48AF-8DAE-32C1D989140D}">
      <dgm:prSet/>
      <dgm:spPr/>
      <dgm:t>
        <a:bodyPr/>
        <a:lstStyle/>
        <a:p>
          <a:endParaRPr lang="en-US" sz="1800">
            <a:latin typeface="Calibri" panose="020F0502020204030204" pitchFamily="34" charset="0"/>
            <a:cs typeface="Calibri" panose="020F0502020204030204" pitchFamily="34" charset="0"/>
          </a:endParaRPr>
        </a:p>
      </dgm:t>
    </dgm:pt>
    <dgm:pt modelId="{61C7D6C1-E306-4294-BB8A-47C66CF37522}">
      <dgm:prSet custT="1"/>
      <dgm:spPr/>
      <dgm:t>
        <a:bodyPr/>
        <a:lstStyle/>
        <a:p>
          <a:pPr algn="l"/>
          <a:r>
            <a:rPr lang="en-US" sz="1800">
              <a:latin typeface="Calibri" panose="020F0502020204030204" pitchFamily="34" charset="0"/>
              <a:cs typeface="Calibri" panose="020F0502020204030204" pitchFamily="34" charset="0"/>
            </a:rPr>
            <a:t>was not paid for with State, Local, or other funds in the previous year</a:t>
          </a:r>
        </a:p>
      </dgm:t>
    </dgm:pt>
    <dgm:pt modelId="{77C5CC8B-67F9-4AD8-A634-3802A8914A21}" type="parTrans" cxnId="{006C3A87-1565-4C67-A3A9-720F59D17468}">
      <dgm:prSet/>
      <dgm:spPr/>
      <dgm:t>
        <a:bodyPr/>
        <a:lstStyle/>
        <a:p>
          <a:endParaRPr lang="en-US" sz="1800">
            <a:latin typeface="Calibri" panose="020F0502020204030204" pitchFamily="34" charset="0"/>
            <a:cs typeface="Calibri" panose="020F0502020204030204" pitchFamily="34" charset="0"/>
          </a:endParaRPr>
        </a:p>
      </dgm:t>
    </dgm:pt>
    <dgm:pt modelId="{A83DCDE5-8F37-4D14-A418-DE3C7DA98BB8}" type="sibTrans" cxnId="{006C3A87-1565-4C67-A3A9-720F59D17468}">
      <dgm:prSet/>
      <dgm:spPr/>
      <dgm:t>
        <a:bodyPr/>
        <a:lstStyle/>
        <a:p>
          <a:endParaRPr lang="en-US" sz="1800">
            <a:latin typeface="Calibri" panose="020F0502020204030204" pitchFamily="34" charset="0"/>
            <a:cs typeface="Calibri" panose="020F0502020204030204" pitchFamily="34" charset="0"/>
          </a:endParaRPr>
        </a:p>
      </dgm:t>
    </dgm:pt>
    <dgm:pt modelId="{0D1D9926-8730-4996-848F-3F4297E41DEA}">
      <dgm:prSet custT="1"/>
      <dgm:spPr/>
      <dgm:t>
        <a:bodyPr/>
        <a:lstStyle/>
        <a:p>
          <a:pPr algn="l" rtl="0"/>
          <a:r>
            <a:rPr lang="en-US" sz="1800">
              <a:latin typeface="Calibri" panose="020F0502020204030204" pitchFamily="34" charset="0"/>
              <a:cs typeface="Calibri" panose="020F0502020204030204" pitchFamily="34" charset="0"/>
            </a:rPr>
            <a:t>supplemental</a:t>
          </a:r>
        </a:p>
      </dgm:t>
    </dgm:pt>
    <dgm:pt modelId="{CCE689A1-B4D2-4F52-9CB4-DDF36AE45DF7}" type="parTrans" cxnId="{5F418AC3-E1D0-4E41-B6D1-9270106B3C8C}">
      <dgm:prSet/>
      <dgm:spPr/>
      <dgm:t>
        <a:bodyPr/>
        <a:lstStyle/>
        <a:p>
          <a:endParaRPr lang="en-US"/>
        </a:p>
      </dgm:t>
    </dgm:pt>
    <dgm:pt modelId="{E2315E5F-1E88-4523-B3D6-B68ACD859055}" type="sibTrans" cxnId="{5F418AC3-E1D0-4E41-B6D1-9270106B3C8C}">
      <dgm:prSet/>
      <dgm:spPr/>
      <dgm:t>
        <a:bodyPr/>
        <a:lstStyle/>
        <a:p>
          <a:endParaRPr lang="en-US"/>
        </a:p>
      </dgm:t>
    </dgm:pt>
    <dgm:pt modelId="{2601A6A0-8CCF-4620-B6F6-A9E703A12383}" type="pres">
      <dgm:prSet presAssocID="{858E36D1-3646-4D60-882D-480D918CCB2E}" presName="Name0" presStyleCnt="0">
        <dgm:presLayoutVars>
          <dgm:chPref val="3"/>
          <dgm:dir/>
          <dgm:animLvl val="lvl"/>
          <dgm:resizeHandles/>
        </dgm:presLayoutVars>
      </dgm:prSet>
      <dgm:spPr/>
    </dgm:pt>
    <dgm:pt modelId="{C1C45418-9264-419C-A0FF-8D3DF15740F0}" type="pres">
      <dgm:prSet presAssocID="{5D0DF8B4-F007-491E-9807-A605D4A41443}" presName="horFlow" presStyleCnt="0"/>
      <dgm:spPr/>
    </dgm:pt>
    <dgm:pt modelId="{7AA16AEC-9294-49F0-92EF-828862BAFAAC}" type="pres">
      <dgm:prSet presAssocID="{5D0DF8B4-F007-491E-9807-A605D4A41443}" presName="bigChev" presStyleLbl="node1" presStyleIdx="0" presStyleCnt="4"/>
      <dgm:spPr/>
    </dgm:pt>
    <dgm:pt modelId="{DBE99BEA-2290-49E2-B01A-E8089EEF4079}" type="pres">
      <dgm:prSet presAssocID="{BB4B2208-EB1A-42F5-9BE7-C7C59E7284D0}" presName="parTrans" presStyleCnt="0"/>
      <dgm:spPr/>
    </dgm:pt>
    <dgm:pt modelId="{AF499888-6085-4D1F-BAC7-21FCF19AF751}" type="pres">
      <dgm:prSet presAssocID="{11DA8D16-9C79-4C70-8769-A84AB06ADA13}" presName="node" presStyleLbl="alignAccFollowNode1" presStyleIdx="0" presStyleCnt="10" custScaleX="185501">
        <dgm:presLayoutVars>
          <dgm:bulletEnabled val="1"/>
        </dgm:presLayoutVars>
      </dgm:prSet>
      <dgm:spPr/>
    </dgm:pt>
    <dgm:pt modelId="{6FC15A39-CBEF-4DC5-A196-7A82DBDCA47A}" type="pres">
      <dgm:prSet presAssocID="{CD4BAF10-2A65-4D9D-B8EE-FBB50B2A31B2}" presName="sibTrans" presStyleCnt="0"/>
      <dgm:spPr/>
    </dgm:pt>
    <dgm:pt modelId="{50477173-8C9E-4D2A-9DFB-F8334DCF6AD3}" type="pres">
      <dgm:prSet presAssocID="{7AB71587-840C-41AD-A242-F203C57C87EB}" presName="node" presStyleLbl="alignAccFollowNode1" presStyleIdx="1" presStyleCnt="10" custScaleX="175107" custLinFactNeighborX="8030">
        <dgm:presLayoutVars>
          <dgm:bulletEnabled val="1"/>
        </dgm:presLayoutVars>
      </dgm:prSet>
      <dgm:spPr/>
    </dgm:pt>
    <dgm:pt modelId="{20188777-DAA0-472E-9EE4-9D1CECFDE502}" type="pres">
      <dgm:prSet presAssocID="{5D0DF8B4-F007-491E-9807-A605D4A41443}" presName="vSp" presStyleCnt="0"/>
      <dgm:spPr/>
    </dgm:pt>
    <dgm:pt modelId="{0A2758B7-443B-452C-92E9-4C29F7D67CBB}" type="pres">
      <dgm:prSet presAssocID="{A9AC11A9-6CEA-4F97-B61E-42BB1582C4FE}" presName="horFlow" presStyleCnt="0"/>
      <dgm:spPr/>
    </dgm:pt>
    <dgm:pt modelId="{55F2C4F1-1F1C-49F6-8055-C39D6E15CD35}" type="pres">
      <dgm:prSet presAssocID="{A9AC11A9-6CEA-4F97-B61E-42BB1582C4FE}" presName="bigChev" presStyleLbl="node1" presStyleIdx="1" presStyleCnt="4"/>
      <dgm:spPr/>
    </dgm:pt>
    <dgm:pt modelId="{FA090D77-6C1B-47BF-AC80-7AF2427A83D0}" type="pres">
      <dgm:prSet presAssocID="{A94A6DEA-DC80-4DC9-9BA4-46DF6A138307}" presName="parTrans" presStyleCnt="0"/>
      <dgm:spPr/>
    </dgm:pt>
    <dgm:pt modelId="{9B98A85B-D934-4A78-9A0D-4D916FE550CE}" type="pres">
      <dgm:prSet presAssocID="{A949309E-0A06-4D3D-9DC6-552F8C488F66}" presName="node" presStyleLbl="alignAccFollowNode1" presStyleIdx="2" presStyleCnt="10" custScaleX="346322" custLinFactNeighborX="7561" custLinFactNeighborY="-684">
        <dgm:presLayoutVars>
          <dgm:bulletEnabled val="1"/>
        </dgm:presLayoutVars>
      </dgm:prSet>
      <dgm:spPr/>
    </dgm:pt>
    <dgm:pt modelId="{BD800642-F292-4E98-82FC-364641AC1D02}" type="pres">
      <dgm:prSet presAssocID="{A9AC11A9-6CEA-4F97-B61E-42BB1582C4FE}" presName="vSp" presStyleCnt="0"/>
      <dgm:spPr/>
    </dgm:pt>
    <dgm:pt modelId="{72F898A0-4BE8-43A2-9B68-DF81741CD269}" type="pres">
      <dgm:prSet presAssocID="{3950E308-BE2A-4FB7-92A9-955AC3EC2F78}" presName="horFlow" presStyleCnt="0"/>
      <dgm:spPr/>
    </dgm:pt>
    <dgm:pt modelId="{B32FB1C9-8D66-4C50-A207-1D6CDC6329C3}" type="pres">
      <dgm:prSet presAssocID="{3950E308-BE2A-4FB7-92A9-955AC3EC2F78}" presName="bigChev" presStyleLbl="node1" presStyleIdx="2" presStyleCnt="4"/>
      <dgm:spPr/>
    </dgm:pt>
    <dgm:pt modelId="{11773904-FF0B-4863-93A7-B07279EBF854}" type="pres">
      <dgm:prSet presAssocID="{380AEE74-94F7-469B-B1C8-D01049EB0EE7}" presName="parTrans" presStyleCnt="0"/>
      <dgm:spPr/>
    </dgm:pt>
    <dgm:pt modelId="{02049AD3-D0E3-4B75-8DD8-96716A52B54B}" type="pres">
      <dgm:prSet presAssocID="{64B48375-9E6F-4895-93FC-C3EDED13DF96}" presName="node" presStyleLbl="alignAccFollowNode1" presStyleIdx="3" presStyleCnt="10" custScaleX="85608">
        <dgm:presLayoutVars>
          <dgm:bulletEnabled val="1"/>
        </dgm:presLayoutVars>
      </dgm:prSet>
      <dgm:spPr/>
    </dgm:pt>
    <dgm:pt modelId="{EB2B2D2E-D39F-4FFD-996E-4CB78F861071}" type="pres">
      <dgm:prSet presAssocID="{05EAFAA8-B3E4-4820-A591-706167EA3285}" presName="sibTrans" presStyleCnt="0"/>
      <dgm:spPr/>
    </dgm:pt>
    <dgm:pt modelId="{0947F070-D1B6-4CDF-9754-6ACC467D9EC7}" type="pres">
      <dgm:prSet presAssocID="{8E7DFD18-76A5-4F55-90D6-F094939EF196}" presName="node" presStyleLbl="alignAccFollowNode1" presStyleIdx="4" presStyleCnt="10" custScaleX="105064" custLinFactNeighborY="-1725">
        <dgm:presLayoutVars>
          <dgm:bulletEnabled val="1"/>
        </dgm:presLayoutVars>
      </dgm:prSet>
      <dgm:spPr/>
    </dgm:pt>
    <dgm:pt modelId="{A6AA1D25-AD73-486B-B22D-E6328D66F44F}" type="pres">
      <dgm:prSet presAssocID="{F06A1644-3734-421D-B47F-BFDD6E2AF9DE}" presName="sibTrans" presStyleCnt="0"/>
      <dgm:spPr/>
    </dgm:pt>
    <dgm:pt modelId="{F8073BF7-7077-4154-BF35-3CB81DDE6062}" type="pres">
      <dgm:prSet presAssocID="{B5792FE7-68EA-4410-94C4-B5477103A8BF}" presName="node" presStyleLbl="alignAccFollowNode1" presStyleIdx="5" presStyleCnt="10" custScaleX="85608">
        <dgm:presLayoutVars>
          <dgm:bulletEnabled val="1"/>
        </dgm:presLayoutVars>
      </dgm:prSet>
      <dgm:spPr/>
    </dgm:pt>
    <dgm:pt modelId="{AF86DC76-F73F-4BBE-B3FD-EBBEF3626E1E}" type="pres">
      <dgm:prSet presAssocID="{A2F7C9AD-BAC0-4F7C-95CD-2DBEAF3C1638}" presName="sibTrans" presStyleCnt="0"/>
      <dgm:spPr/>
    </dgm:pt>
    <dgm:pt modelId="{451244FE-4860-4B5C-815B-BCD1A32D8E0F}" type="pres">
      <dgm:prSet presAssocID="{0D1D9926-8730-4996-848F-3F4297E41DEA}" presName="node" presStyleLbl="alignAccFollowNode1" presStyleIdx="6" presStyleCnt="10" custScaleX="114656" custLinFactNeighborX="4382" custLinFactNeighborY="-3753">
        <dgm:presLayoutVars>
          <dgm:bulletEnabled val="1"/>
        </dgm:presLayoutVars>
      </dgm:prSet>
      <dgm:spPr/>
    </dgm:pt>
    <dgm:pt modelId="{D638C6E3-B1AF-4CD9-8305-B258B1A3D64D}" type="pres">
      <dgm:prSet presAssocID="{3950E308-BE2A-4FB7-92A9-955AC3EC2F78}" presName="vSp" presStyleCnt="0"/>
      <dgm:spPr/>
    </dgm:pt>
    <dgm:pt modelId="{BF316C44-419D-4D0B-9317-36FA923E210F}" type="pres">
      <dgm:prSet presAssocID="{E82CE290-0158-4D24-BCD1-5D54DE8C4030}" presName="horFlow" presStyleCnt="0"/>
      <dgm:spPr/>
    </dgm:pt>
    <dgm:pt modelId="{F868ED72-EF79-4133-8100-0AB595C1131B}" type="pres">
      <dgm:prSet presAssocID="{E82CE290-0158-4D24-BCD1-5D54DE8C4030}" presName="bigChev" presStyleLbl="node1" presStyleIdx="3" presStyleCnt="4"/>
      <dgm:spPr/>
    </dgm:pt>
    <dgm:pt modelId="{9BE6CACB-5580-4EAD-BFB3-1CA7B4D56971}" type="pres">
      <dgm:prSet presAssocID="{23F03D29-3F9B-465F-ABCF-B8DF84673E99}" presName="parTrans" presStyleCnt="0"/>
      <dgm:spPr/>
    </dgm:pt>
    <dgm:pt modelId="{891A9CE1-425C-4E31-81FE-4CF3BFBC312C}" type="pres">
      <dgm:prSet presAssocID="{B703E064-6370-4DBA-81CB-CF62EBFD0EFF}" presName="node" presStyleLbl="alignAccFollowNode1" presStyleIdx="7" presStyleCnt="10">
        <dgm:presLayoutVars>
          <dgm:bulletEnabled val="1"/>
        </dgm:presLayoutVars>
      </dgm:prSet>
      <dgm:spPr/>
    </dgm:pt>
    <dgm:pt modelId="{33F61C55-DD34-4F2A-A613-F0C462303D3E}" type="pres">
      <dgm:prSet presAssocID="{F6B11CF0-AC97-407B-B081-1BC30A2EA4F6}" presName="sibTrans" presStyleCnt="0"/>
      <dgm:spPr/>
    </dgm:pt>
    <dgm:pt modelId="{1E4F42B1-87BA-4952-AFF3-F594D49E425F}" type="pres">
      <dgm:prSet presAssocID="{8C869C58-D4E9-4A24-B60C-2D36B152A5D5}" presName="node" presStyleLbl="alignAccFollowNode1" presStyleIdx="8" presStyleCnt="10" custScaleX="120811">
        <dgm:presLayoutVars>
          <dgm:bulletEnabled val="1"/>
        </dgm:presLayoutVars>
      </dgm:prSet>
      <dgm:spPr/>
    </dgm:pt>
    <dgm:pt modelId="{6E8A11ED-B763-4FE9-96B2-9F58B8F4259D}" type="pres">
      <dgm:prSet presAssocID="{42AE33CC-AA14-43D4-BCE8-408B4B7BF6A3}" presName="sibTrans" presStyleCnt="0"/>
      <dgm:spPr/>
    </dgm:pt>
    <dgm:pt modelId="{93FD2D2C-8312-43BE-AD5E-31F962431D70}" type="pres">
      <dgm:prSet presAssocID="{61C7D6C1-E306-4294-BB8A-47C66CF37522}" presName="node" presStyleLbl="alignAccFollowNode1" presStyleIdx="9" presStyleCnt="10" custScaleX="155073">
        <dgm:presLayoutVars>
          <dgm:bulletEnabled val="1"/>
        </dgm:presLayoutVars>
      </dgm:prSet>
      <dgm:spPr/>
    </dgm:pt>
  </dgm:ptLst>
  <dgm:cxnLst>
    <dgm:cxn modelId="{71B43E00-BA67-40C6-8B2C-4EC9965F4971}" type="presOf" srcId="{64B48375-9E6F-4895-93FC-C3EDED13DF96}" destId="{02049AD3-D0E3-4B75-8DD8-96716A52B54B}" srcOrd="0" destOrd="0" presId="urn:microsoft.com/office/officeart/2005/8/layout/lProcess3"/>
    <dgm:cxn modelId="{E27D0403-96DC-42CF-AE27-9A4E102D40A6}" type="presOf" srcId="{61C7D6C1-E306-4294-BB8A-47C66CF37522}" destId="{93FD2D2C-8312-43BE-AD5E-31F962431D70}" srcOrd="0" destOrd="0" presId="urn:microsoft.com/office/officeart/2005/8/layout/lProcess3"/>
    <dgm:cxn modelId="{9DE3AB07-8078-42B1-9D51-20F0C0119AC8}" srcId="{858E36D1-3646-4D60-882D-480D918CCB2E}" destId="{A9AC11A9-6CEA-4F97-B61E-42BB1582C4FE}" srcOrd="1" destOrd="0" parTransId="{762F1AF4-9A9E-4908-BD01-4BA99A722295}" sibTransId="{E9E6C481-5F0D-4B23-B7EF-91C7BD2D15B3}"/>
    <dgm:cxn modelId="{D023F90C-D8AC-4537-BE5B-5509AA7CCADB}" type="presOf" srcId="{0D1D9926-8730-4996-848F-3F4297E41DEA}" destId="{451244FE-4860-4B5C-815B-BCD1A32D8E0F}" srcOrd="0" destOrd="0" presId="urn:microsoft.com/office/officeart/2005/8/layout/lProcess3"/>
    <dgm:cxn modelId="{C8087B1B-2770-4DD8-9364-942412C8CAF2}" type="presOf" srcId="{B703E064-6370-4DBA-81CB-CF62EBFD0EFF}" destId="{891A9CE1-425C-4E31-81FE-4CF3BFBC312C}" srcOrd="0" destOrd="0" presId="urn:microsoft.com/office/officeart/2005/8/layout/lProcess3"/>
    <dgm:cxn modelId="{08ECC51C-A7CE-4494-B502-9BD4E861DE51}" type="presOf" srcId="{858E36D1-3646-4D60-882D-480D918CCB2E}" destId="{2601A6A0-8CCF-4620-B6F6-A9E703A12383}" srcOrd="0" destOrd="0" presId="urn:microsoft.com/office/officeart/2005/8/layout/lProcess3"/>
    <dgm:cxn modelId="{13A8F91C-A3EC-4B3B-901A-F92B70D0E162}" srcId="{3950E308-BE2A-4FB7-92A9-955AC3EC2F78}" destId="{B5792FE7-68EA-4410-94C4-B5477103A8BF}" srcOrd="2" destOrd="0" parTransId="{D2E3C42E-B352-4D59-96FC-BE6C35E2D596}" sibTransId="{A2F7C9AD-BAC0-4F7C-95CD-2DBEAF3C1638}"/>
    <dgm:cxn modelId="{6623A93B-9531-4A84-8EA6-A24A9627CCE3}" srcId="{3950E308-BE2A-4FB7-92A9-955AC3EC2F78}" destId="{64B48375-9E6F-4895-93FC-C3EDED13DF96}" srcOrd="0" destOrd="0" parTransId="{380AEE74-94F7-469B-B1C8-D01049EB0EE7}" sibTransId="{05EAFAA8-B3E4-4820-A591-706167EA3285}"/>
    <dgm:cxn modelId="{60BAFD60-2038-4905-AB90-E0B53F227479}" type="presOf" srcId="{8C869C58-D4E9-4A24-B60C-2D36B152A5D5}" destId="{1E4F42B1-87BA-4952-AFF3-F594D49E425F}" srcOrd="0" destOrd="0" presId="urn:microsoft.com/office/officeart/2005/8/layout/lProcess3"/>
    <dgm:cxn modelId="{83B4AC62-9CD8-43D2-8D8C-7EFAE71A35FF}" type="presOf" srcId="{E82CE290-0158-4D24-BCD1-5D54DE8C4030}" destId="{F868ED72-EF79-4133-8100-0AB595C1131B}" srcOrd="0" destOrd="0" presId="urn:microsoft.com/office/officeart/2005/8/layout/lProcess3"/>
    <dgm:cxn modelId="{AF0AD745-86DB-4341-A7F0-FA5910BEC1B1}" srcId="{858E36D1-3646-4D60-882D-480D918CCB2E}" destId="{3950E308-BE2A-4FB7-92A9-955AC3EC2F78}" srcOrd="2" destOrd="0" parTransId="{6A0CA548-3F62-4822-BAAF-81FD9864D832}" sibTransId="{9F6D039D-DE80-4A5F-B288-DEBBB143B6E6}"/>
    <dgm:cxn modelId="{57C5984B-EDC3-400B-BD9C-0252BBA40B4C}" srcId="{3950E308-BE2A-4FB7-92A9-955AC3EC2F78}" destId="{8E7DFD18-76A5-4F55-90D6-F094939EF196}" srcOrd="1" destOrd="0" parTransId="{2DA812B3-1CC5-48DA-8A04-502DC803A1F8}" sibTransId="{F06A1644-3734-421D-B47F-BFDD6E2AF9DE}"/>
    <dgm:cxn modelId="{D5CA5B4D-7225-449E-810A-C656F25679A3}" srcId="{5D0DF8B4-F007-491E-9807-A605D4A41443}" destId="{7AB71587-840C-41AD-A242-F203C57C87EB}" srcOrd="1" destOrd="0" parTransId="{CC3DD70D-EDED-4CC9-8E9B-6CC06D43918B}" sibTransId="{B0779BE6-BB69-4571-8FFB-61A43DF8B789}"/>
    <dgm:cxn modelId="{6D6E0550-A146-48AF-8DAE-32C1D989140D}" srcId="{E82CE290-0158-4D24-BCD1-5D54DE8C4030}" destId="{8C869C58-D4E9-4A24-B60C-2D36B152A5D5}" srcOrd="1" destOrd="0" parTransId="{DF06D2D8-CDB2-4C48-BB67-A900EFE10289}" sibTransId="{42AE33CC-AA14-43D4-BCE8-408B4B7BF6A3}"/>
    <dgm:cxn modelId="{13E6C353-0D34-4A9A-ADAD-01AB5E5F7531}" srcId="{858E36D1-3646-4D60-882D-480D918CCB2E}" destId="{5D0DF8B4-F007-491E-9807-A605D4A41443}" srcOrd="0" destOrd="0" parTransId="{326C832E-10A5-436B-83B8-58B067175E7E}" sibTransId="{7C797A18-79A7-4036-B05C-08D714F912F3}"/>
    <dgm:cxn modelId="{F8249C55-5411-4D11-87AA-3430B4367681}" type="presOf" srcId="{A9AC11A9-6CEA-4F97-B61E-42BB1582C4FE}" destId="{55F2C4F1-1F1C-49F6-8055-C39D6E15CD35}" srcOrd="0" destOrd="0" presId="urn:microsoft.com/office/officeart/2005/8/layout/lProcess3"/>
    <dgm:cxn modelId="{006C3A87-1565-4C67-A3A9-720F59D17468}" srcId="{E82CE290-0158-4D24-BCD1-5D54DE8C4030}" destId="{61C7D6C1-E306-4294-BB8A-47C66CF37522}" srcOrd="2" destOrd="0" parTransId="{77C5CC8B-67F9-4AD8-A634-3802A8914A21}" sibTransId="{A83DCDE5-8F37-4D14-A418-DE3C7DA98BB8}"/>
    <dgm:cxn modelId="{40B08299-0B61-4620-A1F4-2E060C3B0BF2}" type="presOf" srcId="{8E7DFD18-76A5-4F55-90D6-F094939EF196}" destId="{0947F070-D1B6-4CDF-9754-6ACC467D9EC7}" srcOrd="0" destOrd="0" presId="urn:microsoft.com/office/officeart/2005/8/layout/lProcess3"/>
    <dgm:cxn modelId="{9530CCA0-B7BB-49E2-84C1-CC86CA0A78DC}" type="presOf" srcId="{7AB71587-840C-41AD-A242-F203C57C87EB}" destId="{50477173-8C9E-4D2A-9DFB-F8334DCF6AD3}" srcOrd="0" destOrd="0" presId="urn:microsoft.com/office/officeart/2005/8/layout/lProcess3"/>
    <dgm:cxn modelId="{8C19C0A4-EFB5-4B7C-B471-52F1D9A83668}" type="presOf" srcId="{5D0DF8B4-F007-491E-9807-A605D4A41443}" destId="{7AA16AEC-9294-49F0-92EF-828862BAFAAC}" srcOrd="0" destOrd="0" presId="urn:microsoft.com/office/officeart/2005/8/layout/lProcess3"/>
    <dgm:cxn modelId="{D72368A7-E2F1-4127-95EF-1F384CAA4267}" srcId="{858E36D1-3646-4D60-882D-480D918CCB2E}" destId="{E82CE290-0158-4D24-BCD1-5D54DE8C4030}" srcOrd="3" destOrd="0" parTransId="{055825F8-9615-4FDE-95AF-F77E3306AE11}" sibTransId="{44E7DFAD-845F-4FCA-93DB-340F087B93DC}"/>
    <dgm:cxn modelId="{7EA42AAF-E897-4B87-9016-C707497B286F}" srcId="{A9AC11A9-6CEA-4F97-B61E-42BB1582C4FE}" destId="{A949309E-0A06-4D3D-9DC6-552F8C488F66}" srcOrd="0" destOrd="0" parTransId="{A94A6DEA-DC80-4DC9-9BA4-46DF6A138307}" sibTransId="{4FEBE180-A975-41C9-A6F7-E1F109E8E049}"/>
    <dgm:cxn modelId="{1A8392C2-E6F8-4A7B-952C-9BBE584A83FD}" type="presOf" srcId="{3950E308-BE2A-4FB7-92A9-955AC3EC2F78}" destId="{B32FB1C9-8D66-4C50-A207-1D6CDC6329C3}" srcOrd="0" destOrd="0" presId="urn:microsoft.com/office/officeart/2005/8/layout/lProcess3"/>
    <dgm:cxn modelId="{5F418AC3-E1D0-4E41-B6D1-9270106B3C8C}" srcId="{3950E308-BE2A-4FB7-92A9-955AC3EC2F78}" destId="{0D1D9926-8730-4996-848F-3F4297E41DEA}" srcOrd="3" destOrd="0" parTransId="{CCE689A1-B4D2-4F52-9CB4-DDF36AE45DF7}" sibTransId="{E2315E5F-1E88-4523-B3D6-B68ACD859055}"/>
    <dgm:cxn modelId="{162A09CA-20E3-4BD2-AAE0-7FBB0B768A25}" srcId="{E82CE290-0158-4D24-BCD1-5D54DE8C4030}" destId="{B703E064-6370-4DBA-81CB-CF62EBFD0EFF}" srcOrd="0" destOrd="0" parTransId="{23F03D29-3F9B-465F-ABCF-B8DF84673E99}" sibTransId="{F6B11CF0-AC97-407B-B081-1BC30A2EA4F6}"/>
    <dgm:cxn modelId="{5BDFD0DA-4746-4417-AD70-8009287CB8D0}" srcId="{5D0DF8B4-F007-491E-9807-A605D4A41443}" destId="{11DA8D16-9C79-4C70-8769-A84AB06ADA13}" srcOrd="0" destOrd="0" parTransId="{BB4B2208-EB1A-42F5-9BE7-C7C59E7284D0}" sibTransId="{CD4BAF10-2A65-4D9D-B8EE-FBB50B2A31B2}"/>
    <dgm:cxn modelId="{682C10E6-F938-4F85-8B24-5936B2A8536B}" type="presOf" srcId="{11DA8D16-9C79-4C70-8769-A84AB06ADA13}" destId="{AF499888-6085-4D1F-BAC7-21FCF19AF751}" srcOrd="0" destOrd="0" presId="urn:microsoft.com/office/officeart/2005/8/layout/lProcess3"/>
    <dgm:cxn modelId="{6CD246F5-84B0-4144-84B9-3B71A0A3BE07}" type="presOf" srcId="{A949309E-0A06-4D3D-9DC6-552F8C488F66}" destId="{9B98A85B-D934-4A78-9A0D-4D916FE550CE}" srcOrd="0" destOrd="0" presId="urn:microsoft.com/office/officeart/2005/8/layout/lProcess3"/>
    <dgm:cxn modelId="{E180CAFC-6E09-4BAA-9BE5-52F6367BA961}" type="presOf" srcId="{B5792FE7-68EA-4410-94C4-B5477103A8BF}" destId="{F8073BF7-7077-4154-BF35-3CB81DDE6062}" srcOrd="0" destOrd="0" presId="urn:microsoft.com/office/officeart/2005/8/layout/lProcess3"/>
    <dgm:cxn modelId="{86543E6D-1E0A-48EB-8448-A1720808E335}" type="presParOf" srcId="{2601A6A0-8CCF-4620-B6F6-A9E703A12383}" destId="{C1C45418-9264-419C-A0FF-8D3DF15740F0}" srcOrd="0" destOrd="0" presId="urn:microsoft.com/office/officeart/2005/8/layout/lProcess3"/>
    <dgm:cxn modelId="{11AADA51-E76B-4F54-90FE-B542820C8426}" type="presParOf" srcId="{C1C45418-9264-419C-A0FF-8D3DF15740F0}" destId="{7AA16AEC-9294-49F0-92EF-828862BAFAAC}" srcOrd="0" destOrd="0" presId="urn:microsoft.com/office/officeart/2005/8/layout/lProcess3"/>
    <dgm:cxn modelId="{7514DDFE-0C8D-47CD-AD94-EA5499230399}" type="presParOf" srcId="{C1C45418-9264-419C-A0FF-8D3DF15740F0}" destId="{DBE99BEA-2290-49E2-B01A-E8089EEF4079}" srcOrd="1" destOrd="0" presId="urn:microsoft.com/office/officeart/2005/8/layout/lProcess3"/>
    <dgm:cxn modelId="{8D8FD0F7-9946-4703-AF76-CE9BEE09D67A}" type="presParOf" srcId="{C1C45418-9264-419C-A0FF-8D3DF15740F0}" destId="{AF499888-6085-4D1F-BAC7-21FCF19AF751}" srcOrd="2" destOrd="0" presId="urn:microsoft.com/office/officeart/2005/8/layout/lProcess3"/>
    <dgm:cxn modelId="{5587D7DC-74C9-4A56-AA4E-71E8A754E575}" type="presParOf" srcId="{C1C45418-9264-419C-A0FF-8D3DF15740F0}" destId="{6FC15A39-CBEF-4DC5-A196-7A82DBDCA47A}" srcOrd="3" destOrd="0" presId="urn:microsoft.com/office/officeart/2005/8/layout/lProcess3"/>
    <dgm:cxn modelId="{BF00670D-E41D-43BA-8DA9-982C0639D2F6}" type="presParOf" srcId="{C1C45418-9264-419C-A0FF-8D3DF15740F0}" destId="{50477173-8C9E-4D2A-9DFB-F8334DCF6AD3}" srcOrd="4" destOrd="0" presId="urn:microsoft.com/office/officeart/2005/8/layout/lProcess3"/>
    <dgm:cxn modelId="{17573252-7FCA-45DC-BA19-41E425C6A083}" type="presParOf" srcId="{2601A6A0-8CCF-4620-B6F6-A9E703A12383}" destId="{20188777-DAA0-472E-9EE4-9D1CECFDE502}" srcOrd="1" destOrd="0" presId="urn:microsoft.com/office/officeart/2005/8/layout/lProcess3"/>
    <dgm:cxn modelId="{2396BA6F-275A-402A-8762-9BA16243D3E2}" type="presParOf" srcId="{2601A6A0-8CCF-4620-B6F6-A9E703A12383}" destId="{0A2758B7-443B-452C-92E9-4C29F7D67CBB}" srcOrd="2" destOrd="0" presId="urn:microsoft.com/office/officeart/2005/8/layout/lProcess3"/>
    <dgm:cxn modelId="{DE22CAA3-952B-4CBB-824F-753D2168EF7D}" type="presParOf" srcId="{0A2758B7-443B-452C-92E9-4C29F7D67CBB}" destId="{55F2C4F1-1F1C-49F6-8055-C39D6E15CD35}" srcOrd="0" destOrd="0" presId="urn:microsoft.com/office/officeart/2005/8/layout/lProcess3"/>
    <dgm:cxn modelId="{1A2342B7-392E-40D6-95F1-8B525F5C5B32}" type="presParOf" srcId="{0A2758B7-443B-452C-92E9-4C29F7D67CBB}" destId="{FA090D77-6C1B-47BF-AC80-7AF2427A83D0}" srcOrd="1" destOrd="0" presId="urn:microsoft.com/office/officeart/2005/8/layout/lProcess3"/>
    <dgm:cxn modelId="{C0D1C346-3FF5-4A9E-8241-17B3618C37C8}" type="presParOf" srcId="{0A2758B7-443B-452C-92E9-4C29F7D67CBB}" destId="{9B98A85B-D934-4A78-9A0D-4D916FE550CE}" srcOrd="2" destOrd="0" presId="urn:microsoft.com/office/officeart/2005/8/layout/lProcess3"/>
    <dgm:cxn modelId="{0A385955-2B89-4FF4-9C83-ECE2C7373920}" type="presParOf" srcId="{2601A6A0-8CCF-4620-B6F6-A9E703A12383}" destId="{BD800642-F292-4E98-82FC-364641AC1D02}" srcOrd="3" destOrd="0" presId="urn:microsoft.com/office/officeart/2005/8/layout/lProcess3"/>
    <dgm:cxn modelId="{84FD93E6-B98C-440B-8699-6B16CDD46946}" type="presParOf" srcId="{2601A6A0-8CCF-4620-B6F6-A9E703A12383}" destId="{72F898A0-4BE8-43A2-9B68-DF81741CD269}" srcOrd="4" destOrd="0" presId="urn:microsoft.com/office/officeart/2005/8/layout/lProcess3"/>
    <dgm:cxn modelId="{A9C68915-3B87-4CEE-BA23-967040F73D14}" type="presParOf" srcId="{72F898A0-4BE8-43A2-9B68-DF81741CD269}" destId="{B32FB1C9-8D66-4C50-A207-1D6CDC6329C3}" srcOrd="0" destOrd="0" presId="urn:microsoft.com/office/officeart/2005/8/layout/lProcess3"/>
    <dgm:cxn modelId="{0009C3BF-C12A-46DC-8D01-A19227550F66}" type="presParOf" srcId="{72F898A0-4BE8-43A2-9B68-DF81741CD269}" destId="{11773904-FF0B-4863-93A7-B07279EBF854}" srcOrd="1" destOrd="0" presId="urn:microsoft.com/office/officeart/2005/8/layout/lProcess3"/>
    <dgm:cxn modelId="{AB3F5FEA-4C35-4661-AEBC-F9096114AC08}" type="presParOf" srcId="{72F898A0-4BE8-43A2-9B68-DF81741CD269}" destId="{02049AD3-D0E3-4B75-8DD8-96716A52B54B}" srcOrd="2" destOrd="0" presId="urn:microsoft.com/office/officeart/2005/8/layout/lProcess3"/>
    <dgm:cxn modelId="{7DFBB597-6E5B-4064-A8C9-8BBA601B2C2E}" type="presParOf" srcId="{72F898A0-4BE8-43A2-9B68-DF81741CD269}" destId="{EB2B2D2E-D39F-4FFD-996E-4CB78F861071}" srcOrd="3" destOrd="0" presId="urn:microsoft.com/office/officeart/2005/8/layout/lProcess3"/>
    <dgm:cxn modelId="{5A50A279-C012-4FE3-888D-329A7E593BA2}" type="presParOf" srcId="{72F898A0-4BE8-43A2-9B68-DF81741CD269}" destId="{0947F070-D1B6-4CDF-9754-6ACC467D9EC7}" srcOrd="4" destOrd="0" presId="urn:microsoft.com/office/officeart/2005/8/layout/lProcess3"/>
    <dgm:cxn modelId="{EF75D53F-EB4C-40A3-A102-5AB2B114B44E}" type="presParOf" srcId="{72F898A0-4BE8-43A2-9B68-DF81741CD269}" destId="{A6AA1D25-AD73-486B-B22D-E6328D66F44F}" srcOrd="5" destOrd="0" presId="urn:microsoft.com/office/officeart/2005/8/layout/lProcess3"/>
    <dgm:cxn modelId="{0625A9E1-9F19-403E-B6FC-86AB890F89F3}" type="presParOf" srcId="{72F898A0-4BE8-43A2-9B68-DF81741CD269}" destId="{F8073BF7-7077-4154-BF35-3CB81DDE6062}" srcOrd="6" destOrd="0" presId="urn:microsoft.com/office/officeart/2005/8/layout/lProcess3"/>
    <dgm:cxn modelId="{B8EB860D-CCFC-4972-A275-AD7F951DE46B}" type="presParOf" srcId="{72F898A0-4BE8-43A2-9B68-DF81741CD269}" destId="{AF86DC76-F73F-4BBE-B3FD-EBBEF3626E1E}" srcOrd="7" destOrd="0" presId="urn:microsoft.com/office/officeart/2005/8/layout/lProcess3"/>
    <dgm:cxn modelId="{511E5ACA-D817-4C24-AB4B-EBB7146A6766}" type="presParOf" srcId="{72F898A0-4BE8-43A2-9B68-DF81741CD269}" destId="{451244FE-4860-4B5C-815B-BCD1A32D8E0F}" srcOrd="8" destOrd="0" presId="urn:microsoft.com/office/officeart/2005/8/layout/lProcess3"/>
    <dgm:cxn modelId="{75419B53-D94B-4231-9DC8-3AE212FC6D58}" type="presParOf" srcId="{2601A6A0-8CCF-4620-B6F6-A9E703A12383}" destId="{D638C6E3-B1AF-4CD9-8305-B258B1A3D64D}" srcOrd="5" destOrd="0" presId="urn:microsoft.com/office/officeart/2005/8/layout/lProcess3"/>
    <dgm:cxn modelId="{90619DAC-2313-4BBA-81F6-06E3A1F8C15B}" type="presParOf" srcId="{2601A6A0-8CCF-4620-B6F6-A9E703A12383}" destId="{BF316C44-419D-4D0B-9317-36FA923E210F}" srcOrd="6" destOrd="0" presId="urn:microsoft.com/office/officeart/2005/8/layout/lProcess3"/>
    <dgm:cxn modelId="{1849E367-1609-4576-8CE3-731987F122FA}" type="presParOf" srcId="{BF316C44-419D-4D0B-9317-36FA923E210F}" destId="{F868ED72-EF79-4133-8100-0AB595C1131B}" srcOrd="0" destOrd="0" presId="urn:microsoft.com/office/officeart/2005/8/layout/lProcess3"/>
    <dgm:cxn modelId="{82CD965C-5906-40FF-BE35-9D4F13801D50}" type="presParOf" srcId="{BF316C44-419D-4D0B-9317-36FA923E210F}" destId="{9BE6CACB-5580-4EAD-BFB3-1CA7B4D56971}" srcOrd="1" destOrd="0" presId="urn:microsoft.com/office/officeart/2005/8/layout/lProcess3"/>
    <dgm:cxn modelId="{B8DAB8D5-68AC-4F4C-B93B-45E3685D0D6F}" type="presParOf" srcId="{BF316C44-419D-4D0B-9317-36FA923E210F}" destId="{891A9CE1-425C-4E31-81FE-4CF3BFBC312C}" srcOrd="2" destOrd="0" presId="urn:microsoft.com/office/officeart/2005/8/layout/lProcess3"/>
    <dgm:cxn modelId="{02E9BFB5-0A61-430A-8C73-88DB2B00F5BB}" type="presParOf" srcId="{BF316C44-419D-4D0B-9317-36FA923E210F}" destId="{33F61C55-DD34-4F2A-A613-F0C462303D3E}" srcOrd="3" destOrd="0" presId="urn:microsoft.com/office/officeart/2005/8/layout/lProcess3"/>
    <dgm:cxn modelId="{5CC4032C-D1DF-4200-80FF-38677791CD7E}" type="presParOf" srcId="{BF316C44-419D-4D0B-9317-36FA923E210F}" destId="{1E4F42B1-87BA-4952-AFF3-F594D49E425F}" srcOrd="4" destOrd="0" presId="urn:microsoft.com/office/officeart/2005/8/layout/lProcess3"/>
    <dgm:cxn modelId="{A540DB9D-ABEF-4D3A-954A-045BFE5742BD}" type="presParOf" srcId="{BF316C44-419D-4D0B-9317-36FA923E210F}" destId="{6E8A11ED-B763-4FE9-96B2-9F58B8F4259D}" srcOrd="5" destOrd="0" presId="urn:microsoft.com/office/officeart/2005/8/layout/lProcess3"/>
    <dgm:cxn modelId="{49020901-AC8E-4A90-9184-47371A2BB47B}" type="presParOf" srcId="{BF316C44-419D-4D0B-9317-36FA923E210F}" destId="{93FD2D2C-8312-43BE-AD5E-31F962431D70}" srcOrd="6" destOrd="0" presId="urn:microsoft.com/office/officeart/2005/8/layout/lProcess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942194-1999-4003-974B-90187833FA5E}"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US"/>
        </a:p>
      </dgm:t>
    </dgm:pt>
    <dgm:pt modelId="{1EBD3D58-E184-42D9-AA51-545BE8C5D4E1}">
      <dgm:prSet phldrT="[Text]" custT="1"/>
      <dgm:spPr/>
      <dgm:t>
        <a:bodyPr/>
        <a:lstStyle/>
        <a:p>
          <a:pPr algn="ctr"/>
          <a:r>
            <a:rPr lang="en-US" altLang="en-US" sz="2200" b="1">
              <a:latin typeface="Calibri" panose="020F0502020204030204" pitchFamily="34" charset="0"/>
              <a:cs typeface="Calibri" panose="020F0502020204030204" pitchFamily="34" charset="0"/>
            </a:rPr>
            <a:t>Allowable</a:t>
          </a:r>
          <a:endParaRPr lang="en-US" sz="2200">
            <a:latin typeface="Calibri" panose="020F0502020204030204" pitchFamily="34" charset="0"/>
            <a:cs typeface="Calibri" panose="020F0502020204030204" pitchFamily="34" charset="0"/>
          </a:endParaRPr>
        </a:p>
      </dgm:t>
    </dgm:pt>
    <dgm:pt modelId="{9A71C313-725C-4C24-AF49-236F569844A7}" type="par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1302CB5-E1D0-4BD7-97A2-00087B3ACB55}" type="sibTrans" cxnId="{ED6DD74E-D04F-4468-A575-AC7B3C1CD40E}">
      <dgm:prSet/>
      <dgm:spPr/>
      <dgm:t>
        <a:bodyPr/>
        <a:lstStyle/>
        <a:p>
          <a:pPr algn="l"/>
          <a:endParaRPr lang="en-US" sz="4000">
            <a:latin typeface="Calibri" panose="020F0502020204030204" pitchFamily="34" charset="0"/>
            <a:cs typeface="Calibri" panose="020F0502020204030204" pitchFamily="34" charset="0"/>
          </a:endParaRPr>
        </a:p>
      </dgm:t>
    </dgm:pt>
    <dgm:pt modelId="{58F29986-8445-4E07-A043-820410E634CD}">
      <dgm:prSet custT="1"/>
      <dgm:spPr/>
      <dgm:t>
        <a:bodyPr/>
        <a:lstStyle/>
        <a:p>
          <a:pPr algn="ctr"/>
          <a:r>
            <a:rPr lang="en-US" altLang="en-US" sz="2200" b="1">
              <a:latin typeface="Calibri" panose="020F0502020204030204" pitchFamily="34" charset="0"/>
              <a:cs typeface="Calibri" panose="020F0502020204030204" pitchFamily="34" charset="0"/>
            </a:rPr>
            <a:t>Necessary</a:t>
          </a:r>
          <a:endParaRPr lang="en-US" altLang="en-US" sz="2200">
            <a:latin typeface="Calibri" panose="020F0502020204030204" pitchFamily="34" charset="0"/>
            <a:cs typeface="Calibri" panose="020F0502020204030204" pitchFamily="34" charset="0"/>
          </a:endParaRPr>
        </a:p>
      </dgm:t>
    </dgm:pt>
    <dgm:pt modelId="{9DEA4B95-D982-4D81-A0B0-C8C19C1CFDFC}" type="par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7241CBCF-1E6D-4E0E-9C1C-C440A3552668}" type="sibTrans" cxnId="{03F62D04-E850-4BA4-B158-6CD5463D1A15}">
      <dgm:prSet/>
      <dgm:spPr/>
      <dgm:t>
        <a:bodyPr/>
        <a:lstStyle/>
        <a:p>
          <a:pPr algn="l"/>
          <a:endParaRPr lang="en-US" sz="4000">
            <a:latin typeface="Calibri" panose="020F0502020204030204" pitchFamily="34" charset="0"/>
            <a:cs typeface="Calibri" panose="020F0502020204030204" pitchFamily="34" charset="0"/>
          </a:endParaRPr>
        </a:p>
      </dgm:t>
    </dgm:pt>
    <dgm:pt modelId="{C7B65DB0-4171-4079-B10F-6EAD5DEBAF26}">
      <dgm:prSet custT="1"/>
      <dgm:spPr/>
      <dgm:t>
        <a:bodyPr/>
        <a:lstStyle/>
        <a:p>
          <a:pPr algn="ctr"/>
          <a:r>
            <a:rPr lang="en-US" altLang="en-US" sz="2200" b="1">
              <a:latin typeface="Calibri" panose="020F0502020204030204" pitchFamily="34" charset="0"/>
              <a:cs typeface="Calibri" panose="020F0502020204030204" pitchFamily="34" charset="0"/>
            </a:rPr>
            <a:t>Reasonable</a:t>
          </a:r>
          <a:endParaRPr lang="en-US" altLang="en-US" sz="2200">
            <a:latin typeface="Calibri" panose="020F0502020204030204" pitchFamily="34" charset="0"/>
            <a:cs typeface="Calibri" panose="020F0502020204030204" pitchFamily="34" charset="0"/>
          </a:endParaRPr>
        </a:p>
      </dgm:t>
    </dgm:pt>
    <dgm:pt modelId="{77BD6D78-F92D-4E46-B827-6FF756FAACCA}" type="par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B9F4EFA1-DD7F-4A6B-8B71-4C8C35B73ACF}" type="sibTrans" cxnId="{3C78A7BA-2262-48A7-8EA2-494775FC3C31}">
      <dgm:prSet/>
      <dgm:spPr/>
      <dgm:t>
        <a:bodyPr/>
        <a:lstStyle/>
        <a:p>
          <a:pPr algn="l"/>
          <a:endParaRPr lang="en-US" sz="4000">
            <a:latin typeface="Calibri" panose="020F0502020204030204" pitchFamily="34" charset="0"/>
            <a:cs typeface="Calibri" panose="020F0502020204030204" pitchFamily="34" charset="0"/>
          </a:endParaRPr>
        </a:p>
      </dgm:t>
    </dgm:pt>
    <dgm:pt modelId="{C0BABF9B-C9DD-4E27-860C-F5CD56A24819}">
      <dgm:prSet custT="1"/>
      <dgm:spPr/>
      <dgm:t>
        <a:bodyPr/>
        <a:lstStyle/>
        <a:p>
          <a:pPr algn="ctr"/>
          <a:r>
            <a:rPr lang="en-US" altLang="en-US" sz="2200" b="1">
              <a:latin typeface="Calibri" panose="020F0502020204030204" pitchFamily="34" charset="0"/>
              <a:cs typeface="Calibri" panose="020F0502020204030204" pitchFamily="34" charset="0"/>
            </a:rPr>
            <a:t>Allocable</a:t>
          </a:r>
          <a:endParaRPr lang="en-US" altLang="en-US" sz="2200">
            <a:latin typeface="Calibri" panose="020F0502020204030204" pitchFamily="34" charset="0"/>
            <a:cs typeface="Calibri" panose="020F0502020204030204" pitchFamily="34" charset="0"/>
          </a:endParaRPr>
        </a:p>
      </dgm:t>
    </dgm:pt>
    <dgm:pt modelId="{12BC14CC-4407-411C-A635-BD475FFD651B}" type="par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800667C8-49E3-4763-8249-5594B14D666B}" type="sibTrans" cxnId="{11087203-A98E-4016-B184-0C56F013D911}">
      <dgm:prSet/>
      <dgm:spPr/>
      <dgm:t>
        <a:bodyPr/>
        <a:lstStyle/>
        <a:p>
          <a:pPr algn="l"/>
          <a:endParaRPr lang="en-US" sz="4000">
            <a:latin typeface="Calibri" panose="020F0502020204030204" pitchFamily="34" charset="0"/>
            <a:cs typeface="Calibri" panose="020F0502020204030204" pitchFamily="34" charset="0"/>
          </a:endParaRPr>
        </a:p>
      </dgm:t>
    </dgm:pt>
    <dgm:pt modelId="{001FE101-AABD-4323-8B8D-33591B445B87}">
      <dgm:prSet custT="1"/>
      <dgm:spPr/>
      <dgm:t>
        <a:bodyPr/>
        <a:lstStyle/>
        <a:p>
          <a:pPr algn="ctr"/>
          <a:r>
            <a:rPr lang="en-US" altLang="en-US" sz="2200" b="1">
              <a:latin typeface="Calibri" panose="020F0502020204030204" pitchFamily="34" charset="0"/>
              <a:cs typeface="Calibri" panose="020F0502020204030204" pitchFamily="34" charset="0"/>
            </a:rPr>
            <a:t>Authorized</a:t>
          </a:r>
          <a:endParaRPr lang="en-US" altLang="en-US" sz="2200">
            <a:latin typeface="Calibri" panose="020F0502020204030204" pitchFamily="34" charset="0"/>
            <a:cs typeface="Calibri" panose="020F0502020204030204" pitchFamily="34" charset="0"/>
          </a:endParaRPr>
        </a:p>
      </dgm:t>
    </dgm:pt>
    <dgm:pt modelId="{6313CA16-7816-4926-8A98-D20B77B15A40}" type="par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A071E76E-045E-4A86-BEA8-A247ED49484F}" type="sibTrans" cxnId="{1E1F48E3-89A5-4CA7-B292-8910C39BA476}">
      <dgm:prSet/>
      <dgm:spPr/>
      <dgm:t>
        <a:bodyPr/>
        <a:lstStyle/>
        <a:p>
          <a:pPr algn="l"/>
          <a:endParaRPr lang="en-US" sz="4000">
            <a:latin typeface="Calibri" panose="020F0502020204030204" pitchFamily="34" charset="0"/>
            <a:cs typeface="Calibri" panose="020F0502020204030204" pitchFamily="34" charset="0"/>
          </a:endParaRPr>
        </a:p>
      </dgm:t>
    </dgm:pt>
    <dgm:pt modelId="{CD9488A7-3AC5-427B-85A7-02A6F667E28B}">
      <dgm:prSet custT="1"/>
      <dgm:spPr/>
      <dgm:t>
        <a:bodyPr/>
        <a:lstStyle/>
        <a:p>
          <a:pPr algn="ctr"/>
          <a:r>
            <a:rPr lang="en-US" altLang="en-US" sz="2200" b="1">
              <a:latin typeface="Calibri" panose="020F0502020204030204" pitchFamily="34" charset="0"/>
              <a:cs typeface="Calibri" panose="020F0502020204030204" pitchFamily="34" charset="0"/>
            </a:rPr>
            <a:t>Documented</a:t>
          </a:r>
          <a:endParaRPr lang="en-US" altLang="en-US" sz="2200">
            <a:latin typeface="Calibri" panose="020F0502020204030204" pitchFamily="34" charset="0"/>
            <a:cs typeface="Calibri" panose="020F0502020204030204" pitchFamily="34" charset="0"/>
          </a:endParaRPr>
        </a:p>
      </dgm:t>
    </dgm:pt>
    <dgm:pt modelId="{14305590-6B67-4C14-BB46-82EBC65EA5A2}" type="par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C8D468AC-03FF-4820-BB81-0451EEA65445}" type="sibTrans" cxnId="{21B09E95-35B5-4DD3-82AA-DB660E66ED8B}">
      <dgm:prSet/>
      <dgm:spPr/>
      <dgm:t>
        <a:bodyPr/>
        <a:lstStyle/>
        <a:p>
          <a:pPr algn="l"/>
          <a:endParaRPr lang="en-US" sz="4000">
            <a:latin typeface="Calibri" panose="020F0502020204030204" pitchFamily="34" charset="0"/>
            <a:cs typeface="Calibri" panose="020F0502020204030204" pitchFamily="34" charset="0"/>
          </a:endParaRPr>
        </a:p>
      </dgm:t>
    </dgm:pt>
    <dgm:pt modelId="{61AE4BA4-E310-446A-82CA-0374BAE417A5}">
      <dgm:prSet phldrT="[Text]" custT="1"/>
      <dgm:spPr/>
      <dgm:t>
        <a:bodyPr/>
        <a:lstStyle/>
        <a:p>
          <a:pPr algn="l"/>
          <a:r>
            <a:rPr lang="en-US" altLang="en-US" sz="2000">
              <a:latin typeface="Calibri" panose="020F0502020204030204" pitchFamily="34" charset="0"/>
              <a:cs typeface="Calibri" panose="020F0502020204030204" pitchFamily="34" charset="0"/>
            </a:rPr>
            <a:t>under individual program rules.</a:t>
          </a:r>
          <a:endParaRPr lang="en-US" sz="2000">
            <a:latin typeface="Calibri" panose="020F0502020204030204" pitchFamily="34" charset="0"/>
            <a:cs typeface="Calibri" panose="020F0502020204030204" pitchFamily="34" charset="0"/>
          </a:endParaRPr>
        </a:p>
      </dgm:t>
    </dgm:pt>
    <dgm:pt modelId="{BB132204-E590-4FB0-A822-C0A6E8C59758}" type="par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6645EFDF-09B5-4A9F-897F-6B1E0F142FBF}" type="sibTrans" cxnId="{61B953CE-DE98-4924-8F1C-E40C8731A3FF}">
      <dgm:prSet/>
      <dgm:spPr/>
      <dgm:t>
        <a:bodyPr/>
        <a:lstStyle/>
        <a:p>
          <a:pPr algn="l"/>
          <a:endParaRPr lang="en-US">
            <a:latin typeface="Calibri" panose="020F0502020204030204" pitchFamily="34" charset="0"/>
            <a:cs typeface="Calibri" panose="020F0502020204030204" pitchFamily="34" charset="0"/>
          </a:endParaRPr>
        </a:p>
      </dgm:t>
    </dgm:pt>
    <dgm:pt modelId="{71F2E26A-501F-4EB3-8CD2-66FFDB7F7CAB}">
      <dgm:prSet custT="1"/>
      <dgm:spPr/>
      <dgm:t>
        <a:bodyPr/>
        <a:lstStyle/>
        <a:p>
          <a:pPr algn="l"/>
          <a:r>
            <a:rPr lang="en-US" altLang="en-US" sz="2000">
              <a:latin typeface="Calibri" panose="020F0502020204030204" pitchFamily="34" charset="0"/>
              <a:cs typeface="Calibri" panose="020F0502020204030204" pitchFamily="34" charset="0"/>
            </a:rPr>
            <a:t>for the proper and efficient performance of the program.</a:t>
          </a:r>
        </a:p>
      </dgm:t>
    </dgm:pt>
    <dgm:pt modelId="{5EFB4AC9-C810-4EFB-98AD-35CB0062C81A}" type="par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32B2382B-C1F9-4023-86B5-EBE5DC4FE997}" type="sibTrans" cxnId="{22EC8BA3-10D0-4390-8031-678968233439}">
      <dgm:prSet/>
      <dgm:spPr/>
      <dgm:t>
        <a:bodyPr/>
        <a:lstStyle/>
        <a:p>
          <a:pPr algn="l"/>
          <a:endParaRPr lang="en-US">
            <a:latin typeface="Calibri" panose="020F0502020204030204" pitchFamily="34" charset="0"/>
            <a:cs typeface="Calibri" panose="020F0502020204030204" pitchFamily="34" charset="0"/>
          </a:endParaRPr>
        </a:p>
      </dgm:t>
    </dgm:pt>
    <dgm:pt modelId="{8D0F1968-F2CE-4BD5-AE3A-AFA963937DE9}">
      <dgm:prSet custT="1"/>
      <dgm:spPr/>
      <dgm:t>
        <a:bodyPr/>
        <a:lstStyle/>
        <a:p>
          <a:pPr algn="l"/>
          <a:r>
            <a:rPr lang="en-US" altLang="en-US" sz="2000">
              <a:latin typeface="Calibri" panose="020F0502020204030204" pitchFamily="34" charset="0"/>
              <a:cs typeface="Calibri" panose="020F0502020204030204" pitchFamily="34" charset="0"/>
            </a:rPr>
            <a:t>in that it would be a cost that a prudent person would incur under similar circumstances.</a:t>
          </a:r>
        </a:p>
      </dgm:t>
    </dgm:pt>
    <dgm:pt modelId="{36B1E465-5C22-4A15-B2B2-890FAEE61DDC}" type="par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116D4413-1F12-40E7-91CA-154D2A9A8DBB}" type="sibTrans" cxnId="{BF5AB310-D160-404B-806D-2E98181424D7}">
      <dgm:prSet/>
      <dgm:spPr/>
      <dgm:t>
        <a:bodyPr/>
        <a:lstStyle/>
        <a:p>
          <a:pPr algn="l"/>
          <a:endParaRPr lang="en-US">
            <a:latin typeface="Calibri" panose="020F0502020204030204" pitchFamily="34" charset="0"/>
            <a:cs typeface="Calibri" panose="020F0502020204030204" pitchFamily="34" charset="0"/>
          </a:endParaRPr>
        </a:p>
      </dgm:t>
    </dgm:pt>
    <dgm:pt modelId="{CEC48B08-BCA9-465C-9B19-C3662F94DB97}">
      <dgm:prSet custT="1"/>
      <dgm:spPr/>
      <dgm:t>
        <a:bodyPr/>
        <a:lstStyle/>
        <a:p>
          <a:pPr algn="l"/>
          <a:r>
            <a:rPr lang="en-US" altLang="en-US" sz="2000">
              <a:latin typeface="Calibri" panose="020F0502020204030204" pitchFamily="34" charset="0"/>
              <a:cs typeface="Calibri" panose="020F0502020204030204" pitchFamily="34" charset="0"/>
            </a:rPr>
            <a:t>to the program, such that the program must benefit in proportion to the amount charged to the federal program.</a:t>
          </a:r>
        </a:p>
      </dgm:t>
    </dgm:pt>
    <dgm:pt modelId="{0EF65992-1996-4A4A-A513-E5E226776693}" type="par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A7E55499-311A-44CA-826A-7876EE7BC0CC}" type="sibTrans" cxnId="{D6BB6EE3-77AE-4E49-8B60-2EB612610152}">
      <dgm:prSet/>
      <dgm:spPr/>
      <dgm:t>
        <a:bodyPr/>
        <a:lstStyle/>
        <a:p>
          <a:pPr algn="l"/>
          <a:endParaRPr lang="en-US">
            <a:latin typeface="Calibri" panose="020F0502020204030204" pitchFamily="34" charset="0"/>
            <a:cs typeface="Calibri" panose="020F0502020204030204" pitchFamily="34" charset="0"/>
          </a:endParaRPr>
        </a:p>
      </dgm:t>
    </dgm:pt>
    <dgm:pt modelId="{9360EF3B-2A90-4DD8-B413-53AEFF61D037}">
      <dgm:prSet custT="1"/>
      <dgm:spPr/>
      <dgm:t>
        <a:bodyPr/>
        <a:lstStyle/>
        <a:p>
          <a:pPr algn="l"/>
          <a:r>
            <a:rPr lang="en-US" altLang="en-US" sz="2000">
              <a:latin typeface="Calibri" panose="020F0502020204030204" pitchFamily="34" charset="0"/>
              <a:cs typeface="Calibri" panose="020F0502020204030204" pitchFamily="34" charset="0"/>
            </a:rPr>
            <a:t>or otherwise not prohibited, by federal, state or local rules.</a:t>
          </a:r>
        </a:p>
      </dgm:t>
    </dgm:pt>
    <dgm:pt modelId="{9DD1A752-BF5A-4234-BF6A-35BC8ECDBF00}" type="par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FC25809E-6F41-4BF2-8CFC-99C8A5E07FCB}" type="sibTrans" cxnId="{DEAAC5EA-6D74-4090-AF90-FCD7FEAB0E66}">
      <dgm:prSet/>
      <dgm:spPr/>
      <dgm:t>
        <a:bodyPr/>
        <a:lstStyle/>
        <a:p>
          <a:pPr algn="l"/>
          <a:endParaRPr lang="en-US">
            <a:latin typeface="Calibri" panose="020F0502020204030204" pitchFamily="34" charset="0"/>
            <a:cs typeface="Calibri" panose="020F0502020204030204" pitchFamily="34" charset="0"/>
          </a:endParaRPr>
        </a:p>
      </dgm:t>
    </dgm:pt>
    <dgm:pt modelId="{74B3209D-3158-4584-9E4A-8830F7CD68DF}">
      <dgm:prSet custT="1"/>
      <dgm:spPr/>
      <dgm:t>
        <a:bodyPr/>
        <a:lstStyle/>
        <a:p>
          <a:pPr algn="l"/>
          <a:r>
            <a:rPr lang="en-US" altLang="en-US" sz="2000">
              <a:latin typeface="Calibri" panose="020F0502020204030204" pitchFamily="34" charset="0"/>
              <a:cs typeface="Calibri" panose="020F0502020204030204" pitchFamily="34" charset="0"/>
            </a:rPr>
            <a:t>to justify all fiscal and program requirements.</a:t>
          </a:r>
        </a:p>
      </dgm:t>
    </dgm:pt>
    <dgm:pt modelId="{9312946E-149E-46B1-85E1-D65DDE6C0B50}" type="par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5F16E74D-3C31-48E1-97A4-BA17371D16F6}" type="sibTrans" cxnId="{2081460C-0500-4842-ADB9-E0DE6FCF4783}">
      <dgm:prSet/>
      <dgm:spPr/>
      <dgm:t>
        <a:bodyPr/>
        <a:lstStyle/>
        <a:p>
          <a:pPr algn="l"/>
          <a:endParaRPr lang="en-US">
            <a:latin typeface="Calibri" panose="020F0502020204030204" pitchFamily="34" charset="0"/>
            <a:cs typeface="Calibri" panose="020F0502020204030204" pitchFamily="34" charset="0"/>
          </a:endParaRPr>
        </a:p>
      </dgm:t>
    </dgm:pt>
    <dgm:pt modelId="{451986A6-E697-4ED1-8533-76C32A015AAC}" type="pres">
      <dgm:prSet presAssocID="{C6942194-1999-4003-974B-90187833FA5E}" presName="Name0" presStyleCnt="0">
        <dgm:presLayoutVars>
          <dgm:chPref val="3"/>
          <dgm:dir/>
          <dgm:animLvl val="lvl"/>
          <dgm:resizeHandles/>
        </dgm:presLayoutVars>
      </dgm:prSet>
      <dgm:spPr/>
    </dgm:pt>
    <dgm:pt modelId="{1BCB1536-98C6-4B74-9698-6CD3BD3FBDDE}" type="pres">
      <dgm:prSet presAssocID="{1EBD3D58-E184-42D9-AA51-545BE8C5D4E1}" presName="horFlow" presStyleCnt="0"/>
      <dgm:spPr/>
    </dgm:pt>
    <dgm:pt modelId="{F26E674B-B2D1-4BDC-B5DD-7068EBA873EF}" type="pres">
      <dgm:prSet presAssocID="{1EBD3D58-E184-42D9-AA51-545BE8C5D4E1}" presName="bigChev" presStyleLbl="node1" presStyleIdx="0" presStyleCnt="6" custScaleX="126062" custLinFactNeighborX="-20338" custLinFactNeighborY="-96"/>
      <dgm:spPr/>
    </dgm:pt>
    <dgm:pt modelId="{5090808E-7FED-40F9-831B-A195D587C7AB}" type="pres">
      <dgm:prSet presAssocID="{BB132204-E590-4FB0-A822-C0A6E8C59758}" presName="parTrans" presStyleCnt="0"/>
      <dgm:spPr/>
    </dgm:pt>
    <dgm:pt modelId="{422AE7A9-6181-48EB-A260-BB5D0EF039DC}" type="pres">
      <dgm:prSet presAssocID="{61AE4BA4-E310-446A-82CA-0374BAE417A5}" presName="node" presStyleLbl="alignAccFollowNode1" presStyleIdx="0" presStyleCnt="6" custScaleX="521130" custLinFactNeighborX="13525" custLinFactNeighborY="149">
        <dgm:presLayoutVars>
          <dgm:bulletEnabled val="1"/>
        </dgm:presLayoutVars>
      </dgm:prSet>
      <dgm:spPr/>
    </dgm:pt>
    <dgm:pt modelId="{DE0EAE2C-43BE-4693-BBC5-EB8A44A7FF38}" type="pres">
      <dgm:prSet presAssocID="{1EBD3D58-E184-42D9-AA51-545BE8C5D4E1}" presName="vSp" presStyleCnt="0"/>
      <dgm:spPr/>
    </dgm:pt>
    <dgm:pt modelId="{E5307351-10C6-4D85-9C4A-E8B7CE7F47A1}" type="pres">
      <dgm:prSet presAssocID="{58F29986-8445-4E07-A043-820410E634CD}" presName="horFlow" presStyleCnt="0"/>
      <dgm:spPr/>
    </dgm:pt>
    <dgm:pt modelId="{5C29259A-5A0B-4520-A3D4-D317561E2FFA}" type="pres">
      <dgm:prSet presAssocID="{58F29986-8445-4E07-A043-820410E634CD}" presName="bigChev" presStyleLbl="node1" presStyleIdx="1" presStyleCnt="6" custScaleX="126062" custLinFactNeighborX="-20338" custLinFactNeighborY="-5939"/>
      <dgm:spPr/>
    </dgm:pt>
    <dgm:pt modelId="{9F77CB7F-C2DF-4DC0-89E4-834BBFB3D4F6}" type="pres">
      <dgm:prSet presAssocID="{5EFB4AC9-C810-4EFB-98AD-35CB0062C81A}" presName="parTrans" presStyleCnt="0"/>
      <dgm:spPr/>
    </dgm:pt>
    <dgm:pt modelId="{43E7C184-3E95-4318-AA30-FFEDEBFDE98E}" type="pres">
      <dgm:prSet presAssocID="{71F2E26A-501F-4EB3-8CD2-66FFDB7F7CAB}" presName="node" presStyleLbl="alignAccFollowNode1" presStyleIdx="1" presStyleCnt="6" custScaleX="521130" custLinFactNeighborX="1809" custLinFactNeighborY="-7155">
        <dgm:presLayoutVars>
          <dgm:bulletEnabled val="1"/>
        </dgm:presLayoutVars>
      </dgm:prSet>
      <dgm:spPr/>
    </dgm:pt>
    <dgm:pt modelId="{77E6D8F7-2B4B-45E7-A9DE-454A91F3F8D9}" type="pres">
      <dgm:prSet presAssocID="{58F29986-8445-4E07-A043-820410E634CD}" presName="vSp" presStyleCnt="0"/>
      <dgm:spPr/>
    </dgm:pt>
    <dgm:pt modelId="{E46D8F90-5EE5-4534-A62A-24D6A8F69BF0}" type="pres">
      <dgm:prSet presAssocID="{C7B65DB0-4171-4079-B10F-6EAD5DEBAF26}" presName="horFlow" presStyleCnt="0"/>
      <dgm:spPr/>
    </dgm:pt>
    <dgm:pt modelId="{ABE74536-333B-45E9-95DD-60BF5DCBF8CE}" type="pres">
      <dgm:prSet presAssocID="{C7B65DB0-4171-4079-B10F-6EAD5DEBAF26}" presName="bigChev" presStyleLbl="node1" presStyleIdx="2" presStyleCnt="6" custScaleX="126062" custLinFactNeighborX="-20338" custLinFactNeighborY="-5939"/>
      <dgm:spPr/>
    </dgm:pt>
    <dgm:pt modelId="{BD1B1243-27AA-4B0E-8346-5D323515A094}" type="pres">
      <dgm:prSet presAssocID="{36B1E465-5C22-4A15-B2B2-890FAEE61DDC}" presName="parTrans" presStyleCnt="0"/>
      <dgm:spPr/>
    </dgm:pt>
    <dgm:pt modelId="{70168ED6-9F5E-41A7-A218-C54E8B545C8C}" type="pres">
      <dgm:prSet presAssocID="{8D0F1968-F2CE-4BD5-AE3A-AFA963937DE9}" presName="node" presStyleLbl="alignAccFollowNode1" presStyleIdx="2" presStyleCnt="6" custScaleX="521130" custLinFactNeighborX="13525" custLinFactNeighborY="-7155">
        <dgm:presLayoutVars>
          <dgm:bulletEnabled val="1"/>
        </dgm:presLayoutVars>
      </dgm:prSet>
      <dgm:spPr/>
    </dgm:pt>
    <dgm:pt modelId="{C5A1984C-67A4-4482-98FE-12136464456D}" type="pres">
      <dgm:prSet presAssocID="{C7B65DB0-4171-4079-B10F-6EAD5DEBAF26}" presName="vSp" presStyleCnt="0"/>
      <dgm:spPr/>
    </dgm:pt>
    <dgm:pt modelId="{5442177A-3556-4CF2-9117-25102EEB793E}" type="pres">
      <dgm:prSet presAssocID="{C0BABF9B-C9DD-4E27-860C-F5CD56A24819}" presName="horFlow" presStyleCnt="0"/>
      <dgm:spPr/>
    </dgm:pt>
    <dgm:pt modelId="{0E5A45B3-61C2-4082-ADA8-90D6FACBF835}" type="pres">
      <dgm:prSet presAssocID="{C0BABF9B-C9DD-4E27-860C-F5CD56A24819}" presName="bigChev" presStyleLbl="node1" presStyleIdx="3" presStyleCnt="6" custScaleX="126062" custLinFactNeighborX="-20338" custLinFactNeighborY="-5939"/>
      <dgm:spPr/>
    </dgm:pt>
    <dgm:pt modelId="{D180BEE5-DEDA-417A-BCF8-E97A841E7B3D}" type="pres">
      <dgm:prSet presAssocID="{0EF65992-1996-4A4A-A513-E5E226776693}" presName="parTrans" presStyleCnt="0"/>
      <dgm:spPr/>
    </dgm:pt>
    <dgm:pt modelId="{97381633-6949-48FF-A1FC-FD784A733413}" type="pres">
      <dgm:prSet presAssocID="{CEC48B08-BCA9-465C-9B19-C3662F94DB97}" presName="node" presStyleLbl="alignAccFollowNode1" presStyleIdx="3" presStyleCnt="6" custScaleX="521130" custLinFactNeighborX="13525" custLinFactNeighborY="-7155">
        <dgm:presLayoutVars>
          <dgm:bulletEnabled val="1"/>
        </dgm:presLayoutVars>
      </dgm:prSet>
      <dgm:spPr/>
    </dgm:pt>
    <dgm:pt modelId="{AC383907-0F2A-4F44-B015-BA6E9519914C}" type="pres">
      <dgm:prSet presAssocID="{C0BABF9B-C9DD-4E27-860C-F5CD56A24819}" presName="vSp" presStyleCnt="0"/>
      <dgm:spPr/>
    </dgm:pt>
    <dgm:pt modelId="{72F337DA-15D3-458C-BAAD-EAD8186CDD61}" type="pres">
      <dgm:prSet presAssocID="{001FE101-AABD-4323-8B8D-33591B445B87}" presName="horFlow" presStyleCnt="0"/>
      <dgm:spPr/>
    </dgm:pt>
    <dgm:pt modelId="{F15F62E9-B207-4074-9839-737712C1550D}" type="pres">
      <dgm:prSet presAssocID="{001FE101-AABD-4323-8B8D-33591B445B87}" presName="bigChev" presStyleLbl="node1" presStyleIdx="4" presStyleCnt="6" custScaleX="126062" custLinFactNeighborX="-20338" custLinFactNeighborY="-5939"/>
      <dgm:spPr/>
    </dgm:pt>
    <dgm:pt modelId="{A67C8868-F308-4224-BE53-48918278A5A4}" type="pres">
      <dgm:prSet presAssocID="{9DD1A752-BF5A-4234-BF6A-35BC8ECDBF00}" presName="parTrans" presStyleCnt="0"/>
      <dgm:spPr/>
    </dgm:pt>
    <dgm:pt modelId="{9E13E6BC-7335-4B21-AC36-3B4E69C7EC85}" type="pres">
      <dgm:prSet presAssocID="{9360EF3B-2A90-4DD8-B413-53AEFF61D037}" presName="node" presStyleLbl="alignAccFollowNode1" presStyleIdx="4" presStyleCnt="6" custScaleX="521130" custLinFactNeighborX="13525" custLinFactNeighborY="-7155">
        <dgm:presLayoutVars>
          <dgm:bulletEnabled val="1"/>
        </dgm:presLayoutVars>
      </dgm:prSet>
      <dgm:spPr/>
    </dgm:pt>
    <dgm:pt modelId="{338163A4-C6D6-4BEB-B091-5204FAA2808D}" type="pres">
      <dgm:prSet presAssocID="{001FE101-AABD-4323-8B8D-33591B445B87}" presName="vSp" presStyleCnt="0"/>
      <dgm:spPr/>
    </dgm:pt>
    <dgm:pt modelId="{646FD852-A28B-4737-BF90-D590120C0921}" type="pres">
      <dgm:prSet presAssocID="{CD9488A7-3AC5-427B-85A7-02A6F667E28B}" presName="horFlow" presStyleCnt="0"/>
      <dgm:spPr/>
    </dgm:pt>
    <dgm:pt modelId="{44D34312-4D83-4320-878B-F8545584B912}" type="pres">
      <dgm:prSet presAssocID="{CD9488A7-3AC5-427B-85A7-02A6F667E28B}" presName="bigChev" presStyleLbl="node1" presStyleIdx="5" presStyleCnt="6" custScaleX="126062" custLinFactNeighborX="-16307" custLinFactNeighborY="-5939"/>
      <dgm:spPr/>
    </dgm:pt>
    <dgm:pt modelId="{73C988C4-4524-440B-A418-3EB273DA8158}" type="pres">
      <dgm:prSet presAssocID="{9312946E-149E-46B1-85E1-D65DDE6C0B50}" presName="parTrans" presStyleCnt="0"/>
      <dgm:spPr/>
    </dgm:pt>
    <dgm:pt modelId="{9AC25B5F-9244-41DB-855C-CF90E797258D}" type="pres">
      <dgm:prSet presAssocID="{74B3209D-3158-4584-9E4A-8830F7CD68DF}" presName="node" presStyleLbl="alignAccFollowNode1" presStyleIdx="5" presStyleCnt="6" custScaleX="521130" custLinFactNeighborX="13525" custLinFactNeighborY="-7155">
        <dgm:presLayoutVars>
          <dgm:bulletEnabled val="1"/>
        </dgm:presLayoutVars>
      </dgm:prSet>
      <dgm:spPr/>
    </dgm:pt>
  </dgm:ptLst>
  <dgm:cxnLst>
    <dgm:cxn modelId="{11087203-A98E-4016-B184-0C56F013D911}" srcId="{C6942194-1999-4003-974B-90187833FA5E}" destId="{C0BABF9B-C9DD-4E27-860C-F5CD56A24819}" srcOrd="3" destOrd="0" parTransId="{12BC14CC-4407-411C-A635-BD475FFD651B}" sibTransId="{800667C8-49E3-4763-8249-5594B14D666B}"/>
    <dgm:cxn modelId="{03F62D04-E850-4BA4-B158-6CD5463D1A15}" srcId="{C6942194-1999-4003-974B-90187833FA5E}" destId="{58F29986-8445-4E07-A043-820410E634CD}" srcOrd="1" destOrd="0" parTransId="{9DEA4B95-D982-4D81-A0B0-C8C19C1CFDFC}" sibTransId="{7241CBCF-1E6D-4E0E-9C1C-C440A3552668}"/>
    <dgm:cxn modelId="{B38B0A05-6322-40CA-9125-C54DD325622D}" type="presOf" srcId="{58F29986-8445-4E07-A043-820410E634CD}" destId="{5C29259A-5A0B-4520-A3D4-D317561E2FFA}" srcOrd="0" destOrd="0" presId="urn:microsoft.com/office/officeart/2005/8/layout/lProcess3"/>
    <dgm:cxn modelId="{2081460C-0500-4842-ADB9-E0DE6FCF4783}" srcId="{CD9488A7-3AC5-427B-85A7-02A6F667E28B}" destId="{74B3209D-3158-4584-9E4A-8830F7CD68DF}" srcOrd="0" destOrd="0" parTransId="{9312946E-149E-46B1-85E1-D65DDE6C0B50}" sibTransId="{5F16E74D-3C31-48E1-97A4-BA17371D16F6}"/>
    <dgm:cxn modelId="{BF5AB310-D160-404B-806D-2E98181424D7}" srcId="{C7B65DB0-4171-4079-B10F-6EAD5DEBAF26}" destId="{8D0F1968-F2CE-4BD5-AE3A-AFA963937DE9}" srcOrd="0" destOrd="0" parTransId="{36B1E465-5C22-4A15-B2B2-890FAEE61DDC}" sibTransId="{116D4413-1F12-40E7-91CA-154D2A9A8DBB}"/>
    <dgm:cxn modelId="{52800961-095C-4034-B415-D30779D9EB28}" type="presOf" srcId="{C6942194-1999-4003-974B-90187833FA5E}" destId="{451986A6-E697-4ED1-8533-76C32A015AAC}" srcOrd="0" destOrd="0" presId="urn:microsoft.com/office/officeart/2005/8/layout/lProcess3"/>
    <dgm:cxn modelId="{3424E562-25FE-4DAD-96A3-BB70615733A1}" type="presOf" srcId="{CEC48B08-BCA9-465C-9B19-C3662F94DB97}" destId="{97381633-6949-48FF-A1FC-FD784A733413}" srcOrd="0" destOrd="0" presId="urn:microsoft.com/office/officeart/2005/8/layout/lProcess3"/>
    <dgm:cxn modelId="{89D01846-4D32-49E5-B91E-428D6D809AE2}" type="presOf" srcId="{1EBD3D58-E184-42D9-AA51-545BE8C5D4E1}" destId="{F26E674B-B2D1-4BDC-B5DD-7068EBA873EF}" srcOrd="0" destOrd="0" presId="urn:microsoft.com/office/officeart/2005/8/layout/lProcess3"/>
    <dgm:cxn modelId="{E4AF4E66-83EE-486D-8D07-91762396A8B6}" type="presOf" srcId="{C7B65DB0-4171-4079-B10F-6EAD5DEBAF26}" destId="{ABE74536-333B-45E9-95DD-60BF5DCBF8CE}" srcOrd="0" destOrd="0" presId="urn:microsoft.com/office/officeart/2005/8/layout/lProcess3"/>
    <dgm:cxn modelId="{ED6DD74E-D04F-4468-A575-AC7B3C1CD40E}" srcId="{C6942194-1999-4003-974B-90187833FA5E}" destId="{1EBD3D58-E184-42D9-AA51-545BE8C5D4E1}" srcOrd="0" destOrd="0" parTransId="{9A71C313-725C-4C24-AF49-236F569844A7}" sibTransId="{51302CB5-E1D0-4BD7-97A2-00087B3ACB55}"/>
    <dgm:cxn modelId="{4493B85A-68DD-4204-8D98-98919856A2C5}" type="presOf" srcId="{61AE4BA4-E310-446A-82CA-0374BAE417A5}" destId="{422AE7A9-6181-48EB-A260-BB5D0EF039DC}" srcOrd="0" destOrd="0" presId="urn:microsoft.com/office/officeart/2005/8/layout/lProcess3"/>
    <dgm:cxn modelId="{24A43D7C-67D0-4839-BABE-2CED5759FAA0}" type="presOf" srcId="{8D0F1968-F2CE-4BD5-AE3A-AFA963937DE9}" destId="{70168ED6-9F5E-41A7-A218-C54E8B545C8C}" srcOrd="0" destOrd="0" presId="urn:microsoft.com/office/officeart/2005/8/layout/lProcess3"/>
    <dgm:cxn modelId="{A3230F94-E578-480F-A848-C0417BA4B8E0}" type="presOf" srcId="{001FE101-AABD-4323-8B8D-33591B445B87}" destId="{F15F62E9-B207-4074-9839-737712C1550D}" srcOrd="0" destOrd="0" presId="urn:microsoft.com/office/officeart/2005/8/layout/lProcess3"/>
    <dgm:cxn modelId="{21B09E95-35B5-4DD3-82AA-DB660E66ED8B}" srcId="{C6942194-1999-4003-974B-90187833FA5E}" destId="{CD9488A7-3AC5-427B-85A7-02A6F667E28B}" srcOrd="5" destOrd="0" parTransId="{14305590-6B67-4C14-BB46-82EBC65EA5A2}" sibTransId="{C8D468AC-03FF-4820-BB81-0451EEA65445}"/>
    <dgm:cxn modelId="{CA90F399-CF87-4B68-BD0C-79F92585DE98}" type="presOf" srcId="{9360EF3B-2A90-4DD8-B413-53AEFF61D037}" destId="{9E13E6BC-7335-4B21-AC36-3B4E69C7EC85}" srcOrd="0" destOrd="0" presId="urn:microsoft.com/office/officeart/2005/8/layout/lProcess3"/>
    <dgm:cxn modelId="{22EC8BA3-10D0-4390-8031-678968233439}" srcId="{58F29986-8445-4E07-A043-820410E634CD}" destId="{71F2E26A-501F-4EB3-8CD2-66FFDB7F7CAB}" srcOrd="0" destOrd="0" parTransId="{5EFB4AC9-C810-4EFB-98AD-35CB0062C81A}" sibTransId="{32B2382B-C1F9-4023-86B5-EBE5DC4FE997}"/>
    <dgm:cxn modelId="{9E3CECAC-F2FF-4BBA-A0AB-A6959B8721C2}" type="presOf" srcId="{71F2E26A-501F-4EB3-8CD2-66FFDB7F7CAB}" destId="{43E7C184-3E95-4318-AA30-FFEDEBFDE98E}" srcOrd="0" destOrd="0" presId="urn:microsoft.com/office/officeart/2005/8/layout/lProcess3"/>
    <dgm:cxn modelId="{3C78A7BA-2262-48A7-8EA2-494775FC3C31}" srcId="{C6942194-1999-4003-974B-90187833FA5E}" destId="{C7B65DB0-4171-4079-B10F-6EAD5DEBAF26}" srcOrd="2" destOrd="0" parTransId="{77BD6D78-F92D-4E46-B827-6FF756FAACCA}" sibTransId="{B9F4EFA1-DD7F-4A6B-8B71-4C8C35B73ACF}"/>
    <dgm:cxn modelId="{3A33FAC3-073E-4C1B-8E7B-2E563FD220F8}" type="presOf" srcId="{74B3209D-3158-4584-9E4A-8830F7CD68DF}" destId="{9AC25B5F-9244-41DB-855C-CF90E797258D}" srcOrd="0" destOrd="0" presId="urn:microsoft.com/office/officeart/2005/8/layout/lProcess3"/>
    <dgm:cxn modelId="{61B953CE-DE98-4924-8F1C-E40C8731A3FF}" srcId="{1EBD3D58-E184-42D9-AA51-545BE8C5D4E1}" destId="{61AE4BA4-E310-446A-82CA-0374BAE417A5}" srcOrd="0" destOrd="0" parTransId="{BB132204-E590-4FB0-A822-C0A6E8C59758}" sibTransId="{6645EFDF-09B5-4A9F-897F-6B1E0F142FBF}"/>
    <dgm:cxn modelId="{DB2845D8-E5B5-4BF3-8960-FF4A422522CA}" type="presOf" srcId="{CD9488A7-3AC5-427B-85A7-02A6F667E28B}" destId="{44D34312-4D83-4320-878B-F8545584B912}" srcOrd="0" destOrd="0" presId="urn:microsoft.com/office/officeart/2005/8/layout/lProcess3"/>
    <dgm:cxn modelId="{51D3DCD9-7C89-4422-BCF2-1F85F46F303C}" type="presOf" srcId="{C0BABF9B-C9DD-4E27-860C-F5CD56A24819}" destId="{0E5A45B3-61C2-4082-ADA8-90D6FACBF835}" srcOrd="0" destOrd="0" presId="urn:microsoft.com/office/officeart/2005/8/layout/lProcess3"/>
    <dgm:cxn modelId="{1E1F48E3-89A5-4CA7-B292-8910C39BA476}" srcId="{C6942194-1999-4003-974B-90187833FA5E}" destId="{001FE101-AABD-4323-8B8D-33591B445B87}" srcOrd="4" destOrd="0" parTransId="{6313CA16-7816-4926-8A98-D20B77B15A40}" sibTransId="{A071E76E-045E-4A86-BEA8-A247ED49484F}"/>
    <dgm:cxn modelId="{D6BB6EE3-77AE-4E49-8B60-2EB612610152}" srcId="{C0BABF9B-C9DD-4E27-860C-F5CD56A24819}" destId="{CEC48B08-BCA9-465C-9B19-C3662F94DB97}" srcOrd="0" destOrd="0" parTransId="{0EF65992-1996-4A4A-A513-E5E226776693}" sibTransId="{A7E55499-311A-44CA-826A-7876EE7BC0CC}"/>
    <dgm:cxn modelId="{DEAAC5EA-6D74-4090-AF90-FCD7FEAB0E66}" srcId="{001FE101-AABD-4323-8B8D-33591B445B87}" destId="{9360EF3B-2A90-4DD8-B413-53AEFF61D037}" srcOrd="0" destOrd="0" parTransId="{9DD1A752-BF5A-4234-BF6A-35BC8ECDBF00}" sibTransId="{FC25809E-6F41-4BF2-8CFC-99C8A5E07FCB}"/>
    <dgm:cxn modelId="{53376396-89D6-4E0E-A7D0-814AC908679D}" type="presParOf" srcId="{451986A6-E697-4ED1-8533-76C32A015AAC}" destId="{1BCB1536-98C6-4B74-9698-6CD3BD3FBDDE}" srcOrd="0" destOrd="0" presId="urn:microsoft.com/office/officeart/2005/8/layout/lProcess3"/>
    <dgm:cxn modelId="{0B98BD6D-17C5-4528-B3F3-E0005C1E078D}" type="presParOf" srcId="{1BCB1536-98C6-4B74-9698-6CD3BD3FBDDE}" destId="{F26E674B-B2D1-4BDC-B5DD-7068EBA873EF}" srcOrd="0" destOrd="0" presId="urn:microsoft.com/office/officeart/2005/8/layout/lProcess3"/>
    <dgm:cxn modelId="{B9434C0E-0D8A-4057-AE16-D935E899F2A7}" type="presParOf" srcId="{1BCB1536-98C6-4B74-9698-6CD3BD3FBDDE}" destId="{5090808E-7FED-40F9-831B-A195D587C7AB}" srcOrd="1" destOrd="0" presId="urn:microsoft.com/office/officeart/2005/8/layout/lProcess3"/>
    <dgm:cxn modelId="{0C0AB77A-AB67-47CD-A4D8-A4CCB0558EE2}" type="presParOf" srcId="{1BCB1536-98C6-4B74-9698-6CD3BD3FBDDE}" destId="{422AE7A9-6181-48EB-A260-BB5D0EF039DC}" srcOrd="2" destOrd="0" presId="urn:microsoft.com/office/officeart/2005/8/layout/lProcess3"/>
    <dgm:cxn modelId="{46C15E79-A2E5-49FD-8017-74B87B7ED5FB}" type="presParOf" srcId="{451986A6-E697-4ED1-8533-76C32A015AAC}" destId="{DE0EAE2C-43BE-4693-BBC5-EB8A44A7FF38}" srcOrd="1" destOrd="0" presId="urn:microsoft.com/office/officeart/2005/8/layout/lProcess3"/>
    <dgm:cxn modelId="{0D3A4123-F5D6-4909-BD60-930C1E16CB15}" type="presParOf" srcId="{451986A6-E697-4ED1-8533-76C32A015AAC}" destId="{E5307351-10C6-4D85-9C4A-E8B7CE7F47A1}" srcOrd="2" destOrd="0" presId="urn:microsoft.com/office/officeart/2005/8/layout/lProcess3"/>
    <dgm:cxn modelId="{A04F40EE-1F60-4C20-8B31-F0B3C8B95A26}" type="presParOf" srcId="{E5307351-10C6-4D85-9C4A-E8B7CE7F47A1}" destId="{5C29259A-5A0B-4520-A3D4-D317561E2FFA}" srcOrd="0" destOrd="0" presId="urn:microsoft.com/office/officeart/2005/8/layout/lProcess3"/>
    <dgm:cxn modelId="{29422E3B-C31F-4A09-BB3F-E1BF821CDBB2}" type="presParOf" srcId="{E5307351-10C6-4D85-9C4A-E8B7CE7F47A1}" destId="{9F77CB7F-C2DF-4DC0-89E4-834BBFB3D4F6}" srcOrd="1" destOrd="0" presId="urn:microsoft.com/office/officeart/2005/8/layout/lProcess3"/>
    <dgm:cxn modelId="{E89F8EF0-BF14-40D0-8A64-4F158ABB8600}" type="presParOf" srcId="{E5307351-10C6-4D85-9C4A-E8B7CE7F47A1}" destId="{43E7C184-3E95-4318-AA30-FFEDEBFDE98E}" srcOrd="2" destOrd="0" presId="urn:microsoft.com/office/officeart/2005/8/layout/lProcess3"/>
    <dgm:cxn modelId="{34A23BE0-5B65-4176-9B72-DCAE1E4D29D4}" type="presParOf" srcId="{451986A6-E697-4ED1-8533-76C32A015AAC}" destId="{77E6D8F7-2B4B-45E7-A9DE-454A91F3F8D9}" srcOrd="3" destOrd="0" presId="urn:microsoft.com/office/officeart/2005/8/layout/lProcess3"/>
    <dgm:cxn modelId="{1B692753-EDDB-45EA-BBAC-B82F2A1B6A3A}" type="presParOf" srcId="{451986A6-E697-4ED1-8533-76C32A015AAC}" destId="{E46D8F90-5EE5-4534-A62A-24D6A8F69BF0}" srcOrd="4" destOrd="0" presId="urn:microsoft.com/office/officeart/2005/8/layout/lProcess3"/>
    <dgm:cxn modelId="{C385D733-AB0E-41C5-AD92-084846562822}" type="presParOf" srcId="{E46D8F90-5EE5-4534-A62A-24D6A8F69BF0}" destId="{ABE74536-333B-45E9-95DD-60BF5DCBF8CE}" srcOrd="0" destOrd="0" presId="urn:microsoft.com/office/officeart/2005/8/layout/lProcess3"/>
    <dgm:cxn modelId="{27AED227-BE95-4EB8-B1D9-0A350E123EBE}" type="presParOf" srcId="{E46D8F90-5EE5-4534-A62A-24D6A8F69BF0}" destId="{BD1B1243-27AA-4B0E-8346-5D323515A094}" srcOrd="1" destOrd="0" presId="urn:microsoft.com/office/officeart/2005/8/layout/lProcess3"/>
    <dgm:cxn modelId="{E2E7A756-A40F-4A01-AB4E-5F69522232C5}" type="presParOf" srcId="{E46D8F90-5EE5-4534-A62A-24D6A8F69BF0}" destId="{70168ED6-9F5E-41A7-A218-C54E8B545C8C}" srcOrd="2" destOrd="0" presId="urn:microsoft.com/office/officeart/2005/8/layout/lProcess3"/>
    <dgm:cxn modelId="{64FBA880-04E2-470A-A808-1CFE99900E0F}" type="presParOf" srcId="{451986A6-E697-4ED1-8533-76C32A015AAC}" destId="{C5A1984C-67A4-4482-98FE-12136464456D}" srcOrd="5" destOrd="0" presId="urn:microsoft.com/office/officeart/2005/8/layout/lProcess3"/>
    <dgm:cxn modelId="{19A90CCC-80FE-4F59-8AEB-28B82F7B9DCF}" type="presParOf" srcId="{451986A6-E697-4ED1-8533-76C32A015AAC}" destId="{5442177A-3556-4CF2-9117-25102EEB793E}" srcOrd="6" destOrd="0" presId="urn:microsoft.com/office/officeart/2005/8/layout/lProcess3"/>
    <dgm:cxn modelId="{015631C1-DDF6-4860-B0F8-1C0F62644857}" type="presParOf" srcId="{5442177A-3556-4CF2-9117-25102EEB793E}" destId="{0E5A45B3-61C2-4082-ADA8-90D6FACBF835}" srcOrd="0" destOrd="0" presId="urn:microsoft.com/office/officeart/2005/8/layout/lProcess3"/>
    <dgm:cxn modelId="{CBB79355-E747-4934-95A3-87AECABE6AFB}" type="presParOf" srcId="{5442177A-3556-4CF2-9117-25102EEB793E}" destId="{D180BEE5-DEDA-417A-BCF8-E97A841E7B3D}" srcOrd="1" destOrd="0" presId="urn:microsoft.com/office/officeart/2005/8/layout/lProcess3"/>
    <dgm:cxn modelId="{7BF13315-5B92-43F1-9F8B-206DEC474CE4}" type="presParOf" srcId="{5442177A-3556-4CF2-9117-25102EEB793E}" destId="{97381633-6949-48FF-A1FC-FD784A733413}" srcOrd="2" destOrd="0" presId="urn:microsoft.com/office/officeart/2005/8/layout/lProcess3"/>
    <dgm:cxn modelId="{5CB08DBF-AFF7-4831-9E4A-071E7523EFD3}" type="presParOf" srcId="{451986A6-E697-4ED1-8533-76C32A015AAC}" destId="{AC383907-0F2A-4F44-B015-BA6E9519914C}" srcOrd="7" destOrd="0" presId="urn:microsoft.com/office/officeart/2005/8/layout/lProcess3"/>
    <dgm:cxn modelId="{5626FC6D-51D1-4ED6-A63C-A02CA53F8B75}" type="presParOf" srcId="{451986A6-E697-4ED1-8533-76C32A015AAC}" destId="{72F337DA-15D3-458C-BAAD-EAD8186CDD61}" srcOrd="8" destOrd="0" presId="urn:microsoft.com/office/officeart/2005/8/layout/lProcess3"/>
    <dgm:cxn modelId="{65572A8D-ECEB-4F6D-A5FA-2594F3E8807C}" type="presParOf" srcId="{72F337DA-15D3-458C-BAAD-EAD8186CDD61}" destId="{F15F62E9-B207-4074-9839-737712C1550D}" srcOrd="0" destOrd="0" presId="urn:microsoft.com/office/officeart/2005/8/layout/lProcess3"/>
    <dgm:cxn modelId="{C0869E0E-2D76-460E-AD96-DE97B014FB2D}" type="presParOf" srcId="{72F337DA-15D3-458C-BAAD-EAD8186CDD61}" destId="{A67C8868-F308-4224-BE53-48918278A5A4}" srcOrd="1" destOrd="0" presId="urn:microsoft.com/office/officeart/2005/8/layout/lProcess3"/>
    <dgm:cxn modelId="{F8459E90-CF82-4620-A5C7-B07090967423}" type="presParOf" srcId="{72F337DA-15D3-458C-BAAD-EAD8186CDD61}" destId="{9E13E6BC-7335-4B21-AC36-3B4E69C7EC85}" srcOrd="2" destOrd="0" presId="urn:microsoft.com/office/officeart/2005/8/layout/lProcess3"/>
    <dgm:cxn modelId="{7BEFCD27-C312-434F-907F-E2756FEF0ED9}" type="presParOf" srcId="{451986A6-E697-4ED1-8533-76C32A015AAC}" destId="{338163A4-C6D6-4BEB-B091-5204FAA2808D}" srcOrd="9" destOrd="0" presId="urn:microsoft.com/office/officeart/2005/8/layout/lProcess3"/>
    <dgm:cxn modelId="{878F1848-89B9-4948-BD96-049DBB983475}" type="presParOf" srcId="{451986A6-E697-4ED1-8533-76C32A015AAC}" destId="{646FD852-A28B-4737-BF90-D590120C0921}" srcOrd="10" destOrd="0" presId="urn:microsoft.com/office/officeart/2005/8/layout/lProcess3"/>
    <dgm:cxn modelId="{3AA76732-20D7-4432-90B7-56553AD4B64C}" type="presParOf" srcId="{646FD852-A28B-4737-BF90-D590120C0921}" destId="{44D34312-4D83-4320-878B-F8545584B912}" srcOrd="0" destOrd="0" presId="urn:microsoft.com/office/officeart/2005/8/layout/lProcess3"/>
    <dgm:cxn modelId="{EA4F5B78-0C5F-4CF5-8867-1951F674A202}" type="presParOf" srcId="{646FD852-A28B-4737-BF90-D590120C0921}" destId="{73C988C4-4524-440B-A418-3EB273DA8158}" srcOrd="1" destOrd="0" presId="urn:microsoft.com/office/officeart/2005/8/layout/lProcess3"/>
    <dgm:cxn modelId="{5F0F5DA2-CAC8-463C-97F6-0A9BE390C422}" type="presParOf" srcId="{646FD852-A28B-4737-BF90-D590120C0921}" destId="{9AC25B5F-9244-41DB-855C-CF90E797258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678095-7975-4994-9535-5B8B374000FA}" type="doc">
      <dgm:prSet loTypeId="urn:microsoft.com/office/officeart/2005/8/layout/pyramid1" loCatId="pyramid" qsTypeId="urn:microsoft.com/office/officeart/2005/8/quickstyle/simple1" qsCatId="simple" csTypeId="urn:microsoft.com/office/officeart/2005/8/colors/colorful2" csCatId="colorful" phldr="1"/>
      <dgm:spPr/>
      <dgm:t>
        <a:bodyPr/>
        <a:lstStyle/>
        <a:p>
          <a:endParaRPr lang="en-US"/>
        </a:p>
      </dgm:t>
    </dgm:pt>
    <dgm:pt modelId="{8A0CE909-EBF1-4858-97CF-F729B9F16AD6}" type="pres">
      <dgm:prSet presAssocID="{15678095-7975-4994-9535-5B8B374000FA}" presName="Name0" presStyleCnt="0">
        <dgm:presLayoutVars>
          <dgm:dir/>
          <dgm:animLvl val="lvl"/>
          <dgm:resizeHandles val="exact"/>
        </dgm:presLayoutVars>
      </dgm:prSet>
      <dgm:spPr/>
    </dgm:pt>
  </dgm:ptLst>
  <dgm:cxnLst>
    <dgm:cxn modelId="{99D9AE1C-ED68-4712-95A5-B9EED14E7320}" type="presOf" srcId="{15678095-7975-4994-9535-5B8B374000FA}" destId="{8A0CE909-EBF1-4858-97CF-F729B9F16AD6}" srcOrd="0"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E9DB8F-AD6B-4EF2-909C-0D64F2634190}" type="doc">
      <dgm:prSet loTypeId="urn:microsoft.com/office/officeart/2005/8/layout/pyramid1" loCatId="pyramid" qsTypeId="urn:microsoft.com/office/officeart/2005/8/quickstyle/simple1" qsCatId="simple" csTypeId="urn:microsoft.com/office/officeart/2005/8/colors/colorful2" csCatId="colorful" phldr="1"/>
      <dgm:spPr/>
    </dgm:pt>
    <dgm:pt modelId="{47DAAC7E-1D3D-4A86-863D-CF459DCD01A9}">
      <dgm:prSet phldrT="[Text]" custT="1"/>
      <dgm:spPr/>
      <dgm:t>
        <a:bodyPr/>
        <a:lstStyle/>
        <a:p>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Additional                        Funds</a:t>
          </a:r>
        </a:p>
      </dgm:t>
    </dgm:pt>
    <dgm:pt modelId="{36AD8A7E-CC61-4732-A586-2A3B8C36BAFA}" type="parTrans" cxnId="{A8F89754-15EE-4B90-99FD-6874D8F4BA79}">
      <dgm:prSet/>
      <dgm:spPr/>
      <dgm:t>
        <a:bodyPr/>
        <a:lstStyle/>
        <a:p>
          <a:endParaRPr lang="en-US"/>
        </a:p>
      </dgm:t>
    </dgm:pt>
    <dgm:pt modelId="{CF7AE63F-B0A7-4020-9563-6E0FD69CA65C}" type="sibTrans" cxnId="{A8F89754-15EE-4B90-99FD-6874D8F4BA79}">
      <dgm:prSet/>
      <dgm:spPr/>
      <dgm:t>
        <a:bodyPr/>
        <a:lstStyle/>
        <a:p>
          <a:endParaRPr lang="en-US"/>
        </a:p>
      </dgm:t>
    </dgm:pt>
    <dgm:pt modelId="{FE8C246A-E71A-4117-B8BF-6231A40F8303}">
      <dgm:prSet phldrT="[Text]" custT="1"/>
      <dgm:spPr/>
      <dgm:t>
        <a:bodyPr/>
        <a:lstStyle/>
        <a:p>
          <a:r>
            <a:rPr lang="en-US" sz="2400">
              <a:latin typeface="Calibri" panose="020F0502020204030204" pitchFamily="34" charset="0"/>
              <a:cs typeface="Calibri" panose="020F0502020204030204" pitchFamily="34" charset="0"/>
            </a:rPr>
            <a:t>Federal Funds</a:t>
          </a:r>
        </a:p>
      </dgm:t>
    </dgm:pt>
    <dgm:pt modelId="{ACCD2143-EA8F-4DA2-A340-DCAA49ECC00E}" type="parTrans" cxnId="{32308B17-5BA8-4B16-8AAA-E2C7642565D3}">
      <dgm:prSet/>
      <dgm:spPr/>
      <dgm:t>
        <a:bodyPr/>
        <a:lstStyle/>
        <a:p>
          <a:endParaRPr lang="en-US"/>
        </a:p>
      </dgm:t>
    </dgm:pt>
    <dgm:pt modelId="{170E5575-7E0F-4671-A1FF-78E03DCBCBF0}" type="sibTrans" cxnId="{32308B17-5BA8-4B16-8AAA-E2C7642565D3}">
      <dgm:prSet/>
      <dgm:spPr/>
      <dgm:t>
        <a:bodyPr/>
        <a:lstStyle/>
        <a:p>
          <a:endParaRPr lang="en-US"/>
        </a:p>
      </dgm:t>
    </dgm:pt>
    <dgm:pt modelId="{A7AD8470-C765-4C52-A5BB-98D0A43CB80F}">
      <dgm:prSet phldrT="[Text]" custT="1"/>
      <dgm:spPr/>
      <dgm:t>
        <a:bodyPr/>
        <a:lstStyle/>
        <a:p>
          <a:r>
            <a:rPr lang="en-US" sz="2800" baseline="0">
              <a:latin typeface="Calibri" panose="020F0502020204030204" pitchFamily="34" charset="0"/>
              <a:cs typeface="Calibri" panose="020F0502020204030204" pitchFamily="34" charset="0"/>
            </a:rPr>
            <a:t>State and Local Funds </a:t>
          </a:r>
        </a:p>
      </dgm:t>
    </dgm:pt>
    <dgm:pt modelId="{020760BC-08EE-4C9C-BFB3-449B2CF2A0A0}" type="parTrans" cxnId="{DBA829B1-4B70-4B4E-8E5C-1F43E7C9A235}">
      <dgm:prSet/>
      <dgm:spPr/>
      <dgm:t>
        <a:bodyPr/>
        <a:lstStyle/>
        <a:p>
          <a:endParaRPr lang="en-US"/>
        </a:p>
      </dgm:t>
    </dgm:pt>
    <dgm:pt modelId="{AB6F6169-F719-4759-80E3-FF433353D6DC}" type="sibTrans" cxnId="{DBA829B1-4B70-4B4E-8E5C-1F43E7C9A235}">
      <dgm:prSet/>
      <dgm:spPr/>
      <dgm:t>
        <a:bodyPr/>
        <a:lstStyle/>
        <a:p>
          <a:endParaRPr lang="en-US"/>
        </a:p>
      </dgm:t>
    </dgm:pt>
    <dgm:pt modelId="{D8423AE2-E460-4577-B74E-135BCB219849}" type="pres">
      <dgm:prSet presAssocID="{97E9DB8F-AD6B-4EF2-909C-0D64F2634190}" presName="Name0" presStyleCnt="0">
        <dgm:presLayoutVars>
          <dgm:dir/>
          <dgm:animLvl val="lvl"/>
          <dgm:resizeHandles val="exact"/>
        </dgm:presLayoutVars>
      </dgm:prSet>
      <dgm:spPr/>
    </dgm:pt>
    <dgm:pt modelId="{7757997F-CC90-473B-B038-32448C13AC02}" type="pres">
      <dgm:prSet presAssocID="{47DAAC7E-1D3D-4A86-863D-CF459DCD01A9}" presName="Name8" presStyleCnt="0"/>
      <dgm:spPr/>
    </dgm:pt>
    <dgm:pt modelId="{36BBCCE0-9ACD-4D79-88E2-0FE918CCAC44}" type="pres">
      <dgm:prSet presAssocID="{47DAAC7E-1D3D-4A86-863D-CF459DCD01A9}" presName="level" presStyleLbl="node1" presStyleIdx="0" presStyleCnt="3">
        <dgm:presLayoutVars>
          <dgm:chMax val="1"/>
          <dgm:bulletEnabled val="1"/>
        </dgm:presLayoutVars>
      </dgm:prSet>
      <dgm:spPr/>
    </dgm:pt>
    <dgm:pt modelId="{E8CE9B51-BA06-475A-828C-AB17E1AC8579}" type="pres">
      <dgm:prSet presAssocID="{47DAAC7E-1D3D-4A86-863D-CF459DCD01A9}" presName="levelTx" presStyleLbl="revTx" presStyleIdx="0" presStyleCnt="0">
        <dgm:presLayoutVars>
          <dgm:chMax val="1"/>
          <dgm:bulletEnabled val="1"/>
        </dgm:presLayoutVars>
      </dgm:prSet>
      <dgm:spPr/>
    </dgm:pt>
    <dgm:pt modelId="{1DB31CE0-1F62-4509-BA43-D26C22A943B9}" type="pres">
      <dgm:prSet presAssocID="{FE8C246A-E71A-4117-B8BF-6231A40F8303}" presName="Name8" presStyleCnt="0"/>
      <dgm:spPr/>
    </dgm:pt>
    <dgm:pt modelId="{AC9B198E-1857-4B56-BEF7-A6DBE3DE227F}" type="pres">
      <dgm:prSet presAssocID="{FE8C246A-E71A-4117-B8BF-6231A40F8303}" presName="level" presStyleLbl="node1" presStyleIdx="1" presStyleCnt="3">
        <dgm:presLayoutVars>
          <dgm:chMax val="1"/>
          <dgm:bulletEnabled val="1"/>
        </dgm:presLayoutVars>
      </dgm:prSet>
      <dgm:spPr/>
    </dgm:pt>
    <dgm:pt modelId="{F6750A54-BF87-48A3-9F08-83685EAAB6DC}" type="pres">
      <dgm:prSet presAssocID="{FE8C246A-E71A-4117-B8BF-6231A40F8303}" presName="levelTx" presStyleLbl="revTx" presStyleIdx="0" presStyleCnt="0">
        <dgm:presLayoutVars>
          <dgm:chMax val="1"/>
          <dgm:bulletEnabled val="1"/>
        </dgm:presLayoutVars>
      </dgm:prSet>
      <dgm:spPr/>
    </dgm:pt>
    <dgm:pt modelId="{EA14C36B-DA27-4B71-A68F-64910931653B}" type="pres">
      <dgm:prSet presAssocID="{A7AD8470-C765-4C52-A5BB-98D0A43CB80F}" presName="Name8" presStyleCnt="0"/>
      <dgm:spPr/>
    </dgm:pt>
    <dgm:pt modelId="{0EA33A55-0196-4AB8-9811-11F94754A1CE}" type="pres">
      <dgm:prSet presAssocID="{A7AD8470-C765-4C52-A5BB-98D0A43CB80F}" presName="level" presStyleLbl="node1" presStyleIdx="2" presStyleCnt="3">
        <dgm:presLayoutVars>
          <dgm:chMax val="1"/>
          <dgm:bulletEnabled val="1"/>
        </dgm:presLayoutVars>
      </dgm:prSet>
      <dgm:spPr/>
    </dgm:pt>
    <dgm:pt modelId="{B6186AD4-A51C-4791-A050-D336D9C54114}" type="pres">
      <dgm:prSet presAssocID="{A7AD8470-C765-4C52-A5BB-98D0A43CB80F}" presName="levelTx" presStyleLbl="revTx" presStyleIdx="0" presStyleCnt="0">
        <dgm:presLayoutVars>
          <dgm:chMax val="1"/>
          <dgm:bulletEnabled val="1"/>
        </dgm:presLayoutVars>
      </dgm:prSet>
      <dgm:spPr/>
    </dgm:pt>
  </dgm:ptLst>
  <dgm:cxnLst>
    <dgm:cxn modelId="{32308B17-5BA8-4B16-8AAA-E2C7642565D3}" srcId="{97E9DB8F-AD6B-4EF2-909C-0D64F2634190}" destId="{FE8C246A-E71A-4117-B8BF-6231A40F8303}" srcOrd="1" destOrd="0" parTransId="{ACCD2143-EA8F-4DA2-A340-DCAA49ECC00E}" sibTransId="{170E5575-7E0F-4671-A1FF-78E03DCBCBF0}"/>
    <dgm:cxn modelId="{6103F62E-F844-4E08-BAC1-2D40D93BA079}" type="presOf" srcId="{FE8C246A-E71A-4117-B8BF-6231A40F8303}" destId="{F6750A54-BF87-48A3-9F08-83685EAAB6DC}" srcOrd="1" destOrd="0" presId="urn:microsoft.com/office/officeart/2005/8/layout/pyramid1"/>
    <dgm:cxn modelId="{098E923C-F065-4795-8E3B-7417BB2A5616}" type="presOf" srcId="{A7AD8470-C765-4C52-A5BB-98D0A43CB80F}" destId="{0EA33A55-0196-4AB8-9811-11F94754A1CE}" srcOrd="0" destOrd="0" presId="urn:microsoft.com/office/officeart/2005/8/layout/pyramid1"/>
    <dgm:cxn modelId="{97009469-460D-48EE-ABA1-26B917B79BA5}" type="presOf" srcId="{A7AD8470-C765-4C52-A5BB-98D0A43CB80F}" destId="{B6186AD4-A51C-4791-A050-D336D9C54114}" srcOrd="1" destOrd="0" presId="urn:microsoft.com/office/officeart/2005/8/layout/pyramid1"/>
    <dgm:cxn modelId="{EC57A84D-8E1F-433D-A3A1-77C20015653E}" type="presOf" srcId="{47DAAC7E-1D3D-4A86-863D-CF459DCD01A9}" destId="{36BBCCE0-9ACD-4D79-88E2-0FE918CCAC44}" srcOrd="0" destOrd="0" presId="urn:microsoft.com/office/officeart/2005/8/layout/pyramid1"/>
    <dgm:cxn modelId="{A8F89754-15EE-4B90-99FD-6874D8F4BA79}" srcId="{97E9DB8F-AD6B-4EF2-909C-0D64F2634190}" destId="{47DAAC7E-1D3D-4A86-863D-CF459DCD01A9}" srcOrd="0" destOrd="0" parTransId="{36AD8A7E-CC61-4732-A586-2A3B8C36BAFA}" sibTransId="{CF7AE63F-B0A7-4020-9563-6E0FD69CA65C}"/>
    <dgm:cxn modelId="{C170138D-B275-43AD-B0F4-2231E23FDDCC}" type="presOf" srcId="{FE8C246A-E71A-4117-B8BF-6231A40F8303}" destId="{AC9B198E-1857-4B56-BEF7-A6DBE3DE227F}" srcOrd="0" destOrd="0" presId="urn:microsoft.com/office/officeart/2005/8/layout/pyramid1"/>
    <dgm:cxn modelId="{DBA829B1-4B70-4B4E-8E5C-1F43E7C9A235}" srcId="{97E9DB8F-AD6B-4EF2-909C-0D64F2634190}" destId="{A7AD8470-C765-4C52-A5BB-98D0A43CB80F}" srcOrd="2" destOrd="0" parTransId="{020760BC-08EE-4C9C-BFB3-449B2CF2A0A0}" sibTransId="{AB6F6169-F719-4759-80E3-FF433353D6DC}"/>
    <dgm:cxn modelId="{430F62B5-B0A3-44F9-9D63-6575B45037E1}" type="presOf" srcId="{97E9DB8F-AD6B-4EF2-909C-0D64F2634190}" destId="{D8423AE2-E460-4577-B74E-135BCB219849}" srcOrd="0" destOrd="0" presId="urn:microsoft.com/office/officeart/2005/8/layout/pyramid1"/>
    <dgm:cxn modelId="{362101B9-99B9-4803-A7D2-FDEF7989FF70}" type="presOf" srcId="{47DAAC7E-1D3D-4A86-863D-CF459DCD01A9}" destId="{E8CE9B51-BA06-475A-828C-AB17E1AC8579}" srcOrd="1" destOrd="0" presId="urn:microsoft.com/office/officeart/2005/8/layout/pyramid1"/>
    <dgm:cxn modelId="{18B2534F-E592-4744-95BA-1AB959E54609}" type="presParOf" srcId="{D8423AE2-E460-4577-B74E-135BCB219849}" destId="{7757997F-CC90-473B-B038-32448C13AC02}" srcOrd="0" destOrd="0" presId="urn:microsoft.com/office/officeart/2005/8/layout/pyramid1"/>
    <dgm:cxn modelId="{D4301A86-0167-4F3F-B791-CFAC505971EA}" type="presParOf" srcId="{7757997F-CC90-473B-B038-32448C13AC02}" destId="{36BBCCE0-9ACD-4D79-88E2-0FE918CCAC44}" srcOrd="0" destOrd="0" presId="urn:microsoft.com/office/officeart/2005/8/layout/pyramid1"/>
    <dgm:cxn modelId="{4004EC43-59A3-4207-868D-F7BEC44B3B06}" type="presParOf" srcId="{7757997F-CC90-473B-B038-32448C13AC02}" destId="{E8CE9B51-BA06-475A-828C-AB17E1AC8579}" srcOrd="1" destOrd="0" presId="urn:microsoft.com/office/officeart/2005/8/layout/pyramid1"/>
    <dgm:cxn modelId="{A0C81B0D-9733-4208-AE27-0375BE395D2B}" type="presParOf" srcId="{D8423AE2-E460-4577-B74E-135BCB219849}" destId="{1DB31CE0-1F62-4509-BA43-D26C22A943B9}" srcOrd="1" destOrd="0" presId="urn:microsoft.com/office/officeart/2005/8/layout/pyramid1"/>
    <dgm:cxn modelId="{A47297E0-F6D4-437C-925F-25F23F0F1068}" type="presParOf" srcId="{1DB31CE0-1F62-4509-BA43-D26C22A943B9}" destId="{AC9B198E-1857-4B56-BEF7-A6DBE3DE227F}" srcOrd="0" destOrd="0" presId="urn:microsoft.com/office/officeart/2005/8/layout/pyramid1"/>
    <dgm:cxn modelId="{FAA15408-0458-4928-BD61-BAE5DB52A6D6}" type="presParOf" srcId="{1DB31CE0-1F62-4509-BA43-D26C22A943B9}" destId="{F6750A54-BF87-48A3-9F08-83685EAAB6DC}" srcOrd="1" destOrd="0" presId="urn:microsoft.com/office/officeart/2005/8/layout/pyramid1"/>
    <dgm:cxn modelId="{962487D0-1A1A-4DF3-8586-A584978659E6}" type="presParOf" srcId="{D8423AE2-E460-4577-B74E-135BCB219849}" destId="{EA14C36B-DA27-4B71-A68F-64910931653B}" srcOrd="2" destOrd="0" presId="urn:microsoft.com/office/officeart/2005/8/layout/pyramid1"/>
    <dgm:cxn modelId="{02CE5AF7-BD9D-4813-B42A-8F3F67F00C2A}" type="presParOf" srcId="{EA14C36B-DA27-4B71-A68F-64910931653B}" destId="{0EA33A55-0196-4AB8-9811-11F94754A1CE}" srcOrd="0" destOrd="0" presId="urn:microsoft.com/office/officeart/2005/8/layout/pyramid1"/>
    <dgm:cxn modelId="{976B5A8C-FCEA-45CD-8CF5-7EDF5290F52F}" type="presParOf" srcId="{EA14C36B-DA27-4B71-A68F-64910931653B}" destId="{B6186AD4-A51C-4791-A050-D336D9C54114}"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809260-4C74-4322-81D4-07ADCF2FC7E6}" type="doc">
      <dgm:prSet loTypeId="urn:microsoft.com/office/officeart/2005/8/layout/pList2" loCatId="picture" qsTypeId="urn:microsoft.com/office/officeart/2005/8/quickstyle/simple1" qsCatId="simple" csTypeId="urn:microsoft.com/office/officeart/2005/8/colors/colorful3" csCatId="colorful" phldr="1"/>
      <dgm:spPr/>
      <dgm:t>
        <a:bodyPr/>
        <a:lstStyle/>
        <a:p>
          <a:endParaRPr lang="en-US"/>
        </a:p>
      </dgm:t>
    </dgm:pt>
    <dgm:pt modelId="{2A473B70-7602-46B1-8CB6-7CA836C143B5}">
      <dgm:prSet phldrT="[Text]" custT="1"/>
      <dgm:spPr>
        <a:xfrm rot="10800000">
          <a:off x="373731" y="1751730"/>
          <a:ext cx="1280464" cy="3786649"/>
        </a:xfrm>
        <a:prstGeom prst="round2SameRect">
          <a:avLst>
            <a:gd name="adj1" fmla="val 10500"/>
            <a:gd name="adj2" fmla="val 0"/>
          </a:avLst>
        </a:prstGeom>
        <a:solidFill>
          <a:srgbClr val="8FBA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a:buNone/>
          </a:pPr>
          <a:r>
            <a:rPr lang="en-US" sz="1400">
              <a:solidFill>
                <a:sysClr val="windowText" lastClr="000000"/>
              </a:solidFill>
              <a:latin typeface="Calibri" panose="020F0502020204030204" pitchFamily="34" charset="0"/>
              <a:ea typeface="+mn-ea"/>
              <a:cs typeface="Calibri" panose="020F0502020204030204" pitchFamily="34" charset="0"/>
            </a:rPr>
            <a:t>for construction, renovation, or repair of any school facility, except as authorized under this Act </a:t>
          </a:r>
        </a:p>
      </dgm:t>
    </dgm:pt>
    <dgm:pt modelId="{BF059CE3-8133-446A-93E9-B78E33E254B4}" type="parTrans" cxnId="{A935D9A7-21F0-40B0-A1FD-A0215682264C}">
      <dgm:prSet/>
      <dgm:spPr/>
      <dgm:t>
        <a:bodyPr/>
        <a:lstStyle/>
        <a:p>
          <a:endParaRPr lang="en-US">
            <a:solidFill>
              <a:schemeClr val="tx1"/>
            </a:solidFill>
          </a:endParaRPr>
        </a:p>
      </dgm:t>
    </dgm:pt>
    <dgm:pt modelId="{224DD9B5-6472-4F68-BD08-210068D2E694}" type="sibTrans" cxnId="{A935D9A7-21F0-40B0-A1FD-A0215682264C}">
      <dgm:prSet/>
      <dgm:spPr/>
      <dgm:t>
        <a:bodyPr/>
        <a:lstStyle/>
        <a:p>
          <a:endParaRPr lang="en-US">
            <a:solidFill>
              <a:schemeClr val="tx1"/>
            </a:solidFill>
          </a:endParaRPr>
        </a:p>
      </dgm:t>
    </dgm:pt>
    <dgm:pt modelId="{5E4C3D41-482A-47D3-B11E-C8B3038731DF}">
      <dgm:prSet custT="1"/>
      <dgm:spPr>
        <a:xfrm rot="10800000">
          <a:off x="1782243" y="1751730"/>
          <a:ext cx="1280464" cy="3786649"/>
        </a:xfrm>
        <a:prstGeom prst="round2SameRect">
          <a:avLst>
            <a:gd name="adj1" fmla="val 10500"/>
            <a:gd name="adj2" fmla="val 0"/>
          </a:avLst>
        </a:prstGeom>
        <a:solidFill>
          <a:srgbClr val="8FBAE4">
            <a:hueOff val="-1399763"/>
            <a:satOff val="5550"/>
            <a:lumOff val="-2997"/>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a:buNone/>
          </a:pPr>
          <a:r>
            <a:rPr lang="en-US" sz="1400">
              <a:solidFill>
                <a:sysClr val="windowText" lastClr="000000"/>
              </a:solidFill>
              <a:latin typeface="Calibri" panose="020F0502020204030204" pitchFamily="34" charset="0"/>
              <a:ea typeface="+mn-ea"/>
              <a:cs typeface="Calibri" panose="020F0502020204030204" pitchFamily="34" charset="0"/>
            </a:rPr>
            <a:t>for transportation unless otherwise authorized under this Act</a:t>
          </a:r>
        </a:p>
      </dgm:t>
    </dgm:pt>
    <dgm:pt modelId="{7A2B2E0B-18B3-4D66-B784-27E8C66DB158}" type="parTrans" cxnId="{66957C0F-DEFB-45F9-8CD4-8816974FFF74}">
      <dgm:prSet/>
      <dgm:spPr/>
      <dgm:t>
        <a:bodyPr/>
        <a:lstStyle/>
        <a:p>
          <a:endParaRPr lang="en-US">
            <a:solidFill>
              <a:schemeClr val="tx1"/>
            </a:solidFill>
          </a:endParaRPr>
        </a:p>
      </dgm:t>
    </dgm:pt>
    <dgm:pt modelId="{50C005EA-8EEC-432E-A04C-0B9928BD3157}" type="sibTrans" cxnId="{66957C0F-DEFB-45F9-8CD4-8816974FFF74}">
      <dgm:prSet/>
      <dgm:spPr/>
      <dgm:t>
        <a:bodyPr/>
        <a:lstStyle/>
        <a:p>
          <a:endParaRPr lang="en-US">
            <a:solidFill>
              <a:schemeClr val="tx1"/>
            </a:solidFill>
          </a:endParaRPr>
        </a:p>
      </dgm:t>
    </dgm:pt>
    <dgm:pt modelId="{248881EC-269E-465B-9A24-CCDA18A765E7}">
      <dgm:prSet custT="1"/>
      <dgm:spPr>
        <a:xfrm rot="10800000">
          <a:off x="3190754" y="1751730"/>
          <a:ext cx="1280464" cy="3786649"/>
        </a:xfrm>
        <a:prstGeom prst="round2SameRect">
          <a:avLst>
            <a:gd name="adj1" fmla="val 10500"/>
            <a:gd name="adj2" fmla="val 0"/>
          </a:avLst>
        </a:prstGeom>
        <a:solidFill>
          <a:srgbClr val="8FBAE4">
            <a:hueOff val="-2799526"/>
            <a:satOff val="11100"/>
            <a:lumOff val="-5995"/>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a:buNone/>
          </a:pPr>
          <a:r>
            <a:rPr lang="en-US" sz="1400">
              <a:solidFill>
                <a:sysClr val="windowText" lastClr="000000"/>
              </a:solidFill>
              <a:latin typeface="Calibri" panose="020F0502020204030204" pitchFamily="34" charset="0"/>
              <a:ea typeface="+mn-ea"/>
              <a:cs typeface="Calibri" panose="020F0502020204030204" pitchFamily="34" charset="0"/>
            </a:rPr>
            <a:t>to develop or distribute materials, or operate programs or courses of instruction directed at youth, that are designed to promote or encourage sexual activity, whether homosexual or heterosexual</a:t>
          </a:r>
        </a:p>
      </dgm:t>
    </dgm:pt>
    <dgm:pt modelId="{E77B5C42-FF4E-4CCA-89F0-017C7C611D3D}" type="parTrans" cxnId="{AE7C81F4-55C2-4CB6-98E7-A1EAC0AAE7DC}">
      <dgm:prSet/>
      <dgm:spPr/>
      <dgm:t>
        <a:bodyPr/>
        <a:lstStyle/>
        <a:p>
          <a:endParaRPr lang="en-US">
            <a:solidFill>
              <a:schemeClr val="tx1"/>
            </a:solidFill>
          </a:endParaRPr>
        </a:p>
      </dgm:t>
    </dgm:pt>
    <dgm:pt modelId="{424E468C-0BA1-4D4D-9A3A-874DA202D7F5}" type="sibTrans" cxnId="{AE7C81F4-55C2-4CB6-98E7-A1EAC0AAE7DC}">
      <dgm:prSet/>
      <dgm:spPr/>
      <dgm:t>
        <a:bodyPr/>
        <a:lstStyle/>
        <a:p>
          <a:endParaRPr lang="en-US">
            <a:solidFill>
              <a:schemeClr val="tx1"/>
            </a:solidFill>
          </a:endParaRPr>
        </a:p>
      </dgm:t>
    </dgm:pt>
    <dgm:pt modelId="{B2789A50-BC1B-4019-999D-E6551825D107}">
      <dgm:prSet custT="1"/>
      <dgm:spPr>
        <a:xfrm rot="10800000">
          <a:off x="4599265" y="1751730"/>
          <a:ext cx="1280464" cy="3786649"/>
        </a:xfrm>
        <a:prstGeom prst="round2SameRect">
          <a:avLst>
            <a:gd name="adj1" fmla="val 10500"/>
            <a:gd name="adj2" fmla="val 0"/>
          </a:avLst>
        </a:prstGeom>
        <a:solidFill>
          <a:srgbClr val="8FBAE4">
            <a:hueOff val="-4199290"/>
            <a:satOff val="16650"/>
            <a:lumOff val="-8992"/>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a:buNone/>
          </a:pPr>
          <a:r>
            <a:rPr lang="en-US" sz="1400">
              <a:solidFill>
                <a:sysClr val="windowText" lastClr="000000"/>
              </a:solidFill>
              <a:latin typeface="Calibri" panose="020F0502020204030204" pitchFamily="34" charset="0"/>
              <a:ea typeface="+mn-ea"/>
              <a:cs typeface="Calibri" panose="020F0502020204030204" pitchFamily="34" charset="0"/>
            </a:rPr>
            <a:t>to distribute or to aid in the distribution of legally obscene materials to minors on school grounds; to provide sex education or HIV-prevention education in schools unless that instruction is age-appropriate and includes the health benefits of abstinence</a:t>
          </a:r>
        </a:p>
      </dgm:t>
    </dgm:pt>
    <dgm:pt modelId="{85AF7B6B-EC35-4C00-9D7A-7C2295BAA843}" type="parTrans" cxnId="{A91363A7-EC0E-461A-9EE9-2CDEE04CDD2F}">
      <dgm:prSet/>
      <dgm:spPr/>
      <dgm:t>
        <a:bodyPr/>
        <a:lstStyle/>
        <a:p>
          <a:endParaRPr lang="en-US">
            <a:solidFill>
              <a:schemeClr val="tx1"/>
            </a:solidFill>
          </a:endParaRPr>
        </a:p>
      </dgm:t>
    </dgm:pt>
    <dgm:pt modelId="{4717DBDF-1B3C-4A61-AF65-2C1F31787D8B}" type="sibTrans" cxnId="{A91363A7-EC0E-461A-9EE9-2CDEE04CDD2F}">
      <dgm:prSet/>
      <dgm:spPr/>
      <dgm:t>
        <a:bodyPr/>
        <a:lstStyle/>
        <a:p>
          <a:endParaRPr lang="en-US">
            <a:solidFill>
              <a:schemeClr val="tx1"/>
            </a:solidFill>
          </a:endParaRPr>
        </a:p>
      </dgm:t>
    </dgm:pt>
    <dgm:pt modelId="{09AF35EE-DFC0-41DE-AE75-F3F23FF1197E}">
      <dgm:prSet custT="1"/>
      <dgm:spPr>
        <a:xfrm rot="10800000">
          <a:off x="6007777" y="1751730"/>
          <a:ext cx="1280464" cy="3786649"/>
        </a:xfrm>
        <a:prstGeom prst="round2SameRect">
          <a:avLst>
            <a:gd name="adj1" fmla="val 10500"/>
            <a:gd name="adj2" fmla="val 0"/>
          </a:avLst>
        </a:prstGeom>
        <a:solidFill>
          <a:srgbClr val="8FBAE4">
            <a:hueOff val="-5599053"/>
            <a:satOff val="22199"/>
            <a:lumOff val="-11989"/>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a:buNone/>
          </a:pPr>
          <a:r>
            <a:rPr lang="en-US" sz="1400">
              <a:solidFill>
                <a:sysClr val="windowText" lastClr="000000"/>
              </a:solidFill>
              <a:latin typeface="Calibri" panose="020F0502020204030204" pitchFamily="34" charset="0"/>
              <a:ea typeface="+mn-ea"/>
              <a:cs typeface="Calibri" panose="020F0502020204030204" pitchFamily="34" charset="0"/>
            </a:rPr>
            <a:t>to operate a program of contraceptive distribution in schools</a:t>
          </a:r>
        </a:p>
      </dgm:t>
    </dgm:pt>
    <dgm:pt modelId="{C462A031-2D59-4E84-9698-88D08EEC8E98}" type="parTrans" cxnId="{ED8295F1-14ED-4C25-BF6B-EED30561A043}">
      <dgm:prSet/>
      <dgm:spPr/>
      <dgm:t>
        <a:bodyPr/>
        <a:lstStyle/>
        <a:p>
          <a:endParaRPr lang="en-US">
            <a:solidFill>
              <a:schemeClr val="tx1"/>
            </a:solidFill>
          </a:endParaRPr>
        </a:p>
      </dgm:t>
    </dgm:pt>
    <dgm:pt modelId="{75EB84EE-D086-4D2B-A7CD-A4DCDACE4DE7}" type="sibTrans" cxnId="{ED8295F1-14ED-4C25-BF6B-EED30561A043}">
      <dgm:prSet/>
      <dgm:spPr/>
      <dgm:t>
        <a:bodyPr/>
        <a:lstStyle/>
        <a:p>
          <a:endParaRPr lang="en-US">
            <a:solidFill>
              <a:schemeClr val="tx1"/>
            </a:solidFill>
          </a:endParaRPr>
        </a:p>
      </dgm:t>
    </dgm:pt>
    <dgm:pt modelId="{652F8D6F-091D-4C60-8155-B63C9262C9EB}">
      <dgm:prSet custT="1"/>
      <dgm:spPr>
        <a:xfrm rot="10800000">
          <a:off x="7416288" y="1751730"/>
          <a:ext cx="1280464" cy="3786649"/>
        </a:xfrm>
        <a:prstGeom prst="round2SameRect">
          <a:avLst>
            <a:gd name="adj1" fmla="val 10500"/>
            <a:gd name="adj2" fmla="val 0"/>
          </a:avLst>
        </a:prstGeom>
        <a:solidFill>
          <a:srgbClr val="8FBAE4">
            <a:hueOff val="-6998816"/>
            <a:satOff val="27749"/>
            <a:lumOff val="-14986"/>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rtl="0">
            <a:buNone/>
          </a:pPr>
          <a:r>
            <a:rPr lang="en-US" sz="1400">
              <a:solidFill>
                <a:sysClr val="windowText" lastClr="000000"/>
              </a:solidFill>
              <a:latin typeface="Calibri" panose="020F0502020204030204" pitchFamily="34" charset="0"/>
              <a:ea typeface="+mn-ea"/>
              <a:cs typeface="Calibri" panose="020F0502020204030204" pitchFamily="34" charset="0"/>
            </a:rPr>
            <a:t>to purchase or provide training on use of dangerous weapons </a:t>
          </a:r>
        </a:p>
      </dgm:t>
    </dgm:pt>
    <dgm:pt modelId="{0EA876D0-ECC0-4F41-B7E4-E4EF6AFA1EF8}" type="parTrans" cxnId="{7A2AC257-4E85-4E13-A406-595F484ED9D4}">
      <dgm:prSet/>
      <dgm:spPr/>
      <dgm:t>
        <a:bodyPr/>
        <a:lstStyle/>
        <a:p>
          <a:endParaRPr lang="en-US">
            <a:solidFill>
              <a:schemeClr val="tx1"/>
            </a:solidFill>
          </a:endParaRPr>
        </a:p>
      </dgm:t>
    </dgm:pt>
    <dgm:pt modelId="{67CF493F-9BD2-47EB-8F28-4DF47A60EDE1}" type="sibTrans" cxnId="{7A2AC257-4E85-4E13-A406-595F484ED9D4}">
      <dgm:prSet/>
      <dgm:spPr/>
      <dgm:t>
        <a:bodyPr/>
        <a:lstStyle/>
        <a:p>
          <a:endParaRPr lang="en-US">
            <a:solidFill>
              <a:schemeClr val="tx1"/>
            </a:solidFill>
          </a:endParaRPr>
        </a:p>
      </dgm:t>
    </dgm:pt>
    <dgm:pt modelId="{02BC724D-1D70-418C-807C-9FA582065DD3}">
      <dgm:prSet custT="1"/>
      <dgm:spPr>
        <a:xfrm rot="10800000">
          <a:off x="8816233" y="2672700"/>
          <a:ext cx="1280464" cy="3266634"/>
        </a:xfrm>
        <a:prstGeom prst="round2SameRect">
          <a:avLst>
            <a:gd name="adj1" fmla="val 10500"/>
            <a:gd name="adj2" fmla="val 0"/>
          </a:avLst>
        </a:prstGeom>
        <a:solidFill>
          <a:srgbClr val="8FBAE4">
            <a:hueOff val="-8398579"/>
            <a:satOff val="33299"/>
            <a:lumOff val="-17984"/>
            <a:alphaOff val="0"/>
          </a:srgbClr>
        </a:solidFill>
        <a:ln w="12700" cap="flat" cmpd="sng" algn="ctr">
          <a:solidFill>
            <a:sysClr val="window" lastClr="FFFFFF">
              <a:hueOff val="0"/>
              <a:satOff val="0"/>
              <a:lumOff val="0"/>
              <a:alphaOff val="0"/>
            </a:sysClr>
          </a:solidFill>
          <a:prstDash val="solid"/>
          <a:miter lim="800000"/>
        </a:ln>
        <a:effectLst/>
      </dgm:spPr>
      <dgm:t>
        <a:bodyPr lIns="0" tIns="91440" rIns="0"/>
        <a:lstStyle/>
        <a:p>
          <a:pPr algn="ctr" rtl="0">
            <a:buNone/>
          </a:pPr>
          <a:r>
            <a:rPr lang="en-US" sz="1400" b="0">
              <a:solidFill>
                <a:srgbClr val="1A497F"/>
              </a:solidFill>
              <a:latin typeface="Calibri" panose="020F0502020204030204" pitchFamily="34" charset="0"/>
              <a:ea typeface="+mn-ea"/>
              <a:cs typeface="Calibri" panose="020F0502020204030204" pitchFamily="34" charset="0"/>
            </a:rPr>
            <a:t>Medical services, drug treatment, or rehabilitation</a:t>
          </a:r>
          <a:endParaRPr lang="en-US" sz="1400">
            <a:solidFill>
              <a:sysClr val="windowText" lastClr="000000"/>
            </a:solidFill>
            <a:latin typeface="Calibri" panose="020F0502020204030204" pitchFamily="34" charset="0"/>
            <a:ea typeface="+mn-ea"/>
            <a:cs typeface="Calibri" panose="020F0502020204030204" pitchFamily="34" charset="0"/>
          </a:endParaRPr>
        </a:p>
      </dgm:t>
    </dgm:pt>
    <dgm:pt modelId="{1DE57803-EFEF-4B4E-A916-AFAB24267378}" type="parTrans" cxnId="{E3E5E02E-89FE-4FFB-A06B-D6CBD82BC1D2}">
      <dgm:prSet/>
      <dgm:spPr/>
      <dgm:t>
        <a:bodyPr/>
        <a:lstStyle/>
        <a:p>
          <a:endParaRPr lang="en-US"/>
        </a:p>
      </dgm:t>
    </dgm:pt>
    <dgm:pt modelId="{9C451872-7D7B-41CD-B968-F87E59F58B5B}" type="sibTrans" cxnId="{E3E5E02E-89FE-4FFB-A06B-D6CBD82BC1D2}">
      <dgm:prSet/>
      <dgm:spPr/>
      <dgm:t>
        <a:bodyPr/>
        <a:lstStyle/>
        <a:p>
          <a:endParaRPr lang="en-US"/>
        </a:p>
      </dgm:t>
    </dgm:pt>
    <dgm:pt modelId="{748886CB-517F-4A45-B665-D1220ECE1A45}">
      <dgm:prSet/>
      <dgm:spPr>
        <a:xfrm rot="10800000">
          <a:off x="10224744" y="2672700"/>
          <a:ext cx="1280464" cy="3266634"/>
        </a:xfrm>
        <a:prstGeom prst="round2SameRect">
          <a:avLst>
            <a:gd name="adj1" fmla="val 10500"/>
            <a:gd name="adj2" fmla="val 0"/>
          </a:avLst>
        </a:prstGeom>
        <a:solidFill>
          <a:srgbClr val="8FBAE4">
            <a:hueOff val="-9798342"/>
            <a:satOff val="38849"/>
            <a:lumOff val="-209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rtl="0">
            <a:buNone/>
          </a:pPr>
          <a:r>
            <a:rPr lang="en-US" b="0">
              <a:solidFill>
                <a:srgbClr val="1A497F"/>
              </a:solidFill>
              <a:latin typeface="Calibri" panose="020F0502020204030204" pitchFamily="34" charset="0"/>
              <a:ea typeface="+mn-ea"/>
              <a:cs typeface="Calibri" panose="020F0502020204030204" pitchFamily="34" charset="0"/>
            </a:rPr>
            <a:t>No child shall be required to obtain a prescription for a controlled substance </a:t>
          </a:r>
        </a:p>
      </dgm:t>
    </dgm:pt>
    <dgm:pt modelId="{1B225696-CE4E-40ED-92E0-B33640BC0BE4}" type="parTrans" cxnId="{5D218FDE-F80B-4500-AF99-8434B9D865D9}">
      <dgm:prSet/>
      <dgm:spPr/>
      <dgm:t>
        <a:bodyPr/>
        <a:lstStyle/>
        <a:p>
          <a:endParaRPr lang="en-US"/>
        </a:p>
      </dgm:t>
    </dgm:pt>
    <dgm:pt modelId="{911DE346-3ED0-4B5A-A01B-06F300B7FAA4}" type="sibTrans" cxnId="{5D218FDE-F80B-4500-AF99-8434B9D865D9}">
      <dgm:prSet/>
      <dgm:spPr/>
      <dgm:t>
        <a:bodyPr/>
        <a:lstStyle/>
        <a:p>
          <a:endParaRPr lang="en-US"/>
        </a:p>
      </dgm:t>
    </dgm:pt>
    <dgm:pt modelId="{D81E53E7-09DD-4555-BF55-48BF3A3E9A6B}" type="pres">
      <dgm:prSet presAssocID="{CB809260-4C74-4322-81D4-07ADCF2FC7E6}" presName="Name0" presStyleCnt="0">
        <dgm:presLayoutVars>
          <dgm:dir/>
          <dgm:resizeHandles val="exact"/>
        </dgm:presLayoutVars>
      </dgm:prSet>
      <dgm:spPr/>
    </dgm:pt>
    <dgm:pt modelId="{BE385FFE-2A4A-4CE7-A770-66934BD3BE6E}" type="pres">
      <dgm:prSet presAssocID="{CB809260-4C74-4322-81D4-07ADCF2FC7E6}" presName="bkgdShp" presStyleLbl="alignAccFollowNode1" presStyleIdx="0" presStyleCnt="1" custScaleY="69096"/>
      <dgm:spPr>
        <a:xfrm>
          <a:off x="0" y="412985"/>
          <a:ext cx="11870375" cy="1846729"/>
        </a:xfrm>
        <a:prstGeom prst="roundRect">
          <a:avLst>
            <a:gd name="adj" fmla="val 10000"/>
          </a:avLst>
        </a:prstGeom>
        <a:noFill/>
        <a:ln w="12700" cap="flat" cmpd="sng" algn="ctr">
          <a:noFill/>
          <a:prstDash val="solid"/>
          <a:miter lim="800000"/>
        </a:ln>
        <a:effectLst/>
      </dgm:spPr>
    </dgm:pt>
    <dgm:pt modelId="{89744196-11A6-40ED-8703-23C1DA970135}" type="pres">
      <dgm:prSet presAssocID="{CB809260-4C74-4322-81D4-07ADCF2FC7E6}" presName="linComp" presStyleCnt="0"/>
      <dgm:spPr/>
    </dgm:pt>
    <dgm:pt modelId="{97BCED50-F6D3-4409-B1D2-20C3C178733E}" type="pres">
      <dgm:prSet presAssocID="{2A473B70-7602-46B1-8CB6-7CA836C143B5}" presName="compNode" presStyleCnt="0"/>
      <dgm:spPr/>
    </dgm:pt>
    <dgm:pt modelId="{F805E04A-4214-485F-9EB2-6DA06F05D294}" type="pres">
      <dgm:prSet presAssocID="{2A473B70-7602-46B1-8CB6-7CA836C143B5}" presName="node" presStyleLbl="node1" presStyleIdx="0" presStyleCnt="8" custScaleY="115919" custLinFactNeighborX="669" custLinFactNeighborY="-16254">
        <dgm:presLayoutVars>
          <dgm:bulletEnabled val="1"/>
        </dgm:presLayoutVars>
      </dgm:prSet>
      <dgm:spPr/>
    </dgm:pt>
    <dgm:pt modelId="{72FDF189-A5EA-4EDA-ACAD-CDBD708376F1}" type="pres">
      <dgm:prSet presAssocID="{2A473B70-7602-46B1-8CB6-7CA836C143B5}" presName="invisiNode" presStyleLbl="node1" presStyleIdx="0" presStyleCnt="8"/>
      <dgm:spPr/>
    </dgm:pt>
    <dgm:pt modelId="{A0E68DFE-3664-41DD-ACC9-9C0C15289B03}" type="pres">
      <dgm:prSet presAssocID="{2A473B70-7602-46B1-8CB6-7CA836C143B5}" presName="imagNode" presStyleLbl="fgImgPlace1" presStyleIdx="0" presStyleCnt="8" custScaleY="69443" custLinFactNeighborY="-9214"/>
      <dgm:spPr>
        <a:xfrm>
          <a:off x="365165" y="345219"/>
          <a:ext cx="1280464" cy="1361069"/>
        </a:xfrm>
        <a:prstGeom prst="roundRect">
          <a:avLst>
            <a:gd name="adj" fmla="val 10000"/>
          </a:avLst>
        </a:prstGeom>
        <a:solidFill>
          <a:srgbClr val="8FBAE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4D9F67A-AD03-4654-A4CC-F4379A1007B5}" type="pres">
      <dgm:prSet presAssocID="{224DD9B5-6472-4F68-BD08-210068D2E694}" presName="sibTrans" presStyleLbl="sibTrans2D1" presStyleIdx="0" presStyleCnt="0"/>
      <dgm:spPr/>
    </dgm:pt>
    <dgm:pt modelId="{D005CBDB-D2DC-4262-92AF-BE790EBB3A21}" type="pres">
      <dgm:prSet presAssocID="{5E4C3D41-482A-47D3-B11E-C8B3038731DF}" presName="compNode" presStyleCnt="0"/>
      <dgm:spPr/>
    </dgm:pt>
    <dgm:pt modelId="{B1970B9A-FDA3-4F33-9809-362501D3070B}" type="pres">
      <dgm:prSet presAssocID="{5E4C3D41-482A-47D3-B11E-C8B3038731DF}" presName="node" presStyleLbl="node1" presStyleIdx="1" presStyleCnt="8" custScaleY="115919" custLinFactNeighborX="669" custLinFactNeighborY="-16254">
        <dgm:presLayoutVars>
          <dgm:bulletEnabled val="1"/>
        </dgm:presLayoutVars>
      </dgm:prSet>
      <dgm:spPr/>
    </dgm:pt>
    <dgm:pt modelId="{7F5C430B-FC89-49D8-A3C6-4458DBEEC2D2}" type="pres">
      <dgm:prSet presAssocID="{5E4C3D41-482A-47D3-B11E-C8B3038731DF}" presName="invisiNode" presStyleLbl="node1" presStyleIdx="1" presStyleCnt="8"/>
      <dgm:spPr/>
    </dgm:pt>
    <dgm:pt modelId="{7BF2670F-6AF0-482A-8904-72F31018FF66}" type="pres">
      <dgm:prSet presAssocID="{5E4C3D41-482A-47D3-B11E-C8B3038731DF}" presName="imagNode" presStyleLbl="fgImgPlace1" presStyleIdx="1" presStyleCnt="8" custScaleY="69443" custLinFactNeighborX="1238" custLinFactNeighborY="-10997"/>
      <dgm:spPr>
        <a:xfrm>
          <a:off x="1789529" y="310272"/>
          <a:ext cx="1280464" cy="1361069"/>
        </a:xfrm>
        <a:prstGeom prst="roundRect">
          <a:avLst>
            <a:gd name="adj" fmla="val 10000"/>
          </a:avLst>
        </a:prstGeom>
        <a:solidFill>
          <a:srgbClr val="8FBAE4">
            <a:tint val="50000"/>
            <a:hueOff val="-1505365"/>
            <a:satOff val="6292"/>
            <a:lumOff val="-230"/>
            <a:alphaOff val="0"/>
          </a:srgbClr>
        </a:solidFill>
        <a:ln w="12700" cap="flat" cmpd="sng" algn="ctr">
          <a:solidFill>
            <a:sysClr val="window" lastClr="FFFFFF">
              <a:hueOff val="0"/>
              <a:satOff val="0"/>
              <a:lumOff val="0"/>
              <a:alphaOff val="0"/>
            </a:sysClr>
          </a:solidFill>
          <a:prstDash val="solid"/>
          <a:miter lim="800000"/>
        </a:ln>
        <a:effectLst/>
      </dgm:spPr>
    </dgm:pt>
    <dgm:pt modelId="{7CC33779-3F6A-44CC-81C2-B93DD8E76686}" type="pres">
      <dgm:prSet presAssocID="{50C005EA-8EEC-432E-A04C-0B9928BD3157}" presName="sibTrans" presStyleLbl="sibTrans2D1" presStyleIdx="0" presStyleCnt="0"/>
      <dgm:spPr/>
    </dgm:pt>
    <dgm:pt modelId="{32D224E8-EC25-4801-A69D-CA89D3CFE806}" type="pres">
      <dgm:prSet presAssocID="{248881EC-269E-465B-9A24-CCDA18A765E7}" presName="compNode" presStyleCnt="0"/>
      <dgm:spPr/>
    </dgm:pt>
    <dgm:pt modelId="{E05A9A00-5213-411C-9AD8-AF998DFC7F4E}" type="pres">
      <dgm:prSet presAssocID="{248881EC-269E-465B-9A24-CCDA18A765E7}" presName="node" presStyleLbl="node1" presStyleIdx="2" presStyleCnt="8" custScaleY="115919" custLinFactNeighborX="669" custLinFactNeighborY="-16254">
        <dgm:presLayoutVars>
          <dgm:bulletEnabled val="1"/>
        </dgm:presLayoutVars>
      </dgm:prSet>
      <dgm:spPr/>
    </dgm:pt>
    <dgm:pt modelId="{0D8D8E02-A5CA-4B4C-AA07-9745540FBBD0}" type="pres">
      <dgm:prSet presAssocID="{248881EC-269E-465B-9A24-CCDA18A765E7}" presName="invisiNode" presStyleLbl="node1" presStyleIdx="2" presStyleCnt="8"/>
      <dgm:spPr/>
    </dgm:pt>
    <dgm:pt modelId="{82178DD7-3B07-41B0-8652-333E53E19C90}" type="pres">
      <dgm:prSet presAssocID="{248881EC-269E-465B-9A24-CCDA18A765E7}" presName="imagNode" presStyleLbl="fgImgPlace1" presStyleIdx="2" presStyleCnt="8" custScaleY="69443" custLinFactNeighborY="-9214"/>
      <dgm:spPr>
        <a:xfrm>
          <a:off x="3182188" y="345219"/>
          <a:ext cx="1280464" cy="1361069"/>
        </a:xfrm>
        <a:prstGeom prst="roundRect">
          <a:avLst>
            <a:gd name="adj" fmla="val 10000"/>
          </a:avLst>
        </a:prstGeom>
        <a:solidFill>
          <a:srgbClr val="8FBAE4">
            <a:tint val="50000"/>
            <a:hueOff val="-3010731"/>
            <a:satOff val="12584"/>
            <a:lumOff val="-460"/>
            <a:alphaOff val="0"/>
          </a:srgbClr>
        </a:solidFill>
        <a:ln w="12700" cap="flat" cmpd="sng" algn="ctr">
          <a:solidFill>
            <a:sysClr val="window" lastClr="FFFFFF">
              <a:hueOff val="0"/>
              <a:satOff val="0"/>
              <a:lumOff val="0"/>
              <a:alphaOff val="0"/>
            </a:sysClr>
          </a:solidFill>
          <a:prstDash val="solid"/>
          <a:miter lim="800000"/>
        </a:ln>
        <a:effectLst/>
      </dgm:spPr>
    </dgm:pt>
    <dgm:pt modelId="{62407212-A519-43E9-AF54-326861376540}" type="pres">
      <dgm:prSet presAssocID="{424E468C-0BA1-4D4D-9A3A-874DA202D7F5}" presName="sibTrans" presStyleLbl="sibTrans2D1" presStyleIdx="0" presStyleCnt="0"/>
      <dgm:spPr/>
    </dgm:pt>
    <dgm:pt modelId="{D4F76AC5-3C41-45B2-8FF0-5B70B33D1E8C}" type="pres">
      <dgm:prSet presAssocID="{B2789A50-BC1B-4019-999D-E6551825D107}" presName="compNode" presStyleCnt="0"/>
      <dgm:spPr/>
    </dgm:pt>
    <dgm:pt modelId="{A3D0CBF9-83FA-43FE-A66B-13FF5AAB13A8}" type="pres">
      <dgm:prSet presAssocID="{B2789A50-BC1B-4019-999D-E6551825D107}" presName="node" presStyleLbl="node1" presStyleIdx="3" presStyleCnt="8" custScaleY="115919" custLinFactNeighborX="669" custLinFactNeighborY="-16254">
        <dgm:presLayoutVars>
          <dgm:bulletEnabled val="1"/>
        </dgm:presLayoutVars>
      </dgm:prSet>
      <dgm:spPr/>
    </dgm:pt>
    <dgm:pt modelId="{CD2F1194-0514-4810-916C-5283918DB1EF}" type="pres">
      <dgm:prSet presAssocID="{B2789A50-BC1B-4019-999D-E6551825D107}" presName="invisiNode" presStyleLbl="node1" presStyleIdx="3" presStyleCnt="8"/>
      <dgm:spPr/>
    </dgm:pt>
    <dgm:pt modelId="{5099FDFC-A59F-4844-92FA-22063C2425AB}" type="pres">
      <dgm:prSet presAssocID="{B2789A50-BC1B-4019-999D-E6551825D107}" presName="imagNode" presStyleLbl="fgImgPlace1" presStyleIdx="3" presStyleCnt="8" custScaleY="69443" custLinFactNeighborY="-9214"/>
      <dgm:spPr>
        <a:xfrm>
          <a:off x="4590699" y="345219"/>
          <a:ext cx="1280464" cy="1361069"/>
        </a:xfrm>
        <a:prstGeom prst="roundRect">
          <a:avLst>
            <a:gd name="adj" fmla="val 10000"/>
          </a:avLst>
        </a:prstGeom>
        <a:solidFill>
          <a:srgbClr val="8FBAE4">
            <a:tint val="50000"/>
            <a:hueOff val="-4516096"/>
            <a:satOff val="18876"/>
            <a:lumOff val="-690"/>
            <a:alphaOff val="0"/>
          </a:srgbClr>
        </a:solidFill>
        <a:ln w="12700" cap="flat" cmpd="sng" algn="ctr">
          <a:solidFill>
            <a:sysClr val="window" lastClr="FFFFFF">
              <a:hueOff val="0"/>
              <a:satOff val="0"/>
              <a:lumOff val="0"/>
              <a:alphaOff val="0"/>
            </a:sysClr>
          </a:solidFill>
          <a:prstDash val="solid"/>
          <a:miter lim="800000"/>
        </a:ln>
        <a:effectLst/>
      </dgm:spPr>
    </dgm:pt>
    <dgm:pt modelId="{1E0EFEB7-6A7F-41B6-AE46-BD88B6E8EA89}" type="pres">
      <dgm:prSet presAssocID="{4717DBDF-1B3C-4A61-AF65-2C1F31787D8B}" presName="sibTrans" presStyleLbl="sibTrans2D1" presStyleIdx="0" presStyleCnt="0"/>
      <dgm:spPr/>
    </dgm:pt>
    <dgm:pt modelId="{708AA7A4-3D45-4FA5-80FA-823CD4D2D4E3}" type="pres">
      <dgm:prSet presAssocID="{09AF35EE-DFC0-41DE-AE75-F3F23FF1197E}" presName="compNode" presStyleCnt="0"/>
      <dgm:spPr/>
    </dgm:pt>
    <dgm:pt modelId="{52BC85D6-CBD3-4F17-86E7-106AD88C1276}" type="pres">
      <dgm:prSet presAssocID="{09AF35EE-DFC0-41DE-AE75-F3F23FF1197E}" presName="node" presStyleLbl="node1" presStyleIdx="4" presStyleCnt="8" custScaleY="115919" custLinFactNeighborX="669" custLinFactNeighborY="-16254">
        <dgm:presLayoutVars>
          <dgm:bulletEnabled val="1"/>
        </dgm:presLayoutVars>
      </dgm:prSet>
      <dgm:spPr/>
    </dgm:pt>
    <dgm:pt modelId="{BC66308A-4AC2-4F14-8A8D-B7433BB4B80C}" type="pres">
      <dgm:prSet presAssocID="{09AF35EE-DFC0-41DE-AE75-F3F23FF1197E}" presName="invisiNode" presStyleLbl="node1" presStyleIdx="4" presStyleCnt="8"/>
      <dgm:spPr/>
    </dgm:pt>
    <dgm:pt modelId="{150B78CE-FA41-448F-8069-7D1F35D35B15}" type="pres">
      <dgm:prSet presAssocID="{09AF35EE-DFC0-41DE-AE75-F3F23FF1197E}" presName="imagNode" presStyleLbl="fgImgPlace1" presStyleIdx="4" presStyleCnt="8" custScaleY="69443" custLinFactNeighborY="-9214"/>
      <dgm:spPr>
        <a:xfrm>
          <a:off x="5999210" y="345219"/>
          <a:ext cx="1280464" cy="1361069"/>
        </a:xfrm>
        <a:prstGeom prst="roundRect">
          <a:avLst>
            <a:gd name="adj" fmla="val 10000"/>
          </a:avLst>
        </a:prstGeom>
        <a:solidFill>
          <a:srgbClr val="8FBAE4">
            <a:tint val="50000"/>
            <a:hueOff val="-6021462"/>
            <a:satOff val="25168"/>
            <a:lumOff val="-921"/>
            <a:alphaOff val="0"/>
          </a:srgbClr>
        </a:solidFill>
        <a:ln w="12700" cap="flat" cmpd="sng" algn="ctr">
          <a:solidFill>
            <a:sysClr val="window" lastClr="FFFFFF">
              <a:hueOff val="0"/>
              <a:satOff val="0"/>
              <a:lumOff val="0"/>
              <a:alphaOff val="0"/>
            </a:sysClr>
          </a:solidFill>
          <a:prstDash val="solid"/>
          <a:miter lim="800000"/>
        </a:ln>
        <a:effectLst/>
      </dgm:spPr>
    </dgm:pt>
    <dgm:pt modelId="{0207CE50-F572-403A-AE99-F9CB84A323F2}" type="pres">
      <dgm:prSet presAssocID="{75EB84EE-D086-4D2B-A7CD-A4DCDACE4DE7}" presName="sibTrans" presStyleLbl="sibTrans2D1" presStyleIdx="0" presStyleCnt="0"/>
      <dgm:spPr/>
    </dgm:pt>
    <dgm:pt modelId="{EFD98A92-F78A-434D-A3CA-556DC9566E9C}" type="pres">
      <dgm:prSet presAssocID="{652F8D6F-091D-4C60-8155-B63C9262C9EB}" presName="compNode" presStyleCnt="0"/>
      <dgm:spPr/>
    </dgm:pt>
    <dgm:pt modelId="{5EEE99AD-5330-46CB-8706-5BB074831DA6}" type="pres">
      <dgm:prSet presAssocID="{652F8D6F-091D-4C60-8155-B63C9262C9EB}" presName="node" presStyleLbl="node1" presStyleIdx="5" presStyleCnt="8" custScaleY="115919" custLinFactNeighborX="2472" custLinFactNeighborY="-16948">
        <dgm:presLayoutVars>
          <dgm:bulletEnabled val="1"/>
        </dgm:presLayoutVars>
      </dgm:prSet>
      <dgm:spPr/>
    </dgm:pt>
    <dgm:pt modelId="{277622CB-B159-42B4-98AD-4DDC2D8CFB97}" type="pres">
      <dgm:prSet presAssocID="{652F8D6F-091D-4C60-8155-B63C9262C9EB}" presName="invisiNode" presStyleLbl="node1" presStyleIdx="5" presStyleCnt="8"/>
      <dgm:spPr/>
    </dgm:pt>
    <dgm:pt modelId="{20685BE6-320A-40F8-982C-F8A3DE86AB73}" type="pres">
      <dgm:prSet presAssocID="{652F8D6F-091D-4C60-8155-B63C9262C9EB}" presName="imagNode" presStyleLbl="fgImgPlace1" presStyleIdx="5" presStyleCnt="8" custScaleY="69443" custLinFactNeighborY="-9214"/>
      <dgm:spPr>
        <a:xfrm>
          <a:off x="7407722" y="345219"/>
          <a:ext cx="1280464" cy="1361069"/>
        </a:xfrm>
        <a:prstGeom prst="roundRect">
          <a:avLst>
            <a:gd name="adj" fmla="val 10000"/>
          </a:avLst>
        </a:prstGeom>
        <a:solidFill>
          <a:srgbClr val="8FBAE4">
            <a:tint val="50000"/>
            <a:hueOff val="-7526827"/>
            <a:satOff val="31460"/>
            <a:lumOff val="-1151"/>
            <a:alphaOff val="0"/>
          </a:srgbClr>
        </a:solidFill>
        <a:ln w="12700" cap="flat" cmpd="sng" algn="ctr">
          <a:solidFill>
            <a:sysClr val="window" lastClr="FFFFFF">
              <a:hueOff val="0"/>
              <a:satOff val="0"/>
              <a:lumOff val="0"/>
              <a:alphaOff val="0"/>
            </a:sysClr>
          </a:solidFill>
          <a:prstDash val="solid"/>
          <a:miter lim="800000"/>
        </a:ln>
        <a:effectLst/>
      </dgm:spPr>
    </dgm:pt>
    <dgm:pt modelId="{5BD8FA11-185E-4086-8042-CD97AD25639A}" type="pres">
      <dgm:prSet presAssocID="{67CF493F-9BD2-47EB-8F28-4DF47A60EDE1}" presName="sibTrans" presStyleLbl="sibTrans2D1" presStyleIdx="0" presStyleCnt="0"/>
      <dgm:spPr/>
    </dgm:pt>
    <dgm:pt modelId="{3AD64AF6-BDA5-4E82-B888-6C00F997044C}" type="pres">
      <dgm:prSet presAssocID="{02BC724D-1D70-418C-807C-9FA582065DD3}" presName="compNode" presStyleCnt="0"/>
      <dgm:spPr/>
    </dgm:pt>
    <dgm:pt modelId="{5FA92363-EAC3-4272-BD5E-1862634735FF}" type="pres">
      <dgm:prSet presAssocID="{02BC724D-1D70-418C-807C-9FA582065DD3}" presName="node" presStyleLbl="node1" presStyleIdx="6" presStyleCnt="8" custScaleY="115868" custLinFactNeighborY="-16335">
        <dgm:presLayoutVars>
          <dgm:bulletEnabled val="1"/>
        </dgm:presLayoutVars>
      </dgm:prSet>
      <dgm:spPr/>
    </dgm:pt>
    <dgm:pt modelId="{55982C86-7948-4603-B1B9-78F601C96E9B}" type="pres">
      <dgm:prSet presAssocID="{02BC724D-1D70-418C-807C-9FA582065DD3}" presName="invisiNode" presStyleLbl="node1" presStyleIdx="6" presStyleCnt="8"/>
      <dgm:spPr/>
    </dgm:pt>
    <dgm:pt modelId="{009500FC-DA05-4095-9D00-0D154B981FEF}" type="pres">
      <dgm:prSet presAssocID="{02BC724D-1D70-418C-807C-9FA582065DD3}" presName="imagNode" presStyleLbl="fgImgPlace1" presStyleIdx="6" presStyleCnt="8" custScaleY="69429" custLinFactNeighborX="-547" custLinFactNeighborY="-8504"/>
      <dgm:spPr>
        <a:xfrm>
          <a:off x="8816233" y="356360"/>
          <a:ext cx="1280464" cy="1959980"/>
        </a:xfrm>
        <a:prstGeom prst="roundRect">
          <a:avLst>
            <a:gd name="adj" fmla="val 10000"/>
          </a:avLst>
        </a:prstGeom>
        <a:solidFill>
          <a:srgbClr val="8FBAE4">
            <a:tint val="50000"/>
            <a:hueOff val="-9032193"/>
            <a:satOff val="37752"/>
            <a:lumOff val="-1381"/>
            <a:alphaOff val="0"/>
          </a:srgbClr>
        </a:solidFill>
        <a:ln w="12700" cap="flat" cmpd="sng" algn="ctr">
          <a:solidFill>
            <a:sysClr val="window" lastClr="FFFFFF">
              <a:hueOff val="0"/>
              <a:satOff val="0"/>
              <a:lumOff val="0"/>
              <a:alphaOff val="0"/>
            </a:sysClr>
          </a:solidFill>
          <a:prstDash val="solid"/>
          <a:miter lim="800000"/>
        </a:ln>
        <a:effectLst/>
      </dgm:spPr>
    </dgm:pt>
    <dgm:pt modelId="{91F73A50-675A-40FD-927E-F6EE679FAB71}" type="pres">
      <dgm:prSet presAssocID="{9C451872-7D7B-41CD-B968-F87E59F58B5B}" presName="sibTrans" presStyleLbl="sibTrans2D1" presStyleIdx="0" presStyleCnt="0"/>
      <dgm:spPr/>
    </dgm:pt>
    <dgm:pt modelId="{53BAC23B-F47A-4C7E-AE3A-9F9FFDDBC973}" type="pres">
      <dgm:prSet presAssocID="{748886CB-517F-4A45-B665-D1220ECE1A45}" presName="compNode" presStyleCnt="0"/>
      <dgm:spPr/>
    </dgm:pt>
    <dgm:pt modelId="{5902FFED-E69E-4F77-B56D-4EE09E6DFED4}" type="pres">
      <dgm:prSet presAssocID="{748886CB-517F-4A45-B665-D1220ECE1A45}" presName="node" presStyleLbl="node1" presStyleIdx="7" presStyleCnt="8" custScaleY="115868" custLinFactNeighborY="-16698">
        <dgm:presLayoutVars>
          <dgm:bulletEnabled val="1"/>
        </dgm:presLayoutVars>
      </dgm:prSet>
      <dgm:spPr/>
    </dgm:pt>
    <dgm:pt modelId="{4B5EB70F-05F4-4E31-B387-C1772C0C98CB}" type="pres">
      <dgm:prSet presAssocID="{748886CB-517F-4A45-B665-D1220ECE1A45}" presName="invisiNode" presStyleLbl="node1" presStyleIdx="7" presStyleCnt="8"/>
      <dgm:spPr/>
    </dgm:pt>
    <dgm:pt modelId="{85C444C3-ABC2-40C9-B5EE-FFF3F73A4533}" type="pres">
      <dgm:prSet presAssocID="{748886CB-517F-4A45-B665-D1220ECE1A45}" presName="imagNode" presStyleLbl="fgImgPlace1" presStyleIdx="7" presStyleCnt="8" custScaleY="69429" custLinFactNeighborY="-8691"/>
      <dgm:spPr>
        <a:xfrm>
          <a:off x="10224744" y="356360"/>
          <a:ext cx="1280464" cy="1959980"/>
        </a:xfrm>
        <a:prstGeom prst="roundRect">
          <a:avLst>
            <a:gd name="adj" fmla="val 10000"/>
          </a:avLst>
        </a:prstGeom>
        <a:solidFill>
          <a:srgbClr val="8FBAE4">
            <a:tint val="50000"/>
            <a:hueOff val="-10537558"/>
            <a:satOff val="44044"/>
            <a:lumOff val="-1611"/>
            <a:alphaOff val="0"/>
          </a:srgbClr>
        </a:solidFill>
        <a:ln w="12700" cap="flat" cmpd="sng" algn="ctr">
          <a:solidFill>
            <a:sysClr val="window" lastClr="FFFFFF">
              <a:hueOff val="0"/>
              <a:satOff val="0"/>
              <a:lumOff val="0"/>
              <a:alphaOff val="0"/>
            </a:sysClr>
          </a:solidFill>
          <a:prstDash val="solid"/>
          <a:miter lim="800000"/>
        </a:ln>
        <a:effectLst/>
      </dgm:spPr>
    </dgm:pt>
  </dgm:ptLst>
  <dgm:cxnLst>
    <dgm:cxn modelId="{30DCF103-2BFE-4069-9564-DFE8FA718A3D}" type="presOf" srcId="{B2789A50-BC1B-4019-999D-E6551825D107}" destId="{A3D0CBF9-83FA-43FE-A66B-13FF5AAB13A8}" srcOrd="0" destOrd="0" presId="urn:microsoft.com/office/officeart/2005/8/layout/pList2"/>
    <dgm:cxn modelId="{66957C0F-DEFB-45F9-8CD4-8816974FFF74}" srcId="{CB809260-4C74-4322-81D4-07ADCF2FC7E6}" destId="{5E4C3D41-482A-47D3-B11E-C8B3038731DF}" srcOrd="1" destOrd="0" parTransId="{7A2B2E0B-18B3-4D66-B784-27E8C66DB158}" sibTransId="{50C005EA-8EEC-432E-A04C-0B9928BD3157}"/>
    <dgm:cxn modelId="{33043814-736E-45E6-BE50-7CFE3B583704}" type="presOf" srcId="{4717DBDF-1B3C-4A61-AF65-2C1F31787D8B}" destId="{1E0EFEB7-6A7F-41B6-AE46-BD88B6E8EA89}" srcOrd="0" destOrd="0" presId="urn:microsoft.com/office/officeart/2005/8/layout/pList2"/>
    <dgm:cxn modelId="{F6594C15-32E2-427C-8E35-FAD15B47FB13}" type="presOf" srcId="{652F8D6F-091D-4C60-8155-B63C9262C9EB}" destId="{5EEE99AD-5330-46CB-8706-5BB074831DA6}" srcOrd="0" destOrd="0" presId="urn:microsoft.com/office/officeart/2005/8/layout/pList2"/>
    <dgm:cxn modelId="{E3E5E02E-89FE-4FFB-A06B-D6CBD82BC1D2}" srcId="{CB809260-4C74-4322-81D4-07ADCF2FC7E6}" destId="{02BC724D-1D70-418C-807C-9FA582065DD3}" srcOrd="6" destOrd="0" parTransId="{1DE57803-EFEF-4B4E-A916-AFAB24267378}" sibTransId="{9C451872-7D7B-41CD-B968-F87E59F58B5B}"/>
    <dgm:cxn modelId="{AE22CC39-4E57-4EAB-85E1-6A4073D860CB}" type="presOf" srcId="{2A473B70-7602-46B1-8CB6-7CA836C143B5}" destId="{F805E04A-4214-485F-9EB2-6DA06F05D294}" srcOrd="0" destOrd="0" presId="urn:microsoft.com/office/officeart/2005/8/layout/pList2"/>
    <dgm:cxn modelId="{9748A561-2F9E-4823-9C42-3C4C3E1C795B}" type="presOf" srcId="{224DD9B5-6472-4F68-BD08-210068D2E694}" destId="{54D9F67A-AD03-4654-A4CC-F4379A1007B5}" srcOrd="0" destOrd="0" presId="urn:microsoft.com/office/officeart/2005/8/layout/pList2"/>
    <dgm:cxn modelId="{4009E767-F41E-46F8-BA1A-0477045CD900}" type="presOf" srcId="{09AF35EE-DFC0-41DE-AE75-F3F23FF1197E}" destId="{52BC85D6-CBD3-4F17-86E7-106AD88C1276}" srcOrd="0" destOrd="0" presId="urn:microsoft.com/office/officeart/2005/8/layout/pList2"/>
    <dgm:cxn modelId="{7A2AC257-4E85-4E13-A406-595F484ED9D4}" srcId="{CB809260-4C74-4322-81D4-07ADCF2FC7E6}" destId="{652F8D6F-091D-4C60-8155-B63C9262C9EB}" srcOrd="5" destOrd="0" parTransId="{0EA876D0-ECC0-4F41-B7E4-E4EF6AFA1EF8}" sibTransId="{67CF493F-9BD2-47EB-8F28-4DF47A60EDE1}"/>
    <dgm:cxn modelId="{3D0B2B86-8C78-47BE-9AF8-CB254D34F05D}" type="presOf" srcId="{50C005EA-8EEC-432E-A04C-0B9928BD3157}" destId="{7CC33779-3F6A-44CC-81C2-B93DD8E76686}" srcOrd="0" destOrd="0" presId="urn:microsoft.com/office/officeart/2005/8/layout/pList2"/>
    <dgm:cxn modelId="{772D8992-D572-4CC1-90BB-908B152B2AF5}" type="presOf" srcId="{02BC724D-1D70-418C-807C-9FA582065DD3}" destId="{5FA92363-EAC3-4272-BD5E-1862634735FF}" srcOrd="0" destOrd="0" presId="urn:microsoft.com/office/officeart/2005/8/layout/pList2"/>
    <dgm:cxn modelId="{D780E69C-F014-4BAD-8932-38020DB44C93}" type="presOf" srcId="{248881EC-269E-465B-9A24-CCDA18A765E7}" destId="{E05A9A00-5213-411C-9AD8-AF998DFC7F4E}" srcOrd="0" destOrd="0" presId="urn:microsoft.com/office/officeart/2005/8/layout/pList2"/>
    <dgm:cxn modelId="{A91363A7-EC0E-461A-9EE9-2CDEE04CDD2F}" srcId="{CB809260-4C74-4322-81D4-07ADCF2FC7E6}" destId="{B2789A50-BC1B-4019-999D-E6551825D107}" srcOrd="3" destOrd="0" parTransId="{85AF7B6B-EC35-4C00-9D7A-7C2295BAA843}" sibTransId="{4717DBDF-1B3C-4A61-AF65-2C1F31787D8B}"/>
    <dgm:cxn modelId="{A935D9A7-21F0-40B0-A1FD-A0215682264C}" srcId="{CB809260-4C74-4322-81D4-07ADCF2FC7E6}" destId="{2A473B70-7602-46B1-8CB6-7CA836C143B5}" srcOrd="0" destOrd="0" parTransId="{BF059CE3-8133-446A-93E9-B78E33E254B4}" sibTransId="{224DD9B5-6472-4F68-BD08-210068D2E694}"/>
    <dgm:cxn modelId="{058E3AA9-48A3-40CC-8250-52009CB3C560}" type="presOf" srcId="{67CF493F-9BD2-47EB-8F28-4DF47A60EDE1}" destId="{5BD8FA11-185E-4086-8042-CD97AD25639A}" srcOrd="0" destOrd="0" presId="urn:microsoft.com/office/officeart/2005/8/layout/pList2"/>
    <dgm:cxn modelId="{4A994DBC-49AA-4D57-9623-7B0CBEBA60F9}" type="presOf" srcId="{424E468C-0BA1-4D4D-9A3A-874DA202D7F5}" destId="{62407212-A519-43E9-AF54-326861376540}" srcOrd="0" destOrd="0" presId="urn:microsoft.com/office/officeart/2005/8/layout/pList2"/>
    <dgm:cxn modelId="{94BF6EC2-D2A9-423E-9D3C-86A3B153D17D}" type="presOf" srcId="{9C451872-7D7B-41CD-B968-F87E59F58B5B}" destId="{91F73A50-675A-40FD-927E-F6EE679FAB71}" srcOrd="0" destOrd="0" presId="urn:microsoft.com/office/officeart/2005/8/layout/pList2"/>
    <dgm:cxn modelId="{B8D3E9C2-9AC4-4F3A-A81D-4C9777FB6D3F}" type="presOf" srcId="{5E4C3D41-482A-47D3-B11E-C8B3038731DF}" destId="{B1970B9A-FDA3-4F33-9809-362501D3070B}" srcOrd="0" destOrd="0" presId="urn:microsoft.com/office/officeart/2005/8/layout/pList2"/>
    <dgm:cxn modelId="{5D218FDE-F80B-4500-AF99-8434B9D865D9}" srcId="{CB809260-4C74-4322-81D4-07ADCF2FC7E6}" destId="{748886CB-517F-4A45-B665-D1220ECE1A45}" srcOrd="7" destOrd="0" parTransId="{1B225696-CE4E-40ED-92E0-B33640BC0BE4}" sibTransId="{911DE346-3ED0-4B5A-A01B-06F300B7FAA4}"/>
    <dgm:cxn modelId="{ED8295F1-14ED-4C25-BF6B-EED30561A043}" srcId="{CB809260-4C74-4322-81D4-07ADCF2FC7E6}" destId="{09AF35EE-DFC0-41DE-AE75-F3F23FF1197E}" srcOrd="4" destOrd="0" parTransId="{C462A031-2D59-4E84-9698-88D08EEC8E98}" sibTransId="{75EB84EE-D086-4D2B-A7CD-A4DCDACE4DE7}"/>
    <dgm:cxn modelId="{BA769BF1-30E5-46D8-BAD5-39DFF0DF08EA}" type="presOf" srcId="{CB809260-4C74-4322-81D4-07ADCF2FC7E6}" destId="{D81E53E7-09DD-4555-BF55-48BF3A3E9A6B}" srcOrd="0" destOrd="0" presId="urn:microsoft.com/office/officeart/2005/8/layout/pList2"/>
    <dgm:cxn modelId="{AE7C81F4-55C2-4CB6-98E7-A1EAC0AAE7DC}" srcId="{CB809260-4C74-4322-81D4-07ADCF2FC7E6}" destId="{248881EC-269E-465B-9A24-CCDA18A765E7}" srcOrd="2" destOrd="0" parTransId="{E77B5C42-FF4E-4CCA-89F0-017C7C611D3D}" sibTransId="{424E468C-0BA1-4D4D-9A3A-874DA202D7F5}"/>
    <dgm:cxn modelId="{DD4789FB-863E-4A42-9FD8-DA612E96DB6E}" type="presOf" srcId="{748886CB-517F-4A45-B665-D1220ECE1A45}" destId="{5902FFED-E69E-4F77-B56D-4EE09E6DFED4}" srcOrd="0" destOrd="0" presId="urn:microsoft.com/office/officeart/2005/8/layout/pList2"/>
    <dgm:cxn modelId="{222DD3FB-C478-47B6-BDBA-C3229A9FE4A4}" type="presOf" srcId="{75EB84EE-D086-4D2B-A7CD-A4DCDACE4DE7}" destId="{0207CE50-F572-403A-AE99-F9CB84A323F2}" srcOrd="0" destOrd="0" presId="urn:microsoft.com/office/officeart/2005/8/layout/pList2"/>
    <dgm:cxn modelId="{04A9397E-00FD-4191-B9F4-28EB08AE7585}" type="presParOf" srcId="{D81E53E7-09DD-4555-BF55-48BF3A3E9A6B}" destId="{BE385FFE-2A4A-4CE7-A770-66934BD3BE6E}" srcOrd="0" destOrd="0" presId="urn:microsoft.com/office/officeart/2005/8/layout/pList2"/>
    <dgm:cxn modelId="{A59CAE95-FE96-4B2A-A3FE-04DF4306D67F}" type="presParOf" srcId="{D81E53E7-09DD-4555-BF55-48BF3A3E9A6B}" destId="{89744196-11A6-40ED-8703-23C1DA970135}" srcOrd="1" destOrd="0" presId="urn:microsoft.com/office/officeart/2005/8/layout/pList2"/>
    <dgm:cxn modelId="{F2D424EA-0CC5-4297-89A5-FDC6A7E8F719}" type="presParOf" srcId="{89744196-11A6-40ED-8703-23C1DA970135}" destId="{97BCED50-F6D3-4409-B1D2-20C3C178733E}" srcOrd="0" destOrd="0" presId="urn:microsoft.com/office/officeart/2005/8/layout/pList2"/>
    <dgm:cxn modelId="{D5D8BB72-E8B4-43BC-8D68-43A0F8285E7A}" type="presParOf" srcId="{97BCED50-F6D3-4409-B1D2-20C3C178733E}" destId="{F805E04A-4214-485F-9EB2-6DA06F05D294}" srcOrd="0" destOrd="0" presId="urn:microsoft.com/office/officeart/2005/8/layout/pList2"/>
    <dgm:cxn modelId="{33BD17FB-E943-406E-9AAB-0B20F0E98F2E}" type="presParOf" srcId="{97BCED50-F6D3-4409-B1D2-20C3C178733E}" destId="{72FDF189-A5EA-4EDA-ACAD-CDBD708376F1}" srcOrd="1" destOrd="0" presId="urn:microsoft.com/office/officeart/2005/8/layout/pList2"/>
    <dgm:cxn modelId="{A0A66C8C-3E1C-483D-A2B2-578B2B8EEADD}" type="presParOf" srcId="{97BCED50-F6D3-4409-B1D2-20C3C178733E}" destId="{A0E68DFE-3664-41DD-ACC9-9C0C15289B03}" srcOrd="2" destOrd="0" presId="urn:microsoft.com/office/officeart/2005/8/layout/pList2"/>
    <dgm:cxn modelId="{8BB0E693-8FA3-4BD3-955F-E46B485E4863}" type="presParOf" srcId="{89744196-11A6-40ED-8703-23C1DA970135}" destId="{54D9F67A-AD03-4654-A4CC-F4379A1007B5}" srcOrd="1" destOrd="0" presId="urn:microsoft.com/office/officeart/2005/8/layout/pList2"/>
    <dgm:cxn modelId="{25BA9900-EA1A-4508-B296-4030A75CC3B6}" type="presParOf" srcId="{89744196-11A6-40ED-8703-23C1DA970135}" destId="{D005CBDB-D2DC-4262-92AF-BE790EBB3A21}" srcOrd="2" destOrd="0" presId="urn:microsoft.com/office/officeart/2005/8/layout/pList2"/>
    <dgm:cxn modelId="{5C6329C2-09F2-4511-8EF8-905BC2B47FD5}" type="presParOf" srcId="{D005CBDB-D2DC-4262-92AF-BE790EBB3A21}" destId="{B1970B9A-FDA3-4F33-9809-362501D3070B}" srcOrd="0" destOrd="0" presId="urn:microsoft.com/office/officeart/2005/8/layout/pList2"/>
    <dgm:cxn modelId="{326FD9D0-6B4D-49C1-A189-E25BEE60827A}" type="presParOf" srcId="{D005CBDB-D2DC-4262-92AF-BE790EBB3A21}" destId="{7F5C430B-FC89-49D8-A3C6-4458DBEEC2D2}" srcOrd="1" destOrd="0" presId="urn:microsoft.com/office/officeart/2005/8/layout/pList2"/>
    <dgm:cxn modelId="{2CB2D0D3-F21A-4420-96E2-F11137E4D27B}" type="presParOf" srcId="{D005CBDB-D2DC-4262-92AF-BE790EBB3A21}" destId="{7BF2670F-6AF0-482A-8904-72F31018FF66}" srcOrd="2" destOrd="0" presId="urn:microsoft.com/office/officeart/2005/8/layout/pList2"/>
    <dgm:cxn modelId="{14433088-5EB0-4F73-89C3-8C23C2705AA5}" type="presParOf" srcId="{89744196-11A6-40ED-8703-23C1DA970135}" destId="{7CC33779-3F6A-44CC-81C2-B93DD8E76686}" srcOrd="3" destOrd="0" presId="urn:microsoft.com/office/officeart/2005/8/layout/pList2"/>
    <dgm:cxn modelId="{C1704A88-B4C6-4447-ACC8-D34034E4B569}" type="presParOf" srcId="{89744196-11A6-40ED-8703-23C1DA970135}" destId="{32D224E8-EC25-4801-A69D-CA89D3CFE806}" srcOrd="4" destOrd="0" presId="urn:microsoft.com/office/officeart/2005/8/layout/pList2"/>
    <dgm:cxn modelId="{34F45E26-2E44-4102-9D5F-C471C2A371CE}" type="presParOf" srcId="{32D224E8-EC25-4801-A69D-CA89D3CFE806}" destId="{E05A9A00-5213-411C-9AD8-AF998DFC7F4E}" srcOrd="0" destOrd="0" presId="urn:microsoft.com/office/officeart/2005/8/layout/pList2"/>
    <dgm:cxn modelId="{3517995C-FFB5-46C5-A874-C89C35863FA2}" type="presParOf" srcId="{32D224E8-EC25-4801-A69D-CA89D3CFE806}" destId="{0D8D8E02-A5CA-4B4C-AA07-9745540FBBD0}" srcOrd="1" destOrd="0" presId="urn:microsoft.com/office/officeart/2005/8/layout/pList2"/>
    <dgm:cxn modelId="{9CE1DAA7-1BA4-49E9-ACD6-05AC0F622F1E}" type="presParOf" srcId="{32D224E8-EC25-4801-A69D-CA89D3CFE806}" destId="{82178DD7-3B07-41B0-8652-333E53E19C90}" srcOrd="2" destOrd="0" presId="urn:microsoft.com/office/officeart/2005/8/layout/pList2"/>
    <dgm:cxn modelId="{A5263144-56CC-47F2-B24D-1566DF459BE4}" type="presParOf" srcId="{89744196-11A6-40ED-8703-23C1DA970135}" destId="{62407212-A519-43E9-AF54-326861376540}" srcOrd="5" destOrd="0" presId="urn:microsoft.com/office/officeart/2005/8/layout/pList2"/>
    <dgm:cxn modelId="{736CC1A1-2148-4099-9CDF-EA5FD419AD86}" type="presParOf" srcId="{89744196-11A6-40ED-8703-23C1DA970135}" destId="{D4F76AC5-3C41-45B2-8FF0-5B70B33D1E8C}" srcOrd="6" destOrd="0" presId="urn:microsoft.com/office/officeart/2005/8/layout/pList2"/>
    <dgm:cxn modelId="{8900BF44-42F6-49A6-9A2B-7CC22A15F321}" type="presParOf" srcId="{D4F76AC5-3C41-45B2-8FF0-5B70B33D1E8C}" destId="{A3D0CBF9-83FA-43FE-A66B-13FF5AAB13A8}" srcOrd="0" destOrd="0" presId="urn:microsoft.com/office/officeart/2005/8/layout/pList2"/>
    <dgm:cxn modelId="{DD95B1A3-F116-40A1-913B-4F3653F41952}" type="presParOf" srcId="{D4F76AC5-3C41-45B2-8FF0-5B70B33D1E8C}" destId="{CD2F1194-0514-4810-916C-5283918DB1EF}" srcOrd="1" destOrd="0" presId="urn:microsoft.com/office/officeart/2005/8/layout/pList2"/>
    <dgm:cxn modelId="{53BCE1D2-B527-4E70-BB9F-FBD3785BCA45}" type="presParOf" srcId="{D4F76AC5-3C41-45B2-8FF0-5B70B33D1E8C}" destId="{5099FDFC-A59F-4844-92FA-22063C2425AB}" srcOrd="2" destOrd="0" presId="urn:microsoft.com/office/officeart/2005/8/layout/pList2"/>
    <dgm:cxn modelId="{A5F5111C-7326-48D8-B614-2CCB47F6C2EB}" type="presParOf" srcId="{89744196-11A6-40ED-8703-23C1DA970135}" destId="{1E0EFEB7-6A7F-41B6-AE46-BD88B6E8EA89}" srcOrd="7" destOrd="0" presId="urn:microsoft.com/office/officeart/2005/8/layout/pList2"/>
    <dgm:cxn modelId="{6BC98B40-52AB-459B-9609-98955114156C}" type="presParOf" srcId="{89744196-11A6-40ED-8703-23C1DA970135}" destId="{708AA7A4-3D45-4FA5-80FA-823CD4D2D4E3}" srcOrd="8" destOrd="0" presId="urn:microsoft.com/office/officeart/2005/8/layout/pList2"/>
    <dgm:cxn modelId="{312EBD94-A343-400E-B3EC-0492BD62004B}" type="presParOf" srcId="{708AA7A4-3D45-4FA5-80FA-823CD4D2D4E3}" destId="{52BC85D6-CBD3-4F17-86E7-106AD88C1276}" srcOrd="0" destOrd="0" presId="urn:microsoft.com/office/officeart/2005/8/layout/pList2"/>
    <dgm:cxn modelId="{09BA02BE-D609-466A-8A48-57C6CBA87D41}" type="presParOf" srcId="{708AA7A4-3D45-4FA5-80FA-823CD4D2D4E3}" destId="{BC66308A-4AC2-4F14-8A8D-B7433BB4B80C}" srcOrd="1" destOrd="0" presId="urn:microsoft.com/office/officeart/2005/8/layout/pList2"/>
    <dgm:cxn modelId="{DBA1DED8-ABD2-4AD5-B309-E5D14A4C2C03}" type="presParOf" srcId="{708AA7A4-3D45-4FA5-80FA-823CD4D2D4E3}" destId="{150B78CE-FA41-448F-8069-7D1F35D35B15}" srcOrd="2" destOrd="0" presId="urn:microsoft.com/office/officeart/2005/8/layout/pList2"/>
    <dgm:cxn modelId="{C53EA942-9226-42E6-AF2A-D1D99EBABE55}" type="presParOf" srcId="{89744196-11A6-40ED-8703-23C1DA970135}" destId="{0207CE50-F572-403A-AE99-F9CB84A323F2}" srcOrd="9" destOrd="0" presId="urn:microsoft.com/office/officeart/2005/8/layout/pList2"/>
    <dgm:cxn modelId="{4EC6F157-E0AB-44DC-A62A-DFE6AD669E87}" type="presParOf" srcId="{89744196-11A6-40ED-8703-23C1DA970135}" destId="{EFD98A92-F78A-434D-A3CA-556DC9566E9C}" srcOrd="10" destOrd="0" presId="urn:microsoft.com/office/officeart/2005/8/layout/pList2"/>
    <dgm:cxn modelId="{E359D590-7576-4CB8-8322-652190ED5F39}" type="presParOf" srcId="{EFD98A92-F78A-434D-A3CA-556DC9566E9C}" destId="{5EEE99AD-5330-46CB-8706-5BB074831DA6}" srcOrd="0" destOrd="0" presId="urn:microsoft.com/office/officeart/2005/8/layout/pList2"/>
    <dgm:cxn modelId="{37AE8D73-B70A-486E-8908-27C048C937F8}" type="presParOf" srcId="{EFD98A92-F78A-434D-A3CA-556DC9566E9C}" destId="{277622CB-B159-42B4-98AD-4DDC2D8CFB97}" srcOrd="1" destOrd="0" presId="urn:microsoft.com/office/officeart/2005/8/layout/pList2"/>
    <dgm:cxn modelId="{BEA8DBE2-D60D-4E29-8A9B-5BB598E4BA2D}" type="presParOf" srcId="{EFD98A92-F78A-434D-A3CA-556DC9566E9C}" destId="{20685BE6-320A-40F8-982C-F8A3DE86AB73}" srcOrd="2" destOrd="0" presId="urn:microsoft.com/office/officeart/2005/8/layout/pList2"/>
    <dgm:cxn modelId="{4C308663-DEA6-4FB7-97FC-519AA4420A77}" type="presParOf" srcId="{89744196-11A6-40ED-8703-23C1DA970135}" destId="{5BD8FA11-185E-4086-8042-CD97AD25639A}" srcOrd="11" destOrd="0" presId="urn:microsoft.com/office/officeart/2005/8/layout/pList2"/>
    <dgm:cxn modelId="{A4627DC0-D996-477D-B242-909E5D54B47A}" type="presParOf" srcId="{89744196-11A6-40ED-8703-23C1DA970135}" destId="{3AD64AF6-BDA5-4E82-B888-6C00F997044C}" srcOrd="12" destOrd="0" presId="urn:microsoft.com/office/officeart/2005/8/layout/pList2"/>
    <dgm:cxn modelId="{31A45654-F19F-450B-8BC5-72CA49DED575}" type="presParOf" srcId="{3AD64AF6-BDA5-4E82-B888-6C00F997044C}" destId="{5FA92363-EAC3-4272-BD5E-1862634735FF}" srcOrd="0" destOrd="0" presId="urn:microsoft.com/office/officeart/2005/8/layout/pList2"/>
    <dgm:cxn modelId="{097D967C-3031-4DA8-AC8F-6D966426B0F9}" type="presParOf" srcId="{3AD64AF6-BDA5-4E82-B888-6C00F997044C}" destId="{55982C86-7948-4603-B1B9-78F601C96E9B}" srcOrd="1" destOrd="0" presId="urn:microsoft.com/office/officeart/2005/8/layout/pList2"/>
    <dgm:cxn modelId="{68341963-CE4A-4F0F-A85A-2635DCED5944}" type="presParOf" srcId="{3AD64AF6-BDA5-4E82-B888-6C00F997044C}" destId="{009500FC-DA05-4095-9D00-0D154B981FEF}" srcOrd="2" destOrd="0" presId="urn:microsoft.com/office/officeart/2005/8/layout/pList2"/>
    <dgm:cxn modelId="{2FEB58DE-9F3F-46C0-A16D-5E5F345FD273}" type="presParOf" srcId="{89744196-11A6-40ED-8703-23C1DA970135}" destId="{91F73A50-675A-40FD-927E-F6EE679FAB71}" srcOrd="13" destOrd="0" presId="urn:microsoft.com/office/officeart/2005/8/layout/pList2"/>
    <dgm:cxn modelId="{8C8366C4-9EA1-4B1A-BCAD-9D955D752DDD}" type="presParOf" srcId="{89744196-11A6-40ED-8703-23C1DA970135}" destId="{53BAC23B-F47A-4C7E-AE3A-9F9FFDDBC973}" srcOrd="14" destOrd="0" presId="urn:microsoft.com/office/officeart/2005/8/layout/pList2"/>
    <dgm:cxn modelId="{024FAE86-0C27-4E14-A115-2083CA0EB3A5}" type="presParOf" srcId="{53BAC23B-F47A-4C7E-AE3A-9F9FFDDBC973}" destId="{5902FFED-E69E-4F77-B56D-4EE09E6DFED4}" srcOrd="0" destOrd="0" presId="urn:microsoft.com/office/officeart/2005/8/layout/pList2"/>
    <dgm:cxn modelId="{7D4C66A6-0FD9-48A1-9232-27698EDDE8CB}" type="presParOf" srcId="{53BAC23B-F47A-4C7E-AE3A-9F9FFDDBC973}" destId="{4B5EB70F-05F4-4E31-B387-C1772C0C98CB}" srcOrd="1" destOrd="0" presId="urn:microsoft.com/office/officeart/2005/8/layout/pList2"/>
    <dgm:cxn modelId="{49773FAE-989A-4420-AE35-5F234BF8A6ED}" type="presParOf" srcId="{53BAC23B-F47A-4C7E-AE3A-9F9FFDDBC973}" destId="{85C444C3-ABC2-40C9-B5EE-FFF3F73A453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2240" y="730379"/>
          <a:ext cx="1958794" cy="19587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2">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Title IV-A</a:t>
          </a:r>
        </a:p>
      </dsp:txBody>
      <dsp:txXfrm>
        <a:off x="289099" y="1017238"/>
        <a:ext cx="1385076" cy="1385076"/>
      </dsp:txXfrm>
    </dsp:sp>
    <dsp:sp modelId="{4EC7755B-E4BC-432F-8257-506D95723267}">
      <dsp:nvSpPr>
        <dsp:cNvPr id="0" name=""/>
        <dsp:cNvSpPr/>
      </dsp:nvSpPr>
      <dsp:spPr>
        <a:xfrm>
          <a:off x="2254853" y="1345441"/>
          <a:ext cx="622896" cy="72867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2254853" y="1491175"/>
        <a:ext cx="436027" cy="437203"/>
      </dsp:txXfrm>
    </dsp:sp>
    <dsp:sp modelId="{F7838A7B-9540-4FFE-94BD-A6D2BE7BAD20}">
      <dsp:nvSpPr>
        <dsp:cNvPr id="0" name=""/>
        <dsp:cNvSpPr/>
      </dsp:nvSpPr>
      <dsp:spPr>
        <a:xfrm>
          <a:off x="3136310" y="730379"/>
          <a:ext cx="1958794" cy="19587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Title I-A</a:t>
          </a:r>
        </a:p>
        <a:p>
          <a:pPr marL="0" lvl="0" indent="0" algn="ctr" defTabSz="1066800">
            <a:lnSpc>
              <a:spcPct val="90000"/>
            </a:lnSpc>
            <a:spcBef>
              <a:spcPct val="0"/>
            </a:spcBef>
            <a:spcAft>
              <a:spcPct val="35000"/>
            </a:spcAft>
            <a:buNone/>
          </a:pPr>
          <a:r>
            <a:rPr lang="en-US" sz="2400" kern="1200"/>
            <a:t>Title II-A</a:t>
          </a:r>
        </a:p>
        <a:p>
          <a:pPr marL="0" lvl="0" indent="0" algn="ctr" defTabSz="1066800">
            <a:lnSpc>
              <a:spcPct val="90000"/>
            </a:lnSpc>
            <a:spcBef>
              <a:spcPct val="0"/>
            </a:spcBef>
            <a:spcAft>
              <a:spcPct val="35000"/>
            </a:spcAft>
            <a:buNone/>
          </a:pPr>
          <a:r>
            <a:rPr lang="en-US" sz="2400" kern="1200"/>
            <a:t>Title III</a:t>
          </a:r>
        </a:p>
      </dsp:txBody>
      <dsp:txXfrm>
        <a:off x="3423169" y="1017238"/>
        <a:ext cx="1385076" cy="13850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577B8-E9DD-49AD-B206-0E94FD167E53}">
      <dsp:nvSpPr>
        <dsp:cNvPr id="0" name=""/>
        <dsp:cNvSpPr/>
      </dsp:nvSpPr>
      <dsp:spPr>
        <a:xfrm>
          <a:off x="0" y="302073"/>
          <a:ext cx="3062127" cy="183727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Funds are generated on an equitable basis</a:t>
          </a:r>
          <a:endParaRPr lang="en-US" sz="2700" kern="1200"/>
        </a:p>
      </dsp:txBody>
      <dsp:txXfrm>
        <a:off x="0" y="302073"/>
        <a:ext cx="3062127" cy="1837276"/>
      </dsp:txXfrm>
    </dsp:sp>
    <dsp:sp modelId="{B181B63B-A3B7-4618-8DF8-54F7206F0A12}">
      <dsp:nvSpPr>
        <dsp:cNvPr id="0" name=""/>
        <dsp:cNvSpPr/>
      </dsp:nvSpPr>
      <dsp:spPr>
        <a:xfrm>
          <a:off x="3368339" y="302073"/>
          <a:ext cx="3062127" cy="183727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Services must be secular, neutral, non-ideological, and supplemental</a:t>
          </a:r>
        </a:p>
      </dsp:txBody>
      <dsp:txXfrm>
        <a:off x="3368339" y="302073"/>
        <a:ext cx="3062127" cy="1837276"/>
      </dsp:txXfrm>
    </dsp:sp>
    <dsp:sp modelId="{42C0925A-AFB4-4A5D-8A0E-5C5B700A5329}">
      <dsp:nvSpPr>
        <dsp:cNvPr id="0" name=""/>
        <dsp:cNvSpPr/>
      </dsp:nvSpPr>
      <dsp:spPr>
        <a:xfrm>
          <a:off x="6736679" y="302073"/>
          <a:ext cx="3062127" cy="183727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Costs must be allowable, necessary and reasonable</a:t>
          </a:r>
        </a:p>
      </dsp:txBody>
      <dsp:txXfrm>
        <a:off x="6736679" y="302073"/>
        <a:ext cx="3062127" cy="1837276"/>
      </dsp:txXfrm>
    </dsp:sp>
    <dsp:sp modelId="{E70115B9-9D3B-4067-81C2-8BB0728D7F83}">
      <dsp:nvSpPr>
        <dsp:cNvPr id="0" name=""/>
        <dsp:cNvSpPr/>
      </dsp:nvSpPr>
      <dsp:spPr>
        <a:xfrm>
          <a:off x="0" y="2445562"/>
          <a:ext cx="3062127" cy="183727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The LEA must remain in control funds</a:t>
          </a:r>
        </a:p>
      </dsp:txBody>
      <dsp:txXfrm>
        <a:off x="0" y="2445562"/>
        <a:ext cx="3062127" cy="1837276"/>
      </dsp:txXfrm>
    </dsp:sp>
    <dsp:sp modelId="{8A86D60C-618B-491D-BBF7-AA6503CF4BE2}">
      <dsp:nvSpPr>
        <dsp:cNvPr id="0" name=""/>
        <dsp:cNvSpPr/>
      </dsp:nvSpPr>
      <dsp:spPr>
        <a:xfrm>
          <a:off x="3368339" y="2445562"/>
          <a:ext cx="3062127" cy="1837276"/>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Private schools receive services     not  funds </a:t>
          </a:r>
        </a:p>
      </dsp:txBody>
      <dsp:txXfrm>
        <a:off x="3368339" y="2445562"/>
        <a:ext cx="3062127" cy="1837276"/>
      </dsp:txXfrm>
    </dsp:sp>
    <dsp:sp modelId="{51D7D115-EF46-48E5-BD61-451A4C3F8642}">
      <dsp:nvSpPr>
        <dsp:cNvPr id="0" name=""/>
        <dsp:cNvSpPr/>
      </dsp:nvSpPr>
      <dsp:spPr>
        <a:xfrm>
          <a:off x="6736679" y="2445562"/>
          <a:ext cx="3062127" cy="183727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noProof="0">
              <a:latin typeface="Calibri"/>
              <a:cs typeface="Calibri"/>
            </a:rPr>
            <a:t>Private school services should start at the same time as the LEA’s program</a:t>
          </a:r>
        </a:p>
      </dsp:txBody>
      <dsp:txXfrm>
        <a:off x="6736679" y="2445562"/>
        <a:ext cx="3062127" cy="18372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C8FE-9C42-41C4-9EC6-CF1252097F5C}">
      <dsp:nvSpPr>
        <dsp:cNvPr id="0" name=""/>
        <dsp:cNvSpPr/>
      </dsp:nvSpPr>
      <dsp:spPr>
        <a:xfrm>
          <a:off x="12041" y="0"/>
          <a:ext cx="3853221" cy="524628"/>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libri" panose="020F0502020204030204" pitchFamily="34" charset="0"/>
              <a:cs typeface="Calibri" panose="020F0502020204030204" pitchFamily="34" charset="0"/>
            </a:rPr>
            <a:t>LEA</a:t>
          </a:r>
        </a:p>
      </dsp:txBody>
      <dsp:txXfrm>
        <a:off x="27407" y="15366"/>
        <a:ext cx="3822489" cy="493896"/>
      </dsp:txXfrm>
    </dsp:sp>
    <dsp:sp modelId="{BAB9DAB8-A158-413A-B041-D4F410AEDBA3}">
      <dsp:nvSpPr>
        <dsp:cNvPr id="0" name=""/>
        <dsp:cNvSpPr/>
      </dsp:nvSpPr>
      <dsp:spPr>
        <a:xfrm rot="5322380">
          <a:off x="1717467" y="557172"/>
          <a:ext cx="468314" cy="559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782286" y="602619"/>
        <a:ext cx="335504" cy="327820"/>
      </dsp:txXfrm>
    </dsp:sp>
    <dsp:sp modelId="{EB328489-768E-4D0E-BD54-B905DD00146A}">
      <dsp:nvSpPr>
        <dsp:cNvPr id="0" name=""/>
        <dsp:cNvSpPr/>
      </dsp:nvSpPr>
      <dsp:spPr>
        <a:xfrm>
          <a:off x="0" y="1148889"/>
          <a:ext cx="3949556" cy="142625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68580" bIns="68580" numCol="1" spcCol="1270" anchor="ctr" anchorCtr="0">
          <a:noAutofit/>
        </a:bodyPr>
        <a:lstStyle/>
        <a:p>
          <a:pPr marL="0" lvl="0" indent="0" algn="ctr" defTabSz="800100" rtl="0">
            <a:lnSpc>
              <a:spcPct val="90000"/>
            </a:lnSpc>
            <a:spcBef>
              <a:spcPct val="0"/>
            </a:spcBef>
            <a:spcAft>
              <a:spcPct val="35000"/>
            </a:spcAft>
            <a:buFont typeface="+mj-lt"/>
            <a:buNone/>
          </a:pPr>
          <a:r>
            <a:rPr lang="en-US" sz="1800" kern="1200">
              <a:latin typeface="Calibri"/>
              <a:cs typeface="Calibri"/>
            </a:rPr>
            <a:t>Send </a:t>
          </a:r>
          <a:r>
            <a:rPr lang="en-US" sz="1800" b="1" kern="1200">
              <a:latin typeface="Calibri"/>
              <a:cs typeface="Calibri"/>
            </a:rPr>
            <a:t>Intent to Participate letters </a:t>
          </a:r>
          <a:r>
            <a:rPr lang="en-US" sz="1800" kern="1200">
              <a:latin typeface="Calibri"/>
              <a:cs typeface="Calibri"/>
            </a:rPr>
            <a:t>to each private school in the district’s boundaries to determine which schools would like to participate* </a:t>
          </a:r>
          <a:endParaRPr lang="en-US" sz="1800" kern="1200"/>
        </a:p>
      </dsp:txBody>
      <dsp:txXfrm>
        <a:off x="41773" y="1190662"/>
        <a:ext cx="3866010" cy="1342705"/>
      </dsp:txXfrm>
    </dsp:sp>
    <dsp:sp modelId="{224DC8E3-2B2E-40D9-81E0-D48A1CD53B9C}">
      <dsp:nvSpPr>
        <dsp:cNvPr id="0" name=""/>
        <dsp:cNvSpPr/>
      </dsp:nvSpPr>
      <dsp:spPr>
        <a:xfrm rot="5400000">
          <a:off x="1741789" y="2606205"/>
          <a:ext cx="465977" cy="559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1807026" y="2652803"/>
        <a:ext cx="335504" cy="326184"/>
      </dsp:txXfrm>
    </dsp:sp>
    <dsp:sp modelId="{6BD2C6B4-7049-4734-A149-8426439C721E}">
      <dsp:nvSpPr>
        <dsp:cNvPr id="0" name=""/>
        <dsp:cNvSpPr/>
      </dsp:nvSpPr>
      <dsp:spPr>
        <a:xfrm>
          <a:off x="1013" y="3196443"/>
          <a:ext cx="3947529" cy="15179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68580" rIns="68580" bIns="68580" numCol="1" spcCol="1270" anchor="ctr" anchorCtr="0">
          <a:noAutofit/>
        </a:bodyPr>
        <a:lstStyle/>
        <a:p>
          <a:pPr marL="0" lvl="0" indent="0" algn="ctr" defTabSz="800100" rtl="0">
            <a:lnSpc>
              <a:spcPct val="90000"/>
            </a:lnSpc>
            <a:spcBef>
              <a:spcPct val="0"/>
            </a:spcBef>
            <a:spcAft>
              <a:spcPct val="35000"/>
            </a:spcAft>
            <a:buFont typeface="+mj-lt"/>
            <a:buNone/>
          </a:pPr>
          <a:r>
            <a:rPr kumimoji="0" lang="en-US" sz="1800" b="0" i="0" u="none" strike="noStrike" kern="1200" cap="none" spc="0" normalizeH="0" baseline="0" noProof="0">
              <a:ln/>
              <a:effectLst/>
              <a:uLnTx/>
              <a:uFillTx/>
              <a:latin typeface="Calibri"/>
              <a:ea typeface="+mn-lt"/>
              <a:cs typeface="Calibri"/>
            </a:rPr>
            <a:t>Calculate the amount of funds available for services </a:t>
          </a:r>
          <a:r>
            <a:rPr lang="en-US" sz="1800" kern="1200">
              <a:latin typeface="Calibri"/>
              <a:cs typeface="Calibri"/>
            </a:rPr>
            <a:t>based on total enrollment of K-12 public and participating private school students </a:t>
          </a:r>
          <a:endParaRPr lang="en-US" sz="1800" kern="1200">
            <a:latin typeface="Calibri" panose="020F0502020204030204" pitchFamily="34" charset="0"/>
            <a:cs typeface="Calibri" panose="020F0502020204030204" pitchFamily="34" charset="0"/>
          </a:endParaRPr>
        </a:p>
      </dsp:txBody>
      <dsp:txXfrm>
        <a:off x="45471" y="3240901"/>
        <a:ext cx="3858613" cy="14289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C8FE-9C42-41C4-9EC6-CF1252097F5C}">
      <dsp:nvSpPr>
        <dsp:cNvPr id="0" name=""/>
        <dsp:cNvSpPr/>
      </dsp:nvSpPr>
      <dsp:spPr>
        <a:xfrm>
          <a:off x="0" y="0"/>
          <a:ext cx="3949556" cy="505808"/>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Calibri" panose="020F0502020204030204" pitchFamily="34" charset="0"/>
              <a:cs typeface="Calibri" panose="020F0502020204030204" pitchFamily="34" charset="0"/>
            </a:rPr>
            <a:t>Private School</a:t>
          </a:r>
          <a:endParaRPr lang="en-US" sz="2400" b="1" kern="1200">
            <a:latin typeface="Calibri" panose="020F0502020204030204" pitchFamily="34" charset="0"/>
            <a:cs typeface="Calibri" panose="020F0502020204030204" pitchFamily="34" charset="0"/>
          </a:endParaRPr>
        </a:p>
      </dsp:txBody>
      <dsp:txXfrm>
        <a:off x="14815" y="14815"/>
        <a:ext cx="3919926" cy="476178"/>
      </dsp:txXfrm>
    </dsp:sp>
    <dsp:sp modelId="{A0F5ED21-4F22-451B-8CFA-056871D82AAB}">
      <dsp:nvSpPr>
        <dsp:cNvPr id="0" name=""/>
        <dsp:cNvSpPr/>
      </dsp:nvSpPr>
      <dsp:spPr>
        <a:xfrm rot="5400000">
          <a:off x="1738552" y="538601"/>
          <a:ext cx="472450" cy="56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05473" y="584551"/>
        <a:ext cx="338610" cy="330715"/>
      </dsp:txXfrm>
    </dsp:sp>
    <dsp:sp modelId="{89CF0C99-E199-4C84-A372-F9CAE0A39944}">
      <dsp:nvSpPr>
        <dsp:cNvPr id="0" name=""/>
        <dsp:cNvSpPr/>
      </dsp:nvSpPr>
      <dsp:spPr>
        <a:xfrm>
          <a:off x="0" y="1135743"/>
          <a:ext cx="3949556" cy="143372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Reply to </a:t>
          </a:r>
          <a:r>
            <a:rPr lang="en-US" sz="1800" b="1" kern="1200">
              <a:latin typeface="Calibri" panose="020F0502020204030204" pitchFamily="34" charset="0"/>
              <a:cs typeface="Calibri" panose="020F0502020204030204" pitchFamily="34" charset="0"/>
            </a:rPr>
            <a:t>Intent to Participate letter </a:t>
          </a:r>
          <a:r>
            <a:rPr lang="en-US" sz="1800" kern="1200">
              <a:latin typeface="Calibri" panose="020F0502020204030204" pitchFamily="34" charset="0"/>
              <a:cs typeface="Calibri" panose="020F0502020204030204" pitchFamily="34" charset="0"/>
            </a:rPr>
            <a:t>by deadline</a:t>
          </a:r>
        </a:p>
      </dsp:txBody>
      <dsp:txXfrm>
        <a:off x="41992" y="1177735"/>
        <a:ext cx="3865572" cy="1349742"/>
      </dsp:txXfrm>
    </dsp:sp>
    <dsp:sp modelId="{198A9C7C-5019-4EA4-9253-F5DAA2724CE4}">
      <dsp:nvSpPr>
        <dsp:cNvPr id="0" name=""/>
        <dsp:cNvSpPr/>
      </dsp:nvSpPr>
      <dsp:spPr>
        <a:xfrm rot="5400000">
          <a:off x="1739631" y="2600822"/>
          <a:ext cx="470292" cy="56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805472" y="2647851"/>
        <a:ext cx="338610" cy="329204"/>
      </dsp:txXfrm>
    </dsp:sp>
    <dsp:sp modelId="{904D8637-0372-4404-9AF4-8F35EAA93945}">
      <dsp:nvSpPr>
        <dsp:cNvPr id="0" name=""/>
        <dsp:cNvSpPr/>
      </dsp:nvSpPr>
      <dsp:spPr>
        <a:xfrm>
          <a:off x="37795" y="3196525"/>
          <a:ext cx="3873964" cy="15179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For participating private schools - include the number of K-12 students enrolled in the private school on October 1</a:t>
          </a:r>
          <a:r>
            <a:rPr lang="en-US" sz="1800" kern="1200" baseline="30000">
              <a:latin typeface="Calibri" panose="020F0502020204030204" pitchFamily="34" charset="0"/>
              <a:cs typeface="Calibri" panose="020F0502020204030204" pitchFamily="34" charset="0"/>
            </a:rPr>
            <a:t>st</a:t>
          </a:r>
          <a:r>
            <a:rPr lang="en-US" sz="1800" kern="1200">
              <a:latin typeface="Calibri" panose="020F0502020204030204" pitchFamily="34" charset="0"/>
              <a:cs typeface="Calibri" panose="020F0502020204030204" pitchFamily="34" charset="0"/>
            </a:rPr>
            <a:t> with the response</a:t>
          </a:r>
        </a:p>
      </dsp:txBody>
      <dsp:txXfrm>
        <a:off x="82253" y="3240983"/>
        <a:ext cx="3785048" cy="14289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E61B1-7281-4905-9399-FCF14A3AA7F1}">
      <dsp:nvSpPr>
        <dsp:cNvPr id="0" name=""/>
        <dsp:cNvSpPr/>
      </dsp:nvSpPr>
      <dsp:spPr>
        <a:xfrm>
          <a:off x="12291" y="569589"/>
          <a:ext cx="2701908" cy="810572"/>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83" tIns="100083" rIns="100083" bIns="100083"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cs typeface="Calibri"/>
            </a:rPr>
            <a:t>Winter</a:t>
          </a:r>
        </a:p>
      </dsp:txBody>
      <dsp:txXfrm>
        <a:off x="255463" y="569589"/>
        <a:ext cx="2215564" cy="810572"/>
      </dsp:txXfrm>
    </dsp:sp>
    <dsp:sp modelId="{CFC646E3-36B8-4609-B4E2-34C66529EF80}">
      <dsp:nvSpPr>
        <dsp:cNvPr id="0" name=""/>
        <dsp:cNvSpPr/>
      </dsp:nvSpPr>
      <dsp:spPr>
        <a:xfrm>
          <a:off x="12291" y="1378276"/>
          <a:ext cx="2458736" cy="329106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295" tIns="194295" rIns="194295" bIns="38859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Jan - March</a:t>
          </a:r>
        </a:p>
        <a:p>
          <a:pPr marL="171450" lvl="1" indent="-171450" algn="l" defTabSz="711200" rtl="0">
            <a:lnSpc>
              <a:spcPct val="90000"/>
            </a:lnSpc>
            <a:spcBef>
              <a:spcPct val="0"/>
            </a:spcBef>
            <a:spcAft>
              <a:spcPct val="15000"/>
            </a:spcAft>
            <a:buChar char="•"/>
          </a:pPr>
          <a:r>
            <a:rPr lang="en-US" sz="1600" kern="1200">
              <a:latin typeface="Calibri"/>
              <a:cs typeface="Calibri"/>
            </a:rPr>
            <a:t>Send and collect Intent to Participate letters </a:t>
          </a:r>
        </a:p>
        <a:p>
          <a:pPr marL="171450" lvl="1" indent="-171450" algn="l" defTabSz="711200" rtl="0">
            <a:lnSpc>
              <a:spcPct val="90000"/>
            </a:lnSpc>
            <a:spcBef>
              <a:spcPct val="0"/>
            </a:spcBef>
            <a:spcAft>
              <a:spcPct val="15000"/>
            </a:spcAft>
            <a:buChar char="•"/>
          </a:pPr>
          <a:r>
            <a:rPr lang="en-US" sz="1600" kern="1200">
              <a:latin typeface="Calibri"/>
              <a:cs typeface="Calibri"/>
            </a:rPr>
            <a:t>Begin initial consultation </a:t>
          </a:r>
        </a:p>
        <a:p>
          <a:pPr marL="171450" lvl="1" indent="-171450" algn="l" defTabSz="711200">
            <a:lnSpc>
              <a:spcPct val="90000"/>
            </a:lnSpc>
            <a:spcBef>
              <a:spcPct val="0"/>
            </a:spcBef>
            <a:spcAft>
              <a:spcPct val="15000"/>
            </a:spcAft>
            <a:buChar char="•"/>
          </a:pPr>
          <a:r>
            <a:rPr lang="en-US" sz="1600" kern="1200">
              <a:latin typeface="Calibri"/>
              <a:cs typeface="Calibri"/>
            </a:rPr>
            <a:t>Document agreements</a:t>
          </a:r>
        </a:p>
        <a:p>
          <a:pPr marL="0" lvl="0" indent="0" algn="l" defTabSz="889000" rtl="0">
            <a:lnSpc>
              <a:spcPct val="90000"/>
            </a:lnSpc>
            <a:spcBef>
              <a:spcPct val="0"/>
            </a:spcBef>
            <a:spcAft>
              <a:spcPct val="35000"/>
            </a:spcAft>
            <a:buNone/>
          </a:pPr>
          <a:endParaRPr lang="en-US" sz="2000" kern="1200">
            <a:latin typeface="Calibri"/>
            <a:cs typeface="Calibri"/>
          </a:endParaRPr>
        </a:p>
        <a:p>
          <a:pPr marL="0" lvl="0" indent="0" algn="l" defTabSz="711200" rtl="0">
            <a:lnSpc>
              <a:spcPct val="90000"/>
            </a:lnSpc>
            <a:spcBef>
              <a:spcPct val="0"/>
            </a:spcBef>
            <a:spcAft>
              <a:spcPct val="35000"/>
            </a:spcAft>
            <a:buFont typeface="Arial" panose="020B0604020202020204" pitchFamily="34" charset="0"/>
            <a:buNone/>
          </a:pPr>
          <a:r>
            <a:rPr lang="en-US" sz="1600" kern="1200">
              <a:latin typeface="Calibri"/>
              <a:cs typeface="Calibri"/>
            </a:rPr>
            <a:t>Continue program implementation and ongoing consultation</a:t>
          </a:r>
        </a:p>
      </dsp:txBody>
      <dsp:txXfrm>
        <a:off x="12291" y="1378276"/>
        <a:ext cx="2458736" cy="3291069"/>
      </dsp:txXfrm>
    </dsp:sp>
    <dsp:sp modelId="{EC08C141-2640-44C6-9D26-3081525B7270}">
      <dsp:nvSpPr>
        <dsp:cNvPr id="0" name=""/>
        <dsp:cNvSpPr/>
      </dsp:nvSpPr>
      <dsp:spPr>
        <a:xfrm>
          <a:off x="2660890" y="532522"/>
          <a:ext cx="2701908" cy="810572"/>
        </a:xfrm>
        <a:prstGeom prst="chevron">
          <a:avLst>
            <a:gd name="adj" fmla="val 30000"/>
          </a:avLst>
        </a:prstGeom>
        <a:solidFill>
          <a:schemeClr val="accent2">
            <a:hueOff val="-904150"/>
            <a:satOff val="-552"/>
            <a:lumOff val="2157"/>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83" tIns="100083" rIns="100083" bIns="100083"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cs typeface="Calibri"/>
            </a:rPr>
            <a:t>Spring</a:t>
          </a:r>
        </a:p>
      </dsp:txBody>
      <dsp:txXfrm>
        <a:off x="2904062" y="532522"/>
        <a:ext cx="2215564" cy="810572"/>
      </dsp:txXfrm>
    </dsp:sp>
    <dsp:sp modelId="{ABDCF8F3-1A56-4897-92D4-08BB996B6B2D}">
      <dsp:nvSpPr>
        <dsp:cNvPr id="0" name=""/>
        <dsp:cNvSpPr/>
      </dsp:nvSpPr>
      <dsp:spPr>
        <a:xfrm>
          <a:off x="2660890" y="1343094"/>
          <a:ext cx="2458736" cy="3291069"/>
        </a:xfrm>
        <a:prstGeom prst="rect">
          <a:avLst/>
        </a:prstGeom>
        <a:solidFill>
          <a:schemeClr val="accent2">
            <a:tint val="40000"/>
            <a:alpha val="90000"/>
            <a:hueOff val="-1247123"/>
            <a:satOff val="2509"/>
            <a:lumOff val="382"/>
            <a:alphaOff val="0"/>
          </a:schemeClr>
        </a:solidFill>
        <a:ln w="19050" cap="rnd" cmpd="sng" algn="ctr">
          <a:solidFill>
            <a:schemeClr val="accent2">
              <a:tint val="40000"/>
              <a:alpha val="90000"/>
              <a:hueOff val="-1247123"/>
              <a:satOff val="2509"/>
              <a:lumOff val="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295" tIns="194295" rIns="194295" bIns="388590" numCol="1" spcCol="1270" anchor="t" anchorCtr="0">
          <a:noAutofit/>
        </a:bodyPr>
        <a:lstStyle/>
        <a:p>
          <a:pPr marL="0" lvl="0" indent="0" algn="l" defTabSz="889000">
            <a:lnSpc>
              <a:spcPct val="90000"/>
            </a:lnSpc>
            <a:spcBef>
              <a:spcPct val="0"/>
            </a:spcBef>
            <a:spcAft>
              <a:spcPct val="35000"/>
            </a:spcAft>
            <a:buNone/>
          </a:pPr>
          <a:r>
            <a:rPr lang="en-US" sz="2000" kern="1200">
              <a:latin typeface="Calibri"/>
              <a:cs typeface="Calibri"/>
            </a:rPr>
            <a:t>March – May</a:t>
          </a:r>
        </a:p>
        <a:p>
          <a:pPr marL="171450" lvl="1" indent="-171450" algn="l" defTabSz="711200" rtl="0">
            <a:lnSpc>
              <a:spcPct val="90000"/>
            </a:lnSpc>
            <a:spcBef>
              <a:spcPct val="0"/>
            </a:spcBef>
            <a:spcAft>
              <a:spcPct val="15000"/>
            </a:spcAft>
            <a:buChar char="•"/>
          </a:pPr>
          <a:r>
            <a:rPr lang="en-US" sz="1600" kern="1200">
              <a:latin typeface="Calibri"/>
              <a:cs typeface="Calibri"/>
            </a:rPr>
            <a:t>Continue Private School Consultation – developing activity and evaluation plans</a:t>
          </a:r>
        </a:p>
        <a:p>
          <a:pPr marL="171450" lvl="1" indent="-171450" algn="l" defTabSz="711200">
            <a:lnSpc>
              <a:spcPct val="90000"/>
            </a:lnSpc>
            <a:spcBef>
              <a:spcPct val="0"/>
            </a:spcBef>
            <a:spcAft>
              <a:spcPct val="15000"/>
            </a:spcAft>
            <a:buChar char="•"/>
          </a:pPr>
          <a:endParaRPr lang="en-US" sz="1600" kern="1200">
            <a:latin typeface="Calibri"/>
            <a:cs typeface="Calibri"/>
          </a:endParaRPr>
        </a:p>
        <a:p>
          <a:pPr marL="171450" lvl="1" indent="-171450" algn="l" defTabSz="711200" rtl="0">
            <a:lnSpc>
              <a:spcPct val="90000"/>
            </a:lnSpc>
            <a:spcBef>
              <a:spcPct val="0"/>
            </a:spcBef>
            <a:spcAft>
              <a:spcPct val="15000"/>
            </a:spcAft>
            <a:buChar char="•"/>
          </a:pPr>
          <a:r>
            <a:rPr lang="en-US" sz="1600" kern="1200">
              <a:latin typeface="Calibri"/>
              <a:cs typeface="Calibri"/>
            </a:rPr>
            <a:t>Close out current program and evaluate effectiveness </a:t>
          </a:r>
        </a:p>
      </dsp:txBody>
      <dsp:txXfrm>
        <a:off x="2660890" y="1343094"/>
        <a:ext cx="2458736" cy="3291069"/>
      </dsp:txXfrm>
    </dsp:sp>
    <dsp:sp modelId="{A94696B3-66C8-487B-B4EC-ADA69C200CB4}">
      <dsp:nvSpPr>
        <dsp:cNvPr id="0" name=""/>
        <dsp:cNvSpPr/>
      </dsp:nvSpPr>
      <dsp:spPr>
        <a:xfrm>
          <a:off x="5309489" y="532522"/>
          <a:ext cx="2701908" cy="810572"/>
        </a:xfrm>
        <a:prstGeom prst="chevron">
          <a:avLst>
            <a:gd name="adj" fmla="val 30000"/>
          </a:avLst>
        </a:prstGeom>
        <a:solidFill>
          <a:schemeClr val="accent2">
            <a:hueOff val="-1808300"/>
            <a:satOff val="-1104"/>
            <a:lumOff val="4314"/>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83" tIns="100083" rIns="100083" bIns="100083"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cs typeface="Calibri"/>
            </a:rPr>
            <a:t>Summer</a:t>
          </a:r>
        </a:p>
      </dsp:txBody>
      <dsp:txXfrm>
        <a:off x="5552661" y="532522"/>
        <a:ext cx="2215564" cy="810572"/>
      </dsp:txXfrm>
    </dsp:sp>
    <dsp:sp modelId="{77723E76-8F5E-479A-AF96-24367700D749}">
      <dsp:nvSpPr>
        <dsp:cNvPr id="0" name=""/>
        <dsp:cNvSpPr/>
      </dsp:nvSpPr>
      <dsp:spPr>
        <a:xfrm>
          <a:off x="5309489" y="1343094"/>
          <a:ext cx="2458736" cy="3291069"/>
        </a:xfrm>
        <a:prstGeom prst="rect">
          <a:avLst/>
        </a:prstGeom>
        <a:solidFill>
          <a:schemeClr val="accent2">
            <a:tint val="40000"/>
            <a:alpha val="90000"/>
            <a:hueOff val="-2494246"/>
            <a:satOff val="5017"/>
            <a:lumOff val="765"/>
            <a:alphaOff val="0"/>
          </a:schemeClr>
        </a:solidFill>
        <a:ln w="19050" cap="rnd" cmpd="sng" algn="ctr">
          <a:solidFill>
            <a:schemeClr val="accent2">
              <a:tint val="40000"/>
              <a:alpha val="90000"/>
              <a:hueOff val="-2494246"/>
              <a:satOff val="5017"/>
              <a:lumOff val="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295" tIns="194295" rIns="194295" bIns="38859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June - August</a:t>
          </a:r>
        </a:p>
        <a:p>
          <a:pPr marL="171450" lvl="1" indent="-171450" algn="l" defTabSz="711200" rtl="0">
            <a:lnSpc>
              <a:spcPct val="90000"/>
            </a:lnSpc>
            <a:spcBef>
              <a:spcPct val="0"/>
            </a:spcBef>
            <a:spcAft>
              <a:spcPct val="15000"/>
            </a:spcAft>
            <a:buChar char="•"/>
          </a:pPr>
          <a:r>
            <a:rPr lang="en-US" sz="1600" kern="1200">
              <a:latin typeface="Calibri"/>
              <a:cs typeface="Calibri"/>
            </a:rPr>
            <a:t>Complete Annual Funding Application for RIDE</a:t>
          </a:r>
        </a:p>
        <a:p>
          <a:pPr marL="171450" lvl="1" indent="-171450" algn="l" defTabSz="711200" rtl="0">
            <a:lnSpc>
              <a:spcPct val="90000"/>
            </a:lnSpc>
            <a:spcBef>
              <a:spcPct val="0"/>
            </a:spcBef>
            <a:spcAft>
              <a:spcPct val="15000"/>
            </a:spcAft>
            <a:buChar char="•"/>
          </a:pPr>
          <a:r>
            <a:rPr lang="en-US" sz="1600" kern="1200">
              <a:latin typeface="Calibri"/>
              <a:cs typeface="Calibri"/>
            </a:rPr>
            <a:t>Finalize LEAs private school program plans</a:t>
          </a:r>
        </a:p>
        <a:p>
          <a:pPr marL="171450" lvl="1" indent="-171450" algn="l" defTabSz="711200" rtl="0">
            <a:lnSpc>
              <a:spcPct val="90000"/>
            </a:lnSpc>
            <a:spcBef>
              <a:spcPct val="0"/>
            </a:spcBef>
            <a:spcAft>
              <a:spcPct val="15000"/>
            </a:spcAft>
            <a:buChar char="•"/>
          </a:pPr>
          <a:r>
            <a:rPr lang="en-US" sz="1600" kern="1200">
              <a:latin typeface="Calibri"/>
              <a:cs typeface="Calibri"/>
            </a:rPr>
            <a:t>Hire staff and plan for program implementation </a:t>
          </a:r>
        </a:p>
      </dsp:txBody>
      <dsp:txXfrm>
        <a:off x="5309489" y="1343094"/>
        <a:ext cx="2458736" cy="3291069"/>
      </dsp:txXfrm>
    </dsp:sp>
    <dsp:sp modelId="{EE13C6F8-53A6-4FD7-84A4-8BCF974F4305}">
      <dsp:nvSpPr>
        <dsp:cNvPr id="0" name=""/>
        <dsp:cNvSpPr/>
      </dsp:nvSpPr>
      <dsp:spPr>
        <a:xfrm>
          <a:off x="7958088" y="532522"/>
          <a:ext cx="2701908" cy="810572"/>
        </a:xfrm>
        <a:prstGeom prst="chevron">
          <a:avLst>
            <a:gd name="adj" fmla="val 3000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83" tIns="100083" rIns="100083" bIns="100083"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cs typeface="Calibri"/>
            </a:rPr>
            <a:t>Fall</a:t>
          </a:r>
        </a:p>
      </dsp:txBody>
      <dsp:txXfrm>
        <a:off x="8201260" y="532522"/>
        <a:ext cx="2215564" cy="810572"/>
      </dsp:txXfrm>
    </dsp:sp>
    <dsp:sp modelId="{C5FB26B1-3218-43CB-BC8E-04A58456500B}">
      <dsp:nvSpPr>
        <dsp:cNvPr id="0" name=""/>
        <dsp:cNvSpPr/>
      </dsp:nvSpPr>
      <dsp:spPr>
        <a:xfrm>
          <a:off x="7958088" y="1343094"/>
          <a:ext cx="2458736" cy="3291069"/>
        </a:xfrm>
        <a:prstGeom prst="rect">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295" tIns="194295" rIns="194295" bIns="388590" numCol="1" spcCol="1270" anchor="t" anchorCtr="0">
          <a:noAutofit/>
        </a:bodyPr>
        <a:lstStyle/>
        <a:p>
          <a:pPr marL="0" lvl="0" indent="0" algn="l" defTabSz="889000">
            <a:lnSpc>
              <a:spcPct val="90000"/>
            </a:lnSpc>
            <a:spcBef>
              <a:spcPct val="0"/>
            </a:spcBef>
            <a:spcAft>
              <a:spcPct val="35000"/>
            </a:spcAft>
            <a:buNone/>
          </a:pPr>
          <a:r>
            <a:rPr lang="en-US" sz="2000" kern="1200">
              <a:latin typeface="Calibri"/>
              <a:cs typeface="Calibri"/>
            </a:rPr>
            <a:t>Sept – Dec</a:t>
          </a:r>
        </a:p>
        <a:p>
          <a:pPr marL="171450" lvl="1" indent="-171450" algn="l" defTabSz="711200" rtl="0">
            <a:lnSpc>
              <a:spcPct val="90000"/>
            </a:lnSpc>
            <a:spcBef>
              <a:spcPct val="0"/>
            </a:spcBef>
            <a:spcAft>
              <a:spcPct val="15000"/>
            </a:spcAft>
            <a:buChar char="•"/>
          </a:pPr>
          <a:r>
            <a:rPr lang="en-US" sz="1600" kern="1200">
              <a:latin typeface="Calibri"/>
              <a:cs typeface="Calibri"/>
            </a:rPr>
            <a:t>Implement LEAs private school program</a:t>
          </a:r>
        </a:p>
        <a:p>
          <a:pPr marL="171450" lvl="1" indent="-171450" algn="l" defTabSz="711200">
            <a:lnSpc>
              <a:spcPct val="90000"/>
            </a:lnSpc>
            <a:spcBef>
              <a:spcPct val="0"/>
            </a:spcBef>
            <a:spcAft>
              <a:spcPct val="15000"/>
            </a:spcAft>
            <a:buChar char="•"/>
          </a:pPr>
          <a:r>
            <a:rPr lang="en-US" sz="1600" kern="1200">
              <a:latin typeface="Calibri"/>
              <a:cs typeface="Calibri"/>
            </a:rPr>
            <a:t>Conduct ongoing consultation</a:t>
          </a:r>
        </a:p>
        <a:p>
          <a:pPr marL="171450" lvl="1" indent="-171450" algn="l" defTabSz="711200">
            <a:lnSpc>
              <a:spcPct val="90000"/>
            </a:lnSpc>
            <a:spcBef>
              <a:spcPct val="0"/>
            </a:spcBef>
            <a:spcAft>
              <a:spcPct val="15000"/>
            </a:spcAft>
            <a:buChar char="•"/>
          </a:pPr>
          <a:r>
            <a:rPr lang="en-US" sz="1600" kern="1200">
              <a:latin typeface="Calibri"/>
              <a:cs typeface="Calibri"/>
            </a:rPr>
            <a:t>Assess needs and plan for possible amendments</a:t>
          </a:r>
        </a:p>
      </dsp:txBody>
      <dsp:txXfrm>
        <a:off x="7958088" y="1343094"/>
        <a:ext cx="2458736" cy="3291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715C-A0D1-4EB8-AB2C-CC0DE51A692E}">
      <dsp:nvSpPr>
        <dsp:cNvPr id="0" name=""/>
        <dsp:cNvSpPr/>
      </dsp:nvSpPr>
      <dsp:spPr>
        <a:xfrm>
          <a:off x="3246" y="12513"/>
          <a:ext cx="5235647" cy="5235647"/>
        </a:xfrm>
        <a:prstGeom prst="pie">
          <a:avLst>
            <a:gd name="adj1" fmla="val 5400000"/>
            <a:gd name="adj2" fmla="val 162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20A69-F160-4503-9F21-3E000631513D}">
      <dsp:nvSpPr>
        <dsp:cNvPr id="0" name=""/>
        <dsp:cNvSpPr/>
      </dsp:nvSpPr>
      <dsp:spPr>
        <a:xfrm>
          <a:off x="2617823" y="0"/>
          <a:ext cx="7789389" cy="5235647"/>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cs typeface="Calibri"/>
            </a:rPr>
            <a:t>Identifying Participating Schools</a:t>
          </a:r>
        </a:p>
      </dsp:txBody>
      <dsp:txXfrm>
        <a:off x="2617823" y="0"/>
        <a:ext cx="3894694" cy="1570697"/>
      </dsp:txXfrm>
    </dsp:sp>
    <dsp:sp modelId="{C139F60B-92F9-47B8-8896-FEC6CC3EE9F3}">
      <dsp:nvSpPr>
        <dsp:cNvPr id="0" name=""/>
        <dsp:cNvSpPr/>
      </dsp:nvSpPr>
      <dsp:spPr>
        <a:xfrm>
          <a:off x="916239" y="1570697"/>
          <a:ext cx="3403167" cy="3403167"/>
        </a:xfrm>
        <a:prstGeom prst="pie">
          <a:avLst>
            <a:gd name="adj1" fmla="val 5400000"/>
            <a:gd name="adj2" fmla="val 16200000"/>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A6ACA-DC31-4134-B8E4-3568AAD68025}">
      <dsp:nvSpPr>
        <dsp:cNvPr id="0" name=""/>
        <dsp:cNvSpPr/>
      </dsp:nvSpPr>
      <dsp:spPr>
        <a:xfrm>
          <a:off x="2617823" y="1570697"/>
          <a:ext cx="7789389" cy="3403167"/>
        </a:xfrm>
        <a:prstGeom prst="rect">
          <a:avLst/>
        </a:prstGeom>
        <a:solidFill>
          <a:schemeClr val="lt1">
            <a:alpha val="90000"/>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Initial Consultation</a:t>
          </a:r>
        </a:p>
      </dsp:txBody>
      <dsp:txXfrm>
        <a:off x="2617823" y="1570697"/>
        <a:ext cx="3894694" cy="1570692"/>
      </dsp:txXfrm>
    </dsp:sp>
    <dsp:sp modelId="{C365FECF-D69B-4B1E-8CC5-AEBE7C043DB1}">
      <dsp:nvSpPr>
        <dsp:cNvPr id="0" name=""/>
        <dsp:cNvSpPr/>
      </dsp:nvSpPr>
      <dsp:spPr>
        <a:xfrm>
          <a:off x="1832477" y="3141389"/>
          <a:ext cx="1570692" cy="1570692"/>
        </a:xfrm>
        <a:prstGeom prst="pie">
          <a:avLst>
            <a:gd name="adj1" fmla="val 5400000"/>
            <a:gd name="adj2" fmla="val 1620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967C2-4C0A-4980-B6DE-55EF9BD5B03D}">
      <dsp:nvSpPr>
        <dsp:cNvPr id="0" name=""/>
        <dsp:cNvSpPr/>
      </dsp:nvSpPr>
      <dsp:spPr>
        <a:xfrm>
          <a:off x="2617823" y="3141389"/>
          <a:ext cx="7789389" cy="1570692"/>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Ongoing Consultation</a:t>
          </a:r>
        </a:p>
      </dsp:txBody>
      <dsp:txXfrm>
        <a:off x="2617823" y="3141389"/>
        <a:ext cx="3894694" cy="1570692"/>
      </dsp:txXfrm>
    </dsp:sp>
    <dsp:sp modelId="{62129589-56A2-435C-B299-DFE1E91D7913}">
      <dsp:nvSpPr>
        <dsp:cNvPr id="0" name=""/>
        <dsp:cNvSpPr/>
      </dsp:nvSpPr>
      <dsp:spPr>
        <a:xfrm>
          <a:off x="6512518" y="0"/>
          <a:ext cx="3894694" cy="157069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Send Intent to Participate Letters</a:t>
          </a:r>
        </a:p>
        <a:p>
          <a:pPr marL="114300" lvl="1" indent="-114300" algn="l" defTabSz="622300">
            <a:lnSpc>
              <a:spcPct val="90000"/>
            </a:lnSpc>
            <a:spcBef>
              <a:spcPct val="0"/>
            </a:spcBef>
            <a:spcAft>
              <a:spcPct val="15000"/>
            </a:spcAft>
            <a:buChar char="•"/>
          </a:pPr>
          <a:r>
            <a:rPr lang="en-US" sz="1400" kern="1200">
              <a:latin typeface="Calibri"/>
              <a:cs typeface="Calibri"/>
            </a:rPr>
            <a:t>Gather student enrollment data to determine proportionate share</a:t>
          </a:r>
        </a:p>
        <a:p>
          <a:pPr marL="114300" lvl="1" indent="-114300" algn="l" defTabSz="622300" rtl="0">
            <a:lnSpc>
              <a:spcPct val="90000"/>
            </a:lnSpc>
            <a:spcBef>
              <a:spcPct val="0"/>
            </a:spcBef>
            <a:spcAft>
              <a:spcPct val="15000"/>
            </a:spcAft>
            <a:buChar char="•"/>
          </a:pPr>
          <a:r>
            <a:rPr lang="en-US" sz="1400" i="1" kern="1200">
              <a:latin typeface="Calibri"/>
              <a:cs typeface="Calibri"/>
            </a:rPr>
            <a:t>Resources: Letter of Introduction, Intent to Participate &amp; Identity of Needs </a:t>
          </a:r>
          <a:endParaRPr lang="en-US" sz="1400" kern="1200">
            <a:latin typeface="Calibri"/>
            <a:cs typeface="Calibri"/>
          </a:endParaRPr>
        </a:p>
      </dsp:txBody>
      <dsp:txXfrm>
        <a:off x="6512518" y="0"/>
        <a:ext cx="3894694" cy="1570697"/>
      </dsp:txXfrm>
    </dsp:sp>
    <dsp:sp modelId="{D244FA39-7EB9-4271-8B08-76BBE2F845F1}">
      <dsp:nvSpPr>
        <dsp:cNvPr id="0" name=""/>
        <dsp:cNvSpPr/>
      </dsp:nvSpPr>
      <dsp:spPr>
        <a:xfrm>
          <a:off x="6512518" y="1570697"/>
          <a:ext cx="3894694" cy="15706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Conduct initial consultation, including sharing amount of funds available for equitable services</a:t>
          </a:r>
        </a:p>
        <a:p>
          <a:pPr marL="114300" lvl="1" indent="-114300" algn="l" defTabSz="622300">
            <a:lnSpc>
              <a:spcPct val="90000"/>
            </a:lnSpc>
            <a:spcBef>
              <a:spcPct val="0"/>
            </a:spcBef>
            <a:spcAft>
              <a:spcPct val="15000"/>
            </a:spcAft>
            <a:buChar char="•"/>
          </a:pPr>
          <a:r>
            <a:rPr lang="en-US" sz="1400" kern="1200">
              <a:latin typeface="Calibri"/>
              <a:cs typeface="Calibri"/>
            </a:rPr>
            <a:t>Design allowable activities and evaluation plans based on identified needs</a:t>
          </a:r>
        </a:p>
        <a:p>
          <a:pPr marL="114300" lvl="1" indent="-114300" algn="l" defTabSz="622300">
            <a:lnSpc>
              <a:spcPct val="90000"/>
            </a:lnSpc>
            <a:spcBef>
              <a:spcPct val="0"/>
            </a:spcBef>
            <a:spcAft>
              <a:spcPct val="15000"/>
            </a:spcAft>
            <a:buChar char="•"/>
          </a:pPr>
          <a:r>
            <a:rPr lang="en-US" sz="1400" i="1" kern="1200">
              <a:latin typeface="Calibri"/>
              <a:cs typeface="Calibri"/>
            </a:rPr>
            <a:t>Resources</a:t>
          </a:r>
          <a:r>
            <a:rPr lang="en-US" sz="1400" b="0" i="1" kern="1200">
              <a:latin typeface="Calibri"/>
              <a:cs typeface="Calibri"/>
            </a:rPr>
            <a:t>: Consultation Affirmation</a:t>
          </a:r>
          <a:r>
            <a:rPr lang="en-US" sz="1400" i="1" kern="1200">
              <a:latin typeface="Calibri"/>
              <a:cs typeface="Calibri"/>
            </a:rPr>
            <a:t>, Identity of Needs, and Initial Consultation Worksheet</a:t>
          </a:r>
          <a:endParaRPr lang="en-US" sz="1400" kern="1200">
            <a:latin typeface="Calibri"/>
            <a:cs typeface="Calibri"/>
          </a:endParaRPr>
        </a:p>
      </dsp:txBody>
      <dsp:txXfrm>
        <a:off x="6512518" y="1570697"/>
        <a:ext cx="3894694" cy="1570692"/>
      </dsp:txXfrm>
    </dsp:sp>
    <dsp:sp modelId="{893B37A0-F94C-4528-83A4-A6173084EA53}">
      <dsp:nvSpPr>
        <dsp:cNvPr id="0" name=""/>
        <dsp:cNvSpPr/>
      </dsp:nvSpPr>
      <dsp:spPr>
        <a:xfrm>
          <a:off x="6512518" y="3141389"/>
          <a:ext cx="3894694" cy="15706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a:cs typeface="Calibri"/>
            </a:rPr>
            <a:t>Evaluate the impact of allowable activities</a:t>
          </a:r>
        </a:p>
        <a:p>
          <a:pPr marL="114300" lvl="1" indent="-114300" algn="l" defTabSz="622300">
            <a:lnSpc>
              <a:spcPct val="90000"/>
            </a:lnSpc>
            <a:spcBef>
              <a:spcPct val="0"/>
            </a:spcBef>
            <a:spcAft>
              <a:spcPct val="15000"/>
            </a:spcAft>
            <a:buChar char="•"/>
          </a:pPr>
          <a:r>
            <a:rPr lang="en-US" sz="1400" kern="1200">
              <a:latin typeface="Calibri"/>
              <a:cs typeface="Calibri"/>
            </a:rPr>
            <a:t>Revise original activities to improve services, as needed</a:t>
          </a:r>
        </a:p>
        <a:p>
          <a:pPr marL="114300" lvl="1" indent="-114300" algn="l" defTabSz="622300">
            <a:lnSpc>
              <a:spcPct val="90000"/>
            </a:lnSpc>
            <a:spcBef>
              <a:spcPct val="0"/>
            </a:spcBef>
            <a:spcAft>
              <a:spcPct val="15000"/>
            </a:spcAft>
            <a:buChar char="•"/>
          </a:pPr>
          <a:r>
            <a:rPr lang="en-US" sz="1400" i="1" kern="1200">
              <a:latin typeface="Calibri"/>
              <a:cs typeface="Calibri"/>
            </a:rPr>
            <a:t>Resources: Ongoing Consultation Worksheet</a:t>
          </a:r>
          <a:endParaRPr lang="en-US" sz="1400" kern="1200">
            <a:latin typeface="Calibri"/>
            <a:cs typeface="Calibri"/>
          </a:endParaRPr>
        </a:p>
      </dsp:txBody>
      <dsp:txXfrm>
        <a:off x="6512518" y="3141389"/>
        <a:ext cx="3894694" cy="15706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D850-4289-4145-8F31-DD4FAD8C15CD}">
      <dsp:nvSpPr>
        <dsp:cNvPr id="0" name=""/>
        <dsp:cNvSpPr/>
      </dsp:nvSpPr>
      <dsp:spPr>
        <a:xfrm rot="5400000">
          <a:off x="6821421" y="-2725564"/>
          <a:ext cx="966484" cy="6882702"/>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lr>
              <a:schemeClr val="tx1"/>
            </a:buClr>
            <a:buSzPct val="110000"/>
            <a:buFont typeface="Arial" panose="020B0604020202020204" pitchFamily="34" charset="0"/>
            <a:buChar char="•"/>
          </a:pPr>
          <a:r>
            <a:rPr lang="en-US" sz="2100" kern="1200">
              <a:latin typeface="Calibri"/>
              <a:cs typeface="Calibri"/>
            </a:rPr>
            <a:t>Include key findings related to topic areas and when needs assessment occurred within last 3 years </a:t>
          </a:r>
          <a:endParaRPr lang="en-US" sz="2100" kern="1200"/>
        </a:p>
      </dsp:txBody>
      <dsp:txXfrm rot="-5400000">
        <a:off x="3863312" y="279725"/>
        <a:ext cx="6835522" cy="872124"/>
      </dsp:txXfrm>
    </dsp:sp>
    <dsp:sp modelId="{135E5FD2-CF5A-4D8B-82B2-F0F854AFE37B}">
      <dsp:nvSpPr>
        <dsp:cNvPr id="0" name=""/>
        <dsp:cNvSpPr/>
      </dsp:nvSpPr>
      <dsp:spPr>
        <a:xfrm>
          <a:off x="15692" y="109078"/>
          <a:ext cx="3871519" cy="120810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latin typeface="Calibri"/>
              <a:cs typeface="Calibri"/>
            </a:rPr>
            <a:t>Needs Assessment</a:t>
          </a:r>
          <a:endParaRPr lang="en-US" sz="3400" kern="1200"/>
        </a:p>
      </dsp:txBody>
      <dsp:txXfrm>
        <a:off x="74667" y="168053"/>
        <a:ext cx="3753569" cy="1090155"/>
      </dsp:txXfrm>
    </dsp:sp>
    <dsp:sp modelId="{AF5A605F-C036-4EB6-8B9C-2FEE9724CB1B}">
      <dsp:nvSpPr>
        <dsp:cNvPr id="0" name=""/>
        <dsp:cNvSpPr/>
      </dsp:nvSpPr>
      <dsp:spPr>
        <a:xfrm rot="5400000">
          <a:off x="6829628" y="-1566276"/>
          <a:ext cx="966484" cy="6882702"/>
        </a:xfrm>
        <a:prstGeom prst="round2SameRect">
          <a:avLst/>
        </a:prstGeom>
        <a:solidFill>
          <a:schemeClr val="accent2">
            <a:tint val="40000"/>
            <a:alpha val="90000"/>
            <a:hueOff val="-1247123"/>
            <a:satOff val="2509"/>
            <a:lumOff val="382"/>
            <a:alphaOff val="0"/>
          </a:schemeClr>
        </a:solidFill>
        <a:ln w="12700" cap="rnd" cmpd="sng" algn="ctr">
          <a:solidFill>
            <a:schemeClr val="accent2">
              <a:tint val="40000"/>
              <a:alpha val="90000"/>
              <a:hueOff val="-1247123"/>
              <a:satOff val="2509"/>
              <a:lumOff val="382"/>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latin typeface="Calibri"/>
              <a:cs typeface="Calibri"/>
            </a:rPr>
            <a:t>Describe consultation process</a:t>
          </a:r>
        </a:p>
      </dsp:txBody>
      <dsp:txXfrm rot="-5400000">
        <a:off x="3871519" y="1439013"/>
        <a:ext cx="6835522" cy="872124"/>
      </dsp:txXfrm>
    </dsp:sp>
    <dsp:sp modelId="{AE27D5EF-A8B8-4DF2-A895-45500F456143}">
      <dsp:nvSpPr>
        <dsp:cNvPr id="0" name=""/>
        <dsp:cNvSpPr/>
      </dsp:nvSpPr>
      <dsp:spPr>
        <a:xfrm>
          <a:off x="0" y="1271022"/>
          <a:ext cx="3871519" cy="1208105"/>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latin typeface="Calibri"/>
              <a:cs typeface="Calibri"/>
            </a:rPr>
            <a:t>Stakeholder Input</a:t>
          </a:r>
        </a:p>
      </dsp:txBody>
      <dsp:txXfrm>
        <a:off x="58975" y="1329997"/>
        <a:ext cx="3753569" cy="1090155"/>
      </dsp:txXfrm>
    </dsp:sp>
    <dsp:sp modelId="{282D2166-5957-4D09-B7E7-714427C4B8DE}">
      <dsp:nvSpPr>
        <dsp:cNvPr id="0" name=""/>
        <dsp:cNvSpPr/>
      </dsp:nvSpPr>
      <dsp:spPr>
        <a:xfrm rot="5400000">
          <a:off x="6829628" y="-297765"/>
          <a:ext cx="966484" cy="6882702"/>
        </a:xfrm>
        <a:prstGeom prst="round2SameRect">
          <a:avLst/>
        </a:prstGeom>
        <a:solidFill>
          <a:schemeClr val="accent2">
            <a:tint val="40000"/>
            <a:alpha val="90000"/>
            <a:hueOff val="-2494246"/>
            <a:satOff val="5017"/>
            <a:lumOff val="765"/>
            <a:alphaOff val="0"/>
          </a:schemeClr>
        </a:solidFill>
        <a:ln w="12700" cap="rnd" cmpd="sng" algn="ctr">
          <a:solidFill>
            <a:schemeClr val="accent2">
              <a:tint val="40000"/>
              <a:alpha val="90000"/>
              <a:hueOff val="-2494246"/>
              <a:satOff val="5017"/>
              <a:lumOff val="76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latin typeface="Calibri"/>
              <a:ea typeface="Calibri" panose="020F0502020204030204" pitchFamily="34" charset="0"/>
              <a:cs typeface="Calibri"/>
            </a:rPr>
            <a:t>Describe the method(s) used for identifying schools</a:t>
          </a:r>
          <a:endParaRPr lang="en-US" sz="2100" kern="1200">
            <a:latin typeface="Calibri" panose="020F0502020204030204" pitchFamily="34" charset="0"/>
            <a:ea typeface="Calibri" panose="020F0502020204030204" pitchFamily="34" charset="0"/>
            <a:cs typeface="Calibri"/>
          </a:endParaRPr>
        </a:p>
      </dsp:txBody>
      <dsp:txXfrm rot="-5400000">
        <a:off x="3871519" y="2707524"/>
        <a:ext cx="6835522" cy="872124"/>
      </dsp:txXfrm>
    </dsp:sp>
    <dsp:sp modelId="{10C35108-E1BF-4DE7-8DF4-A5A81432375F}">
      <dsp:nvSpPr>
        <dsp:cNvPr id="0" name=""/>
        <dsp:cNvSpPr/>
      </dsp:nvSpPr>
      <dsp:spPr>
        <a:xfrm>
          <a:off x="0" y="2539532"/>
          <a:ext cx="3871519" cy="1208105"/>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latin typeface="Calibri"/>
              <a:cs typeface="Calibri"/>
            </a:rPr>
            <a:t>Identified Schools</a:t>
          </a:r>
        </a:p>
      </dsp:txBody>
      <dsp:txXfrm>
        <a:off x="58975" y="2598507"/>
        <a:ext cx="3753569" cy="1090155"/>
      </dsp:txXfrm>
    </dsp:sp>
    <dsp:sp modelId="{361A229B-46D1-4D03-8B37-D67AAA0DA106}">
      <dsp:nvSpPr>
        <dsp:cNvPr id="0" name=""/>
        <dsp:cNvSpPr/>
      </dsp:nvSpPr>
      <dsp:spPr>
        <a:xfrm rot="5400000">
          <a:off x="6829628" y="970744"/>
          <a:ext cx="966484" cy="6882702"/>
        </a:xfrm>
        <a:prstGeom prst="round2SameRect">
          <a:avLst/>
        </a:prstGeom>
        <a:solidFill>
          <a:schemeClr val="accent2">
            <a:tint val="40000"/>
            <a:alpha val="90000"/>
            <a:hueOff val="-3741368"/>
            <a:satOff val="7526"/>
            <a:lumOff val="1147"/>
            <a:alphaOff val="0"/>
          </a:schemeClr>
        </a:solidFill>
        <a:ln w="12700" cap="rnd" cmpd="sng" algn="ctr">
          <a:solidFill>
            <a:schemeClr val="accent2">
              <a:tint val="40000"/>
              <a:alpha val="90000"/>
              <a:hueOff val="-3741368"/>
              <a:satOff val="7526"/>
              <a:lumOff val="114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effectLst/>
              <a:latin typeface="Calibri" panose="020F0502020204030204" pitchFamily="34" charset="0"/>
              <a:ea typeface="Calibri" panose="020F0502020204030204" pitchFamily="34" charset="0"/>
              <a:cs typeface="Times New Roman" panose="02020603050405020304" pitchFamily="18" charset="0"/>
            </a:rPr>
            <a:t>If using funds for direct administrative costs, describe how funds will be used to support program implementation</a:t>
          </a:r>
        </a:p>
      </dsp:txBody>
      <dsp:txXfrm rot="-5400000">
        <a:off x="3871519" y="3976033"/>
        <a:ext cx="6835522" cy="872124"/>
      </dsp:txXfrm>
    </dsp:sp>
    <dsp:sp modelId="{84E2332A-2F55-4FD6-AF59-404A92F5A894}">
      <dsp:nvSpPr>
        <dsp:cNvPr id="0" name=""/>
        <dsp:cNvSpPr/>
      </dsp:nvSpPr>
      <dsp:spPr>
        <a:xfrm>
          <a:off x="0" y="3808043"/>
          <a:ext cx="3871519" cy="1208105"/>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effectLst/>
              <a:latin typeface="Calibri" panose="020F0502020204030204" pitchFamily="34" charset="0"/>
              <a:ea typeface="Calibri" panose="020F0502020204030204" pitchFamily="34" charset="0"/>
              <a:cs typeface="Times New Roman" panose="02020603050405020304" pitchFamily="18" charset="0"/>
            </a:rPr>
            <a:t>Administration Costs</a:t>
          </a:r>
        </a:p>
      </dsp:txBody>
      <dsp:txXfrm>
        <a:off x="58975" y="3867018"/>
        <a:ext cx="3753569" cy="1090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D850-4289-4145-8F31-DD4FAD8C15CD}">
      <dsp:nvSpPr>
        <dsp:cNvPr id="0" name=""/>
        <dsp:cNvSpPr/>
      </dsp:nvSpPr>
      <dsp:spPr>
        <a:xfrm rot="5400000">
          <a:off x="6821421" y="-2725564"/>
          <a:ext cx="966484" cy="6882702"/>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lr>
              <a:schemeClr val="tx1"/>
            </a:buClr>
            <a:buSzPct val="110000"/>
            <a:buFont typeface="Arial" panose="020B0604020202020204" pitchFamily="34" charset="0"/>
            <a:buChar char="•"/>
          </a:pPr>
          <a:r>
            <a:rPr lang="en-US" sz="2000" b="1" kern="1200">
              <a:latin typeface="Calibri" panose="020F0502020204030204" pitchFamily="34" charset="0"/>
              <a:cs typeface="Calibri" panose="020F0502020204030204" pitchFamily="34" charset="0"/>
            </a:rPr>
            <a:t>Describe the process the LEA used to conduct its Title IV-A needs assessment.</a:t>
          </a:r>
          <a:r>
            <a:rPr lang="en-US" sz="2000" kern="1200">
              <a:latin typeface="Calibri" panose="020F0502020204030204" pitchFamily="34" charset="0"/>
              <a:cs typeface="Calibri" panose="020F0502020204030204" pitchFamily="34" charset="0"/>
            </a:rPr>
            <a:t> </a:t>
          </a:r>
        </a:p>
      </dsp:txBody>
      <dsp:txXfrm rot="-5400000">
        <a:off x="3863312" y="279725"/>
        <a:ext cx="6835522" cy="872124"/>
      </dsp:txXfrm>
    </dsp:sp>
    <dsp:sp modelId="{135E5FD2-CF5A-4D8B-82B2-F0F854AFE37B}">
      <dsp:nvSpPr>
        <dsp:cNvPr id="0" name=""/>
        <dsp:cNvSpPr/>
      </dsp:nvSpPr>
      <dsp:spPr>
        <a:xfrm>
          <a:off x="15692" y="109078"/>
          <a:ext cx="3871519" cy="120810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latin typeface="Calibri"/>
              <a:cs typeface="Calibri"/>
            </a:rPr>
            <a:t>Needs Assessment</a:t>
          </a:r>
          <a:endParaRPr lang="en-US" sz="3400" kern="1200"/>
        </a:p>
      </dsp:txBody>
      <dsp:txXfrm>
        <a:off x="74667" y="168053"/>
        <a:ext cx="3753569" cy="1090155"/>
      </dsp:txXfrm>
    </dsp:sp>
    <dsp:sp modelId="{AF5A605F-C036-4EB6-8B9C-2FEE9724CB1B}">
      <dsp:nvSpPr>
        <dsp:cNvPr id="0" name=""/>
        <dsp:cNvSpPr/>
      </dsp:nvSpPr>
      <dsp:spPr>
        <a:xfrm rot="5400000">
          <a:off x="6829628" y="-1566276"/>
          <a:ext cx="966484" cy="6882702"/>
        </a:xfrm>
        <a:prstGeom prst="round2SameRect">
          <a:avLst/>
        </a:prstGeom>
        <a:solidFill>
          <a:schemeClr val="accent2">
            <a:tint val="40000"/>
            <a:alpha val="90000"/>
            <a:hueOff val="-1247123"/>
            <a:satOff val="2509"/>
            <a:lumOff val="382"/>
            <a:alphaOff val="0"/>
          </a:schemeClr>
        </a:solidFill>
        <a:ln w="12700" cap="rnd" cmpd="sng" algn="ctr">
          <a:solidFill>
            <a:schemeClr val="accent2">
              <a:tint val="40000"/>
              <a:alpha val="90000"/>
              <a:hueOff val="-1247123"/>
              <a:satOff val="2509"/>
              <a:lumOff val="382"/>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a:latin typeface="Calibri" panose="020F0502020204030204" pitchFamily="34" charset="0"/>
              <a:cs typeface="Calibri" panose="020F0502020204030204" pitchFamily="34" charset="0"/>
            </a:rPr>
            <a:t>Describe how the LEA engaged stakeholders and how this feedback was used to help identify needs and design supports in the development of its Title IV-A application.</a:t>
          </a:r>
        </a:p>
      </dsp:txBody>
      <dsp:txXfrm rot="-5400000">
        <a:off x="3871519" y="1439013"/>
        <a:ext cx="6835522" cy="872124"/>
      </dsp:txXfrm>
    </dsp:sp>
    <dsp:sp modelId="{AE27D5EF-A8B8-4DF2-A895-45500F456143}">
      <dsp:nvSpPr>
        <dsp:cNvPr id="0" name=""/>
        <dsp:cNvSpPr/>
      </dsp:nvSpPr>
      <dsp:spPr>
        <a:xfrm>
          <a:off x="0" y="1271022"/>
          <a:ext cx="3871519" cy="1208105"/>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latin typeface="Calibri"/>
              <a:cs typeface="Calibri"/>
            </a:rPr>
            <a:t>Stakeholders</a:t>
          </a:r>
        </a:p>
      </dsp:txBody>
      <dsp:txXfrm>
        <a:off x="58975" y="1329997"/>
        <a:ext cx="3753569" cy="1090155"/>
      </dsp:txXfrm>
    </dsp:sp>
    <dsp:sp modelId="{282D2166-5957-4D09-B7E7-714427C4B8DE}">
      <dsp:nvSpPr>
        <dsp:cNvPr id="0" name=""/>
        <dsp:cNvSpPr/>
      </dsp:nvSpPr>
      <dsp:spPr>
        <a:xfrm rot="5400000">
          <a:off x="6829628" y="-297765"/>
          <a:ext cx="966484" cy="6882702"/>
        </a:xfrm>
        <a:prstGeom prst="round2SameRect">
          <a:avLst/>
        </a:prstGeom>
        <a:solidFill>
          <a:schemeClr val="accent2">
            <a:tint val="40000"/>
            <a:alpha val="90000"/>
            <a:hueOff val="-2494246"/>
            <a:satOff val="5017"/>
            <a:lumOff val="765"/>
            <a:alphaOff val="0"/>
          </a:schemeClr>
        </a:solidFill>
        <a:ln w="12700" cap="rnd" cmpd="sng" algn="ctr">
          <a:solidFill>
            <a:schemeClr val="accent2">
              <a:tint val="40000"/>
              <a:alpha val="90000"/>
              <a:hueOff val="-2494246"/>
              <a:satOff val="5017"/>
              <a:lumOff val="76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a:latin typeface="Calibri" panose="020F0502020204030204" pitchFamily="34" charset="0"/>
              <a:cs typeface="Calibri" panose="020F0502020204030204" pitchFamily="34" charset="0"/>
            </a:rPr>
            <a:t>List the school(s) the LEA has identified for interventions and describe the LEAs process for selecting each school. Note: LEAs with only one school do not need to respond</a:t>
          </a:r>
          <a:r>
            <a:rPr lang="en-US" sz="1900" b="1" kern="1200"/>
            <a:t>.</a:t>
          </a:r>
        </a:p>
      </dsp:txBody>
      <dsp:txXfrm rot="-5400000">
        <a:off x="3871519" y="2707524"/>
        <a:ext cx="6835522" cy="872124"/>
      </dsp:txXfrm>
    </dsp:sp>
    <dsp:sp modelId="{10C35108-E1BF-4DE7-8DF4-A5A81432375F}">
      <dsp:nvSpPr>
        <dsp:cNvPr id="0" name=""/>
        <dsp:cNvSpPr/>
      </dsp:nvSpPr>
      <dsp:spPr>
        <a:xfrm>
          <a:off x="0" y="2539532"/>
          <a:ext cx="3871519" cy="1208105"/>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b="1" kern="1200">
              <a:latin typeface="Calibri"/>
              <a:cs typeface="Calibri"/>
            </a:rPr>
            <a:t>Schools Identified for Support</a:t>
          </a:r>
          <a:endParaRPr lang="en-US" sz="3400" kern="1200"/>
        </a:p>
      </dsp:txBody>
      <dsp:txXfrm>
        <a:off x="58975" y="2598507"/>
        <a:ext cx="3753569" cy="1090155"/>
      </dsp:txXfrm>
    </dsp:sp>
    <dsp:sp modelId="{361A229B-46D1-4D03-8B37-D67AAA0DA106}">
      <dsp:nvSpPr>
        <dsp:cNvPr id="0" name=""/>
        <dsp:cNvSpPr/>
      </dsp:nvSpPr>
      <dsp:spPr>
        <a:xfrm rot="5400000">
          <a:off x="6829628" y="970744"/>
          <a:ext cx="966484" cy="6882702"/>
        </a:xfrm>
        <a:prstGeom prst="round2SameRect">
          <a:avLst/>
        </a:prstGeom>
        <a:solidFill>
          <a:schemeClr val="accent2">
            <a:tint val="40000"/>
            <a:alpha val="90000"/>
            <a:hueOff val="-3741368"/>
            <a:satOff val="7526"/>
            <a:lumOff val="1147"/>
            <a:alphaOff val="0"/>
          </a:schemeClr>
        </a:solidFill>
        <a:ln w="12700" cap="rnd" cmpd="sng" algn="ctr">
          <a:solidFill>
            <a:schemeClr val="accent2">
              <a:tint val="40000"/>
              <a:alpha val="90000"/>
              <a:hueOff val="-3741368"/>
              <a:satOff val="7526"/>
              <a:lumOff val="114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a:effectLst/>
              <a:latin typeface="Calibri" panose="020F0502020204030204" pitchFamily="34" charset="0"/>
              <a:cs typeface="Calibri" panose="020F0502020204030204" pitchFamily="34" charset="0"/>
            </a:rPr>
            <a:t>Describe how funds set aside for direct administration costs will be used to carry out the LEA's responsibilities under Title IV-A, if applicable.</a:t>
          </a:r>
        </a:p>
      </dsp:txBody>
      <dsp:txXfrm rot="-5400000">
        <a:off x="3871519" y="3976033"/>
        <a:ext cx="6835522" cy="872124"/>
      </dsp:txXfrm>
    </dsp:sp>
    <dsp:sp modelId="{84E2332A-2F55-4FD6-AF59-404A92F5A894}">
      <dsp:nvSpPr>
        <dsp:cNvPr id="0" name=""/>
        <dsp:cNvSpPr/>
      </dsp:nvSpPr>
      <dsp:spPr>
        <a:xfrm>
          <a:off x="0" y="3808043"/>
          <a:ext cx="3871519" cy="1208105"/>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b="1" kern="1200">
              <a:effectLst/>
              <a:latin typeface="Calibri"/>
              <a:ea typeface="Calibri" panose="020F0502020204030204" pitchFamily="34" charset="0"/>
              <a:cs typeface="Times New Roman"/>
            </a:rPr>
            <a:t>Administrative Costs</a:t>
          </a:r>
        </a:p>
      </dsp:txBody>
      <dsp:txXfrm>
        <a:off x="58975" y="3867018"/>
        <a:ext cx="3753569" cy="10901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3CD81-CA60-484F-923C-76721E827EC2}">
      <dsp:nvSpPr>
        <dsp:cNvPr id="0" name=""/>
        <dsp:cNvSpPr/>
      </dsp:nvSpPr>
      <dsp:spPr>
        <a:xfrm>
          <a:off x="0" y="106537"/>
          <a:ext cx="272665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latin typeface="Calibri"/>
              <a:cs typeface="Calibri"/>
            </a:rPr>
            <a:t>Name of Activity </a:t>
          </a:r>
          <a:endParaRPr lang="en-US" sz="2000" kern="1200"/>
        </a:p>
      </dsp:txBody>
      <dsp:txXfrm>
        <a:off x="0" y="106537"/>
        <a:ext cx="2726655" cy="396000"/>
      </dsp:txXfrm>
    </dsp:sp>
    <dsp:sp modelId="{4D1E4766-FFA1-4BEA-905E-0F847DCABCDB}">
      <dsp:nvSpPr>
        <dsp:cNvPr id="0" name=""/>
        <dsp:cNvSpPr/>
      </dsp:nvSpPr>
      <dsp:spPr>
        <a:xfrm>
          <a:off x="2726655" y="87975"/>
          <a:ext cx="545331" cy="43312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13B87B-1D92-4A92-B73A-FB7F3443049A}">
      <dsp:nvSpPr>
        <dsp:cNvPr id="0" name=""/>
        <dsp:cNvSpPr/>
      </dsp:nvSpPr>
      <dsp:spPr>
        <a:xfrm>
          <a:off x="3490119" y="87975"/>
          <a:ext cx="7416502" cy="43312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alibri"/>
              <a:ea typeface="Calibri"/>
              <a:cs typeface="Calibri"/>
            </a:rPr>
            <a:t>Connects the narrative and budget descriptions.</a:t>
          </a:r>
        </a:p>
      </dsp:txBody>
      <dsp:txXfrm>
        <a:off x="3490119" y="87975"/>
        <a:ext cx="7416502" cy="433125"/>
      </dsp:txXfrm>
    </dsp:sp>
    <dsp:sp modelId="{8212E921-1CA3-4051-905D-BD441487C53D}">
      <dsp:nvSpPr>
        <dsp:cNvPr id="0" name=""/>
        <dsp:cNvSpPr/>
      </dsp:nvSpPr>
      <dsp:spPr>
        <a:xfrm>
          <a:off x="0" y="611662"/>
          <a:ext cx="272665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latin typeface="Calibri"/>
              <a:cs typeface="Calibri"/>
            </a:rPr>
            <a:t>Participating Schools</a:t>
          </a:r>
        </a:p>
      </dsp:txBody>
      <dsp:txXfrm>
        <a:off x="0" y="611662"/>
        <a:ext cx="2726655" cy="396000"/>
      </dsp:txXfrm>
    </dsp:sp>
    <dsp:sp modelId="{FB6D101C-9FE4-4D82-8244-BD74754D68A6}">
      <dsp:nvSpPr>
        <dsp:cNvPr id="0" name=""/>
        <dsp:cNvSpPr/>
      </dsp:nvSpPr>
      <dsp:spPr>
        <a:xfrm>
          <a:off x="2726655" y="593100"/>
          <a:ext cx="545331" cy="43312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B54C8C-52AE-49CC-9723-8510FCB20FCC}">
      <dsp:nvSpPr>
        <dsp:cNvPr id="0" name=""/>
        <dsp:cNvSpPr/>
      </dsp:nvSpPr>
      <dsp:spPr>
        <a:xfrm>
          <a:off x="3490119" y="593100"/>
          <a:ext cx="7416502" cy="433125"/>
        </a:xfrm>
        <a:prstGeom prst="rect">
          <a:avLst/>
        </a:prstGeom>
        <a:gradFill rotWithShape="0">
          <a:gsLst>
            <a:gs pos="0">
              <a:schemeClr val="accent2">
                <a:hueOff val="-387493"/>
                <a:satOff val="-237"/>
                <a:lumOff val="924"/>
                <a:alphaOff val="0"/>
                <a:tint val="96000"/>
                <a:lumMod val="100000"/>
              </a:schemeClr>
            </a:gs>
            <a:gs pos="78000">
              <a:schemeClr val="accent2">
                <a:hueOff val="-387493"/>
                <a:satOff val="-237"/>
                <a:lumOff val="9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Calibri"/>
              <a:cs typeface="Calibri"/>
            </a:rPr>
            <a:t>Select the participating schools. </a:t>
          </a:r>
        </a:p>
      </dsp:txBody>
      <dsp:txXfrm>
        <a:off x="3490119" y="593100"/>
        <a:ext cx="7416502" cy="433125"/>
      </dsp:txXfrm>
    </dsp:sp>
    <dsp:sp modelId="{FD3F813B-E5CA-46CD-88D0-462E4E382301}">
      <dsp:nvSpPr>
        <dsp:cNvPr id="0" name=""/>
        <dsp:cNvSpPr/>
      </dsp:nvSpPr>
      <dsp:spPr>
        <a:xfrm>
          <a:off x="0" y="1116787"/>
          <a:ext cx="272665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latin typeface="Calibri"/>
              <a:cs typeface="Calibri"/>
            </a:rPr>
            <a:t>Topic Areas Selection</a:t>
          </a:r>
        </a:p>
      </dsp:txBody>
      <dsp:txXfrm>
        <a:off x="0" y="1116787"/>
        <a:ext cx="2726655" cy="396000"/>
      </dsp:txXfrm>
    </dsp:sp>
    <dsp:sp modelId="{924997AD-EE94-4613-8CF1-D24C343F1099}">
      <dsp:nvSpPr>
        <dsp:cNvPr id="0" name=""/>
        <dsp:cNvSpPr/>
      </dsp:nvSpPr>
      <dsp:spPr>
        <a:xfrm>
          <a:off x="2726655" y="1098225"/>
          <a:ext cx="545331" cy="43312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7412D8-3341-4F0E-A11A-5490F0D05D3E}">
      <dsp:nvSpPr>
        <dsp:cNvPr id="0" name=""/>
        <dsp:cNvSpPr/>
      </dsp:nvSpPr>
      <dsp:spPr>
        <a:xfrm>
          <a:off x="3490119" y="1098225"/>
          <a:ext cx="7416502" cy="433125"/>
        </a:xfrm>
        <a:prstGeom prst="rect">
          <a:avLst/>
        </a:prstGeom>
        <a:gradFill rotWithShape="0">
          <a:gsLst>
            <a:gs pos="0">
              <a:schemeClr val="accent2">
                <a:hueOff val="-774986"/>
                <a:satOff val="-473"/>
                <a:lumOff val="1849"/>
                <a:alphaOff val="0"/>
                <a:tint val="96000"/>
                <a:lumMod val="100000"/>
              </a:schemeClr>
            </a:gs>
            <a:gs pos="78000">
              <a:schemeClr val="accent2">
                <a:hueOff val="-774986"/>
                <a:satOff val="-473"/>
                <a:lumOff val="184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a:latin typeface="Calibri"/>
              <a:ea typeface="Calibri"/>
              <a:cs typeface="Calibri"/>
            </a:rPr>
            <a:t>NEW</a:t>
          </a:r>
          <a:r>
            <a:rPr lang="en-US" sz="2000" kern="1200">
              <a:latin typeface="Calibri"/>
              <a:ea typeface="Calibri"/>
              <a:cs typeface="Calibri"/>
            </a:rPr>
            <a:t> - select the applicable allowable use(s) of funds.</a:t>
          </a:r>
        </a:p>
      </dsp:txBody>
      <dsp:txXfrm>
        <a:off x="3490119" y="1098225"/>
        <a:ext cx="7416502" cy="433125"/>
      </dsp:txXfrm>
    </dsp:sp>
    <dsp:sp modelId="{A9337586-A5D5-422D-904B-A565E4CF953D}">
      <dsp:nvSpPr>
        <dsp:cNvPr id="0" name=""/>
        <dsp:cNvSpPr/>
      </dsp:nvSpPr>
      <dsp:spPr>
        <a:xfrm>
          <a:off x="0" y="1764225"/>
          <a:ext cx="2726655"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effectLst/>
              <a:latin typeface="Calibri"/>
              <a:ea typeface="Calibri"/>
              <a:cs typeface="Times New Roman"/>
            </a:rPr>
            <a:t>Goal Alignment</a:t>
          </a:r>
        </a:p>
      </dsp:txBody>
      <dsp:txXfrm>
        <a:off x="0" y="1764225"/>
        <a:ext cx="2726655" cy="396000"/>
      </dsp:txXfrm>
    </dsp:sp>
    <dsp:sp modelId="{3C482FC0-131B-4246-91AA-B9ABBBA0AC2D}">
      <dsp:nvSpPr>
        <dsp:cNvPr id="0" name=""/>
        <dsp:cNvSpPr/>
      </dsp:nvSpPr>
      <dsp:spPr>
        <a:xfrm>
          <a:off x="2726655" y="1603350"/>
          <a:ext cx="545331" cy="71775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CC6925-4F4A-4FE4-A19D-628B6E04D5C8}">
      <dsp:nvSpPr>
        <dsp:cNvPr id="0" name=""/>
        <dsp:cNvSpPr/>
      </dsp:nvSpPr>
      <dsp:spPr>
        <a:xfrm>
          <a:off x="3490119" y="1603350"/>
          <a:ext cx="7416502" cy="717750"/>
        </a:xfrm>
        <a:prstGeom prst="rect">
          <a:avLst/>
        </a:prstGeom>
        <a:gradFill rotWithShape="0">
          <a:gsLst>
            <a:gs pos="0">
              <a:schemeClr val="accent2">
                <a:hueOff val="-1162479"/>
                <a:satOff val="-710"/>
                <a:lumOff val="2773"/>
                <a:alphaOff val="0"/>
                <a:tint val="96000"/>
                <a:lumMod val="100000"/>
              </a:schemeClr>
            </a:gs>
            <a:gs pos="78000">
              <a:schemeClr val="accent2">
                <a:hueOff val="-1162479"/>
                <a:satOff val="-710"/>
                <a:lumOff val="277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a:effectLst/>
              <a:latin typeface="Calibri"/>
              <a:ea typeface="Calibri"/>
              <a:cs typeface="Times New Roman"/>
            </a:rPr>
            <a:t>NEW </a:t>
          </a:r>
          <a:r>
            <a:rPr lang="en-US" sz="2000" kern="1200">
              <a:latin typeface="Calibri"/>
              <a:ea typeface="Calibri"/>
              <a:cs typeface="Calibri"/>
            </a:rPr>
            <a:t>–</a:t>
          </a:r>
          <a:r>
            <a:rPr lang="en-US" sz="2000" b="0" kern="1200">
              <a:effectLst/>
              <a:latin typeface="Calibri"/>
              <a:ea typeface="Calibri"/>
              <a:cs typeface="Times New Roman"/>
            </a:rPr>
            <a:t> select if this is an LEA Strategic Plan goal, School Improvement Plan goal or Other goal </a:t>
          </a:r>
        </a:p>
      </dsp:txBody>
      <dsp:txXfrm>
        <a:off x="3490119" y="1603350"/>
        <a:ext cx="7416502" cy="717750"/>
      </dsp:txXfrm>
    </dsp:sp>
    <dsp:sp modelId="{55B3AB2E-390D-4373-A16F-C21695D15696}">
      <dsp:nvSpPr>
        <dsp:cNvPr id="0" name=""/>
        <dsp:cNvSpPr/>
      </dsp:nvSpPr>
      <dsp:spPr>
        <a:xfrm>
          <a:off x="0" y="2553975"/>
          <a:ext cx="2723992"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effectLst/>
              <a:latin typeface="Calibri"/>
              <a:ea typeface="Calibri"/>
              <a:cs typeface="Times New Roman"/>
            </a:rPr>
            <a:t>Goal</a:t>
          </a:r>
        </a:p>
      </dsp:txBody>
      <dsp:txXfrm>
        <a:off x="0" y="2553975"/>
        <a:ext cx="2723992" cy="396000"/>
      </dsp:txXfrm>
    </dsp:sp>
    <dsp:sp modelId="{61EA9883-FABD-47E7-A29D-84306AD92901}">
      <dsp:nvSpPr>
        <dsp:cNvPr id="0" name=""/>
        <dsp:cNvSpPr/>
      </dsp:nvSpPr>
      <dsp:spPr>
        <a:xfrm>
          <a:off x="2723992" y="2393100"/>
          <a:ext cx="544798" cy="71775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444CB9-7701-457C-BCBB-8DD08E491663}">
      <dsp:nvSpPr>
        <dsp:cNvPr id="0" name=""/>
        <dsp:cNvSpPr/>
      </dsp:nvSpPr>
      <dsp:spPr>
        <a:xfrm>
          <a:off x="3486710" y="2393100"/>
          <a:ext cx="7409260" cy="717750"/>
        </a:xfrm>
        <a:prstGeom prst="rect">
          <a:avLst/>
        </a:prstGeom>
        <a:gradFill rotWithShape="0">
          <a:gsLst>
            <a:gs pos="0">
              <a:schemeClr val="accent2">
                <a:hueOff val="-1549972"/>
                <a:satOff val="-946"/>
                <a:lumOff val="3698"/>
                <a:alphaOff val="0"/>
                <a:tint val="96000"/>
                <a:lumMod val="100000"/>
              </a:schemeClr>
            </a:gs>
            <a:gs pos="78000">
              <a:schemeClr val="accent2">
                <a:hueOff val="-1549972"/>
                <a:satOff val="-946"/>
                <a:lumOff val="36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effectLst/>
              <a:latin typeface="Calibri"/>
              <a:ea typeface="Calibri"/>
              <a:cs typeface="Times New Roman"/>
            </a:rPr>
            <a:t>List the LEA Strategic Plan or School Improvement Plan goal; or add a unique goal if “other goal” was selected. </a:t>
          </a:r>
          <a:endParaRPr lang="en-US" sz="2000" b="1"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3486710" y="2393100"/>
        <a:ext cx="7409260" cy="717750"/>
      </dsp:txXfrm>
    </dsp:sp>
    <dsp:sp modelId="{9F1354C0-C3DF-4E1E-8D95-5173DF853079}">
      <dsp:nvSpPr>
        <dsp:cNvPr id="0" name=""/>
        <dsp:cNvSpPr/>
      </dsp:nvSpPr>
      <dsp:spPr>
        <a:xfrm>
          <a:off x="0" y="3203733"/>
          <a:ext cx="2723992"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effectLst/>
              <a:latin typeface="Calibri" panose="020F0502020204030204" pitchFamily="34" charset="0"/>
              <a:ea typeface="Calibri" panose="020F0502020204030204" pitchFamily="34" charset="0"/>
              <a:cs typeface="Times New Roman" panose="02020603050405020304" pitchFamily="18" charset="0"/>
            </a:rPr>
            <a:t>Data Sources and Data Points </a:t>
          </a:r>
        </a:p>
      </dsp:txBody>
      <dsp:txXfrm>
        <a:off x="0" y="3203733"/>
        <a:ext cx="2723992" cy="668250"/>
      </dsp:txXfrm>
    </dsp:sp>
    <dsp:sp modelId="{D472073C-7CCB-40A8-9472-3334737AA2E9}">
      <dsp:nvSpPr>
        <dsp:cNvPr id="0" name=""/>
        <dsp:cNvSpPr/>
      </dsp:nvSpPr>
      <dsp:spPr>
        <a:xfrm>
          <a:off x="2723992" y="3182850"/>
          <a:ext cx="544798" cy="71001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59D20F-32B5-4457-BDCD-D04D31B4E422}">
      <dsp:nvSpPr>
        <dsp:cNvPr id="0" name=""/>
        <dsp:cNvSpPr/>
      </dsp:nvSpPr>
      <dsp:spPr>
        <a:xfrm>
          <a:off x="3486710" y="3182850"/>
          <a:ext cx="7409260" cy="710015"/>
        </a:xfrm>
        <a:prstGeom prst="rect">
          <a:avLst/>
        </a:prstGeom>
        <a:gradFill rotWithShape="0">
          <a:gsLst>
            <a:gs pos="0">
              <a:schemeClr val="accent2">
                <a:hueOff val="-1937465"/>
                <a:satOff val="-1183"/>
                <a:lumOff val="4622"/>
                <a:alphaOff val="0"/>
                <a:tint val="96000"/>
                <a:lumMod val="100000"/>
              </a:schemeClr>
            </a:gs>
            <a:gs pos="78000">
              <a:schemeClr val="accent2">
                <a:hueOff val="-1937465"/>
                <a:satOff val="-1183"/>
                <a:lumOff val="462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a:effectLst/>
              <a:latin typeface="Trebuchet MS" panose="020B0603020202020204"/>
            </a:rPr>
            <a:t>Describe the data</a:t>
          </a:r>
          <a:r>
            <a:rPr lang="en-US" sz="2000" b="0" kern="1200">
              <a:effectLst/>
            </a:rPr>
            <a:t> source and data points that demonstrate the need for this activity</a:t>
          </a:r>
          <a:endParaRPr lang="en-US" sz="2000" b="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3486710" y="3182850"/>
        <a:ext cx="7409260" cy="710015"/>
      </dsp:txXfrm>
    </dsp:sp>
    <dsp:sp modelId="{2C3C6A64-A46B-4760-B840-D039A7EDD18D}">
      <dsp:nvSpPr>
        <dsp:cNvPr id="0" name=""/>
        <dsp:cNvSpPr/>
      </dsp:nvSpPr>
      <dsp:spPr>
        <a:xfrm>
          <a:off x="0" y="4119553"/>
          <a:ext cx="2723992"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effectLst/>
              <a:latin typeface="Calibri"/>
              <a:ea typeface="Calibri"/>
              <a:cs typeface="Times New Roman"/>
            </a:rPr>
            <a:t>Activity Description</a:t>
          </a:r>
        </a:p>
      </dsp:txBody>
      <dsp:txXfrm>
        <a:off x="0" y="4119553"/>
        <a:ext cx="2723992" cy="396000"/>
      </dsp:txXfrm>
    </dsp:sp>
    <dsp:sp modelId="{BC372642-F538-49FA-B0B8-F3AC06A1CA56}">
      <dsp:nvSpPr>
        <dsp:cNvPr id="0" name=""/>
        <dsp:cNvSpPr/>
      </dsp:nvSpPr>
      <dsp:spPr>
        <a:xfrm>
          <a:off x="2723992" y="3964865"/>
          <a:ext cx="544798" cy="70537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F0624E-615A-425D-A1A4-A9436F4C7134}">
      <dsp:nvSpPr>
        <dsp:cNvPr id="0" name=""/>
        <dsp:cNvSpPr/>
      </dsp:nvSpPr>
      <dsp:spPr>
        <a:xfrm>
          <a:off x="3486710" y="3964865"/>
          <a:ext cx="7409260" cy="705375"/>
        </a:xfrm>
        <a:prstGeom prst="rect">
          <a:avLst/>
        </a:prstGeom>
        <a:gradFill rotWithShape="0">
          <a:gsLst>
            <a:gs pos="0">
              <a:schemeClr val="accent2">
                <a:hueOff val="-2324957"/>
                <a:satOff val="-1419"/>
                <a:lumOff val="5547"/>
                <a:alphaOff val="0"/>
                <a:tint val="96000"/>
                <a:lumMod val="100000"/>
              </a:schemeClr>
            </a:gs>
            <a:gs pos="78000">
              <a:schemeClr val="accent2">
                <a:hueOff val="-2324957"/>
                <a:satOff val="-1419"/>
                <a:lumOff val="55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0" kern="1200">
              <a:effectLst/>
            </a:rPr>
            <a:t>Provide a description for each budgeted activity</a:t>
          </a:r>
          <a:r>
            <a:rPr lang="en-US" sz="2000" kern="1200">
              <a:effectLst/>
              <a:latin typeface="Trebuchet MS" panose="020B0603020202020204"/>
            </a:rPr>
            <a:t> (use guiding questions from the application guide).</a:t>
          </a:r>
          <a:endParaRPr lang="en-US" sz="2000" b="0"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3486710" y="3964865"/>
        <a:ext cx="7409260" cy="705375"/>
      </dsp:txXfrm>
    </dsp:sp>
    <dsp:sp modelId="{E6923DB6-9975-4736-B106-FD7D6C8D4B85}">
      <dsp:nvSpPr>
        <dsp:cNvPr id="0" name=""/>
        <dsp:cNvSpPr/>
      </dsp:nvSpPr>
      <dsp:spPr>
        <a:xfrm>
          <a:off x="0" y="4903115"/>
          <a:ext cx="2723992"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a:effectLst/>
              <a:latin typeface="Calibri"/>
              <a:ea typeface="Calibri"/>
              <a:cs typeface="Times New Roman"/>
            </a:rPr>
            <a:t>Outcome Measures</a:t>
          </a:r>
        </a:p>
      </dsp:txBody>
      <dsp:txXfrm>
        <a:off x="0" y="4903115"/>
        <a:ext cx="2723992" cy="396000"/>
      </dsp:txXfrm>
    </dsp:sp>
    <dsp:sp modelId="{D74B6B23-2BD1-4F0B-863E-8E4F698F4AF4}">
      <dsp:nvSpPr>
        <dsp:cNvPr id="0" name=""/>
        <dsp:cNvSpPr/>
      </dsp:nvSpPr>
      <dsp:spPr>
        <a:xfrm>
          <a:off x="2723992" y="4742240"/>
          <a:ext cx="544798" cy="71775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56A0E1-B9AF-443D-B9BF-897D7C53FFAD}">
      <dsp:nvSpPr>
        <dsp:cNvPr id="0" name=""/>
        <dsp:cNvSpPr/>
      </dsp:nvSpPr>
      <dsp:spPr>
        <a:xfrm>
          <a:off x="3486710" y="4742240"/>
          <a:ext cx="7409260" cy="717750"/>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effectLst/>
              <a:latin typeface="Calibri" panose="020F0502020204030204" pitchFamily="34" charset="0"/>
              <a:ea typeface="Calibri" panose="020F0502020204030204" pitchFamily="34" charset="0"/>
              <a:cs typeface="Times New Roman" panose="02020603050405020304" pitchFamily="18" charset="0"/>
            </a:rPr>
            <a:t>How will you know if this activity was successful? What will success look like? What measures will you use? </a:t>
          </a:r>
          <a:endParaRPr lang="en-US" sz="2000" b="1" kern="1200">
            <a:effectLst/>
            <a:latin typeface="Calibri" panose="020F0502020204030204" pitchFamily="34" charset="0"/>
            <a:ea typeface="Calibri" panose="020F0502020204030204" pitchFamily="34" charset="0"/>
            <a:cs typeface="Times New Roman" panose="02020603050405020304" pitchFamily="18" charset="0"/>
          </a:endParaRPr>
        </a:p>
      </dsp:txBody>
      <dsp:txXfrm>
        <a:off x="3486710" y="4742240"/>
        <a:ext cx="7409260" cy="7177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3CD81-CA60-484F-923C-76721E827EC2}">
      <dsp:nvSpPr>
        <dsp:cNvPr id="0" name=""/>
        <dsp:cNvSpPr/>
      </dsp:nvSpPr>
      <dsp:spPr>
        <a:xfrm>
          <a:off x="0" y="59934"/>
          <a:ext cx="272665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latin typeface="Calibri"/>
              <a:cs typeface="Calibri"/>
            </a:rPr>
            <a:t>Name of Activity </a:t>
          </a:r>
          <a:endParaRPr lang="en-US" sz="2400" kern="1200"/>
        </a:p>
      </dsp:txBody>
      <dsp:txXfrm>
        <a:off x="0" y="59934"/>
        <a:ext cx="2726655" cy="475200"/>
      </dsp:txXfrm>
    </dsp:sp>
    <dsp:sp modelId="{4D1E4766-FFA1-4BEA-905E-0F847DCABCDB}">
      <dsp:nvSpPr>
        <dsp:cNvPr id="0" name=""/>
        <dsp:cNvSpPr/>
      </dsp:nvSpPr>
      <dsp:spPr>
        <a:xfrm>
          <a:off x="2726655" y="37659"/>
          <a:ext cx="545331" cy="51975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13B87B-1D92-4A92-B73A-FB7F3443049A}">
      <dsp:nvSpPr>
        <dsp:cNvPr id="0" name=""/>
        <dsp:cNvSpPr/>
      </dsp:nvSpPr>
      <dsp:spPr>
        <a:xfrm>
          <a:off x="3490119" y="37659"/>
          <a:ext cx="7416502" cy="519750"/>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Calibri"/>
              <a:ea typeface="Calibri"/>
              <a:cs typeface="Calibri"/>
            </a:rPr>
            <a:t>Connects the narrative and budget descriptions.</a:t>
          </a:r>
        </a:p>
      </dsp:txBody>
      <dsp:txXfrm>
        <a:off x="3490119" y="37659"/>
        <a:ext cx="7416502" cy="519750"/>
      </dsp:txXfrm>
    </dsp:sp>
    <dsp:sp modelId="{8212E921-1CA3-4051-905D-BD441487C53D}">
      <dsp:nvSpPr>
        <dsp:cNvPr id="0" name=""/>
        <dsp:cNvSpPr/>
      </dsp:nvSpPr>
      <dsp:spPr>
        <a:xfrm>
          <a:off x="0" y="643809"/>
          <a:ext cx="272665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latin typeface="Calibri"/>
              <a:cs typeface="Calibri"/>
            </a:rPr>
            <a:t>Participating Schools</a:t>
          </a:r>
        </a:p>
      </dsp:txBody>
      <dsp:txXfrm>
        <a:off x="0" y="643809"/>
        <a:ext cx="2726655" cy="801900"/>
      </dsp:txXfrm>
    </dsp:sp>
    <dsp:sp modelId="{FB6D101C-9FE4-4D82-8244-BD74754D68A6}">
      <dsp:nvSpPr>
        <dsp:cNvPr id="0" name=""/>
        <dsp:cNvSpPr/>
      </dsp:nvSpPr>
      <dsp:spPr>
        <a:xfrm>
          <a:off x="2726655" y="643809"/>
          <a:ext cx="545331" cy="80190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70C85E-2210-442D-A84C-09720F7A261C}">
      <dsp:nvSpPr>
        <dsp:cNvPr id="0" name=""/>
        <dsp:cNvSpPr/>
      </dsp:nvSpPr>
      <dsp:spPr>
        <a:xfrm>
          <a:off x="3490119" y="643809"/>
          <a:ext cx="7416502" cy="801900"/>
        </a:xfrm>
        <a:prstGeom prst="rect">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latin typeface="Calibri"/>
              <a:cs typeface="Calibri"/>
            </a:rPr>
            <a:t>Select the participating schools. </a:t>
          </a:r>
        </a:p>
      </dsp:txBody>
      <dsp:txXfrm>
        <a:off x="3490119" y="643809"/>
        <a:ext cx="7416502" cy="801900"/>
      </dsp:txXfrm>
    </dsp:sp>
    <dsp:sp modelId="{A9337586-A5D5-422D-904B-A565E4CF953D}">
      <dsp:nvSpPr>
        <dsp:cNvPr id="0" name=""/>
        <dsp:cNvSpPr/>
      </dsp:nvSpPr>
      <dsp:spPr>
        <a:xfrm>
          <a:off x="0" y="1888509"/>
          <a:ext cx="272399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effectLst/>
              <a:latin typeface="Calibri"/>
              <a:ea typeface="Calibri"/>
              <a:cs typeface="Times New Roman"/>
            </a:rPr>
            <a:t>Goal(s)</a:t>
          </a:r>
        </a:p>
      </dsp:txBody>
      <dsp:txXfrm>
        <a:off x="0" y="1888509"/>
        <a:ext cx="2723992" cy="475200"/>
      </dsp:txXfrm>
    </dsp:sp>
    <dsp:sp modelId="{3C482FC0-131B-4246-91AA-B9ABBBA0AC2D}">
      <dsp:nvSpPr>
        <dsp:cNvPr id="0" name=""/>
        <dsp:cNvSpPr/>
      </dsp:nvSpPr>
      <dsp:spPr>
        <a:xfrm>
          <a:off x="2723992" y="1532109"/>
          <a:ext cx="544798" cy="1188000"/>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CC6925-4F4A-4FE4-A19D-628B6E04D5C8}">
      <dsp:nvSpPr>
        <dsp:cNvPr id="0" name=""/>
        <dsp:cNvSpPr/>
      </dsp:nvSpPr>
      <dsp:spPr>
        <a:xfrm>
          <a:off x="3486710" y="1532109"/>
          <a:ext cx="7409260" cy="1188000"/>
        </a:xfrm>
        <a:prstGeom prst="rect">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effectLst/>
              <a:latin typeface="Calibri"/>
              <a:ea typeface="Calibri"/>
              <a:cs typeface="Times New Roman"/>
            </a:rPr>
            <a:t>Describe the LEA goal, SIP goal, or additional goal this activity supports (LEA Strategic Plan goal, School Improvement Plan goal, Other goal)</a:t>
          </a:r>
        </a:p>
      </dsp:txBody>
      <dsp:txXfrm>
        <a:off x="3486710" y="1532109"/>
        <a:ext cx="7409260" cy="1188000"/>
      </dsp:txXfrm>
    </dsp:sp>
    <dsp:sp modelId="{9F1354C0-C3DF-4E1E-8D95-5173DF853079}">
      <dsp:nvSpPr>
        <dsp:cNvPr id="0" name=""/>
        <dsp:cNvSpPr/>
      </dsp:nvSpPr>
      <dsp:spPr>
        <a:xfrm>
          <a:off x="0" y="2819039"/>
          <a:ext cx="2723992"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a:lnSpc>
              <a:spcPct val="90000"/>
            </a:lnSpc>
            <a:spcBef>
              <a:spcPct val="0"/>
            </a:spcBef>
            <a:spcAft>
              <a:spcPct val="35000"/>
            </a:spcAft>
            <a:buNone/>
          </a:pPr>
          <a:r>
            <a:rPr lang="en-US" sz="2400" b="1" kern="1200">
              <a:effectLst/>
              <a:latin typeface="Calibri"/>
              <a:ea typeface="Calibri" panose="020F0502020204030204" pitchFamily="34" charset="0"/>
              <a:cs typeface="Times New Roman"/>
            </a:rPr>
            <a:t>Data Sources and Data Points </a:t>
          </a:r>
        </a:p>
      </dsp:txBody>
      <dsp:txXfrm>
        <a:off x="0" y="2819039"/>
        <a:ext cx="2723992" cy="801900"/>
      </dsp:txXfrm>
    </dsp:sp>
    <dsp:sp modelId="{D472073C-7CCB-40A8-9472-3334737AA2E9}">
      <dsp:nvSpPr>
        <dsp:cNvPr id="0" name=""/>
        <dsp:cNvSpPr/>
      </dsp:nvSpPr>
      <dsp:spPr>
        <a:xfrm>
          <a:off x="2723992" y="2806509"/>
          <a:ext cx="544798" cy="826959"/>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59D20F-32B5-4457-BDCD-D04D31B4E422}">
      <dsp:nvSpPr>
        <dsp:cNvPr id="0" name=""/>
        <dsp:cNvSpPr/>
      </dsp:nvSpPr>
      <dsp:spPr>
        <a:xfrm>
          <a:off x="3486710" y="2806509"/>
          <a:ext cx="7409260" cy="826959"/>
        </a:xfrm>
        <a:prstGeom prst="rect">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effectLst/>
              <a:latin typeface="Trebuchet MS" panose="020B0603020202020204"/>
            </a:rPr>
            <a:t>Describe the data</a:t>
          </a:r>
          <a:r>
            <a:rPr lang="en-US" sz="2400" b="0" kern="1200">
              <a:effectLst/>
            </a:rPr>
            <a:t> source and data points that demonstrate the need for this activity</a:t>
          </a:r>
        </a:p>
      </dsp:txBody>
      <dsp:txXfrm>
        <a:off x="3486710" y="2806509"/>
        <a:ext cx="7409260" cy="826959"/>
      </dsp:txXfrm>
    </dsp:sp>
    <dsp:sp modelId="{2C3C6A64-A46B-4760-B840-D039A7EDD18D}">
      <dsp:nvSpPr>
        <dsp:cNvPr id="0" name=""/>
        <dsp:cNvSpPr/>
      </dsp:nvSpPr>
      <dsp:spPr>
        <a:xfrm>
          <a:off x="0" y="3732398"/>
          <a:ext cx="2723992"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effectLst/>
              <a:latin typeface="Calibri"/>
              <a:ea typeface="Calibri"/>
              <a:cs typeface="Times New Roman"/>
            </a:rPr>
            <a:t>Activity Description</a:t>
          </a:r>
        </a:p>
      </dsp:txBody>
      <dsp:txXfrm>
        <a:off x="0" y="3732398"/>
        <a:ext cx="2723992" cy="801900"/>
      </dsp:txXfrm>
    </dsp:sp>
    <dsp:sp modelId="{BC372642-F538-49FA-B0B8-F3AC06A1CA56}">
      <dsp:nvSpPr>
        <dsp:cNvPr id="0" name=""/>
        <dsp:cNvSpPr/>
      </dsp:nvSpPr>
      <dsp:spPr>
        <a:xfrm>
          <a:off x="2723992" y="3719868"/>
          <a:ext cx="544798" cy="826959"/>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F0624E-615A-425D-A1A4-A9436F4C7134}">
      <dsp:nvSpPr>
        <dsp:cNvPr id="0" name=""/>
        <dsp:cNvSpPr/>
      </dsp:nvSpPr>
      <dsp:spPr>
        <a:xfrm>
          <a:off x="3486710" y="3719868"/>
          <a:ext cx="7409260" cy="826959"/>
        </a:xfrm>
        <a:prstGeom prst="rect">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a:effectLst/>
            </a:rPr>
            <a:t>Provide a description for each budgeted activity</a:t>
          </a:r>
          <a:r>
            <a:rPr lang="en-US" sz="2400" kern="1200">
              <a:effectLst/>
              <a:latin typeface="Trebuchet MS" panose="020B0603020202020204"/>
            </a:rPr>
            <a:t> (use guiding questions from the application guide).</a:t>
          </a:r>
          <a:endParaRPr lang="en-US" sz="2400" kern="1200">
            <a:effectLst/>
          </a:endParaRPr>
        </a:p>
      </dsp:txBody>
      <dsp:txXfrm>
        <a:off x="3486710" y="3719868"/>
        <a:ext cx="7409260" cy="826959"/>
      </dsp:txXfrm>
    </dsp:sp>
    <dsp:sp modelId="{E6923DB6-9975-4736-B106-FD7D6C8D4B85}">
      <dsp:nvSpPr>
        <dsp:cNvPr id="0" name=""/>
        <dsp:cNvSpPr/>
      </dsp:nvSpPr>
      <dsp:spPr>
        <a:xfrm>
          <a:off x="0" y="4670817"/>
          <a:ext cx="2723992"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a:effectLst/>
              <a:latin typeface="Calibri"/>
              <a:ea typeface="Calibri"/>
              <a:cs typeface="Times New Roman"/>
            </a:rPr>
            <a:t>Outcome Measures</a:t>
          </a:r>
        </a:p>
      </dsp:txBody>
      <dsp:txXfrm>
        <a:off x="0" y="4670817"/>
        <a:ext cx="2723992" cy="801900"/>
      </dsp:txXfrm>
    </dsp:sp>
    <dsp:sp modelId="{D74B6B23-2BD1-4F0B-863E-8E4F698F4AF4}">
      <dsp:nvSpPr>
        <dsp:cNvPr id="0" name=""/>
        <dsp:cNvSpPr/>
      </dsp:nvSpPr>
      <dsp:spPr>
        <a:xfrm>
          <a:off x="2723992" y="4633228"/>
          <a:ext cx="544798" cy="877078"/>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56A0E1-B9AF-443D-B9BF-897D7C53FFAD}">
      <dsp:nvSpPr>
        <dsp:cNvPr id="0" name=""/>
        <dsp:cNvSpPr/>
      </dsp:nvSpPr>
      <dsp:spPr>
        <a:xfrm>
          <a:off x="3486710" y="4633228"/>
          <a:ext cx="7409260" cy="877078"/>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effectLst/>
              <a:latin typeface="Calibri"/>
              <a:ea typeface="Calibri" panose="020F0502020204030204" pitchFamily="34" charset="0"/>
              <a:cs typeface="Times New Roman"/>
            </a:rPr>
            <a:t>What</a:t>
          </a:r>
          <a:r>
            <a:rPr lang="en-US" sz="2400" b="0" kern="1200">
              <a:effectLst/>
              <a:latin typeface="Calibri"/>
              <a:ea typeface="Calibri" panose="020F0502020204030204" pitchFamily="34" charset="0"/>
              <a:cs typeface="Times New Roman"/>
            </a:rPr>
            <a:t> does success look like? How will it be evaluated? (if continuation then describe any modification)</a:t>
          </a:r>
          <a:endParaRPr lang="en-US" sz="2400" b="1" kern="1200">
            <a:effectLst/>
            <a:latin typeface="Calibri"/>
            <a:ea typeface="Calibri" panose="020F0502020204030204" pitchFamily="34" charset="0"/>
            <a:cs typeface="Times New Roman"/>
          </a:endParaRPr>
        </a:p>
      </dsp:txBody>
      <dsp:txXfrm>
        <a:off x="3486710" y="4633228"/>
        <a:ext cx="7409260" cy="87707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3CD81-CA60-484F-923C-76721E827EC2}">
      <dsp:nvSpPr>
        <dsp:cNvPr id="0" name=""/>
        <dsp:cNvSpPr/>
      </dsp:nvSpPr>
      <dsp:spPr>
        <a:xfrm>
          <a:off x="0" y="419240"/>
          <a:ext cx="2667000"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a:latin typeface="Calibri"/>
              <a:cs typeface="Calibri"/>
            </a:rPr>
            <a:t>Name of Activity </a:t>
          </a:r>
          <a:endParaRPr lang="en-US" sz="2600" kern="1200"/>
        </a:p>
      </dsp:txBody>
      <dsp:txXfrm>
        <a:off x="0" y="419240"/>
        <a:ext cx="2667000" cy="868725"/>
      </dsp:txXfrm>
    </dsp:sp>
    <dsp:sp modelId="{4D1E4766-FFA1-4BEA-905E-0F847DCABCDB}">
      <dsp:nvSpPr>
        <dsp:cNvPr id="0" name=""/>
        <dsp:cNvSpPr/>
      </dsp:nvSpPr>
      <dsp:spPr>
        <a:xfrm>
          <a:off x="2666999" y="419240"/>
          <a:ext cx="533400" cy="868725"/>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13B87B-1D92-4A92-B73A-FB7F3443049A}">
      <dsp:nvSpPr>
        <dsp:cNvPr id="0" name=""/>
        <dsp:cNvSpPr/>
      </dsp:nvSpPr>
      <dsp:spPr>
        <a:xfrm>
          <a:off x="3413759" y="419240"/>
          <a:ext cx="7254240" cy="86872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panose="020F0502020204030204" pitchFamily="34" charset="0"/>
              <a:cs typeface="Calibri" panose="020F0502020204030204" pitchFamily="34" charset="0"/>
            </a:rPr>
            <a:t>Connects the narrative and budget descriptions.</a:t>
          </a:r>
        </a:p>
      </dsp:txBody>
      <dsp:txXfrm>
        <a:off x="3413759" y="419240"/>
        <a:ext cx="7254240" cy="868725"/>
      </dsp:txXfrm>
    </dsp:sp>
    <dsp:sp modelId="{8212E921-1CA3-4051-905D-BD441487C53D}">
      <dsp:nvSpPr>
        <dsp:cNvPr id="0" name=""/>
        <dsp:cNvSpPr/>
      </dsp:nvSpPr>
      <dsp:spPr>
        <a:xfrm>
          <a:off x="0" y="1422287"/>
          <a:ext cx="2667000"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a:latin typeface="Calibri"/>
              <a:cs typeface="Calibri"/>
            </a:rPr>
            <a:t>Participating Schools</a:t>
          </a:r>
        </a:p>
      </dsp:txBody>
      <dsp:txXfrm>
        <a:off x="0" y="1422287"/>
        <a:ext cx="2667000" cy="868725"/>
      </dsp:txXfrm>
    </dsp:sp>
    <dsp:sp modelId="{FB6D101C-9FE4-4D82-8244-BD74754D68A6}">
      <dsp:nvSpPr>
        <dsp:cNvPr id="0" name=""/>
        <dsp:cNvSpPr/>
      </dsp:nvSpPr>
      <dsp:spPr>
        <a:xfrm>
          <a:off x="2666999" y="1381565"/>
          <a:ext cx="533400" cy="950167"/>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B54C8C-52AE-49CC-9723-8510FCB20FCC}">
      <dsp:nvSpPr>
        <dsp:cNvPr id="0" name=""/>
        <dsp:cNvSpPr/>
      </dsp:nvSpPr>
      <dsp:spPr>
        <a:xfrm>
          <a:off x="3413759" y="1381565"/>
          <a:ext cx="7254240" cy="950167"/>
        </a:xfrm>
        <a:prstGeom prst="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Calibri" panose="020F0502020204030204" pitchFamily="34" charset="0"/>
              <a:ea typeface="+mn-lt"/>
              <a:cs typeface="Calibri" panose="020F0502020204030204" pitchFamily="34" charset="0"/>
            </a:rPr>
            <a:t>Use the drop-down list to select the participating schools.</a:t>
          </a:r>
        </a:p>
      </dsp:txBody>
      <dsp:txXfrm>
        <a:off x="3413759" y="1381565"/>
        <a:ext cx="7254240" cy="950167"/>
      </dsp:txXfrm>
    </dsp:sp>
    <dsp:sp modelId="{3CC95516-F908-4E4E-BB72-AFC8A2FF275D}">
      <dsp:nvSpPr>
        <dsp:cNvPr id="0" name=""/>
        <dsp:cNvSpPr/>
      </dsp:nvSpPr>
      <dsp:spPr>
        <a:xfrm>
          <a:off x="0" y="3131172"/>
          <a:ext cx="266439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b="1" kern="1200">
              <a:latin typeface="Calibri" panose="020F0502020204030204" pitchFamily="34" charset="0"/>
              <a:ea typeface="+mn-lt"/>
              <a:cs typeface="Calibri" panose="020F0502020204030204" pitchFamily="34" charset="0"/>
            </a:rPr>
            <a:t>Intervention Description</a:t>
          </a:r>
          <a:endParaRPr lang="en-US" sz="2600" kern="1200">
            <a:latin typeface="Calibri" panose="020F0502020204030204" pitchFamily="34" charset="0"/>
            <a:ea typeface="+mn-lt"/>
            <a:cs typeface="Calibri" panose="020F0502020204030204" pitchFamily="34" charset="0"/>
          </a:endParaRPr>
        </a:p>
      </dsp:txBody>
      <dsp:txXfrm>
        <a:off x="0" y="3131172"/>
        <a:ext cx="2664395" cy="868725"/>
      </dsp:txXfrm>
    </dsp:sp>
    <dsp:sp modelId="{86FC0785-D8AF-42A3-B647-7B98F951DC5E}">
      <dsp:nvSpPr>
        <dsp:cNvPr id="0" name=""/>
        <dsp:cNvSpPr/>
      </dsp:nvSpPr>
      <dsp:spPr>
        <a:xfrm>
          <a:off x="2664395" y="2425333"/>
          <a:ext cx="532879" cy="2280403"/>
        </a:xfrm>
        <a:prstGeom prst="leftBrace">
          <a:avLst>
            <a:gd name="adj1" fmla="val 35000"/>
            <a:gd name="adj2" fmla="val 50000"/>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439C4A-268A-4C64-A856-04789BC74C88}">
      <dsp:nvSpPr>
        <dsp:cNvPr id="0" name=""/>
        <dsp:cNvSpPr/>
      </dsp:nvSpPr>
      <dsp:spPr>
        <a:xfrm>
          <a:off x="3410426" y="2425333"/>
          <a:ext cx="7247155" cy="2280403"/>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FontTx/>
            <a:buNone/>
          </a:pPr>
          <a:r>
            <a:rPr lang="en-US" sz="2600" kern="1200">
              <a:effectLst/>
              <a:latin typeface="Calibri" panose="020F0502020204030204" pitchFamily="34" charset="0"/>
              <a:ea typeface="Calibri" panose="020F0502020204030204" pitchFamily="34" charset="0"/>
              <a:cs typeface="Calibri" panose="020F0502020204030204" pitchFamily="34" charset="0"/>
            </a:rPr>
            <a:t>Describe:</a:t>
          </a:r>
        </a:p>
        <a:p>
          <a:pPr marL="457200" lvl="2" indent="-228600" algn="l" defTabSz="1155700">
            <a:lnSpc>
              <a:spcPct val="90000"/>
            </a:lnSpc>
            <a:spcBef>
              <a:spcPct val="0"/>
            </a:spcBef>
            <a:spcAft>
              <a:spcPct val="15000"/>
            </a:spcAft>
            <a:buChar char="•"/>
          </a:pPr>
          <a:r>
            <a:rPr lang="en-US" sz="2600" kern="1200">
              <a:effectLst/>
              <a:latin typeface="Calibri" panose="020F0502020204030204" pitchFamily="34" charset="0"/>
              <a:ea typeface="Calibri" panose="020F0502020204030204" pitchFamily="34" charset="0"/>
              <a:cs typeface="Calibri" panose="020F0502020204030204" pitchFamily="34" charset="0"/>
            </a:rPr>
            <a:t>needs of private school students and/or teachers</a:t>
          </a:r>
        </a:p>
        <a:p>
          <a:pPr marL="457200" lvl="2" indent="-228600" algn="l" defTabSz="1155700">
            <a:lnSpc>
              <a:spcPct val="90000"/>
            </a:lnSpc>
            <a:spcBef>
              <a:spcPct val="0"/>
            </a:spcBef>
            <a:spcAft>
              <a:spcPct val="15000"/>
            </a:spcAft>
            <a:buChar char="•"/>
          </a:pPr>
          <a:r>
            <a:rPr lang="en-US" sz="2600" kern="1200">
              <a:effectLst/>
              <a:latin typeface="Calibri" panose="020F0502020204030204" pitchFamily="34" charset="0"/>
              <a:ea typeface="Calibri" panose="020F0502020204030204" pitchFamily="34" charset="0"/>
              <a:cs typeface="Calibri" panose="020F0502020204030204" pitchFamily="34" charset="0"/>
            </a:rPr>
            <a:t>planned intervention</a:t>
          </a:r>
        </a:p>
        <a:p>
          <a:pPr marL="457200" lvl="2" indent="-228600" algn="l" defTabSz="1155700">
            <a:lnSpc>
              <a:spcPct val="90000"/>
            </a:lnSpc>
            <a:spcBef>
              <a:spcPct val="0"/>
            </a:spcBef>
            <a:spcAft>
              <a:spcPct val="15000"/>
            </a:spcAft>
            <a:buChar char="•"/>
          </a:pPr>
          <a:r>
            <a:rPr lang="en-US" sz="2600" kern="1200">
              <a:effectLst/>
              <a:latin typeface="Calibri" panose="020F0502020204030204" pitchFamily="34" charset="0"/>
              <a:ea typeface="Calibri" panose="020F0502020204030204" pitchFamily="34" charset="0"/>
              <a:cs typeface="Calibri" panose="020F0502020204030204" pitchFamily="34" charset="0"/>
            </a:rPr>
            <a:t>how the LEA will assess the program</a:t>
          </a:r>
        </a:p>
        <a:p>
          <a:pPr marL="457200" lvl="2" indent="-228600" algn="l" defTabSz="1155700">
            <a:lnSpc>
              <a:spcPct val="90000"/>
            </a:lnSpc>
            <a:spcBef>
              <a:spcPct val="0"/>
            </a:spcBef>
            <a:spcAft>
              <a:spcPct val="15000"/>
            </a:spcAft>
            <a:buChar char="•"/>
          </a:pPr>
          <a:r>
            <a:rPr lang="en-US" sz="2600" kern="1200">
              <a:effectLst/>
              <a:latin typeface="Calibri" panose="020F0502020204030204" pitchFamily="34" charset="0"/>
              <a:ea typeface="Calibri" panose="020F0502020204030204" pitchFamily="34" charset="0"/>
              <a:cs typeface="Calibri" panose="020F0502020204030204" pitchFamily="34" charset="0"/>
            </a:rPr>
            <a:t>how the LEA will maintain control of the program</a:t>
          </a:r>
        </a:p>
      </dsp:txBody>
      <dsp:txXfrm>
        <a:off x="3410426" y="2425333"/>
        <a:ext cx="7247155" cy="2280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1926" y="164187"/>
          <a:ext cx="1966658" cy="1966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Title II-A</a:t>
          </a:r>
        </a:p>
      </dsp:txBody>
      <dsp:txXfrm>
        <a:off x="289936" y="452197"/>
        <a:ext cx="1390638" cy="1390638"/>
      </dsp:txXfrm>
    </dsp:sp>
    <dsp:sp modelId="{4EC7755B-E4BC-432F-8257-506D95723267}">
      <dsp:nvSpPr>
        <dsp:cNvPr id="0" name=""/>
        <dsp:cNvSpPr/>
      </dsp:nvSpPr>
      <dsp:spPr>
        <a:xfrm rot="32048">
          <a:off x="2264030" y="796560"/>
          <a:ext cx="626491" cy="731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2264034" y="942003"/>
        <a:ext cx="438544" cy="438959"/>
      </dsp:txXfrm>
    </dsp:sp>
    <dsp:sp modelId="{F7838A7B-9540-4FFE-94BD-A6D2BE7BAD20}">
      <dsp:nvSpPr>
        <dsp:cNvPr id="0" name=""/>
        <dsp:cNvSpPr/>
      </dsp:nvSpPr>
      <dsp:spPr>
        <a:xfrm>
          <a:off x="3150506" y="177413"/>
          <a:ext cx="2006621" cy="199928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1">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Title IV-A</a:t>
          </a:r>
        </a:p>
      </dsp:txBody>
      <dsp:txXfrm>
        <a:off x="3444369" y="470202"/>
        <a:ext cx="1418895" cy="14137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8295B-626B-46D0-B8C9-3649805F23B0}">
      <dsp:nvSpPr>
        <dsp:cNvPr id="0" name=""/>
        <dsp:cNvSpPr/>
      </dsp:nvSpPr>
      <dsp:spPr>
        <a:xfrm>
          <a:off x="0" y="0"/>
          <a:ext cx="5439478" cy="5439478"/>
        </a:xfrm>
        <a:prstGeom prst="pie">
          <a:avLst>
            <a:gd name="adj1" fmla="val 5400000"/>
            <a:gd name="adj2" fmla="val 1620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BC0311-7CDB-4B52-A5EE-B6A7164DF8AB}">
      <dsp:nvSpPr>
        <dsp:cNvPr id="0" name=""/>
        <dsp:cNvSpPr/>
      </dsp:nvSpPr>
      <dsp:spPr>
        <a:xfrm>
          <a:off x="2719739" y="0"/>
          <a:ext cx="8034482" cy="5439478"/>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mn-lt"/>
              <a:cs typeface="Calibri" panose="020F0502020204030204" pitchFamily="34" charset="0"/>
            </a:rPr>
            <a:t>Name of Activity </a:t>
          </a:r>
          <a:endParaRPr lang="en-US" sz="2400" kern="1200"/>
        </a:p>
      </dsp:txBody>
      <dsp:txXfrm>
        <a:off x="2719739" y="0"/>
        <a:ext cx="4017241" cy="1631846"/>
      </dsp:txXfrm>
    </dsp:sp>
    <dsp:sp modelId="{F3C45D83-6A5F-4CCF-8A9B-E1583715D948}">
      <dsp:nvSpPr>
        <dsp:cNvPr id="0" name=""/>
        <dsp:cNvSpPr/>
      </dsp:nvSpPr>
      <dsp:spPr>
        <a:xfrm>
          <a:off x="951910" y="1631846"/>
          <a:ext cx="3535657" cy="3535657"/>
        </a:xfrm>
        <a:prstGeom prst="pie">
          <a:avLst>
            <a:gd name="adj1" fmla="val 5400000"/>
            <a:gd name="adj2" fmla="val 16200000"/>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34DFC5-BF30-49B5-B1C7-D925C2048049}">
      <dsp:nvSpPr>
        <dsp:cNvPr id="0" name=""/>
        <dsp:cNvSpPr/>
      </dsp:nvSpPr>
      <dsp:spPr>
        <a:xfrm>
          <a:off x="2719739" y="1631846"/>
          <a:ext cx="8034482" cy="3535657"/>
        </a:xfrm>
        <a:prstGeom prst="rect">
          <a:avLst/>
        </a:prstGeom>
        <a:solidFill>
          <a:schemeClr val="lt1">
            <a:alpha val="90000"/>
            <a:hueOff val="0"/>
            <a:satOff val="0"/>
            <a:lumOff val="0"/>
            <a:alphaOff val="0"/>
          </a:schemeClr>
        </a:solidFill>
        <a:ln w="12700" cap="rnd" cmpd="sng" algn="ctr">
          <a:solidFill>
            <a:schemeClr val="accent2">
              <a:hueOff val="-1356225"/>
              <a:satOff val="-828"/>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mn-lt"/>
              <a:cs typeface="Calibri" panose="020F0502020204030204" pitchFamily="34" charset="0"/>
            </a:rPr>
            <a:t>Select Participating Schools</a:t>
          </a:r>
          <a:endParaRPr lang="en-US" sz="2400" kern="1200">
            <a:latin typeface="Calibri" panose="020F0502020204030204" pitchFamily="34" charset="0"/>
            <a:ea typeface="+mn-lt"/>
            <a:cs typeface="Calibri" panose="020F0502020204030204" pitchFamily="34" charset="0"/>
          </a:endParaRPr>
        </a:p>
      </dsp:txBody>
      <dsp:txXfrm>
        <a:off x="2719739" y="1631846"/>
        <a:ext cx="4017241" cy="1631841"/>
      </dsp:txXfrm>
    </dsp:sp>
    <dsp:sp modelId="{CFB95215-0D22-4462-B491-F2E61A7E9901}">
      <dsp:nvSpPr>
        <dsp:cNvPr id="0" name=""/>
        <dsp:cNvSpPr/>
      </dsp:nvSpPr>
      <dsp:spPr>
        <a:xfrm>
          <a:off x="1903818" y="3263688"/>
          <a:ext cx="1631841" cy="1631841"/>
        </a:xfrm>
        <a:prstGeom prst="pie">
          <a:avLst>
            <a:gd name="adj1" fmla="val 5400000"/>
            <a:gd name="adj2" fmla="val 1620000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6B72D4-93B8-4F22-B20C-E70DF6DF4939}">
      <dsp:nvSpPr>
        <dsp:cNvPr id="0" name=""/>
        <dsp:cNvSpPr/>
      </dsp:nvSpPr>
      <dsp:spPr>
        <a:xfrm>
          <a:off x="2719739" y="3263688"/>
          <a:ext cx="8034482" cy="1631841"/>
        </a:xfrm>
        <a:prstGeom prst="rect">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ea typeface="+mn-lt"/>
              <a:cs typeface="Calibri" panose="020F0502020204030204" pitchFamily="34" charset="0"/>
            </a:rPr>
            <a:t>Intervention Description</a:t>
          </a:r>
          <a:endParaRPr lang="en-US" sz="2400" kern="1200">
            <a:latin typeface="Calibri" panose="020F0502020204030204" pitchFamily="34" charset="0"/>
            <a:ea typeface="+mn-lt"/>
            <a:cs typeface="Calibri" panose="020F0502020204030204" pitchFamily="34" charset="0"/>
          </a:endParaRPr>
        </a:p>
      </dsp:txBody>
      <dsp:txXfrm>
        <a:off x="2719739" y="3263688"/>
        <a:ext cx="4017241" cy="1631841"/>
      </dsp:txXfrm>
    </dsp:sp>
    <dsp:sp modelId="{D1D6F379-CAB8-43E0-91C9-934BB9A5570D}">
      <dsp:nvSpPr>
        <dsp:cNvPr id="0" name=""/>
        <dsp:cNvSpPr/>
      </dsp:nvSpPr>
      <dsp:spPr>
        <a:xfrm>
          <a:off x="6736980" y="0"/>
          <a:ext cx="4017241" cy="1631846"/>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ea typeface="+mn-lt"/>
              <a:cs typeface="Calibri" panose="020F0502020204030204" pitchFamily="34" charset="0"/>
            </a:rPr>
            <a:t>Create a name for the intervention that can also be used in the budget.</a:t>
          </a:r>
        </a:p>
      </dsp:txBody>
      <dsp:txXfrm>
        <a:off x="6736980" y="0"/>
        <a:ext cx="4017241" cy="1631846"/>
      </dsp:txXfrm>
    </dsp:sp>
    <dsp:sp modelId="{1F95EC30-A787-45F5-9E4F-C0F071BF4068}">
      <dsp:nvSpPr>
        <dsp:cNvPr id="0" name=""/>
        <dsp:cNvSpPr/>
      </dsp:nvSpPr>
      <dsp:spPr>
        <a:xfrm>
          <a:off x="6736980" y="1631846"/>
          <a:ext cx="4017241" cy="1631841"/>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en-US" sz="1500" kern="1200">
              <a:latin typeface="Calibri" panose="020F0502020204030204" pitchFamily="34" charset="0"/>
              <a:ea typeface="+mn-lt"/>
              <a:cs typeface="Calibri" panose="020F0502020204030204" pitchFamily="34" charset="0"/>
            </a:rPr>
            <a:t>Use the drop-down list to select the participating schools</a:t>
          </a:r>
          <a:r>
            <a:rPr lang="en-US" sz="1400" kern="1200">
              <a:latin typeface="Calibri" panose="020F0502020204030204" pitchFamily="34" charset="0"/>
              <a:ea typeface="+mn-lt"/>
              <a:cs typeface="Calibri" panose="020F0502020204030204" pitchFamily="34" charset="0"/>
            </a:rPr>
            <a:t>.</a:t>
          </a:r>
        </a:p>
      </dsp:txBody>
      <dsp:txXfrm>
        <a:off x="6736980" y="1631846"/>
        <a:ext cx="4017241" cy="1631841"/>
      </dsp:txXfrm>
    </dsp:sp>
    <dsp:sp modelId="{87CF25DE-457F-47BD-B992-2A796907284A}">
      <dsp:nvSpPr>
        <dsp:cNvPr id="0" name=""/>
        <dsp:cNvSpPr/>
      </dsp:nvSpPr>
      <dsp:spPr>
        <a:xfrm>
          <a:off x="6736980" y="3263688"/>
          <a:ext cx="4017241" cy="1631841"/>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en-US" sz="1500" kern="1200">
              <a:effectLst/>
              <a:latin typeface="Calibri" panose="020F0502020204030204" pitchFamily="34" charset="0"/>
              <a:ea typeface="Calibri" panose="020F0502020204030204" pitchFamily="34" charset="0"/>
              <a:cs typeface="Calibri" panose="020F0502020204030204" pitchFamily="34" charset="0"/>
            </a:rPr>
            <a:t>The needs of private school students and/or teachers.</a:t>
          </a:r>
        </a:p>
        <a:p>
          <a:pPr marL="114300" lvl="1" indent="-114300" algn="l" defTabSz="666750">
            <a:lnSpc>
              <a:spcPct val="90000"/>
            </a:lnSpc>
            <a:spcBef>
              <a:spcPct val="0"/>
            </a:spcBef>
            <a:spcAft>
              <a:spcPct val="15000"/>
            </a:spcAft>
            <a:buChar char="•"/>
          </a:pPr>
          <a:r>
            <a:rPr lang="en-US" sz="1500" kern="1200">
              <a:effectLst/>
              <a:latin typeface="Calibri" panose="020F0502020204030204" pitchFamily="34" charset="0"/>
              <a:ea typeface="Calibri" panose="020F0502020204030204" pitchFamily="34" charset="0"/>
              <a:cs typeface="Calibri" panose="020F0502020204030204" pitchFamily="34" charset="0"/>
            </a:rPr>
            <a:t>The intervention</a:t>
          </a:r>
        </a:p>
        <a:p>
          <a:pPr marL="114300" lvl="1" indent="-114300" algn="l" defTabSz="666750">
            <a:lnSpc>
              <a:spcPct val="90000"/>
            </a:lnSpc>
            <a:spcBef>
              <a:spcPct val="0"/>
            </a:spcBef>
            <a:spcAft>
              <a:spcPct val="15000"/>
            </a:spcAft>
            <a:buChar char="•"/>
          </a:pPr>
          <a:r>
            <a:rPr lang="en-US" sz="1500" kern="1200">
              <a:effectLst/>
              <a:latin typeface="Calibri" panose="020F0502020204030204" pitchFamily="34" charset="0"/>
              <a:ea typeface="Calibri" panose="020F0502020204030204" pitchFamily="34" charset="0"/>
              <a:cs typeface="Calibri" panose="020F0502020204030204" pitchFamily="34" charset="0"/>
            </a:rPr>
            <a:t>How the LEA will periodically assess the effectiveness of the program</a:t>
          </a:r>
        </a:p>
        <a:p>
          <a:pPr marL="114300" lvl="1" indent="-114300" algn="l" defTabSz="666750">
            <a:lnSpc>
              <a:spcPct val="90000"/>
            </a:lnSpc>
            <a:spcBef>
              <a:spcPct val="0"/>
            </a:spcBef>
            <a:spcAft>
              <a:spcPct val="15000"/>
            </a:spcAft>
            <a:buChar char="•"/>
          </a:pPr>
          <a:r>
            <a:rPr lang="en-US" sz="1500" kern="1200">
              <a:effectLst/>
              <a:latin typeface="Calibri" panose="020F0502020204030204" pitchFamily="34" charset="0"/>
              <a:ea typeface="Calibri" panose="020F0502020204030204" pitchFamily="34" charset="0"/>
              <a:cs typeface="Calibri" panose="020F0502020204030204" pitchFamily="34" charset="0"/>
            </a:rPr>
            <a:t>How the LEA will maintain control of the program</a:t>
          </a:r>
        </a:p>
      </dsp:txBody>
      <dsp:txXfrm>
        <a:off x="6736980" y="3263688"/>
        <a:ext cx="4017241" cy="16318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A7EA-1A3B-4AAB-8B0C-B6560138C0CC}">
      <dsp:nvSpPr>
        <dsp:cNvPr id="0" name=""/>
        <dsp:cNvSpPr/>
      </dsp:nvSpPr>
      <dsp:spPr>
        <a:xfrm>
          <a:off x="3890238" y="1607"/>
          <a:ext cx="1181250" cy="11812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3F90CA7-5709-408E-B029-6B680D98D860}">
      <dsp:nvSpPr>
        <dsp:cNvPr id="0" name=""/>
        <dsp:cNvSpPr/>
      </dsp:nvSpPr>
      <dsp:spPr>
        <a:xfrm>
          <a:off x="4774555" y="36537"/>
          <a:ext cx="7315198"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ts val="1800"/>
            </a:spcAft>
            <a:buNone/>
          </a:pPr>
          <a:r>
            <a:rPr lang="en-US" altLang="en-US" sz="2000" b="1" kern="1200">
              <a:solidFill>
                <a:srgbClr val="0070C0"/>
              </a:solidFill>
              <a:latin typeface="Calibri"/>
              <a:cs typeface="Calibri"/>
            </a:rPr>
            <a:t>Reserve:</a:t>
          </a:r>
          <a:r>
            <a:rPr lang="en-US" altLang="en-US" sz="2000" b="1" kern="1200">
              <a:latin typeface="Calibri"/>
              <a:cs typeface="Calibri"/>
            </a:rPr>
            <a:t>  </a:t>
          </a:r>
          <a:r>
            <a:rPr lang="en-US" altLang="en-US" sz="2000" kern="1200">
              <a:latin typeface="Calibri"/>
              <a:cs typeface="Calibri"/>
            </a:rPr>
            <a:t>Enter the applicable reserve category for all budget entries. Title I-A allows for the use of “Unspecified.”</a:t>
          </a:r>
          <a:endParaRPr lang="en-US" sz="2000" kern="1200"/>
        </a:p>
      </dsp:txBody>
      <dsp:txXfrm>
        <a:off x="4774555" y="36537"/>
        <a:ext cx="7315198" cy="1181250"/>
      </dsp:txXfrm>
    </dsp:sp>
    <dsp:sp modelId="{8D8B6946-AAF9-42E4-8901-DD5EAEC6CD8B}">
      <dsp:nvSpPr>
        <dsp:cNvPr id="0" name=""/>
        <dsp:cNvSpPr/>
      </dsp:nvSpPr>
      <dsp:spPr>
        <a:xfrm>
          <a:off x="3890238" y="1182857"/>
          <a:ext cx="1181250" cy="11812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7C0CCA-520C-4288-BC01-5849572D1BC4}">
      <dsp:nvSpPr>
        <dsp:cNvPr id="0" name=""/>
        <dsp:cNvSpPr/>
      </dsp:nvSpPr>
      <dsp:spPr>
        <a:xfrm>
          <a:off x="4707876" y="1192378"/>
          <a:ext cx="7315198"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ts val="1800"/>
            </a:spcAft>
            <a:buNone/>
          </a:pPr>
          <a:r>
            <a:rPr lang="en-US" altLang="en-US" sz="2000" b="1" kern="1200">
              <a:solidFill>
                <a:srgbClr val="0070C0"/>
              </a:solidFill>
              <a:latin typeface="Calibri"/>
              <a:cs typeface="Calibri"/>
            </a:rPr>
            <a:t>Cost Basis</a:t>
          </a:r>
          <a:r>
            <a:rPr lang="en-US" altLang="en-US" sz="2000" kern="1200">
              <a:solidFill>
                <a:srgbClr val="0070C0"/>
              </a:solidFill>
              <a:latin typeface="Calibri"/>
              <a:cs typeface="Calibri"/>
            </a:rPr>
            <a:t>:  </a:t>
          </a:r>
          <a:r>
            <a:rPr lang="en-US" altLang="en-US" sz="2000" kern="1200">
              <a:latin typeface="Calibri"/>
              <a:cs typeface="Calibri"/>
            </a:rPr>
            <a:t>Provide a “number sentence” to provide detail for the cost.</a:t>
          </a:r>
        </a:p>
      </dsp:txBody>
      <dsp:txXfrm>
        <a:off x="4707876" y="1192378"/>
        <a:ext cx="7315198" cy="1181250"/>
      </dsp:txXfrm>
    </dsp:sp>
    <dsp:sp modelId="{5B7ACE2D-D959-49F9-9D83-02B7785629AA}">
      <dsp:nvSpPr>
        <dsp:cNvPr id="0" name=""/>
        <dsp:cNvSpPr/>
      </dsp:nvSpPr>
      <dsp:spPr>
        <a:xfrm>
          <a:off x="3890238" y="2364108"/>
          <a:ext cx="1181250" cy="11812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08826A-CB5C-4BED-9C9C-B9467B42C877}">
      <dsp:nvSpPr>
        <dsp:cNvPr id="0" name=""/>
        <dsp:cNvSpPr/>
      </dsp:nvSpPr>
      <dsp:spPr>
        <a:xfrm>
          <a:off x="4793588" y="2358674"/>
          <a:ext cx="7315198"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ts val="1800"/>
            </a:spcAft>
            <a:buNone/>
          </a:pPr>
          <a:r>
            <a:rPr lang="en-US" altLang="en-US" sz="2000" b="1" kern="1200">
              <a:solidFill>
                <a:srgbClr val="0070C0"/>
              </a:solidFill>
              <a:latin typeface="Calibri"/>
              <a:cs typeface="Calibri"/>
            </a:rPr>
            <a:t>Description</a:t>
          </a:r>
          <a:r>
            <a:rPr lang="en-US" altLang="en-US" sz="2000" kern="1200">
              <a:solidFill>
                <a:srgbClr val="0070C0"/>
              </a:solidFill>
              <a:latin typeface="Calibri"/>
              <a:cs typeface="Calibri"/>
            </a:rPr>
            <a:t>:</a:t>
          </a:r>
          <a:r>
            <a:rPr lang="en-US" altLang="en-US" sz="2000" kern="1200">
              <a:latin typeface="Calibri"/>
              <a:cs typeface="Calibri"/>
            </a:rPr>
            <a:t>  Indicate the position to be funded, service(s) to be provided, or items(s) to be purchased.</a:t>
          </a:r>
        </a:p>
      </dsp:txBody>
      <dsp:txXfrm>
        <a:off x="4793588" y="2358674"/>
        <a:ext cx="7315198" cy="1181250"/>
      </dsp:txXfrm>
    </dsp:sp>
    <dsp:sp modelId="{72004886-116A-48AB-B833-E71987B60002}">
      <dsp:nvSpPr>
        <dsp:cNvPr id="0" name=""/>
        <dsp:cNvSpPr/>
      </dsp:nvSpPr>
      <dsp:spPr>
        <a:xfrm>
          <a:off x="3890238" y="3545358"/>
          <a:ext cx="1181250" cy="118125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FDE11FF-25D5-411A-B193-6859D7458CED}">
      <dsp:nvSpPr>
        <dsp:cNvPr id="0" name=""/>
        <dsp:cNvSpPr/>
      </dsp:nvSpPr>
      <dsp:spPr>
        <a:xfrm>
          <a:off x="4821382" y="3539924"/>
          <a:ext cx="7315198"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l" defTabSz="889000">
            <a:lnSpc>
              <a:spcPct val="90000"/>
            </a:lnSpc>
            <a:spcBef>
              <a:spcPct val="0"/>
            </a:spcBef>
            <a:spcAft>
              <a:spcPts val="1800"/>
            </a:spcAft>
            <a:buNone/>
          </a:pPr>
          <a:r>
            <a:rPr lang="en-US" altLang="en-US" sz="2000" b="1" kern="1200">
              <a:solidFill>
                <a:srgbClr val="0070C0"/>
              </a:solidFill>
              <a:latin typeface="Calibri"/>
              <a:cs typeface="Calibri"/>
            </a:rPr>
            <a:t>Justification</a:t>
          </a:r>
          <a:r>
            <a:rPr lang="en-US" altLang="en-US" sz="2000" kern="1200">
              <a:solidFill>
                <a:srgbClr val="0070C0"/>
              </a:solidFill>
              <a:latin typeface="Calibri"/>
              <a:cs typeface="Calibri"/>
            </a:rPr>
            <a:t>:</a:t>
          </a:r>
          <a:r>
            <a:rPr lang="en-US" altLang="en-US" sz="2000" kern="1200">
              <a:solidFill>
                <a:srgbClr val="3366FF"/>
              </a:solidFill>
              <a:latin typeface="Calibri"/>
              <a:cs typeface="Calibri"/>
            </a:rPr>
            <a:t> </a:t>
          </a:r>
          <a:r>
            <a:rPr lang="en-US" altLang="en-US" sz="2000" kern="1200">
              <a:latin typeface="Calibri"/>
              <a:cs typeface="Calibri"/>
            </a:rPr>
            <a:t> Describe how the request is specific to the program goals and why it is necessary to implement the program.</a:t>
          </a:r>
        </a:p>
      </dsp:txBody>
      <dsp:txXfrm>
        <a:off x="4821382" y="3539924"/>
        <a:ext cx="7315198" cy="11812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F586B-DC96-41B5-80AC-AB4B50E82E2D}">
      <dsp:nvSpPr>
        <dsp:cNvPr id="0" name=""/>
        <dsp:cNvSpPr/>
      </dsp:nvSpPr>
      <dsp:spPr>
        <a:xfrm>
          <a:off x="784983" y="1268557"/>
          <a:ext cx="838687" cy="838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B1A63-F544-4642-A8BF-412217D4DDA5}">
      <dsp:nvSpPr>
        <dsp:cNvPr id="0" name=""/>
        <dsp:cNvSpPr/>
      </dsp:nvSpPr>
      <dsp:spPr>
        <a:xfrm>
          <a:off x="6201" y="2222903"/>
          <a:ext cx="2396249" cy="3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Trebuchet MS" panose="020B0603020202020204"/>
            </a:rPr>
            <a:t>Met</a:t>
          </a:r>
          <a:endParaRPr lang="en-US" sz="1500" b="1" kern="1200"/>
        </a:p>
      </dsp:txBody>
      <dsp:txXfrm>
        <a:off x="6201" y="2222903"/>
        <a:ext cx="2396249" cy="359437"/>
      </dsp:txXfrm>
    </dsp:sp>
    <dsp:sp modelId="{42F991FA-0456-48A3-A3F0-196D95BB6D0F}">
      <dsp:nvSpPr>
        <dsp:cNvPr id="0" name=""/>
        <dsp:cNvSpPr/>
      </dsp:nvSpPr>
      <dsp:spPr>
        <a:xfrm>
          <a:off x="6201" y="2636136"/>
          <a:ext cx="2396249" cy="132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expended needed funds </a:t>
          </a:r>
        </a:p>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meet current year goals/action steps</a:t>
          </a:r>
        </a:p>
      </dsp:txBody>
      <dsp:txXfrm>
        <a:off x="6201" y="2636136"/>
        <a:ext cx="2396249" cy="1322157"/>
      </dsp:txXfrm>
    </dsp:sp>
    <dsp:sp modelId="{D43C7484-8FE9-4383-8DD1-A20AC910F9F6}">
      <dsp:nvSpPr>
        <dsp:cNvPr id="0" name=""/>
        <dsp:cNvSpPr/>
      </dsp:nvSpPr>
      <dsp:spPr>
        <a:xfrm>
          <a:off x="3600576" y="1268557"/>
          <a:ext cx="838687" cy="838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92217-1BF3-4989-BCF6-032101A71C0D}">
      <dsp:nvSpPr>
        <dsp:cNvPr id="0" name=""/>
        <dsp:cNvSpPr/>
      </dsp:nvSpPr>
      <dsp:spPr>
        <a:xfrm>
          <a:off x="2821795" y="2222903"/>
          <a:ext cx="2396249" cy="3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Trebuchet MS" panose="020B0603020202020204"/>
            </a:rPr>
            <a:t>On Track/Making Progress</a:t>
          </a:r>
          <a:endParaRPr lang="en-US" sz="1500" b="1" kern="1200"/>
        </a:p>
      </dsp:txBody>
      <dsp:txXfrm>
        <a:off x="2821795" y="2222903"/>
        <a:ext cx="2396249" cy="359437"/>
      </dsp:txXfrm>
    </dsp:sp>
    <dsp:sp modelId="{1C88FB6E-4C54-49E8-8C64-02BBB319EAD6}">
      <dsp:nvSpPr>
        <dsp:cNvPr id="0" name=""/>
        <dsp:cNvSpPr/>
      </dsp:nvSpPr>
      <dsp:spPr>
        <a:xfrm>
          <a:off x="2821795" y="2636136"/>
          <a:ext cx="2396249" cy="132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expended some</a:t>
          </a:r>
        </a:p>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approaching goals but did not meet</a:t>
          </a:r>
        </a:p>
      </dsp:txBody>
      <dsp:txXfrm>
        <a:off x="2821795" y="2636136"/>
        <a:ext cx="2396249" cy="1322157"/>
      </dsp:txXfrm>
    </dsp:sp>
    <dsp:sp modelId="{B755E6DA-504A-4993-BD38-C69315EB5B47}">
      <dsp:nvSpPr>
        <dsp:cNvPr id="0" name=""/>
        <dsp:cNvSpPr/>
      </dsp:nvSpPr>
      <dsp:spPr>
        <a:xfrm>
          <a:off x="6416170" y="1268557"/>
          <a:ext cx="838687" cy="838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96BE2-A515-43DF-AADC-3789F40F2DD6}">
      <dsp:nvSpPr>
        <dsp:cNvPr id="0" name=""/>
        <dsp:cNvSpPr/>
      </dsp:nvSpPr>
      <dsp:spPr>
        <a:xfrm>
          <a:off x="5637389" y="2222903"/>
          <a:ext cx="2396249" cy="359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Trebuchet MS" panose="020B0603020202020204"/>
            </a:rPr>
            <a:t>Delayed/Unable to Meet</a:t>
          </a:r>
          <a:endParaRPr lang="en-US" sz="1500" b="1" kern="1200"/>
        </a:p>
      </dsp:txBody>
      <dsp:txXfrm>
        <a:off x="5637389" y="2222903"/>
        <a:ext cx="2396249" cy="359437"/>
      </dsp:txXfrm>
    </dsp:sp>
    <dsp:sp modelId="{67879BCE-B736-41F8-98E5-F5F43541B0A6}">
      <dsp:nvSpPr>
        <dsp:cNvPr id="0" name=""/>
        <dsp:cNvSpPr/>
      </dsp:nvSpPr>
      <dsp:spPr>
        <a:xfrm>
          <a:off x="5637389" y="2636136"/>
          <a:ext cx="2396249" cy="1322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expended minimal funds</a:t>
          </a:r>
        </a:p>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delayed intervention</a:t>
          </a:r>
        </a:p>
        <a:p>
          <a:pPr marL="0" lvl="0" indent="0" algn="ctr" defTabSz="800100">
            <a:lnSpc>
              <a:spcPct val="100000"/>
            </a:lnSpc>
            <a:spcBef>
              <a:spcPct val="0"/>
            </a:spcBef>
            <a:spcAft>
              <a:spcPct val="35000"/>
            </a:spcAft>
            <a:buNone/>
          </a:pPr>
          <a:r>
            <a:rPr lang="en-US" sz="1800" kern="1200">
              <a:latin typeface="Calibri" panose="020F0502020204030204" pitchFamily="34" charset="0"/>
              <a:cs typeface="Calibri" panose="020F0502020204030204" pitchFamily="34" charset="0"/>
            </a:rPr>
            <a:t>course correction needed on intervention</a:t>
          </a:r>
        </a:p>
      </dsp:txBody>
      <dsp:txXfrm>
        <a:off x="5637389" y="2636136"/>
        <a:ext cx="2396249" cy="13221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9BE62-FF64-4A5D-A214-01893909708B}">
      <dsp:nvSpPr>
        <dsp:cNvPr id="0" name=""/>
        <dsp:cNvSpPr/>
      </dsp:nvSpPr>
      <dsp:spPr>
        <a:xfrm>
          <a:off x="3208" y="332662"/>
          <a:ext cx="3128044" cy="86620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Met</a:t>
          </a:r>
        </a:p>
      </dsp:txBody>
      <dsp:txXfrm>
        <a:off x="3208" y="332662"/>
        <a:ext cx="3128044" cy="866205"/>
      </dsp:txXfrm>
    </dsp:sp>
    <dsp:sp modelId="{D0C4F475-8D5F-498E-B0D8-C9C28ADDD617}">
      <dsp:nvSpPr>
        <dsp:cNvPr id="0" name=""/>
        <dsp:cNvSpPr/>
      </dsp:nvSpPr>
      <dsp:spPr>
        <a:xfrm>
          <a:off x="3208" y="1198867"/>
          <a:ext cx="3128044" cy="39280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Expended needed funds</a:t>
          </a: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Meet current year goals/action steps</a:t>
          </a:r>
        </a:p>
      </dsp:txBody>
      <dsp:txXfrm>
        <a:off x="3208" y="1198867"/>
        <a:ext cx="3128044" cy="3928094"/>
      </dsp:txXfrm>
    </dsp:sp>
    <dsp:sp modelId="{7DA48BEE-5480-43BE-AD71-15B6BFE2B60A}">
      <dsp:nvSpPr>
        <dsp:cNvPr id="0" name=""/>
        <dsp:cNvSpPr/>
      </dsp:nvSpPr>
      <dsp:spPr>
        <a:xfrm>
          <a:off x="3569178" y="332662"/>
          <a:ext cx="3128044" cy="86620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On Track / Making Progress</a:t>
          </a:r>
        </a:p>
      </dsp:txBody>
      <dsp:txXfrm>
        <a:off x="3569178" y="332662"/>
        <a:ext cx="3128044" cy="866205"/>
      </dsp:txXfrm>
    </dsp:sp>
    <dsp:sp modelId="{B8C64931-079A-4A4F-8D79-399D8B9623C7}">
      <dsp:nvSpPr>
        <dsp:cNvPr id="0" name=""/>
        <dsp:cNvSpPr/>
      </dsp:nvSpPr>
      <dsp:spPr>
        <a:xfrm>
          <a:off x="3569178" y="1198867"/>
          <a:ext cx="3128044" cy="39280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Expended some funds</a:t>
          </a: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Approaching goals but did not meet</a:t>
          </a:r>
        </a:p>
      </dsp:txBody>
      <dsp:txXfrm>
        <a:off x="3569178" y="1198867"/>
        <a:ext cx="3128044" cy="3928094"/>
      </dsp:txXfrm>
    </dsp:sp>
    <dsp:sp modelId="{3AB0ECB9-5C33-4FA4-A81F-EB8DF0095EF4}">
      <dsp:nvSpPr>
        <dsp:cNvPr id="0" name=""/>
        <dsp:cNvSpPr/>
      </dsp:nvSpPr>
      <dsp:spPr>
        <a:xfrm>
          <a:off x="7135149" y="332662"/>
          <a:ext cx="3128044" cy="86620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Delayed/Unable to Meet</a:t>
          </a:r>
        </a:p>
      </dsp:txBody>
      <dsp:txXfrm>
        <a:off x="7135149" y="332662"/>
        <a:ext cx="3128044" cy="866205"/>
      </dsp:txXfrm>
    </dsp:sp>
    <dsp:sp modelId="{8EC29438-A83A-4DE0-95C3-DD8B9924C95F}">
      <dsp:nvSpPr>
        <dsp:cNvPr id="0" name=""/>
        <dsp:cNvSpPr/>
      </dsp:nvSpPr>
      <dsp:spPr>
        <a:xfrm>
          <a:off x="7135149" y="1198867"/>
          <a:ext cx="3128044" cy="392809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Expended minimal funds</a:t>
          </a: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Delayed activity/intervention</a:t>
          </a: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Course correction needed on activity/intervention</a:t>
          </a:r>
        </a:p>
        <a:p>
          <a:pPr marL="228600" lvl="1" indent="-228600" algn="l" defTabSz="1066800" rtl="0">
            <a:lnSpc>
              <a:spcPct val="90000"/>
            </a:lnSpc>
            <a:spcBef>
              <a:spcPct val="0"/>
            </a:spcBef>
            <a:spcAft>
              <a:spcPct val="15000"/>
            </a:spcAft>
            <a:buChar char="•"/>
          </a:pPr>
          <a:r>
            <a:rPr lang="en-US" sz="2400" kern="1200">
              <a:latin typeface="Calibri" panose="020F0502020204030204" pitchFamily="34" charset="0"/>
              <a:cs typeface="Calibri" panose="020F0502020204030204" pitchFamily="34" charset="0"/>
            </a:rPr>
            <a:t>LEA will need to describe why and next steps</a:t>
          </a:r>
        </a:p>
      </dsp:txBody>
      <dsp:txXfrm>
        <a:off x="7135149" y="1198867"/>
        <a:ext cx="3128044" cy="39280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C56D2-7F08-4CE9-9862-2EA3298F055E}">
      <dsp:nvSpPr>
        <dsp:cNvPr id="0" name=""/>
        <dsp:cNvSpPr/>
      </dsp:nvSpPr>
      <dsp:spPr>
        <a:xfrm>
          <a:off x="1460" y="0"/>
          <a:ext cx="2272705" cy="40209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Well-Rounded Education Opportunities</a:t>
          </a:r>
          <a:endParaRPr lang="en-US" sz="2400" kern="1200">
            <a:latin typeface="Calibri" panose="020F0502020204030204" pitchFamily="34" charset="0"/>
            <a:cs typeface="Calibri" panose="020F0502020204030204" pitchFamily="34" charset="0"/>
          </a:endParaRPr>
        </a:p>
      </dsp:txBody>
      <dsp:txXfrm>
        <a:off x="1460" y="1608391"/>
        <a:ext cx="2272705" cy="1608391"/>
      </dsp:txXfrm>
    </dsp:sp>
    <dsp:sp modelId="{ACC500EF-D482-4383-A22C-028E21CF1519}">
      <dsp:nvSpPr>
        <dsp:cNvPr id="0" name=""/>
        <dsp:cNvSpPr/>
      </dsp:nvSpPr>
      <dsp:spPr>
        <a:xfrm>
          <a:off x="468320" y="241258"/>
          <a:ext cx="1338985" cy="133898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8EB079D-019F-4B9E-9CA9-CE0C8378FB61}">
      <dsp:nvSpPr>
        <dsp:cNvPr id="0" name=""/>
        <dsp:cNvSpPr/>
      </dsp:nvSpPr>
      <dsp:spPr>
        <a:xfrm>
          <a:off x="2342346" y="0"/>
          <a:ext cx="2272705" cy="40209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Safe and Healthy Students</a:t>
          </a:r>
        </a:p>
      </dsp:txBody>
      <dsp:txXfrm>
        <a:off x="2342346" y="1608391"/>
        <a:ext cx="2272705" cy="1608391"/>
      </dsp:txXfrm>
    </dsp:sp>
    <dsp:sp modelId="{4B42B911-8B21-4D26-ABF4-D834512E172D}">
      <dsp:nvSpPr>
        <dsp:cNvPr id="0" name=""/>
        <dsp:cNvSpPr/>
      </dsp:nvSpPr>
      <dsp:spPr>
        <a:xfrm>
          <a:off x="2809206" y="241258"/>
          <a:ext cx="1338985" cy="133898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5467E56-0FED-42F1-A273-32543A47546D}">
      <dsp:nvSpPr>
        <dsp:cNvPr id="0" name=""/>
        <dsp:cNvSpPr/>
      </dsp:nvSpPr>
      <dsp:spPr>
        <a:xfrm>
          <a:off x="4683233" y="0"/>
          <a:ext cx="2272705" cy="4020978"/>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anose="020F0502020204030204" pitchFamily="34" charset="0"/>
              <a:cs typeface="Calibri" panose="020F0502020204030204" pitchFamily="34" charset="0"/>
            </a:rPr>
            <a:t>Effective Use of Technology</a:t>
          </a:r>
        </a:p>
      </dsp:txBody>
      <dsp:txXfrm>
        <a:off x="4683233" y="1608391"/>
        <a:ext cx="2272705" cy="1608391"/>
      </dsp:txXfrm>
    </dsp:sp>
    <dsp:sp modelId="{451B5A4E-F940-45D8-8D0F-BC1F0F1CAC0C}">
      <dsp:nvSpPr>
        <dsp:cNvPr id="0" name=""/>
        <dsp:cNvSpPr/>
      </dsp:nvSpPr>
      <dsp:spPr>
        <a:xfrm>
          <a:off x="5150092" y="241258"/>
          <a:ext cx="1338985" cy="133898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7CA0ACC-673F-4FD8-B8FA-18C073738C83}">
      <dsp:nvSpPr>
        <dsp:cNvPr id="0" name=""/>
        <dsp:cNvSpPr/>
      </dsp:nvSpPr>
      <dsp:spPr>
        <a:xfrm>
          <a:off x="278295" y="3216782"/>
          <a:ext cx="6400807" cy="603146"/>
        </a:xfrm>
        <a:prstGeom prst="leftRightArrow">
          <a:avLst/>
        </a:prstGeom>
        <a:solidFill>
          <a:schemeClr val="accent1">
            <a:tint val="6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CCE0-9ACD-4D79-88E2-0FE918CCAC44}">
      <dsp:nvSpPr>
        <dsp:cNvPr id="0" name=""/>
        <dsp:cNvSpPr/>
      </dsp:nvSpPr>
      <dsp:spPr>
        <a:xfrm>
          <a:off x="2002989" y="0"/>
          <a:ext cx="2002989" cy="1755006"/>
        </a:xfrm>
        <a:prstGeom prst="trapezoid">
          <a:avLst>
            <a:gd name="adj" fmla="val 57065"/>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Additional                        Funds</a:t>
          </a:r>
        </a:p>
      </dsp:txBody>
      <dsp:txXfrm>
        <a:off x="2002989" y="0"/>
        <a:ext cx="2002989" cy="1755006"/>
      </dsp:txXfrm>
    </dsp:sp>
    <dsp:sp modelId="{AC9B198E-1857-4B56-BEF7-A6DBE3DE227F}">
      <dsp:nvSpPr>
        <dsp:cNvPr id="0" name=""/>
        <dsp:cNvSpPr/>
      </dsp:nvSpPr>
      <dsp:spPr>
        <a:xfrm>
          <a:off x="1001494" y="1755006"/>
          <a:ext cx="4005978" cy="1755006"/>
        </a:xfrm>
        <a:prstGeom prst="trapezoid">
          <a:avLst>
            <a:gd name="adj" fmla="val 57065"/>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Federal Funds</a:t>
          </a:r>
        </a:p>
      </dsp:txBody>
      <dsp:txXfrm>
        <a:off x="1702540" y="1755006"/>
        <a:ext cx="2603885" cy="1755006"/>
      </dsp:txXfrm>
    </dsp:sp>
    <dsp:sp modelId="{0EA33A55-0196-4AB8-9811-11F94754A1CE}">
      <dsp:nvSpPr>
        <dsp:cNvPr id="0" name=""/>
        <dsp:cNvSpPr/>
      </dsp:nvSpPr>
      <dsp:spPr>
        <a:xfrm>
          <a:off x="0" y="3510012"/>
          <a:ext cx="6008967" cy="1755006"/>
        </a:xfrm>
        <a:prstGeom prst="trapezoid">
          <a:avLst>
            <a:gd name="adj" fmla="val 57065"/>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a:latin typeface="Calibri" panose="020F0502020204030204" pitchFamily="34" charset="0"/>
              <a:cs typeface="Calibri" panose="020F0502020204030204" pitchFamily="34" charset="0"/>
            </a:rPr>
            <a:t>State and Local Funds </a:t>
          </a:r>
        </a:p>
      </dsp:txBody>
      <dsp:txXfrm>
        <a:off x="1051569" y="3510012"/>
        <a:ext cx="3905828" cy="17550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CCE0-9ACD-4D79-88E2-0FE918CCAC44}">
      <dsp:nvSpPr>
        <dsp:cNvPr id="0" name=""/>
        <dsp:cNvSpPr/>
      </dsp:nvSpPr>
      <dsp:spPr>
        <a:xfrm>
          <a:off x="2002989" y="0"/>
          <a:ext cx="2002989" cy="1755006"/>
        </a:xfrm>
        <a:prstGeom prst="trapezoid">
          <a:avLst>
            <a:gd name="adj" fmla="val 57065"/>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Additional                        Funds</a:t>
          </a:r>
        </a:p>
      </dsp:txBody>
      <dsp:txXfrm>
        <a:off x="2002989" y="0"/>
        <a:ext cx="2002989" cy="1755006"/>
      </dsp:txXfrm>
    </dsp:sp>
    <dsp:sp modelId="{AC9B198E-1857-4B56-BEF7-A6DBE3DE227F}">
      <dsp:nvSpPr>
        <dsp:cNvPr id="0" name=""/>
        <dsp:cNvSpPr/>
      </dsp:nvSpPr>
      <dsp:spPr>
        <a:xfrm>
          <a:off x="1001494" y="1755006"/>
          <a:ext cx="4005978" cy="1755006"/>
        </a:xfrm>
        <a:prstGeom prst="trapezoid">
          <a:avLst>
            <a:gd name="adj" fmla="val 57065"/>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Federal Funds</a:t>
          </a:r>
        </a:p>
      </dsp:txBody>
      <dsp:txXfrm>
        <a:off x="1702540" y="1755006"/>
        <a:ext cx="2603885" cy="1755006"/>
      </dsp:txXfrm>
    </dsp:sp>
    <dsp:sp modelId="{0EA33A55-0196-4AB8-9811-11F94754A1CE}">
      <dsp:nvSpPr>
        <dsp:cNvPr id="0" name=""/>
        <dsp:cNvSpPr/>
      </dsp:nvSpPr>
      <dsp:spPr>
        <a:xfrm>
          <a:off x="0" y="3510012"/>
          <a:ext cx="6008967" cy="1755006"/>
        </a:xfrm>
        <a:prstGeom prst="trapezoid">
          <a:avLst>
            <a:gd name="adj" fmla="val 57065"/>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a:latin typeface="Calibri" panose="020F0502020204030204" pitchFamily="34" charset="0"/>
              <a:cs typeface="Calibri" panose="020F0502020204030204" pitchFamily="34" charset="0"/>
            </a:rPr>
            <a:t>State and Local Funds </a:t>
          </a:r>
        </a:p>
      </dsp:txBody>
      <dsp:txXfrm>
        <a:off x="1051569" y="3510012"/>
        <a:ext cx="3905828" cy="17550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674B-B2D1-4BDC-B5DD-7068EBA873EF}">
      <dsp:nvSpPr>
        <dsp:cNvPr id="0" name=""/>
        <dsp:cNvSpPr/>
      </dsp:nvSpPr>
      <dsp:spPr>
        <a:xfrm>
          <a:off x="2304755" y="219"/>
          <a:ext cx="2318051" cy="735527"/>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Allowable</a:t>
          </a:r>
          <a:endParaRPr lang="en-US" sz="2200" kern="1200">
            <a:latin typeface="Calibri" panose="020F0502020204030204" pitchFamily="34" charset="0"/>
            <a:cs typeface="Calibri" panose="020F0502020204030204" pitchFamily="34" charset="0"/>
          </a:endParaRPr>
        </a:p>
      </dsp:txBody>
      <dsp:txXfrm>
        <a:off x="2672519" y="219"/>
        <a:ext cx="1582524" cy="735527"/>
      </dsp:txXfrm>
    </dsp:sp>
    <dsp:sp modelId="{422AE7A9-6181-48EB-A260-BB5D0EF039DC}">
      <dsp:nvSpPr>
        <dsp:cNvPr id="0" name=""/>
        <dsp:cNvSpPr/>
      </dsp:nvSpPr>
      <dsp:spPr>
        <a:xfrm>
          <a:off x="4464708" y="64354"/>
          <a:ext cx="7953588" cy="610487"/>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under individual program rules.</a:t>
          </a:r>
          <a:endParaRPr lang="en-US" sz="2200" kern="1200">
            <a:latin typeface="Calibri" panose="020F0502020204030204" pitchFamily="34" charset="0"/>
            <a:cs typeface="Calibri" panose="020F0502020204030204" pitchFamily="34" charset="0"/>
          </a:endParaRPr>
        </a:p>
      </dsp:txBody>
      <dsp:txXfrm>
        <a:off x="4769952" y="64354"/>
        <a:ext cx="7343101" cy="610487"/>
      </dsp:txXfrm>
    </dsp:sp>
    <dsp:sp modelId="{5C29259A-5A0B-4520-A3D4-D317561E2FFA}">
      <dsp:nvSpPr>
        <dsp:cNvPr id="0" name=""/>
        <dsp:cNvSpPr/>
      </dsp:nvSpPr>
      <dsp:spPr>
        <a:xfrm>
          <a:off x="2304755" y="795743"/>
          <a:ext cx="2318051" cy="735527"/>
        </a:xfrm>
        <a:prstGeom prst="chevron">
          <a:avLst/>
        </a:prstGeom>
        <a:solidFill>
          <a:schemeClr val="accent2">
            <a:hueOff val="-542490"/>
            <a:satOff val="-33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Necessary</a:t>
          </a:r>
          <a:endParaRPr lang="en-US" altLang="en-US" sz="2200" kern="1200">
            <a:latin typeface="Calibri" panose="020F0502020204030204" pitchFamily="34" charset="0"/>
            <a:cs typeface="Calibri" panose="020F0502020204030204" pitchFamily="34" charset="0"/>
          </a:endParaRPr>
        </a:p>
      </dsp:txBody>
      <dsp:txXfrm>
        <a:off x="2672519" y="795743"/>
        <a:ext cx="1582524" cy="735527"/>
      </dsp:txXfrm>
    </dsp:sp>
    <dsp:sp modelId="{43E7C184-3E95-4318-AA30-FFEDEBFDE98E}">
      <dsp:nvSpPr>
        <dsp:cNvPr id="0" name=""/>
        <dsp:cNvSpPr/>
      </dsp:nvSpPr>
      <dsp:spPr>
        <a:xfrm>
          <a:off x="4313892" y="815464"/>
          <a:ext cx="7953588" cy="610487"/>
        </a:xfrm>
        <a:prstGeom prst="chevron">
          <a:avLst/>
        </a:prstGeom>
        <a:solidFill>
          <a:schemeClr val="accent2">
            <a:tint val="40000"/>
            <a:alpha val="90000"/>
            <a:hueOff val="-748274"/>
            <a:satOff val="1505"/>
            <a:lumOff val="229"/>
            <a:alphaOff val="0"/>
          </a:schemeClr>
        </a:solidFill>
        <a:ln w="19050" cap="rnd" cmpd="sng" algn="ctr">
          <a:solidFill>
            <a:schemeClr val="accent2">
              <a:tint val="40000"/>
              <a:alpha val="90000"/>
              <a:hueOff val="-748274"/>
              <a:satOff val="1505"/>
              <a:lumOff val="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for the proper and efficient performance of the program.</a:t>
          </a:r>
        </a:p>
      </dsp:txBody>
      <dsp:txXfrm>
        <a:off x="4619136" y="815464"/>
        <a:ext cx="7343101" cy="610487"/>
      </dsp:txXfrm>
    </dsp:sp>
    <dsp:sp modelId="{ABE74536-333B-45E9-95DD-60BF5DCBF8CE}">
      <dsp:nvSpPr>
        <dsp:cNvPr id="0" name=""/>
        <dsp:cNvSpPr/>
      </dsp:nvSpPr>
      <dsp:spPr>
        <a:xfrm>
          <a:off x="2304755" y="1634245"/>
          <a:ext cx="2318051" cy="735527"/>
        </a:xfrm>
        <a:prstGeom prst="chevron">
          <a:avLst/>
        </a:prstGeom>
        <a:solidFill>
          <a:schemeClr val="accent2">
            <a:hueOff val="-1084980"/>
            <a:satOff val="-66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Reasonable</a:t>
          </a:r>
          <a:endParaRPr lang="en-US" altLang="en-US" sz="2200" kern="1200">
            <a:latin typeface="Calibri" panose="020F0502020204030204" pitchFamily="34" charset="0"/>
            <a:cs typeface="Calibri" panose="020F0502020204030204" pitchFamily="34" charset="0"/>
          </a:endParaRPr>
        </a:p>
      </dsp:txBody>
      <dsp:txXfrm>
        <a:off x="2672519" y="1634245"/>
        <a:ext cx="1582524" cy="735527"/>
      </dsp:txXfrm>
    </dsp:sp>
    <dsp:sp modelId="{70168ED6-9F5E-41A7-A218-C54E8B545C8C}">
      <dsp:nvSpPr>
        <dsp:cNvPr id="0" name=""/>
        <dsp:cNvSpPr/>
      </dsp:nvSpPr>
      <dsp:spPr>
        <a:xfrm>
          <a:off x="4464708" y="1696767"/>
          <a:ext cx="7953588" cy="610487"/>
        </a:xfrm>
        <a:prstGeom prst="chevron">
          <a:avLst/>
        </a:prstGeom>
        <a:solidFill>
          <a:schemeClr val="accent2">
            <a:tint val="40000"/>
            <a:alpha val="90000"/>
            <a:hueOff val="-1496547"/>
            <a:satOff val="3010"/>
            <a:lumOff val="459"/>
            <a:alphaOff val="0"/>
          </a:schemeClr>
        </a:solidFill>
        <a:ln w="19050" cap="rnd" cmpd="sng" algn="ctr">
          <a:solidFill>
            <a:schemeClr val="accent2">
              <a:tint val="40000"/>
              <a:alpha val="90000"/>
              <a:hueOff val="-1496547"/>
              <a:satOff val="3010"/>
              <a:lumOff val="4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in that it would be a cost that a prudent person would incur under similar circumstances.</a:t>
          </a:r>
        </a:p>
      </dsp:txBody>
      <dsp:txXfrm>
        <a:off x="4769952" y="1696767"/>
        <a:ext cx="7343101" cy="610487"/>
      </dsp:txXfrm>
    </dsp:sp>
    <dsp:sp modelId="{0E5A45B3-61C2-4082-ADA8-90D6FACBF835}">
      <dsp:nvSpPr>
        <dsp:cNvPr id="0" name=""/>
        <dsp:cNvSpPr/>
      </dsp:nvSpPr>
      <dsp:spPr>
        <a:xfrm>
          <a:off x="2304755" y="2472746"/>
          <a:ext cx="2318051" cy="735527"/>
        </a:xfrm>
        <a:prstGeom prst="chevron">
          <a:avLst/>
        </a:prstGeom>
        <a:solidFill>
          <a:schemeClr val="accent2">
            <a:hueOff val="-1627470"/>
            <a:satOff val="-994"/>
            <a:lumOff val="3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Allocable</a:t>
          </a:r>
          <a:endParaRPr lang="en-US" altLang="en-US" sz="2200" kern="1200">
            <a:latin typeface="Calibri" panose="020F0502020204030204" pitchFamily="34" charset="0"/>
            <a:cs typeface="Calibri" panose="020F0502020204030204" pitchFamily="34" charset="0"/>
          </a:endParaRPr>
        </a:p>
      </dsp:txBody>
      <dsp:txXfrm>
        <a:off x="2672519" y="2472746"/>
        <a:ext cx="1582524" cy="735527"/>
      </dsp:txXfrm>
    </dsp:sp>
    <dsp:sp modelId="{97381633-6949-48FF-A1FC-FD784A733413}">
      <dsp:nvSpPr>
        <dsp:cNvPr id="0" name=""/>
        <dsp:cNvSpPr/>
      </dsp:nvSpPr>
      <dsp:spPr>
        <a:xfrm>
          <a:off x="4464708" y="2535268"/>
          <a:ext cx="7953588" cy="610487"/>
        </a:xfrm>
        <a:prstGeom prst="chevron">
          <a:avLst/>
        </a:prstGeom>
        <a:solidFill>
          <a:schemeClr val="accent2">
            <a:tint val="40000"/>
            <a:alpha val="90000"/>
            <a:hueOff val="-2244821"/>
            <a:satOff val="4516"/>
            <a:lumOff val="688"/>
            <a:alphaOff val="0"/>
          </a:schemeClr>
        </a:solidFill>
        <a:ln w="19050" cap="rnd" cmpd="sng" algn="ctr">
          <a:solidFill>
            <a:schemeClr val="accent2">
              <a:tint val="40000"/>
              <a:alpha val="90000"/>
              <a:hueOff val="-2244821"/>
              <a:satOff val="4516"/>
              <a:lumOff val="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to the program, such that the program must benefit in proportion to the amount charged to the federal program.</a:t>
          </a:r>
        </a:p>
      </dsp:txBody>
      <dsp:txXfrm>
        <a:off x="4769952" y="2535268"/>
        <a:ext cx="7343101" cy="610487"/>
      </dsp:txXfrm>
    </dsp:sp>
    <dsp:sp modelId="{F15F62E9-B207-4074-9839-737712C1550D}">
      <dsp:nvSpPr>
        <dsp:cNvPr id="0" name=""/>
        <dsp:cNvSpPr/>
      </dsp:nvSpPr>
      <dsp:spPr>
        <a:xfrm>
          <a:off x="2304755" y="3311247"/>
          <a:ext cx="2318051" cy="735527"/>
        </a:xfrm>
        <a:prstGeom prst="chevron">
          <a:avLst/>
        </a:prstGeom>
        <a:solidFill>
          <a:schemeClr val="accent2">
            <a:hueOff val="-2169960"/>
            <a:satOff val="-1325"/>
            <a:lumOff val="5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Authorized</a:t>
          </a:r>
          <a:endParaRPr lang="en-US" altLang="en-US" sz="2200" kern="1200">
            <a:latin typeface="Calibri" panose="020F0502020204030204" pitchFamily="34" charset="0"/>
            <a:cs typeface="Calibri" panose="020F0502020204030204" pitchFamily="34" charset="0"/>
          </a:endParaRPr>
        </a:p>
      </dsp:txBody>
      <dsp:txXfrm>
        <a:off x="2672519" y="3311247"/>
        <a:ext cx="1582524" cy="735527"/>
      </dsp:txXfrm>
    </dsp:sp>
    <dsp:sp modelId="{9E13E6BC-7335-4B21-AC36-3B4E69C7EC85}">
      <dsp:nvSpPr>
        <dsp:cNvPr id="0" name=""/>
        <dsp:cNvSpPr/>
      </dsp:nvSpPr>
      <dsp:spPr>
        <a:xfrm>
          <a:off x="4464708" y="3373770"/>
          <a:ext cx="7953588" cy="610487"/>
        </a:xfrm>
        <a:prstGeom prst="chevron">
          <a:avLst/>
        </a:prstGeom>
        <a:solidFill>
          <a:schemeClr val="accent2">
            <a:tint val="40000"/>
            <a:alpha val="90000"/>
            <a:hueOff val="-2993095"/>
            <a:satOff val="6021"/>
            <a:lumOff val="918"/>
            <a:alphaOff val="0"/>
          </a:schemeClr>
        </a:solidFill>
        <a:ln w="19050" cap="rnd" cmpd="sng" algn="ctr">
          <a:solidFill>
            <a:schemeClr val="accent2">
              <a:tint val="40000"/>
              <a:alpha val="90000"/>
              <a:hueOff val="-2993095"/>
              <a:satOff val="6021"/>
              <a:lumOff val="9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or otherwise not prohibited, by federal, state or local rules.</a:t>
          </a:r>
        </a:p>
      </dsp:txBody>
      <dsp:txXfrm>
        <a:off x="4769952" y="3373770"/>
        <a:ext cx="7343101" cy="610487"/>
      </dsp:txXfrm>
    </dsp:sp>
    <dsp:sp modelId="{44D34312-4D83-4320-878B-F8545584B912}">
      <dsp:nvSpPr>
        <dsp:cNvPr id="0" name=""/>
        <dsp:cNvSpPr/>
      </dsp:nvSpPr>
      <dsp:spPr>
        <a:xfrm>
          <a:off x="2314391" y="4149749"/>
          <a:ext cx="2318051" cy="735527"/>
        </a:xfrm>
        <a:prstGeom prst="chevron">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Documented</a:t>
          </a:r>
          <a:endParaRPr lang="en-US" altLang="en-US" sz="2200" kern="1200">
            <a:latin typeface="Calibri" panose="020F0502020204030204" pitchFamily="34" charset="0"/>
            <a:cs typeface="Calibri" panose="020F0502020204030204" pitchFamily="34" charset="0"/>
          </a:endParaRPr>
        </a:p>
      </dsp:txBody>
      <dsp:txXfrm>
        <a:off x="2682155" y="4149749"/>
        <a:ext cx="1582524" cy="735527"/>
      </dsp:txXfrm>
    </dsp:sp>
    <dsp:sp modelId="{9AC25B5F-9244-41DB-855C-CF90E797258D}">
      <dsp:nvSpPr>
        <dsp:cNvPr id="0" name=""/>
        <dsp:cNvSpPr/>
      </dsp:nvSpPr>
      <dsp:spPr>
        <a:xfrm>
          <a:off x="4464708" y="4212271"/>
          <a:ext cx="7953588" cy="610487"/>
        </a:xfrm>
        <a:prstGeom prst="chevron">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l" defTabSz="977900">
            <a:lnSpc>
              <a:spcPct val="90000"/>
            </a:lnSpc>
            <a:spcBef>
              <a:spcPct val="0"/>
            </a:spcBef>
            <a:spcAft>
              <a:spcPct val="35000"/>
            </a:spcAft>
            <a:buNone/>
          </a:pPr>
          <a:r>
            <a:rPr lang="en-US" altLang="en-US" sz="2200" kern="1200">
              <a:latin typeface="Calibri" panose="020F0502020204030204" pitchFamily="34" charset="0"/>
              <a:cs typeface="Calibri" panose="020F0502020204030204" pitchFamily="34" charset="0"/>
            </a:rPr>
            <a:t>to justify all fiscal and program requirements.</a:t>
          </a:r>
        </a:p>
      </dsp:txBody>
      <dsp:txXfrm>
        <a:off x="4769952" y="4212271"/>
        <a:ext cx="7343101" cy="610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3DD2C-3998-4AB2-8A02-633CF729CDE3}">
      <dsp:nvSpPr>
        <dsp:cNvPr id="0" name=""/>
        <dsp:cNvSpPr/>
      </dsp:nvSpPr>
      <dsp:spPr>
        <a:xfrm>
          <a:off x="563316" y="539241"/>
          <a:ext cx="1749937" cy="17499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1CF0C-371D-45C2-8EE3-0811A9B4B825}">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8D1EA-F89C-4B93-80C8-D018B2606863}">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Calibri" panose="020F0502020204030204" pitchFamily="34" charset="0"/>
              <a:cs typeface="Calibri" panose="020F0502020204030204" pitchFamily="34" charset="0"/>
            </a:rPr>
            <a:t>Needs Assessment</a:t>
          </a:r>
        </a:p>
      </dsp:txBody>
      <dsp:txXfrm>
        <a:off x="3910" y="2834241"/>
        <a:ext cx="2868750" cy="720000"/>
      </dsp:txXfrm>
    </dsp:sp>
    <dsp:sp modelId="{8D2BC071-6BC5-493B-AE78-B7884F2E6D3B}">
      <dsp:nvSpPr>
        <dsp:cNvPr id="0" name=""/>
        <dsp:cNvSpPr/>
      </dsp:nvSpPr>
      <dsp:spPr>
        <a:xfrm>
          <a:off x="3934097" y="539241"/>
          <a:ext cx="1749937" cy="17499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B532E-E1D9-4A2C-834D-87C79EB110AE}">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B0FBE-5B86-4EF8-88CA-48C3437DFFAF}">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Calibri" panose="020F0502020204030204" pitchFamily="34" charset="0"/>
              <a:cs typeface="Calibri" panose="020F0502020204030204" pitchFamily="34" charset="0"/>
            </a:rPr>
            <a:t>Stakeholder Input</a:t>
          </a:r>
        </a:p>
      </dsp:txBody>
      <dsp:txXfrm>
        <a:off x="3374691" y="2834241"/>
        <a:ext cx="2868750" cy="720000"/>
      </dsp:txXfrm>
    </dsp:sp>
    <dsp:sp modelId="{D7878264-D68A-41B6-BCC7-F9FFA80C7A8D}">
      <dsp:nvSpPr>
        <dsp:cNvPr id="0" name=""/>
        <dsp:cNvSpPr/>
      </dsp:nvSpPr>
      <dsp:spPr>
        <a:xfrm>
          <a:off x="7304879" y="539241"/>
          <a:ext cx="1749937" cy="17499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6F5A31-2235-4E94-BE5B-787323C6C06D}">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5013C-C8A4-4A37-BDD3-3525864B3EAB}">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Calibri" panose="020F0502020204030204" pitchFamily="34" charset="0"/>
              <a:cs typeface="Calibri" panose="020F0502020204030204" pitchFamily="34" charset="0"/>
            </a:rPr>
            <a:t>Identifying Schools for Support</a:t>
          </a:r>
        </a:p>
      </dsp:txBody>
      <dsp:txXfrm>
        <a:off x="6745472" y="2834241"/>
        <a:ext cx="286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76693-6AB7-4A02-A254-1877D2D562BE}">
      <dsp:nvSpPr>
        <dsp:cNvPr id="0" name=""/>
        <dsp:cNvSpPr/>
      </dsp:nvSpPr>
      <dsp:spPr>
        <a:xfrm>
          <a:off x="-5226610" y="-800530"/>
          <a:ext cx="6223913" cy="6223913"/>
        </a:xfrm>
        <a:prstGeom prst="blockArc">
          <a:avLst>
            <a:gd name="adj1" fmla="val 18900000"/>
            <a:gd name="adj2" fmla="val 2700000"/>
            <a:gd name="adj3" fmla="val 347"/>
          </a:avLst>
        </a:pr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A8775B-749D-4DE3-BAE7-623776DCF79C}">
      <dsp:nvSpPr>
        <dsp:cNvPr id="0" name=""/>
        <dsp:cNvSpPr/>
      </dsp:nvSpPr>
      <dsp:spPr>
        <a:xfrm>
          <a:off x="436179" y="288835"/>
          <a:ext cx="10153885" cy="57804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82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Schools with the </a:t>
          </a:r>
          <a:r>
            <a:rPr lang="en-US" sz="2000" b="1" kern="1200">
              <a:latin typeface="Calibri" panose="020F0502020204030204" pitchFamily="34" charset="0"/>
              <a:cs typeface="Calibri" panose="020F0502020204030204" pitchFamily="34" charset="0"/>
            </a:rPr>
            <a:t>highest % or # of students from low-income families </a:t>
          </a:r>
          <a:r>
            <a:rPr lang="en-US" sz="2000" kern="1200">
              <a:latin typeface="Calibri" panose="020F0502020204030204" pitchFamily="34" charset="0"/>
              <a:cs typeface="Calibri" panose="020F0502020204030204" pitchFamily="34" charset="0"/>
            </a:rPr>
            <a:t>in Title I-A schools. </a:t>
          </a:r>
          <a:endParaRPr lang="en-US" sz="2000" kern="1200"/>
        </a:p>
      </dsp:txBody>
      <dsp:txXfrm>
        <a:off x="436179" y="288835"/>
        <a:ext cx="10153885" cy="578041"/>
      </dsp:txXfrm>
    </dsp:sp>
    <dsp:sp modelId="{15FCDE0D-4B58-46ED-89DD-2B39FFB18130}">
      <dsp:nvSpPr>
        <dsp:cNvPr id="0" name=""/>
        <dsp:cNvSpPr/>
      </dsp:nvSpPr>
      <dsp:spPr>
        <a:xfrm>
          <a:off x="74903" y="216580"/>
          <a:ext cx="722551" cy="722551"/>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2C3700-B91B-494B-82D8-99E972C46CB3}">
      <dsp:nvSpPr>
        <dsp:cNvPr id="0" name=""/>
        <dsp:cNvSpPr/>
      </dsp:nvSpPr>
      <dsp:spPr>
        <a:xfrm>
          <a:off x="850387" y="1155620"/>
          <a:ext cx="9739677" cy="578041"/>
        </a:xfrm>
        <a:prstGeom prst="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820" tIns="50800" rIns="50800" bIns="50800" numCol="1" spcCol="1270" anchor="ctr" anchorCtr="0">
          <a:noAutofit/>
        </a:bodyPr>
        <a:lstStyle/>
        <a:p>
          <a:pPr marL="0" lvl="0" indent="0" algn="l" defTabSz="889000">
            <a:lnSpc>
              <a:spcPct val="90000"/>
            </a:lnSpc>
            <a:spcBef>
              <a:spcPct val="0"/>
            </a:spcBef>
            <a:spcAft>
              <a:spcPct val="35000"/>
            </a:spcAft>
            <a:buClr>
              <a:schemeClr val="tx1"/>
            </a:buClr>
            <a:buSzPct val="90000"/>
            <a:buFont typeface="+mj-lt"/>
            <a:buNone/>
          </a:pPr>
          <a:r>
            <a:rPr lang="en-US" sz="2000" kern="1200">
              <a:latin typeface="Calibri" panose="020F0502020204030204" pitchFamily="34" charset="0"/>
              <a:cs typeface="Calibri" panose="020F0502020204030204" pitchFamily="34" charset="0"/>
            </a:rPr>
            <a:t>Schools identified as Comprehensive Support and Improvement (</a:t>
          </a:r>
          <a:r>
            <a:rPr lang="en-US" sz="2000" b="1" kern="1200">
              <a:latin typeface="Calibri" panose="020F0502020204030204" pitchFamily="34" charset="0"/>
              <a:cs typeface="Calibri" panose="020F0502020204030204" pitchFamily="34" charset="0"/>
            </a:rPr>
            <a:t>CSI Schools</a:t>
          </a:r>
          <a:r>
            <a:rPr lang="en-US" sz="2000" b="0" kern="1200">
              <a:latin typeface="Calibri" panose="020F0502020204030204" pitchFamily="34" charset="0"/>
              <a:cs typeface="Calibri" panose="020F0502020204030204" pitchFamily="34" charset="0"/>
            </a:rPr>
            <a:t>)</a:t>
          </a:r>
          <a:r>
            <a:rPr lang="en-US" sz="2000" kern="1200">
              <a:latin typeface="Calibri" panose="020F0502020204030204" pitchFamily="34" charset="0"/>
              <a:cs typeface="Calibri" panose="020F0502020204030204" pitchFamily="34" charset="0"/>
            </a:rPr>
            <a:t>. </a:t>
          </a:r>
          <a:endParaRPr lang="en-US" sz="2000" kern="1200"/>
        </a:p>
      </dsp:txBody>
      <dsp:txXfrm>
        <a:off x="850387" y="1155620"/>
        <a:ext cx="9739677" cy="578041"/>
      </dsp:txXfrm>
    </dsp:sp>
    <dsp:sp modelId="{2E60E59A-509A-425B-BC2C-044DACBF4972}">
      <dsp:nvSpPr>
        <dsp:cNvPr id="0" name=""/>
        <dsp:cNvSpPr/>
      </dsp:nvSpPr>
      <dsp:spPr>
        <a:xfrm>
          <a:off x="489111" y="1083365"/>
          <a:ext cx="722551" cy="722551"/>
        </a:xfrm>
        <a:prstGeom prst="ellipse">
          <a:avLst/>
        </a:prstGeom>
        <a:solidFill>
          <a:schemeClr val="lt1">
            <a:hueOff val="0"/>
            <a:satOff val="0"/>
            <a:lumOff val="0"/>
            <a:alphaOff val="0"/>
          </a:schemeClr>
        </a:solidFill>
        <a:ln w="12700" cap="rnd" cmpd="sng" algn="ctr">
          <a:solidFill>
            <a:schemeClr val="accent2">
              <a:hueOff val="-678113"/>
              <a:satOff val="-414"/>
              <a:lumOff val="1618"/>
              <a:alphaOff val="0"/>
            </a:schemeClr>
          </a:solidFill>
          <a:prstDash val="solid"/>
        </a:ln>
        <a:effectLst/>
      </dsp:spPr>
      <dsp:style>
        <a:lnRef idx="1">
          <a:scrgbClr r="0" g="0" b="0"/>
        </a:lnRef>
        <a:fillRef idx="1">
          <a:scrgbClr r="0" g="0" b="0"/>
        </a:fillRef>
        <a:effectRef idx="0">
          <a:scrgbClr r="0" g="0" b="0"/>
        </a:effectRef>
        <a:fontRef idx="minor"/>
      </dsp:style>
    </dsp:sp>
    <dsp:sp modelId="{A7BE33E2-A03F-4AF9-8C69-AA83ADE909DB}">
      <dsp:nvSpPr>
        <dsp:cNvPr id="0" name=""/>
        <dsp:cNvSpPr/>
      </dsp:nvSpPr>
      <dsp:spPr>
        <a:xfrm>
          <a:off x="977515" y="2022405"/>
          <a:ext cx="9612549" cy="578041"/>
        </a:xfrm>
        <a:prstGeom prst="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82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Schools identified for Targeted Support and Improvement (</a:t>
          </a:r>
          <a:r>
            <a:rPr lang="en-US" sz="2000" b="1" kern="1200">
              <a:latin typeface="Calibri"/>
              <a:cs typeface="Calibri"/>
            </a:rPr>
            <a:t>TSI or ATSI plans</a:t>
          </a:r>
          <a:r>
            <a:rPr lang="en-US" sz="2000" b="0" kern="1200">
              <a:latin typeface="Calibri"/>
              <a:cs typeface="Calibri"/>
            </a:rPr>
            <a:t>).</a:t>
          </a:r>
          <a:r>
            <a:rPr lang="en-US" sz="2000" kern="1200">
              <a:latin typeface="Calibri"/>
              <a:cs typeface="Calibri"/>
            </a:rPr>
            <a:t> </a:t>
          </a:r>
        </a:p>
      </dsp:txBody>
      <dsp:txXfrm>
        <a:off x="977515" y="2022405"/>
        <a:ext cx="9612549" cy="578041"/>
      </dsp:txXfrm>
    </dsp:sp>
    <dsp:sp modelId="{5E4BA28C-F46A-4CD8-913F-E83EA19EEFBB}">
      <dsp:nvSpPr>
        <dsp:cNvPr id="0" name=""/>
        <dsp:cNvSpPr/>
      </dsp:nvSpPr>
      <dsp:spPr>
        <a:xfrm>
          <a:off x="616239" y="1912071"/>
          <a:ext cx="722551" cy="722551"/>
        </a:xfrm>
        <a:prstGeom prst="ellipse">
          <a:avLst/>
        </a:prstGeom>
        <a:solidFill>
          <a:schemeClr val="lt1">
            <a:hueOff val="0"/>
            <a:satOff val="0"/>
            <a:lumOff val="0"/>
            <a:alphaOff val="0"/>
          </a:schemeClr>
        </a:solidFill>
        <a:ln w="12700" cap="rnd" cmpd="sng" algn="ctr">
          <a:solidFill>
            <a:schemeClr val="accent2">
              <a:hueOff val="-1356225"/>
              <a:satOff val="-828"/>
              <a:lumOff val="3235"/>
              <a:alphaOff val="0"/>
            </a:schemeClr>
          </a:solidFill>
          <a:prstDash val="solid"/>
        </a:ln>
        <a:effectLst/>
      </dsp:spPr>
      <dsp:style>
        <a:lnRef idx="1">
          <a:scrgbClr r="0" g="0" b="0"/>
        </a:lnRef>
        <a:fillRef idx="1">
          <a:scrgbClr r="0" g="0" b="0"/>
        </a:fillRef>
        <a:effectRef idx="0">
          <a:scrgbClr r="0" g="0" b="0"/>
        </a:effectRef>
        <a:fontRef idx="minor"/>
      </dsp:style>
    </dsp:sp>
    <dsp:sp modelId="{E3105B2F-EE8C-473F-94C8-DD5BBAE0E342}">
      <dsp:nvSpPr>
        <dsp:cNvPr id="0" name=""/>
        <dsp:cNvSpPr/>
      </dsp:nvSpPr>
      <dsp:spPr>
        <a:xfrm>
          <a:off x="850387" y="2889190"/>
          <a:ext cx="9739677" cy="578041"/>
        </a:xfrm>
        <a:prstGeom prst="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82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Schools identified as a </a:t>
          </a:r>
          <a:r>
            <a:rPr lang="en-US" sz="2000" b="1" kern="1200">
              <a:latin typeface="Calibri"/>
              <a:cs typeface="Calibri"/>
            </a:rPr>
            <a:t>persistently dangerous public school.</a:t>
          </a:r>
          <a:r>
            <a:rPr lang="en-US" sz="2000" kern="1200">
              <a:latin typeface="Calibri"/>
              <a:cs typeface="Calibri"/>
            </a:rPr>
            <a:t> </a:t>
          </a:r>
        </a:p>
      </dsp:txBody>
      <dsp:txXfrm>
        <a:off x="850387" y="2889190"/>
        <a:ext cx="9739677" cy="578041"/>
      </dsp:txXfrm>
    </dsp:sp>
    <dsp:sp modelId="{4227D363-ED6F-467C-AB36-DFB3A90B3DF6}">
      <dsp:nvSpPr>
        <dsp:cNvPr id="0" name=""/>
        <dsp:cNvSpPr/>
      </dsp:nvSpPr>
      <dsp:spPr>
        <a:xfrm>
          <a:off x="489111" y="2816934"/>
          <a:ext cx="722551" cy="722551"/>
        </a:xfrm>
        <a:prstGeom prst="ellipse">
          <a:avLst/>
        </a:prstGeom>
        <a:solidFill>
          <a:schemeClr val="lt1">
            <a:hueOff val="0"/>
            <a:satOff val="0"/>
            <a:lumOff val="0"/>
            <a:alphaOff val="0"/>
          </a:schemeClr>
        </a:solidFill>
        <a:ln w="12700" cap="rnd" cmpd="sng" algn="ctr">
          <a:solidFill>
            <a:schemeClr val="accent2">
              <a:hueOff val="-2034338"/>
              <a:satOff val="-1242"/>
              <a:lumOff val="4853"/>
              <a:alphaOff val="0"/>
            </a:schemeClr>
          </a:solidFill>
          <a:prstDash val="solid"/>
        </a:ln>
        <a:effectLst/>
      </dsp:spPr>
      <dsp:style>
        <a:lnRef idx="1">
          <a:scrgbClr r="0" g="0" b="0"/>
        </a:lnRef>
        <a:fillRef idx="1">
          <a:scrgbClr r="0" g="0" b="0"/>
        </a:fillRef>
        <a:effectRef idx="0">
          <a:scrgbClr r="0" g="0" b="0"/>
        </a:effectRef>
        <a:fontRef idx="minor"/>
      </dsp:style>
    </dsp:sp>
    <dsp:sp modelId="{92A3AC04-1AD9-48F5-8C8E-78025091419C}">
      <dsp:nvSpPr>
        <dsp:cNvPr id="0" name=""/>
        <dsp:cNvSpPr/>
      </dsp:nvSpPr>
      <dsp:spPr>
        <a:xfrm>
          <a:off x="436179" y="3755974"/>
          <a:ext cx="10153885" cy="578041"/>
        </a:xfrm>
        <a:prstGeom prst="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882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Schools with the </a:t>
          </a:r>
          <a:r>
            <a:rPr lang="en-US" sz="2000" b="1" kern="1200">
              <a:latin typeface="Calibri"/>
              <a:cs typeface="Calibri"/>
            </a:rPr>
            <a:t>greatest need</a:t>
          </a:r>
          <a:r>
            <a:rPr lang="en-US" sz="2000" kern="1200">
              <a:latin typeface="Calibri"/>
              <a:cs typeface="Calibri"/>
            </a:rPr>
            <a:t>, as determined by the LEA. </a:t>
          </a:r>
        </a:p>
      </dsp:txBody>
      <dsp:txXfrm>
        <a:off x="436179" y="3755974"/>
        <a:ext cx="10153885" cy="578041"/>
      </dsp:txXfrm>
    </dsp:sp>
    <dsp:sp modelId="{5A541A8C-78DE-403B-B058-0C716212709E}">
      <dsp:nvSpPr>
        <dsp:cNvPr id="0" name=""/>
        <dsp:cNvSpPr/>
      </dsp:nvSpPr>
      <dsp:spPr>
        <a:xfrm>
          <a:off x="74903" y="3683719"/>
          <a:ext cx="722551" cy="722551"/>
        </a:xfrm>
        <a:prstGeom prst="ellipse">
          <a:avLst/>
        </a:prstGeom>
        <a:solidFill>
          <a:schemeClr val="lt1">
            <a:hueOff val="0"/>
            <a:satOff val="0"/>
            <a:lumOff val="0"/>
            <a:alphaOff val="0"/>
          </a:schemeClr>
        </a:solidFill>
        <a:ln w="12700" cap="rnd" cmpd="sng" algn="ctr">
          <a:solidFill>
            <a:schemeClr val="accent2">
              <a:hueOff val="-2712450"/>
              <a:satOff val="-1656"/>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16AEC-9294-49F0-92EF-828862BAFAAC}">
      <dsp:nvSpPr>
        <dsp:cNvPr id="0" name=""/>
        <dsp:cNvSpPr/>
      </dsp:nvSpPr>
      <dsp:spPr>
        <a:xfrm>
          <a:off x="537330" y="1747"/>
          <a:ext cx="2831182" cy="1132473"/>
        </a:xfrm>
        <a:prstGeom prst="chevron">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Step 1: </a:t>
          </a:r>
        </a:p>
        <a:p>
          <a:pPr marL="0" lvl="0" indent="0" algn="ctr" defTabSz="800100" rtl="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Activities should be</a:t>
          </a:r>
        </a:p>
      </dsp:txBody>
      <dsp:txXfrm>
        <a:off x="1103567" y="1747"/>
        <a:ext cx="1698709" cy="1132473"/>
      </dsp:txXfrm>
    </dsp:sp>
    <dsp:sp modelId="{AF499888-6085-4D1F-BAC7-21FCF19AF751}">
      <dsp:nvSpPr>
        <dsp:cNvPr id="0" name=""/>
        <dsp:cNvSpPr/>
      </dsp:nvSpPr>
      <dsp:spPr>
        <a:xfrm>
          <a:off x="3000459" y="98007"/>
          <a:ext cx="4359053"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informed by the results of a needs assessment and stakeholder engagement. </a:t>
          </a:r>
        </a:p>
      </dsp:txBody>
      <dsp:txXfrm>
        <a:off x="3470435" y="98007"/>
        <a:ext cx="3419101" cy="939952"/>
      </dsp:txXfrm>
    </dsp:sp>
    <dsp:sp modelId="{50477173-8C9E-4D2A-9DFB-F8334DCF6AD3}">
      <dsp:nvSpPr>
        <dsp:cNvPr id="0" name=""/>
        <dsp:cNvSpPr/>
      </dsp:nvSpPr>
      <dsp:spPr>
        <a:xfrm>
          <a:off x="7056946" y="98007"/>
          <a:ext cx="4114806"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for schools that were prioritized for participation.</a:t>
          </a:r>
        </a:p>
      </dsp:txBody>
      <dsp:txXfrm>
        <a:off x="7526922" y="98007"/>
        <a:ext cx="3174854" cy="939952"/>
      </dsp:txXfrm>
    </dsp:sp>
    <dsp:sp modelId="{55F2C4F1-1F1C-49F6-8055-C39D6E15CD35}">
      <dsp:nvSpPr>
        <dsp:cNvPr id="0" name=""/>
        <dsp:cNvSpPr/>
      </dsp:nvSpPr>
      <dsp:spPr>
        <a:xfrm>
          <a:off x="537330" y="1292766"/>
          <a:ext cx="2831182" cy="1132473"/>
        </a:xfrm>
        <a:prstGeom prst="chevron">
          <a:avLst/>
        </a:prstGeom>
        <a:solidFill>
          <a:schemeClr val="accent1">
            <a:alpha val="90000"/>
            <a:hueOff val="0"/>
            <a:satOff val="0"/>
            <a:lumOff val="0"/>
            <a:alphaOff val="-13333"/>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Step 2:</a:t>
          </a:r>
        </a:p>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Make sure the activity </a:t>
          </a:r>
        </a:p>
      </dsp:txBody>
      <dsp:txXfrm>
        <a:off x="1103567" y="1292766"/>
        <a:ext cx="1698709" cy="1132473"/>
      </dsp:txXfrm>
    </dsp:sp>
    <dsp:sp modelId="{9B98A85B-D934-4A78-9A0D-4D916FE550CE}">
      <dsp:nvSpPr>
        <dsp:cNvPr id="0" name=""/>
        <dsp:cNvSpPr/>
      </dsp:nvSpPr>
      <dsp:spPr>
        <a:xfrm>
          <a:off x="3028287" y="1382597"/>
          <a:ext cx="8138156"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is aligned to the purpose of at least one topic area: well-rounded education, safe and healthy schools, or effective use of technology</a:t>
          </a:r>
        </a:p>
      </dsp:txBody>
      <dsp:txXfrm>
        <a:off x="3498263" y="1382597"/>
        <a:ext cx="7198204" cy="939952"/>
      </dsp:txXfrm>
    </dsp:sp>
    <dsp:sp modelId="{B32FB1C9-8D66-4C50-A207-1D6CDC6329C3}">
      <dsp:nvSpPr>
        <dsp:cNvPr id="0" name=""/>
        <dsp:cNvSpPr/>
      </dsp:nvSpPr>
      <dsp:spPr>
        <a:xfrm>
          <a:off x="537330" y="2583786"/>
          <a:ext cx="2831182" cy="1132473"/>
        </a:xfrm>
        <a:prstGeom prst="chevron">
          <a:avLst/>
        </a:prstGeom>
        <a:solidFill>
          <a:schemeClr val="accent1">
            <a:alpha val="90000"/>
            <a:hueOff val="0"/>
            <a:satOff val="0"/>
            <a:lumOff val="0"/>
            <a:alphaOff val="-26667"/>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Step 3: </a:t>
          </a:r>
        </a:p>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The activity is</a:t>
          </a:r>
        </a:p>
      </dsp:txBody>
      <dsp:txXfrm>
        <a:off x="1103567" y="2583786"/>
        <a:ext cx="1698709" cy="1132473"/>
      </dsp:txXfrm>
    </dsp:sp>
    <dsp:sp modelId="{02049AD3-D0E3-4B75-8DD8-96716A52B54B}">
      <dsp:nvSpPr>
        <dsp:cNvPr id="0" name=""/>
        <dsp:cNvSpPr/>
      </dsp:nvSpPr>
      <dsp:spPr>
        <a:xfrm>
          <a:off x="3000459" y="2680046"/>
          <a:ext cx="2011686"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 allowable</a:t>
          </a:r>
        </a:p>
      </dsp:txBody>
      <dsp:txXfrm>
        <a:off x="3470435" y="2680046"/>
        <a:ext cx="1071734" cy="939952"/>
      </dsp:txXfrm>
    </dsp:sp>
    <dsp:sp modelId="{0947F070-D1B6-4CDF-9754-6ACC467D9EC7}">
      <dsp:nvSpPr>
        <dsp:cNvPr id="0" name=""/>
        <dsp:cNvSpPr/>
      </dsp:nvSpPr>
      <dsp:spPr>
        <a:xfrm>
          <a:off x="4683162" y="2663832"/>
          <a:ext cx="2468879"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 reasonable and necessary  </a:t>
          </a:r>
        </a:p>
      </dsp:txBody>
      <dsp:txXfrm>
        <a:off x="5153138" y="2663832"/>
        <a:ext cx="1528927" cy="939952"/>
      </dsp:txXfrm>
    </dsp:sp>
    <dsp:sp modelId="{F8073BF7-7077-4154-BF35-3CB81DDE6062}">
      <dsp:nvSpPr>
        <dsp:cNvPr id="0" name=""/>
        <dsp:cNvSpPr/>
      </dsp:nvSpPr>
      <dsp:spPr>
        <a:xfrm>
          <a:off x="6823058" y="2680046"/>
          <a:ext cx="2011686"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 allocable</a:t>
          </a:r>
        </a:p>
      </dsp:txBody>
      <dsp:txXfrm>
        <a:off x="7293034" y="2680046"/>
        <a:ext cx="1071734" cy="939952"/>
      </dsp:txXfrm>
    </dsp:sp>
    <dsp:sp modelId="{451244FE-4860-4B5C-815B-BCD1A32D8E0F}">
      <dsp:nvSpPr>
        <dsp:cNvPr id="0" name=""/>
        <dsp:cNvSpPr/>
      </dsp:nvSpPr>
      <dsp:spPr>
        <a:xfrm>
          <a:off x="8520177" y="2644769"/>
          <a:ext cx="2694280"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supplemental</a:t>
          </a:r>
        </a:p>
      </dsp:txBody>
      <dsp:txXfrm>
        <a:off x="8990153" y="2644769"/>
        <a:ext cx="1754328" cy="939952"/>
      </dsp:txXfrm>
    </dsp:sp>
    <dsp:sp modelId="{F868ED72-EF79-4133-8100-0AB595C1131B}">
      <dsp:nvSpPr>
        <dsp:cNvPr id="0" name=""/>
        <dsp:cNvSpPr/>
      </dsp:nvSpPr>
      <dsp:spPr>
        <a:xfrm>
          <a:off x="537330" y="3874805"/>
          <a:ext cx="2831182" cy="1132473"/>
        </a:xfrm>
        <a:prstGeom prst="chevron">
          <a:avLst/>
        </a:prstGeom>
        <a:solidFill>
          <a:schemeClr val="accent1">
            <a:alpha val="90000"/>
            <a:hueOff val="0"/>
            <a:satOff val="0"/>
            <a:lumOff val="0"/>
            <a:alphaOff val="-40000"/>
          </a:schemeClr>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Step 4:</a:t>
          </a:r>
        </a:p>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Make sure the activity</a:t>
          </a:r>
        </a:p>
      </dsp:txBody>
      <dsp:txXfrm>
        <a:off x="1103567" y="3874805"/>
        <a:ext cx="1698709" cy="1132473"/>
      </dsp:txXfrm>
    </dsp:sp>
    <dsp:sp modelId="{891A9CE1-425C-4E31-81FE-4CF3BFBC312C}">
      <dsp:nvSpPr>
        <dsp:cNvPr id="0" name=""/>
        <dsp:cNvSpPr/>
      </dsp:nvSpPr>
      <dsp:spPr>
        <a:xfrm>
          <a:off x="3000459" y="3971065"/>
          <a:ext cx="2349881"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is not prohibited in ESEA</a:t>
          </a:r>
        </a:p>
      </dsp:txBody>
      <dsp:txXfrm>
        <a:off x="3470435" y="3971065"/>
        <a:ext cx="1409929" cy="939952"/>
      </dsp:txXfrm>
    </dsp:sp>
    <dsp:sp modelId="{1E4F42B1-87BA-4952-AFF3-F594D49E425F}">
      <dsp:nvSpPr>
        <dsp:cNvPr id="0" name=""/>
        <dsp:cNvSpPr/>
      </dsp:nvSpPr>
      <dsp:spPr>
        <a:xfrm>
          <a:off x="5021357" y="3971065"/>
          <a:ext cx="2838915"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is not required by federal, State or local laws</a:t>
          </a:r>
        </a:p>
      </dsp:txBody>
      <dsp:txXfrm>
        <a:off x="5491333" y="3971065"/>
        <a:ext cx="1898963" cy="939952"/>
      </dsp:txXfrm>
    </dsp:sp>
    <dsp:sp modelId="{93FD2D2C-8312-43BE-AD5E-31F962431D70}">
      <dsp:nvSpPr>
        <dsp:cNvPr id="0" name=""/>
        <dsp:cNvSpPr/>
      </dsp:nvSpPr>
      <dsp:spPr>
        <a:xfrm>
          <a:off x="7531289" y="3971065"/>
          <a:ext cx="3644031" cy="939952"/>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was not paid for with State, Local, or other funds in the previous year</a:t>
          </a:r>
        </a:p>
      </dsp:txBody>
      <dsp:txXfrm>
        <a:off x="8001265" y="3971065"/>
        <a:ext cx="2704079" cy="939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674B-B2D1-4BDC-B5DD-7068EBA873EF}">
      <dsp:nvSpPr>
        <dsp:cNvPr id="0" name=""/>
        <dsp:cNvSpPr/>
      </dsp:nvSpPr>
      <dsp:spPr>
        <a:xfrm>
          <a:off x="1832501" y="2"/>
          <a:ext cx="2318255" cy="735592"/>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Allowable</a:t>
          </a:r>
          <a:endParaRPr lang="en-US" sz="2200" kern="1200">
            <a:latin typeface="Calibri" panose="020F0502020204030204" pitchFamily="34" charset="0"/>
            <a:cs typeface="Calibri" panose="020F0502020204030204" pitchFamily="34" charset="0"/>
          </a:endParaRPr>
        </a:p>
      </dsp:txBody>
      <dsp:txXfrm>
        <a:off x="2200297" y="2"/>
        <a:ext cx="1582663" cy="735592"/>
      </dsp:txXfrm>
    </dsp:sp>
    <dsp:sp modelId="{422AE7A9-6181-48EB-A260-BB5D0EF039DC}">
      <dsp:nvSpPr>
        <dsp:cNvPr id="0" name=""/>
        <dsp:cNvSpPr/>
      </dsp:nvSpPr>
      <dsp:spPr>
        <a:xfrm>
          <a:off x="3992644" y="64144"/>
          <a:ext cx="7954285" cy="610541"/>
        </a:xfrm>
        <a:prstGeom prst="chevron">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under individual program rules.</a:t>
          </a:r>
          <a:endParaRPr lang="en-US" sz="2000" kern="1200">
            <a:latin typeface="Calibri" panose="020F0502020204030204" pitchFamily="34" charset="0"/>
            <a:cs typeface="Calibri" panose="020F0502020204030204" pitchFamily="34" charset="0"/>
          </a:endParaRPr>
        </a:p>
      </dsp:txBody>
      <dsp:txXfrm>
        <a:off x="4297915" y="64144"/>
        <a:ext cx="7343744" cy="610541"/>
      </dsp:txXfrm>
    </dsp:sp>
    <dsp:sp modelId="{5C29259A-5A0B-4520-A3D4-D317561E2FFA}">
      <dsp:nvSpPr>
        <dsp:cNvPr id="0" name=""/>
        <dsp:cNvSpPr/>
      </dsp:nvSpPr>
      <dsp:spPr>
        <a:xfrm>
          <a:off x="1832501" y="795597"/>
          <a:ext cx="2318255" cy="735592"/>
        </a:xfrm>
        <a:prstGeom prst="chevron">
          <a:avLst/>
        </a:prstGeom>
        <a:solidFill>
          <a:schemeClr val="accent2">
            <a:hueOff val="-542490"/>
            <a:satOff val="-331"/>
            <a:lumOff val="1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Necessary</a:t>
          </a:r>
          <a:endParaRPr lang="en-US" altLang="en-US" sz="2200" kern="1200">
            <a:latin typeface="Calibri" panose="020F0502020204030204" pitchFamily="34" charset="0"/>
            <a:cs typeface="Calibri" panose="020F0502020204030204" pitchFamily="34" charset="0"/>
          </a:endParaRPr>
        </a:p>
      </dsp:txBody>
      <dsp:txXfrm>
        <a:off x="2200297" y="795597"/>
        <a:ext cx="1582663" cy="735592"/>
      </dsp:txXfrm>
    </dsp:sp>
    <dsp:sp modelId="{43E7C184-3E95-4318-AA30-FFEDEBFDE98E}">
      <dsp:nvSpPr>
        <dsp:cNvPr id="0" name=""/>
        <dsp:cNvSpPr/>
      </dsp:nvSpPr>
      <dsp:spPr>
        <a:xfrm>
          <a:off x="3964635" y="858125"/>
          <a:ext cx="7954285" cy="610541"/>
        </a:xfrm>
        <a:prstGeom prst="chevron">
          <a:avLst/>
        </a:prstGeom>
        <a:solidFill>
          <a:schemeClr val="accent2">
            <a:tint val="40000"/>
            <a:alpha val="90000"/>
            <a:hueOff val="-748274"/>
            <a:satOff val="1505"/>
            <a:lumOff val="229"/>
            <a:alphaOff val="0"/>
          </a:schemeClr>
        </a:solidFill>
        <a:ln w="19050" cap="rnd" cmpd="sng" algn="ctr">
          <a:solidFill>
            <a:schemeClr val="accent2">
              <a:tint val="40000"/>
              <a:alpha val="90000"/>
              <a:hueOff val="-748274"/>
              <a:satOff val="1505"/>
              <a:lumOff val="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for the proper and efficient performance of the program.</a:t>
          </a:r>
        </a:p>
      </dsp:txBody>
      <dsp:txXfrm>
        <a:off x="4269906" y="858125"/>
        <a:ext cx="7343744" cy="610541"/>
      </dsp:txXfrm>
    </dsp:sp>
    <dsp:sp modelId="{ABE74536-333B-45E9-95DD-60BF5DCBF8CE}">
      <dsp:nvSpPr>
        <dsp:cNvPr id="0" name=""/>
        <dsp:cNvSpPr/>
      </dsp:nvSpPr>
      <dsp:spPr>
        <a:xfrm>
          <a:off x="1832501" y="1634172"/>
          <a:ext cx="2318255" cy="735592"/>
        </a:xfrm>
        <a:prstGeom prst="chevron">
          <a:avLst/>
        </a:prstGeom>
        <a:solidFill>
          <a:schemeClr val="accent2">
            <a:hueOff val="-1084980"/>
            <a:satOff val="-662"/>
            <a:lumOff val="2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Reasonable</a:t>
          </a:r>
          <a:endParaRPr lang="en-US" altLang="en-US" sz="2200" kern="1200">
            <a:latin typeface="Calibri" panose="020F0502020204030204" pitchFamily="34" charset="0"/>
            <a:cs typeface="Calibri" panose="020F0502020204030204" pitchFamily="34" charset="0"/>
          </a:endParaRPr>
        </a:p>
      </dsp:txBody>
      <dsp:txXfrm>
        <a:off x="2200297" y="1634172"/>
        <a:ext cx="1582663" cy="735592"/>
      </dsp:txXfrm>
    </dsp:sp>
    <dsp:sp modelId="{70168ED6-9F5E-41A7-A218-C54E8B545C8C}">
      <dsp:nvSpPr>
        <dsp:cNvPr id="0" name=""/>
        <dsp:cNvSpPr/>
      </dsp:nvSpPr>
      <dsp:spPr>
        <a:xfrm>
          <a:off x="3992644" y="1696700"/>
          <a:ext cx="7954285" cy="610541"/>
        </a:xfrm>
        <a:prstGeom prst="chevron">
          <a:avLst/>
        </a:prstGeom>
        <a:solidFill>
          <a:schemeClr val="accent2">
            <a:tint val="40000"/>
            <a:alpha val="90000"/>
            <a:hueOff val="-1496547"/>
            <a:satOff val="3010"/>
            <a:lumOff val="459"/>
            <a:alphaOff val="0"/>
          </a:schemeClr>
        </a:solidFill>
        <a:ln w="19050" cap="rnd" cmpd="sng" algn="ctr">
          <a:solidFill>
            <a:schemeClr val="accent2">
              <a:tint val="40000"/>
              <a:alpha val="90000"/>
              <a:hueOff val="-1496547"/>
              <a:satOff val="3010"/>
              <a:lumOff val="4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in that it would be a cost that a prudent person would incur under similar circumstances.</a:t>
          </a:r>
        </a:p>
      </dsp:txBody>
      <dsp:txXfrm>
        <a:off x="4297915" y="1696700"/>
        <a:ext cx="7343744" cy="610541"/>
      </dsp:txXfrm>
    </dsp:sp>
    <dsp:sp modelId="{0E5A45B3-61C2-4082-ADA8-90D6FACBF835}">
      <dsp:nvSpPr>
        <dsp:cNvPr id="0" name=""/>
        <dsp:cNvSpPr/>
      </dsp:nvSpPr>
      <dsp:spPr>
        <a:xfrm>
          <a:off x="1832501" y="2472747"/>
          <a:ext cx="2318255" cy="735592"/>
        </a:xfrm>
        <a:prstGeom prst="chevron">
          <a:avLst/>
        </a:prstGeom>
        <a:solidFill>
          <a:schemeClr val="accent2">
            <a:hueOff val="-1627470"/>
            <a:satOff val="-994"/>
            <a:lumOff val="3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Allocable</a:t>
          </a:r>
          <a:endParaRPr lang="en-US" altLang="en-US" sz="2200" kern="1200">
            <a:latin typeface="Calibri" panose="020F0502020204030204" pitchFamily="34" charset="0"/>
            <a:cs typeface="Calibri" panose="020F0502020204030204" pitchFamily="34" charset="0"/>
          </a:endParaRPr>
        </a:p>
      </dsp:txBody>
      <dsp:txXfrm>
        <a:off x="2200297" y="2472747"/>
        <a:ext cx="1582663" cy="735592"/>
      </dsp:txXfrm>
    </dsp:sp>
    <dsp:sp modelId="{97381633-6949-48FF-A1FC-FD784A733413}">
      <dsp:nvSpPr>
        <dsp:cNvPr id="0" name=""/>
        <dsp:cNvSpPr/>
      </dsp:nvSpPr>
      <dsp:spPr>
        <a:xfrm>
          <a:off x="3992644" y="2535275"/>
          <a:ext cx="7954285" cy="610541"/>
        </a:xfrm>
        <a:prstGeom prst="chevron">
          <a:avLst/>
        </a:prstGeom>
        <a:solidFill>
          <a:schemeClr val="accent2">
            <a:tint val="40000"/>
            <a:alpha val="90000"/>
            <a:hueOff val="-2244821"/>
            <a:satOff val="4516"/>
            <a:lumOff val="688"/>
            <a:alphaOff val="0"/>
          </a:schemeClr>
        </a:solidFill>
        <a:ln w="19050" cap="rnd" cmpd="sng" algn="ctr">
          <a:solidFill>
            <a:schemeClr val="accent2">
              <a:tint val="40000"/>
              <a:alpha val="90000"/>
              <a:hueOff val="-2244821"/>
              <a:satOff val="4516"/>
              <a:lumOff val="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to the program, such that the program must benefit in proportion to the amount charged to the federal program.</a:t>
          </a:r>
        </a:p>
      </dsp:txBody>
      <dsp:txXfrm>
        <a:off x="4297915" y="2535275"/>
        <a:ext cx="7343744" cy="610541"/>
      </dsp:txXfrm>
    </dsp:sp>
    <dsp:sp modelId="{F15F62E9-B207-4074-9839-737712C1550D}">
      <dsp:nvSpPr>
        <dsp:cNvPr id="0" name=""/>
        <dsp:cNvSpPr/>
      </dsp:nvSpPr>
      <dsp:spPr>
        <a:xfrm>
          <a:off x="1832501" y="3311322"/>
          <a:ext cx="2318255" cy="735592"/>
        </a:xfrm>
        <a:prstGeom prst="chevron">
          <a:avLst/>
        </a:prstGeom>
        <a:solidFill>
          <a:schemeClr val="accent2">
            <a:hueOff val="-2169960"/>
            <a:satOff val="-1325"/>
            <a:lumOff val="5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Authorized</a:t>
          </a:r>
          <a:endParaRPr lang="en-US" altLang="en-US" sz="2200" kern="1200">
            <a:latin typeface="Calibri" panose="020F0502020204030204" pitchFamily="34" charset="0"/>
            <a:cs typeface="Calibri" panose="020F0502020204030204" pitchFamily="34" charset="0"/>
          </a:endParaRPr>
        </a:p>
      </dsp:txBody>
      <dsp:txXfrm>
        <a:off x="2200297" y="3311322"/>
        <a:ext cx="1582663" cy="735592"/>
      </dsp:txXfrm>
    </dsp:sp>
    <dsp:sp modelId="{9E13E6BC-7335-4B21-AC36-3B4E69C7EC85}">
      <dsp:nvSpPr>
        <dsp:cNvPr id="0" name=""/>
        <dsp:cNvSpPr/>
      </dsp:nvSpPr>
      <dsp:spPr>
        <a:xfrm>
          <a:off x="3992644" y="3373849"/>
          <a:ext cx="7954285" cy="610541"/>
        </a:xfrm>
        <a:prstGeom prst="chevron">
          <a:avLst/>
        </a:prstGeom>
        <a:solidFill>
          <a:schemeClr val="accent2">
            <a:tint val="40000"/>
            <a:alpha val="90000"/>
            <a:hueOff val="-2993095"/>
            <a:satOff val="6021"/>
            <a:lumOff val="918"/>
            <a:alphaOff val="0"/>
          </a:schemeClr>
        </a:solidFill>
        <a:ln w="19050" cap="rnd" cmpd="sng" algn="ctr">
          <a:solidFill>
            <a:schemeClr val="accent2">
              <a:tint val="40000"/>
              <a:alpha val="90000"/>
              <a:hueOff val="-2993095"/>
              <a:satOff val="6021"/>
              <a:lumOff val="9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or otherwise not prohibited, by federal, state or local rules.</a:t>
          </a:r>
        </a:p>
      </dsp:txBody>
      <dsp:txXfrm>
        <a:off x="4297915" y="3373849"/>
        <a:ext cx="7343744" cy="610541"/>
      </dsp:txXfrm>
    </dsp:sp>
    <dsp:sp modelId="{44D34312-4D83-4320-878B-F8545584B912}">
      <dsp:nvSpPr>
        <dsp:cNvPr id="0" name=""/>
        <dsp:cNvSpPr/>
      </dsp:nvSpPr>
      <dsp:spPr>
        <a:xfrm>
          <a:off x="1842137" y="4149897"/>
          <a:ext cx="2318255" cy="735592"/>
        </a:xfrm>
        <a:prstGeom prst="chevron">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altLang="en-US" sz="2200" b="1" kern="1200">
              <a:latin typeface="Calibri" panose="020F0502020204030204" pitchFamily="34" charset="0"/>
              <a:cs typeface="Calibri" panose="020F0502020204030204" pitchFamily="34" charset="0"/>
            </a:rPr>
            <a:t>Documented</a:t>
          </a:r>
          <a:endParaRPr lang="en-US" altLang="en-US" sz="2200" kern="1200">
            <a:latin typeface="Calibri" panose="020F0502020204030204" pitchFamily="34" charset="0"/>
            <a:cs typeface="Calibri" panose="020F0502020204030204" pitchFamily="34" charset="0"/>
          </a:endParaRPr>
        </a:p>
      </dsp:txBody>
      <dsp:txXfrm>
        <a:off x="2209933" y="4149897"/>
        <a:ext cx="1582663" cy="735592"/>
      </dsp:txXfrm>
    </dsp:sp>
    <dsp:sp modelId="{9AC25B5F-9244-41DB-855C-CF90E797258D}">
      <dsp:nvSpPr>
        <dsp:cNvPr id="0" name=""/>
        <dsp:cNvSpPr/>
      </dsp:nvSpPr>
      <dsp:spPr>
        <a:xfrm>
          <a:off x="3992644" y="4212424"/>
          <a:ext cx="7954285" cy="610541"/>
        </a:xfrm>
        <a:prstGeom prst="chevron">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altLang="en-US" sz="2000" kern="1200">
              <a:latin typeface="Calibri" panose="020F0502020204030204" pitchFamily="34" charset="0"/>
              <a:cs typeface="Calibri" panose="020F0502020204030204" pitchFamily="34" charset="0"/>
            </a:rPr>
            <a:t>to justify all fiscal and program requirements.</a:t>
          </a:r>
        </a:p>
      </dsp:txBody>
      <dsp:txXfrm>
        <a:off x="4297915" y="4212424"/>
        <a:ext cx="7343744" cy="610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BCCE0-9ACD-4D79-88E2-0FE918CCAC44}">
      <dsp:nvSpPr>
        <dsp:cNvPr id="0" name=""/>
        <dsp:cNvSpPr/>
      </dsp:nvSpPr>
      <dsp:spPr>
        <a:xfrm>
          <a:off x="2002989" y="0"/>
          <a:ext cx="2002989" cy="1755006"/>
        </a:xfrm>
        <a:prstGeom prst="trapezoid">
          <a:avLst>
            <a:gd name="adj" fmla="val 57065"/>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endParaRPr lang="en-US" sz="2000" kern="1200">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Additional                        Funds</a:t>
          </a:r>
        </a:p>
      </dsp:txBody>
      <dsp:txXfrm>
        <a:off x="2002989" y="0"/>
        <a:ext cx="2002989" cy="1755006"/>
      </dsp:txXfrm>
    </dsp:sp>
    <dsp:sp modelId="{AC9B198E-1857-4B56-BEF7-A6DBE3DE227F}">
      <dsp:nvSpPr>
        <dsp:cNvPr id="0" name=""/>
        <dsp:cNvSpPr/>
      </dsp:nvSpPr>
      <dsp:spPr>
        <a:xfrm>
          <a:off x="1001494" y="1755006"/>
          <a:ext cx="4005978" cy="1755006"/>
        </a:xfrm>
        <a:prstGeom prst="trapezoid">
          <a:avLst>
            <a:gd name="adj" fmla="val 57065"/>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cs typeface="Calibri" panose="020F0502020204030204" pitchFamily="34" charset="0"/>
            </a:rPr>
            <a:t>Federal Funds</a:t>
          </a:r>
        </a:p>
      </dsp:txBody>
      <dsp:txXfrm>
        <a:off x="1702540" y="1755006"/>
        <a:ext cx="2603885" cy="1755006"/>
      </dsp:txXfrm>
    </dsp:sp>
    <dsp:sp modelId="{0EA33A55-0196-4AB8-9811-11F94754A1CE}">
      <dsp:nvSpPr>
        <dsp:cNvPr id="0" name=""/>
        <dsp:cNvSpPr/>
      </dsp:nvSpPr>
      <dsp:spPr>
        <a:xfrm>
          <a:off x="0" y="3510012"/>
          <a:ext cx="6008967" cy="1755006"/>
        </a:xfrm>
        <a:prstGeom prst="trapezoid">
          <a:avLst>
            <a:gd name="adj" fmla="val 57065"/>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baseline="0">
              <a:latin typeface="Calibri" panose="020F0502020204030204" pitchFamily="34" charset="0"/>
              <a:cs typeface="Calibri" panose="020F0502020204030204" pitchFamily="34" charset="0"/>
            </a:rPr>
            <a:t>State and Local Funds </a:t>
          </a:r>
        </a:p>
      </dsp:txBody>
      <dsp:txXfrm>
        <a:off x="1051569" y="3510012"/>
        <a:ext cx="3905828" cy="1755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85FFE-2A4A-4CE7-A770-66934BD3BE6E}">
      <dsp:nvSpPr>
        <dsp:cNvPr id="0" name=""/>
        <dsp:cNvSpPr/>
      </dsp:nvSpPr>
      <dsp:spPr>
        <a:xfrm>
          <a:off x="0" y="419039"/>
          <a:ext cx="11360844" cy="187379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0E68DFE-3664-41DD-ACC9-9C0C15289B03}">
      <dsp:nvSpPr>
        <dsp:cNvPr id="0" name=""/>
        <dsp:cNvSpPr/>
      </dsp:nvSpPr>
      <dsp:spPr>
        <a:xfrm>
          <a:off x="349491" y="350279"/>
          <a:ext cx="1225501" cy="1381020"/>
        </a:xfrm>
        <a:prstGeom prst="roundRect">
          <a:avLst>
            <a:gd name="adj" fmla="val 10000"/>
          </a:avLst>
        </a:prstGeom>
        <a:solidFill>
          <a:srgbClr val="8FBAE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805E04A-4214-485F-9EB2-6DA06F05D294}">
      <dsp:nvSpPr>
        <dsp:cNvPr id="0" name=""/>
        <dsp:cNvSpPr/>
      </dsp:nvSpPr>
      <dsp:spPr>
        <a:xfrm rot="10800000">
          <a:off x="357689" y="1777408"/>
          <a:ext cx="1225501" cy="3842157"/>
        </a:xfrm>
        <a:prstGeom prst="round2SameRect">
          <a:avLst>
            <a:gd name="adj1" fmla="val 10500"/>
            <a:gd name="adj2" fmla="val 0"/>
          </a:avLst>
        </a:prstGeom>
        <a:solidFill>
          <a:srgbClr val="8FBAE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for construction, renovation, or repair of any school facility, except as authorized under this Act </a:t>
          </a:r>
        </a:p>
      </dsp:txBody>
      <dsp:txXfrm rot="10800000">
        <a:off x="395377" y="1777408"/>
        <a:ext cx="1150125" cy="3804469"/>
      </dsp:txXfrm>
    </dsp:sp>
    <dsp:sp modelId="{7BF2670F-6AF0-482A-8904-72F31018FF66}">
      <dsp:nvSpPr>
        <dsp:cNvPr id="0" name=""/>
        <dsp:cNvSpPr/>
      </dsp:nvSpPr>
      <dsp:spPr>
        <a:xfrm>
          <a:off x="1712714" y="314820"/>
          <a:ext cx="1225501" cy="1381020"/>
        </a:xfrm>
        <a:prstGeom prst="roundRect">
          <a:avLst>
            <a:gd name="adj" fmla="val 10000"/>
          </a:avLst>
        </a:prstGeom>
        <a:solidFill>
          <a:srgbClr val="8FBAE4">
            <a:tint val="50000"/>
            <a:hueOff val="-1505365"/>
            <a:satOff val="6292"/>
            <a:lumOff val="-23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970B9A-FDA3-4F33-9809-362501D3070B}">
      <dsp:nvSpPr>
        <dsp:cNvPr id="0" name=""/>
        <dsp:cNvSpPr/>
      </dsp:nvSpPr>
      <dsp:spPr>
        <a:xfrm rot="10800000">
          <a:off x="1705741" y="1777408"/>
          <a:ext cx="1225501" cy="3842157"/>
        </a:xfrm>
        <a:prstGeom prst="round2SameRect">
          <a:avLst>
            <a:gd name="adj1" fmla="val 10500"/>
            <a:gd name="adj2" fmla="val 0"/>
          </a:avLst>
        </a:prstGeom>
        <a:solidFill>
          <a:srgbClr val="8FBAE4">
            <a:hueOff val="-1399763"/>
            <a:satOff val="5550"/>
            <a:lumOff val="-299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for transportation unless otherwise authorized under this Act</a:t>
          </a:r>
        </a:p>
      </dsp:txBody>
      <dsp:txXfrm rot="10800000">
        <a:off x="1743429" y="1777408"/>
        <a:ext cx="1150125" cy="3804469"/>
      </dsp:txXfrm>
    </dsp:sp>
    <dsp:sp modelId="{82178DD7-3B07-41B0-8652-333E53E19C90}">
      <dsp:nvSpPr>
        <dsp:cNvPr id="0" name=""/>
        <dsp:cNvSpPr/>
      </dsp:nvSpPr>
      <dsp:spPr>
        <a:xfrm>
          <a:off x="3045594" y="350279"/>
          <a:ext cx="1225501" cy="1381020"/>
        </a:xfrm>
        <a:prstGeom prst="roundRect">
          <a:avLst>
            <a:gd name="adj" fmla="val 10000"/>
          </a:avLst>
        </a:prstGeom>
        <a:solidFill>
          <a:srgbClr val="8FBAE4">
            <a:tint val="50000"/>
            <a:hueOff val="-3010731"/>
            <a:satOff val="12584"/>
            <a:lumOff val="-46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05A9A00-5213-411C-9AD8-AF998DFC7F4E}">
      <dsp:nvSpPr>
        <dsp:cNvPr id="0" name=""/>
        <dsp:cNvSpPr/>
      </dsp:nvSpPr>
      <dsp:spPr>
        <a:xfrm rot="10800000">
          <a:off x="3053792" y="1777408"/>
          <a:ext cx="1225501" cy="3842157"/>
        </a:xfrm>
        <a:prstGeom prst="round2SameRect">
          <a:avLst>
            <a:gd name="adj1" fmla="val 10500"/>
            <a:gd name="adj2" fmla="val 0"/>
          </a:avLst>
        </a:prstGeom>
        <a:solidFill>
          <a:srgbClr val="8FBAE4">
            <a:hueOff val="-2799526"/>
            <a:satOff val="11100"/>
            <a:lumOff val="-599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to develop or distribute materials, or operate programs or courses of instruction directed at youth, that are designed to promote or encourage sexual activity, whether homosexual or heterosexual</a:t>
          </a:r>
        </a:p>
      </dsp:txBody>
      <dsp:txXfrm rot="10800000">
        <a:off x="3091480" y="1777408"/>
        <a:ext cx="1150125" cy="3804469"/>
      </dsp:txXfrm>
    </dsp:sp>
    <dsp:sp modelId="{5099FDFC-A59F-4844-92FA-22063C2425AB}">
      <dsp:nvSpPr>
        <dsp:cNvPr id="0" name=""/>
        <dsp:cNvSpPr/>
      </dsp:nvSpPr>
      <dsp:spPr>
        <a:xfrm>
          <a:off x="4393645" y="350279"/>
          <a:ext cx="1225501" cy="1381020"/>
        </a:xfrm>
        <a:prstGeom prst="roundRect">
          <a:avLst>
            <a:gd name="adj" fmla="val 10000"/>
          </a:avLst>
        </a:prstGeom>
        <a:solidFill>
          <a:srgbClr val="8FBAE4">
            <a:tint val="50000"/>
            <a:hueOff val="-4516096"/>
            <a:satOff val="18876"/>
            <a:lumOff val="-69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3D0CBF9-83FA-43FE-A66B-13FF5AAB13A8}">
      <dsp:nvSpPr>
        <dsp:cNvPr id="0" name=""/>
        <dsp:cNvSpPr/>
      </dsp:nvSpPr>
      <dsp:spPr>
        <a:xfrm rot="10800000">
          <a:off x="4401844" y="1777408"/>
          <a:ext cx="1225501" cy="3842157"/>
        </a:xfrm>
        <a:prstGeom prst="round2SameRect">
          <a:avLst>
            <a:gd name="adj1" fmla="val 10500"/>
            <a:gd name="adj2" fmla="val 0"/>
          </a:avLst>
        </a:prstGeom>
        <a:solidFill>
          <a:srgbClr val="8FBAE4">
            <a:hueOff val="-4199290"/>
            <a:satOff val="16650"/>
            <a:lumOff val="-89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to distribute or to aid in the distribution of legally obscene materials to minors on school grounds; to provide sex education or HIV-prevention education in schools unless that instruction is age-appropriate and includes the health benefits of abstinence</a:t>
          </a:r>
        </a:p>
      </dsp:txBody>
      <dsp:txXfrm rot="10800000">
        <a:off x="4439532" y="1777408"/>
        <a:ext cx="1150125" cy="3804469"/>
      </dsp:txXfrm>
    </dsp:sp>
    <dsp:sp modelId="{150B78CE-FA41-448F-8069-7D1F35D35B15}">
      <dsp:nvSpPr>
        <dsp:cNvPr id="0" name=""/>
        <dsp:cNvSpPr/>
      </dsp:nvSpPr>
      <dsp:spPr>
        <a:xfrm>
          <a:off x="5741697" y="350279"/>
          <a:ext cx="1225501" cy="1381020"/>
        </a:xfrm>
        <a:prstGeom prst="roundRect">
          <a:avLst>
            <a:gd name="adj" fmla="val 10000"/>
          </a:avLst>
        </a:prstGeom>
        <a:solidFill>
          <a:srgbClr val="8FBAE4">
            <a:tint val="50000"/>
            <a:hueOff val="-6021462"/>
            <a:satOff val="25168"/>
            <a:lumOff val="-92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BC85D6-CBD3-4F17-86E7-106AD88C1276}">
      <dsp:nvSpPr>
        <dsp:cNvPr id="0" name=""/>
        <dsp:cNvSpPr/>
      </dsp:nvSpPr>
      <dsp:spPr>
        <a:xfrm rot="10800000">
          <a:off x="5749896" y="1777408"/>
          <a:ext cx="1225501" cy="3842157"/>
        </a:xfrm>
        <a:prstGeom prst="round2SameRect">
          <a:avLst>
            <a:gd name="adj1" fmla="val 10500"/>
            <a:gd name="adj2" fmla="val 0"/>
          </a:avLst>
        </a:prstGeom>
        <a:solidFill>
          <a:srgbClr val="8FBAE4">
            <a:hueOff val="-5599053"/>
            <a:satOff val="22199"/>
            <a:lumOff val="-1198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to operate a program of contraceptive distribution in schools</a:t>
          </a:r>
        </a:p>
      </dsp:txBody>
      <dsp:txXfrm rot="10800000">
        <a:off x="5787584" y="1777408"/>
        <a:ext cx="1150125" cy="3804469"/>
      </dsp:txXfrm>
    </dsp:sp>
    <dsp:sp modelId="{20685BE6-320A-40F8-982C-F8A3DE86AB73}">
      <dsp:nvSpPr>
        <dsp:cNvPr id="0" name=""/>
        <dsp:cNvSpPr/>
      </dsp:nvSpPr>
      <dsp:spPr>
        <a:xfrm>
          <a:off x="7089749" y="350279"/>
          <a:ext cx="1225501" cy="1381020"/>
        </a:xfrm>
        <a:prstGeom prst="roundRect">
          <a:avLst>
            <a:gd name="adj" fmla="val 10000"/>
          </a:avLst>
        </a:prstGeom>
        <a:solidFill>
          <a:srgbClr val="8FBAE4">
            <a:tint val="50000"/>
            <a:hueOff val="-7526827"/>
            <a:satOff val="31460"/>
            <a:lumOff val="-115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EEE99AD-5330-46CB-8706-5BB074831DA6}">
      <dsp:nvSpPr>
        <dsp:cNvPr id="0" name=""/>
        <dsp:cNvSpPr/>
      </dsp:nvSpPr>
      <dsp:spPr>
        <a:xfrm rot="10800000">
          <a:off x="7120043" y="1754405"/>
          <a:ext cx="1225501" cy="3842157"/>
        </a:xfrm>
        <a:prstGeom prst="round2SameRect">
          <a:avLst>
            <a:gd name="adj1" fmla="val 10500"/>
            <a:gd name="adj2" fmla="val 0"/>
          </a:avLst>
        </a:prstGeom>
        <a:solidFill>
          <a:srgbClr val="8FBAE4">
            <a:hueOff val="-6998816"/>
            <a:satOff val="27749"/>
            <a:lumOff val="-1498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rtl="0">
            <a:lnSpc>
              <a:spcPct val="90000"/>
            </a:lnSpc>
            <a:spcBef>
              <a:spcPct val="0"/>
            </a:spcBef>
            <a:spcAft>
              <a:spcPct val="35000"/>
            </a:spcAft>
            <a:buNone/>
          </a:pPr>
          <a:r>
            <a:rPr lang="en-US" sz="1400" kern="1200">
              <a:solidFill>
                <a:sysClr val="windowText" lastClr="000000"/>
              </a:solidFill>
              <a:latin typeface="Calibri" panose="020F0502020204030204" pitchFamily="34" charset="0"/>
              <a:ea typeface="+mn-ea"/>
              <a:cs typeface="Calibri" panose="020F0502020204030204" pitchFamily="34" charset="0"/>
            </a:rPr>
            <a:t>to purchase or provide training on use of dangerous weapons </a:t>
          </a:r>
        </a:p>
      </dsp:txBody>
      <dsp:txXfrm rot="10800000">
        <a:off x="7157731" y="1754405"/>
        <a:ext cx="1150125" cy="3804469"/>
      </dsp:txXfrm>
    </dsp:sp>
    <dsp:sp modelId="{009500FC-DA05-4095-9D00-0D154B981FEF}">
      <dsp:nvSpPr>
        <dsp:cNvPr id="0" name=""/>
        <dsp:cNvSpPr/>
      </dsp:nvSpPr>
      <dsp:spPr>
        <a:xfrm>
          <a:off x="8431097" y="364961"/>
          <a:ext cx="1225501" cy="1380742"/>
        </a:xfrm>
        <a:prstGeom prst="roundRect">
          <a:avLst>
            <a:gd name="adj" fmla="val 10000"/>
          </a:avLst>
        </a:prstGeom>
        <a:solidFill>
          <a:srgbClr val="8FBAE4">
            <a:tint val="50000"/>
            <a:hueOff val="-9032193"/>
            <a:satOff val="37752"/>
            <a:lumOff val="-13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FA92363-EAC3-4272-BD5E-1862634735FF}">
      <dsp:nvSpPr>
        <dsp:cNvPr id="0" name=""/>
        <dsp:cNvSpPr/>
      </dsp:nvSpPr>
      <dsp:spPr>
        <a:xfrm rot="10800000">
          <a:off x="8437800" y="1775991"/>
          <a:ext cx="1225501" cy="3840466"/>
        </a:xfrm>
        <a:prstGeom prst="round2SameRect">
          <a:avLst>
            <a:gd name="adj1" fmla="val 10500"/>
            <a:gd name="adj2" fmla="val 0"/>
          </a:avLst>
        </a:prstGeom>
        <a:solidFill>
          <a:srgbClr val="8FBAE4">
            <a:hueOff val="-8398579"/>
            <a:satOff val="33299"/>
            <a:lumOff val="-179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99568" numCol="1" spcCol="1270" anchor="t" anchorCtr="0">
          <a:noAutofit/>
        </a:bodyPr>
        <a:lstStyle/>
        <a:p>
          <a:pPr marL="0" lvl="0" indent="0" algn="ctr" defTabSz="622300" rtl="0">
            <a:lnSpc>
              <a:spcPct val="90000"/>
            </a:lnSpc>
            <a:spcBef>
              <a:spcPct val="0"/>
            </a:spcBef>
            <a:spcAft>
              <a:spcPct val="35000"/>
            </a:spcAft>
            <a:buNone/>
          </a:pPr>
          <a:r>
            <a:rPr lang="en-US" sz="1400" b="0" kern="1200">
              <a:solidFill>
                <a:srgbClr val="1A497F"/>
              </a:solidFill>
              <a:latin typeface="Calibri" panose="020F0502020204030204" pitchFamily="34" charset="0"/>
              <a:ea typeface="+mn-ea"/>
              <a:cs typeface="Calibri" panose="020F0502020204030204" pitchFamily="34" charset="0"/>
            </a:rPr>
            <a:t>Medical services, drug treatment, or rehabilitation</a:t>
          </a:r>
          <a:endParaRPr lang="en-US" sz="1400" kern="1200">
            <a:solidFill>
              <a:sysClr val="windowText" lastClr="000000"/>
            </a:solidFill>
            <a:latin typeface="Calibri" panose="020F0502020204030204" pitchFamily="34" charset="0"/>
            <a:ea typeface="+mn-ea"/>
            <a:cs typeface="Calibri" panose="020F0502020204030204" pitchFamily="34" charset="0"/>
          </a:endParaRPr>
        </a:p>
      </dsp:txBody>
      <dsp:txXfrm rot="10800000">
        <a:off x="8475488" y="1775991"/>
        <a:ext cx="1150125" cy="3802778"/>
      </dsp:txXfrm>
    </dsp:sp>
    <dsp:sp modelId="{85C444C3-ABC2-40C9-B5EE-FFF3F73A4533}">
      <dsp:nvSpPr>
        <dsp:cNvPr id="0" name=""/>
        <dsp:cNvSpPr/>
      </dsp:nvSpPr>
      <dsp:spPr>
        <a:xfrm>
          <a:off x="9785852" y="361242"/>
          <a:ext cx="1225501" cy="1380742"/>
        </a:xfrm>
        <a:prstGeom prst="roundRect">
          <a:avLst>
            <a:gd name="adj" fmla="val 10000"/>
          </a:avLst>
        </a:prstGeom>
        <a:solidFill>
          <a:srgbClr val="8FBAE4">
            <a:tint val="50000"/>
            <a:hueOff val="-10537558"/>
            <a:satOff val="44044"/>
            <a:lumOff val="-161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902FFED-E69E-4F77-B56D-4EE09E6DFED4}">
      <dsp:nvSpPr>
        <dsp:cNvPr id="0" name=""/>
        <dsp:cNvSpPr/>
      </dsp:nvSpPr>
      <dsp:spPr>
        <a:xfrm rot="10800000">
          <a:off x="9785852" y="1763959"/>
          <a:ext cx="1225501" cy="3840466"/>
        </a:xfrm>
        <a:prstGeom prst="round2SameRect">
          <a:avLst>
            <a:gd name="adj1" fmla="val 10500"/>
            <a:gd name="adj2" fmla="val 0"/>
          </a:avLst>
        </a:prstGeom>
        <a:solidFill>
          <a:srgbClr val="8FBAE4">
            <a:hueOff val="-9798342"/>
            <a:satOff val="38849"/>
            <a:lumOff val="-20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rtl="0">
            <a:lnSpc>
              <a:spcPct val="90000"/>
            </a:lnSpc>
            <a:spcBef>
              <a:spcPct val="0"/>
            </a:spcBef>
            <a:spcAft>
              <a:spcPct val="35000"/>
            </a:spcAft>
            <a:buNone/>
          </a:pPr>
          <a:r>
            <a:rPr lang="en-US" sz="1500" b="0" kern="1200">
              <a:solidFill>
                <a:srgbClr val="1A497F"/>
              </a:solidFill>
              <a:latin typeface="Calibri" panose="020F0502020204030204" pitchFamily="34" charset="0"/>
              <a:ea typeface="+mn-ea"/>
              <a:cs typeface="Calibri" panose="020F0502020204030204" pitchFamily="34" charset="0"/>
            </a:rPr>
            <a:t>No child shall be required to obtain a prescription for a controlled substance </a:t>
          </a:r>
        </a:p>
      </dsp:txBody>
      <dsp:txXfrm rot="10800000">
        <a:off x="9823540" y="1763959"/>
        <a:ext cx="1150125" cy="380277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r>
              <a:rPr lang="en-US"/>
              <a:t>2/26/2019</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27A550-D4B4-475B-B48A-F61406BA2E44}" type="slidenum">
              <a:rPr lang="en-US" smtClean="0"/>
              <a:t>‹#›</a:t>
            </a:fld>
            <a:endParaRPr lang="en-US"/>
          </a:p>
        </p:txBody>
      </p:sp>
    </p:spTree>
    <p:extLst>
      <p:ext uri="{BB962C8B-B14F-4D97-AF65-F5344CB8AC3E}">
        <p14:creationId xmlns:p14="http://schemas.microsoft.com/office/powerpoint/2010/main" val="36954756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r>
              <a:rPr lang="en-US"/>
              <a:t>2/26/2019</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E6F293-B28A-45D8-9082-C79BEEAFB6D2}" type="slidenum">
              <a:rPr lang="en-US" smtClean="0"/>
              <a:t>‹#›</a:t>
            </a:fld>
            <a:endParaRPr lang="en-US"/>
          </a:p>
        </p:txBody>
      </p:sp>
    </p:spTree>
    <p:extLst>
      <p:ext uri="{BB962C8B-B14F-4D97-AF65-F5344CB8AC3E}">
        <p14:creationId xmlns:p14="http://schemas.microsoft.com/office/powerpoint/2010/main" val="42534430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p:txBody>
      </p:sp>
      <p:sp>
        <p:nvSpPr>
          <p:cNvPr id="4" name="Slide Number Placeholder 3"/>
          <p:cNvSpPr>
            <a:spLocks noGrp="1"/>
          </p:cNvSpPr>
          <p:nvPr>
            <p:ph type="sldNum" sz="quarter" idx="10"/>
          </p:nvPr>
        </p:nvSpPr>
        <p:spPr/>
        <p:txBody>
          <a:bodyPr/>
          <a:lstStyle/>
          <a:p>
            <a:fld id="{60E6F293-B28A-45D8-9082-C79BEEAFB6D2}" type="slidenum">
              <a:rPr lang="en-US" smtClean="0"/>
              <a:t>1</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111099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10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a:latin typeface="Calibri" panose="020F0502020204030204" pitchFamily="34" charset="0"/>
                <a:ea typeface="Calibri" panose="020F0502020204030204" pitchFamily="34" charset="0"/>
                <a:cs typeface="Calibri" panose="020F0502020204030204" pitchFamily="34" charset="0"/>
              </a:rPr>
              <a:t>How are Title IV-A Allocations calculated?</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spc="25">
                <a:solidFill>
                  <a:srgbClr val="000000"/>
                </a:solidFill>
                <a:latin typeface="Calibri" panose="020F0502020204030204" pitchFamily="34" charset="0"/>
                <a:ea typeface="Calibri" panose="020F0502020204030204" pitchFamily="34" charset="0"/>
                <a:cs typeface="Calibri" panose="020F0502020204030204" pitchFamily="34" charset="0"/>
              </a:rPr>
              <a:t>Title IV-A allocations for LEAs are calculated by formula, based on the proportion of those LEAs’ prior year’s Title I, Part A allocation. SEAs are further required to ensure no LEA receives an allocation less than $10,000 (minus any required Maintenance of Effort reductions), and must ratably reduce LEAs accordingly to ensure the minimum amount requirement is met.</a:t>
            </a: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a:latin typeface="Calibri" panose="020F0502020204030204" pitchFamily="34" charset="0"/>
                <a:ea typeface="Calibri" panose="020F0502020204030204" pitchFamily="34" charset="0"/>
                <a:cs typeface="Calibri" panose="020F0502020204030204" pitchFamily="34" charset="0"/>
              </a:rPr>
              <a:t> </a:t>
            </a:r>
            <a:endParaRPr lang="en-US" sz="1800">
              <a:latin typeface="Calibri" panose="020F0502020204030204" pitchFamily="34" charset="0"/>
              <a:ea typeface="Calibri" panose="020F0502020204030204" pitchFamily="34" charset="0"/>
              <a:cs typeface="Times New Roman" panose="02020603050405020304" pitchFamily="18" charset="0"/>
            </a:endParaRPr>
          </a:p>
          <a:p>
            <a:pPr fontAlgn="base"/>
            <a:r>
              <a:rPr lang="en-US" sz="1800" spc="25">
                <a:solidFill>
                  <a:srgbClr val="000000"/>
                </a:solidFill>
                <a:latin typeface="Calibri" panose="020F0502020204030204" pitchFamily="34" charset="0"/>
                <a:ea typeface="Times New Roman" panose="02020603050405020304" pitchFamily="18" charset="0"/>
              </a:rPr>
              <a:t>To be eligible to receive an allocation under the Title IV-A Student Support &amp; Academic Enrichment grant, a local educational agency (LEA) must have received Title I-A funding in the prior school year.</a:t>
            </a:r>
          </a:p>
          <a:p>
            <a:pPr fontAlgn="base"/>
            <a:endParaRPr lang="en-US" sz="1800">
              <a:latin typeface="Times New Roman" panose="02020603050405020304" pitchFamily="18" charset="0"/>
              <a:ea typeface="Times New Roman" panose="02020603050405020304" pitchFamily="18" charset="0"/>
            </a:endParaRPr>
          </a:p>
          <a:p>
            <a:pPr fontAlgn="base"/>
            <a:r>
              <a:rPr lang="en-US" sz="1800" b="1" spc="25">
                <a:solidFill>
                  <a:srgbClr val="000000"/>
                </a:solidFill>
                <a:latin typeface="Calibri" panose="020F0502020204030204" pitchFamily="34" charset="0"/>
                <a:ea typeface="Times New Roman" panose="02020603050405020304" pitchFamily="18" charset="0"/>
              </a:rPr>
              <a:t>Consortiums</a:t>
            </a:r>
            <a:endParaRPr lang="en-US" sz="1800">
              <a:latin typeface="Times New Roman" panose="02020603050405020304" pitchFamily="18" charset="0"/>
              <a:ea typeface="Times New Roman" panose="02020603050405020304" pitchFamily="18" charset="0"/>
            </a:endParaRPr>
          </a:p>
          <a:p>
            <a:r>
              <a:rPr lang="en-US" sz="1800" spc="25">
                <a:solidFill>
                  <a:srgbClr val="000000"/>
                </a:solidFill>
                <a:latin typeface="Calibri" panose="020F0502020204030204" pitchFamily="34" charset="0"/>
                <a:ea typeface="Calibri" panose="020F0502020204030204" pitchFamily="34" charset="0"/>
              </a:rPr>
              <a:t>LEAs may choose to submit an application as part of a consortium. LEAs seeking to use this option must contact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5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2/26/2019</a:t>
            </a:r>
          </a:p>
        </p:txBody>
      </p:sp>
      <p:sp>
        <p:nvSpPr>
          <p:cNvPr id="5" name="Slide Number Placeholder 4"/>
          <p:cNvSpPr>
            <a:spLocks noGrp="1"/>
          </p:cNvSpPr>
          <p:nvPr>
            <p:ph type="sldNum" sz="quarter" idx="5"/>
          </p:nvPr>
        </p:nvSpPr>
        <p:spPr/>
        <p:txBody>
          <a:bodyPr/>
          <a:lstStyle/>
          <a:p>
            <a:fld id="{60E6F293-B28A-45D8-9082-C79BEEAFB6D2}" type="slidenum">
              <a:rPr lang="en-US" smtClean="0"/>
              <a:t>12</a:t>
            </a:fld>
            <a:endParaRPr lang="en-US"/>
          </a:p>
        </p:txBody>
      </p:sp>
    </p:spTree>
    <p:extLst>
      <p:ext uri="{BB962C8B-B14F-4D97-AF65-F5344CB8AC3E}">
        <p14:creationId xmlns:p14="http://schemas.microsoft.com/office/powerpoint/2010/main" val="399165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97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9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AE964-43B0-4E86-A614-4D4FDBDA399C}" type="slidenum">
              <a:rPr lang="en-US" smtClean="0"/>
              <a:t>16</a:t>
            </a:fld>
            <a:endParaRPr lang="en-US"/>
          </a:p>
        </p:txBody>
      </p:sp>
    </p:spTree>
    <p:extLst>
      <p:ext uri="{BB962C8B-B14F-4D97-AF65-F5344CB8AC3E}">
        <p14:creationId xmlns:p14="http://schemas.microsoft.com/office/powerpoint/2010/main" val="312298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AE964-43B0-4E86-A614-4D4FDBDA399C}" type="slidenum">
              <a:rPr lang="en-US" smtClean="0"/>
              <a:t>17</a:t>
            </a:fld>
            <a:endParaRPr lang="en-US"/>
          </a:p>
        </p:txBody>
      </p:sp>
    </p:spTree>
    <p:extLst>
      <p:ext uri="{BB962C8B-B14F-4D97-AF65-F5344CB8AC3E}">
        <p14:creationId xmlns:p14="http://schemas.microsoft.com/office/powerpoint/2010/main" val="1944410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4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4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38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fld id="{60E6F293-B28A-45D8-9082-C79BEEAFB6D2}" type="slidenum">
              <a:rPr lang="en-US" smtClean="0"/>
              <a:t>2</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362158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41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123293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443788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800"/>
              </a:spcBef>
              <a:buNone/>
            </a:pPr>
            <a:r>
              <a:rPr lang="en-US">
                <a:solidFill>
                  <a:schemeClr val="tx1">
                    <a:lumMod val="85000"/>
                    <a:lumOff val="15000"/>
                  </a:schemeClr>
                </a:solidFill>
                <a:latin typeface="Calibri" panose="020F0502020204030204" pitchFamily="34" charset="0"/>
                <a:cs typeface="Calibri" panose="020F0502020204030204" pitchFamily="34" charset="0"/>
              </a:rPr>
              <a:t>LEAs must provide equitable services for students and teachers for </a:t>
            </a:r>
            <a:r>
              <a:rPr lang="en-US" b="1">
                <a:solidFill>
                  <a:srgbClr val="0070C0"/>
                </a:solidFill>
                <a:latin typeface="Calibri" panose="020F0502020204030204" pitchFamily="34" charset="0"/>
                <a:cs typeface="Calibri" panose="020F0502020204030204" pitchFamily="34" charset="0"/>
              </a:rPr>
              <a:t>in district private schools </a:t>
            </a:r>
            <a:r>
              <a:rPr lang="en-US">
                <a:solidFill>
                  <a:schemeClr val="tx1">
                    <a:lumMod val="85000"/>
                    <a:lumOff val="15000"/>
                  </a:schemeClr>
                </a:solidFill>
                <a:latin typeface="Calibri" panose="020F0502020204030204" pitchFamily="34" charset="0"/>
                <a:cs typeface="Calibri" panose="020F0502020204030204" pitchFamily="34" charset="0"/>
              </a:rPr>
              <a:t>that wish to participate in the Title IV-A program. Services must: </a:t>
            </a:r>
          </a:p>
          <a:p>
            <a:pPr marL="347663">
              <a:lnSpc>
                <a:spcPct val="90000"/>
              </a:lnSpc>
              <a:spcBef>
                <a:spcPts val="1800"/>
              </a:spcBef>
              <a:buClr>
                <a:srgbClr val="0070C0"/>
              </a:buClr>
              <a:buFont typeface="Wingdings 2" panose="05020102010507070707" pitchFamily="18" charset="2"/>
              <a:buChar char="©"/>
            </a:pPr>
            <a:r>
              <a:rPr lang="en-US">
                <a:solidFill>
                  <a:schemeClr val="tx1">
                    <a:lumMod val="85000"/>
                    <a:lumOff val="15000"/>
                  </a:schemeClr>
                </a:solidFill>
                <a:latin typeface="Calibri" panose="020F0502020204030204" pitchFamily="34" charset="0"/>
                <a:cs typeface="Calibri" panose="020F0502020204030204" pitchFamily="34" charset="0"/>
              </a:rPr>
              <a:t>be supplemental and allowable under Title IV, Part A content areas;</a:t>
            </a:r>
          </a:p>
          <a:p>
            <a:pPr marL="347663">
              <a:lnSpc>
                <a:spcPct val="90000"/>
              </a:lnSpc>
              <a:spcBef>
                <a:spcPts val="1800"/>
              </a:spcBef>
              <a:buClr>
                <a:srgbClr val="0070C0"/>
              </a:buClr>
              <a:buFont typeface="Wingdings 2" panose="05020102010507070707" pitchFamily="18" charset="2"/>
              <a:buChar char="©"/>
            </a:pPr>
            <a:r>
              <a:rPr lang="en-US">
                <a:solidFill>
                  <a:schemeClr val="tx1">
                    <a:lumMod val="85000"/>
                    <a:lumOff val="15000"/>
                  </a:schemeClr>
                </a:solidFill>
                <a:latin typeface="Calibri" panose="020F0502020204030204" pitchFamily="34" charset="0"/>
                <a:cs typeface="Calibri" panose="020F0502020204030204" pitchFamily="34" charset="0"/>
              </a:rPr>
              <a:t>meet the specific needs of in district private school students, their teachers, or other educational personnel; </a:t>
            </a:r>
          </a:p>
          <a:p>
            <a:pPr marL="347663">
              <a:lnSpc>
                <a:spcPct val="90000"/>
              </a:lnSpc>
              <a:spcBef>
                <a:spcPts val="1800"/>
              </a:spcBef>
              <a:buClr>
                <a:srgbClr val="0070C0"/>
              </a:buClr>
              <a:buFont typeface="Wingdings 2" panose="05020102010507070707" pitchFamily="18" charset="2"/>
              <a:buChar char="©"/>
            </a:pPr>
            <a:r>
              <a:rPr lang="en-US">
                <a:solidFill>
                  <a:schemeClr val="tx1">
                    <a:lumMod val="85000"/>
                    <a:lumOff val="15000"/>
                  </a:schemeClr>
                </a:solidFill>
                <a:latin typeface="Calibri" panose="020F0502020204030204" pitchFamily="34" charset="0"/>
                <a:cs typeface="Calibri" panose="020F0502020204030204" pitchFamily="34" charset="0"/>
              </a:rPr>
              <a:t>be secular, neutral and nonideological, including materials and equipment; </a:t>
            </a:r>
          </a:p>
          <a:p>
            <a:pPr marL="347663">
              <a:lnSpc>
                <a:spcPct val="90000"/>
              </a:lnSpc>
              <a:spcBef>
                <a:spcPts val="1800"/>
              </a:spcBef>
              <a:buClr>
                <a:srgbClr val="0070C0"/>
              </a:buClr>
              <a:buFont typeface="Wingdings 2" panose="05020102010507070707" pitchFamily="18" charset="2"/>
              <a:buChar char="©"/>
            </a:pPr>
            <a:r>
              <a:rPr lang="en-US">
                <a:solidFill>
                  <a:schemeClr val="tx1">
                    <a:lumMod val="85000"/>
                    <a:lumOff val="15000"/>
                  </a:schemeClr>
                </a:solidFill>
                <a:latin typeface="Calibri" panose="020F0502020204030204" pitchFamily="34" charset="0"/>
                <a:cs typeface="Calibri" panose="020F0502020204030204" pitchFamily="34" charset="0"/>
              </a:rPr>
              <a:t>remain in control of the district, meaning: </a:t>
            </a:r>
          </a:p>
          <a:p>
            <a:pPr marL="804863" lvl="1" indent="-342900">
              <a:lnSpc>
                <a:spcPct val="90000"/>
              </a:lnSpc>
              <a:spcBef>
                <a:spcPts val="1800"/>
              </a:spcBef>
              <a:buClr>
                <a:srgbClr val="0070C0"/>
              </a:buClr>
              <a:buFont typeface="Wingdings" panose="05000000000000000000" pitchFamily="2" charset="2"/>
              <a:buChar char="§"/>
            </a:pPr>
            <a:r>
              <a:rPr lang="en-US" sz="1800">
                <a:solidFill>
                  <a:schemeClr val="tx1">
                    <a:lumMod val="85000"/>
                    <a:lumOff val="15000"/>
                  </a:schemeClr>
                </a:solidFill>
                <a:latin typeface="Calibri" panose="020F0502020204030204" pitchFamily="34" charset="0"/>
                <a:cs typeface="Calibri" panose="020F0502020204030204" pitchFamily="34" charset="0"/>
              </a:rPr>
              <a:t>services must be provided by either an employee of the district or through a contract by the district with an individual, association, agency, organization or other entity; and</a:t>
            </a:r>
          </a:p>
          <a:p>
            <a:pPr marL="804863" lvl="1" indent="-342900">
              <a:lnSpc>
                <a:spcPct val="90000"/>
              </a:lnSpc>
              <a:spcBef>
                <a:spcPts val="1800"/>
              </a:spcBef>
              <a:buClr>
                <a:srgbClr val="0070C0"/>
              </a:buClr>
              <a:buFont typeface="Wingdings" panose="05000000000000000000" pitchFamily="2" charset="2"/>
              <a:buChar char="§"/>
            </a:pPr>
            <a:r>
              <a:rPr lang="en-US" sz="1800">
                <a:solidFill>
                  <a:schemeClr val="tx1">
                    <a:lumMod val="85000"/>
                    <a:lumOff val="15000"/>
                  </a:schemeClr>
                </a:solidFill>
                <a:latin typeface="Calibri"/>
                <a:cs typeface="Calibri"/>
              </a:rPr>
              <a:t>district must maintain title to, and administrative control of, materials, equipment and property purchased with these funds</a:t>
            </a:r>
            <a:r>
              <a:rPr lang="en-US" sz="1800">
                <a:solidFill>
                  <a:schemeClr val="tx1">
                    <a:lumMod val="85000"/>
                    <a:lumOff val="15000"/>
                  </a:schemeClr>
                </a:solidFill>
                <a:latin typeface="Calibri" panose="020F0502020204030204" pitchFamily="34" charset="0"/>
                <a:cs typeface="Calibri" panose="020F0502020204030204" pitchFamily="34" charset="0"/>
              </a:rPr>
              <a:t>.  </a:t>
            </a:r>
          </a:p>
          <a:p>
            <a:pPr marL="346710" indent="0" algn="r">
              <a:lnSpc>
                <a:spcPct val="90000"/>
              </a:lnSpc>
              <a:buNone/>
            </a:pPr>
            <a:r>
              <a:rPr lang="en-US" i="1">
                <a:latin typeface="Calibri" panose="020F0502020204030204" pitchFamily="34" charset="0"/>
                <a:cs typeface="Calibri" panose="020F0502020204030204" pitchFamily="34" charset="0"/>
              </a:rPr>
              <a:t>ESSA section 8501</a:t>
            </a:r>
          </a:p>
          <a:p>
            <a:endParaRPr lang="en-US"/>
          </a:p>
        </p:txBody>
      </p:sp>
      <p:sp>
        <p:nvSpPr>
          <p:cNvPr id="4" name="Slide Number Placeholder 3"/>
          <p:cNvSpPr>
            <a:spLocks noGrp="1"/>
          </p:cNvSpPr>
          <p:nvPr>
            <p:ph type="sldNum" sz="quarter" idx="5"/>
          </p:nvPr>
        </p:nvSpPr>
        <p:spPr/>
        <p:txBody>
          <a:bodyPr/>
          <a:lstStyle/>
          <a:p>
            <a:fld id="{F38AE964-43B0-4E86-A614-4D4FDBDA399C}" type="slidenum">
              <a:rPr lang="en-US" smtClean="0"/>
              <a:t>24</a:t>
            </a:fld>
            <a:endParaRPr lang="en-US"/>
          </a:p>
        </p:txBody>
      </p:sp>
    </p:spTree>
    <p:extLst>
      <p:ext uri="{BB962C8B-B14F-4D97-AF65-F5344CB8AC3E}">
        <p14:creationId xmlns:p14="http://schemas.microsoft.com/office/powerpoint/2010/main" val="391984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8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80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97" algn="r"/>
            <a:r>
              <a:rPr lang="en-US" sz="2400"/>
              <a:t>ESSA section 8501</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94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All services provided for the benefit of private school participants must:</a:t>
            </a:r>
          </a:p>
          <a:p>
            <a:pPr marL="644477" indent="-291179">
              <a:buFont typeface="Arial"/>
              <a:buChar char="•"/>
            </a:pPr>
            <a:r>
              <a:rPr lang="en-US" sz="2400"/>
              <a:t>Be allowable under Title IV, Part A;</a:t>
            </a:r>
          </a:p>
          <a:p>
            <a:pPr marL="702713" indent="-349415">
              <a:buFont typeface="Arial"/>
              <a:buChar char="•"/>
            </a:pPr>
            <a:r>
              <a:rPr lang="en-US" sz="2400"/>
              <a:t>Meet the specific needs of in district private school students, their teachers, or other educational personnel; </a:t>
            </a:r>
          </a:p>
          <a:p>
            <a:pPr marL="702713" indent="-349415">
              <a:buFont typeface="Arial"/>
              <a:buChar char="•"/>
            </a:pPr>
            <a:r>
              <a:rPr lang="en-US" sz="2400"/>
              <a:t>Be provided by either an employee of the district or through a contract by the public agency with an individual, association, agency, or organization which is </a:t>
            </a:r>
          </a:p>
          <a:p>
            <a:pPr marL="1401543" lvl="2" indent="-349415">
              <a:buFont typeface="Courier New" panose="02070309020205020404" pitchFamily="49" charset="0"/>
              <a:buChar char="o"/>
            </a:pPr>
            <a:r>
              <a:rPr lang="en-US" sz="2400"/>
              <a:t>independent of the private school and any religious organization </a:t>
            </a:r>
          </a:p>
          <a:p>
            <a:pPr marL="702713" indent="-349415">
              <a:buFont typeface="Arial"/>
              <a:buChar char="•"/>
            </a:pPr>
            <a:r>
              <a:rPr lang="en-US" sz="2400"/>
              <a:t>Be under the control and supervision of the district; and </a:t>
            </a:r>
          </a:p>
          <a:p>
            <a:pPr marL="702713" indent="-349415">
              <a:buFont typeface="Arial"/>
              <a:buChar char="•"/>
            </a:pPr>
            <a:r>
              <a:rPr lang="en-US" sz="2400"/>
              <a:t>Funds must remain in control of the district responsible for providing equitable services.</a:t>
            </a:r>
          </a:p>
          <a:p>
            <a:pPr marL="353297" algn="r"/>
            <a:r>
              <a:rPr lang="en-US" sz="2400"/>
              <a:t>ESSA section 8501</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8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24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83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666510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97" algn="r"/>
            <a:r>
              <a:rPr lang="en-US" sz="2400"/>
              <a:t>ESSA section 8501</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601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681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171301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2391760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69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375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a:latin typeface="Times New Roman"/>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156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latin typeface="Times New Roman"/>
                <a:ea typeface="Times New Roman" panose="02020603050405020304" pitchFamily="18" charset="0"/>
                <a:cs typeface="Times New Roman"/>
              </a:rPr>
              <a:t>Linda – new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101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235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2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1063946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latin typeface="Times New Roman"/>
                <a:ea typeface="Times New Roman" panose="02020603050405020304" pitchFamily="18" charset="0"/>
                <a:cs typeface="Times New Roman"/>
              </a:rPr>
              <a:t>Linda - new</a:t>
            </a:r>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510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Calibri"/>
                <a:cs typeface="Calibri"/>
              </a:rPr>
              <a:t>LEAs must conduct a needs assessment at least once every three years to assist in identifying how Title IV-A funds are spent in one or more content areas, ESEA 4106(d).</a:t>
            </a:r>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a:cs typeface="Calibri"/>
              </a:rPr>
              <a:t>The response should describe:</a:t>
            </a:r>
          </a:p>
          <a:p>
            <a:pPr>
              <a:buClr>
                <a:srgbClr val="0070C0"/>
              </a:buClr>
              <a:buFont typeface="Wingdings" panose="05000000000000000000" pitchFamily="2" charset="2"/>
              <a:buChar char="q"/>
            </a:pPr>
            <a:r>
              <a:rPr lang="en-US">
                <a:latin typeface="Calibri"/>
                <a:cs typeface="Calibri"/>
              </a:rPr>
              <a:t>how the LEA conducted its needs assessment;  </a:t>
            </a:r>
          </a:p>
          <a:p>
            <a:pPr>
              <a:buClr>
                <a:srgbClr val="0070C0"/>
              </a:buClr>
              <a:buFont typeface="Wingdings" panose="05000000000000000000" pitchFamily="2" charset="2"/>
              <a:buChar char="q"/>
            </a:pPr>
            <a:r>
              <a:rPr lang="en-US">
                <a:latin typeface="Calibri"/>
                <a:cs typeface="Calibri"/>
              </a:rPr>
              <a:t>when the needs assessment was last conducted; </a:t>
            </a:r>
            <a:endParaRPr lang="en-US">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q"/>
            </a:pPr>
            <a:r>
              <a:rPr lang="en-US">
                <a:latin typeface="Calibri"/>
                <a:cs typeface="Calibri"/>
              </a:rPr>
              <a:t>which content areas were addressed (LEAs with allocations over $30,000 must include all three content areas); and </a:t>
            </a:r>
            <a:endParaRPr lang="en-US">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q"/>
            </a:pPr>
            <a:r>
              <a:rPr lang="en-US">
                <a:latin typeface="Calibri"/>
                <a:cs typeface="Calibri"/>
              </a:rPr>
              <a:t>the key findings identified in the needs assessment that are relevant to the LEAs Title IV-A application. </a:t>
            </a:r>
            <a:endParaRPr lang="en-US">
              <a:latin typeface="Calibri" panose="020F0502020204030204" pitchFamily="34" charset="0"/>
              <a:cs typeface="Calibri" panose="020F0502020204030204" pitchFamily="34" charset="0"/>
            </a:endParaRPr>
          </a:p>
          <a:p>
            <a:endParaRPr lang="en-US"/>
          </a:p>
          <a:p>
            <a:pPr marL="0" indent="0">
              <a:buNone/>
            </a:pPr>
            <a:r>
              <a:rPr lang="en-US">
                <a:latin typeface="Calibri" panose="020F0502020204030204" pitchFamily="34" charset="0"/>
                <a:cs typeface="Calibri" panose="020F0502020204030204" pitchFamily="34" charset="0"/>
              </a:rPr>
              <a:t>An LEA must engage stakeholders during the design and development of its Title IV-A plan. The response to this question should describe:</a:t>
            </a:r>
          </a:p>
          <a:p>
            <a:pPr>
              <a:buClr>
                <a:srgbClr val="0070C0"/>
              </a:buClr>
              <a:buFont typeface="Wingdings" panose="05000000000000000000" pitchFamily="2" charset="2"/>
              <a:buChar char="q"/>
            </a:pPr>
            <a:r>
              <a:rPr lang="en-US">
                <a:latin typeface="Calibri" panose="020F0502020204030204" pitchFamily="34" charset="0"/>
                <a:cs typeface="Calibri" panose="020F0502020204030204" pitchFamily="34" charset="0"/>
              </a:rPr>
              <a:t>How the LEA sought feedback from stakeholders</a:t>
            </a:r>
          </a:p>
          <a:p>
            <a:pPr>
              <a:buClr>
                <a:srgbClr val="0070C0"/>
              </a:buClr>
              <a:buFont typeface="Wingdings" panose="05000000000000000000" pitchFamily="2" charset="2"/>
              <a:buChar char="q"/>
            </a:pPr>
            <a:r>
              <a:rPr lang="en-US">
                <a:latin typeface="Calibri" panose="020F0502020204030204" pitchFamily="34" charset="0"/>
                <a:cs typeface="Calibri" panose="020F0502020204030204" pitchFamily="34" charset="0"/>
              </a:rPr>
              <a:t>Which stakeholders (by role) were invited to give feedback; and</a:t>
            </a:r>
          </a:p>
          <a:p>
            <a:pPr>
              <a:buClr>
                <a:srgbClr val="0070C0"/>
              </a:buClr>
              <a:buFont typeface="Wingdings" panose="05000000000000000000" pitchFamily="2" charset="2"/>
              <a:buChar char="q"/>
            </a:pPr>
            <a:r>
              <a:rPr lang="en-US">
                <a:latin typeface="Calibri" panose="020F0502020204030204" pitchFamily="34" charset="0"/>
                <a:cs typeface="Calibri" panose="020F0502020204030204" pitchFamily="34" charset="0"/>
              </a:rPr>
              <a:t>How the LEA uses this feedback to inform its Title IV-A plan. </a:t>
            </a:r>
          </a:p>
          <a:p>
            <a:pPr>
              <a:buClr>
                <a:srgbClr val="0070C0"/>
              </a:buClr>
              <a:buFont typeface="Wingdings" panose="05000000000000000000" pitchFamily="2" charset="2"/>
              <a:buChar char="q"/>
            </a:pPr>
            <a:endParaRPr lang="en-US">
              <a:latin typeface="Calibri" panose="020F0502020204030204" pitchFamily="34" charset="0"/>
              <a:cs typeface="Calibri" panose="020F0502020204030204" pitchFamily="34" charset="0"/>
            </a:endParaRPr>
          </a:p>
          <a:p>
            <a:pPr marL="0" indent="0">
              <a:buNone/>
            </a:pPr>
            <a:r>
              <a:rPr lang="en-US">
                <a:latin typeface="Calibri"/>
                <a:cs typeface="Calibri"/>
              </a:rPr>
              <a:t>The response to this question should include:</a:t>
            </a:r>
          </a:p>
          <a:p>
            <a:pPr>
              <a:buClr>
                <a:srgbClr val="0070C0"/>
              </a:buClr>
              <a:buFont typeface="Wingdings" panose="05000000000000000000" pitchFamily="2" charset="2"/>
              <a:buChar char="q"/>
            </a:pPr>
            <a:r>
              <a:rPr lang="en-US">
                <a:latin typeface="Calibri"/>
                <a:cs typeface="Calibri"/>
              </a:rPr>
              <a:t>Which methodology the LEA and its stakeholders chose to use to identify participating schools; </a:t>
            </a:r>
          </a:p>
          <a:p>
            <a:pPr lvl="1">
              <a:buClr>
                <a:srgbClr val="0070C0"/>
              </a:buClr>
              <a:buFont typeface="Wingdings" panose="05000000000000000000" pitchFamily="2" charset="2"/>
              <a:buChar char="§"/>
            </a:pPr>
            <a:r>
              <a:rPr lang="en-US" sz="1800">
                <a:latin typeface="Calibri"/>
                <a:cs typeface="Calibri"/>
              </a:rPr>
              <a:t>If the LEA and its stakeholders created criteria to identify schools with the greatest need, describe the criteria used by the LEA.  </a:t>
            </a:r>
          </a:p>
          <a:p>
            <a:pPr>
              <a:buClr>
                <a:srgbClr val="0070C0"/>
              </a:buClr>
              <a:buFont typeface="Wingdings" panose="05000000000000000000" pitchFamily="2" charset="2"/>
              <a:buChar char="q"/>
            </a:pPr>
            <a:r>
              <a:rPr lang="en-US">
                <a:latin typeface="Calibri"/>
                <a:cs typeface="Calibri"/>
              </a:rPr>
              <a:t>Which schools were identified by the LEA and its stakeholders to participate in this program?  </a:t>
            </a:r>
          </a:p>
          <a:p>
            <a:pPr>
              <a:buClr>
                <a:srgbClr val="0070C0"/>
              </a:buClr>
              <a:buFont typeface="Wingdings" panose="05000000000000000000" pitchFamily="2" charset="2"/>
              <a:buChar char="q"/>
            </a:pPr>
            <a:r>
              <a:rPr lang="en-US">
                <a:latin typeface="Calibri"/>
                <a:cs typeface="Calibri"/>
              </a:rPr>
              <a:t>What interventions will be offered at each school as a result of this process? </a:t>
            </a:r>
          </a:p>
          <a:p>
            <a:pPr marL="0" indent="0">
              <a:buNone/>
            </a:pPr>
            <a:endParaRPr lang="en-US">
              <a:latin typeface="Calibri"/>
              <a:cs typeface="Calibri"/>
            </a:endParaRPr>
          </a:p>
          <a:p>
            <a:pPr marL="0" indent="0">
              <a:buNone/>
            </a:pPr>
            <a:r>
              <a:rPr lang="en-US">
                <a:latin typeface="Calibri"/>
                <a:cs typeface="Calibri"/>
              </a:rPr>
              <a:t>LEAs with one school should respond with “NA”.   </a:t>
            </a:r>
          </a:p>
          <a:p>
            <a:pPr marL="0" indent="0">
              <a:buNone/>
            </a:pPr>
            <a:endParaRPr lang="en-US">
              <a:latin typeface="Calibri"/>
              <a:cs typeface="Calibri"/>
            </a:endParaRPr>
          </a:p>
          <a:p>
            <a:pPr marL="0" indent="0">
              <a:buNone/>
            </a:pPr>
            <a:endParaRPr lang="en-US">
              <a:latin typeface="Calibri"/>
              <a:cs typeface="Calibri"/>
            </a:endParaRPr>
          </a:p>
          <a:p>
            <a:pPr>
              <a:buClr>
                <a:srgbClr val="0070C0"/>
              </a:buClr>
              <a:buFont typeface="Wingdings" panose="05000000000000000000" pitchFamily="2" charset="2"/>
              <a:buChar char="q"/>
            </a:pP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Keep in mind: </a:t>
            </a:r>
          </a:p>
          <a:p>
            <a:pPr>
              <a:buClr>
                <a:srgbClr val="0070C0"/>
              </a:buClr>
              <a:buFont typeface="Wingdings 2" panose="05020102010507070707" pitchFamily="18" charset="2"/>
              <a:buChar char="©"/>
            </a:pPr>
            <a:r>
              <a:rPr lang="en-US">
                <a:latin typeface="Calibri" panose="020F0502020204030204" pitchFamily="34" charset="0"/>
                <a:cs typeface="Calibri" panose="020F0502020204030204" pitchFamily="34" charset="0"/>
              </a:rPr>
              <a:t>LEAs can have one stakeholder group, as it only takes one good plan to run a school. </a:t>
            </a:r>
          </a:p>
          <a:p>
            <a:pPr>
              <a:buClr>
                <a:srgbClr val="0070C0"/>
              </a:buClr>
              <a:buFont typeface="Wingdings 2" panose="05020102010507070707" pitchFamily="18" charset="2"/>
              <a:buChar char="©"/>
            </a:pPr>
            <a:r>
              <a:rPr lang="en-US">
                <a:latin typeface="Calibri" panose="020F0502020204030204" pitchFamily="34" charset="0"/>
                <a:cs typeface="Calibri" panose="020F0502020204030204" pitchFamily="34" charset="0"/>
              </a:rPr>
              <a:t>Documentation / evidence is key to demonstrating how the LEA met this requirement.</a:t>
            </a:r>
          </a:p>
          <a:p>
            <a:endParaRPr lang="en-US"/>
          </a:p>
          <a:p>
            <a:pPr marL="0" indent="0">
              <a:buNone/>
            </a:pPr>
            <a:r>
              <a:rPr lang="en-US">
                <a:latin typeface="Calibri"/>
                <a:cs typeface="Calibri"/>
              </a:rPr>
              <a:t>An LEA may reserve up to two percent (2%) of its </a:t>
            </a:r>
            <a:r>
              <a:rPr lang="en-US" b="1">
                <a:latin typeface="Calibri"/>
                <a:cs typeface="Calibri"/>
              </a:rPr>
              <a:t>original allocation </a:t>
            </a:r>
            <a:r>
              <a:rPr lang="en-US">
                <a:latin typeface="Calibri"/>
                <a:cs typeface="Calibri"/>
              </a:rPr>
              <a:t>for direct administrative costs associated with implementing the grant. ESEA Section 4105(c)</a:t>
            </a:r>
          </a:p>
          <a:p>
            <a:pPr marL="0" indent="0">
              <a:buNone/>
            </a:pPr>
            <a:r>
              <a:rPr lang="en-US">
                <a:latin typeface="Calibri"/>
                <a:cs typeface="Calibri"/>
              </a:rPr>
              <a:t>The response to this section should: </a:t>
            </a:r>
          </a:p>
          <a:p>
            <a:pPr>
              <a:buClr>
                <a:srgbClr val="0070C0"/>
              </a:buClr>
              <a:buFont typeface="Wingdings" panose="05000000000000000000" pitchFamily="2" charset="2"/>
              <a:buChar char="q"/>
            </a:pPr>
            <a:r>
              <a:rPr lang="en-US">
                <a:latin typeface="Calibri"/>
                <a:cs typeface="Calibri"/>
              </a:rPr>
              <a:t>describe how the funds will be used to administer the LEAs Title IV-A program, OR</a:t>
            </a:r>
          </a:p>
          <a:p>
            <a:pPr>
              <a:buClr>
                <a:srgbClr val="0070C0"/>
              </a:buClr>
              <a:buFont typeface="Wingdings" panose="05000000000000000000" pitchFamily="2" charset="2"/>
              <a:buChar char="q"/>
            </a:pPr>
            <a:r>
              <a:rPr lang="en-US">
                <a:latin typeface="Calibri"/>
                <a:cs typeface="Calibri"/>
              </a:rPr>
              <a:t>be answered with NA if the LEA is not using direct administration funds.</a:t>
            </a:r>
          </a:p>
          <a:p>
            <a:pPr marL="0" indent="0">
              <a:buNone/>
            </a:pPr>
            <a:endParaRPr lang="en-US">
              <a:latin typeface="Calibri"/>
              <a:cs typeface="Calibri"/>
            </a:endParaRPr>
          </a:p>
          <a:p>
            <a:pPr marL="0" indent="0">
              <a:buNone/>
            </a:pPr>
            <a:r>
              <a:rPr lang="en-US">
                <a:latin typeface="Calibri"/>
                <a:cs typeface="Calibri"/>
              </a:rPr>
              <a:t>Remember:  </a:t>
            </a:r>
          </a:p>
          <a:p>
            <a:pPr>
              <a:buClr>
                <a:srgbClr val="0070C0"/>
              </a:buClr>
              <a:buFont typeface="Wingdings" panose="05000000000000000000" pitchFamily="2" charset="2"/>
              <a:buChar char="§"/>
            </a:pPr>
            <a:r>
              <a:rPr lang="en-US">
                <a:latin typeface="Calibri"/>
                <a:cs typeface="Calibri"/>
              </a:rPr>
              <a:t>These costs cannot exceed 2% of the LEAs original allocation. </a:t>
            </a:r>
          </a:p>
          <a:p>
            <a:pPr>
              <a:buClr>
                <a:srgbClr val="0070C0"/>
              </a:buClr>
              <a:buFont typeface="Wingdings" panose="05000000000000000000" pitchFamily="2" charset="2"/>
              <a:buChar char="§"/>
            </a:pPr>
            <a:r>
              <a:rPr lang="en-US">
                <a:latin typeface="Calibri"/>
                <a:cs typeface="Calibri"/>
              </a:rPr>
              <a:t>Funds reserved for indirect costs are a separate administrative reserve and should not be included in this response.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339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Linda – New</a:t>
            </a:r>
          </a:p>
          <a:p>
            <a:endParaRPr lang="en-US">
              <a:latin typeface="Calibri"/>
              <a:cs typeface="Calibri"/>
            </a:endParaRPr>
          </a:p>
          <a:p>
            <a:pPr marL="0" indent="0">
              <a:buNone/>
            </a:pPr>
            <a:r>
              <a:rPr lang="en-US">
                <a:latin typeface="Calibri"/>
                <a:cs typeface="Calibri"/>
              </a:rPr>
              <a:t>LEAs must conduct a needs assessment at least once every three years to assist in identifying how Title IV-A funds are spent in one or more content areas, ESEA 4106(d).</a:t>
            </a:r>
            <a:endParaRPr lang="en-US"/>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a:cs typeface="Calibri"/>
              </a:rPr>
              <a:t>The response should describe:</a:t>
            </a:r>
          </a:p>
          <a:p>
            <a:pPr>
              <a:buClr>
                <a:srgbClr val="0070C0"/>
              </a:buClr>
              <a:buFont typeface="Wingdings" panose="05000000000000000000" pitchFamily="2" charset="2"/>
              <a:buChar char="q"/>
            </a:pPr>
            <a:r>
              <a:rPr lang="en-US">
                <a:latin typeface="Calibri"/>
                <a:cs typeface="Calibri"/>
              </a:rPr>
              <a:t>how the LEA conducted its needs assessment;  </a:t>
            </a:r>
          </a:p>
          <a:p>
            <a:pPr>
              <a:buClr>
                <a:srgbClr val="0070C0"/>
              </a:buClr>
              <a:buFont typeface="Wingdings" panose="05000000000000000000" pitchFamily="2" charset="2"/>
              <a:buChar char="q"/>
            </a:pPr>
            <a:r>
              <a:rPr lang="en-US">
                <a:latin typeface="Calibri"/>
                <a:cs typeface="Calibri"/>
              </a:rPr>
              <a:t>when the needs assessment was last conducted; </a:t>
            </a:r>
            <a:endParaRPr lang="en-US">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q"/>
            </a:pPr>
            <a:r>
              <a:rPr lang="en-US">
                <a:latin typeface="Calibri"/>
                <a:cs typeface="Calibri"/>
              </a:rPr>
              <a:t>which content areas were addressed (LEAs with allocations over $30,000 must include all three content areas); and </a:t>
            </a:r>
            <a:endParaRPr lang="en-US">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q"/>
            </a:pPr>
            <a:r>
              <a:rPr lang="en-US">
                <a:latin typeface="Calibri"/>
                <a:cs typeface="Calibri"/>
              </a:rPr>
              <a:t>the key findings identified in the needs assessment that are relevant to the LEAs Title IV-A application. </a:t>
            </a:r>
            <a:endParaRPr lang="en-US">
              <a:latin typeface="Calibri" panose="020F0502020204030204" pitchFamily="34" charset="0"/>
              <a:cs typeface="Calibri" panose="020F0502020204030204" pitchFamily="34" charset="0"/>
            </a:endParaRPr>
          </a:p>
          <a:p>
            <a:endParaRPr lang="en-US"/>
          </a:p>
          <a:p>
            <a:pPr marL="0" indent="0">
              <a:buNone/>
            </a:pPr>
            <a:r>
              <a:rPr lang="en-US">
                <a:latin typeface="Calibri"/>
                <a:cs typeface="Calibri"/>
              </a:rPr>
              <a:t>An LEA must engage stakeholders during the design and development of its Title IV-A plan. The response to this question should describe:</a:t>
            </a:r>
          </a:p>
          <a:p>
            <a:pPr>
              <a:buClr>
                <a:srgbClr val="0070C0"/>
              </a:buClr>
              <a:buFont typeface="Wingdings" panose="05000000000000000000" pitchFamily="2" charset="2"/>
              <a:buChar char="q"/>
            </a:pPr>
            <a:r>
              <a:rPr lang="en-US">
                <a:latin typeface="Calibri"/>
                <a:cs typeface="Calibri"/>
              </a:rPr>
              <a:t>How the LEA sought feedback from stakeholders</a:t>
            </a:r>
          </a:p>
          <a:p>
            <a:pPr>
              <a:buClr>
                <a:srgbClr val="0070C0"/>
              </a:buClr>
              <a:buFont typeface="Wingdings" panose="05000000000000000000" pitchFamily="2" charset="2"/>
              <a:buChar char="q"/>
            </a:pPr>
            <a:r>
              <a:rPr lang="en-US">
                <a:latin typeface="Calibri"/>
                <a:cs typeface="Calibri"/>
              </a:rPr>
              <a:t>Which stakeholders (by role) were invited to give feedback; and</a:t>
            </a:r>
          </a:p>
          <a:p>
            <a:pPr>
              <a:buClr>
                <a:srgbClr val="0070C0"/>
              </a:buClr>
              <a:buFont typeface="Wingdings" panose="05000000000000000000" pitchFamily="2" charset="2"/>
              <a:buChar char="q"/>
            </a:pPr>
            <a:r>
              <a:rPr lang="en-US">
                <a:latin typeface="Calibri"/>
                <a:cs typeface="Calibri"/>
              </a:rPr>
              <a:t>How the LEA uses this feedback to inform its Title IV-A plan. </a:t>
            </a:r>
          </a:p>
          <a:p>
            <a:pPr>
              <a:buClr>
                <a:srgbClr val="0070C0"/>
              </a:buClr>
              <a:buFont typeface="Wingdings" panose="05000000000000000000" pitchFamily="2" charset="2"/>
              <a:buChar char="q"/>
            </a:pPr>
            <a:endParaRPr lang="en-US">
              <a:latin typeface="Calibri" panose="020F0502020204030204" pitchFamily="34" charset="0"/>
              <a:cs typeface="Calibri" panose="020F0502020204030204" pitchFamily="34" charset="0"/>
            </a:endParaRPr>
          </a:p>
          <a:p>
            <a:pPr>
              <a:buClr>
                <a:srgbClr val="0070C0"/>
              </a:buClr>
              <a:buFont typeface="Wingdings" panose="05000000000000000000" pitchFamily="2" charset="2"/>
              <a:buChar char="q"/>
            </a:pPr>
            <a:r>
              <a:rPr lang="en-US">
                <a:latin typeface="Calibri"/>
                <a:cs typeface="Calibri"/>
              </a:rPr>
              <a:t>The response to this question should include:</a:t>
            </a:r>
          </a:p>
          <a:p>
            <a:pPr>
              <a:buClr>
                <a:srgbClr val="0070C0"/>
              </a:buClr>
              <a:buFont typeface="Wingdings" panose="05000000000000000000" pitchFamily="2" charset="2"/>
              <a:buChar char="q"/>
            </a:pPr>
            <a:r>
              <a:rPr lang="en-US">
                <a:latin typeface="Calibri"/>
                <a:cs typeface="Calibri"/>
              </a:rPr>
              <a:t>Which methodology the LEA and its stakeholders chose to use to identify participating schools; </a:t>
            </a:r>
          </a:p>
          <a:p>
            <a:pPr lvl="1">
              <a:buClr>
                <a:srgbClr val="0070C0"/>
              </a:buClr>
              <a:buFont typeface="Wingdings" panose="05000000000000000000" pitchFamily="2" charset="2"/>
              <a:buChar char="§"/>
            </a:pPr>
            <a:r>
              <a:rPr lang="en-US" sz="1800">
                <a:latin typeface="Calibri"/>
                <a:cs typeface="Calibri"/>
              </a:rPr>
              <a:t>If the LEA and its stakeholders created criteria to identify schools with the greatest need, describe the criteria used by the LEA.  </a:t>
            </a:r>
          </a:p>
          <a:p>
            <a:pPr>
              <a:buClr>
                <a:srgbClr val="0070C0"/>
              </a:buClr>
              <a:buFont typeface="Wingdings" panose="05000000000000000000" pitchFamily="2" charset="2"/>
              <a:buChar char="q"/>
            </a:pPr>
            <a:r>
              <a:rPr lang="en-US">
                <a:latin typeface="Calibri"/>
                <a:cs typeface="Calibri"/>
              </a:rPr>
              <a:t>Which schools were identified by the LEA and its stakeholders to participate in this program?  </a:t>
            </a:r>
          </a:p>
          <a:p>
            <a:pPr>
              <a:buClr>
                <a:srgbClr val="0070C0"/>
              </a:buClr>
              <a:buFont typeface="Wingdings" panose="05000000000000000000" pitchFamily="2" charset="2"/>
              <a:buChar char="q"/>
            </a:pPr>
            <a:r>
              <a:rPr lang="en-US">
                <a:latin typeface="Calibri"/>
                <a:cs typeface="Calibri"/>
              </a:rPr>
              <a:t>What interventions will be offered at each school as a result of this process? </a:t>
            </a:r>
          </a:p>
          <a:p>
            <a:pPr marL="0" indent="0">
              <a:buNone/>
            </a:pPr>
            <a:endParaRPr lang="en-US">
              <a:latin typeface="Calibri"/>
              <a:cs typeface="Calibri"/>
            </a:endParaRPr>
          </a:p>
          <a:p>
            <a:pPr marL="0" indent="0">
              <a:buNone/>
            </a:pPr>
            <a:r>
              <a:rPr lang="en-US">
                <a:latin typeface="Calibri"/>
                <a:cs typeface="Calibri"/>
              </a:rPr>
              <a:t>LEAs with one school should respond with “NA”.   </a:t>
            </a:r>
          </a:p>
          <a:p>
            <a:pPr marL="0" indent="0">
              <a:buNone/>
            </a:pPr>
            <a:endParaRPr lang="en-US">
              <a:latin typeface="Calibri"/>
              <a:cs typeface="Calibri"/>
            </a:endParaRPr>
          </a:p>
          <a:p>
            <a:pPr marL="0" indent="0">
              <a:buNone/>
            </a:pPr>
            <a:endParaRPr lang="en-US">
              <a:latin typeface="Calibri"/>
              <a:cs typeface="Calibri"/>
            </a:endParaRPr>
          </a:p>
          <a:p>
            <a:pPr>
              <a:buClr>
                <a:srgbClr val="0070C0"/>
              </a:buClr>
              <a:buFont typeface="Wingdings" panose="05000000000000000000" pitchFamily="2" charset="2"/>
              <a:buChar char="q"/>
            </a:pP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r>
              <a:rPr lang="en-US">
                <a:latin typeface="Calibri"/>
                <a:cs typeface="Calibri"/>
              </a:rPr>
              <a:t>Keep in mind: </a:t>
            </a:r>
            <a:endParaRPr lang="en-US">
              <a:latin typeface="Calibri" panose="020F0502020204030204" pitchFamily="34" charset="0"/>
              <a:cs typeface="Calibri" panose="020F0502020204030204" pitchFamily="34" charset="0"/>
            </a:endParaRPr>
          </a:p>
          <a:p>
            <a:pPr>
              <a:buClr>
                <a:srgbClr val="0070C0"/>
              </a:buClr>
              <a:buFont typeface="Wingdings 2" panose="05020102010507070707" pitchFamily="18" charset="2"/>
              <a:buChar char="©"/>
            </a:pPr>
            <a:r>
              <a:rPr lang="en-US">
                <a:latin typeface="Calibri"/>
                <a:cs typeface="Calibri"/>
              </a:rPr>
              <a:t>LEAs can have one stakeholder group, as it only takes one good plan to run a school. </a:t>
            </a:r>
            <a:endParaRPr lang="en-US">
              <a:latin typeface="Calibri" panose="020F0502020204030204" pitchFamily="34" charset="0"/>
              <a:cs typeface="Calibri" panose="020F0502020204030204" pitchFamily="34" charset="0"/>
            </a:endParaRPr>
          </a:p>
          <a:p>
            <a:pPr>
              <a:buClr>
                <a:srgbClr val="0070C0"/>
              </a:buClr>
              <a:buFont typeface="Wingdings 2" panose="05020102010507070707" pitchFamily="18" charset="2"/>
              <a:buChar char="©"/>
            </a:pPr>
            <a:r>
              <a:rPr lang="en-US">
                <a:latin typeface="Calibri"/>
                <a:cs typeface="Calibri"/>
              </a:rPr>
              <a:t>Documentation / evidence is key to demonstrating how the LEA met this requirement.</a:t>
            </a:r>
          </a:p>
          <a:p>
            <a:endParaRPr lang="en-US"/>
          </a:p>
          <a:p>
            <a:pPr marL="0" indent="0">
              <a:buNone/>
            </a:pPr>
            <a:r>
              <a:rPr lang="en-US">
                <a:latin typeface="Calibri"/>
                <a:cs typeface="Calibri"/>
              </a:rPr>
              <a:t>An LEA may reserve up to two percent (2%) of its </a:t>
            </a:r>
            <a:r>
              <a:rPr lang="en-US" b="1">
                <a:latin typeface="Calibri"/>
                <a:cs typeface="Calibri"/>
              </a:rPr>
              <a:t>original allocation </a:t>
            </a:r>
            <a:r>
              <a:rPr lang="en-US">
                <a:latin typeface="Calibri"/>
                <a:cs typeface="Calibri"/>
              </a:rPr>
              <a:t>for direct administrative costs associated with implementing the grant. ESEA Section 4105(c)</a:t>
            </a:r>
          </a:p>
          <a:p>
            <a:pPr marL="0" indent="0">
              <a:buNone/>
            </a:pPr>
            <a:r>
              <a:rPr lang="en-US">
                <a:latin typeface="Calibri"/>
                <a:cs typeface="Calibri"/>
              </a:rPr>
              <a:t>The response to this section should: </a:t>
            </a:r>
          </a:p>
          <a:p>
            <a:pPr>
              <a:buClr>
                <a:srgbClr val="0070C0"/>
              </a:buClr>
              <a:buFont typeface="Wingdings" panose="05000000000000000000" pitchFamily="2" charset="2"/>
              <a:buChar char="q"/>
            </a:pPr>
            <a:r>
              <a:rPr lang="en-US">
                <a:latin typeface="Calibri"/>
                <a:cs typeface="Calibri"/>
              </a:rPr>
              <a:t>describe how the funds will be used to administer the LEAs Title IV-A program, OR</a:t>
            </a:r>
          </a:p>
          <a:p>
            <a:pPr>
              <a:buClr>
                <a:srgbClr val="0070C0"/>
              </a:buClr>
              <a:buFont typeface="Wingdings" panose="05000000000000000000" pitchFamily="2" charset="2"/>
              <a:buChar char="q"/>
            </a:pPr>
            <a:r>
              <a:rPr lang="en-US">
                <a:latin typeface="Calibri"/>
                <a:cs typeface="Calibri"/>
              </a:rPr>
              <a:t>be answered with NA if the LEA is not using direct administration funds.</a:t>
            </a:r>
          </a:p>
          <a:p>
            <a:pPr marL="0" indent="0">
              <a:buNone/>
            </a:pPr>
            <a:endParaRPr lang="en-US">
              <a:latin typeface="Calibri"/>
              <a:cs typeface="Calibri"/>
            </a:endParaRPr>
          </a:p>
          <a:p>
            <a:pPr marL="0" indent="0">
              <a:buNone/>
            </a:pPr>
            <a:r>
              <a:rPr lang="en-US">
                <a:latin typeface="Calibri"/>
                <a:cs typeface="Calibri"/>
              </a:rPr>
              <a:t>Remember:  </a:t>
            </a:r>
          </a:p>
          <a:p>
            <a:pPr>
              <a:buClr>
                <a:srgbClr val="0070C0"/>
              </a:buClr>
              <a:buFont typeface="Wingdings" panose="05000000000000000000" pitchFamily="2" charset="2"/>
              <a:buChar char="§"/>
            </a:pPr>
            <a:r>
              <a:rPr lang="en-US">
                <a:latin typeface="Calibri"/>
                <a:cs typeface="Calibri"/>
              </a:rPr>
              <a:t>These costs cannot exceed 2% of the LEAs original allocation. </a:t>
            </a:r>
          </a:p>
          <a:p>
            <a:pPr>
              <a:buClr>
                <a:srgbClr val="0070C0"/>
              </a:buClr>
              <a:buFont typeface="Wingdings" panose="05000000000000000000" pitchFamily="2" charset="2"/>
              <a:buChar char="§"/>
            </a:pPr>
            <a:r>
              <a:rPr lang="en-US">
                <a:latin typeface="Calibri"/>
                <a:cs typeface="Calibri"/>
              </a:rPr>
              <a:t>Funds reserved for indirect costs are a separate administrative reserve and should not be included in this response.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553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387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latin typeface="Times New Roman"/>
                <a:ea typeface="Times New Roman" panose="02020603050405020304" pitchFamily="18" charset="0"/>
                <a:cs typeface="Times New Roman"/>
              </a:rPr>
              <a:t>Linda - New</a:t>
            </a:r>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061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70C0"/>
              </a:buClr>
              <a:buNone/>
            </a:pPr>
            <a:r>
              <a:rPr lang="en-US" b="1">
                <a:latin typeface="Calibri"/>
                <a:cs typeface="Calibri"/>
              </a:rPr>
              <a:t>Name of Activity </a:t>
            </a:r>
          </a:p>
          <a:p>
            <a:pPr lvl="1">
              <a:buClr>
                <a:srgbClr val="0070C0"/>
              </a:buClr>
              <a:buFont typeface="Wingdings" panose="05000000000000000000" pitchFamily="2" charset="2"/>
              <a:buChar char="§"/>
            </a:pPr>
            <a:r>
              <a:rPr lang="en-US" sz="1800">
                <a:latin typeface="Calibri" panose="020F0502020204030204" pitchFamily="34" charset="0"/>
                <a:cs typeface="Calibri" panose="020F0502020204030204" pitchFamily="34" charset="0"/>
              </a:rPr>
              <a:t>Create a name for the intervention that can also be used in the budget.</a:t>
            </a:r>
          </a:p>
          <a:p>
            <a:pPr lvl="1">
              <a:buClr>
                <a:srgbClr val="0070C0"/>
              </a:buClr>
              <a:buFont typeface="Wingdings" panose="05000000000000000000" pitchFamily="2" charset="2"/>
              <a:buChar char="§"/>
            </a:pPr>
            <a:r>
              <a:rPr lang="en-US" sz="1800">
                <a:latin typeface="Calibri" panose="020F0502020204030204" pitchFamily="34" charset="0"/>
                <a:ea typeface="+mn-lt"/>
                <a:cs typeface="Calibri" panose="020F0502020204030204" pitchFamily="34" charset="0"/>
              </a:rPr>
              <a:t>Describe how this activity aligns with the purpose and intent of well-rounded education in Title IV- A.</a:t>
            </a:r>
            <a:endParaRPr lang="en-US" sz="1800">
              <a:latin typeface="Calibri" panose="020F0502020204030204" pitchFamily="34" charset="0"/>
              <a:cs typeface="Calibri" panose="020F0502020204030204" pitchFamily="34" charset="0"/>
            </a:endParaRPr>
          </a:p>
          <a:p>
            <a:pPr marL="0" indent="0">
              <a:buClr>
                <a:srgbClr val="0070C0"/>
              </a:buClr>
              <a:buNone/>
            </a:pPr>
            <a:r>
              <a:rPr lang="en-US" b="1">
                <a:latin typeface="Calibri"/>
                <a:cs typeface="Calibri"/>
              </a:rPr>
              <a:t>Select Participating Schools</a:t>
            </a:r>
          </a:p>
          <a:p>
            <a:pPr lvl="1">
              <a:spcBef>
                <a:spcPts val="600"/>
              </a:spcBef>
              <a:spcAft>
                <a:spcPts val="600"/>
              </a:spcAft>
              <a:buClr>
                <a:srgbClr val="0070C0"/>
              </a:buClr>
              <a:buFont typeface="Wingdings" panose="05000000000000000000" pitchFamily="2" charset="2"/>
              <a:buChar char="§"/>
            </a:pPr>
            <a:r>
              <a:rPr lang="en-US" sz="1800">
                <a:latin typeface="Calibri"/>
                <a:cs typeface="Calibri"/>
              </a:rPr>
              <a:t>Use the drop-down list to select the participating schools.</a:t>
            </a:r>
          </a:p>
          <a:p>
            <a:pPr marL="0" indent="0">
              <a:spcBef>
                <a:spcPts val="600"/>
              </a:spcBef>
              <a:spcAft>
                <a:spcPts val="600"/>
              </a:spcAft>
              <a:buClr>
                <a:srgbClr val="0070C0"/>
              </a:buClr>
              <a:buNone/>
            </a:pPr>
            <a:r>
              <a:rPr lang="en-US" b="1">
                <a:latin typeface="Calibri"/>
                <a:cs typeface="Calibri"/>
              </a:rPr>
              <a:t>Topic Selection List</a:t>
            </a:r>
          </a:p>
          <a:p>
            <a:pPr>
              <a:spcBef>
                <a:spcPts val="600"/>
              </a:spcBef>
              <a:spcAft>
                <a:spcPts val="600"/>
              </a:spcAft>
              <a:buFont typeface="Wingdings" charset="2"/>
              <a:buChar char="§"/>
              <a:tabLst>
                <a:tab pos="457200" algn="l"/>
              </a:tabLst>
            </a:pPr>
            <a:r>
              <a:rPr lang="en-US">
                <a:latin typeface="Calibri"/>
                <a:ea typeface="Calibri" panose="020F0502020204030204" pitchFamily="34" charset="0"/>
                <a:cs typeface="Calibri"/>
              </a:rPr>
              <a:t>Select the applicable allowable use(s) of funds.</a:t>
            </a:r>
            <a:endParaRPr lang="en-US">
              <a:latin typeface="Calibri" panose="020F0502020204030204" pitchFamily="34" charset="0"/>
              <a:ea typeface="Calibri" panose="020F0502020204030204" pitchFamily="34" charset="0"/>
              <a:cs typeface="Calibri"/>
            </a:endParaRPr>
          </a:p>
          <a:p>
            <a:pPr marL="0" indent="0">
              <a:lnSpc>
                <a:spcPct val="107000"/>
              </a:lnSpc>
              <a:spcBef>
                <a:spcPts val="600"/>
              </a:spcBef>
              <a:spcAft>
                <a:spcPts val="600"/>
              </a:spcAft>
              <a:buClr>
                <a:srgbClr val="0070C0"/>
              </a:buClr>
              <a:buNone/>
              <a:tabLst>
                <a:tab pos="457200" algn="l"/>
              </a:tabLst>
            </a:pPr>
            <a:r>
              <a:rPr lang="en-US" b="1">
                <a:effectLst/>
                <a:latin typeface="Calibri" panose="020F0502020204030204" pitchFamily="34" charset="0"/>
                <a:ea typeface="Calibri" panose="020F0502020204030204" pitchFamily="34" charset="0"/>
                <a:cs typeface="Times New Roman" panose="02020603050405020304" pitchFamily="18" charset="0"/>
              </a:rPr>
              <a:t>Describe the needs identified by the LEA to improve student academic achievement</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b="1">
                <a:effectLst/>
                <a:latin typeface="Calibri" panose="020F0502020204030204" pitchFamily="34" charset="0"/>
                <a:ea typeface="Calibri" panose="020F0502020204030204" pitchFamily="34" charset="0"/>
                <a:cs typeface="Times New Roman" panose="02020603050405020304" pitchFamily="18" charset="0"/>
              </a:rPr>
              <a:t>or digital literacy.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This response should describe: the needs of students and/or teachers i.e., improving reading scores in grades </a:t>
            </a:r>
            <a:r>
              <a:rPr lang="en-US" sz="1800" err="1">
                <a:effectLst/>
                <a:latin typeface="Calibri" panose="020F0502020204030204" pitchFamily="34" charset="0"/>
                <a:ea typeface="Calibri" panose="020F0502020204030204" pitchFamily="34" charset="0"/>
                <a:cs typeface="Times New Roman" panose="02020603050405020304" pitchFamily="18" charset="0"/>
              </a:rPr>
              <a:t>xyz</a:t>
            </a:r>
            <a:r>
              <a:rPr lang="en-US" sz="1800">
                <a:effectLst/>
                <a:latin typeface="Calibri" panose="020F0502020204030204" pitchFamily="34" charset="0"/>
                <a:ea typeface="Calibri" panose="020F0502020204030204" pitchFamily="34" charset="0"/>
                <a:cs typeface="Times New Roman" panose="02020603050405020304" pitchFamily="18" charset="0"/>
              </a:rPr>
              <a:t>; expanding student access to AP courses; creating new STEAM programs; increasing classroom learning time/decreasing absenteeism; improving SEL indicators; increasing staff capacity to support blended learning.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600"/>
              </a:spcAft>
              <a:buNone/>
            </a:pPr>
            <a:r>
              <a:rPr lang="en-US" b="1">
                <a:latin typeface="Calibri"/>
                <a:cs typeface="Calibri"/>
              </a:rPr>
              <a:t>Describe the Activity/Intervention  </a:t>
            </a:r>
          </a:p>
          <a:p>
            <a:pPr marL="0" marR="0" indent="0">
              <a:lnSpc>
                <a:spcPct val="107000"/>
              </a:lnSpc>
              <a:spcBef>
                <a:spcPts val="600"/>
              </a:spcBef>
              <a:spcAft>
                <a:spcPts val="600"/>
              </a:spcAft>
              <a:buNone/>
            </a:pPr>
            <a:r>
              <a:rPr lang="en-US">
                <a:effectLst/>
                <a:latin typeface="Calibri" panose="020F0502020204030204" pitchFamily="34" charset="0"/>
                <a:ea typeface="Calibri" panose="020F0502020204030204" pitchFamily="34" charset="0"/>
                <a:cs typeface="Times New Roman" panose="02020603050405020304" pitchFamily="18" charset="0"/>
              </a:rPr>
              <a:t>This response should describe the allowable Title IV-A intervention including:</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which students and/or staff will participate, </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when, where and by whom the services will be provided, </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size and scope of the program (e.g., 3 after school sessions – each 8 weeks x 2 hours a day serving 40 students, with 2 teachers and 2 teacher assistants), and</a:t>
            </a: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what resources are </a:t>
            </a:r>
            <a:r>
              <a:rPr lang="en-US" sz="1800" err="1">
                <a:effectLst/>
                <a:latin typeface="Calibri" panose="020F0502020204030204" pitchFamily="34" charset="0"/>
                <a:ea typeface="Calibri" panose="020F0502020204030204" pitchFamily="34" charset="0"/>
                <a:cs typeface="Times New Roman" panose="02020603050405020304" pitchFamily="18" charset="0"/>
              </a:rPr>
              <a:t>nece</a:t>
            </a:r>
            <a:r>
              <a:rPr lang="en-US" sz="1800" b="1" err="1">
                <a:effectLst/>
                <a:latin typeface="Calibri" panose="020F0502020204030204" pitchFamily="34" charset="0"/>
                <a:ea typeface="Calibri" panose="020F0502020204030204" pitchFamily="34" charset="0"/>
                <a:cs typeface="Times New Roman" panose="02020603050405020304" pitchFamily="18" charset="0"/>
              </a:rPr>
              <a:t>Evaluation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This response should describe:</a:t>
            </a:r>
          </a:p>
          <a:p>
            <a:pPr marL="512763" marR="0" lvl="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periodically assess the effectiveness of the program; and</a:t>
            </a:r>
          </a:p>
          <a:p>
            <a:pPr marL="512763" marR="0" lvl="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determine if the intervention was successful at the end of the grant period (e.g., attendance records, course completion, assessment results, surveys, student portfolios). </a:t>
            </a:r>
          </a:p>
          <a:p>
            <a:pPr marL="0" marR="0" indent="0">
              <a:lnSpc>
                <a:spcPct val="107000"/>
              </a:lnSpc>
              <a:spcBef>
                <a:spcPts val="600"/>
              </a:spcBef>
              <a:spcAft>
                <a:spcPts val="6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If this program is a continuation from the prior year, the LEA should describe:</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what successes have occurred that justify a continuation of the program,</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any changes that were made to improve the program, and </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evaluate the effectiveness of the activity for the coming year.</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err="1">
                <a:effectLst/>
                <a:latin typeface="Calibri" panose="020F0502020204030204" pitchFamily="34" charset="0"/>
                <a:ea typeface="Calibri" panose="020F0502020204030204" pitchFamily="34" charset="0"/>
                <a:cs typeface="Times New Roman" panose="02020603050405020304" pitchFamily="18" charset="0"/>
              </a:rPr>
              <a:t>ssary</a:t>
            </a:r>
            <a:r>
              <a:rPr lang="en-US" sz="1800">
                <a:effectLst/>
                <a:latin typeface="Calibri" panose="020F0502020204030204" pitchFamily="34" charset="0"/>
                <a:ea typeface="Calibri" panose="020F0502020204030204" pitchFamily="34" charset="0"/>
                <a:cs typeface="Times New Roman" panose="02020603050405020304" pitchFamily="18" charset="0"/>
              </a:rPr>
              <a:t> to support this intervention? Are they being coordinated with other funds?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69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70C0"/>
              </a:buClr>
              <a:buNone/>
            </a:pPr>
            <a:r>
              <a:rPr lang="en-US" b="1">
                <a:latin typeface="Calibri"/>
                <a:cs typeface="Calibri"/>
              </a:rPr>
              <a:t>Name of Activity </a:t>
            </a:r>
          </a:p>
          <a:p>
            <a:pPr lvl="1">
              <a:buClr>
                <a:srgbClr val="0070C0"/>
              </a:buClr>
              <a:buFont typeface="Wingdings" panose="05000000000000000000" pitchFamily="2" charset="2"/>
              <a:buChar char="§"/>
            </a:pPr>
            <a:r>
              <a:rPr lang="en-US" sz="1800">
                <a:latin typeface="Calibri" panose="020F0502020204030204" pitchFamily="34" charset="0"/>
                <a:cs typeface="Calibri" panose="020F0502020204030204" pitchFamily="34" charset="0"/>
              </a:rPr>
              <a:t>Create a name for the intervention that can also be used in the budget.</a:t>
            </a:r>
          </a:p>
          <a:p>
            <a:pPr lvl="1">
              <a:buClr>
                <a:srgbClr val="0070C0"/>
              </a:buClr>
              <a:buFont typeface="Wingdings" panose="05000000000000000000" pitchFamily="2" charset="2"/>
              <a:buChar char="§"/>
            </a:pPr>
            <a:r>
              <a:rPr lang="en-US" sz="1800">
                <a:latin typeface="Calibri" panose="020F0502020204030204" pitchFamily="34" charset="0"/>
                <a:ea typeface="+mn-lt"/>
                <a:cs typeface="Calibri" panose="020F0502020204030204" pitchFamily="34" charset="0"/>
              </a:rPr>
              <a:t>Describe how this activity aligns with the purpose and intent of well-rounded education in Title IV- A.</a:t>
            </a:r>
            <a:endParaRPr lang="en-US" sz="1800">
              <a:latin typeface="Calibri" panose="020F0502020204030204" pitchFamily="34" charset="0"/>
              <a:cs typeface="Calibri" panose="020F0502020204030204" pitchFamily="34" charset="0"/>
            </a:endParaRPr>
          </a:p>
          <a:p>
            <a:pPr marL="0" indent="0">
              <a:buClr>
                <a:srgbClr val="0070C0"/>
              </a:buClr>
              <a:buNone/>
            </a:pPr>
            <a:r>
              <a:rPr lang="en-US" b="1">
                <a:latin typeface="Calibri"/>
                <a:cs typeface="Calibri"/>
              </a:rPr>
              <a:t>Select Participating Schools</a:t>
            </a:r>
          </a:p>
          <a:p>
            <a:pPr lvl="1">
              <a:spcBef>
                <a:spcPts val="600"/>
              </a:spcBef>
              <a:spcAft>
                <a:spcPts val="600"/>
              </a:spcAft>
              <a:buClr>
                <a:srgbClr val="0070C0"/>
              </a:buClr>
              <a:buFont typeface="Wingdings" panose="05000000000000000000" pitchFamily="2" charset="2"/>
              <a:buChar char="§"/>
            </a:pPr>
            <a:r>
              <a:rPr lang="en-US" sz="1800">
                <a:latin typeface="Calibri"/>
                <a:cs typeface="Calibri"/>
              </a:rPr>
              <a:t>Use the drop-down list to select the participating schools.</a:t>
            </a:r>
          </a:p>
          <a:p>
            <a:pPr marL="0" indent="0">
              <a:spcBef>
                <a:spcPts val="600"/>
              </a:spcBef>
              <a:spcAft>
                <a:spcPts val="600"/>
              </a:spcAft>
              <a:buClr>
                <a:srgbClr val="0070C0"/>
              </a:buClr>
              <a:buNone/>
            </a:pPr>
            <a:r>
              <a:rPr lang="en-US" b="1">
                <a:latin typeface="Calibri"/>
                <a:cs typeface="Calibri"/>
              </a:rPr>
              <a:t>Topic Selection List</a:t>
            </a:r>
          </a:p>
          <a:p>
            <a:pPr>
              <a:spcBef>
                <a:spcPts val="600"/>
              </a:spcBef>
              <a:spcAft>
                <a:spcPts val="600"/>
              </a:spcAft>
              <a:buFont typeface="Wingdings" charset="2"/>
              <a:buChar char="§"/>
              <a:tabLst>
                <a:tab pos="457200" algn="l"/>
              </a:tabLst>
            </a:pPr>
            <a:r>
              <a:rPr lang="en-US">
                <a:latin typeface="Calibri"/>
                <a:ea typeface="Calibri" panose="020F0502020204030204" pitchFamily="34" charset="0"/>
                <a:cs typeface="Calibri"/>
              </a:rPr>
              <a:t>Select the applicable allowable use(s) of funds.</a:t>
            </a:r>
            <a:endParaRPr lang="en-US">
              <a:latin typeface="Calibri" panose="020F0502020204030204" pitchFamily="34" charset="0"/>
              <a:ea typeface="Calibri" panose="020F0502020204030204" pitchFamily="34" charset="0"/>
              <a:cs typeface="Calibri"/>
            </a:endParaRPr>
          </a:p>
          <a:p>
            <a:pPr marL="0" indent="0">
              <a:lnSpc>
                <a:spcPct val="107000"/>
              </a:lnSpc>
              <a:spcBef>
                <a:spcPts val="600"/>
              </a:spcBef>
              <a:spcAft>
                <a:spcPts val="600"/>
              </a:spcAft>
              <a:buClr>
                <a:srgbClr val="0070C0"/>
              </a:buClr>
              <a:buNone/>
              <a:tabLst>
                <a:tab pos="457200" algn="l"/>
              </a:tabLst>
            </a:pPr>
            <a:r>
              <a:rPr lang="en-US" b="1">
                <a:effectLst/>
                <a:latin typeface="Calibri" panose="020F0502020204030204" pitchFamily="34" charset="0"/>
                <a:ea typeface="Calibri" panose="020F0502020204030204" pitchFamily="34" charset="0"/>
                <a:cs typeface="Times New Roman" panose="02020603050405020304" pitchFamily="18" charset="0"/>
              </a:rPr>
              <a:t>Describe the needs identified by the LEA to improve student academic achievement</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b="1">
                <a:effectLst/>
                <a:latin typeface="Calibri" panose="020F0502020204030204" pitchFamily="34" charset="0"/>
                <a:ea typeface="Calibri" panose="020F0502020204030204" pitchFamily="34" charset="0"/>
                <a:cs typeface="Times New Roman" panose="02020603050405020304" pitchFamily="18" charset="0"/>
              </a:rPr>
              <a:t>or digital literacy.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This response should describe: the needs of students and/or teachers i.e., improving reading scores in grades </a:t>
            </a:r>
            <a:r>
              <a:rPr lang="en-US" sz="1800" err="1">
                <a:effectLst/>
                <a:latin typeface="Calibri" panose="020F0502020204030204" pitchFamily="34" charset="0"/>
                <a:ea typeface="Calibri" panose="020F0502020204030204" pitchFamily="34" charset="0"/>
                <a:cs typeface="Times New Roman" panose="02020603050405020304" pitchFamily="18" charset="0"/>
              </a:rPr>
              <a:t>xyz</a:t>
            </a:r>
            <a:r>
              <a:rPr lang="en-US" sz="1800">
                <a:effectLst/>
                <a:latin typeface="Calibri" panose="020F0502020204030204" pitchFamily="34" charset="0"/>
                <a:ea typeface="Calibri" panose="020F0502020204030204" pitchFamily="34" charset="0"/>
                <a:cs typeface="Times New Roman" panose="02020603050405020304" pitchFamily="18" charset="0"/>
              </a:rPr>
              <a:t>; expanding student access to AP courses; creating new STEAM programs; increasing classroom learning time/decreasing absenteeism; improving SEL indicators; increasing staff capacity to support blended learning.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600"/>
              </a:spcAft>
              <a:buNone/>
            </a:pPr>
            <a:r>
              <a:rPr lang="en-US" b="1">
                <a:latin typeface="Calibri"/>
                <a:cs typeface="Calibri"/>
              </a:rPr>
              <a:t>Describe the Activity/Intervention  </a:t>
            </a:r>
          </a:p>
          <a:p>
            <a:pPr marL="0" marR="0" indent="0">
              <a:lnSpc>
                <a:spcPct val="107000"/>
              </a:lnSpc>
              <a:spcBef>
                <a:spcPts val="600"/>
              </a:spcBef>
              <a:spcAft>
                <a:spcPts val="600"/>
              </a:spcAft>
              <a:buNone/>
            </a:pPr>
            <a:r>
              <a:rPr lang="en-US">
                <a:effectLst/>
                <a:latin typeface="Calibri" panose="020F0502020204030204" pitchFamily="34" charset="0"/>
                <a:ea typeface="Calibri" panose="020F0502020204030204" pitchFamily="34" charset="0"/>
                <a:cs typeface="Times New Roman" panose="02020603050405020304" pitchFamily="18" charset="0"/>
              </a:rPr>
              <a:t>This response should describe the allowable Title IV-A intervention including:</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which students and/or staff will participate, </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when, where and by whom the services will be provided, </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size and scope of the program (e.g., 3 after school sessions – each 8 weeks x 2 hours a day serving 40 students, with 2 teachers and 2 teacher assistants), and</a:t>
            </a: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what resources are </a:t>
            </a:r>
            <a:r>
              <a:rPr lang="en-US" sz="1800" err="1">
                <a:effectLst/>
                <a:latin typeface="Calibri" panose="020F0502020204030204" pitchFamily="34" charset="0"/>
                <a:ea typeface="Calibri" panose="020F0502020204030204" pitchFamily="34" charset="0"/>
                <a:cs typeface="Times New Roman" panose="02020603050405020304" pitchFamily="18" charset="0"/>
              </a:rPr>
              <a:t>nece</a:t>
            </a:r>
            <a:r>
              <a:rPr lang="en-US" sz="1800" b="1" err="1">
                <a:effectLst/>
                <a:latin typeface="Calibri" panose="020F0502020204030204" pitchFamily="34" charset="0"/>
                <a:ea typeface="Calibri" panose="020F0502020204030204" pitchFamily="34" charset="0"/>
                <a:cs typeface="Times New Roman" panose="02020603050405020304" pitchFamily="18" charset="0"/>
              </a:rPr>
              <a:t>Evaluation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This response should describe:</a:t>
            </a:r>
          </a:p>
          <a:p>
            <a:pPr marL="512763" marR="0" lvl="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periodically assess the effectiveness of the program; and</a:t>
            </a:r>
          </a:p>
          <a:p>
            <a:pPr marL="512763" marR="0" lvl="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determine if the intervention was successful at the end of the grant period (e.g., attendance records, course completion, assessment results, surveys, student portfolios). </a:t>
            </a:r>
          </a:p>
          <a:p>
            <a:pPr marL="0" marR="0" indent="0">
              <a:lnSpc>
                <a:spcPct val="107000"/>
              </a:lnSpc>
              <a:spcBef>
                <a:spcPts val="600"/>
              </a:spcBef>
              <a:spcAft>
                <a:spcPts val="6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600"/>
              </a:spcBef>
              <a:spcAft>
                <a:spcPts val="6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If this program is a continuation from the prior year, the LEA should describe:</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what successes have occurred that justify a continuation of the program,</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any changes that were made to improve the program, and </a:t>
            </a:r>
          </a:p>
          <a:p>
            <a:pPr marL="342900" marR="0" lvl="0" indent="-342900">
              <a:lnSpc>
                <a:spcPct val="107000"/>
              </a:lnSpc>
              <a:spcBef>
                <a:spcPts val="600"/>
              </a:spcBef>
              <a:spcAft>
                <a:spcPts val="600"/>
              </a:spcAft>
              <a:buFont typeface="Wingdings" panose="05000000000000000000"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how the LEA will evaluate the effectiveness of the activity for the coming year.</a:t>
            </a:r>
          </a:p>
          <a:p>
            <a:pPr marL="512763" marR="0" lvl="2" indent="-339725">
              <a:lnSpc>
                <a:spcPct val="107000"/>
              </a:lnSpc>
              <a:spcBef>
                <a:spcPts val="600"/>
              </a:spcBef>
              <a:spcAft>
                <a:spcPts val="600"/>
              </a:spcAft>
              <a:buClr>
                <a:srgbClr val="0070C0"/>
              </a:buClr>
              <a:buFont typeface="Wingdings" panose="05000000000000000000" pitchFamily="2" charset="2"/>
              <a:buChar char="q"/>
              <a:tabLst>
                <a:tab pos="1371600" algn="l"/>
              </a:tabLst>
            </a:pPr>
            <a:r>
              <a:rPr lang="en-US" sz="1800" err="1">
                <a:effectLst/>
                <a:latin typeface="Calibri" panose="020F0502020204030204" pitchFamily="34" charset="0"/>
                <a:ea typeface="Calibri" panose="020F0502020204030204" pitchFamily="34" charset="0"/>
                <a:cs typeface="Times New Roman" panose="02020603050405020304" pitchFamily="18" charset="0"/>
              </a:rPr>
              <a:t>ssary</a:t>
            </a:r>
            <a:r>
              <a:rPr lang="en-US" sz="1800">
                <a:effectLst/>
                <a:latin typeface="Calibri" panose="020F0502020204030204" pitchFamily="34" charset="0"/>
                <a:ea typeface="Calibri" panose="020F0502020204030204" pitchFamily="34" charset="0"/>
                <a:cs typeface="Times New Roman" panose="02020603050405020304" pitchFamily="18" charset="0"/>
              </a:rPr>
              <a:t> to support this intervention? Are they being coordinated with other funds? </a:t>
            </a:r>
          </a:p>
          <a:p>
            <a:pPr marL="744220" lvl="1">
              <a:lnSpc>
                <a:spcPct val="107000"/>
              </a:lnSpc>
              <a:spcBef>
                <a:spcPts val="600"/>
              </a:spcBef>
              <a:spcAft>
                <a:spcPts val="600"/>
              </a:spcAft>
              <a:buClr>
                <a:srgbClr val="0070C0"/>
              </a:buClr>
              <a:buFont typeface="Wingdings" panose="05000000000000000000" pitchFamily="2" charset="2"/>
              <a:buChar char="§"/>
              <a:tabLst>
                <a:tab pos="744538"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167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50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SSAE program provides SEAs, LEAs, and schools the flexibility to tailor investments based on the needs of their unique student populations. Where possible, the Department encourages coordination and integration of the SSAE program with activities authorized under other sections of the law, as well as other federal programs to improve outcomes for students. The Department notes that ensuring all students have access to a holistic well-rounded education is central to the shared work across programs in 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868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66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903731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47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568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SSAE program provides SEAs, LEAs, and schools the flexibility to tailor investments based on the needs of their unique student populations. Where possible, the Department encourages coordination and integration of the SSAE program with activities authorized under other sections of the law, as well as other federal programs to improve outcomes for students. The Department notes that ensuring all students have access to a holistic well-rounded education is central to the shared work across programs in 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88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SSAE program provides SEAs, LEAs, and schools the flexibility to tailor investments based on the needs of their unique student populations. Where possible, the Department encourages coordination and integration of the SSAE program with activities authorized under other sections of the law, as well as other federal programs to improve outcomes for students. The Department notes that ensuring all students have access to a holistic well-rounded education is central to the shared work across programs in 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0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948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Linda - new</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590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5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2875730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20538432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rPr>
              <a:t>LEAs need to meet these rules in their budget and at the end of the year. </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33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8AE964-43B0-4E86-A614-4D4FDBDA399C}" type="slidenum">
              <a:rPr lang="en-US" smtClean="0"/>
              <a:t>6</a:t>
            </a:fld>
            <a:endParaRPr lang="en-US"/>
          </a:p>
        </p:txBody>
      </p:sp>
    </p:spTree>
    <p:extLst>
      <p:ext uri="{BB962C8B-B14F-4D97-AF65-F5344CB8AC3E}">
        <p14:creationId xmlns:p14="http://schemas.microsoft.com/office/powerpoint/2010/main" val="17663359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11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1895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604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Aft>
                <a:spcPts val="1200"/>
              </a:spcAft>
              <a:buNone/>
            </a:pPr>
            <a:r>
              <a:rPr lang="en-US" sz="1200" b="1">
                <a:latin typeface="Calibri"/>
                <a:cs typeface="Calibri"/>
              </a:rPr>
              <a:t>It is presumed that supplanting has occurred if the LEA uses Title IV-A funds to provide services:</a:t>
            </a:r>
            <a:r>
              <a:rPr lang="en-US" sz="1200">
                <a:latin typeface="Calibri"/>
                <a:cs typeface="Calibri"/>
              </a:rPr>
              <a:t>​</a:t>
            </a:r>
          </a:p>
          <a:p>
            <a:pPr fontAlgn="base">
              <a:buClr>
                <a:srgbClr val="0070C0"/>
              </a:buClr>
              <a:buFont typeface="Wingdings 2" panose="05020102010507070707" pitchFamily="18" charset="2"/>
              <a:buChar char="©"/>
            </a:pPr>
            <a:r>
              <a:rPr lang="en-US" sz="1200">
                <a:latin typeface="Calibri"/>
                <a:cs typeface="Calibri"/>
              </a:rPr>
              <a:t>it was required to make available under other federal, state or local laws</a:t>
            </a:r>
          </a:p>
          <a:p>
            <a:pPr fontAlgn="base">
              <a:buClr>
                <a:srgbClr val="0070C0"/>
              </a:buClr>
              <a:buFont typeface="Wingdings 2" panose="05020102010507070707" pitchFamily="18" charset="2"/>
              <a:buChar char="©"/>
            </a:pPr>
            <a:r>
              <a:rPr lang="en-US" sz="1200">
                <a:latin typeface="Calibri"/>
                <a:cs typeface="Calibri"/>
              </a:rPr>
              <a:t>it provided with non-federal funds in the prior fiscal year​, or </a:t>
            </a:r>
          </a:p>
          <a:p>
            <a:pPr fontAlgn="base">
              <a:buClr>
                <a:srgbClr val="0070C0"/>
              </a:buClr>
              <a:buFont typeface="Wingdings 2" panose="05020102010507070707" pitchFamily="18" charset="2"/>
              <a:buChar char="©"/>
            </a:pPr>
            <a:r>
              <a:rPr lang="en-US" sz="1200">
                <a:latin typeface="Calibri"/>
                <a:cs typeface="Calibri"/>
              </a:rPr>
              <a:t>that the LEA would otherwise provide.</a:t>
            </a:r>
          </a:p>
          <a:p>
            <a:pPr fontAlgn="base">
              <a:buClr>
                <a:srgbClr val="0070C0"/>
              </a:buClr>
              <a:buFont typeface="Wingdings 2" panose="05020102010507070707" pitchFamily="18" charset="2"/>
              <a:buChar char="©"/>
            </a:pPr>
            <a:endParaRPr lang="en-US" sz="1200">
              <a:latin typeface="Calibri"/>
              <a:cs typeface="Calibri"/>
            </a:endParaRPr>
          </a:p>
          <a:p>
            <a:pPr marL="0" indent="0" fontAlgn="base">
              <a:spcBef>
                <a:spcPts val="1800"/>
              </a:spcBef>
              <a:spcAft>
                <a:spcPts val="600"/>
              </a:spcAft>
              <a:buNone/>
            </a:pPr>
            <a:r>
              <a:rPr lang="en-US" sz="1200" u="sng">
                <a:latin typeface="Calibri"/>
                <a:cs typeface="Calibri"/>
              </a:rPr>
              <a:t>​</a:t>
            </a:r>
            <a:r>
              <a:rPr lang="en-US" sz="1200" b="1">
                <a:latin typeface="Calibri"/>
                <a:cs typeface="Calibri"/>
              </a:rPr>
              <a:t>Ask Yourself??</a:t>
            </a:r>
            <a:r>
              <a:rPr lang="en-US" sz="1200">
                <a:latin typeface="Calibri"/>
                <a:cs typeface="Calibri"/>
              </a:rPr>
              <a:t>​</a:t>
            </a:r>
          </a:p>
          <a:p>
            <a:pPr fontAlgn="base">
              <a:buClr>
                <a:srgbClr val="0070C0"/>
              </a:buClr>
              <a:buFont typeface="Wingdings 2" panose="05020102010507070707" pitchFamily="18" charset="2"/>
              <a:buChar char="©"/>
            </a:pPr>
            <a:r>
              <a:rPr lang="en-US" sz="1200">
                <a:latin typeface="Calibri"/>
                <a:cs typeface="Calibri"/>
              </a:rPr>
              <a:t>Is the activity required by Federal, State, or local law?​</a:t>
            </a:r>
          </a:p>
          <a:p>
            <a:pPr fontAlgn="base">
              <a:buClr>
                <a:srgbClr val="0070C0"/>
              </a:buClr>
              <a:buFont typeface="Wingdings 2" panose="05020102010507070707" pitchFamily="18" charset="2"/>
              <a:buChar char="©"/>
            </a:pPr>
            <a:r>
              <a:rPr lang="en-US" sz="1200">
                <a:latin typeface="Calibri"/>
                <a:cs typeface="Calibri"/>
              </a:rPr>
              <a:t>Was the activity paid for with State or Local funds in the previous year?​</a:t>
            </a:r>
          </a:p>
          <a:p>
            <a:pPr fontAlgn="base">
              <a:buClr>
                <a:srgbClr val="0070C0"/>
              </a:buClr>
              <a:buFont typeface="Wingdings 2" panose="05020102010507070707" pitchFamily="18" charset="2"/>
              <a:buChar char="©"/>
            </a:pPr>
            <a:endParaRPr lang="en-US" sz="1200">
              <a:latin typeface="Calibri"/>
              <a:cs typeface="Calibri"/>
            </a:endParaRPr>
          </a:p>
          <a:p>
            <a:pPr marL="0" indent="0" fontAlgn="base">
              <a:spcAft>
                <a:spcPts val="1200"/>
              </a:spcAft>
              <a:buNone/>
            </a:pPr>
            <a:r>
              <a:rPr lang="en-US" sz="1200" i="1">
                <a:latin typeface="Calibri"/>
                <a:cs typeface="Calibri"/>
              </a:rPr>
              <a:t>If the answer to both is </a:t>
            </a:r>
            <a:r>
              <a:rPr lang="en-US" sz="1200" i="1" u="sng">
                <a:latin typeface="Calibri"/>
                <a:cs typeface="Calibri"/>
              </a:rPr>
              <a:t>no</a:t>
            </a:r>
            <a:r>
              <a:rPr lang="en-US" sz="1200" i="1">
                <a:latin typeface="Calibri"/>
                <a:cs typeface="Calibri"/>
              </a:rPr>
              <a:t>, then funds are most likely supplemental.</a:t>
            </a:r>
            <a:r>
              <a:rPr lang="en-US" sz="1200">
                <a:latin typeface="Calibri"/>
                <a:cs typeface="Calibri"/>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60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200"/>
              </a:spcAft>
            </a:pPr>
            <a:r>
              <a:rPr lang="en-US" b="1">
                <a:latin typeface="Calibri"/>
                <a:cs typeface="Calibri"/>
              </a:rPr>
              <a:t>Linda – New Linda made minor change </a:t>
            </a:r>
          </a:p>
          <a:p>
            <a:pPr marL="0" indent="0">
              <a:spcAft>
                <a:spcPts val="1200"/>
              </a:spcAft>
              <a:buNone/>
            </a:pPr>
            <a:r>
              <a:rPr lang="en-US" sz="1200" b="1">
                <a:latin typeface="Calibri"/>
                <a:cs typeface="Calibri"/>
              </a:rPr>
              <a:t>It is presumed that supplanting has occurred if the LEA uses Title IV-A funds to provide services:</a:t>
            </a:r>
            <a:r>
              <a:rPr lang="en-US" sz="1200">
                <a:latin typeface="Calibri"/>
                <a:cs typeface="Calibri"/>
              </a:rPr>
              <a:t>​</a:t>
            </a:r>
            <a:endParaRPr lang="en-US"/>
          </a:p>
          <a:p>
            <a:pPr fontAlgn="base">
              <a:buClr>
                <a:srgbClr val="0070C0"/>
              </a:buClr>
              <a:buFont typeface="Wingdings 2" panose="05020102010507070707" pitchFamily="18" charset="2"/>
              <a:buChar char="©"/>
            </a:pPr>
            <a:r>
              <a:rPr lang="en-US" sz="1200">
                <a:latin typeface="Calibri"/>
                <a:cs typeface="Calibri"/>
              </a:rPr>
              <a:t>it was required to make available under other federal, state or local laws</a:t>
            </a:r>
          </a:p>
          <a:p>
            <a:pPr fontAlgn="base">
              <a:buClr>
                <a:srgbClr val="0070C0"/>
              </a:buClr>
              <a:buFont typeface="Wingdings 2" panose="05020102010507070707" pitchFamily="18" charset="2"/>
              <a:buChar char="©"/>
            </a:pPr>
            <a:r>
              <a:rPr lang="en-US" sz="1200">
                <a:latin typeface="Calibri"/>
                <a:cs typeface="Calibri"/>
              </a:rPr>
              <a:t>it provided with non-federal funds in the prior fiscal year​, or</a:t>
            </a:r>
            <a:r>
              <a:rPr lang="en-US">
                <a:latin typeface="Calibri"/>
                <a:cs typeface="Calibri"/>
              </a:rPr>
              <a:t> </a:t>
            </a:r>
            <a:endParaRPr lang="en-US" sz="1200">
              <a:latin typeface="Calibri"/>
              <a:cs typeface="Calibri"/>
            </a:endParaRPr>
          </a:p>
          <a:p>
            <a:pPr fontAlgn="base">
              <a:buClr>
                <a:srgbClr val="0070C0"/>
              </a:buClr>
              <a:buFont typeface="Wingdings 2" panose="05020102010507070707" pitchFamily="18" charset="2"/>
              <a:buChar char="©"/>
            </a:pPr>
            <a:r>
              <a:rPr lang="en-US" sz="1200">
                <a:latin typeface="Calibri"/>
                <a:cs typeface="Calibri"/>
              </a:rPr>
              <a:t>that the LEA would otherwise provide.</a:t>
            </a:r>
          </a:p>
          <a:p>
            <a:pPr fontAlgn="base">
              <a:buClr>
                <a:srgbClr val="0070C0"/>
              </a:buClr>
              <a:buFont typeface="Wingdings 2" panose="05020102010507070707" pitchFamily="18" charset="2"/>
              <a:buChar char="©"/>
            </a:pPr>
            <a:endParaRPr lang="en-US" sz="1200">
              <a:latin typeface="Calibri"/>
              <a:cs typeface="Calibri"/>
            </a:endParaRPr>
          </a:p>
          <a:p>
            <a:pPr marL="0" indent="0" fontAlgn="base">
              <a:spcBef>
                <a:spcPts val="1800"/>
              </a:spcBef>
              <a:spcAft>
                <a:spcPts val="600"/>
              </a:spcAft>
              <a:buNone/>
            </a:pPr>
            <a:r>
              <a:rPr lang="en-US" sz="1200" u="sng">
                <a:latin typeface="Calibri"/>
                <a:cs typeface="Calibri"/>
              </a:rPr>
              <a:t>​</a:t>
            </a:r>
            <a:r>
              <a:rPr lang="en-US" sz="1200" b="1">
                <a:latin typeface="Calibri"/>
                <a:cs typeface="Calibri"/>
              </a:rPr>
              <a:t>Ask Yourself??</a:t>
            </a:r>
            <a:r>
              <a:rPr lang="en-US" sz="1200">
                <a:latin typeface="Calibri"/>
                <a:cs typeface="Calibri"/>
              </a:rPr>
              <a:t>​</a:t>
            </a:r>
          </a:p>
          <a:p>
            <a:pPr fontAlgn="base">
              <a:buClr>
                <a:srgbClr val="0070C0"/>
              </a:buClr>
              <a:buFont typeface="Wingdings 2" panose="05020102010507070707" pitchFamily="18" charset="2"/>
              <a:buChar char="©"/>
            </a:pPr>
            <a:r>
              <a:rPr lang="en-US" sz="1200">
                <a:latin typeface="Calibri"/>
                <a:cs typeface="Calibri"/>
              </a:rPr>
              <a:t>Is the activity required by Federal, State, or local law?​</a:t>
            </a:r>
          </a:p>
          <a:p>
            <a:pPr fontAlgn="base">
              <a:buClr>
                <a:srgbClr val="0070C0"/>
              </a:buClr>
              <a:buFont typeface="Wingdings 2" panose="05020102010507070707" pitchFamily="18" charset="2"/>
              <a:buChar char="©"/>
            </a:pPr>
            <a:r>
              <a:rPr lang="en-US" sz="1200">
                <a:latin typeface="Calibri"/>
                <a:cs typeface="Calibri"/>
              </a:rPr>
              <a:t>Was the activity paid for with State or Local funds in the previous year?​</a:t>
            </a:r>
          </a:p>
          <a:p>
            <a:pPr fontAlgn="base">
              <a:buClr>
                <a:srgbClr val="0070C0"/>
              </a:buClr>
              <a:buFont typeface="Wingdings 2" panose="05020102010507070707" pitchFamily="18" charset="2"/>
              <a:buChar char="©"/>
            </a:pPr>
            <a:endParaRPr lang="en-US" sz="1200">
              <a:latin typeface="Calibri"/>
              <a:cs typeface="Calibri"/>
            </a:endParaRPr>
          </a:p>
          <a:p>
            <a:pPr marL="0" indent="0" fontAlgn="base">
              <a:spcAft>
                <a:spcPts val="1200"/>
              </a:spcAft>
              <a:buNone/>
            </a:pPr>
            <a:r>
              <a:rPr lang="en-US" sz="1200" i="1">
                <a:latin typeface="Calibri"/>
                <a:cs typeface="Calibri"/>
              </a:rPr>
              <a:t>If the answer to both is </a:t>
            </a:r>
            <a:r>
              <a:rPr lang="en-US" sz="1200" i="1" u="sng">
                <a:latin typeface="Calibri"/>
                <a:cs typeface="Calibri"/>
              </a:rPr>
              <a:t>no</a:t>
            </a:r>
            <a:r>
              <a:rPr lang="en-US" sz="1200" i="1">
                <a:latin typeface="Calibri"/>
                <a:cs typeface="Calibri"/>
              </a:rPr>
              <a:t>, then funds are most likely supplemental.</a:t>
            </a:r>
            <a:r>
              <a:rPr lang="en-US" sz="1200">
                <a:latin typeface="Calibri"/>
                <a:cs typeface="Calibri"/>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454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1894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Linda - New</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6874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178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Bef>
                <a:spcPts val="1200"/>
              </a:spcBef>
              <a:buClr>
                <a:srgbClr val="0070C0"/>
              </a:buClr>
              <a:buFont typeface="Wingdings 2" panose="05020102010507070707" pitchFamily="18" charset="2"/>
              <a:buNone/>
            </a:pPr>
            <a:r>
              <a:rPr lang="en-US" sz="1200">
                <a:latin typeface="Calibri"/>
                <a:cs typeface="Calibri"/>
              </a:rPr>
              <a:t>Good planning and ongoing consultation throughout the year should prevent any unspent balance of equitable share funds.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024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a:latin typeface="Calibri" panose="020F0502020204030204" pitchFamily="34" charset="0"/>
                <a:cs typeface="Calibri" panose="020F0502020204030204" pitchFamily="34" charset="0"/>
              </a:rPr>
              <a:t>Calculator assists LEAs to determine proportionate share of each eligible participating private school.​</a:t>
            </a:r>
          </a:p>
          <a:p>
            <a:pPr marL="0" indent="0" fontAlgn="base">
              <a:buNone/>
            </a:pPr>
            <a:endParaRPr lang="en-US">
              <a:latin typeface="Calibri" panose="020F0502020204030204" pitchFamily="34" charset="0"/>
              <a:cs typeface="Calibri" panose="020F0502020204030204" pitchFamily="34" charset="0"/>
            </a:endParaRPr>
          </a:p>
          <a:p>
            <a:pPr marL="0" indent="0" fontAlgn="base">
              <a:buNone/>
            </a:pPr>
            <a:r>
              <a:rPr lang="en-US">
                <a:latin typeface="Calibri" panose="020F0502020204030204" pitchFamily="34" charset="0"/>
                <a:cs typeface="Calibri" panose="020F0502020204030204" pitchFamily="34" charset="0"/>
              </a:rPr>
              <a:t>Number of Students</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Enrollments include all K to 12 students. Preschool is not mandatory in RI, and therefore should not be included.</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For private school students: </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Use the count from October 1st of the previous school year. David Luther will load these into the spreadsheet for you.​</a:t>
            </a:r>
            <a:endParaRPr lang="en-US" sz="1200">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sz="1800">
                <a:latin typeface="Calibri" panose="020F0502020204030204" pitchFamily="34" charset="0"/>
                <a:cs typeface="Calibri" panose="020F0502020204030204" pitchFamily="34" charset="0"/>
              </a:rPr>
              <a:t>Counts include all students (K to 12) regardless of district of residency.</a:t>
            </a:r>
          </a:p>
          <a:p>
            <a:pPr marL="0" indent="0" fontAlgn="base">
              <a:buNone/>
            </a:pPr>
            <a:endParaRPr lang="en-US">
              <a:latin typeface="Calibri" panose="020F0502020204030204" pitchFamily="34" charset="0"/>
              <a:cs typeface="Calibri" panose="020F0502020204030204" pitchFamily="34" charset="0"/>
            </a:endParaRPr>
          </a:p>
          <a:p>
            <a:pPr marL="0" indent="0" fontAlgn="base">
              <a:buNone/>
            </a:pPr>
            <a:r>
              <a:rPr lang="en-US">
                <a:latin typeface="Calibri" panose="020F0502020204030204" pitchFamily="34" charset="0"/>
                <a:cs typeface="Calibri" panose="020F0502020204030204" pitchFamily="34" charset="0"/>
              </a:rPr>
              <a:t>Allocations </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Private School proportionate share is based upon</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LEAs</a:t>
            </a:r>
            <a:r>
              <a:rPr lang="en-US" b="1">
                <a:solidFill>
                  <a:schemeClr val="tx1"/>
                </a:solidFill>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Title IV-A allocation​ for the current year plus or minus and transfers</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LEAs need to include their original allocation and any transfers into or out of the program</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LEA may take administrative costs off the top, and would record it in this section.</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This will determine the LEAs adjusted allocation.</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Note: if the LEAs allocation changes at amendment time, this calculator, and potentially the equitable services program, would need to be updated.</a:t>
            </a:r>
          </a:p>
          <a:p>
            <a:pPr marL="0" indent="0" fontAlgn="base">
              <a:buNone/>
            </a:pPr>
            <a:endParaRPr lang="en-US">
              <a:latin typeface="Calibri" panose="020F0502020204030204" pitchFamily="34" charset="0"/>
              <a:cs typeface="Calibri" panose="020F0502020204030204" pitchFamily="34" charset="0"/>
            </a:endParaRPr>
          </a:p>
          <a:p>
            <a:pPr marL="0" indent="0" fontAlgn="base">
              <a:buNone/>
            </a:pPr>
            <a:r>
              <a:rPr lang="en-US">
                <a:latin typeface="Calibri" panose="020F0502020204030204" pitchFamily="34" charset="0"/>
                <a:cs typeface="Calibri" panose="020F0502020204030204" pitchFamily="34" charset="0"/>
              </a:rPr>
              <a:t>Purple Section</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The last section of the calculator provides calculates the minimum amount of funds available for equitable services. </a:t>
            </a:r>
          </a:p>
          <a:p>
            <a:pPr marL="171450" indent="-171450" fontAlgn="base">
              <a:buFont typeface="Arial" panose="020B0604020202020204" pitchFamily="34" charset="0"/>
              <a:buChar char="•"/>
            </a:pPr>
            <a:r>
              <a:rPr lang="en-US">
                <a:latin typeface="Calibri" panose="020F0502020204030204" pitchFamily="34" charset="0"/>
                <a:cs typeface="Calibri" panose="020F0502020204030204" pitchFamily="34" charset="0"/>
              </a:rPr>
              <a:t>LEAs should add any unexpended funds from the previous year to this calculation, bearing in mind that funds should be expended in the year they are allocated, and only carried over under exceptional circumstances.</a:t>
            </a:r>
          </a:p>
        </p:txBody>
      </p:sp>
      <p:sp>
        <p:nvSpPr>
          <p:cNvPr id="4" name="Slide Number Placeholder 3"/>
          <p:cNvSpPr>
            <a:spLocks noGrp="1"/>
          </p:cNvSpPr>
          <p:nvPr>
            <p:ph type="sldNum" sz="quarter" idx="10"/>
          </p:nvPr>
        </p:nvSpPr>
        <p:spPr/>
        <p:txBody>
          <a:bodyPr/>
          <a:lstStyle/>
          <a:p>
            <a:fld id="{60E6F293-B28A-45D8-9082-C79BEEAFB6D2}" type="slidenum">
              <a:rPr lang="en-US" smtClean="0"/>
              <a:t>70</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112454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5469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r>
              <a:rPr lang="en-US"/>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4270939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226544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p>
          <a:p>
            <a:pPr fontAlgn="base"/>
            <a:r>
              <a:rPr lang="en-US" sz="1800">
                <a:latin typeface="Times New Roman" panose="02020603050405020304" pitchFamily="18" charset="0"/>
                <a:ea typeface="Times New Roman" panose="02020603050405020304" pitchFamily="18" charset="0"/>
              </a:rPr>
              <a:t>RIDE also uses information from this report to fulfil our federal reporting requirements.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6909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66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373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Linda – New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6F293-B28A-45D8-9082-C79BEEAFB6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2/26/2019</a:t>
            </a:r>
          </a:p>
        </p:txBody>
      </p:sp>
    </p:spTree>
    <p:extLst>
      <p:ext uri="{BB962C8B-B14F-4D97-AF65-F5344CB8AC3E}">
        <p14:creationId xmlns:p14="http://schemas.microsoft.com/office/powerpoint/2010/main" val="22361368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710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By signing the Title IV-A assurances, LEAs are confirming the will comply with the following requirements: </a:t>
            </a:r>
          </a:p>
          <a:p>
            <a:pPr marL="171450" indent="-171450">
              <a:buFont typeface="Arial" panose="020B0604020202020204" pitchFamily="34" charset="0"/>
              <a:buChar char="•"/>
            </a:pPr>
            <a:r>
              <a:rPr lang="en-US" sz="1800"/>
              <a:t>Identify schools using the appropriate requirements</a:t>
            </a:r>
          </a:p>
          <a:p>
            <a:pPr marL="171450" indent="-171450">
              <a:buFont typeface="Arial" panose="020B0604020202020204" pitchFamily="34" charset="0"/>
              <a:buChar char="•"/>
            </a:pPr>
            <a:r>
              <a:rPr lang="en-US" sz="1800"/>
              <a:t>Follow 20-20-some portion spending rules</a:t>
            </a:r>
          </a:p>
          <a:p>
            <a:pPr marL="171450" indent="-171450">
              <a:buFont typeface="Arial" panose="020B0604020202020204" pitchFamily="34" charset="0"/>
              <a:buChar char="•"/>
            </a:pPr>
            <a:r>
              <a:rPr lang="en-US" sz="1800"/>
              <a:t>Meet equitable services expenditure requirements and</a:t>
            </a:r>
          </a:p>
          <a:p>
            <a:pPr marL="171450" indent="-171450">
              <a:buFont typeface="Arial" panose="020B0604020202020204" pitchFamily="34" charset="0"/>
              <a:buChar char="•"/>
            </a:pPr>
            <a:r>
              <a:rPr lang="en-US" sz="1800"/>
              <a:t>Annually report how funds are being used</a:t>
            </a:r>
          </a:p>
          <a:p>
            <a:pPr fontAlgn="base"/>
            <a:endParaRPr lang="en-US" sz="18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6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SSAE program provides SEAs, LEAs, and schools the flexibility to tailor investments based on the needs of their unique student populations. Where possible, the Department encourages coordination and integration of the SSAE program with activities authorized under other sections of the law, as well as other federal programs to improve outcomes for students. The Department notes that ensuring all students have access to a holistic well-rounded education is central to the shared work across programs in ESSA.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1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AE964-43B0-4E86-A614-4D4FDBDA3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7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546101"/>
            <a:ext cx="12192000" cy="2009775"/>
          </a:xfrm>
          <a:prstGeom prst="rect">
            <a:avLst/>
          </a:prstGeom>
          <a:noFill/>
          <a:ln w="0" cmpd="sng">
            <a:noFill/>
            <a:prstDash val="solid"/>
          </a:ln>
        </p:spPr>
        <p:txBody>
          <a:bodyPr vert="horz" lIns="0" tIns="56515" rIns="0" bIns="0" anchor="t"/>
          <a:lstStyle>
            <a:lvl1pPr marL="0" marR="0" indent="0" algn="ctr">
              <a:lnSpc>
                <a:spcPts val="4400"/>
              </a:lnSpc>
              <a:spcBef>
                <a:spcPts val="0"/>
              </a:spcBef>
              <a:spcAft>
                <a:spcPts val="6605"/>
              </a:spcAft>
              <a:defRPr/>
            </a:lvl1pPr>
          </a:lstStyle>
          <a:p>
            <a:pPr marL="0" marR="0" indent="0" algn="ctr">
              <a:lnSpc>
                <a:spcPts val="4400"/>
              </a:lnSpc>
              <a:spcAft>
                <a:spcPts val="0"/>
              </a:spcAft>
            </a:pPr>
            <a:r>
              <a:rPr lang="en-US" sz="3950" b="1" spc="-15">
                <a:solidFill>
                  <a:srgbClr val="FFFFFF"/>
                </a:solidFill>
                <a:latin typeface="Calibri" panose="02020603050405020304" pitchFamily="2"/>
              </a:rPr>
              <a:t>TITLE IV-A STATE COORDINATOR </a:t>
            </a:r>
          </a:p>
          <a:p>
            <a:pPr marL="0" marR="0" indent="0" algn="ctr">
              <a:lnSpc>
                <a:spcPts val="4400"/>
              </a:lnSpc>
              <a:spcBef>
                <a:spcPts val="0"/>
              </a:spcBef>
              <a:spcAft>
                <a:spcPts val="6605"/>
              </a:spcAft>
            </a:pPr>
            <a:r>
              <a:rPr lang="en-US" sz="3950" b="1" spc="0">
                <a:solidFill>
                  <a:srgbClr val="FFFFFF"/>
                </a:solidFill>
                <a:latin typeface="Calibri" panose="02020603050405020304" pitchFamily="2"/>
              </a:rPr>
              <a:t>ANNUAL MEETING </a:t>
            </a:r>
          </a:p>
        </p:txBody>
      </p:sp>
      <p:sp>
        <p:nvSpPr>
          <p:cNvPr id="5" name="Text Placeholder 4"/>
          <p:cNvSpPr>
            <a:spLocks noGrp="1"/>
          </p:cNvSpPr>
          <p:nvPr>
            <p:ph type="body" idx="10"/>
          </p:nvPr>
        </p:nvSpPr>
        <p:spPr>
          <a:xfrm>
            <a:off x="0" y="5815330"/>
            <a:ext cx="12192000" cy="1042670"/>
          </a:xfrm>
          <a:prstGeom prst="rect">
            <a:avLst/>
          </a:prstGeom>
          <a:solidFill>
            <a:srgbClr val="415363"/>
          </a:solidFill>
          <a:ln w="0" cmpd="sng">
            <a:noFill/>
            <a:prstDash val="solid"/>
          </a:ln>
        </p:spPr>
        <p:txBody>
          <a:bodyPr vert="horz" lIns="0" tIns="410210" rIns="0" bIns="0" anchor="t"/>
          <a:lstStyle>
            <a:lvl1pPr marL="3931920" marR="0" indent="0" algn="l">
              <a:lnSpc>
                <a:spcPts val="1800"/>
              </a:lnSpc>
              <a:spcAft>
                <a:spcPts val="3170"/>
              </a:spcAft>
              <a:defRPr/>
            </a:lvl1pPr>
          </a:lstStyle>
          <a:p>
            <a:pPr marL="3931920" marR="0" indent="0" algn="l">
              <a:lnSpc>
                <a:spcPts val="1800"/>
              </a:lnSpc>
              <a:spcAft>
                <a:spcPts val="3170"/>
              </a:spcAft>
            </a:pPr>
            <a:r>
              <a:rPr lang="en-US" sz="1850" spc="-30">
                <a:solidFill>
                  <a:srgbClr val="FFFFFF"/>
                </a:solidFill>
                <a:latin typeface="Calibri" panose="02020603050405020304" pitchFamily="2"/>
              </a:rPr>
              <a:t>December 9-10, 2019 </a:t>
            </a:r>
          </a:p>
        </p:txBody>
      </p:sp>
    </p:spTree>
    <p:extLst>
      <p:ext uri="{BB962C8B-B14F-4D97-AF65-F5344CB8AC3E}">
        <p14:creationId xmlns:p14="http://schemas.microsoft.com/office/powerpoint/2010/main" val="380519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304714" y="1428750"/>
            <a:ext cx="10288693" cy="2265680"/>
          </a:xfrm>
          <a:prstGeom prst="rect">
            <a:avLst/>
          </a:prstGeom>
          <a:noFill/>
          <a:ln w="0" cmpd="sng">
            <a:noFill/>
            <a:prstDash val="solid"/>
          </a:ln>
        </p:spPr>
        <p:txBody>
          <a:bodyPr vert="horz" lIns="0" tIns="552450" rIns="0" bIns="0" anchor="t"/>
          <a:lstStyle>
            <a:lvl1pPr marL="0" marR="0" indent="0" algn="just">
              <a:lnSpc>
                <a:spcPts val="2500"/>
              </a:lnSpc>
              <a:spcBef>
                <a:spcPts val="430"/>
              </a:spcBef>
              <a:spcAft>
                <a:spcPts val="0"/>
              </a:spcAft>
              <a:defRPr/>
            </a:lvl1pPr>
          </a:lstStyle>
          <a:p>
            <a:pPr marL="0" marR="0" indent="0" algn="just">
              <a:lnSpc>
                <a:spcPts val="2500"/>
              </a:lnSpc>
              <a:spcAft>
                <a:spcPts val="0"/>
              </a:spcAft>
            </a:pPr>
            <a:r>
              <a:rPr lang="en-US" sz="2350" spc="-15">
                <a:solidFill>
                  <a:srgbClr val="000000"/>
                </a:solidFill>
                <a:latin typeface="Calibri" panose="02020603050405020304" pitchFamily="2"/>
              </a:rPr>
              <a:t>LEAs are </a:t>
            </a:r>
            <a:r>
              <a:rPr lang="en-US" sz="2350" b="1" spc="-20">
                <a:solidFill>
                  <a:srgbClr val="000000"/>
                </a:solidFill>
                <a:latin typeface="Calibri" panose="02020603050405020304" pitchFamily="2"/>
              </a:rPr>
              <a:t>required to consult </a:t>
            </a:r>
            <a:r>
              <a:rPr lang="en-US" sz="2350" spc="-15">
                <a:solidFill>
                  <a:srgbClr val="000000"/>
                </a:solidFill>
                <a:latin typeface="Calibri" panose="02020603050405020304" pitchFamily="2"/>
              </a:rPr>
              <a:t>with private school officials </a:t>
            </a:r>
          </a:p>
          <a:p>
            <a:pPr marL="0" marR="0" indent="0" algn="just">
              <a:lnSpc>
                <a:spcPts val="2500"/>
              </a:lnSpc>
              <a:spcBef>
                <a:spcPts val="430"/>
              </a:spcBef>
              <a:spcAft>
                <a:spcPts val="0"/>
              </a:spcAft>
            </a:pPr>
            <a:r>
              <a:rPr lang="en-US" sz="2350" spc="-25">
                <a:solidFill>
                  <a:srgbClr val="000000"/>
                </a:solidFill>
                <a:latin typeface="Calibri" panose="02020603050405020304" pitchFamily="2"/>
              </a:rPr>
              <a:t>regarding the provision of equitable services. </a:t>
            </a:r>
          </a:p>
          <a:p>
            <a:pPr marL="0" marR="0" indent="0" algn="just">
              <a:lnSpc>
                <a:spcPts val="2500"/>
              </a:lnSpc>
              <a:spcBef>
                <a:spcPts val="2805"/>
              </a:spcBef>
              <a:spcAft>
                <a:spcPts val="0"/>
              </a:spcAft>
            </a:pPr>
            <a:r>
              <a:rPr lang="en-US" sz="2350" spc="-15">
                <a:solidFill>
                  <a:srgbClr val="000000"/>
                </a:solidFill>
                <a:latin typeface="Calibri" panose="02020603050405020304" pitchFamily="2"/>
              </a:rPr>
              <a:t>Consultation must occur during the </a:t>
            </a:r>
            <a:r>
              <a:rPr lang="en-US" sz="2350" b="1" spc="-20">
                <a:solidFill>
                  <a:srgbClr val="000000"/>
                </a:solidFill>
                <a:latin typeface="Calibri" panose="02020603050405020304" pitchFamily="2"/>
              </a:rPr>
              <a:t>design, development, and </a:t>
            </a:r>
          </a:p>
          <a:p>
            <a:pPr marL="0" marR="0" indent="0" algn="just">
              <a:lnSpc>
                <a:spcPts val="2500"/>
              </a:lnSpc>
              <a:spcBef>
                <a:spcPts val="430"/>
              </a:spcBef>
              <a:spcAft>
                <a:spcPts val="0"/>
              </a:spcAft>
            </a:pPr>
            <a:r>
              <a:rPr lang="en-US" sz="2350" b="1" spc="-25">
                <a:solidFill>
                  <a:srgbClr val="000000"/>
                </a:solidFill>
                <a:latin typeface="Calibri" panose="02020603050405020304" pitchFamily="2"/>
              </a:rPr>
              <a:t>implementation </a:t>
            </a:r>
            <a:r>
              <a:rPr lang="en-US" sz="2350" spc="-20">
                <a:solidFill>
                  <a:srgbClr val="000000"/>
                </a:solidFill>
                <a:latin typeface="Calibri" panose="02020603050405020304" pitchFamily="2"/>
              </a:rPr>
              <a:t>of programs covered under Title VIII. </a:t>
            </a:r>
          </a:p>
        </p:txBody>
      </p:sp>
      <p:sp>
        <p:nvSpPr>
          <p:cNvPr id="7" name="Text Placeholder 6"/>
          <p:cNvSpPr>
            <a:spLocks noGrp="1"/>
          </p:cNvSpPr>
          <p:nvPr>
            <p:ph type="body" idx="10"/>
          </p:nvPr>
        </p:nvSpPr>
        <p:spPr>
          <a:xfrm>
            <a:off x="1243754" y="3694430"/>
            <a:ext cx="10349653" cy="1912620"/>
          </a:xfrm>
          <a:prstGeom prst="rect">
            <a:avLst/>
          </a:prstGeom>
          <a:noFill/>
          <a:ln w="0" cmpd="sng">
            <a:noFill/>
            <a:prstDash val="solid"/>
          </a:ln>
        </p:spPr>
        <p:txBody>
          <a:bodyPr vert="horz" lIns="0" tIns="356870" rIns="0" bIns="0" anchor="t"/>
          <a:lstStyle>
            <a:lvl1pPr marL="0" marR="0" indent="0" algn="just">
              <a:lnSpc>
                <a:spcPts val="2400"/>
              </a:lnSpc>
              <a:spcBef>
                <a:spcPts val="435"/>
              </a:spcBef>
              <a:spcAft>
                <a:spcPts val="0"/>
              </a:spcAft>
              <a:defRPr/>
            </a:lvl1pPr>
          </a:lstStyle>
          <a:p>
            <a:pPr marL="0" marR="0" indent="0" algn="just">
              <a:lnSpc>
                <a:spcPts val="2400"/>
              </a:lnSpc>
              <a:spcAft>
                <a:spcPts val="0"/>
              </a:spcAft>
            </a:pPr>
            <a:r>
              <a:rPr lang="en-US" sz="2350" spc="0">
                <a:solidFill>
                  <a:srgbClr val="000000"/>
                </a:solidFill>
                <a:latin typeface="Calibri" panose="02020603050405020304" pitchFamily="2"/>
              </a:rPr>
              <a:t>Consultation must occur </a:t>
            </a:r>
            <a:r>
              <a:rPr lang="en-US" sz="2350" b="1" spc="-5">
                <a:solidFill>
                  <a:srgbClr val="000000"/>
                </a:solidFill>
                <a:latin typeface="Calibri" panose="02020603050405020304" pitchFamily="2"/>
              </a:rPr>
              <a:t>before the LEA makes any decision </a:t>
            </a:r>
          </a:p>
          <a:p>
            <a:pPr marL="0" marR="0" indent="0" algn="just">
              <a:lnSpc>
                <a:spcPts val="2400"/>
              </a:lnSpc>
              <a:spcBef>
                <a:spcPts val="435"/>
              </a:spcBef>
              <a:spcAft>
                <a:spcPts val="0"/>
              </a:spcAft>
            </a:pPr>
            <a:r>
              <a:rPr lang="en-US" sz="2350" spc="-25">
                <a:solidFill>
                  <a:srgbClr val="000000"/>
                </a:solidFill>
                <a:latin typeface="Calibri" panose="02020603050405020304" pitchFamily="2"/>
              </a:rPr>
              <a:t>that affects the opportunity of eligible private school students </a:t>
            </a:r>
          </a:p>
          <a:p>
            <a:pPr marL="0" marR="0" indent="0" algn="just">
              <a:lnSpc>
                <a:spcPts val="2400"/>
              </a:lnSpc>
              <a:spcBef>
                <a:spcPts val="435"/>
              </a:spcBef>
              <a:spcAft>
                <a:spcPts val="0"/>
              </a:spcAft>
            </a:pPr>
            <a:r>
              <a:rPr lang="en-US" sz="2350" spc="-15">
                <a:solidFill>
                  <a:srgbClr val="000000"/>
                </a:solidFill>
                <a:latin typeface="Calibri" panose="02020603050405020304" pitchFamily="2"/>
              </a:rPr>
              <a:t>and teachers to participate and must </a:t>
            </a:r>
            <a:r>
              <a:rPr lang="en-US" sz="2350" b="1" spc="-20">
                <a:solidFill>
                  <a:srgbClr val="000000"/>
                </a:solidFill>
                <a:latin typeface="Calibri" panose="02020603050405020304" pitchFamily="2"/>
              </a:rPr>
              <a:t>continue throughout </a:t>
            </a:r>
            <a:r>
              <a:rPr lang="en-US" sz="2350" spc="-15">
                <a:solidFill>
                  <a:srgbClr val="000000"/>
                </a:solidFill>
                <a:latin typeface="Calibri" panose="02020603050405020304" pitchFamily="2"/>
              </a:rPr>
              <a:t>the </a:t>
            </a:r>
          </a:p>
          <a:p>
            <a:pPr marL="0" marR="0" indent="0" algn="just">
              <a:lnSpc>
                <a:spcPts val="2400"/>
              </a:lnSpc>
              <a:spcBef>
                <a:spcPts val="435"/>
              </a:spcBef>
              <a:spcAft>
                <a:spcPts val="0"/>
              </a:spcAft>
            </a:pPr>
            <a:r>
              <a:rPr lang="en-US" sz="2350" spc="-25">
                <a:solidFill>
                  <a:srgbClr val="000000"/>
                </a:solidFill>
                <a:latin typeface="Calibri" panose="02020603050405020304" pitchFamily="2"/>
              </a:rPr>
              <a:t>implementation and assessment of services. </a:t>
            </a:r>
          </a:p>
        </p:txBody>
      </p:sp>
      <p:sp>
        <p:nvSpPr>
          <p:cNvPr id="8" name="Text Placeholder 7"/>
          <p:cNvSpPr>
            <a:spLocks noGrp="1"/>
          </p:cNvSpPr>
          <p:nvPr>
            <p:ph type="body" idx="10"/>
          </p:nvPr>
        </p:nvSpPr>
        <p:spPr>
          <a:xfrm>
            <a:off x="603674" y="5607050"/>
            <a:ext cx="10989733" cy="850900"/>
          </a:xfrm>
          <a:prstGeom prst="rect">
            <a:avLst/>
          </a:prstGeom>
          <a:noFill/>
          <a:ln w="0" cmpd="sng">
            <a:noFill/>
            <a:prstDash val="solid"/>
          </a:ln>
        </p:spPr>
        <p:txBody>
          <a:bodyPr vert="horz" lIns="0" tIns="71120" rIns="0" bIns="0" anchor="t"/>
          <a:lstStyle>
            <a:lvl1pPr marL="457200" marR="0" indent="0" algn="just">
              <a:lnSpc>
                <a:spcPts val="2100"/>
              </a:lnSpc>
              <a:spcAft>
                <a:spcPts val="4340"/>
              </a:spcAft>
              <a:defRPr/>
            </a:lvl1pPr>
          </a:lstStyle>
          <a:p>
            <a:pPr marL="457200" marR="0" indent="0" algn="just">
              <a:lnSpc>
                <a:spcPts val="2100"/>
              </a:lnSpc>
              <a:spcAft>
                <a:spcPts val="4340"/>
              </a:spcAft>
            </a:pPr>
            <a:r>
              <a:rPr lang="en-US" sz="1950" i="1" spc="5">
                <a:solidFill>
                  <a:srgbClr val="1E487D"/>
                </a:solidFill>
                <a:latin typeface="Calibri" panose="02020603050405020304" pitchFamily="2"/>
              </a:rPr>
              <a:t>ESEA </a:t>
            </a:r>
            <a:r>
              <a:rPr lang="en-US" sz="1950" i="1" spc="5">
                <a:solidFill>
                  <a:srgbClr val="1E487D"/>
                </a:solidFill>
                <a:latin typeface="Tw Cen MT" panose="02020603050405020304" pitchFamily="2"/>
              </a:rPr>
              <a:t>§ </a:t>
            </a:r>
            <a:r>
              <a:rPr lang="en-US" sz="1950" i="1" spc="5">
                <a:solidFill>
                  <a:srgbClr val="1E487D"/>
                </a:solidFill>
                <a:latin typeface="Calibri" panose="02020603050405020304" pitchFamily="2"/>
              </a:rPr>
              <a:t>8501(c)(1) </a:t>
            </a:r>
          </a:p>
        </p:txBody>
      </p:sp>
      <p:sp>
        <p:nvSpPr>
          <p:cNvPr id="9" name="Text Placeholder 8"/>
          <p:cNvSpPr>
            <a:spLocks noGrp="1"/>
          </p:cNvSpPr>
          <p:nvPr>
            <p:ph type="body" idx="10"/>
          </p:nvPr>
        </p:nvSpPr>
        <p:spPr>
          <a:xfrm>
            <a:off x="603674" y="6457950"/>
            <a:ext cx="10989733" cy="184150"/>
          </a:xfrm>
          <a:prstGeom prst="rect">
            <a:avLst/>
          </a:prstGeom>
          <a:noFill/>
          <a:ln w="0" cmpd="sng">
            <a:noFill/>
            <a:prstDash val="solid"/>
          </a:ln>
        </p:spPr>
        <p:txBody>
          <a:bodyPr vert="horz" lIns="0" tIns="1270" rIns="0" bIns="0" anchor="t"/>
          <a:lstStyle>
            <a:lvl1pPr marL="0" marR="45720" indent="0" algn="r">
              <a:lnSpc>
                <a:spcPts val="1400"/>
              </a:lnSpc>
              <a:spcAft>
                <a:spcPts val="40"/>
              </a:spcAft>
              <a:defRPr/>
            </a:lvl1pPr>
          </a:lstStyle>
          <a:p>
            <a:pPr marL="0" marR="45720" indent="0" algn="r">
              <a:lnSpc>
                <a:spcPts val="1400"/>
              </a:lnSpc>
              <a:spcAft>
                <a:spcPts val="40"/>
              </a:spcAft>
            </a:pPr>
            <a:r>
              <a:rPr lang="en-US" sz="1200" spc="75">
                <a:solidFill>
                  <a:srgbClr val="888888"/>
                </a:solidFill>
                <a:latin typeface="Arial" panose="02020603050405020304" pitchFamily="2"/>
              </a:rPr>
              <a:t>11 </a:t>
            </a:r>
          </a:p>
        </p:txBody>
      </p:sp>
    </p:spTree>
    <p:extLst>
      <p:ext uri="{BB962C8B-B14F-4D97-AF65-F5344CB8AC3E}">
        <p14:creationId xmlns:p14="http://schemas.microsoft.com/office/powerpoint/2010/main" val="220124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0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190414" y="1428750"/>
            <a:ext cx="10400453" cy="4010660"/>
          </a:xfrm>
          <a:prstGeom prst="rect">
            <a:avLst/>
          </a:prstGeom>
          <a:noFill/>
          <a:ln w="0" cmpd="sng">
            <a:noFill/>
            <a:prstDash val="solid"/>
          </a:ln>
        </p:spPr>
        <p:txBody>
          <a:bodyPr vert="horz" lIns="0" tIns="253365" rIns="0" bIns="0" anchor="t"/>
          <a:lstStyle>
            <a:lvl1pPr marL="0" marR="411480" indent="0" algn="l">
              <a:lnSpc>
                <a:spcPts val="3600"/>
              </a:lnSpc>
              <a:spcBef>
                <a:spcPts val="1320"/>
              </a:spcBef>
              <a:spcAft>
                <a:spcPts val="2205"/>
              </a:spcAft>
              <a:defRPr/>
            </a:lvl1pPr>
          </a:lstStyle>
          <a:p>
            <a:pPr marL="0" marR="0" indent="0" algn="l">
              <a:lnSpc>
                <a:spcPts val="3100"/>
              </a:lnSpc>
              <a:spcAft>
                <a:spcPts val="0"/>
              </a:spcAft>
            </a:pPr>
            <a:r>
              <a:rPr lang="en-US" sz="3000" spc="-5">
                <a:solidFill>
                  <a:srgbClr val="000000"/>
                </a:solidFill>
                <a:latin typeface="Calibri" panose="02020603050405020304" pitchFamily="2"/>
              </a:rPr>
              <a:t>Meaningful consultation provides a </a:t>
            </a:r>
            <a:r>
              <a:rPr lang="en-US" sz="2950" b="1" spc="-5">
                <a:solidFill>
                  <a:srgbClr val="000000"/>
                </a:solidFill>
                <a:latin typeface="Calibri" panose="02020603050405020304" pitchFamily="2"/>
              </a:rPr>
              <a:t>genuine </a:t>
            </a:r>
          </a:p>
          <a:p>
            <a:pPr marL="0" marR="0" indent="0" algn="l">
              <a:lnSpc>
                <a:spcPts val="3100"/>
              </a:lnSpc>
              <a:spcBef>
                <a:spcPts val="525"/>
              </a:spcBef>
              <a:spcAft>
                <a:spcPts val="0"/>
              </a:spcAft>
            </a:pPr>
            <a:r>
              <a:rPr lang="en-US" sz="2950" b="1" spc="0">
                <a:solidFill>
                  <a:srgbClr val="000000"/>
                </a:solidFill>
                <a:latin typeface="Calibri" panose="02020603050405020304" pitchFamily="2"/>
              </a:rPr>
              <a:t>opportunity </a:t>
            </a:r>
            <a:r>
              <a:rPr lang="en-US" sz="3000" spc="0">
                <a:solidFill>
                  <a:srgbClr val="000000"/>
                </a:solidFill>
                <a:latin typeface="Calibri" panose="02020603050405020304" pitchFamily="2"/>
              </a:rPr>
              <a:t>for all parties to </a:t>
            </a:r>
            <a:r>
              <a:rPr lang="en-US" sz="2950" b="1" spc="0">
                <a:solidFill>
                  <a:srgbClr val="000000"/>
                </a:solidFill>
                <a:latin typeface="Calibri" panose="02020603050405020304" pitchFamily="2"/>
              </a:rPr>
              <a:t>express their views</a:t>
            </a:r>
            <a:r>
              <a:rPr lang="en-US" sz="3000" spc="0">
                <a:solidFill>
                  <a:srgbClr val="000000"/>
                </a:solidFill>
                <a:latin typeface="Calibri" panose="02020603050405020304" pitchFamily="2"/>
              </a:rPr>
              <a:t>, </a:t>
            </a:r>
          </a:p>
          <a:p>
            <a:pPr marL="0" marR="0" indent="0" algn="l">
              <a:lnSpc>
                <a:spcPts val="3100"/>
              </a:lnSpc>
              <a:spcBef>
                <a:spcPts val="525"/>
              </a:spcBef>
              <a:spcAft>
                <a:spcPts val="0"/>
              </a:spcAft>
            </a:pPr>
            <a:r>
              <a:rPr lang="en-US" sz="3000" spc="0">
                <a:solidFill>
                  <a:srgbClr val="000000"/>
                </a:solidFill>
                <a:latin typeface="Calibri" panose="02020603050405020304" pitchFamily="2"/>
              </a:rPr>
              <a:t>and to have their views </a:t>
            </a:r>
            <a:r>
              <a:rPr lang="en-US" sz="2950" b="1" spc="0">
                <a:solidFill>
                  <a:srgbClr val="000000"/>
                </a:solidFill>
                <a:latin typeface="Calibri" panose="02020603050405020304" pitchFamily="2"/>
              </a:rPr>
              <a:t>seriously considered</a:t>
            </a:r>
            <a:r>
              <a:rPr lang="en-US" sz="3000" spc="0">
                <a:solidFill>
                  <a:srgbClr val="000000"/>
                </a:solidFill>
                <a:latin typeface="Calibri" panose="02020603050405020304" pitchFamily="2"/>
              </a:rPr>
              <a:t>. </a:t>
            </a:r>
          </a:p>
          <a:p>
            <a:pPr marL="0" marR="0" indent="0" algn="l">
              <a:lnSpc>
                <a:spcPts val="3100"/>
              </a:lnSpc>
              <a:spcBef>
                <a:spcPts val="1845"/>
              </a:spcBef>
              <a:spcAft>
                <a:spcPts val="0"/>
              </a:spcAft>
            </a:pPr>
            <a:r>
              <a:rPr lang="en-US" sz="3000" spc="0">
                <a:solidFill>
                  <a:srgbClr val="000000"/>
                </a:solidFill>
                <a:latin typeface="Calibri" panose="02020603050405020304" pitchFamily="2"/>
              </a:rPr>
              <a:t>Timely consultation provides </a:t>
            </a:r>
            <a:r>
              <a:rPr lang="en-US" sz="2950" b="1" spc="0">
                <a:solidFill>
                  <a:srgbClr val="000000"/>
                </a:solidFill>
                <a:latin typeface="Calibri" panose="02020603050405020304" pitchFamily="2"/>
              </a:rPr>
              <a:t>adequate notice </a:t>
            </a:r>
            <a:r>
              <a:rPr lang="en-US" sz="3000" spc="0">
                <a:solidFill>
                  <a:srgbClr val="000000"/>
                </a:solidFill>
                <a:latin typeface="Calibri" panose="02020603050405020304" pitchFamily="2"/>
              </a:rPr>
              <a:t>to </a:t>
            </a:r>
          </a:p>
          <a:p>
            <a:pPr marL="0" marR="0" indent="0" algn="l">
              <a:lnSpc>
                <a:spcPts val="3100"/>
              </a:lnSpc>
              <a:spcBef>
                <a:spcPts val="525"/>
              </a:spcBef>
              <a:spcAft>
                <a:spcPts val="0"/>
              </a:spcAft>
            </a:pPr>
            <a:r>
              <a:rPr lang="en-US" sz="3000" spc="-15">
                <a:solidFill>
                  <a:srgbClr val="000000"/>
                </a:solidFill>
                <a:latin typeface="Calibri" panose="02020603050405020304" pitchFamily="2"/>
              </a:rPr>
              <a:t>private school officials. </a:t>
            </a:r>
          </a:p>
          <a:p>
            <a:pPr marL="0" marR="411480" indent="0" algn="l">
              <a:lnSpc>
                <a:spcPts val="3600"/>
              </a:lnSpc>
              <a:spcBef>
                <a:spcPts val="1320"/>
              </a:spcBef>
              <a:spcAft>
                <a:spcPts val="2205"/>
              </a:spcAft>
            </a:pPr>
            <a:r>
              <a:rPr lang="en-US" sz="3000" spc="0">
                <a:solidFill>
                  <a:srgbClr val="000000"/>
                </a:solidFill>
                <a:latin typeface="Calibri" panose="02020603050405020304" pitchFamily="2"/>
              </a:rPr>
              <a:t>Successful consultation establishes </a:t>
            </a:r>
            <a:r>
              <a:rPr lang="en-US" sz="2950" b="1" spc="0">
                <a:solidFill>
                  <a:srgbClr val="000000"/>
                </a:solidFill>
                <a:latin typeface="Calibri" panose="02020603050405020304" pitchFamily="2"/>
              </a:rPr>
              <a:t>positive and productive working relationships. </a:t>
            </a:r>
          </a:p>
        </p:txBody>
      </p:sp>
      <p:sp>
        <p:nvSpPr>
          <p:cNvPr id="7" name="Text Placeholder 6"/>
          <p:cNvSpPr>
            <a:spLocks noGrp="1"/>
          </p:cNvSpPr>
          <p:nvPr>
            <p:ph type="body" idx="10"/>
          </p:nvPr>
        </p:nvSpPr>
        <p:spPr>
          <a:xfrm>
            <a:off x="194734" y="5439411"/>
            <a:ext cx="11396133" cy="1003935"/>
          </a:xfrm>
          <a:prstGeom prst="rect">
            <a:avLst/>
          </a:prstGeom>
          <a:noFill/>
          <a:ln w="0" cmpd="sng">
            <a:noFill/>
            <a:prstDash val="solid"/>
          </a:ln>
        </p:spPr>
        <p:txBody>
          <a:bodyPr vert="horz" lIns="0" tIns="24130" rIns="0" bIns="0" anchor="t"/>
          <a:lstStyle>
            <a:lvl1pPr marL="640080" marR="0" indent="0" algn="l">
              <a:lnSpc>
                <a:spcPts val="2300"/>
              </a:lnSpc>
              <a:spcAft>
                <a:spcPts val="5330"/>
              </a:spcAft>
              <a:defRPr/>
            </a:lvl1pPr>
          </a:lstStyle>
          <a:p>
            <a:pPr marL="640080" marR="0" indent="0" algn="l">
              <a:lnSpc>
                <a:spcPts val="2300"/>
              </a:lnSpc>
              <a:spcAft>
                <a:spcPts val="5330"/>
              </a:spcAft>
            </a:pPr>
            <a:r>
              <a:rPr lang="en-US" sz="1950" i="1" spc="0">
                <a:solidFill>
                  <a:srgbClr val="1E487D"/>
                </a:solidFill>
                <a:latin typeface="Calibri" panose="02020603050405020304" pitchFamily="2"/>
              </a:rPr>
              <a:t>ESEA </a:t>
            </a:r>
            <a:r>
              <a:rPr lang="en-US" sz="1950" i="1" spc="0">
                <a:solidFill>
                  <a:srgbClr val="1E487D"/>
                </a:solidFill>
                <a:latin typeface="Arial" panose="02020603050405020304" pitchFamily="2"/>
              </a:rPr>
              <a:t>§ </a:t>
            </a:r>
            <a:r>
              <a:rPr lang="en-US" sz="1950" i="1" spc="0">
                <a:solidFill>
                  <a:srgbClr val="1E487D"/>
                </a:solidFill>
                <a:latin typeface="Calibri" panose="02020603050405020304" pitchFamily="2"/>
              </a:rPr>
              <a:t>8501(c) </a:t>
            </a:r>
          </a:p>
        </p:txBody>
      </p:sp>
      <p:sp>
        <p:nvSpPr>
          <p:cNvPr id="14" name="Text Placeholder 13"/>
          <p:cNvSpPr>
            <a:spLocks noGrp="1"/>
          </p:cNvSpPr>
          <p:nvPr>
            <p:ph type="body" idx="10"/>
          </p:nvPr>
        </p:nvSpPr>
        <p:spPr>
          <a:xfrm>
            <a:off x="11173461" y="6443346"/>
            <a:ext cx="354753" cy="189865"/>
          </a:xfrm>
          <a:prstGeom prst="rect">
            <a:avLst/>
          </a:prstGeom>
          <a:noFill/>
          <a:ln w="0" cmpd="sng">
            <a:noFill/>
            <a:prstDash val="solid"/>
          </a:ln>
        </p:spPr>
        <p:txBody>
          <a:bodyPr vert="horz" lIns="0" tIns="1270" rIns="0" bIns="0" anchor="t"/>
          <a:lstStyle>
            <a:lvl1pPr marL="0" marR="0" indent="0" algn="l">
              <a:lnSpc>
                <a:spcPts val="1500"/>
              </a:lnSpc>
              <a:spcAft>
                <a:spcPts val="0"/>
              </a:spcAft>
              <a:defRPr/>
            </a:lvl1pPr>
          </a:lstStyle>
          <a:p>
            <a:pPr marL="0" marR="0" indent="0" algn="l">
              <a:lnSpc>
                <a:spcPts val="1500"/>
              </a:lnSpc>
              <a:spcAft>
                <a:spcPts val="0"/>
              </a:spcAft>
            </a:pPr>
            <a:r>
              <a:rPr lang="en-US" sz="1300" spc="0">
                <a:solidFill>
                  <a:srgbClr val="000000"/>
                </a:solidFill>
                <a:latin typeface="Arial" panose="02020603050405020304" pitchFamily="2"/>
              </a:rPr>
              <a:t>12 </a:t>
            </a:r>
          </a:p>
        </p:txBody>
      </p:sp>
    </p:spTree>
    <p:extLst>
      <p:ext uri="{BB962C8B-B14F-4D97-AF65-F5344CB8AC3E}">
        <p14:creationId xmlns:p14="http://schemas.microsoft.com/office/powerpoint/2010/main" val="396291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589607" y="1502410"/>
            <a:ext cx="642620" cy="97790"/>
          </a:xfrm>
          <a:prstGeom prst="rect">
            <a:avLst/>
          </a:prstGeom>
          <a:noFill/>
          <a:ln w="0" cmpd="sng">
            <a:noFill/>
            <a:prstDash val="solid"/>
          </a:ln>
        </p:spPr>
        <p:txBody>
          <a:bodyPr vert="horz" lIns="0" tIns="0" rIns="0" bIns="0" anchor="t"/>
          <a:lstStyle>
            <a:lvl1pPr marL="0" marR="0" indent="0" algn="l">
              <a:lnSpc>
                <a:spcPts val="700"/>
              </a:lnSpc>
              <a:spcAft>
                <a:spcPts val="25"/>
              </a:spcAft>
              <a:defRPr/>
            </a:lvl1pPr>
          </a:lstStyle>
          <a:p>
            <a:pPr marL="0" marR="0" indent="0" algn="l">
              <a:lnSpc>
                <a:spcPts val="700"/>
              </a:lnSpc>
              <a:spcAft>
                <a:spcPts val="25"/>
              </a:spcAft>
            </a:pPr>
            <a:r>
              <a:rPr lang="en-US" sz="900" b="1" spc="45">
                <a:solidFill>
                  <a:srgbClr val="020105"/>
                </a:solidFill>
                <a:latin typeface="Calibri" panose="02020603050405020304" pitchFamily="2"/>
              </a:rPr>
              <a:t>January </a:t>
            </a:r>
          </a:p>
        </p:txBody>
      </p:sp>
      <p:sp>
        <p:nvSpPr>
          <p:cNvPr id="6" name="Text Placeholder 5"/>
          <p:cNvSpPr>
            <a:spLocks noGrp="1"/>
          </p:cNvSpPr>
          <p:nvPr>
            <p:ph type="body" idx="10"/>
          </p:nvPr>
        </p:nvSpPr>
        <p:spPr>
          <a:xfrm>
            <a:off x="4885267" y="1499870"/>
            <a:ext cx="629920" cy="85090"/>
          </a:xfrm>
          <a:prstGeom prst="rect">
            <a:avLst/>
          </a:prstGeom>
          <a:noFill/>
          <a:ln w="0" cmpd="sng">
            <a:noFill/>
            <a:prstDash val="solid"/>
          </a:ln>
        </p:spPr>
        <p:txBody>
          <a:bodyPr vert="horz" lIns="0" tIns="0" rIns="0" bIns="0" anchor="t"/>
          <a:lstStyle>
            <a:lvl1pPr marL="0" marR="0" indent="0" algn="l">
              <a:lnSpc>
                <a:spcPts val="600"/>
              </a:lnSpc>
              <a:spcAft>
                <a:spcPts val="0"/>
              </a:spcAft>
              <a:defRPr/>
            </a:lvl1pPr>
          </a:lstStyle>
          <a:p>
            <a:pPr marL="0" marR="0" indent="0" algn="l">
              <a:lnSpc>
                <a:spcPts val="600"/>
              </a:lnSpc>
              <a:spcAft>
                <a:spcPts val="0"/>
              </a:spcAft>
            </a:pPr>
            <a:r>
              <a:rPr lang="en-US" sz="900" b="1" spc="-75">
                <a:solidFill>
                  <a:srgbClr val="020105"/>
                </a:solidFill>
                <a:latin typeface="Calibri" panose="02020603050405020304" pitchFamily="2"/>
              </a:rPr>
              <a:t>December </a:t>
            </a:r>
          </a:p>
        </p:txBody>
      </p:sp>
      <p:sp>
        <p:nvSpPr>
          <p:cNvPr id="7" name="Text Placeholder 6"/>
          <p:cNvSpPr>
            <a:spLocks noGrp="1"/>
          </p:cNvSpPr>
          <p:nvPr>
            <p:ph type="body" idx="10"/>
          </p:nvPr>
        </p:nvSpPr>
        <p:spPr>
          <a:xfrm>
            <a:off x="4527127" y="274321"/>
            <a:ext cx="3153833" cy="323215"/>
          </a:xfrm>
          <a:prstGeom prst="rect">
            <a:avLst/>
          </a:prstGeom>
          <a:noFill/>
          <a:ln w="0" cmpd="sng">
            <a:noFill/>
            <a:prstDash val="solid"/>
          </a:ln>
        </p:spPr>
        <p:txBody>
          <a:bodyPr vert="horz" lIns="0" tIns="0" rIns="0" bIns="0" anchor="t"/>
          <a:lstStyle>
            <a:lvl1pPr marL="0" marR="0" indent="0" algn="ctr">
              <a:lnSpc>
                <a:spcPts val="2500"/>
              </a:lnSpc>
              <a:spcAft>
                <a:spcPts val="0"/>
              </a:spcAft>
              <a:defRPr/>
            </a:lvl1pPr>
          </a:lstStyle>
          <a:p>
            <a:pPr marL="0" marR="0" indent="0" algn="ctr">
              <a:lnSpc>
                <a:spcPts val="2500"/>
              </a:lnSpc>
              <a:spcAft>
                <a:spcPts val="0"/>
              </a:spcAft>
            </a:pPr>
            <a:r>
              <a:rPr lang="en-US" sz="3550" b="1" i="1" spc="-55">
                <a:solidFill>
                  <a:srgbClr val="005DAB"/>
                </a:solidFill>
                <a:latin typeface="Calibri" panose="02020603050405020304" pitchFamily="2"/>
              </a:rPr>
              <a:t>Consultation </a:t>
            </a:r>
          </a:p>
        </p:txBody>
      </p:sp>
      <p:sp>
        <p:nvSpPr>
          <p:cNvPr id="8" name="Text Placeholder 7"/>
          <p:cNvSpPr>
            <a:spLocks noGrp="1"/>
          </p:cNvSpPr>
          <p:nvPr>
            <p:ph type="body" idx="10"/>
          </p:nvPr>
        </p:nvSpPr>
        <p:spPr>
          <a:xfrm>
            <a:off x="4373033" y="2203451"/>
            <a:ext cx="3352800" cy="2615565"/>
          </a:xfrm>
          <a:prstGeom prst="rect">
            <a:avLst/>
          </a:prstGeom>
          <a:noFill/>
          <a:ln w="0" cmpd="sng">
            <a:noFill/>
            <a:prstDash val="solid"/>
          </a:ln>
        </p:spPr>
        <p:txBody>
          <a:bodyPr vert="horz" lIns="0" tIns="0" rIns="0" bIns="0" anchor="t"/>
          <a:lstStyle>
            <a:lvl1pPr marL="0" marR="0" indent="0" algn="ctr">
              <a:lnSpc>
                <a:spcPts val="1900"/>
              </a:lnSpc>
              <a:spcAft>
                <a:spcPts val="20"/>
              </a:spcAft>
              <a:defRPr/>
            </a:lvl1pPr>
          </a:lstStyle>
          <a:p>
            <a:pPr marL="0" marR="0" indent="0" algn="ctr">
              <a:lnSpc>
                <a:spcPts val="1900"/>
              </a:lnSpc>
              <a:spcAft>
                <a:spcPts val="20"/>
              </a:spcAft>
            </a:pPr>
            <a:r>
              <a:rPr lang="en-US" sz="1600" b="1" spc="-15">
                <a:solidFill>
                  <a:srgbClr val="000000"/>
                </a:solidFill>
                <a:latin typeface="Tw Cen MT" panose="02020603050405020304" pitchFamily="2"/>
              </a:rPr>
              <a:t>Timely and meaningful </a:t>
            </a:r>
            <a:br/>
            <a:r>
              <a:rPr lang="en-US" sz="1600" b="1" spc="-15">
                <a:solidFill>
                  <a:srgbClr val="000000"/>
                </a:solidFill>
                <a:latin typeface="Tw Cen MT" panose="02020603050405020304" pitchFamily="2"/>
              </a:rPr>
              <a:t>consultation </a:t>
            </a:r>
            <a:r>
              <a:rPr lang="en-US" sz="1500" b="1" spc="-15">
                <a:solidFill>
                  <a:srgbClr val="000000"/>
                </a:solidFill>
                <a:latin typeface="Tw Cen MT" panose="02020603050405020304" pitchFamily="2"/>
              </a:rPr>
              <a:t>must continue </a:t>
            </a:r>
            <a:br/>
            <a:r>
              <a:rPr lang="en-US" sz="1600" b="1" spc="-15">
                <a:solidFill>
                  <a:srgbClr val="000000"/>
                </a:solidFill>
                <a:latin typeface="Tw Cen MT" panose="02020603050405020304" pitchFamily="2"/>
              </a:rPr>
              <a:t>throughout </a:t>
            </a:r>
            <a:r>
              <a:rPr lang="en-US" sz="1500" b="1" spc="-15">
                <a:solidFill>
                  <a:srgbClr val="000000"/>
                </a:solidFill>
                <a:latin typeface="Tw Cen MT" panose="02020603050405020304" pitchFamily="2"/>
              </a:rPr>
              <a:t>the implementation </a:t>
            </a:r>
            <a:br/>
            <a:r>
              <a:rPr lang="en-US" sz="1500" b="1" spc="-15">
                <a:solidFill>
                  <a:srgbClr val="000000"/>
                </a:solidFill>
                <a:latin typeface="Tw Cen MT" panose="02020603050405020304" pitchFamily="2"/>
              </a:rPr>
              <a:t>and assessment of services and </a:t>
            </a:r>
            <a:br/>
            <a:r>
              <a:rPr lang="en-US" sz="1500" b="1" spc="-15">
                <a:solidFill>
                  <a:srgbClr val="000000"/>
                </a:solidFill>
                <a:latin typeface="Tw Cen MT" panose="02020603050405020304" pitchFamily="2"/>
              </a:rPr>
              <a:t>shall occur </a:t>
            </a:r>
            <a:r>
              <a:rPr lang="en-US" sz="1600" b="1" spc="-15">
                <a:solidFill>
                  <a:srgbClr val="000000"/>
                </a:solidFill>
                <a:latin typeface="Tw Cen MT" panose="02020603050405020304" pitchFamily="2"/>
              </a:rPr>
              <a:t>before </a:t>
            </a:r>
            <a:r>
              <a:rPr lang="en-US" sz="1500" b="1" spc="-15">
                <a:solidFill>
                  <a:srgbClr val="000000"/>
                </a:solidFill>
                <a:latin typeface="Tw Cen MT" panose="02020603050405020304" pitchFamily="2"/>
              </a:rPr>
              <a:t>the local </a:t>
            </a:r>
            <a:br/>
            <a:r>
              <a:rPr lang="en-US" sz="1500" b="1" spc="-15">
                <a:solidFill>
                  <a:srgbClr val="000000"/>
                </a:solidFill>
                <a:latin typeface="Tw Cen MT" panose="02020603050405020304" pitchFamily="2"/>
              </a:rPr>
              <a:t>education agency makes </a:t>
            </a:r>
            <a:r>
              <a:rPr lang="en-US" sz="1600" b="1" spc="-15">
                <a:solidFill>
                  <a:srgbClr val="000000"/>
                </a:solidFill>
                <a:latin typeface="Tw Cen MT" panose="02020603050405020304" pitchFamily="2"/>
              </a:rPr>
              <a:t>any </a:t>
            </a:r>
            <a:br/>
            <a:r>
              <a:rPr lang="en-US" sz="1500" b="1" spc="-15">
                <a:solidFill>
                  <a:srgbClr val="000000"/>
                </a:solidFill>
                <a:latin typeface="Tw Cen MT" panose="02020603050405020304" pitchFamily="2"/>
              </a:rPr>
              <a:t>decision that affects the </a:t>
            </a:r>
            <a:br/>
            <a:r>
              <a:rPr lang="en-US" sz="1500" b="1" spc="-15">
                <a:solidFill>
                  <a:srgbClr val="000000"/>
                </a:solidFill>
                <a:latin typeface="Tw Cen MT" panose="02020603050405020304" pitchFamily="2"/>
              </a:rPr>
              <a:t>opportunities to participate of </a:t>
            </a:r>
            <a:br/>
            <a:r>
              <a:rPr lang="en-US" sz="1500" b="1" spc="-15">
                <a:solidFill>
                  <a:srgbClr val="000000"/>
                </a:solidFill>
                <a:latin typeface="Tw Cen MT" panose="02020603050405020304" pitchFamily="2"/>
              </a:rPr>
              <a:t>eligible private school students, </a:t>
            </a:r>
            <a:br/>
            <a:r>
              <a:rPr lang="en-US" sz="1500" b="1" spc="-15">
                <a:solidFill>
                  <a:srgbClr val="000000"/>
                </a:solidFill>
                <a:latin typeface="Tw Cen MT" panose="02020603050405020304" pitchFamily="2"/>
              </a:rPr>
              <a:t>teachers, and other education </a:t>
            </a:r>
            <a:br/>
            <a:r>
              <a:rPr lang="en-US" sz="1500" b="1" spc="-15">
                <a:solidFill>
                  <a:srgbClr val="000000"/>
                </a:solidFill>
                <a:latin typeface="Tw Cen MT" panose="02020603050405020304" pitchFamily="2"/>
              </a:rPr>
              <a:t>personnel. </a:t>
            </a:r>
          </a:p>
        </p:txBody>
      </p:sp>
      <p:sp>
        <p:nvSpPr>
          <p:cNvPr id="9" name="Text Placeholder 8"/>
          <p:cNvSpPr>
            <a:spLocks noGrp="1"/>
          </p:cNvSpPr>
          <p:nvPr>
            <p:ph type="body" idx="10"/>
          </p:nvPr>
        </p:nvSpPr>
        <p:spPr>
          <a:xfrm>
            <a:off x="3462867" y="2112011"/>
            <a:ext cx="646007" cy="85725"/>
          </a:xfrm>
          <a:prstGeom prst="rect">
            <a:avLst/>
          </a:prstGeom>
          <a:noFill/>
          <a:ln w="0" cmpd="sng">
            <a:noFill/>
            <a:prstDash val="solid"/>
          </a:ln>
        </p:spPr>
        <p:txBody>
          <a:bodyPr vert="horz" lIns="0" tIns="0" rIns="0" bIns="0" anchor="t"/>
          <a:lstStyle>
            <a:lvl1pPr marL="0" marR="0" indent="0" algn="l">
              <a:lnSpc>
                <a:spcPts val="700"/>
              </a:lnSpc>
              <a:spcAft>
                <a:spcPts val="0"/>
              </a:spcAft>
              <a:defRPr/>
            </a:lvl1pPr>
          </a:lstStyle>
          <a:p>
            <a:pPr marL="0" marR="0" indent="0" algn="l">
              <a:lnSpc>
                <a:spcPts val="700"/>
              </a:lnSpc>
              <a:spcAft>
                <a:spcPts val="0"/>
              </a:spcAft>
            </a:pPr>
            <a:r>
              <a:rPr lang="en-US" sz="900" b="1" spc="-75">
                <a:solidFill>
                  <a:srgbClr val="020105"/>
                </a:solidFill>
                <a:latin typeface="Calibri" panose="02020603050405020304" pitchFamily="2"/>
              </a:rPr>
              <a:t>November </a:t>
            </a:r>
          </a:p>
        </p:txBody>
      </p:sp>
      <p:sp>
        <p:nvSpPr>
          <p:cNvPr id="10" name="Text Placeholder 9"/>
          <p:cNvSpPr>
            <a:spLocks noGrp="1"/>
          </p:cNvSpPr>
          <p:nvPr>
            <p:ph type="body" idx="10"/>
          </p:nvPr>
        </p:nvSpPr>
        <p:spPr>
          <a:xfrm>
            <a:off x="9676554" y="1356360"/>
            <a:ext cx="2084493" cy="640080"/>
          </a:xfrm>
          <a:prstGeom prst="rect">
            <a:avLst/>
          </a:prstGeom>
          <a:noFill/>
          <a:ln w="0" cmpd="sng">
            <a:noFill/>
            <a:prstDash val="solid"/>
          </a:ln>
        </p:spPr>
        <p:txBody>
          <a:bodyPr vert="horz" lIns="0" tIns="286385" rIns="0" bIns="0" anchor="t"/>
          <a:lstStyle>
            <a:lvl1pPr marL="0" marR="0" indent="0" algn="ctr">
              <a:lnSpc>
                <a:spcPts val="1200"/>
              </a:lnSpc>
              <a:spcAft>
                <a:spcPts val="1535"/>
              </a:spcAft>
              <a:defRPr/>
            </a:lvl1pPr>
          </a:lstStyle>
          <a:p>
            <a:pPr marL="0" marR="0" indent="0" algn="ctr">
              <a:lnSpc>
                <a:spcPts val="1200"/>
              </a:lnSpc>
              <a:spcAft>
                <a:spcPts val="1535"/>
              </a:spcAft>
            </a:pPr>
            <a:r>
              <a:rPr lang="en-US" sz="1200" b="1" spc="0">
                <a:solidFill>
                  <a:srgbClr val="FFFFFF"/>
                </a:solidFill>
                <a:latin typeface="Calibri" panose="02020603050405020304" pitchFamily="2"/>
              </a:rPr>
              <a:t>Pooling of Funds </a:t>
            </a:r>
          </a:p>
        </p:txBody>
      </p:sp>
      <p:sp>
        <p:nvSpPr>
          <p:cNvPr id="11" name="Text Placeholder 10"/>
          <p:cNvSpPr>
            <a:spLocks noGrp="1"/>
          </p:cNvSpPr>
          <p:nvPr>
            <p:ph type="body" idx="10"/>
          </p:nvPr>
        </p:nvSpPr>
        <p:spPr>
          <a:xfrm>
            <a:off x="9708727" y="2304415"/>
            <a:ext cx="2081107" cy="640080"/>
          </a:xfrm>
          <a:prstGeom prst="rect">
            <a:avLst/>
          </a:prstGeom>
          <a:noFill/>
          <a:ln w="0" cmpd="sng">
            <a:noFill/>
            <a:prstDash val="solid"/>
          </a:ln>
        </p:spPr>
        <p:txBody>
          <a:bodyPr vert="horz" lIns="0" tIns="167640" rIns="0" bIns="0" anchor="t"/>
          <a:lstStyle>
            <a:lvl1pPr marL="0" marR="0" indent="0" algn="ctr">
              <a:lnSpc>
                <a:spcPts val="1400"/>
              </a:lnSpc>
              <a:spcAft>
                <a:spcPts val="835"/>
              </a:spcAft>
              <a:defRPr/>
            </a:lvl1pPr>
          </a:lstStyle>
          <a:p>
            <a:pPr marL="0" marR="0" indent="0" algn="ctr">
              <a:lnSpc>
                <a:spcPts val="1400"/>
              </a:lnSpc>
              <a:spcAft>
                <a:spcPts val="835"/>
              </a:spcAft>
            </a:pPr>
            <a:r>
              <a:rPr lang="en-US" sz="1200" b="1" spc="0">
                <a:solidFill>
                  <a:srgbClr val="FFFFFF"/>
                </a:solidFill>
                <a:latin typeface="Calibri" panose="02020603050405020304" pitchFamily="2"/>
              </a:rPr>
              <a:t>Size and Scope of </a:t>
            </a:r>
            <a:br/>
            <a:r>
              <a:rPr lang="en-US" sz="1200" b="1" spc="0">
                <a:solidFill>
                  <a:srgbClr val="FFFFFF"/>
                </a:solidFill>
                <a:latin typeface="Calibri" panose="02020603050405020304" pitchFamily="2"/>
              </a:rPr>
              <a:t>Services </a:t>
            </a:r>
          </a:p>
        </p:txBody>
      </p:sp>
      <p:sp>
        <p:nvSpPr>
          <p:cNvPr id="12" name="Text Placeholder 11"/>
          <p:cNvSpPr>
            <a:spLocks noGrp="1"/>
          </p:cNvSpPr>
          <p:nvPr>
            <p:ph type="body" idx="10"/>
          </p:nvPr>
        </p:nvSpPr>
        <p:spPr>
          <a:xfrm>
            <a:off x="11787294" y="6489066"/>
            <a:ext cx="354753" cy="109855"/>
          </a:xfrm>
          <a:prstGeom prst="rect">
            <a:avLst/>
          </a:prstGeom>
          <a:noFill/>
          <a:ln w="0" cmpd="sng">
            <a:noFill/>
            <a:prstDash val="solid"/>
          </a:ln>
        </p:spPr>
        <p:txBody>
          <a:bodyPr vert="horz" lIns="0" tIns="0" rIns="0" bIns="0" anchor="t"/>
          <a:lstStyle>
            <a:lvl1pPr marL="0" marR="0" indent="0" algn="l">
              <a:lnSpc>
                <a:spcPts val="800"/>
              </a:lnSpc>
              <a:spcAft>
                <a:spcPts val="0"/>
              </a:spcAft>
              <a:defRPr/>
            </a:lvl1pPr>
          </a:lstStyle>
          <a:p>
            <a:pPr marL="0" marR="0" indent="0" algn="l">
              <a:lnSpc>
                <a:spcPts val="800"/>
              </a:lnSpc>
              <a:spcAft>
                <a:spcPts val="0"/>
              </a:spcAft>
            </a:pPr>
            <a:r>
              <a:rPr lang="en-US" sz="1150" b="1" spc="75">
                <a:solidFill>
                  <a:srgbClr val="666666"/>
                </a:solidFill>
                <a:latin typeface="Tw Cen MT" panose="02020603050405020304" pitchFamily="2"/>
              </a:rPr>
              <a:t>13 </a:t>
            </a:r>
          </a:p>
        </p:txBody>
      </p:sp>
      <p:sp>
        <p:nvSpPr>
          <p:cNvPr id="13" name="Text Placeholder 12"/>
          <p:cNvSpPr>
            <a:spLocks noGrp="1"/>
          </p:cNvSpPr>
          <p:nvPr>
            <p:ph type="body" idx="10"/>
          </p:nvPr>
        </p:nvSpPr>
        <p:spPr>
          <a:xfrm>
            <a:off x="430954" y="1429385"/>
            <a:ext cx="2084493" cy="636905"/>
          </a:xfrm>
          <a:prstGeom prst="rect">
            <a:avLst/>
          </a:prstGeom>
          <a:noFill/>
          <a:ln w="0" cmpd="sng">
            <a:noFill/>
            <a:prstDash val="solid"/>
          </a:ln>
        </p:spPr>
        <p:txBody>
          <a:bodyPr vert="horz" lIns="0" tIns="73025" rIns="0" bIns="0" anchor="t"/>
          <a:lstStyle>
            <a:lvl1pPr marL="0" marR="0" indent="0" algn="ctr">
              <a:lnSpc>
                <a:spcPts val="1400"/>
              </a:lnSpc>
              <a:spcAft>
                <a:spcPts val="50"/>
              </a:spcAft>
              <a:defRPr/>
            </a:lvl1pPr>
          </a:lstStyle>
          <a:p>
            <a:pPr marL="0" marR="0" indent="0" algn="ctr">
              <a:lnSpc>
                <a:spcPts val="1400"/>
              </a:lnSpc>
              <a:spcAft>
                <a:spcPts val="50"/>
              </a:spcAft>
            </a:pPr>
            <a:r>
              <a:rPr lang="en-US" sz="1200" b="1" spc="0">
                <a:solidFill>
                  <a:srgbClr val="FFFFFF"/>
                </a:solidFill>
                <a:latin typeface="Calibri" panose="02020603050405020304" pitchFamily="2"/>
              </a:rPr>
              <a:t>Needs of Private </a:t>
            </a:r>
            <a:br/>
            <a:r>
              <a:rPr lang="en-US" sz="1200" b="1" spc="0">
                <a:solidFill>
                  <a:srgbClr val="FFFFFF"/>
                </a:solidFill>
                <a:latin typeface="Calibri" panose="02020603050405020304" pitchFamily="2"/>
              </a:rPr>
              <a:t>School Students and </a:t>
            </a:r>
            <a:br/>
            <a:r>
              <a:rPr lang="en-US" sz="1200" b="1" spc="0">
                <a:solidFill>
                  <a:srgbClr val="FFFFFF"/>
                </a:solidFill>
                <a:latin typeface="Calibri" panose="02020603050405020304" pitchFamily="2"/>
              </a:rPr>
              <a:t>Teachers </a:t>
            </a:r>
          </a:p>
        </p:txBody>
      </p:sp>
      <p:sp>
        <p:nvSpPr>
          <p:cNvPr id="14" name="Text Placeholder 13"/>
          <p:cNvSpPr>
            <a:spLocks noGrp="1"/>
          </p:cNvSpPr>
          <p:nvPr>
            <p:ph type="body" idx="10"/>
          </p:nvPr>
        </p:nvSpPr>
        <p:spPr>
          <a:xfrm>
            <a:off x="735753" y="2496185"/>
            <a:ext cx="1483360" cy="844550"/>
          </a:xfrm>
          <a:prstGeom prst="rect">
            <a:avLst/>
          </a:prstGeom>
          <a:noFill/>
          <a:ln w="0" cmpd="sng">
            <a:noFill/>
            <a:prstDash val="solid"/>
          </a:ln>
        </p:spPr>
        <p:txBody>
          <a:bodyPr vert="horz" lIns="0" tIns="0" rIns="0" bIns="0" anchor="t"/>
          <a:lstStyle>
            <a:lvl1pPr marL="0" marR="0" indent="0" algn="ctr">
              <a:lnSpc>
                <a:spcPts val="1300"/>
              </a:lnSpc>
              <a:spcAft>
                <a:spcPts val="0"/>
              </a:spcAft>
              <a:defRPr/>
            </a:lvl1pPr>
          </a:lstStyle>
          <a:p>
            <a:pPr marL="0" marR="0" indent="0" algn="ctr">
              <a:lnSpc>
                <a:spcPts val="1300"/>
              </a:lnSpc>
              <a:spcAft>
                <a:spcPts val="0"/>
              </a:spcAft>
            </a:pPr>
            <a:r>
              <a:rPr lang="en-US" sz="1200" b="1" spc="-5">
                <a:solidFill>
                  <a:srgbClr val="FFFFFF"/>
                </a:solidFill>
                <a:latin typeface="Calibri" panose="02020603050405020304" pitchFamily="2"/>
              </a:rPr>
              <a:t>Amount of Funds </a:t>
            </a:r>
            <a:br/>
            <a:r>
              <a:rPr lang="en-US" sz="1200" b="1" spc="-5">
                <a:solidFill>
                  <a:srgbClr val="FFFFFF"/>
                </a:solidFill>
                <a:latin typeface="Calibri" panose="02020603050405020304" pitchFamily="2"/>
              </a:rPr>
              <a:t>Available for </a:t>
            </a:r>
            <a:br/>
            <a:r>
              <a:rPr lang="en-US" sz="1200" b="1" spc="-5">
                <a:solidFill>
                  <a:srgbClr val="FFFFFF"/>
                </a:solidFill>
                <a:latin typeface="Calibri" panose="02020603050405020304" pitchFamily="2"/>
              </a:rPr>
              <a:t>Services and How </a:t>
            </a:r>
            <a:br/>
            <a:r>
              <a:rPr lang="en-US" sz="1200" b="1" spc="-5">
                <a:solidFill>
                  <a:srgbClr val="FFFFFF"/>
                </a:solidFill>
                <a:latin typeface="Calibri" panose="02020603050405020304" pitchFamily="2"/>
              </a:rPr>
              <a:t>the Amount Is </a:t>
            </a:r>
            <a:br/>
            <a:r>
              <a:rPr lang="en-US" sz="1200" b="1" spc="-5">
                <a:solidFill>
                  <a:srgbClr val="FFFFFF"/>
                </a:solidFill>
                <a:latin typeface="Calibri" panose="02020603050405020304" pitchFamily="2"/>
              </a:rPr>
              <a:t>Determined </a:t>
            </a:r>
          </a:p>
        </p:txBody>
      </p:sp>
      <p:sp>
        <p:nvSpPr>
          <p:cNvPr id="15" name="Text Placeholder 14"/>
          <p:cNvSpPr>
            <a:spLocks noGrp="1"/>
          </p:cNvSpPr>
          <p:nvPr>
            <p:ph type="body" idx="10"/>
          </p:nvPr>
        </p:nvSpPr>
        <p:spPr>
          <a:xfrm>
            <a:off x="2630594" y="3169920"/>
            <a:ext cx="668020" cy="85090"/>
          </a:xfrm>
          <a:prstGeom prst="rect">
            <a:avLst/>
          </a:prstGeom>
          <a:noFill/>
          <a:ln w="0" cmpd="sng">
            <a:noFill/>
            <a:prstDash val="solid"/>
          </a:ln>
        </p:spPr>
        <p:txBody>
          <a:bodyPr vert="horz" lIns="0" tIns="0" rIns="0" bIns="0" anchor="t"/>
          <a:lstStyle>
            <a:lvl1pPr marL="0" marR="0" indent="0" algn="l">
              <a:lnSpc>
                <a:spcPts val="600"/>
              </a:lnSpc>
              <a:spcAft>
                <a:spcPts val="0"/>
              </a:spcAft>
              <a:defRPr/>
            </a:lvl1pPr>
          </a:lstStyle>
          <a:p>
            <a:pPr marL="0" marR="0" indent="0" algn="l">
              <a:lnSpc>
                <a:spcPts val="600"/>
              </a:lnSpc>
              <a:spcAft>
                <a:spcPts val="0"/>
              </a:spcAft>
            </a:pPr>
            <a:r>
              <a:rPr lang="en-US" sz="900" b="1" spc="40">
                <a:solidFill>
                  <a:srgbClr val="020105"/>
                </a:solidFill>
                <a:latin typeface="Calibri" panose="02020603050405020304" pitchFamily="2"/>
              </a:rPr>
              <a:t>October </a:t>
            </a:r>
          </a:p>
        </p:txBody>
      </p:sp>
      <p:sp>
        <p:nvSpPr>
          <p:cNvPr id="16" name="Text Placeholder 15"/>
          <p:cNvSpPr>
            <a:spLocks noGrp="1"/>
          </p:cNvSpPr>
          <p:nvPr>
            <p:ph type="body" idx="10"/>
          </p:nvPr>
        </p:nvSpPr>
        <p:spPr>
          <a:xfrm>
            <a:off x="695114" y="3691256"/>
            <a:ext cx="1560407" cy="682625"/>
          </a:xfrm>
          <a:prstGeom prst="rect">
            <a:avLst/>
          </a:prstGeom>
          <a:noFill/>
          <a:ln w="0" cmpd="sng">
            <a:noFill/>
            <a:prstDash val="solid"/>
          </a:ln>
        </p:spPr>
        <p:txBody>
          <a:bodyPr vert="horz" lIns="0" tIns="0" rIns="0" bIns="0" anchor="t"/>
          <a:lstStyle>
            <a:lvl1pPr marL="0" marR="0" indent="0" algn="ctr">
              <a:lnSpc>
                <a:spcPts val="1300"/>
              </a:lnSpc>
              <a:spcAft>
                <a:spcPts val="0"/>
              </a:spcAft>
              <a:defRPr/>
            </a:lvl1pPr>
          </a:lstStyle>
          <a:p>
            <a:pPr marL="0" marR="0" indent="0" algn="ctr">
              <a:lnSpc>
                <a:spcPts val="1300"/>
              </a:lnSpc>
              <a:spcAft>
                <a:spcPts val="0"/>
              </a:spcAft>
            </a:pPr>
            <a:r>
              <a:rPr lang="en-US" sz="1200" b="1" spc="-20">
                <a:solidFill>
                  <a:srgbClr val="FFFFFF"/>
                </a:solidFill>
                <a:latin typeface="Calibri" panose="02020603050405020304" pitchFamily="2"/>
              </a:rPr>
              <a:t>How, where, when </a:t>
            </a:r>
            <a:br/>
            <a:r>
              <a:rPr lang="en-US" sz="1200" b="1" spc="-20">
                <a:solidFill>
                  <a:srgbClr val="FFFFFF"/>
                </a:solidFill>
                <a:latin typeface="Calibri" panose="02020603050405020304" pitchFamily="2"/>
              </a:rPr>
              <a:t>and by whom </a:t>
            </a:r>
            <a:br/>
            <a:r>
              <a:rPr lang="en-US" sz="1200" b="1" spc="-20">
                <a:solidFill>
                  <a:srgbClr val="FFFFFF"/>
                </a:solidFill>
                <a:latin typeface="Calibri" panose="02020603050405020304" pitchFamily="2"/>
              </a:rPr>
              <a:t>services are </a:t>
            </a:r>
            <a:br/>
            <a:r>
              <a:rPr lang="en-US" sz="1200" b="1" spc="-20">
                <a:solidFill>
                  <a:srgbClr val="FFFFFF"/>
                </a:solidFill>
                <a:latin typeface="Calibri" panose="02020603050405020304" pitchFamily="2"/>
              </a:rPr>
              <a:t>provided </a:t>
            </a:r>
          </a:p>
        </p:txBody>
      </p:sp>
      <p:sp>
        <p:nvSpPr>
          <p:cNvPr id="17" name="Text Placeholder 16"/>
          <p:cNvSpPr>
            <a:spLocks noGrp="1"/>
          </p:cNvSpPr>
          <p:nvPr>
            <p:ph type="body" idx="10"/>
          </p:nvPr>
        </p:nvSpPr>
        <p:spPr>
          <a:xfrm>
            <a:off x="2625514" y="4395471"/>
            <a:ext cx="682413" cy="103505"/>
          </a:xfrm>
          <a:prstGeom prst="rect">
            <a:avLst/>
          </a:prstGeom>
          <a:noFill/>
          <a:ln w="0" cmpd="sng">
            <a:noFill/>
            <a:prstDash val="solid"/>
          </a:ln>
        </p:spPr>
        <p:txBody>
          <a:bodyPr vert="horz" lIns="0" tIns="0" rIns="0" bIns="0" anchor="t"/>
          <a:lstStyle>
            <a:lvl1pPr marL="0" marR="0" indent="0" algn="l">
              <a:lnSpc>
                <a:spcPts val="800"/>
              </a:lnSpc>
              <a:spcAft>
                <a:spcPts val="20"/>
              </a:spcAft>
              <a:defRPr/>
            </a:lvl1pPr>
          </a:lstStyle>
          <a:p>
            <a:pPr marL="0" marR="0" indent="0" algn="l">
              <a:lnSpc>
                <a:spcPts val="800"/>
              </a:lnSpc>
              <a:spcAft>
                <a:spcPts val="20"/>
              </a:spcAft>
            </a:pPr>
            <a:r>
              <a:rPr lang="en-US" sz="900" b="1" spc="-60">
                <a:solidFill>
                  <a:srgbClr val="020105"/>
                </a:solidFill>
                <a:latin typeface="Calibri" panose="02020603050405020304" pitchFamily="2"/>
              </a:rPr>
              <a:t>September </a:t>
            </a:r>
          </a:p>
        </p:txBody>
      </p:sp>
      <p:sp>
        <p:nvSpPr>
          <p:cNvPr id="18" name="Text Placeholder 17"/>
          <p:cNvSpPr>
            <a:spLocks noGrp="1"/>
          </p:cNvSpPr>
          <p:nvPr>
            <p:ph type="body" idx="10"/>
          </p:nvPr>
        </p:nvSpPr>
        <p:spPr>
          <a:xfrm>
            <a:off x="3275754" y="856615"/>
            <a:ext cx="5538893" cy="344170"/>
          </a:xfrm>
          <a:prstGeom prst="rect">
            <a:avLst/>
          </a:prstGeom>
          <a:noFill/>
          <a:ln w="0" cmpd="sng">
            <a:noFill/>
            <a:prstDash val="solid"/>
          </a:ln>
        </p:spPr>
        <p:txBody>
          <a:bodyPr vert="horz" lIns="0" tIns="93980" rIns="0" bIns="0" anchor="t"/>
          <a:lstStyle>
            <a:lvl1pPr marL="0" marR="0" indent="0" algn="ctr">
              <a:lnSpc>
                <a:spcPts val="1200"/>
              </a:lnSpc>
              <a:spcAft>
                <a:spcPts val="505"/>
              </a:spcAft>
              <a:defRPr/>
            </a:lvl1pPr>
          </a:lstStyle>
          <a:p>
            <a:pPr marL="0" marR="0" indent="0" algn="ctr">
              <a:lnSpc>
                <a:spcPts val="1200"/>
              </a:lnSpc>
              <a:spcAft>
                <a:spcPts val="505"/>
              </a:spcAft>
            </a:pPr>
            <a:r>
              <a:rPr lang="en-US" sz="1200" b="1" spc="0">
                <a:solidFill>
                  <a:srgbClr val="FFFFFF"/>
                </a:solidFill>
                <a:latin typeface="Calibri" panose="02020603050405020304" pitchFamily="2"/>
              </a:rPr>
              <a:t>Documentation of Consultation Required </a:t>
            </a:r>
          </a:p>
        </p:txBody>
      </p:sp>
      <p:sp>
        <p:nvSpPr>
          <p:cNvPr id="19" name="Text Placeholder 18"/>
          <p:cNvSpPr>
            <a:spLocks noGrp="1"/>
          </p:cNvSpPr>
          <p:nvPr>
            <p:ph type="body" idx="10"/>
          </p:nvPr>
        </p:nvSpPr>
        <p:spPr>
          <a:xfrm>
            <a:off x="7881621" y="2106296"/>
            <a:ext cx="712047" cy="103505"/>
          </a:xfrm>
          <a:prstGeom prst="rect">
            <a:avLst/>
          </a:prstGeom>
          <a:noFill/>
          <a:ln w="0" cmpd="sng">
            <a:noFill/>
            <a:prstDash val="solid"/>
          </a:ln>
        </p:spPr>
        <p:txBody>
          <a:bodyPr vert="horz" lIns="0" tIns="0" rIns="0" bIns="0" anchor="t"/>
          <a:lstStyle>
            <a:lvl1pPr marL="0" marR="0" indent="0" algn="l">
              <a:lnSpc>
                <a:spcPts val="800"/>
              </a:lnSpc>
              <a:spcAft>
                <a:spcPts val="0"/>
              </a:spcAft>
              <a:defRPr/>
            </a:lvl1pPr>
          </a:lstStyle>
          <a:p>
            <a:pPr marL="0" marR="0" indent="0" algn="l">
              <a:lnSpc>
                <a:spcPts val="800"/>
              </a:lnSpc>
              <a:spcAft>
                <a:spcPts val="0"/>
              </a:spcAft>
            </a:pPr>
            <a:r>
              <a:rPr lang="en-US" sz="900" b="1" spc="30">
                <a:solidFill>
                  <a:srgbClr val="020105"/>
                </a:solidFill>
                <a:latin typeface="Calibri" panose="02020603050405020304" pitchFamily="2"/>
              </a:rPr>
              <a:t>February </a:t>
            </a:r>
          </a:p>
        </p:txBody>
      </p:sp>
      <p:sp>
        <p:nvSpPr>
          <p:cNvPr id="20" name="Text Placeholder 19"/>
          <p:cNvSpPr>
            <a:spLocks noGrp="1"/>
          </p:cNvSpPr>
          <p:nvPr>
            <p:ph type="body" idx="10"/>
          </p:nvPr>
        </p:nvSpPr>
        <p:spPr>
          <a:xfrm>
            <a:off x="5075767" y="6065521"/>
            <a:ext cx="1885527" cy="103505"/>
          </a:xfrm>
          <a:prstGeom prst="rect">
            <a:avLst/>
          </a:prstGeom>
          <a:noFill/>
          <a:ln w="0" cmpd="sng">
            <a:noFill/>
            <a:prstDash val="solid"/>
          </a:ln>
        </p:spPr>
        <p:txBody>
          <a:bodyPr vert="horz" lIns="0" tIns="0" rIns="0" bIns="0" anchor="t"/>
          <a:lstStyle>
            <a:lvl1pPr marL="0" marR="0" indent="0" algn="l">
              <a:lnSpc>
                <a:spcPts val="800"/>
              </a:lnSpc>
              <a:spcAft>
                <a:spcPts val="0"/>
              </a:spcAft>
              <a:tabLst>
                <a:tab pos="1417320" algn="r"/>
              </a:tabLst>
              <a:defRPr/>
            </a:lvl1pPr>
          </a:lstStyle>
          <a:p>
            <a:pPr marL="0" marR="0" indent="0" algn="l">
              <a:lnSpc>
                <a:spcPts val="800"/>
              </a:lnSpc>
              <a:spcAft>
                <a:spcPts val="0"/>
              </a:spcAft>
              <a:tabLst>
                <a:tab pos="1417320" algn="r"/>
              </a:tabLst>
            </a:pPr>
            <a:r>
              <a:rPr lang="en-US" sz="900" b="1" spc="0">
                <a:solidFill>
                  <a:srgbClr val="020105"/>
                </a:solidFill>
                <a:latin typeface="Calibri" panose="02020603050405020304" pitchFamily="2"/>
              </a:rPr>
              <a:t>July June </a:t>
            </a:r>
          </a:p>
        </p:txBody>
      </p:sp>
      <p:sp>
        <p:nvSpPr>
          <p:cNvPr id="21" name="Text Placeholder 20"/>
          <p:cNvSpPr>
            <a:spLocks noGrp="1"/>
          </p:cNvSpPr>
          <p:nvPr>
            <p:ph type="body" idx="10"/>
          </p:nvPr>
        </p:nvSpPr>
        <p:spPr>
          <a:xfrm>
            <a:off x="8779934" y="3169920"/>
            <a:ext cx="545253" cy="85090"/>
          </a:xfrm>
          <a:prstGeom prst="rect">
            <a:avLst/>
          </a:prstGeom>
          <a:noFill/>
          <a:ln w="0" cmpd="sng">
            <a:noFill/>
            <a:prstDash val="solid"/>
          </a:ln>
        </p:spPr>
        <p:txBody>
          <a:bodyPr vert="horz" lIns="0" tIns="0" rIns="0" bIns="0" anchor="t"/>
          <a:lstStyle>
            <a:lvl1pPr marL="0" marR="0" indent="0" algn="l">
              <a:lnSpc>
                <a:spcPts val="600"/>
              </a:lnSpc>
              <a:spcAft>
                <a:spcPts val="0"/>
              </a:spcAft>
              <a:defRPr/>
            </a:lvl1pPr>
          </a:lstStyle>
          <a:p>
            <a:pPr marL="0" marR="0" indent="0" algn="l">
              <a:lnSpc>
                <a:spcPts val="600"/>
              </a:lnSpc>
              <a:spcAft>
                <a:spcPts val="0"/>
              </a:spcAft>
            </a:pPr>
            <a:r>
              <a:rPr lang="en-US" sz="900" b="1" spc="35">
                <a:solidFill>
                  <a:srgbClr val="020105"/>
                </a:solidFill>
                <a:latin typeface="Calibri" panose="02020603050405020304" pitchFamily="2"/>
              </a:rPr>
              <a:t>March </a:t>
            </a:r>
          </a:p>
        </p:txBody>
      </p:sp>
      <p:sp>
        <p:nvSpPr>
          <p:cNvPr id="22" name="Text Placeholder 21"/>
          <p:cNvSpPr>
            <a:spLocks noGrp="1"/>
          </p:cNvSpPr>
          <p:nvPr>
            <p:ph type="body" idx="10"/>
          </p:nvPr>
        </p:nvSpPr>
        <p:spPr>
          <a:xfrm>
            <a:off x="9708727" y="3392170"/>
            <a:ext cx="2081107" cy="725805"/>
          </a:xfrm>
          <a:prstGeom prst="rect">
            <a:avLst/>
          </a:prstGeom>
          <a:noFill/>
          <a:ln w="0" cmpd="sng">
            <a:noFill/>
            <a:prstDash val="solid"/>
          </a:ln>
        </p:spPr>
        <p:txBody>
          <a:bodyPr vert="horz" lIns="0" tIns="76200" rIns="0" bIns="0" anchor="t"/>
          <a:lstStyle>
            <a:lvl1pPr marL="0" marR="0" indent="0" algn="ctr">
              <a:lnSpc>
                <a:spcPts val="1400"/>
              </a:lnSpc>
              <a:spcAft>
                <a:spcPts val="550"/>
              </a:spcAft>
              <a:defRPr/>
            </a:lvl1pPr>
          </a:lstStyle>
          <a:p>
            <a:pPr marL="0" marR="0" indent="0" algn="ctr">
              <a:lnSpc>
                <a:spcPts val="1400"/>
              </a:lnSpc>
              <a:spcAft>
                <a:spcPts val="550"/>
              </a:spcAft>
            </a:pPr>
            <a:r>
              <a:rPr lang="en-US" sz="1200" b="1" spc="0">
                <a:solidFill>
                  <a:srgbClr val="FFFFFF"/>
                </a:solidFill>
                <a:latin typeface="Calibri" panose="02020603050405020304" pitchFamily="2"/>
              </a:rPr>
              <a:t>Providing Services </a:t>
            </a:r>
            <a:br/>
            <a:r>
              <a:rPr lang="en-US" sz="1200" b="1" spc="0">
                <a:solidFill>
                  <a:srgbClr val="FFFFFF"/>
                </a:solidFill>
                <a:latin typeface="Calibri" panose="02020603050405020304" pitchFamily="2"/>
              </a:rPr>
              <a:t>Directly or Via </a:t>
            </a:r>
            <a:br/>
            <a:r>
              <a:rPr lang="en-US" sz="1200" b="1" spc="0">
                <a:solidFill>
                  <a:srgbClr val="FFFFFF"/>
                </a:solidFill>
                <a:latin typeface="Calibri" panose="02020603050405020304" pitchFamily="2"/>
              </a:rPr>
              <a:t>Another Entity </a:t>
            </a:r>
          </a:p>
        </p:txBody>
      </p:sp>
      <p:sp>
        <p:nvSpPr>
          <p:cNvPr id="23" name="Text Placeholder 22"/>
          <p:cNvSpPr>
            <a:spLocks noGrp="1"/>
          </p:cNvSpPr>
          <p:nvPr>
            <p:ph type="body" idx="10"/>
          </p:nvPr>
        </p:nvSpPr>
        <p:spPr>
          <a:xfrm>
            <a:off x="9708727" y="4380231"/>
            <a:ext cx="2081107" cy="636905"/>
          </a:xfrm>
          <a:prstGeom prst="rect">
            <a:avLst/>
          </a:prstGeom>
          <a:noFill/>
          <a:ln w="0" cmpd="sng">
            <a:noFill/>
            <a:prstDash val="solid"/>
          </a:ln>
        </p:spPr>
        <p:txBody>
          <a:bodyPr vert="horz" lIns="0" tIns="167005" rIns="0" bIns="0" anchor="t"/>
          <a:lstStyle>
            <a:lvl1pPr marL="0" marR="0" indent="0" algn="ctr">
              <a:lnSpc>
                <a:spcPts val="1400"/>
              </a:lnSpc>
              <a:spcAft>
                <a:spcPts val="770"/>
              </a:spcAft>
              <a:defRPr/>
            </a:lvl1pPr>
          </a:lstStyle>
          <a:p>
            <a:pPr marL="0" marR="0" indent="0" algn="ctr">
              <a:lnSpc>
                <a:spcPts val="1400"/>
              </a:lnSpc>
              <a:spcAft>
                <a:spcPts val="770"/>
              </a:spcAft>
            </a:pPr>
            <a:r>
              <a:rPr lang="en-US" sz="1200" b="1" spc="0">
                <a:solidFill>
                  <a:srgbClr val="FFFFFF"/>
                </a:solidFill>
                <a:latin typeface="Calibri" panose="02020603050405020304" pitchFamily="2"/>
              </a:rPr>
              <a:t>How &amp; When </a:t>
            </a:r>
            <a:br/>
            <a:r>
              <a:rPr lang="en-US" sz="1200" b="1" spc="0">
                <a:solidFill>
                  <a:srgbClr val="FFFFFF"/>
                </a:solidFill>
                <a:latin typeface="Calibri" panose="02020603050405020304" pitchFamily="2"/>
              </a:rPr>
              <a:t>Decisions are Made </a:t>
            </a:r>
          </a:p>
        </p:txBody>
      </p:sp>
      <p:sp>
        <p:nvSpPr>
          <p:cNvPr id="24" name="Text Placeholder 23"/>
          <p:cNvSpPr>
            <a:spLocks noGrp="1"/>
          </p:cNvSpPr>
          <p:nvPr>
            <p:ph type="body" idx="10"/>
          </p:nvPr>
        </p:nvSpPr>
        <p:spPr>
          <a:xfrm>
            <a:off x="9708727" y="5291456"/>
            <a:ext cx="2081107" cy="636905"/>
          </a:xfrm>
          <a:prstGeom prst="rect">
            <a:avLst/>
          </a:prstGeom>
          <a:noFill/>
          <a:ln w="0" cmpd="sng">
            <a:noFill/>
            <a:prstDash val="solid"/>
          </a:ln>
        </p:spPr>
        <p:txBody>
          <a:bodyPr vert="horz" lIns="0" tIns="167640" rIns="0" bIns="0" anchor="t"/>
          <a:lstStyle>
            <a:lvl1pPr marL="0" marR="0" indent="0" algn="ctr">
              <a:lnSpc>
                <a:spcPts val="1400"/>
              </a:lnSpc>
              <a:spcAft>
                <a:spcPts val="790"/>
              </a:spcAft>
              <a:defRPr/>
            </a:lvl1pPr>
          </a:lstStyle>
          <a:p>
            <a:pPr marL="0" marR="0" indent="0" algn="ctr">
              <a:lnSpc>
                <a:spcPts val="1400"/>
              </a:lnSpc>
              <a:spcAft>
                <a:spcPts val="790"/>
              </a:spcAft>
            </a:pPr>
            <a:r>
              <a:rPr lang="en-US" sz="1200" b="1" spc="0">
                <a:solidFill>
                  <a:srgbClr val="FFFFFF"/>
                </a:solidFill>
                <a:latin typeface="Calibri" panose="02020603050405020304" pitchFamily="2"/>
              </a:rPr>
              <a:t>Assessment of </a:t>
            </a:r>
            <a:br/>
            <a:r>
              <a:rPr lang="en-US" sz="1200" b="1" spc="0">
                <a:solidFill>
                  <a:srgbClr val="FFFFFF"/>
                </a:solidFill>
                <a:latin typeface="Calibri" panose="02020603050405020304" pitchFamily="2"/>
              </a:rPr>
              <a:t>Services </a:t>
            </a:r>
          </a:p>
        </p:txBody>
      </p:sp>
      <p:sp>
        <p:nvSpPr>
          <p:cNvPr id="25" name="Text Placeholder 24"/>
          <p:cNvSpPr>
            <a:spLocks noGrp="1"/>
          </p:cNvSpPr>
          <p:nvPr>
            <p:ph type="body" idx="10"/>
          </p:nvPr>
        </p:nvSpPr>
        <p:spPr>
          <a:xfrm>
            <a:off x="8028094" y="5462271"/>
            <a:ext cx="427567" cy="97155"/>
          </a:xfrm>
          <a:prstGeom prst="rect">
            <a:avLst/>
          </a:prstGeom>
          <a:noFill/>
          <a:ln w="0" cmpd="sng">
            <a:noFill/>
            <a:prstDash val="solid"/>
          </a:ln>
        </p:spPr>
        <p:txBody>
          <a:bodyPr vert="horz" lIns="0" tIns="0" rIns="0" bIns="0" anchor="t"/>
          <a:lstStyle>
            <a:lvl1pPr marL="0" marR="0" indent="0" algn="l">
              <a:lnSpc>
                <a:spcPts val="700"/>
              </a:lnSpc>
              <a:spcAft>
                <a:spcPts val="0"/>
              </a:spcAft>
              <a:defRPr/>
            </a:lvl1pPr>
          </a:lstStyle>
          <a:p>
            <a:pPr marL="0" marR="0" indent="0" algn="l">
              <a:lnSpc>
                <a:spcPts val="700"/>
              </a:lnSpc>
              <a:spcAft>
                <a:spcPts val="0"/>
              </a:spcAft>
            </a:pPr>
            <a:r>
              <a:rPr lang="en-US" sz="900" b="1" spc="70">
                <a:solidFill>
                  <a:srgbClr val="020105"/>
                </a:solidFill>
                <a:latin typeface="Calibri" panose="02020603050405020304" pitchFamily="2"/>
              </a:rPr>
              <a:t>May </a:t>
            </a:r>
          </a:p>
        </p:txBody>
      </p:sp>
      <p:sp>
        <p:nvSpPr>
          <p:cNvPr id="26" name="Text Placeholder 25"/>
          <p:cNvSpPr>
            <a:spLocks noGrp="1"/>
          </p:cNvSpPr>
          <p:nvPr>
            <p:ph type="body" idx="10"/>
          </p:nvPr>
        </p:nvSpPr>
        <p:spPr>
          <a:xfrm>
            <a:off x="8824807" y="4395471"/>
            <a:ext cx="447887" cy="103505"/>
          </a:xfrm>
          <a:prstGeom prst="rect">
            <a:avLst/>
          </a:prstGeom>
          <a:noFill/>
          <a:ln w="0" cmpd="sng">
            <a:noFill/>
            <a:prstDash val="solid"/>
          </a:ln>
        </p:spPr>
        <p:txBody>
          <a:bodyPr vert="horz" lIns="0" tIns="0" rIns="0" bIns="0" anchor="t"/>
          <a:lstStyle>
            <a:lvl1pPr marL="0" marR="0" indent="0" algn="l">
              <a:lnSpc>
                <a:spcPts val="800"/>
              </a:lnSpc>
              <a:spcAft>
                <a:spcPts val="20"/>
              </a:spcAft>
              <a:defRPr/>
            </a:lvl1pPr>
          </a:lstStyle>
          <a:p>
            <a:pPr marL="0" marR="0" indent="0" algn="l">
              <a:lnSpc>
                <a:spcPts val="800"/>
              </a:lnSpc>
              <a:spcAft>
                <a:spcPts val="20"/>
              </a:spcAft>
            </a:pPr>
            <a:r>
              <a:rPr lang="en-US" sz="900" b="1" spc="50">
                <a:solidFill>
                  <a:srgbClr val="020105"/>
                </a:solidFill>
                <a:latin typeface="Calibri" panose="02020603050405020304" pitchFamily="2"/>
              </a:rPr>
              <a:t>April </a:t>
            </a:r>
          </a:p>
        </p:txBody>
      </p:sp>
      <p:sp>
        <p:nvSpPr>
          <p:cNvPr id="27" name="Text Placeholder 26"/>
          <p:cNvSpPr>
            <a:spLocks noGrp="1"/>
          </p:cNvSpPr>
          <p:nvPr>
            <p:ph type="body" idx="10"/>
          </p:nvPr>
        </p:nvSpPr>
        <p:spPr>
          <a:xfrm>
            <a:off x="629921" y="4849495"/>
            <a:ext cx="1682327" cy="877570"/>
          </a:xfrm>
          <a:prstGeom prst="rect">
            <a:avLst/>
          </a:prstGeom>
          <a:noFill/>
          <a:ln w="0" cmpd="sng">
            <a:noFill/>
            <a:prstDash val="solid"/>
          </a:ln>
        </p:spPr>
        <p:txBody>
          <a:bodyPr vert="horz" lIns="0" tIns="0" rIns="0" bIns="0" anchor="t"/>
          <a:lstStyle>
            <a:lvl1pPr marL="0" marR="0" indent="0" algn="ctr">
              <a:lnSpc>
                <a:spcPts val="1400"/>
              </a:lnSpc>
              <a:spcAft>
                <a:spcPts val="0"/>
              </a:spcAft>
              <a:defRPr/>
            </a:lvl1pPr>
          </a:lstStyle>
          <a:p>
            <a:pPr marL="0" marR="0" indent="0" algn="ctr">
              <a:lnSpc>
                <a:spcPts val="1400"/>
              </a:lnSpc>
              <a:spcAft>
                <a:spcPts val="0"/>
              </a:spcAft>
            </a:pPr>
            <a:r>
              <a:rPr lang="en-US" sz="1200" b="1" spc="-10">
                <a:solidFill>
                  <a:srgbClr val="FFFFFF"/>
                </a:solidFill>
                <a:latin typeface="Calibri" panose="02020603050405020304" pitchFamily="2"/>
              </a:rPr>
              <a:t>Use of 3</a:t>
            </a:r>
            <a:r>
              <a:rPr lang="en-US" sz="1200" b="1" spc="-10" baseline="30000">
                <a:solidFill>
                  <a:srgbClr val="FFFFFF"/>
                </a:solidFill>
                <a:latin typeface="Calibri" panose="02020603050405020304" pitchFamily="2"/>
              </a:rPr>
              <a:t>rd</a:t>
            </a:r>
            <a:r>
              <a:rPr lang="en-US" sz="1200" b="1" spc="-10">
                <a:solidFill>
                  <a:srgbClr val="FFFFFF"/>
                </a:solidFill>
                <a:latin typeface="Calibri" panose="02020603050405020304" pitchFamily="2"/>
              </a:rPr>
              <a:t> Party </a:t>
            </a:r>
            <a:br/>
            <a:r>
              <a:rPr lang="en-US" sz="1200" b="1" spc="-10">
                <a:solidFill>
                  <a:srgbClr val="FFFFFF"/>
                </a:solidFill>
                <a:latin typeface="Calibri" panose="02020603050405020304" pitchFamily="2"/>
              </a:rPr>
              <a:t>Provider and </a:t>
            </a:r>
            <a:br/>
            <a:r>
              <a:rPr lang="en-US" sz="1200" b="1" spc="-10">
                <a:solidFill>
                  <a:srgbClr val="FFFFFF"/>
                </a:solidFill>
                <a:latin typeface="Calibri" panose="02020603050405020304" pitchFamily="2"/>
              </a:rPr>
              <a:t>Written Explanation </a:t>
            </a:r>
            <a:br/>
            <a:r>
              <a:rPr lang="en-US" sz="1200" b="1" spc="-10">
                <a:solidFill>
                  <a:srgbClr val="FFFFFF"/>
                </a:solidFill>
                <a:latin typeface="Calibri" panose="02020603050405020304" pitchFamily="2"/>
              </a:rPr>
              <a:t>for Not Using 3</a:t>
            </a:r>
            <a:r>
              <a:rPr lang="en-US" sz="800" b="1" spc="-10">
                <a:solidFill>
                  <a:srgbClr val="FFFFFF"/>
                </a:solidFill>
                <a:latin typeface="Calibri" panose="02020603050405020304" pitchFamily="2"/>
              </a:rPr>
              <a:t>rd </a:t>
            </a:r>
            <a:br/>
            <a:r>
              <a:rPr lang="en-US" sz="1200" b="1" spc="-10">
                <a:solidFill>
                  <a:srgbClr val="FFFFFF"/>
                </a:solidFill>
                <a:latin typeface="Calibri" panose="02020603050405020304" pitchFamily="2"/>
              </a:rPr>
              <a:t>Party Provider </a:t>
            </a:r>
          </a:p>
        </p:txBody>
      </p:sp>
      <p:sp>
        <p:nvSpPr>
          <p:cNvPr id="28" name="Text Placeholder 27"/>
          <p:cNvSpPr>
            <a:spLocks noGrp="1"/>
          </p:cNvSpPr>
          <p:nvPr>
            <p:ph type="body" idx="10"/>
          </p:nvPr>
        </p:nvSpPr>
        <p:spPr>
          <a:xfrm>
            <a:off x="3480647" y="5462271"/>
            <a:ext cx="594360" cy="97155"/>
          </a:xfrm>
          <a:prstGeom prst="rect">
            <a:avLst/>
          </a:prstGeom>
          <a:noFill/>
          <a:ln w="0" cmpd="sng">
            <a:noFill/>
            <a:prstDash val="solid"/>
          </a:ln>
        </p:spPr>
        <p:txBody>
          <a:bodyPr vert="horz" lIns="0" tIns="0" rIns="0" bIns="0" anchor="t"/>
          <a:lstStyle>
            <a:lvl1pPr marL="0" marR="0" indent="0" algn="l">
              <a:lnSpc>
                <a:spcPts val="700"/>
              </a:lnSpc>
              <a:spcAft>
                <a:spcPts val="0"/>
              </a:spcAft>
              <a:defRPr/>
            </a:lvl1pPr>
          </a:lstStyle>
          <a:p>
            <a:pPr marL="0" marR="0" indent="0" algn="l">
              <a:lnSpc>
                <a:spcPts val="700"/>
              </a:lnSpc>
              <a:spcAft>
                <a:spcPts val="0"/>
              </a:spcAft>
            </a:pPr>
            <a:r>
              <a:rPr lang="en-US" sz="900" b="1" spc="50">
                <a:solidFill>
                  <a:srgbClr val="020105"/>
                </a:solidFill>
                <a:latin typeface="Calibri" panose="02020603050405020304" pitchFamily="2"/>
              </a:rPr>
              <a:t>August </a:t>
            </a:r>
          </a:p>
        </p:txBody>
      </p:sp>
    </p:spTree>
    <p:extLst>
      <p:ext uri="{BB962C8B-B14F-4D97-AF65-F5344CB8AC3E}">
        <p14:creationId xmlns:p14="http://schemas.microsoft.com/office/powerpoint/2010/main" val="98063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9600" y="1428750"/>
            <a:ext cx="10989733" cy="5038725"/>
          </a:xfrm>
          <a:prstGeom prst="rect">
            <a:avLst/>
          </a:prstGeom>
          <a:noFill/>
          <a:ln w="0" cmpd="sng">
            <a:noFill/>
            <a:prstDash val="solid"/>
          </a:ln>
        </p:spPr>
        <p:txBody>
          <a:bodyPr vert="horz" lIns="0" tIns="264795" rIns="0" bIns="0" anchor="t">
            <a:normAutofit fontScale="95000"/>
          </a:bodyPr>
          <a:lstStyle>
            <a:lvl1pPr marL="91440" marR="0" indent="0" algn="just">
              <a:lnSpc>
                <a:spcPts val="2100"/>
              </a:lnSpc>
              <a:spcBef>
                <a:spcPts val="2585"/>
              </a:spcBef>
              <a:spcAft>
                <a:spcPts val="11925"/>
              </a:spcAft>
              <a:defRPr/>
            </a:lvl1pPr>
          </a:lstStyle>
          <a:p>
            <a:pPr marL="91440" marR="0" indent="0" algn="just">
              <a:lnSpc>
                <a:spcPts val="3700"/>
              </a:lnSpc>
              <a:spcAft>
                <a:spcPts val="0"/>
              </a:spcAft>
            </a:pPr>
            <a:r>
              <a:rPr lang="en-US" sz="3500" b="1" spc="155">
                <a:solidFill>
                  <a:srgbClr val="000000"/>
                </a:solidFill>
                <a:latin typeface="Calibri" panose="02020603050405020304" pitchFamily="2"/>
              </a:rPr>
              <a:t>The goal of consultation is agreement </a:t>
            </a:r>
          </a:p>
          <a:p>
            <a:pPr marL="91440" marR="0" indent="0" algn="just">
              <a:lnSpc>
                <a:spcPts val="3700"/>
              </a:lnSpc>
              <a:spcBef>
                <a:spcPts val="665"/>
              </a:spcBef>
              <a:spcAft>
                <a:spcPts val="0"/>
              </a:spcAft>
            </a:pPr>
            <a:r>
              <a:rPr lang="en-US" sz="3500" b="1" spc="135">
                <a:solidFill>
                  <a:srgbClr val="000000"/>
                </a:solidFill>
                <a:latin typeface="Calibri" panose="02020603050405020304" pitchFamily="2"/>
              </a:rPr>
              <a:t>between the LEA and appropriate private </a:t>
            </a:r>
          </a:p>
          <a:p>
            <a:pPr marL="91440" marR="0" indent="0" algn="just">
              <a:lnSpc>
                <a:spcPts val="3700"/>
              </a:lnSpc>
              <a:spcBef>
                <a:spcPts val="665"/>
              </a:spcBef>
              <a:spcAft>
                <a:spcPts val="0"/>
              </a:spcAft>
            </a:pPr>
            <a:r>
              <a:rPr lang="en-US" sz="3500" b="1" spc="130">
                <a:solidFill>
                  <a:srgbClr val="000000"/>
                </a:solidFill>
                <a:latin typeface="Calibri" panose="02020603050405020304" pitchFamily="2"/>
              </a:rPr>
              <a:t>school officials on how to provide </a:t>
            </a:r>
          </a:p>
          <a:p>
            <a:pPr marL="91440" marR="0" indent="0" algn="just">
              <a:lnSpc>
                <a:spcPts val="3700"/>
              </a:lnSpc>
              <a:spcBef>
                <a:spcPts val="665"/>
              </a:spcBef>
              <a:spcAft>
                <a:spcPts val="0"/>
              </a:spcAft>
            </a:pPr>
            <a:r>
              <a:rPr lang="en-US" sz="3500" b="1" spc="135">
                <a:solidFill>
                  <a:srgbClr val="000000"/>
                </a:solidFill>
                <a:latin typeface="Calibri" panose="02020603050405020304" pitchFamily="2"/>
              </a:rPr>
              <a:t>equitable and effective programs for </a:t>
            </a:r>
          </a:p>
          <a:p>
            <a:pPr marL="91440" marR="0" indent="0" algn="just">
              <a:lnSpc>
                <a:spcPts val="3700"/>
              </a:lnSpc>
              <a:spcBef>
                <a:spcPts val="665"/>
              </a:spcBef>
              <a:spcAft>
                <a:spcPts val="0"/>
              </a:spcAft>
            </a:pPr>
            <a:r>
              <a:rPr lang="en-US" sz="3500" b="1" spc="120">
                <a:solidFill>
                  <a:srgbClr val="000000"/>
                </a:solidFill>
                <a:latin typeface="Calibri" panose="02020603050405020304" pitchFamily="2"/>
              </a:rPr>
              <a:t>eligible private school children. </a:t>
            </a:r>
          </a:p>
          <a:p>
            <a:pPr marL="91440" marR="0" indent="0" algn="just">
              <a:lnSpc>
                <a:spcPts val="2100"/>
              </a:lnSpc>
              <a:spcBef>
                <a:spcPts val="2585"/>
              </a:spcBef>
              <a:spcAft>
                <a:spcPts val="11925"/>
              </a:spcAft>
            </a:pPr>
            <a:r>
              <a:rPr lang="en-US" sz="1950" b="1" i="1" spc="35">
                <a:solidFill>
                  <a:srgbClr val="1E487C"/>
                </a:solidFill>
                <a:latin typeface="Calibri" panose="02020603050405020304" pitchFamily="2"/>
              </a:rPr>
              <a:t>ESEA </a:t>
            </a:r>
            <a:r>
              <a:rPr lang="en-US" sz="1950" b="1" i="1" spc="35">
                <a:solidFill>
                  <a:srgbClr val="1E487C"/>
                </a:solidFill>
                <a:latin typeface="Tw Cen MT" panose="02020603050405020304" pitchFamily="2"/>
              </a:rPr>
              <a:t>§ </a:t>
            </a:r>
            <a:r>
              <a:rPr lang="en-US" sz="1950" b="1" i="1" spc="35">
                <a:solidFill>
                  <a:srgbClr val="1E487C"/>
                </a:solidFill>
                <a:latin typeface="Calibri" panose="02020603050405020304" pitchFamily="2"/>
              </a:rPr>
              <a:t>8501(c)(1) </a:t>
            </a:r>
          </a:p>
        </p:txBody>
      </p:sp>
      <p:sp>
        <p:nvSpPr>
          <p:cNvPr id="7" name="Text Placeholder 6"/>
          <p:cNvSpPr>
            <a:spLocks noGrp="1"/>
          </p:cNvSpPr>
          <p:nvPr>
            <p:ph type="body" idx="10"/>
          </p:nvPr>
        </p:nvSpPr>
        <p:spPr>
          <a:xfrm>
            <a:off x="11177694" y="6467476"/>
            <a:ext cx="354753" cy="159385"/>
          </a:xfrm>
          <a:prstGeom prst="rect">
            <a:avLst/>
          </a:prstGeom>
          <a:noFill/>
          <a:ln w="0" cmpd="sng">
            <a:noFill/>
            <a:prstDash val="solid"/>
          </a:ln>
        </p:spPr>
        <p:txBody>
          <a:bodyPr vert="horz" lIns="0" tIns="0" rIns="0" bIns="0" anchor="t"/>
          <a:lstStyle>
            <a:lvl1pPr marL="0" marR="0" indent="0" algn="l">
              <a:lnSpc>
                <a:spcPts val="1200"/>
              </a:lnSpc>
              <a:spcAft>
                <a:spcPts val="0"/>
              </a:spcAft>
              <a:defRPr/>
            </a:lvl1pPr>
          </a:lstStyle>
          <a:p>
            <a:pPr marL="0" marR="0" indent="0" algn="l">
              <a:lnSpc>
                <a:spcPts val="1200"/>
              </a:lnSpc>
              <a:spcAft>
                <a:spcPts val="0"/>
              </a:spcAft>
            </a:pPr>
            <a:r>
              <a:rPr lang="en-US" sz="1150" b="1" spc="75">
                <a:solidFill>
                  <a:srgbClr val="666666"/>
                </a:solidFill>
                <a:latin typeface="Tw Cen MT" panose="02020603050405020304" pitchFamily="2"/>
              </a:rPr>
              <a:t>14 </a:t>
            </a:r>
          </a:p>
        </p:txBody>
      </p:sp>
    </p:spTree>
    <p:extLst>
      <p:ext uri="{BB962C8B-B14F-4D97-AF65-F5344CB8AC3E}">
        <p14:creationId xmlns:p14="http://schemas.microsoft.com/office/powerpoint/2010/main" val="423664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03674" y="801370"/>
            <a:ext cx="10989733" cy="627380"/>
          </a:xfrm>
          <a:prstGeom prst="rect">
            <a:avLst/>
          </a:prstGeom>
          <a:noFill/>
          <a:ln w="0" cmpd="sng">
            <a:noFill/>
            <a:prstDash val="solid"/>
          </a:ln>
        </p:spPr>
        <p:txBody>
          <a:bodyPr vert="horz" lIns="0" tIns="12700" rIns="0" bIns="0" anchor="t"/>
          <a:lstStyle>
            <a:lvl1pPr marL="0" marR="0" indent="0" algn="ctr">
              <a:lnSpc>
                <a:spcPts val="3700"/>
              </a:lnSpc>
              <a:spcAft>
                <a:spcPts val="1150"/>
              </a:spcAft>
              <a:defRPr/>
            </a:lvl1pPr>
          </a:lstStyle>
          <a:p>
            <a:pPr marL="0" marR="0" indent="0" algn="ctr">
              <a:lnSpc>
                <a:spcPts val="3700"/>
              </a:lnSpc>
              <a:spcAft>
                <a:spcPts val="1150"/>
              </a:spcAft>
            </a:pPr>
            <a:r>
              <a:rPr lang="en-US" sz="3550" b="1" i="1" spc="10">
                <a:solidFill>
                  <a:srgbClr val="005DAB"/>
                </a:solidFill>
                <a:latin typeface="Calibri" panose="02020603050405020304" pitchFamily="2"/>
              </a:rPr>
              <a:t>Documentation of Consultation </a:t>
            </a:r>
          </a:p>
        </p:txBody>
      </p:sp>
      <p:sp>
        <p:nvSpPr>
          <p:cNvPr id="5" name="Text Placeholder 4"/>
          <p:cNvSpPr>
            <a:spLocks noGrp="1"/>
          </p:cNvSpPr>
          <p:nvPr>
            <p:ph type="body" idx="10"/>
          </p:nvPr>
        </p:nvSpPr>
        <p:spPr>
          <a:xfrm>
            <a:off x="1190414" y="1428751"/>
            <a:ext cx="10402993" cy="3830955"/>
          </a:xfrm>
          <a:prstGeom prst="rect">
            <a:avLst/>
          </a:prstGeom>
          <a:noFill/>
          <a:ln w="0" cmpd="sng">
            <a:noFill/>
            <a:prstDash val="solid"/>
          </a:ln>
        </p:spPr>
        <p:txBody>
          <a:bodyPr vert="horz" lIns="0" tIns="193040" rIns="0" bIns="0" anchor="t"/>
          <a:lstStyle>
            <a:lvl1pPr marL="0" marR="0" indent="0" algn="just">
              <a:lnSpc>
                <a:spcPts val="2600"/>
              </a:lnSpc>
              <a:spcBef>
                <a:spcPts val="0"/>
              </a:spcBef>
              <a:spcAft>
                <a:spcPts val="0"/>
              </a:spcAft>
              <a:defRPr/>
            </a:lvl1pPr>
          </a:lstStyle>
          <a:p>
            <a:pPr marL="0" marR="0" indent="0" algn="just">
              <a:lnSpc>
                <a:spcPts val="2600"/>
              </a:lnSpc>
              <a:spcAft>
                <a:spcPts val="0"/>
              </a:spcAft>
            </a:pPr>
            <a:r>
              <a:rPr lang="en-US" sz="2350" spc="-25">
                <a:solidFill>
                  <a:srgbClr val="000000"/>
                </a:solidFill>
                <a:latin typeface="Calibri" panose="02020603050405020304" pitchFamily="2"/>
              </a:rPr>
              <a:t>Each local educational agency shall maintain in the agency’s </a:t>
            </a:r>
          </a:p>
          <a:p>
            <a:pPr marL="0" marR="0" indent="0" algn="just">
              <a:lnSpc>
                <a:spcPts val="2600"/>
              </a:lnSpc>
              <a:spcBef>
                <a:spcPts val="0"/>
              </a:spcBef>
              <a:spcAft>
                <a:spcPts val="0"/>
              </a:spcAft>
            </a:pPr>
            <a:r>
              <a:rPr lang="en-US" sz="2350" spc="-25">
                <a:solidFill>
                  <a:srgbClr val="000000"/>
                </a:solidFill>
                <a:latin typeface="Calibri" panose="02020603050405020304" pitchFamily="2"/>
              </a:rPr>
              <a:t>records, and provide to the State Educational agency involved, </a:t>
            </a:r>
          </a:p>
          <a:p>
            <a:pPr marL="0" marR="0" indent="0" algn="just">
              <a:lnSpc>
                <a:spcPts val="2600"/>
              </a:lnSpc>
              <a:spcBef>
                <a:spcPts val="5"/>
              </a:spcBef>
              <a:spcAft>
                <a:spcPts val="0"/>
              </a:spcAft>
            </a:pPr>
            <a:r>
              <a:rPr lang="en-US" sz="2350" spc="10">
                <a:solidFill>
                  <a:srgbClr val="000000"/>
                </a:solidFill>
                <a:latin typeface="Calibri" panose="02020603050405020304" pitchFamily="2"/>
              </a:rPr>
              <a:t>a </a:t>
            </a:r>
            <a:r>
              <a:rPr lang="en-US" sz="2350" b="1" spc="10">
                <a:solidFill>
                  <a:srgbClr val="000000"/>
                </a:solidFill>
                <a:latin typeface="Calibri" panose="02020603050405020304" pitchFamily="2"/>
              </a:rPr>
              <a:t>written affirmation signed by officials of each participating </a:t>
            </a:r>
          </a:p>
          <a:p>
            <a:pPr marL="0" marR="0" indent="0" algn="just">
              <a:lnSpc>
                <a:spcPts val="2600"/>
              </a:lnSpc>
              <a:spcBef>
                <a:spcPts val="0"/>
              </a:spcBef>
              <a:spcAft>
                <a:spcPts val="0"/>
              </a:spcAft>
            </a:pPr>
            <a:r>
              <a:rPr lang="en-US" sz="2350" b="1" spc="-20">
                <a:solidFill>
                  <a:srgbClr val="000000"/>
                </a:solidFill>
                <a:latin typeface="Calibri" panose="02020603050405020304" pitchFamily="2"/>
              </a:rPr>
              <a:t>private school </a:t>
            </a:r>
            <a:r>
              <a:rPr lang="en-US" sz="2350" spc="-15">
                <a:solidFill>
                  <a:srgbClr val="000000"/>
                </a:solidFill>
                <a:latin typeface="Calibri" panose="02020603050405020304" pitchFamily="2"/>
              </a:rPr>
              <a:t>that the meaningful consultation has occurred. </a:t>
            </a:r>
          </a:p>
          <a:p>
            <a:pPr marL="0" marR="0" indent="0" algn="just">
              <a:lnSpc>
                <a:spcPts val="2600"/>
              </a:lnSpc>
              <a:spcBef>
                <a:spcPts val="1180"/>
              </a:spcBef>
              <a:spcAft>
                <a:spcPts val="0"/>
              </a:spcAft>
            </a:pPr>
            <a:r>
              <a:rPr lang="en-US" sz="2350" spc="-20">
                <a:solidFill>
                  <a:srgbClr val="000000"/>
                </a:solidFill>
                <a:latin typeface="Calibri" panose="02020603050405020304" pitchFamily="2"/>
              </a:rPr>
              <a:t>The written affirmation shall provide the </a:t>
            </a:r>
            <a:r>
              <a:rPr lang="en-US" sz="2350" b="1" spc="-25">
                <a:solidFill>
                  <a:srgbClr val="000000"/>
                </a:solidFill>
                <a:latin typeface="Calibri" panose="02020603050405020304" pitchFamily="2"/>
              </a:rPr>
              <a:t>option </a:t>
            </a:r>
            <a:r>
              <a:rPr lang="en-US" sz="2350" spc="-20">
                <a:solidFill>
                  <a:srgbClr val="000000"/>
                </a:solidFill>
                <a:latin typeface="Calibri" panose="02020603050405020304" pitchFamily="2"/>
              </a:rPr>
              <a:t>for private </a:t>
            </a:r>
          </a:p>
          <a:p>
            <a:pPr marL="0" marR="0" indent="0" algn="just">
              <a:lnSpc>
                <a:spcPts val="2600"/>
              </a:lnSpc>
              <a:spcBef>
                <a:spcPts val="0"/>
              </a:spcBef>
              <a:spcAft>
                <a:spcPts val="0"/>
              </a:spcAft>
            </a:pPr>
            <a:r>
              <a:rPr lang="en-US" sz="2350" spc="-15">
                <a:solidFill>
                  <a:srgbClr val="000000"/>
                </a:solidFill>
                <a:latin typeface="Calibri" panose="02020603050405020304" pitchFamily="2"/>
              </a:rPr>
              <a:t>school officials </a:t>
            </a:r>
            <a:r>
              <a:rPr lang="en-US" sz="2350" b="1" spc="-20">
                <a:solidFill>
                  <a:srgbClr val="000000"/>
                </a:solidFill>
                <a:latin typeface="Calibri" panose="02020603050405020304" pitchFamily="2"/>
              </a:rPr>
              <a:t>to indicate </a:t>
            </a:r>
            <a:r>
              <a:rPr lang="en-US" sz="2350" spc="-15">
                <a:solidFill>
                  <a:srgbClr val="000000"/>
                </a:solidFill>
                <a:latin typeface="Calibri" panose="02020603050405020304" pitchFamily="2"/>
              </a:rPr>
              <a:t>such officials’ belief that timely and </a:t>
            </a:r>
          </a:p>
          <a:p>
            <a:pPr marL="0" marR="0" indent="0" algn="just">
              <a:lnSpc>
                <a:spcPts val="2600"/>
              </a:lnSpc>
              <a:spcBef>
                <a:spcPts val="5"/>
              </a:spcBef>
              <a:spcAft>
                <a:spcPts val="0"/>
              </a:spcAft>
            </a:pPr>
            <a:r>
              <a:rPr lang="en-US" sz="2350" spc="0">
                <a:solidFill>
                  <a:srgbClr val="000000"/>
                </a:solidFill>
                <a:latin typeface="Calibri" panose="02020603050405020304" pitchFamily="2"/>
              </a:rPr>
              <a:t>meaningful </a:t>
            </a:r>
            <a:r>
              <a:rPr lang="en-US" sz="2350" b="1" spc="-5">
                <a:solidFill>
                  <a:srgbClr val="000000"/>
                </a:solidFill>
                <a:latin typeface="Calibri" panose="02020603050405020304" pitchFamily="2"/>
              </a:rPr>
              <a:t>consultation has not occurred </a:t>
            </a:r>
            <a:r>
              <a:rPr lang="en-US" sz="2350" spc="0">
                <a:solidFill>
                  <a:srgbClr val="000000"/>
                </a:solidFill>
                <a:latin typeface="Calibri" panose="02020603050405020304" pitchFamily="2"/>
              </a:rPr>
              <a:t>or that the </a:t>
            </a:r>
          </a:p>
          <a:p>
            <a:pPr marL="0" marR="0" indent="0" algn="just">
              <a:lnSpc>
                <a:spcPts val="2600"/>
              </a:lnSpc>
              <a:spcBef>
                <a:spcPts val="0"/>
              </a:spcBef>
              <a:spcAft>
                <a:spcPts val="0"/>
              </a:spcAft>
            </a:pPr>
            <a:r>
              <a:rPr lang="en-US" sz="2350" spc="-25">
                <a:solidFill>
                  <a:srgbClr val="000000"/>
                </a:solidFill>
                <a:latin typeface="Calibri" panose="02020603050405020304" pitchFamily="2"/>
              </a:rPr>
              <a:t>program design is not equitable with respect to eligible </a:t>
            </a:r>
          </a:p>
          <a:p>
            <a:pPr marL="0" marR="0" indent="0" algn="just">
              <a:lnSpc>
                <a:spcPts val="2600"/>
              </a:lnSpc>
              <a:spcBef>
                <a:spcPts val="0"/>
              </a:spcBef>
              <a:spcAft>
                <a:spcPts val="0"/>
              </a:spcAft>
            </a:pPr>
            <a:r>
              <a:rPr lang="en-US" sz="2350" spc="-30">
                <a:solidFill>
                  <a:srgbClr val="000000"/>
                </a:solidFill>
                <a:latin typeface="Calibri" panose="02020603050405020304" pitchFamily="2"/>
              </a:rPr>
              <a:t>private school children. </a:t>
            </a:r>
          </a:p>
        </p:txBody>
      </p:sp>
      <p:sp>
        <p:nvSpPr>
          <p:cNvPr id="6" name="Text Placeholder 5"/>
          <p:cNvSpPr>
            <a:spLocks noGrp="1"/>
          </p:cNvSpPr>
          <p:nvPr>
            <p:ph type="body" idx="10"/>
          </p:nvPr>
        </p:nvSpPr>
        <p:spPr>
          <a:xfrm>
            <a:off x="603674" y="5259705"/>
            <a:ext cx="10989733" cy="1202690"/>
          </a:xfrm>
          <a:prstGeom prst="rect">
            <a:avLst/>
          </a:prstGeom>
          <a:noFill/>
          <a:ln w="0" cmpd="sng">
            <a:noFill/>
            <a:prstDash val="solid"/>
          </a:ln>
        </p:spPr>
        <p:txBody>
          <a:bodyPr vert="horz" lIns="0" tIns="59055" rIns="0" bIns="0" anchor="t"/>
          <a:lstStyle>
            <a:lvl1pPr marL="91440" marR="0" indent="0" algn="just">
              <a:lnSpc>
                <a:spcPts val="2000"/>
              </a:lnSpc>
              <a:spcAft>
                <a:spcPts val="7200"/>
              </a:spcAft>
              <a:defRPr/>
            </a:lvl1pPr>
          </a:lstStyle>
          <a:p>
            <a:pPr marL="91440" marR="0" indent="0" algn="just">
              <a:lnSpc>
                <a:spcPts val="2000"/>
              </a:lnSpc>
              <a:spcAft>
                <a:spcPts val="7200"/>
              </a:spcAft>
            </a:pPr>
            <a:r>
              <a:rPr lang="en-US" sz="1950" i="1" spc="5">
                <a:solidFill>
                  <a:srgbClr val="1E487C"/>
                </a:solidFill>
                <a:latin typeface="Calibri" panose="02020603050405020304" pitchFamily="2"/>
              </a:rPr>
              <a:t>ESEA § 8501(c)(5) </a:t>
            </a:r>
          </a:p>
        </p:txBody>
      </p:sp>
      <p:sp>
        <p:nvSpPr>
          <p:cNvPr id="11" name="Text Placeholder 10"/>
          <p:cNvSpPr>
            <a:spLocks noGrp="1"/>
          </p:cNvSpPr>
          <p:nvPr>
            <p:ph type="body" idx="10"/>
          </p:nvPr>
        </p:nvSpPr>
        <p:spPr>
          <a:xfrm>
            <a:off x="11177693" y="6462396"/>
            <a:ext cx="350520" cy="165735"/>
          </a:xfrm>
          <a:prstGeom prst="rect">
            <a:avLst/>
          </a:prstGeom>
          <a:noFill/>
          <a:ln w="0" cmpd="sng">
            <a:noFill/>
            <a:prstDash val="solid"/>
          </a:ln>
        </p:spPr>
        <p:txBody>
          <a:bodyPr vert="horz" lIns="0" tIns="1270" rIns="0" bIns="0" anchor="t"/>
          <a:lstStyle>
            <a:lvl1pPr marL="0" marR="0" indent="0" algn="l">
              <a:lnSpc>
                <a:spcPts val="1200"/>
              </a:lnSpc>
              <a:spcAft>
                <a:spcPts val="0"/>
              </a:spcAft>
              <a:defRPr/>
            </a:lvl1pPr>
          </a:lstStyle>
          <a:p>
            <a:pPr marL="0" marR="0" indent="0" algn="l">
              <a:lnSpc>
                <a:spcPts val="1200"/>
              </a:lnSpc>
              <a:spcAft>
                <a:spcPts val="0"/>
              </a:spcAft>
            </a:pPr>
            <a:r>
              <a:rPr lang="en-US" sz="1200" spc="20">
                <a:solidFill>
                  <a:srgbClr val="666666"/>
                </a:solidFill>
                <a:latin typeface="Tw Cen MT" panose="02020603050405020304" pitchFamily="2"/>
              </a:rPr>
              <a:t>15 </a:t>
            </a:r>
          </a:p>
        </p:txBody>
      </p:sp>
    </p:spTree>
    <p:extLst>
      <p:ext uri="{BB962C8B-B14F-4D97-AF65-F5344CB8AC3E}">
        <p14:creationId xmlns:p14="http://schemas.microsoft.com/office/powerpoint/2010/main" val="315975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74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5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718561" y="332106"/>
            <a:ext cx="4791287" cy="643255"/>
          </a:xfrm>
          <a:prstGeom prst="rect">
            <a:avLst/>
          </a:prstGeom>
          <a:noFill/>
          <a:ln w="0" cmpd="sng">
            <a:noFill/>
            <a:prstDash val="solid"/>
          </a:ln>
        </p:spPr>
        <p:txBody>
          <a:bodyPr vert="horz" lIns="0" tIns="41275" rIns="0" bIns="0" anchor="t"/>
          <a:lstStyle>
            <a:lvl1pPr marL="0" marR="0" indent="0" algn="l">
              <a:lnSpc>
                <a:spcPts val="3700"/>
              </a:lnSpc>
              <a:spcAft>
                <a:spcPts val="0"/>
              </a:spcAft>
              <a:defRPr/>
            </a:lvl1pPr>
          </a:lstStyle>
          <a:p>
            <a:pPr marL="0" marR="0" indent="0" algn="l">
              <a:lnSpc>
                <a:spcPts val="3700"/>
              </a:lnSpc>
              <a:spcAft>
                <a:spcPts val="0"/>
              </a:spcAft>
            </a:pPr>
            <a:r>
              <a:rPr lang="en-US" sz="3500" b="1" spc="-20">
                <a:solidFill>
                  <a:srgbClr val="005DAB"/>
                </a:solidFill>
                <a:latin typeface="Calibri" panose="02020603050405020304" pitchFamily="2"/>
              </a:rPr>
              <a:t>Equal Expenditures </a:t>
            </a:r>
          </a:p>
        </p:txBody>
      </p:sp>
      <p:sp>
        <p:nvSpPr>
          <p:cNvPr id="5" name="Text Placeholder 4"/>
          <p:cNvSpPr>
            <a:spLocks noGrp="1"/>
          </p:cNvSpPr>
          <p:nvPr>
            <p:ph type="body" idx="10"/>
          </p:nvPr>
        </p:nvSpPr>
        <p:spPr>
          <a:xfrm>
            <a:off x="1474894" y="975360"/>
            <a:ext cx="9242213" cy="356870"/>
          </a:xfrm>
          <a:prstGeom prst="rect">
            <a:avLst/>
          </a:prstGeom>
          <a:noFill/>
          <a:ln w="0" cmpd="sng">
            <a:noFill/>
            <a:prstDash val="solid"/>
          </a:ln>
        </p:spPr>
        <p:txBody>
          <a:bodyPr vert="horz" lIns="0" tIns="3175" rIns="0" bIns="0" anchor="t"/>
          <a:lstStyle>
            <a:lvl1pPr marL="0" marR="0" indent="0" algn="l">
              <a:lnSpc>
                <a:spcPts val="3200"/>
              </a:lnSpc>
              <a:spcAft>
                <a:spcPts val="0"/>
              </a:spcAft>
              <a:defRPr/>
            </a:lvl1pPr>
          </a:lstStyle>
          <a:p>
            <a:pPr marL="0" marR="0" indent="0" algn="l">
              <a:lnSpc>
                <a:spcPts val="3200"/>
              </a:lnSpc>
              <a:spcAft>
                <a:spcPts val="0"/>
              </a:spcAft>
            </a:pPr>
            <a:r>
              <a:rPr lang="en-US" sz="3150" b="1" spc="-5">
                <a:solidFill>
                  <a:srgbClr val="005DAB"/>
                </a:solidFill>
                <a:latin typeface="Calibri" panose="02020603050405020304" pitchFamily="2"/>
              </a:rPr>
              <a:t>Title IV, Part A Distribution Requirements </a:t>
            </a:r>
          </a:p>
        </p:txBody>
      </p:sp>
      <p:sp>
        <p:nvSpPr>
          <p:cNvPr id="8" name="Text Placeholder 7"/>
          <p:cNvSpPr>
            <a:spLocks noGrp="1"/>
          </p:cNvSpPr>
          <p:nvPr>
            <p:ph type="body" idx="10"/>
          </p:nvPr>
        </p:nvSpPr>
        <p:spPr>
          <a:xfrm>
            <a:off x="1190413" y="1428751"/>
            <a:ext cx="10408920" cy="2789555"/>
          </a:xfrm>
          <a:prstGeom prst="rect">
            <a:avLst/>
          </a:prstGeom>
          <a:noFill/>
          <a:ln w="0" cmpd="sng">
            <a:noFill/>
            <a:prstDash val="solid"/>
          </a:ln>
        </p:spPr>
        <p:txBody>
          <a:bodyPr vert="horz" lIns="0" tIns="69215" rIns="0" bIns="0" anchor="t"/>
          <a:lstStyle>
            <a:lvl1pPr marL="0" marR="0" indent="0" algn="just">
              <a:lnSpc>
                <a:spcPts val="2800"/>
              </a:lnSpc>
              <a:spcBef>
                <a:spcPts val="540"/>
              </a:spcBef>
              <a:spcAft>
                <a:spcPts val="0"/>
              </a:spcAft>
              <a:defRPr/>
            </a:lvl1pPr>
          </a:lstStyle>
          <a:p>
            <a:pPr marL="0" marR="0" indent="0" algn="just">
              <a:lnSpc>
                <a:spcPts val="2800"/>
              </a:lnSpc>
              <a:spcAft>
                <a:spcPts val="0"/>
              </a:spcAft>
            </a:pPr>
            <a:r>
              <a:rPr lang="en-US" sz="2800" spc="-5">
                <a:solidFill>
                  <a:srgbClr val="000000"/>
                </a:solidFill>
                <a:latin typeface="Calibri" panose="02020603050405020304" pitchFamily="2"/>
              </a:rPr>
              <a:t>The percentage distribution requirements apply to </a:t>
            </a:r>
          </a:p>
          <a:p>
            <a:pPr marL="0" marR="0" indent="0" algn="just">
              <a:lnSpc>
                <a:spcPts val="2800"/>
              </a:lnSpc>
              <a:spcBef>
                <a:spcPts val="515"/>
              </a:spcBef>
              <a:spcAft>
                <a:spcPts val="0"/>
              </a:spcAft>
            </a:pPr>
            <a:r>
              <a:rPr lang="en-US" sz="2800" spc="-10">
                <a:solidFill>
                  <a:srgbClr val="000000"/>
                </a:solidFill>
                <a:latin typeface="Calibri" panose="02020603050405020304" pitchFamily="2"/>
              </a:rPr>
              <a:t>an LEA’s total allocation, including any amount spent </a:t>
            </a:r>
          </a:p>
          <a:p>
            <a:pPr marL="0" marR="0" indent="0" algn="just">
              <a:lnSpc>
                <a:spcPts val="2800"/>
              </a:lnSpc>
              <a:spcBef>
                <a:spcPts val="515"/>
              </a:spcBef>
              <a:spcAft>
                <a:spcPts val="0"/>
              </a:spcAft>
            </a:pPr>
            <a:r>
              <a:rPr lang="en-US" sz="2800" spc="-5">
                <a:solidFill>
                  <a:srgbClr val="000000"/>
                </a:solidFill>
                <a:latin typeface="Calibri" panose="02020603050405020304" pitchFamily="2"/>
              </a:rPr>
              <a:t>for equitable services to private school children and </a:t>
            </a:r>
          </a:p>
          <a:p>
            <a:pPr marL="0" marR="0" indent="0" algn="just">
              <a:lnSpc>
                <a:spcPts val="2900"/>
              </a:lnSpc>
              <a:spcBef>
                <a:spcPts val="490"/>
              </a:spcBef>
              <a:spcAft>
                <a:spcPts val="0"/>
              </a:spcAft>
            </a:pPr>
            <a:r>
              <a:rPr lang="en-US" sz="2800" spc="-5">
                <a:solidFill>
                  <a:srgbClr val="000000"/>
                </a:solidFill>
                <a:latin typeface="Calibri" panose="02020603050405020304" pitchFamily="2"/>
              </a:rPr>
              <a:t>teachers. The percentage distribution requirements </a:t>
            </a:r>
          </a:p>
          <a:p>
            <a:pPr marL="0" marR="0" indent="0" algn="just">
              <a:lnSpc>
                <a:spcPts val="2800"/>
              </a:lnSpc>
              <a:spcBef>
                <a:spcPts val="515"/>
              </a:spcBef>
              <a:spcAft>
                <a:spcPts val="0"/>
              </a:spcAft>
            </a:pPr>
            <a:r>
              <a:rPr lang="en-US" sz="2800" spc="-5">
                <a:solidFill>
                  <a:srgbClr val="000000"/>
                </a:solidFill>
                <a:latin typeface="Calibri" panose="02020603050405020304" pitchFamily="2"/>
              </a:rPr>
              <a:t>do not apply separately to funds set aside for </a:t>
            </a:r>
          </a:p>
          <a:p>
            <a:pPr marL="0" marR="0" indent="0" algn="just">
              <a:lnSpc>
                <a:spcPts val="2800"/>
              </a:lnSpc>
              <a:spcBef>
                <a:spcPts val="540"/>
              </a:spcBef>
              <a:spcAft>
                <a:spcPts val="0"/>
              </a:spcAft>
            </a:pPr>
            <a:r>
              <a:rPr lang="en-US" sz="2800" spc="-15">
                <a:solidFill>
                  <a:srgbClr val="000000"/>
                </a:solidFill>
                <a:latin typeface="Calibri" panose="02020603050405020304" pitchFamily="2"/>
              </a:rPr>
              <a:t>equitable services. </a:t>
            </a:r>
          </a:p>
        </p:txBody>
      </p:sp>
      <p:sp>
        <p:nvSpPr>
          <p:cNvPr id="9" name="Text Placeholder 8"/>
          <p:cNvSpPr>
            <a:spLocks noGrp="1"/>
          </p:cNvSpPr>
          <p:nvPr>
            <p:ph type="body" idx="10"/>
          </p:nvPr>
        </p:nvSpPr>
        <p:spPr>
          <a:xfrm>
            <a:off x="743373" y="4218306"/>
            <a:ext cx="10855960" cy="225425"/>
          </a:xfrm>
          <a:prstGeom prst="rect">
            <a:avLst/>
          </a:prstGeom>
          <a:noFill/>
          <a:ln w="0" cmpd="sng">
            <a:noFill/>
            <a:prstDash val="solid"/>
          </a:ln>
        </p:spPr>
        <p:txBody>
          <a:bodyPr vert="horz" lIns="0" tIns="3175" rIns="0" bIns="0" anchor="t"/>
          <a:lstStyle>
            <a:lvl1pPr marL="0" marR="0" indent="0" algn="just">
              <a:lnSpc>
                <a:spcPts val="2000"/>
              </a:lnSpc>
              <a:spcAft>
                <a:spcPts val="0"/>
              </a:spcAft>
              <a:defRPr/>
            </a:lvl1pPr>
          </a:lstStyle>
          <a:p>
            <a:pPr marL="0" marR="0" indent="0" algn="just">
              <a:lnSpc>
                <a:spcPts val="2000"/>
              </a:lnSpc>
              <a:spcAft>
                <a:spcPts val="0"/>
              </a:spcAft>
            </a:pPr>
            <a:r>
              <a:rPr lang="en-US" sz="2000" i="1" spc="-5">
                <a:solidFill>
                  <a:srgbClr val="1F487C"/>
                </a:solidFill>
                <a:latin typeface="Calibri" panose="02020603050405020304" pitchFamily="2"/>
              </a:rPr>
              <a:t>ESEA § 4106(e)(2)(C-E) </a:t>
            </a:r>
          </a:p>
        </p:txBody>
      </p:sp>
      <p:sp>
        <p:nvSpPr>
          <p:cNvPr id="10" name="Text Placeholder 9"/>
          <p:cNvSpPr>
            <a:spLocks noGrp="1"/>
          </p:cNvSpPr>
          <p:nvPr>
            <p:ph type="body" idx="10"/>
          </p:nvPr>
        </p:nvSpPr>
        <p:spPr>
          <a:xfrm>
            <a:off x="1190413" y="4443730"/>
            <a:ext cx="10408920" cy="2009140"/>
          </a:xfrm>
          <a:prstGeom prst="rect">
            <a:avLst/>
          </a:prstGeom>
          <a:noFill/>
          <a:ln w="0" cmpd="sng">
            <a:noFill/>
            <a:prstDash val="solid"/>
          </a:ln>
        </p:spPr>
        <p:txBody>
          <a:bodyPr vert="horz" lIns="0" tIns="218440" rIns="0" bIns="0" anchor="t"/>
          <a:lstStyle>
            <a:lvl1pPr marL="0" marR="0" indent="0" algn="just">
              <a:lnSpc>
                <a:spcPts val="2800"/>
              </a:lnSpc>
              <a:spcBef>
                <a:spcPts val="540"/>
              </a:spcBef>
              <a:spcAft>
                <a:spcPts val="0"/>
              </a:spcAft>
              <a:defRPr/>
            </a:lvl1pPr>
          </a:lstStyle>
          <a:p>
            <a:pPr marL="0" marR="0" indent="0" algn="just">
              <a:lnSpc>
                <a:spcPts val="2800"/>
              </a:lnSpc>
              <a:spcAft>
                <a:spcPts val="0"/>
              </a:spcAft>
            </a:pPr>
            <a:r>
              <a:rPr lang="en-US" sz="2800" spc="0">
                <a:solidFill>
                  <a:srgbClr val="000000"/>
                </a:solidFill>
                <a:latin typeface="Calibri" panose="02020603050405020304" pitchFamily="2"/>
              </a:rPr>
              <a:t>The 15% limit on technology infrastructure also </a:t>
            </a:r>
          </a:p>
          <a:p>
            <a:pPr marL="0" marR="0" indent="0" algn="just">
              <a:lnSpc>
                <a:spcPts val="2800"/>
              </a:lnSpc>
              <a:spcBef>
                <a:spcPts val="540"/>
              </a:spcBef>
              <a:spcAft>
                <a:spcPts val="0"/>
              </a:spcAft>
            </a:pPr>
            <a:r>
              <a:rPr lang="en-US" sz="2800" spc="-10">
                <a:solidFill>
                  <a:srgbClr val="000000"/>
                </a:solidFill>
                <a:latin typeface="Calibri" panose="02020603050405020304" pitchFamily="2"/>
              </a:rPr>
              <a:t>applies to an LEA’s total spending, including </a:t>
            </a:r>
          </a:p>
          <a:p>
            <a:pPr marL="0" marR="0" indent="0" algn="just">
              <a:lnSpc>
                <a:spcPts val="2800"/>
              </a:lnSpc>
              <a:spcBef>
                <a:spcPts val="495"/>
              </a:spcBef>
              <a:spcAft>
                <a:spcPts val="0"/>
              </a:spcAft>
            </a:pPr>
            <a:r>
              <a:rPr lang="en-US" sz="2800" spc="-5">
                <a:solidFill>
                  <a:srgbClr val="000000"/>
                </a:solidFill>
                <a:latin typeface="Calibri" panose="02020603050405020304" pitchFamily="2"/>
              </a:rPr>
              <a:t>equitable services, in the effective use of technology </a:t>
            </a:r>
          </a:p>
          <a:p>
            <a:pPr marL="0" marR="0" indent="0" algn="just">
              <a:lnSpc>
                <a:spcPts val="2800"/>
              </a:lnSpc>
              <a:spcBef>
                <a:spcPts val="540"/>
              </a:spcBef>
              <a:spcAft>
                <a:spcPts val="0"/>
              </a:spcAft>
            </a:pPr>
            <a:r>
              <a:rPr lang="en-US" sz="2800" spc="-30">
                <a:solidFill>
                  <a:srgbClr val="000000"/>
                </a:solidFill>
                <a:latin typeface="Calibri" panose="02020603050405020304" pitchFamily="2"/>
              </a:rPr>
              <a:t>content area. </a:t>
            </a:r>
          </a:p>
        </p:txBody>
      </p:sp>
      <p:sp>
        <p:nvSpPr>
          <p:cNvPr id="11" name="Text Placeholder 10"/>
          <p:cNvSpPr>
            <a:spLocks noGrp="1"/>
          </p:cNvSpPr>
          <p:nvPr>
            <p:ph type="body" idx="10"/>
          </p:nvPr>
        </p:nvSpPr>
        <p:spPr>
          <a:xfrm>
            <a:off x="609600" y="6452870"/>
            <a:ext cx="10989733" cy="240030"/>
          </a:xfrm>
          <a:prstGeom prst="rect">
            <a:avLst/>
          </a:prstGeom>
          <a:noFill/>
          <a:ln w="0" cmpd="sng">
            <a:noFill/>
            <a:prstDash val="solid"/>
          </a:ln>
        </p:spPr>
        <p:txBody>
          <a:bodyPr vert="horz" lIns="0" tIns="2540" rIns="0" bIns="0" anchor="t"/>
          <a:lstStyle>
            <a:lvl1pPr marL="91440" marR="0" indent="0" algn="just">
              <a:lnSpc>
                <a:spcPts val="2100"/>
              </a:lnSpc>
              <a:spcAft>
                <a:spcPts val="45"/>
              </a:spcAft>
              <a:tabLst>
                <a:tab pos="8138160" algn="r"/>
              </a:tabLst>
              <a:defRPr/>
            </a:lvl1pPr>
          </a:lstStyle>
          <a:p>
            <a:pPr marL="91440" marR="0" indent="0" algn="just">
              <a:lnSpc>
                <a:spcPts val="2100"/>
              </a:lnSpc>
              <a:spcAft>
                <a:spcPts val="45"/>
              </a:spcAft>
              <a:tabLst>
                <a:tab pos="8138160" algn="r"/>
              </a:tabLst>
            </a:pPr>
            <a:r>
              <a:rPr lang="en-US" sz="2000" i="1" spc="0">
                <a:solidFill>
                  <a:srgbClr val="1F487C"/>
                </a:solidFill>
                <a:latin typeface="Calibri" panose="02020603050405020304" pitchFamily="2"/>
              </a:rPr>
              <a:t>ESEA § 4109(b)</a:t>
            </a:r>
            <a:r>
              <a:rPr lang="en-US" sz="100" spc="0">
                <a:solidFill>
                  <a:srgbClr val="000000"/>
                </a:solidFill>
                <a:latin typeface="Arial" panose="02020603050405020304" pitchFamily="2"/>
              </a:rPr>
              <a:t> </a:t>
            </a:r>
            <a:r>
              <a:rPr lang="en-US" sz="1350" spc="0">
                <a:solidFill>
                  <a:srgbClr val="000000"/>
                </a:solidFill>
                <a:latin typeface="Arial" panose="02020603050405020304" pitchFamily="2"/>
              </a:rPr>
              <a:t>17 </a:t>
            </a:r>
          </a:p>
        </p:txBody>
      </p:sp>
    </p:spTree>
    <p:extLst>
      <p:ext uri="{BB962C8B-B14F-4D97-AF65-F5344CB8AC3E}">
        <p14:creationId xmlns:p14="http://schemas.microsoft.com/office/powerpoint/2010/main" val="116902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3674" y="1428751"/>
            <a:ext cx="10989733" cy="3785235"/>
          </a:xfrm>
          <a:prstGeom prst="rect">
            <a:avLst/>
          </a:prstGeom>
          <a:noFill/>
          <a:ln w="0" cmpd="sng">
            <a:noFill/>
            <a:prstDash val="solid"/>
          </a:ln>
        </p:spPr>
        <p:txBody>
          <a:bodyPr vert="horz" lIns="0" tIns="219075" rIns="0" bIns="0" anchor="t"/>
          <a:lstStyle>
            <a:lvl1pPr marL="91440" marR="0" indent="0" algn="just">
              <a:lnSpc>
                <a:spcPts val="3600"/>
              </a:lnSpc>
              <a:spcBef>
                <a:spcPts val="0"/>
              </a:spcBef>
              <a:spcAft>
                <a:spcPts val="2865"/>
              </a:spcAft>
              <a:defRPr/>
            </a:lvl1pPr>
          </a:lstStyle>
          <a:p>
            <a:pPr marL="91440" marR="0" indent="0" algn="just">
              <a:lnSpc>
                <a:spcPts val="3600"/>
              </a:lnSpc>
              <a:spcAft>
                <a:spcPts val="0"/>
              </a:spcAft>
            </a:pPr>
            <a:r>
              <a:rPr lang="en-US" sz="3000" spc="0">
                <a:solidFill>
                  <a:srgbClr val="000000"/>
                </a:solidFill>
                <a:latin typeface="Calibri" panose="02020603050405020304" pitchFamily="2"/>
              </a:rPr>
              <a:t>An </a:t>
            </a:r>
            <a:r>
              <a:rPr lang="en-US" sz="2950" b="1" spc="0">
                <a:solidFill>
                  <a:srgbClr val="000000"/>
                </a:solidFill>
                <a:latin typeface="Calibri" panose="02020603050405020304" pitchFamily="2"/>
              </a:rPr>
              <a:t>SEA must provide notice </a:t>
            </a:r>
            <a:r>
              <a:rPr lang="en-US" sz="3000" spc="0">
                <a:solidFill>
                  <a:srgbClr val="000000"/>
                </a:solidFill>
                <a:latin typeface="Calibri" panose="02020603050405020304" pitchFamily="2"/>
              </a:rPr>
              <a:t>in a timely manner to </a:t>
            </a:r>
          </a:p>
          <a:p>
            <a:pPr marL="91440" marR="0" indent="0" algn="just">
              <a:lnSpc>
                <a:spcPts val="3600"/>
              </a:lnSpc>
              <a:spcBef>
                <a:spcPts val="0"/>
              </a:spcBef>
              <a:spcAft>
                <a:spcPts val="0"/>
              </a:spcAft>
            </a:pPr>
            <a:r>
              <a:rPr lang="en-US" sz="3000" spc="-5">
                <a:solidFill>
                  <a:srgbClr val="000000"/>
                </a:solidFill>
                <a:latin typeface="Calibri" panose="02020603050405020304" pitchFamily="2"/>
              </a:rPr>
              <a:t>appropriate private school officials in the State of </a:t>
            </a:r>
          </a:p>
          <a:p>
            <a:pPr marL="91440" marR="0" indent="0" algn="just">
              <a:lnSpc>
                <a:spcPts val="3600"/>
              </a:lnSpc>
              <a:spcBef>
                <a:spcPts val="0"/>
              </a:spcBef>
              <a:spcAft>
                <a:spcPts val="0"/>
              </a:spcAft>
            </a:pPr>
            <a:r>
              <a:rPr lang="en-US" sz="3000" spc="0">
                <a:solidFill>
                  <a:srgbClr val="000000"/>
                </a:solidFill>
                <a:latin typeface="Calibri" panose="02020603050405020304" pitchFamily="2"/>
              </a:rPr>
              <a:t>the </a:t>
            </a:r>
            <a:r>
              <a:rPr lang="en-US" sz="2950" b="1" spc="0">
                <a:solidFill>
                  <a:srgbClr val="000000"/>
                </a:solidFill>
                <a:latin typeface="Calibri" panose="02020603050405020304" pitchFamily="2"/>
              </a:rPr>
              <a:t>allocation of funds </a:t>
            </a:r>
            <a:r>
              <a:rPr lang="en-US" sz="3000" spc="0">
                <a:solidFill>
                  <a:srgbClr val="000000"/>
                </a:solidFill>
                <a:latin typeface="Calibri" panose="02020603050405020304" pitchFamily="2"/>
              </a:rPr>
              <a:t>for educational services and </a:t>
            </a:r>
          </a:p>
          <a:p>
            <a:pPr marL="91440" marR="0" indent="0" algn="just">
              <a:lnSpc>
                <a:spcPts val="3600"/>
              </a:lnSpc>
              <a:spcBef>
                <a:spcPts val="0"/>
              </a:spcBef>
              <a:spcAft>
                <a:spcPts val="0"/>
              </a:spcAft>
            </a:pPr>
            <a:r>
              <a:rPr lang="en-US" sz="3000" spc="0">
                <a:solidFill>
                  <a:srgbClr val="000000"/>
                </a:solidFill>
                <a:latin typeface="Calibri" panose="02020603050405020304" pitchFamily="2"/>
              </a:rPr>
              <a:t>other benefits under </a:t>
            </a:r>
            <a:r>
              <a:rPr lang="en-US" sz="2950" b="1" spc="0">
                <a:solidFill>
                  <a:srgbClr val="000000"/>
                </a:solidFill>
                <a:latin typeface="Calibri" panose="02020603050405020304" pitchFamily="2"/>
              </a:rPr>
              <a:t>each ESEA program </a:t>
            </a:r>
            <a:r>
              <a:rPr lang="en-US" sz="3000" spc="0">
                <a:solidFill>
                  <a:srgbClr val="000000"/>
                </a:solidFill>
                <a:latin typeface="Calibri" panose="02020603050405020304" pitchFamily="2"/>
              </a:rPr>
              <a:t>that an </a:t>
            </a:r>
          </a:p>
          <a:p>
            <a:pPr marL="91440" marR="0" indent="0" algn="just">
              <a:lnSpc>
                <a:spcPts val="3600"/>
              </a:lnSpc>
              <a:spcBef>
                <a:spcPts val="0"/>
              </a:spcBef>
              <a:spcAft>
                <a:spcPts val="0"/>
              </a:spcAft>
            </a:pPr>
            <a:r>
              <a:rPr lang="en-US" sz="3000" spc="-10">
                <a:solidFill>
                  <a:srgbClr val="000000"/>
                </a:solidFill>
                <a:latin typeface="Calibri" panose="02020603050405020304" pitchFamily="2"/>
              </a:rPr>
              <a:t>LEA has determined are available for eligible private </a:t>
            </a:r>
          </a:p>
          <a:p>
            <a:pPr marL="91440" marR="0" indent="0" algn="just">
              <a:lnSpc>
                <a:spcPts val="3600"/>
              </a:lnSpc>
              <a:spcBef>
                <a:spcPts val="0"/>
              </a:spcBef>
              <a:spcAft>
                <a:spcPts val="0"/>
              </a:spcAft>
            </a:pPr>
            <a:r>
              <a:rPr lang="en-US" sz="3000" spc="-5">
                <a:solidFill>
                  <a:srgbClr val="000000"/>
                </a:solidFill>
                <a:latin typeface="Calibri" panose="02020603050405020304" pitchFamily="2"/>
              </a:rPr>
              <a:t>school children, teachers and other educational </a:t>
            </a:r>
          </a:p>
          <a:p>
            <a:pPr marL="91440" marR="0" indent="0" algn="just">
              <a:lnSpc>
                <a:spcPts val="3600"/>
              </a:lnSpc>
              <a:spcBef>
                <a:spcPts val="0"/>
              </a:spcBef>
              <a:spcAft>
                <a:spcPts val="2865"/>
              </a:spcAft>
            </a:pPr>
            <a:r>
              <a:rPr lang="en-US" sz="3000" spc="-20">
                <a:solidFill>
                  <a:srgbClr val="000000"/>
                </a:solidFill>
                <a:latin typeface="Calibri" panose="02020603050405020304" pitchFamily="2"/>
              </a:rPr>
              <a:t>personnel, and families. </a:t>
            </a:r>
          </a:p>
        </p:txBody>
      </p:sp>
      <p:sp>
        <p:nvSpPr>
          <p:cNvPr id="7" name="Text Placeholder 6"/>
          <p:cNvSpPr>
            <a:spLocks noGrp="1"/>
          </p:cNvSpPr>
          <p:nvPr>
            <p:ph type="body" idx="10"/>
          </p:nvPr>
        </p:nvSpPr>
        <p:spPr>
          <a:xfrm>
            <a:off x="603674" y="5213985"/>
            <a:ext cx="10989733" cy="1253490"/>
          </a:xfrm>
          <a:prstGeom prst="rect">
            <a:avLst/>
          </a:prstGeom>
          <a:noFill/>
          <a:ln w="0" cmpd="sng">
            <a:noFill/>
            <a:prstDash val="solid"/>
          </a:ln>
        </p:spPr>
        <p:txBody>
          <a:bodyPr vert="horz" lIns="0" tIns="24130" rIns="0" bIns="0" anchor="t"/>
          <a:lstStyle>
            <a:lvl1pPr marL="91440" marR="0" indent="0" algn="l">
              <a:lnSpc>
                <a:spcPts val="2000"/>
              </a:lnSpc>
              <a:spcAft>
                <a:spcPts val="7630"/>
              </a:spcAft>
              <a:defRPr/>
            </a:lvl1pPr>
          </a:lstStyle>
          <a:p>
            <a:pPr marL="91440" marR="0" indent="0" algn="l">
              <a:lnSpc>
                <a:spcPts val="2000"/>
              </a:lnSpc>
              <a:spcAft>
                <a:spcPts val="7630"/>
              </a:spcAft>
            </a:pPr>
            <a:r>
              <a:rPr lang="en-US" sz="1950" i="1" spc="10">
                <a:solidFill>
                  <a:srgbClr val="1F487C"/>
                </a:solidFill>
                <a:latin typeface="Calibri" panose="02020603050405020304" pitchFamily="2"/>
              </a:rPr>
              <a:t>ESEA § 8501(a)(4)(C) </a:t>
            </a:r>
          </a:p>
        </p:txBody>
      </p:sp>
      <p:sp>
        <p:nvSpPr>
          <p:cNvPr id="8" name="Text Placeholder 7"/>
          <p:cNvSpPr>
            <a:spLocks noGrp="1"/>
          </p:cNvSpPr>
          <p:nvPr>
            <p:ph type="body" idx="10"/>
          </p:nvPr>
        </p:nvSpPr>
        <p:spPr>
          <a:xfrm>
            <a:off x="11177694" y="6467476"/>
            <a:ext cx="354753" cy="159385"/>
          </a:xfrm>
          <a:prstGeom prst="rect">
            <a:avLst/>
          </a:prstGeom>
          <a:noFill/>
          <a:ln w="0" cmpd="sng">
            <a:noFill/>
            <a:prstDash val="solid"/>
          </a:ln>
        </p:spPr>
        <p:txBody>
          <a:bodyPr vert="horz" lIns="0" tIns="0" rIns="0" bIns="0" anchor="t"/>
          <a:lstStyle>
            <a:lvl1pPr marL="0" marR="0" indent="0" algn="l">
              <a:lnSpc>
                <a:spcPts val="1200"/>
              </a:lnSpc>
              <a:spcAft>
                <a:spcPts val="0"/>
              </a:spcAft>
              <a:defRPr/>
            </a:lvl1pPr>
          </a:lstStyle>
          <a:p>
            <a:pPr marL="0" marR="0" indent="0" algn="l">
              <a:lnSpc>
                <a:spcPts val="1200"/>
              </a:lnSpc>
              <a:spcAft>
                <a:spcPts val="0"/>
              </a:spcAft>
            </a:pPr>
            <a:r>
              <a:rPr lang="en-US" sz="1150" b="1" spc="75">
                <a:solidFill>
                  <a:srgbClr val="666666"/>
                </a:solidFill>
                <a:latin typeface="Tw Cen MT" panose="02020603050405020304" pitchFamily="2"/>
              </a:rPr>
              <a:t>18 </a:t>
            </a:r>
          </a:p>
        </p:txBody>
      </p:sp>
    </p:spTree>
    <p:extLst>
      <p:ext uri="{BB962C8B-B14F-4D97-AF65-F5344CB8AC3E}">
        <p14:creationId xmlns:p14="http://schemas.microsoft.com/office/powerpoint/2010/main" val="118301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7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995680" y="1825626"/>
            <a:ext cx="7095067" cy="3644265"/>
          </a:xfrm>
          <a:prstGeom prst="rect">
            <a:avLst/>
          </a:prstGeom>
          <a:noFill/>
          <a:ln w="0" cmpd="sng">
            <a:noFill/>
            <a:prstDash val="solid"/>
          </a:ln>
        </p:spPr>
        <p:txBody>
          <a:bodyPr vert="horz" lIns="0" tIns="49530" rIns="0" bIns="0" anchor="t">
            <a:normAutofit fontScale="90000"/>
          </a:bodyPr>
          <a:lstStyle>
            <a:lvl1pPr marL="0" marR="0" indent="0" algn="just">
              <a:lnSpc>
                <a:spcPts val="3900"/>
              </a:lnSpc>
              <a:spcBef>
                <a:spcPts val="0"/>
              </a:spcBef>
              <a:spcAft>
                <a:spcPts val="4965"/>
              </a:spcAft>
              <a:defRPr/>
            </a:lvl1pPr>
          </a:lstStyle>
          <a:p>
            <a:pPr marL="0" marR="0" indent="0" algn="just">
              <a:lnSpc>
                <a:spcPts val="3900"/>
              </a:lnSpc>
              <a:spcAft>
                <a:spcPts val="0"/>
              </a:spcAft>
            </a:pPr>
            <a:r>
              <a:rPr lang="en-US" sz="3500" b="1" spc="105">
                <a:solidFill>
                  <a:srgbClr val="000000"/>
                </a:solidFill>
                <a:latin typeface="Calibri" panose="02020603050405020304" pitchFamily="2"/>
              </a:rPr>
              <a:t>LEA remains in control of the </a:t>
            </a:r>
          </a:p>
          <a:p>
            <a:pPr marL="0" marR="0" indent="0" algn="just">
              <a:lnSpc>
                <a:spcPts val="3900"/>
              </a:lnSpc>
              <a:spcBef>
                <a:spcPts val="5"/>
              </a:spcBef>
              <a:spcAft>
                <a:spcPts val="0"/>
              </a:spcAft>
            </a:pPr>
            <a:r>
              <a:rPr lang="en-US" sz="3500" b="1" spc="135">
                <a:solidFill>
                  <a:srgbClr val="000000"/>
                </a:solidFill>
                <a:latin typeface="Calibri" panose="02020603050405020304" pitchFamily="2"/>
              </a:rPr>
              <a:t>federal funds and maintains </a:t>
            </a:r>
          </a:p>
          <a:p>
            <a:pPr marL="0" marR="0" indent="0" algn="just">
              <a:lnSpc>
                <a:spcPts val="3900"/>
              </a:lnSpc>
              <a:spcBef>
                <a:spcPts val="5"/>
              </a:spcBef>
              <a:spcAft>
                <a:spcPts val="0"/>
              </a:spcAft>
            </a:pPr>
            <a:r>
              <a:rPr lang="en-US" sz="3500" b="1" spc="114">
                <a:solidFill>
                  <a:srgbClr val="000000"/>
                </a:solidFill>
                <a:latin typeface="Calibri" panose="02020603050405020304" pitchFamily="2"/>
              </a:rPr>
              <a:t>title to and administrative </a:t>
            </a:r>
          </a:p>
          <a:p>
            <a:pPr marL="0" marR="0" indent="0" algn="just">
              <a:lnSpc>
                <a:spcPts val="3900"/>
              </a:lnSpc>
              <a:spcBef>
                <a:spcPts val="0"/>
              </a:spcBef>
              <a:spcAft>
                <a:spcPts val="0"/>
              </a:spcAft>
            </a:pPr>
            <a:r>
              <a:rPr lang="en-US" sz="3500" b="1" spc="114">
                <a:solidFill>
                  <a:srgbClr val="000000"/>
                </a:solidFill>
                <a:latin typeface="Calibri" panose="02020603050405020304" pitchFamily="2"/>
              </a:rPr>
              <a:t>control of materials, </a:t>
            </a:r>
          </a:p>
          <a:p>
            <a:pPr marL="0" marR="0" indent="0" algn="just">
              <a:lnSpc>
                <a:spcPts val="3900"/>
              </a:lnSpc>
              <a:spcBef>
                <a:spcPts val="5"/>
              </a:spcBef>
              <a:spcAft>
                <a:spcPts val="0"/>
              </a:spcAft>
            </a:pPr>
            <a:r>
              <a:rPr lang="en-US" sz="3500" b="1" spc="150">
                <a:solidFill>
                  <a:srgbClr val="000000"/>
                </a:solidFill>
                <a:latin typeface="Calibri" panose="02020603050405020304" pitchFamily="2"/>
              </a:rPr>
              <a:t>equipment and property </a:t>
            </a:r>
          </a:p>
          <a:p>
            <a:pPr marL="0" marR="0" indent="0" algn="just">
              <a:lnSpc>
                <a:spcPts val="3900"/>
              </a:lnSpc>
              <a:spcBef>
                <a:spcPts val="0"/>
              </a:spcBef>
              <a:spcAft>
                <a:spcPts val="4965"/>
              </a:spcAft>
            </a:pPr>
            <a:r>
              <a:rPr lang="en-US" sz="3500" b="1" spc="135">
                <a:solidFill>
                  <a:srgbClr val="000000"/>
                </a:solidFill>
                <a:latin typeface="Calibri" panose="02020603050405020304" pitchFamily="2"/>
              </a:rPr>
              <a:t>purchased with such funds. </a:t>
            </a:r>
          </a:p>
        </p:txBody>
      </p:sp>
      <p:sp>
        <p:nvSpPr>
          <p:cNvPr id="7" name="Text Placeholder 6"/>
          <p:cNvSpPr>
            <a:spLocks noGrp="1"/>
          </p:cNvSpPr>
          <p:nvPr>
            <p:ph type="body" idx="10"/>
          </p:nvPr>
        </p:nvSpPr>
        <p:spPr>
          <a:xfrm>
            <a:off x="995680" y="5469890"/>
            <a:ext cx="7095067" cy="1172210"/>
          </a:xfrm>
          <a:prstGeom prst="rect">
            <a:avLst/>
          </a:prstGeom>
          <a:noFill/>
          <a:ln w="0" cmpd="sng">
            <a:noFill/>
            <a:prstDash val="solid"/>
          </a:ln>
        </p:spPr>
        <p:txBody>
          <a:bodyPr vert="horz" lIns="0" tIns="20320" rIns="0" bIns="0" anchor="t">
            <a:normAutofit fontScale="95000"/>
          </a:bodyPr>
          <a:lstStyle>
            <a:lvl1pPr marL="91440" marR="0" indent="0" algn="l">
              <a:lnSpc>
                <a:spcPts val="1800"/>
              </a:lnSpc>
              <a:spcAft>
                <a:spcPts val="7220"/>
              </a:spcAft>
              <a:defRPr/>
            </a:lvl1pPr>
          </a:lstStyle>
          <a:p>
            <a:pPr marL="91440" marR="0" indent="0" algn="l">
              <a:lnSpc>
                <a:spcPts val="1800"/>
              </a:lnSpc>
              <a:spcAft>
                <a:spcPts val="7220"/>
              </a:spcAft>
            </a:pPr>
            <a:r>
              <a:rPr lang="en-US" sz="1750" b="1" i="1" spc="45">
                <a:solidFill>
                  <a:srgbClr val="1F487C"/>
                </a:solidFill>
                <a:latin typeface="Calibri" panose="02020603050405020304" pitchFamily="2"/>
              </a:rPr>
              <a:t>ESEA § 8501(d)(1); 34 CFR § 299.9 </a:t>
            </a:r>
          </a:p>
        </p:txBody>
      </p:sp>
      <p:sp>
        <p:nvSpPr>
          <p:cNvPr id="10" name="Text Placeholder 9"/>
          <p:cNvSpPr>
            <a:spLocks noGrp="1"/>
          </p:cNvSpPr>
          <p:nvPr>
            <p:ph type="body" idx="10"/>
          </p:nvPr>
        </p:nvSpPr>
        <p:spPr>
          <a:xfrm>
            <a:off x="11173460" y="6443346"/>
            <a:ext cx="362373" cy="189865"/>
          </a:xfrm>
          <a:prstGeom prst="rect">
            <a:avLst/>
          </a:prstGeom>
          <a:noFill/>
          <a:ln w="0" cmpd="sng">
            <a:noFill/>
            <a:prstDash val="solid"/>
          </a:ln>
        </p:spPr>
        <p:txBody>
          <a:bodyPr vert="horz" lIns="0" tIns="1270" rIns="0" bIns="0" anchor="t"/>
          <a:lstStyle>
            <a:lvl1pPr marL="0" marR="0" indent="0" algn="l">
              <a:lnSpc>
                <a:spcPts val="1500"/>
              </a:lnSpc>
              <a:spcAft>
                <a:spcPts val="0"/>
              </a:spcAft>
              <a:defRPr/>
            </a:lvl1pPr>
          </a:lstStyle>
          <a:p>
            <a:pPr marL="0" marR="0" indent="0" algn="l">
              <a:lnSpc>
                <a:spcPts val="1500"/>
              </a:lnSpc>
              <a:spcAft>
                <a:spcPts val="0"/>
              </a:spcAft>
            </a:pPr>
            <a:r>
              <a:rPr lang="en-US" sz="1300" b="1" spc="25">
                <a:solidFill>
                  <a:srgbClr val="000000"/>
                </a:solidFill>
                <a:latin typeface="Arial" panose="02020603050405020304" pitchFamily="2"/>
              </a:rPr>
              <a:t>19 </a:t>
            </a:r>
          </a:p>
        </p:txBody>
      </p:sp>
    </p:spTree>
    <p:extLst>
      <p:ext uri="{BB962C8B-B14F-4D97-AF65-F5344CB8AC3E}">
        <p14:creationId xmlns:p14="http://schemas.microsoft.com/office/powerpoint/2010/main" val="3343002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8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2165773" y="1428751"/>
            <a:ext cx="9433560" cy="2384425"/>
          </a:xfrm>
          <a:prstGeom prst="rect">
            <a:avLst/>
          </a:prstGeom>
          <a:noFill/>
          <a:ln w="0" cmpd="sng">
            <a:noFill/>
            <a:prstDash val="solid"/>
          </a:ln>
        </p:spPr>
        <p:txBody>
          <a:bodyPr vert="horz" lIns="0" tIns="247650" rIns="0" bIns="0" anchor="t"/>
          <a:lstStyle>
            <a:lvl1pPr marL="0" marR="0" indent="0" algn="just">
              <a:lnSpc>
                <a:spcPts val="2400"/>
              </a:lnSpc>
              <a:spcBef>
                <a:spcPts val="430"/>
              </a:spcBef>
              <a:spcAft>
                <a:spcPts val="0"/>
              </a:spcAft>
              <a:defRPr/>
            </a:lvl1pPr>
          </a:lstStyle>
          <a:p>
            <a:pPr marL="0" marR="0" indent="0" algn="just">
              <a:lnSpc>
                <a:spcPts val="2500"/>
              </a:lnSpc>
              <a:spcAft>
                <a:spcPts val="0"/>
              </a:spcAft>
            </a:pPr>
            <a:r>
              <a:rPr lang="en-US" sz="2350" spc="5">
                <a:solidFill>
                  <a:srgbClr val="000000"/>
                </a:solidFill>
                <a:latin typeface="Calibri" panose="02020603050405020304" pitchFamily="2"/>
              </a:rPr>
              <a:t>Services, materials and equipment must be secular, </a:t>
            </a:r>
          </a:p>
          <a:p>
            <a:pPr marL="0" marR="0" indent="0" algn="just">
              <a:lnSpc>
                <a:spcPts val="2500"/>
              </a:lnSpc>
              <a:spcBef>
                <a:spcPts val="430"/>
              </a:spcBef>
              <a:spcAft>
                <a:spcPts val="0"/>
              </a:spcAft>
            </a:pPr>
            <a:r>
              <a:rPr lang="en-US" sz="2350" spc="0">
                <a:solidFill>
                  <a:srgbClr val="000000"/>
                </a:solidFill>
                <a:latin typeface="Calibri" panose="02020603050405020304" pitchFamily="2"/>
              </a:rPr>
              <a:t>neutral, and nonideological. </a:t>
            </a:r>
          </a:p>
          <a:p>
            <a:pPr marL="0" marR="0" indent="0" algn="just">
              <a:lnSpc>
                <a:spcPts val="2500"/>
              </a:lnSpc>
              <a:spcBef>
                <a:spcPts val="3310"/>
              </a:spcBef>
              <a:spcAft>
                <a:spcPts val="0"/>
              </a:spcAft>
            </a:pPr>
            <a:r>
              <a:rPr lang="en-US" sz="2350" spc="10">
                <a:solidFill>
                  <a:srgbClr val="000000"/>
                </a:solidFill>
                <a:latin typeface="Calibri" panose="02020603050405020304" pitchFamily="2"/>
              </a:rPr>
              <a:t>Supplemental in nature, not supplanting what the </a:t>
            </a:r>
          </a:p>
          <a:p>
            <a:pPr marL="0" marR="0" indent="0" algn="just">
              <a:lnSpc>
                <a:spcPts val="2500"/>
              </a:lnSpc>
              <a:spcBef>
                <a:spcPts val="430"/>
              </a:spcBef>
              <a:spcAft>
                <a:spcPts val="0"/>
              </a:spcAft>
            </a:pPr>
            <a:r>
              <a:rPr lang="en-US" sz="2350" spc="10">
                <a:solidFill>
                  <a:srgbClr val="000000"/>
                </a:solidFill>
                <a:latin typeface="Calibri" panose="02020603050405020304" pitchFamily="2"/>
              </a:rPr>
              <a:t>private school would otherwise provide absent the </a:t>
            </a:r>
          </a:p>
          <a:p>
            <a:pPr marL="0" marR="0" indent="0" algn="just">
              <a:lnSpc>
                <a:spcPts val="2400"/>
              </a:lnSpc>
              <a:spcBef>
                <a:spcPts val="430"/>
              </a:spcBef>
              <a:spcAft>
                <a:spcPts val="0"/>
              </a:spcAft>
            </a:pPr>
            <a:r>
              <a:rPr lang="en-US" sz="2350" spc="0">
                <a:solidFill>
                  <a:srgbClr val="000000"/>
                </a:solidFill>
                <a:latin typeface="Calibri" panose="02020603050405020304" pitchFamily="2"/>
              </a:rPr>
              <a:t>federal education services. </a:t>
            </a:r>
          </a:p>
        </p:txBody>
      </p:sp>
      <p:sp>
        <p:nvSpPr>
          <p:cNvPr id="7" name="Text Placeholder 6"/>
          <p:cNvSpPr>
            <a:spLocks noGrp="1"/>
          </p:cNvSpPr>
          <p:nvPr>
            <p:ph type="body" idx="10"/>
          </p:nvPr>
        </p:nvSpPr>
        <p:spPr>
          <a:xfrm>
            <a:off x="2104813" y="3813176"/>
            <a:ext cx="9494520" cy="2635885"/>
          </a:xfrm>
          <a:prstGeom prst="rect">
            <a:avLst/>
          </a:prstGeom>
          <a:noFill/>
          <a:ln w="0" cmpd="sng">
            <a:noFill/>
            <a:prstDash val="solid"/>
          </a:ln>
        </p:spPr>
        <p:txBody>
          <a:bodyPr vert="horz" lIns="0" tIns="423545" rIns="0" bIns="0" anchor="t"/>
          <a:lstStyle>
            <a:lvl1pPr marL="0" marR="0" indent="0" algn="just">
              <a:lnSpc>
                <a:spcPts val="2400"/>
              </a:lnSpc>
              <a:spcBef>
                <a:spcPts val="430"/>
              </a:spcBef>
              <a:spcAft>
                <a:spcPts val="9215"/>
              </a:spcAft>
              <a:defRPr/>
            </a:lvl1pPr>
          </a:lstStyle>
          <a:p>
            <a:pPr marL="0" marR="0" indent="0" algn="just">
              <a:lnSpc>
                <a:spcPts val="2400"/>
              </a:lnSpc>
              <a:spcAft>
                <a:spcPts val="0"/>
              </a:spcAft>
            </a:pPr>
            <a:r>
              <a:rPr lang="en-US" sz="2350" spc="15">
                <a:solidFill>
                  <a:srgbClr val="000000"/>
                </a:solidFill>
                <a:latin typeface="Calibri" panose="02020603050405020304" pitchFamily="2"/>
              </a:rPr>
              <a:t>The services must be allowable, reasonable and </a:t>
            </a:r>
          </a:p>
          <a:p>
            <a:pPr marL="0" marR="0" indent="0" algn="just">
              <a:lnSpc>
                <a:spcPts val="2500"/>
              </a:lnSpc>
              <a:spcBef>
                <a:spcPts val="455"/>
              </a:spcBef>
              <a:spcAft>
                <a:spcPts val="0"/>
              </a:spcAft>
            </a:pPr>
            <a:r>
              <a:rPr lang="en-US" sz="2350" spc="10">
                <a:solidFill>
                  <a:srgbClr val="000000"/>
                </a:solidFill>
                <a:latin typeface="Calibri" panose="02020603050405020304" pitchFamily="2"/>
              </a:rPr>
              <a:t>necessary in meeting the needs of private school </a:t>
            </a:r>
          </a:p>
          <a:p>
            <a:pPr marL="0" marR="0" indent="0" algn="just">
              <a:lnSpc>
                <a:spcPts val="2400"/>
              </a:lnSpc>
              <a:spcBef>
                <a:spcPts val="430"/>
              </a:spcBef>
              <a:spcAft>
                <a:spcPts val="9215"/>
              </a:spcAft>
            </a:pPr>
            <a:r>
              <a:rPr lang="en-US" sz="2350" spc="5">
                <a:solidFill>
                  <a:srgbClr val="000000"/>
                </a:solidFill>
                <a:latin typeface="Calibri" panose="02020603050405020304" pitchFamily="2"/>
              </a:rPr>
              <a:t>students and teachers. </a:t>
            </a:r>
          </a:p>
        </p:txBody>
      </p:sp>
      <p:sp>
        <p:nvSpPr>
          <p:cNvPr id="14" name="Text Placeholder 13"/>
          <p:cNvSpPr>
            <a:spLocks noGrp="1"/>
          </p:cNvSpPr>
          <p:nvPr>
            <p:ph type="body" idx="10"/>
          </p:nvPr>
        </p:nvSpPr>
        <p:spPr>
          <a:xfrm>
            <a:off x="11144673" y="6449061"/>
            <a:ext cx="391160" cy="182245"/>
          </a:xfrm>
          <a:prstGeom prst="rect">
            <a:avLst/>
          </a:prstGeom>
          <a:noFill/>
          <a:ln w="0" cmpd="sng">
            <a:noFill/>
            <a:prstDash val="solid"/>
          </a:ln>
        </p:spPr>
        <p:txBody>
          <a:bodyPr vert="horz" lIns="0" tIns="0" rIns="0" bIns="0" anchor="t"/>
          <a:lstStyle>
            <a:lvl1pPr marL="0" marR="0" indent="0" algn="l">
              <a:lnSpc>
                <a:spcPts val="1400"/>
              </a:lnSpc>
              <a:spcAft>
                <a:spcPts val="0"/>
              </a:spcAft>
              <a:defRPr/>
            </a:lvl1pPr>
          </a:lstStyle>
          <a:p>
            <a:pPr marL="0" marR="0" indent="0" algn="l">
              <a:lnSpc>
                <a:spcPts val="1400"/>
              </a:lnSpc>
              <a:spcAft>
                <a:spcPts val="0"/>
              </a:spcAft>
            </a:pPr>
            <a:r>
              <a:rPr lang="en-US" sz="1250" spc="120">
                <a:solidFill>
                  <a:srgbClr val="000000"/>
                </a:solidFill>
                <a:latin typeface="Arial" panose="02020603050405020304" pitchFamily="2"/>
              </a:rPr>
              <a:t>20 </a:t>
            </a:r>
          </a:p>
        </p:txBody>
      </p:sp>
    </p:spTree>
    <p:extLst>
      <p:ext uri="{BB962C8B-B14F-4D97-AF65-F5344CB8AC3E}">
        <p14:creationId xmlns:p14="http://schemas.microsoft.com/office/powerpoint/2010/main" val="177029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114300"/>
            <a:ext cx="11887200" cy="1370330"/>
          </a:xfrm>
          <a:prstGeom prst="rect">
            <a:avLst/>
          </a:prstGeom>
          <a:noFill/>
          <a:ln w="0" cmpd="sng">
            <a:noFill/>
            <a:prstDash val="solid"/>
          </a:ln>
        </p:spPr>
        <p:txBody>
          <a:bodyPr vert="horz" lIns="0" tIns="59055" rIns="0" bIns="0" anchor="t"/>
          <a:lstStyle>
            <a:lvl1pPr marL="0" marR="0" indent="0" algn="ctr">
              <a:lnSpc>
                <a:spcPts val="4500"/>
              </a:lnSpc>
              <a:spcBef>
                <a:spcPts val="285"/>
              </a:spcBef>
              <a:spcAft>
                <a:spcPts val="1080"/>
              </a:spcAft>
              <a:defRPr/>
            </a:lvl1pPr>
          </a:lstStyle>
          <a:p>
            <a:pPr marL="0" marR="0" indent="0" algn="ctr">
              <a:lnSpc>
                <a:spcPts val="4500"/>
              </a:lnSpc>
              <a:spcAft>
                <a:spcPts val="0"/>
              </a:spcAft>
            </a:pPr>
            <a:r>
              <a:rPr lang="en-US" sz="4300" spc="30">
                <a:solidFill>
                  <a:srgbClr val="64665D"/>
                </a:solidFill>
                <a:latin typeface="Calibri" panose="02020603050405020304" pitchFamily="2"/>
              </a:rPr>
              <a:t>Title IV Part A Equitable Services for </a:t>
            </a:r>
          </a:p>
          <a:p>
            <a:pPr marL="0" marR="0" indent="0" algn="ctr">
              <a:lnSpc>
                <a:spcPts val="4500"/>
              </a:lnSpc>
              <a:spcBef>
                <a:spcPts val="285"/>
              </a:spcBef>
              <a:spcAft>
                <a:spcPts val="1080"/>
              </a:spcAft>
            </a:pPr>
            <a:r>
              <a:rPr lang="en-US" sz="4300" spc="10">
                <a:solidFill>
                  <a:srgbClr val="64665D"/>
                </a:solidFill>
                <a:latin typeface="Calibri" panose="02020603050405020304" pitchFamily="2"/>
              </a:rPr>
              <a:t>Private School Students </a:t>
            </a:r>
          </a:p>
        </p:txBody>
      </p:sp>
      <p:sp>
        <p:nvSpPr>
          <p:cNvPr id="5" name="Text Placeholder 4"/>
          <p:cNvSpPr>
            <a:spLocks noGrp="1"/>
          </p:cNvSpPr>
          <p:nvPr>
            <p:ph type="body" idx="10"/>
          </p:nvPr>
        </p:nvSpPr>
        <p:spPr>
          <a:xfrm>
            <a:off x="0" y="3388361"/>
            <a:ext cx="11887200" cy="2430145"/>
          </a:xfrm>
          <a:prstGeom prst="rect">
            <a:avLst/>
          </a:prstGeom>
          <a:noFill/>
          <a:ln w="0" cmpd="sng">
            <a:noFill/>
            <a:prstDash val="solid"/>
          </a:ln>
        </p:spPr>
        <p:txBody>
          <a:bodyPr vert="horz" lIns="0" tIns="4445" rIns="0" bIns="0" anchor="t">
            <a:normAutofit fontScale="90000"/>
          </a:bodyPr>
          <a:lstStyle>
            <a:lvl1pPr marL="0" marR="0" indent="0" algn="ctr">
              <a:lnSpc>
                <a:spcPts val="3100"/>
              </a:lnSpc>
              <a:spcBef>
                <a:spcPts val="760"/>
              </a:spcBef>
              <a:spcAft>
                <a:spcPts val="0"/>
              </a:spcAft>
              <a:defRPr/>
            </a:lvl1pPr>
          </a:lstStyle>
          <a:p>
            <a:pPr marL="0" marR="0" indent="0" algn="ctr">
              <a:lnSpc>
                <a:spcPts val="2400"/>
              </a:lnSpc>
              <a:spcAft>
                <a:spcPts val="0"/>
              </a:spcAft>
            </a:pPr>
            <a:r>
              <a:rPr lang="en-US" sz="2000" spc="-15">
                <a:solidFill>
                  <a:srgbClr val="64665D"/>
                </a:solidFill>
                <a:latin typeface="Calibri" panose="02020603050405020304" pitchFamily="2"/>
              </a:rPr>
              <a:t>Jenay Morrisey, </a:t>
            </a:r>
          </a:p>
          <a:p>
            <a:pPr marL="0" marR="0" indent="0" algn="ctr">
              <a:lnSpc>
                <a:spcPts val="2400"/>
              </a:lnSpc>
              <a:spcBef>
                <a:spcPts val="0"/>
              </a:spcBef>
              <a:spcAft>
                <a:spcPts val="0"/>
              </a:spcAft>
            </a:pPr>
            <a:r>
              <a:rPr lang="en-US" sz="2000" spc="-20">
                <a:solidFill>
                  <a:srgbClr val="64665D"/>
                </a:solidFill>
                <a:latin typeface="Calibri" panose="02020603050405020304" pitchFamily="2"/>
              </a:rPr>
              <a:t>Program Analyst, </a:t>
            </a:r>
          </a:p>
          <a:p>
            <a:pPr marL="0" marR="0" indent="0" algn="ctr">
              <a:lnSpc>
                <a:spcPts val="2400"/>
              </a:lnSpc>
              <a:spcBef>
                <a:spcPts val="20"/>
              </a:spcBef>
              <a:spcAft>
                <a:spcPts val="0"/>
              </a:spcAft>
            </a:pPr>
            <a:r>
              <a:rPr lang="en-US" sz="2000" spc="-5">
                <a:solidFill>
                  <a:srgbClr val="64665D"/>
                </a:solidFill>
                <a:latin typeface="Calibri" panose="02020603050405020304" pitchFamily="2"/>
              </a:rPr>
              <a:t>Office of Non-Public Education, </a:t>
            </a:r>
          </a:p>
          <a:p>
            <a:pPr marL="0" marR="0" indent="0" algn="ctr">
              <a:lnSpc>
                <a:spcPts val="2400"/>
              </a:lnSpc>
              <a:spcBef>
                <a:spcPts val="0"/>
              </a:spcBef>
              <a:spcAft>
                <a:spcPts val="0"/>
              </a:spcAft>
            </a:pPr>
            <a:r>
              <a:rPr lang="en-US" sz="2000" spc="-10">
                <a:solidFill>
                  <a:srgbClr val="64665D"/>
                </a:solidFill>
                <a:latin typeface="Calibri" panose="02020603050405020304" pitchFamily="2"/>
              </a:rPr>
              <a:t>U.S. Department of Education </a:t>
            </a:r>
          </a:p>
          <a:p>
            <a:pPr marL="0" marR="0" indent="0" algn="ctr">
              <a:lnSpc>
                <a:spcPts val="3300"/>
              </a:lnSpc>
              <a:spcBef>
                <a:spcPts val="2265"/>
              </a:spcBef>
              <a:spcAft>
                <a:spcPts val="0"/>
              </a:spcAft>
            </a:pPr>
            <a:r>
              <a:rPr lang="en-US" sz="2800" b="1" spc="-10">
                <a:solidFill>
                  <a:srgbClr val="64665D"/>
                </a:solidFill>
                <a:latin typeface="Arial" panose="02020603050405020304" pitchFamily="2"/>
              </a:rPr>
              <a:t>10:30 a.m. </a:t>
            </a:r>
            <a:r>
              <a:rPr lang="en-US" sz="3000" b="1" spc="-10">
                <a:solidFill>
                  <a:srgbClr val="64665D"/>
                </a:solidFill>
                <a:latin typeface="Arial" panose="02020603050405020304" pitchFamily="2"/>
              </a:rPr>
              <a:t>– </a:t>
            </a:r>
            <a:r>
              <a:rPr lang="en-US" sz="2800" b="1" spc="-10">
                <a:solidFill>
                  <a:srgbClr val="64665D"/>
                </a:solidFill>
                <a:latin typeface="Arial" panose="02020603050405020304" pitchFamily="2"/>
              </a:rPr>
              <a:t>11:30 a.m. (ET) </a:t>
            </a:r>
          </a:p>
          <a:p>
            <a:pPr marL="0" marR="0" indent="0" algn="ctr">
              <a:lnSpc>
                <a:spcPts val="3100"/>
              </a:lnSpc>
              <a:spcBef>
                <a:spcPts val="760"/>
              </a:spcBef>
              <a:spcAft>
                <a:spcPts val="0"/>
              </a:spcAft>
            </a:pPr>
            <a:r>
              <a:rPr lang="en-US" sz="2800" b="1" spc="-15">
                <a:solidFill>
                  <a:srgbClr val="64665D"/>
                </a:solidFill>
                <a:latin typeface="Arial" panose="02020603050405020304" pitchFamily="2"/>
              </a:rPr>
              <a:t>60 Minutes </a:t>
            </a:r>
          </a:p>
        </p:txBody>
      </p:sp>
    </p:spTree>
    <p:extLst>
      <p:ext uri="{BB962C8B-B14F-4D97-AF65-F5344CB8AC3E}">
        <p14:creationId xmlns:p14="http://schemas.microsoft.com/office/powerpoint/2010/main" val="353782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9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3674" y="1428750"/>
            <a:ext cx="10989733" cy="1079500"/>
          </a:xfrm>
          <a:prstGeom prst="rect">
            <a:avLst/>
          </a:prstGeom>
          <a:noFill/>
          <a:ln w="0" cmpd="sng">
            <a:noFill/>
            <a:prstDash val="solid"/>
          </a:ln>
        </p:spPr>
        <p:txBody>
          <a:bodyPr vert="horz" lIns="0" tIns="400050" rIns="0" bIns="0" anchor="t"/>
          <a:lstStyle>
            <a:lvl1pPr marL="365760" marR="22860" indent="0" algn="just">
              <a:lnSpc>
                <a:spcPts val="2500"/>
              </a:lnSpc>
              <a:spcBef>
                <a:spcPts val="430"/>
              </a:spcBef>
              <a:spcAft>
                <a:spcPts val="0"/>
              </a:spcAft>
              <a:defRPr/>
            </a:lvl1pPr>
          </a:lstStyle>
          <a:p>
            <a:pPr marL="365760" marR="22860" indent="0" algn="just">
              <a:lnSpc>
                <a:spcPts val="2500"/>
              </a:lnSpc>
              <a:spcAft>
                <a:spcPts val="0"/>
              </a:spcAft>
            </a:pPr>
            <a:r>
              <a:rPr lang="en-US" sz="2350" b="1" spc="15">
                <a:solidFill>
                  <a:srgbClr val="000000"/>
                </a:solidFill>
                <a:latin typeface="Calibri" panose="02020603050405020304" pitchFamily="2"/>
              </a:rPr>
              <a:t>A formal written complaint must be addressed to the </a:t>
            </a:r>
          </a:p>
          <a:p>
            <a:pPr marL="365760" marR="22860" indent="0" algn="just">
              <a:lnSpc>
                <a:spcPts val="2500"/>
              </a:lnSpc>
              <a:spcBef>
                <a:spcPts val="430"/>
              </a:spcBef>
              <a:spcAft>
                <a:spcPts val="0"/>
              </a:spcAft>
            </a:pPr>
            <a:r>
              <a:rPr lang="en-US" sz="2350" b="1" spc="10">
                <a:solidFill>
                  <a:srgbClr val="000000"/>
                </a:solidFill>
                <a:latin typeface="Calibri" panose="02020603050405020304" pitchFamily="2"/>
              </a:rPr>
              <a:t>State education agency (SEA) and include: </a:t>
            </a:r>
          </a:p>
        </p:txBody>
      </p:sp>
      <p:sp>
        <p:nvSpPr>
          <p:cNvPr id="7" name="Text Placeholder 6"/>
          <p:cNvSpPr>
            <a:spLocks noGrp="1"/>
          </p:cNvSpPr>
          <p:nvPr>
            <p:ph type="body" idx="10"/>
          </p:nvPr>
        </p:nvSpPr>
        <p:spPr>
          <a:xfrm>
            <a:off x="1596814" y="2508251"/>
            <a:ext cx="9996593" cy="3223895"/>
          </a:xfrm>
          <a:prstGeom prst="rect">
            <a:avLst/>
          </a:prstGeom>
          <a:noFill/>
          <a:ln w="0" cmpd="sng">
            <a:noFill/>
            <a:prstDash val="solid"/>
          </a:ln>
        </p:spPr>
        <p:txBody>
          <a:bodyPr vert="horz" lIns="0" tIns="127635" rIns="0" bIns="0" anchor="t"/>
          <a:lstStyle>
            <a:lvl1pPr marL="0" marR="22860" indent="0" algn="just">
              <a:lnSpc>
                <a:spcPts val="2400"/>
              </a:lnSpc>
              <a:spcBef>
                <a:spcPts val="1015"/>
              </a:spcBef>
              <a:spcAft>
                <a:spcPts val="3455"/>
              </a:spcAft>
              <a:defRPr/>
            </a:lvl1pPr>
          </a:lstStyle>
          <a:p>
            <a:pPr marL="0" marR="22860" indent="0" algn="just">
              <a:lnSpc>
                <a:spcPts val="2500"/>
              </a:lnSpc>
              <a:spcAft>
                <a:spcPts val="0"/>
              </a:spcAft>
            </a:pPr>
            <a:r>
              <a:rPr lang="en-US" sz="2350" spc="15">
                <a:solidFill>
                  <a:srgbClr val="000000"/>
                </a:solidFill>
                <a:latin typeface="Calibri" panose="02020603050405020304" pitchFamily="2"/>
              </a:rPr>
              <a:t>A statement that the LEA has violated a requirement of </a:t>
            </a:r>
          </a:p>
          <a:p>
            <a:pPr marL="0" marR="22860" indent="0" algn="just">
              <a:lnSpc>
                <a:spcPts val="2500"/>
              </a:lnSpc>
              <a:spcBef>
                <a:spcPts val="430"/>
              </a:spcBef>
              <a:spcAft>
                <a:spcPts val="0"/>
              </a:spcAft>
            </a:pPr>
            <a:r>
              <a:rPr lang="en-US" sz="2350" spc="5">
                <a:solidFill>
                  <a:srgbClr val="000000"/>
                </a:solidFill>
                <a:latin typeface="Calibri" panose="02020603050405020304" pitchFamily="2"/>
              </a:rPr>
              <a:t>a federal statute or regulation that applies to a program </a:t>
            </a:r>
          </a:p>
          <a:p>
            <a:pPr marL="0" marR="22860" indent="0" algn="just">
              <a:lnSpc>
                <a:spcPts val="2500"/>
              </a:lnSpc>
              <a:spcBef>
                <a:spcPts val="430"/>
              </a:spcBef>
              <a:spcAft>
                <a:spcPts val="0"/>
              </a:spcAft>
            </a:pPr>
            <a:r>
              <a:rPr lang="en-US" sz="2350" spc="10">
                <a:solidFill>
                  <a:srgbClr val="000000"/>
                </a:solidFill>
                <a:latin typeface="Calibri" panose="02020603050405020304" pitchFamily="2"/>
              </a:rPr>
              <a:t>requiring equitable participation; </a:t>
            </a:r>
          </a:p>
          <a:p>
            <a:pPr marL="0" marR="22860" indent="0" algn="just">
              <a:lnSpc>
                <a:spcPts val="2400"/>
              </a:lnSpc>
              <a:spcBef>
                <a:spcPts val="1010"/>
              </a:spcBef>
              <a:spcAft>
                <a:spcPts val="0"/>
              </a:spcAft>
            </a:pPr>
            <a:r>
              <a:rPr lang="en-US" sz="2350" spc="15">
                <a:solidFill>
                  <a:srgbClr val="000000"/>
                </a:solidFill>
                <a:latin typeface="Calibri" panose="02020603050405020304" pitchFamily="2"/>
              </a:rPr>
              <a:t>The facts on which the statement is based and the </a:t>
            </a:r>
          </a:p>
          <a:p>
            <a:pPr marL="0" marR="22860" indent="0" algn="just">
              <a:lnSpc>
                <a:spcPts val="2400"/>
              </a:lnSpc>
              <a:spcBef>
                <a:spcPts val="440"/>
              </a:spcBef>
              <a:spcAft>
                <a:spcPts val="0"/>
              </a:spcAft>
            </a:pPr>
            <a:r>
              <a:rPr lang="en-US" sz="2350" spc="15">
                <a:solidFill>
                  <a:srgbClr val="000000"/>
                </a:solidFill>
                <a:latin typeface="Calibri" panose="02020603050405020304" pitchFamily="2"/>
              </a:rPr>
              <a:t>specific statutory or regulatory requirement allegedly </a:t>
            </a:r>
          </a:p>
          <a:p>
            <a:pPr marL="0" marR="22860" indent="0" algn="just">
              <a:lnSpc>
                <a:spcPts val="2400"/>
              </a:lnSpc>
              <a:spcBef>
                <a:spcPts val="435"/>
              </a:spcBef>
              <a:spcAft>
                <a:spcPts val="0"/>
              </a:spcAft>
            </a:pPr>
            <a:r>
              <a:rPr lang="en-US" sz="2350" spc="0">
                <a:solidFill>
                  <a:srgbClr val="000000"/>
                </a:solidFill>
                <a:latin typeface="Calibri" panose="02020603050405020304" pitchFamily="2"/>
              </a:rPr>
              <a:t>violated; and </a:t>
            </a:r>
          </a:p>
          <a:p>
            <a:pPr marL="0" marR="22860" indent="0" algn="just">
              <a:lnSpc>
                <a:spcPts val="2400"/>
              </a:lnSpc>
              <a:spcBef>
                <a:spcPts val="1015"/>
              </a:spcBef>
              <a:spcAft>
                <a:spcPts val="3455"/>
              </a:spcAft>
            </a:pPr>
            <a:r>
              <a:rPr lang="en-US" sz="2350" spc="10">
                <a:solidFill>
                  <a:srgbClr val="000000"/>
                </a:solidFill>
                <a:latin typeface="Calibri" panose="02020603050405020304" pitchFamily="2"/>
              </a:rPr>
              <a:t>The signature of the complainant. </a:t>
            </a:r>
          </a:p>
        </p:txBody>
      </p:sp>
      <p:sp>
        <p:nvSpPr>
          <p:cNvPr id="8" name="Text Placeholder 7"/>
          <p:cNvSpPr>
            <a:spLocks noGrp="1"/>
          </p:cNvSpPr>
          <p:nvPr>
            <p:ph type="body" idx="10"/>
          </p:nvPr>
        </p:nvSpPr>
        <p:spPr>
          <a:xfrm>
            <a:off x="603674" y="5732145"/>
            <a:ext cx="10989733" cy="711200"/>
          </a:xfrm>
          <a:prstGeom prst="rect">
            <a:avLst/>
          </a:prstGeom>
          <a:noFill/>
          <a:ln w="0" cmpd="sng">
            <a:noFill/>
            <a:prstDash val="solid"/>
          </a:ln>
        </p:spPr>
        <p:txBody>
          <a:bodyPr vert="horz" lIns="0" tIns="29210" rIns="0" bIns="0" anchor="t"/>
          <a:lstStyle>
            <a:lvl1pPr marL="365760" marR="22860" indent="0" algn="l">
              <a:lnSpc>
                <a:spcPts val="2000"/>
              </a:lnSpc>
              <a:spcAft>
                <a:spcPts val="3355"/>
              </a:spcAft>
              <a:defRPr/>
            </a:lvl1pPr>
          </a:lstStyle>
          <a:p>
            <a:pPr marL="365760" marR="22860" indent="0" algn="l">
              <a:lnSpc>
                <a:spcPts val="2000"/>
              </a:lnSpc>
              <a:spcAft>
                <a:spcPts val="3355"/>
              </a:spcAft>
            </a:pPr>
            <a:r>
              <a:rPr lang="en-US" sz="2000" i="1" spc="0">
                <a:solidFill>
                  <a:srgbClr val="1F487C"/>
                </a:solidFill>
                <a:latin typeface="Calibri" panose="02020603050405020304" pitchFamily="2"/>
              </a:rPr>
              <a:t>ESEA § 8503, 34 CFR § 299.13 </a:t>
            </a:r>
          </a:p>
        </p:txBody>
      </p:sp>
      <p:sp>
        <p:nvSpPr>
          <p:cNvPr id="9" name="Text Placeholder 8"/>
          <p:cNvSpPr>
            <a:spLocks noGrp="1"/>
          </p:cNvSpPr>
          <p:nvPr>
            <p:ph type="body" idx="10"/>
          </p:nvPr>
        </p:nvSpPr>
        <p:spPr>
          <a:xfrm>
            <a:off x="603674" y="6443346"/>
            <a:ext cx="10989733" cy="198755"/>
          </a:xfrm>
          <a:prstGeom prst="rect">
            <a:avLst/>
          </a:prstGeom>
          <a:noFill/>
          <a:ln w="0" cmpd="sng">
            <a:noFill/>
            <a:prstDash val="solid"/>
          </a:ln>
        </p:spPr>
        <p:txBody>
          <a:bodyPr vert="horz" lIns="0" tIns="1270" rIns="0" bIns="0" anchor="t"/>
          <a:lstStyle>
            <a:lvl1pPr marL="0" marR="22860" indent="0" algn="r">
              <a:lnSpc>
                <a:spcPts val="1500"/>
              </a:lnSpc>
              <a:spcAft>
                <a:spcPts val="40"/>
              </a:spcAft>
              <a:defRPr/>
            </a:lvl1pPr>
          </a:lstStyle>
          <a:p>
            <a:pPr marL="0" marR="22860" indent="0" algn="r">
              <a:lnSpc>
                <a:spcPts val="1500"/>
              </a:lnSpc>
              <a:spcAft>
                <a:spcPts val="40"/>
              </a:spcAft>
            </a:pPr>
            <a:r>
              <a:rPr lang="en-US" sz="1300" spc="105">
                <a:solidFill>
                  <a:srgbClr val="000000"/>
                </a:solidFill>
                <a:latin typeface="Arial" panose="02020603050405020304" pitchFamily="2"/>
              </a:rPr>
              <a:t>21 </a:t>
            </a:r>
          </a:p>
        </p:txBody>
      </p:sp>
    </p:spTree>
    <p:extLst>
      <p:ext uri="{BB962C8B-B14F-4D97-AF65-F5344CB8AC3E}">
        <p14:creationId xmlns:p14="http://schemas.microsoft.com/office/powerpoint/2010/main" val="204858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0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3674" y="1428750"/>
            <a:ext cx="10989733" cy="5033645"/>
          </a:xfrm>
          <a:prstGeom prst="rect">
            <a:avLst/>
          </a:prstGeom>
          <a:noFill/>
          <a:ln w="0" cmpd="sng">
            <a:noFill/>
            <a:prstDash val="solid"/>
          </a:ln>
        </p:spPr>
        <p:txBody>
          <a:bodyPr vert="horz" lIns="0" tIns="254000" rIns="0" bIns="0" anchor="t">
            <a:normAutofit fontScale="90000"/>
          </a:bodyPr>
          <a:lstStyle>
            <a:lvl1pPr marL="91440" marR="0" indent="0" algn="just">
              <a:lnSpc>
                <a:spcPts val="2000"/>
              </a:lnSpc>
              <a:spcBef>
                <a:spcPts val="3520"/>
              </a:spcBef>
              <a:spcAft>
                <a:spcPts val="10965"/>
              </a:spcAft>
              <a:defRPr/>
            </a:lvl1pPr>
          </a:lstStyle>
          <a:p>
            <a:pPr marL="91440" marR="0" indent="0" algn="just">
              <a:lnSpc>
                <a:spcPts val="3100"/>
              </a:lnSpc>
              <a:spcAft>
                <a:spcPts val="0"/>
              </a:spcAft>
            </a:pPr>
            <a:r>
              <a:rPr lang="en-US" sz="2950" b="1" spc="95">
                <a:solidFill>
                  <a:srgbClr val="000000"/>
                </a:solidFill>
                <a:latin typeface="Calibri" panose="02020603050405020304" pitchFamily="2"/>
              </a:rPr>
              <a:t>To help ensure that private school children, </a:t>
            </a:r>
          </a:p>
          <a:p>
            <a:pPr marL="91440" marR="0" indent="0" algn="just">
              <a:lnSpc>
                <a:spcPts val="3100"/>
              </a:lnSpc>
              <a:spcBef>
                <a:spcPts val="530"/>
              </a:spcBef>
              <a:spcAft>
                <a:spcPts val="0"/>
              </a:spcAft>
            </a:pPr>
            <a:r>
              <a:rPr lang="en-US" sz="2950" b="1" spc="110">
                <a:solidFill>
                  <a:srgbClr val="000000"/>
                </a:solidFill>
                <a:latin typeface="Calibri" panose="02020603050405020304" pitchFamily="2"/>
              </a:rPr>
              <a:t>teachers, and other educational personnel receive </a:t>
            </a:r>
          </a:p>
          <a:p>
            <a:pPr marL="91440" marR="0" indent="0" algn="just">
              <a:lnSpc>
                <a:spcPts val="3100"/>
              </a:lnSpc>
              <a:spcBef>
                <a:spcPts val="530"/>
              </a:spcBef>
              <a:spcAft>
                <a:spcPts val="0"/>
              </a:spcAft>
            </a:pPr>
            <a:r>
              <a:rPr lang="en-US" sz="2950" b="1" spc="100">
                <a:solidFill>
                  <a:srgbClr val="000000"/>
                </a:solidFill>
                <a:latin typeface="Calibri" panose="02020603050405020304" pitchFamily="2"/>
              </a:rPr>
              <a:t>services equitable to those in public schools, State </a:t>
            </a:r>
          </a:p>
          <a:p>
            <a:pPr marL="91440" marR="0" indent="0" algn="just">
              <a:lnSpc>
                <a:spcPts val="3100"/>
              </a:lnSpc>
              <a:spcBef>
                <a:spcPts val="530"/>
              </a:spcBef>
              <a:spcAft>
                <a:spcPts val="0"/>
              </a:spcAft>
            </a:pPr>
            <a:r>
              <a:rPr lang="en-US" sz="2950" b="1" spc="105">
                <a:solidFill>
                  <a:srgbClr val="000000"/>
                </a:solidFill>
                <a:latin typeface="Calibri" panose="02020603050405020304" pitchFamily="2"/>
              </a:rPr>
              <a:t>educational agencies (SEAs) must designate an </a:t>
            </a:r>
          </a:p>
          <a:p>
            <a:pPr marL="91440" marR="0" indent="0" algn="just">
              <a:lnSpc>
                <a:spcPts val="3000"/>
              </a:lnSpc>
              <a:spcBef>
                <a:spcPts val="530"/>
              </a:spcBef>
              <a:spcAft>
                <a:spcPts val="0"/>
              </a:spcAft>
            </a:pPr>
            <a:r>
              <a:rPr lang="en-US" sz="2950" b="1" spc="125">
                <a:solidFill>
                  <a:srgbClr val="000000"/>
                </a:solidFill>
                <a:latin typeface="Calibri" panose="02020603050405020304" pitchFamily="2"/>
              </a:rPr>
              <a:t>ombudsman to monitor and enforce Title VIII </a:t>
            </a:r>
          </a:p>
          <a:p>
            <a:pPr marL="91440" marR="0" indent="0" algn="just">
              <a:lnSpc>
                <a:spcPts val="3100"/>
              </a:lnSpc>
              <a:spcBef>
                <a:spcPts val="560"/>
              </a:spcBef>
              <a:spcAft>
                <a:spcPts val="0"/>
              </a:spcAft>
            </a:pPr>
            <a:r>
              <a:rPr lang="en-US" sz="2950" b="1" spc="130">
                <a:solidFill>
                  <a:srgbClr val="000000"/>
                </a:solidFill>
                <a:latin typeface="Calibri" panose="02020603050405020304" pitchFamily="2"/>
              </a:rPr>
              <a:t>equitable services requirements. </a:t>
            </a:r>
          </a:p>
          <a:p>
            <a:pPr marL="91440" marR="0" indent="0" algn="just">
              <a:lnSpc>
                <a:spcPts val="2000"/>
              </a:lnSpc>
              <a:spcBef>
                <a:spcPts val="3520"/>
              </a:spcBef>
              <a:spcAft>
                <a:spcPts val="10965"/>
              </a:spcAft>
            </a:pPr>
            <a:r>
              <a:rPr lang="en-US" sz="1950" b="1" i="1" spc="75">
                <a:solidFill>
                  <a:srgbClr val="1F487C"/>
                </a:solidFill>
                <a:latin typeface="Calibri" panose="02020603050405020304" pitchFamily="2"/>
              </a:rPr>
              <a:t>ESEA § 8501(a)(3)(B) </a:t>
            </a:r>
          </a:p>
        </p:txBody>
      </p:sp>
      <p:sp>
        <p:nvSpPr>
          <p:cNvPr id="7" name="Text Placeholder 6"/>
          <p:cNvSpPr>
            <a:spLocks noGrp="1"/>
          </p:cNvSpPr>
          <p:nvPr>
            <p:ph type="body" idx="10"/>
          </p:nvPr>
        </p:nvSpPr>
        <p:spPr>
          <a:xfrm>
            <a:off x="11161607" y="6462396"/>
            <a:ext cx="370840" cy="165735"/>
          </a:xfrm>
          <a:prstGeom prst="rect">
            <a:avLst/>
          </a:prstGeom>
          <a:noFill/>
          <a:ln w="0" cmpd="sng">
            <a:noFill/>
            <a:prstDash val="solid"/>
          </a:ln>
        </p:spPr>
        <p:txBody>
          <a:bodyPr vert="horz" lIns="0" tIns="1270" rIns="0" bIns="0" anchor="t"/>
          <a:lstStyle>
            <a:lvl1pPr marL="0" marR="0" indent="0" algn="l">
              <a:lnSpc>
                <a:spcPts val="1200"/>
              </a:lnSpc>
              <a:spcAft>
                <a:spcPts val="0"/>
              </a:spcAft>
              <a:defRPr/>
            </a:lvl1pPr>
          </a:lstStyle>
          <a:p>
            <a:pPr marL="0" marR="0" indent="0" algn="l">
              <a:lnSpc>
                <a:spcPts val="1200"/>
              </a:lnSpc>
              <a:spcAft>
                <a:spcPts val="0"/>
              </a:spcAft>
            </a:pPr>
            <a:r>
              <a:rPr lang="en-US" sz="1200" b="1" spc="114">
                <a:solidFill>
                  <a:srgbClr val="666666"/>
                </a:solidFill>
                <a:latin typeface="Tw Cen MT" panose="02020603050405020304" pitchFamily="2"/>
              </a:rPr>
              <a:t>22 </a:t>
            </a:r>
          </a:p>
        </p:txBody>
      </p:sp>
    </p:spTree>
    <p:extLst>
      <p:ext uri="{BB962C8B-B14F-4D97-AF65-F5344CB8AC3E}">
        <p14:creationId xmlns:p14="http://schemas.microsoft.com/office/powerpoint/2010/main" val="214201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1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247987" y="1428750"/>
            <a:ext cx="10345420" cy="1007110"/>
          </a:xfrm>
          <a:prstGeom prst="rect">
            <a:avLst/>
          </a:prstGeom>
          <a:noFill/>
          <a:ln w="0" cmpd="sng">
            <a:noFill/>
            <a:prstDash val="solid"/>
          </a:ln>
        </p:spPr>
        <p:txBody>
          <a:bodyPr vert="horz" lIns="0" tIns="169545" rIns="0" bIns="0" anchor="t"/>
          <a:lstStyle>
            <a:lvl1pPr marL="0" marR="0" indent="0" algn="l">
              <a:lnSpc>
                <a:spcPts val="3300"/>
              </a:lnSpc>
              <a:spcBef>
                <a:spcPts val="0"/>
              </a:spcBef>
              <a:spcAft>
                <a:spcPts val="0"/>
              </a:spcAft>
              <a:defRPr/>
            </a:lvl1pPr>
          </a:lstStyle>
          <a:p>
            <a:pPr marL="0" marR="0" indent="0" algn="l">
              <a:lnSpc>
                <a:spcPts val="3300"/>
              </a:lnSpc>
              <a:spcAft>
                <a:spcPts val="0"/>
              </a:spcAft>
            </a:pPr>
            <a:r>
              <a:rPr lang="en-US" sz="3150" b="1" u="sng" spc="10">
                <a:solidFill>
                  <a:srgbClr val="0000FF"/>
                </a:solidFill>
                <a:latin typeface="Calibri" panose="02020603050405020304" pitchFamily="2"/>
              </a:rPr>
              <a:t>Non-Regulatory Guidance: Fiscal Changes and  </a:t>
            </a:r>
          </a:p>
          <a:p>
            <a:pPr marL="0" marR="0" indent="0" algn="l">
              <a:lnSpc>
                <a:spcPts val="3300"/>
              </a:lnSpc>
              <a:spcBef>
                <a:spcPts val="0"/>
              </a:spcBef>
              <a:spcAft>
                <a:spcPts val="0"/>
              </a:spcAft>
            </a:pPr>
            <a:r>
              <a:rPr lang="en-US" sz="3150" b="1" u="sng" spc="5">
                <a:solidFill>
                  <a:srgbClr val="0000FF"/>
                </a:solidFill>
                <a:latin typeface="Calibri" panose="02020603050405020304" pitchFamily="2"/>
              </a:rPr>
              <a:t>Equitable Services Requirements (Nov 2016)</a:t>
            </a:r>
            <a:r>
              <a:rPr lang="en-US" sz="100" b="1" spc="5">
                <a:solidFill>
                  <a:srgbClr val="000000"/>
                </a:solidFill>
                <a:latin typeface="Calibri" panose="02020603050405020304" pitchFamily="2"/>
              </a:rPr>
              <a:t> </a:t>
            </a:r>
          </a:p>
        </p:txBody>
      </p:sp>
      <p:sp>
        <p:nvSpPr>
          <p:cNvPr id="7" name="Text Placeholder 6"/>
          <p:cNvSpPr>
            <a:spLocks noGrp="1"/>
          </p:cNvSpPr>
          <p:nvPr>
            <p:ph type="body" idx="10"/>
          </p:nvPr>
        </p:nvSpPr>
        <p:spPr>
          <a:xfrm>
            <a:off x="1187027" y="2435861"/>
            <a:ext cx="10406380" cy="2045335"/>
          </a:xfrm>
          <a:prstGeom prst="rect">
            <a:avLst/>
          </a:prstGeom>
          <a:noFill/>
          <a:ln w="0" cmpd="sng">
            <a:noFill/>
            <a:prstDash val="solid"/>
          </a:ln>
        </p:spPr>
        <p:txBody>
          <a:bodyPr vert="horz" lIns="0" tIns="485775" rIns="0" bIns="0" anchor="t"/>
          <a:lstStyle>
            <a:lvl1pPr marL="0" marR="365760" indent="0" algn="l">
              <a:lnSpc>
                <a:spcPts val="3100"/>
              </a:lnSpc>
              <a:spcAft>
                <a:spcPts val="0"/>
              </a:spcAft>
              <a:defRPr/>
            </a:lvl1pPr>
          </a:lstStyle>
          <a:p>
            <a:pPr marL="0" marR="365760" indent="0" algn="l">
              <a:lnSpc>
                <a:spcPts val="3100"/>
              </a:lnSpc>
              <a:spcAft>
                <a:spcPts val="0"/>
              </a:spcAft>
            </a:pPr>
            <a:r>
              <a:rPr lang="en-US" sz="3150" b="1" u="sng" spc="0">
                <a:solidFill>
                  <a:srgbClr val="0000FF"/>
                </a:solidFill>
                <a:latin typeface="Calibri" panose="02020603050405020304" pitchFamily="2"/>
              </a:rPr>
              <a:t>Title IX, Part E Uniform Provisions </a:t>
            </a:r>
            <a:r>
              <a:rPr lang="en-US" sz="3050" b="1" i="1" u="sng" spc="0">
                <a:solidFill>
                  <a:srgbClr val="0000FF"/>
                </a:solidFill>
                <a:latin typeface="Calibri" panose="02020603050405020304" pitchFamily="2"/>
              </a:rPr>
              <a:t>EquitableServices for Eligible Private School Students,Teachers, and Other Educational Personnel Non-Regulatory Guidance</a:t>
            </a:r>
            <a:r>
              <a:rPr lang="en-US" sz="3150" b="1" u="sng" spc="0">
                <a:solidFill>
                  <a:srgbClr val="0000FF"/>
                </a:solidFill>
                <a:latin typeface="Calibri" panose="02020603050405020304" pitchFamily="2"/>
              </a:rPr>
              <a:t> (March 2009)</a:t>
            </a:r>
            <a:r>
              <a:rPr lang="en-US" sz="100" b="1" spc="0">
                <a:solidFill>
                  <a:srgbClr val="000000"/>
                </a:solidFill>
                <a:latin typeface="Calibri" panose="02020603050405020304" pitchFamily="2"/>
              </a:rPr>
              <a:t> </a:t>
            </a:r>
          </a:p>
        </p:txBody>
      </p:sp>
      <p:sp>
        <p:nvSpPr>
          <p:cNvPr id="8" name="Text Placeholder 7"/>
          <p:cNvSpPr>
            <a:spLocks noGrp="1"/>
          </p:cNvSpPr>
          <p:nvPr>
            <p:ph type="body" idx="10"/>
          </p:nvPr>
        </p:nvSpPr>
        <p:spPr>
          <a:xfrm>
            <a:off x="1247987" y="4481195"/>
            <a:ext cx="10345420" cy="1973580"/>
          </a:xfrm>
          <a:prstGeom prst="rect">
            <a:avLst/>
          </a:prstGeom>
          <a:noFill/>
          <a:ln w="0" cmpd="sng">
            <a:noFill/>
            <a:prstDash val="solid"/>
          </a:ln>
        </p:spPr>
        <p:txBody>
          <a:bodyPr vert="horz" lIns="0" tIns="464185" rIns="0" bIns="0" anchor="t">
            <a:normAutofit fontScale="95000"/>
          </a:bodyPr>
          <a:lstStyle>
            <a:lvl1pPr marL="0" marR="320040" indent="0" algn="l">
              <a:lnSpc>
                <a:spcPts val="2600"/>
              </a:lnSpc>
              <a:spcBef>
                <a:spcPts val="0"/>
              </a:spcBef>
              <a:spcAft>
                <a:spcPts val="3665"/>
              </a:spcAft>
              <a:defRPr/>
            </a:lvl1pPr>
          </a:lstStyle>
          <a:p>
            <a:pPr marL="0" marR="0" indent="0" algn="l">
              <a:lnSpc>
                <a:spcPts val="2900"/>
              </a:lnSpc>
              <a:spcAft>
                <a:spcPts val="0"/>
              </a:spcAft>
            </a:pPr>
            <a:r>
              <a:rPr lang="en-US" sz="2800" spc="-20">
                <a:solidFill>
                  <a:srgbClr val="000000"/>
                </a:solidFill>
                <a:latin typeface="Calibri" panose="02020603050405020304" pitchFamily="2"/>
              </a:rPr>
              <a:t>Key </a:t>
            </a:r>
            <a:r>
              <a:rPr lang="en-US" sz="2800" b="1" spc="-25">
                <a:solidFill>
                  <a:srgbClr val="000000"/>
                </a:solidFill>
                <a:latin typeface="Calibri" panose="02020603050405020304" pitchFamily="2"/>
              </a:rPr>
              <a:t>ESEA Resources </a:t>
            </a:r>
            <a:r>
              <a:rPr lang="en-US" sz="2800" spc="-20">
                <a:solidFill>
                  <a:srgbClr val="000000"/>
                </a:solidFill>
                <a:latin typeface="Calibri" panose="02020603050405020304" pitchFamily="2"/>
              </a:rPr>
              <a:t>available at: </a:t>
            </a:r>
          </a:p>
          <a:p>
            <a:pPr marL="0" marR="320040" indent="0" algn="l">
              <a:lnSpc>
                <a:spcPts val="2600"/>
              </a:lnSpc>
              <a:spcBef>
                <a:spcPts val="0"/>
              </a:spcBef>
              <a:spcAft>
                <a:spcPts val="3665"/>
              </a:spcAft>
            </a:pPr>
            <a:r>
              <a:rPr lang="en-US" sz="2750" u="sng" spc="0">
                <a:solidFill>
                  <a:srgbClr val="0000FF"/>
                </a:solidFill>
                <a:latin typeface="Calibri" panose="02020603050405020304" pitchFamily="2"/>
              </a:rPr>
              <a:t>http://www2.ed.gov/policy/elsec/leg/essa/index.html</a:t>
            </a:r>
            <a:r>
              <a:rPr lang="en-US" sz="2750" u="sng" spc="0">
                <a:solidFill>
                  <a:srgbClr val="000000"/>
                </a:solidFill>
                <a:latin typeface="Calibri" panose="02020603050405020304" pitchFamily="2"/>
              </a:rPr>
              <a:t>  </a:t>
            </a:r>
          </a:p>
        </p:txBody>
      </p:sp>
      <p:sp>
        <p:nvSpPr>
          <p:cNvPr id="9" name="Text Placeholder 8"/>
          <p:cNvSpPr>
            <a:spLocks noGrp="1"/>
          </p:cNvSpPr>
          <p:nvPr>
            <p:ph type="body" idx="10"/>
          </p:nvPr>
        </p:nvSpPr>
        <p:spPr>
          <a:xfrm>
            <a:off x="603674" y="6454776"/>
            <a:ext cx="10989733" cy="187325"/>
          </a:xfrm>
          <a:prstGeom prst="rect">
            <a:avLst/>
          </a:prstGeom>
          <a:noFill/>
          <a:ln w="0" cmpd="sng">
            <a:noFill/>
            <a:prstDash val="solid"/>
          </a:ln>
        </p:spPr>
        <p:txBody>
          <a:bodyPr vert="horz" lIns="0" tIns="0" rIns="0" bIns="0" anchor="t"/>
          <a:lstStyle>
            <a:lvl1pPr marL="0" marR="22860" indent="0" algn="r">
              <a:lnSpc>
                <a:spcPts val="1400"/>
              </a:lnSpc>
              <a:spcAft>
                <a:spcPts val="65"/>
              </a:spcAft>
              <a:defRPr/>
            </a:lvl1pPr>
          </a:lstStyle>
          <a:p>
            <a:pPr marL="0" marR="22860" indent="0" algn="r">
              <a:lnSpc>
                <a:spcPts val="1400"/>
              </a:lnSpc>
              <a:spcAft>
                <a:spcPts val="65"/>
              </a:spcAft>
            </a:pPr>
            <a:r>
              <a:rPr lang="en-US" sz="1200" b="1" spc="200">
                <a:solidFill>
                  <a:srgbClr val="000000"/>
                </a:solidFill>
                <a:latin typeface="Arial" panose="02020603050405020304" pitchFamily="2"/>
              </a:rPr>
              <a:t>23 </a:t>
            </a:r>
          </a:p>
        </p:txBody>
      </p:sp>
    </p:spTree>
    <p:extLst>
      <p:ext uri="{BB962C8B-B14F-4D97-AF65-F5344CB8AC3E}">
        <p14:creationId xmlns:p14="http://schemas.microsoft.com/office/powerpoint/2010/main" val="546095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2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207347" y="1428750"/>
            <a:ext cx="10386060" cy="1094740"/>
          </a:xfrm>
          <a:prstGeom prst="rect">
            <a:avLst/>
          </a:prstGeom>
          <a:noFill/>
          <a:ln w="0" cmpd="sng">
            <a:noFill/>
            <a:prstDash val="solid"/>
          </a:ln>
        </p:spPr>
        <p:txBody>
          <a:bodyPr vert="horz" lIns="0" tIns="198755" rIns="0" bIns="0" anchor="t">
            <a:normAutofit fontScale="95000"/>
          </a:bodyPr>
          <a:lstStyle>
            <a:lvl1pPr marL="0" marR="0" indent="0" algn="l">
              <a:lnSpc>
                <a:spcPts val="2500"/>
              </a:lnSpc>
              <a:spcBef>
                <a:spcPts val="0"/>
              </a:spcBef>
              <a:spcAft>
                <a:spcPts val="0"/>
              </a:spcAft>
              <a:defRPr/>
            </a:lvl1pPr>
          </a:lstStyle>
          <a:p>
            <a:pPr marL="0" marR="0" indent="0" algn="l">
              <a:lnSpc>
                <a:spcPts val="2500"/>
              </a:lnSpc>
              <a:spcAft>
                <a:spcPts val="0"/>
              </a:spcAft>
            </a:pPr>
            <a:r>
              <a:rPr lang="en-US" sz="2500" spc="85">
                <a:solidFill>
                  <a:srgbClr val="000000"/>
                </a:solidFill>
                <a:latin typeface="Calibri" panose="02020603050405020304" pitchFamily="2"/>
              </a:rPr>
              <a:t>For more information on equitable services and other </a:t>
            </a:r>
          </a:p>
          <a:p>
            <a:pPr marL="0" marR="0" indent="0" algn="l">
              <a:lnSpc>
                <a:spcPts val="2500"/>
              </a:lnSpc>
              <a:spcBef>
                <a:spcPts val="5"/>
              </a:spcBef>
              <a:spcAft>
                <a:spcPts val="0"/>
              </a:spcAft>
            </a:pPr>
            <a:r>
              <a:rPr lang="en-US" sz="2500" spc="75">
                <a:solidFill>
                  <a:srgbClr val="000000"/>
                </a:solidFill>
                <a:latin typeface="Calibri" panose="02020603050405020304" pitchFamily="2"/>
              </a:rPr>
              <a:t>Federal programs available to private school students </a:t>
            </a:r>
          </a:p>
          <a:p>
            <a:pPr marL="0" marR="0" indent="0" algn="l">
              <a:lnSpc>
                <a:spcPts val="2500"/>
              </a:lnSpc>
              <a:spcBef>
                <a:spcPts val="0"/>
              </a:spcBef>
              <a:spcAft>
                <a:spcPts val="0"/>
              </a:spcAft>
            </a:pPr>
            <a:r>
              <a:rPr lang="en-US" sz="2500" spc="60">
                <a:solidFill>
                  <a:srgbClr val="000000"/>
                </a:solidFill>
                <a:latin typeface="Calibri" panose="02020603050405020304" pitchFamily="2"/>
              </a:rPr>
              <a:t>and teachers: </a:t>
            </a:r>
          </a:p>
        </p:txBody>
      </p:sp>
      <p:sp>
        <p:nvSpPr>
          <p:cNvPr id="7" name="Text Placeholder 6"/>
          <p:cNvSpPr>
            <a:spLocks noGrp="1"/>
          </p:cNvSpPr>
          <p:nvPr>
            <p:ph type="body" idx="10"/>
          </p:nvPr>
        </p:nvSpPr>
        <p:spPr>
          <a:xfrm>
            <a:off x="1735667" y="2523490"/>
            <a:ext cx="9857740" cy="3925570"/>
          </a:xfrm>
          <a:prstGeom prst="rect">
            <a:avLst/>
          </a:prstGeom>
          <a:noFill/>
          <a:ln w="0" cmpd="sng">
            <a:noFill/>
            <a:prstDash val="solid"/>
          </a:ln>
        </p:spPr>
        <p:txBody>
          <a:bodyPr vert="horz" lIns="0" tIns="54610" rIns="0" bIns="0" anchor="t"/>
          <a:lstStyle>
            <a:lvl1pPr marL="1051560" marR="0" indent="0" algn="l">
              <a:lnSpc>
                <a:spcPts val="2400"/>
              </a:lnSpc>
              <a:spcBef>
                <a:spcPts val="480"/>
              </a:spcBef>
              <a:spcAft>
                <a:spcPts val="5450"/>
              </a:spcAft>
              <a:tabLst>
                <a:tab pos="655320" algn="l"/>
              </a:tabLst>
              <a:defRPr/>
            </a:lvl1pPr>
          </a:lstStyle>
          <a:p>
            <a:pPr marL="0" marR="0" indent="0" algn="l">
              <a:lnSpc>
                <a:spcPts val="2400"/>
              </a:lnSpc>
              <a:spcAft>
                <a:spcPts val="0"/>
              </a:spcAft>
            </a:pPr>
            <a:r>
              <a:rPr lang="en-US" sz="2350" spc="0">
                <a:solidFill>
                  <a:srgbClr val="000000"/>
                </a:solidFill>
                <a:latin typeface="Calibri" panose="02020603050405020304" pitchFamily="2"/>
              </a:rPr>
              <a:t>See our website: </a:t>
            </a:r>
          </a:p>
          <a:p>
            <a:pPr marL="0" marR="0" indent="0" algn="l">
              <a:lnSpc>
                <a:spcPts val="2300"/>
              </a:lnSpc>
              <a:spcBef>
                <a:spcPts val="0"/>
              </a:spcBef>
              <a:spcAft>
                <a:spcPts val="0"/>
              </a:spcAft>
            </a:pPr>
            <a:r>
              <a:rPr lang="en-US" sz="2350" u="sng" spc="15">
                <a:solidFill>
                  <a:srgbClr val="0000FF"/>
                </a:solidFill>
                <a:latin typeface="Calibri" panose="02020603050405020304" pitchFamily="2"/>
              </a:rPr>
              <a:t>https://www2.ed.gov/about/inits/ed/non-public-</a:t>
            </a:r>
            <a:r>
              <a:rPr lang="en-US" sz="100">
                <a:solidFill>
                  <a:srgbClr val="000000"/>
                </a:solidFill>
                <a:latin typeface="Calibri" panose="02020603050405020304" pitchFamily="2"/>
              </a:rPr>
              <a:t> </a:t>
            </a:r>
          </a:p>
          <a:p>
            <a:pPr marL="0" marR="0" indent="0" algn="l">
              <a:lnSpc>
                <a:spcPts val="2400"/>
              </a:lnSpc>
              <a:spcBef>
                <a:spcPts val="0"/>
              </a:spcBef>
              <a:spcAft>
                <a:spcPts val="0"/>
              </a:spcAft>
            </a:pPr>
            <a:r>
              <a:rPr lang="en-US" sz="2350" u="sng" spc="15">
                <a:solidFill>
                  <a:srgbClr val="0000FF"/>
                </a:solidFill>
                <a:latin typeface="Calibri" panose="02020603050405020304" pitchFamily="2"/>
              </a:rPr>
              <a:t>education/index.html</a:t>
            </a:r>
            <a:r>
              <a:rPr lang="en-US" sz="2350" spc="15">
                <a:solidFill>
                  <a:srgbClr val="000000"/>
                </a:solidFill>
                <a:latin typeface="Calibri" panose="02020603050405020304" pitchFamily="2"/>
              </a:rPr>
              <a:t>  </a:t>
            </a:r>
          </a:p>
          <a:p>
            <a:pPr marL="0" marR="0" indent="0" algn="l">
              <a:lnSpc>
                <a:spcPts val="2400"/>
              </a:lnSpc>
              <a:spcBef>
                <a:spcPts val="435"/>
              </a:spcBef>
              <a:spcAft>
                <a:spcPts val="0"/>
              </a:spcAft>
            </a:pPr>
            <a:r>
              <a:rPr lang="en-US" sz="2350" spc="140">
                <a:solidFill>
                  <a:srgbClr val="000000"/>
                </a:solidFill>
                <a:latin typeface="Calibri" panose="02020603050405020304" pitchFamily="2"/>
              </a:rPr>
              <a:t>Email:</a:t>
            </a:r>
            <a:r>
              <a:rPr lang="en-US" sz="2350" u="sng" spc="140">
                <a:solidFill>
                  <a:srgbClr val="0000FF"/>
                </a:solidFill>
                <a:latin typeface="Calibri" panose="02020603050405020304" pitchFamily="2"/>
              </a:rPr>
              <a:t>ONPE@ed.gov</a:t>
            </a:r>
            <a:r>
              <a:rPr lang="en-US" sz="2350" spc="140">
                <a:solidFill>
                  <a:srgbClr val="000000"/>
                </a:solidFill>
                <a:latin typeface="Calibri" panose="02020603050405020304" pitchFamily="2"/>
              </a:rPr>
              <a:t>  </a:t>
            </a:r>
          </a:p>
          <a:p>
            <a:pPr marL="0" marR="0" indent="0" algn="l">
              <a:lnSpc>
                <a:spcPts val="2400"/>
              </a:lnSpc>
              <a:spcBef>
                <a:spcPts val="435"/>
              </a:spcBef>
              <a:spcAft>
                <a:spcPts val="0"/>
              </a:spcAft>
              <a:tabLst>
                <a:tab pos="655320" algn="l"/>
              </a:tabLst>
            </a:pPr>
            <a:r>
              <a:rPr lang="en-US" sz="2350" spc="170">
                <a:solidFill>
                  <a:srgbClr val="000000"/>
                </a:solidFill>
                <a:latin typeface="Calibri" panose="02020603050405020304" pitchFamily="2"/>
              </a:rPr>
              <a:t>Call: 202-401-1365 </a:t>
            </a:r>
          </a:p>
          <a:p>
            <a:pPr marL="0" marR="0" indent="0" algn="l">
              <a:lnSpc>
                <a:spcPts val="2400"/>
              </a:lnSpc>
              <a:spcBef>
                <a:spcPts val="435"/>
              </a:spcBef>
              <a:spcAft>
                <a:spcPts val="0"/>
              </a:spcAft>
            </a:pPr>
            <a:r>
              <a:rPr lang="en-US" sz="2350" spc="60">
                <a:solidFill>
                  <a:srgbClr val="000000"/>
                </a:solidFill>
                <a:latin typeface="Calibri" panose="02020603050405020304" pitchFamily="2"/>
              </a:rPr>
              <a:t>Write: U.S. Department of Education </a:t>
            </a:r>
          </a:p>
          <a:p>
            <a:pPr marL="1051560" marR="0" indent="0" algn="l">
              <a:lnSpc>
                <a:spcPts val="2400"/>
              </a:lnSpc>
              <a:spcBef>
                <a:spcPts val="435"/>
              </a:spcBef>
              <a:spcAft>
                <a:spcPts val="0"/>
              </a:spcAft>
            </a:pPr>
            <a:r>
              <a:rPr lang="en-US" sz="2350" spc="10">
                <a:solidFill>
                  <a:srgbClr val="000000"/>
                </a:solidFill>
                <a:latin typeface="Calibri" panose="02020603050405020304" pitchFamily="2"/>
              </a:rPr>
              <a:t>Office of Non-Public Education </a:t>
            </a:r>
          </a:p>
          <a:p>
            <a:pPr marL="1051560" marR="0" indent="0" algn="l">
              <a:lnSpc>
                <a:spcPts val="2500"/>
              </a:lnSpc>
              <a:spcBef>
                <a:spcPts val="625"/>
              </a:spcBef>
              <a:spcAft>
                <a:spcPts val="0"/>
              </a:spcAft>
            </a:pPr>
            <a:r>
              <a:rPr lang="en-US" sz="2350" spc="10">
                <a:solidFill>
                  <a:srgbClr val="000000"/>
                </a:solidFill>
                <a:latin typeface="Calibri" panose="02020603050405020304" pitchFamily="2"/>
              </a:rPr>
              <a:t>400 Maryland Ave SW </a:t>
            </a:r>
          </a:p>
          <a:p>
            <a:pPr marL="1051560" marR="0" indent="0" algn="l">
              <a:lnSpc>
                <a:spcPts val="2400"/>
              </a:lnSpc>
              <a:spcBef>
                <a:spcPts val="480"/>
              </a:spcBef>
              <a:spcAft>
                <a:spcPts val="5450"/>
              </a:spcAft>
            </a:pPr>
            <a:r>
              <a:rPr lang="en-US" sz="2350" spc="5">
                <a:solidFill>
                  <a:srgbClr val="000000"/>
                </a:solidFill>
                <a:latin typeface="Calibri" panose="02020603050405020304" pitchFamily="2"/>
              </a:rPr>
              <a:t>Washington DC 20202 </a:t>
            </a:r>
          </a:p>
        </p:txBody>
      </p:sp>
      <p:sp>
        <p:nvSpPr>
          <p:cNvPr id="14" name="Text Placeholder 13"/>
          <p:cNvSpPr>
            <a:spLocks noGrp="1"/>
          </p:cNvSpPr>
          <p:nvPr>
            <p:ph type="body" idx="10"/>
          </p:nvPr>
        </p:nvSpPr>
        <p:spPr>
          <a:xfrm>
            <a:off x="11144674" y="6449061"/>
            <a:ext cx="395393" cy="182245"/>
          </a:xfrm>
          <a:prstGeom prst="rect">
            <a:avLst/>
          </a:prstGeom>
          <a:noFill/>
          <a:ln w="0" cmpd="sng">
            <a:noFill/>
            <a:prstDash val="solid"/>
          </a:ln>
        </p:spPr>
        <p:txBody>
          <a:bodyPr vert="horz" lIns="0" tIns="0" rIns="0" bIns="0" anchor="t"/>
          <a:lstStyle>
            <a:lvl1pPr marL="0" marR="0" indent="0" algn="l">
              <a:lnSpc>
                <a:spcPts val="1400"/>
              </a:lnSpc>
              <a:spcAft>
                <a:spcPts val="0"/>
              </a:spcAft>
              <a:defRPr/>
            </a:lvl1pPr>
          </a:lstStyle>
          <a:p>
            <a:pPr marL="0" marR="0" indent="0" algn="l">
              <a:lnSpc>
                <a:spcPts val="1400"/>
              </a:lnSpc>
              <a:spcAft>
                <a:spcPts val="0"/>
              </a:spcAft>
            </a:pPr>
            <a:r>
              <a:rPr lang="en-US" sz="1250" spc="130">
                <a:solidFill>
                  <a:srgbClr val="000000"/>
                </a:solidFill>
                <a:latin typeface="Arial" panose="02020603050405020304" pitchFamily="2"/>
              </a:rPr>
              <a:t>24 </a:t>
            </a:r>
          </a:p>
        </p:txBody>
      </p:sp>
    </p:spTree>
    <p:extLst>
      <p:ext uri="{BB962C8B-B14F-4D97-AF65-F5344CB8AC3E}">
        <p14:creationId xmlns:p14="http://schemas.microsoft.com/office/powerpoint/2010/main" val="2177009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702734" y="2489836"/>
            <a:ext cx="10989733" cy="799465"/>
          </a:xfrm>
          <a:prstGeom prst="rect">
            <a:avLst/>
          </a:prstGeom>
          <a:noFill/>
          <a:ln w="0" cmpd="sng">
            <a:noFill/>
            <a:prstDash val="solid"/>
          </a:ln>
        </p:spPr>
        <p:txBody>
          <a:bodyPr vert="horz" lIns="0" tIns="72390" rIns="0" bIns="0" anchor="t"/>
          <a:lstStyle>
            <a:lvl1pPr marL="0" marR="0" indent="0" algn="ctr">
              <a:lnSpc>
                <a:spcPts val="5700"/>
              </a:lnSpc>
              <a:spcAft>
                <a:spcPts val="0"/>
              </a:spcAft>
              <a:defRPr/>
            </a:lvl1pPr>
          </a:lstStyle>
          <a:p>
            <a:pPr marL="0" marR="0" indent="0" algn="ctr">
              <a:lnSpc>
                <a:spcPts val="5700"/>
              </a:lnSpc>
              <a:spcAft>
                <a:spcPts val="0"/>
              </a:spcAft>
            </a:pPr>
            <a:r>
              <a:rPr lang="en-US" sz="5850" b="1" spc="20">
                <a:solidFill>
                  <a:srgbClr val="005DAB"/>
                </a:solidFill>
                <a:latin typeface="Calibri" panose="02020603050405020304" pitchFamily="2"/>
              </a:rPr>
              <a:t>QUESTIONS? </a:t>
            </a:r>
          </a:p>
        </p:txBody>
      </p:sp>
    </p:spTree>
    <p:extLst>
      <p:ext uri="{BB962C8B-B14F-4D97-AF65-F5344CB8AC3E}">
        <p14:creationId xmlns:p14="http://schemas.microsoft.com/office/powerpoint/2010/main" val="257356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1456084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3694607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401035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0F6061-AA6C-40A0-9915-0121AA774FC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948067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0F6061-AA6C-40A0-9915-0121AA774FC7}"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53286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584961" y="1886586"/>
            <a:ext cx="9017847" cy="1466215"/>
          </a:xfrm>
          <a:prstGeom prst="rect">
            <a:avLst/>
          </a:prstGeom>
          <a:noFill/>
          <a:ln w="0" cmpd="sng">
            <a:noFill/>
            <a:prstDash val="solid"/>
          </a:ln>
        </p:spPr>
        <p:txBody>
          <a:bodyPr vert="horz" lIns="0" tIns="0" rIns="0" bIns="0" anchor="t"/>
          <a:lstStyle>
            <a:lvl1pPr marL="0" marR="0" indent="0" algn="l">
              <a:lnSpc>
                <a:spcPts val="3500"/>
              </a:lnSpc>
              <a:spcBef>
                <a:spcPts val="345"/>
              </a:spcBef>
              <a:spcAft>
                <a:spcPts val="0"/>
              </a:spcAft>
              <a:tabLst>
                <a:tab pos="2011680" algn="l"/>
                <a:tab pos="6766560" algn="r"/>
              </a:tabLst>
              <a:defRPr/>
            </a:lvl1pPr>
          </a:lstStyle>
          <a:p>
            <a:pPr marL="0" marR="0" indent="0" algn="l">
              <a:lnSpc>
                <a:spcPts val="3300"/>
              </a:lnSpc>
              <a:spcAft>
                <a:spcPts val="0"/>
              </a:spcAft>
            </a:pPr>
            <a:r>
              <a:rPr lang="en-US" sz="3550" b="1" spc="-10">
                <a:solidFill>
                  <a:srgbClr val="005DAB"/>
                </a:solidFill>
                <a:latin typeface="Calibri" panose="02020603050405020304" pitchFamily="2"/>
              </a:rPr>
              <a:t>THE ELEMENTARY AND SECONDARY </a:t>
            </a:r>
          </a:p>
          <a:p>
            <a:pPr marL="0" marR="0" indent="0" algn="ctr">
              <a:lnSpc>
                <a:spcPts val="4300"/>
              </a:lnSpc>
              <a:spcBef>
                <a:spcPts val="0"/>
              </a:spcBef>
              <a:spcAft>
                <a:spcPts val="0"/>
              </a:spcAft>
            </a:pPr>
            <a:r>
              <a:rPr lang="en-US" sz="3550" b="1" spc="-10">
                <a:solidFill>
                  <a:srgbClr val="005DAB"/>
                </a:solidFill>
                <a:latin typeface="Calibri" panose="02020603050405020304" pitchFamily="2"/>
              </a:rPr>
              <a:t>EDUCATION ACT </a:t>
            </a:r>
          </a:p>
          <a:p>
            <a:pPr marL="0" marR="0" indent="0" algn="l">
              <a:lnSpc>
                <a:spcPts val="3500"/>
              </a:lnSpc>
              <a:spcBef>
                <a:spcPts val="345"/>
              </a:spcBef>
              <a:spcAft>
                <a:spcPts val="0"/>
              </a:spcAft>
              <a:tabLst>
                <a:tab pos="2011680" algn="l"/>
                <a:tab pos="6766560" algn="r"/>
              </a:tabLst>
            </a:pPr>
            <a:r>
              <a:rPr lang="en-US" sz="3550" b="1" spc="0">
                <a:solidFill>
                  <a:srgbClr val="005DAB"/>
                </a:solidFill>
                <a:latin typeface="Calibri" panose="02020603050405020304" pitchFamily="2"/>
              </a:rPr>
              <a:t>  Title IV, Part A  </a:t>
            </a:r>
            <a:r>
              <a:rPr lang="en-US" sz="100" b="1" spc="0">
                <a:solidFill>
                  <a:srgbClr val="005DAB"/>
                </a:solidFill>
                <a:latin typeface="Calibri" panose="02020603050405020304" pitchFamily="2"/>
              </a:rPr>
              <a:t> </a:t>
            </a:r>
          </a:p>
        </p:txBody>
      </p:sp>
      <p:sp>
        <p:nvSpPr>
          <p:cNvPr id="5" name="Text Placeholder 4"/>
          <p:cNvSpPr>
            <a:spLocks noGrp="1"/>
          </p:cNvSpPr>
          <p:nvPr>
            <p:ph type="body" idx="10"/>
          </p:nvPr>
        </p:nvSpPr>
        <p:spPr>
          <a:xfrm>
            <a:off x="2186093" y="3520440"/>
            <a:ext cx="7823200" cy="1493520"/>
          </a:xfrm>
          <a:prstGeom prst="rect">
            <a:avLst/>
          </a:prstGeom>
          <a:noFill/>
          <a:ln w="0" cmpd="sng">
            <a:noFill/>
            <a:prstDash val="solid"/>
          </a:ln>
        </p:spPr>
        <p:txBody>
          <a:bodyPr vert="horz" lIns="0" tIns="0" rIns="0" bIns="0" anchor="t"/>
          <a:lstStyle>
            <a:lvl1pPr marL="0" marR="0" indent="0" algn="ctr">
              <a:lnSpc>
                <a:spcPts val="3700"/>
              </a:lnSpc>
              <a:spcBef>
                <a:spcPts val="345"/>
              </a:spcBef>
              <a:spcAft>
                <a:spcPts val="0"/>
              </a:spcAft>
              <a:defRPr/>
            </a:lvl1pPr>
          </a:lstStyle>
          <a:p>
            <a:pPr marL="0" marR="0" indent="0" algn="ctr">
              <a:lnSpc>
                <a:spcPts val="3400"/>
              </a:lnSpc>
              <a:spcAft>
                <a:spcPts val="0"/>
              </a:spcAft>
            </a:pPr>
            <a:r>
              <a:rPr lang="en-US" sz="3550" b="1" spc="-5">
                <a:solidFill>
                  <a:srgbClr val="005DAB"/>
                </a:solidFill>
                <a:latin typeface="Calibri" panose="02020603050405020304" pitchFamily="2"/>
              </a:rPr>
              <a:t>Student Support and Academic </a:t>
            </a:r>
          </a:p>
          <a:p>
            <a:pPr marL="0" marR="0" indent="0" algn="ctr">
              <a:lnSpc>
                <a:spcPts val="4300"/>
              </a:lnSpc>
              <a:spcBef>
                <a:spcPts val="0"/>
              </a:spcBef>
              <a:spcAft>
                <a:spcPts val="0"/>
              </a:spcAft>
            </a:pPr>
            <a:r>
              <a:rPr lang="en-US" sz="3550" b="1" spc="0">
                <a:solidFill>
                  <a:srgbClr val="005DAB"/>
                </a:solidFill>
                <a:latin typeface="Calibri" panose="02020603050405020304" pitchFamily="2"/>
              </a:rPr>
              <a:t>Enrichment Grants </a:t>
            </a:r>
          </a:p>
          <a:p>
            <a:pPr marL="0" marR="0" indent="0" algn="ctr">
              <a:lnSpc>
                <a:spcPts val="3700"/>
              </a:lnSpc>
              <a:spcBef>
                <a:spcPts val="345"/>
              </a:spcBef>
              <a:spcAft>
                <a:spcPts val="0"/>
              </a:spcAft>
            </a:pPr>
            <a:r>
              <a:rPr lang="en-US" sz="3550" b="1" spc="0">
                <a:solidFill>
                  <a:srgbClr val="005DAB"/>
                </a:solidFill>
                <a:latin typeface="Calibri" panose="02020603050405020304" pitchFamily="2"/>
              </a:rPr>
              <a:t>Equitable Services </a:t>
            </a:r>
          </a:p>
        </p:txBody>
      </p:sp>
      <p:sp>
        <p:nvSpPr>
          <p:cNvPr id="6" name="Text Placeholder 5"/>
          <p:cNvSpPr>
            <a:spLocks noGrp="1"/>
          </p:cNvSpPr>
          <p:nvPr>
            <p:ph type="body" idx="10"/>
          </p:nvPr>
        </p:nvSpPr>
        <p:spPr>
          <a:xfrm>
            <a:off x="1596813" y="5318761"/>
            <a:ext cx="8888307" cy="902335"/>
          </a:xfrm>
          <a:prstGeom prst="rect">
            <a:avLst/>
          </a:prstGeom>
          <a:noFill/>
          <a:ln w="0" cmpd="sng">
            <a:noFill/>
            <a:prstDash val="solid"/>
          </a:ln>
        </p:spPr>
        <p:txBody>
          <a:bodyPr vert="horz" lIns="0" tIns="0" rIns="0" bIns="0" anchor="t">
            <a:normAutofit fontScale="90000"/>
          </a:bodyPr>
          <a:lstStyle>
            <a:lvl1pPr marL="0" marR="0" indent="0" algn="ctr">
              <a:lnSpc>
                <a:spcPts val="3500"/>
              </a:lnSpc>
              <a:spcBef>
                <a:spcPts val="370"/>
              </a:spcBef>
              <a:spcAft>
                <a:spcPts val="0"/>
              </a:spcAft>
              <a:defRPr/>
            </a:lvl1pPr>
          </a:lstStyle>
          <a:p>
            <a:pPr marL="0" marR="0" indent="0" algn="ctr">
              <a:lnSpc>
                <a:spcPts val="3300"/>
              </a:lnSpc>
              <a:spcAft>
                <a:spcPts val="0"/>
              </a:spcAft>
            </a:pPr>
            <a:r>
              <a:rPr lang="en-US" sz="3300" b="1" spc="114">
                <a:solidFill>
                  <a:srgbClr val="000000"/>
                </a:solidFill>
                <a:latin typeface="Calibri" panose="02020603050405020304" pitchFamily="2"/>
              </a:rPr>
              <a:t>Office of Non-Public Education (ONPE) </a:t>
            </a:r>
          </a:p>
          <a:p>
            <a:pPr marL="0" marR="0" indent="0" algn="ctr">
              <a:lnSpc>
                <a:spcPts val="3500"/>
              </a:lnSpc>
              <a:spcBef>
                <a:spcPts val="370"/>
              </a:spcBef>
              <a:spcAft>
                <a:spcPts val="0"/>
              </a:spcAft>
            </a:pPr>
            <a:r>
              <a:rPr lang="en-US" sz="3300" b="1" spc="125">
                <a:solidFill>
                  <a:srgbClr val="000000"/>
                </a:solidFill>
                <a:latin typeface="Calibri" panose="02020603050405020304" pitchFamily="2"/>
              </a:rPr>
              <a:t>U.S. Department of Education </a:t>
            </a:r>
          </a:p>
        </p:txBody>
      </p:sp>
    </p:spTree>
    <p:extLst>
      <p:ext uri="{BB962C8B-B14F-4D97-AF65-F5344CB8AC3E}">
        <p14:creationId xmlns:p14="http://schemas.microsoft.com/office/powerpoint/2010/main" val="2284162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F0F6061-AA6C-40A0-9915-0121AA774FC7}"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885276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F6061-AA6C-40A0-9915-0121AA774FC7}"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47522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0F6061-AA6C-40A0-9915-0121AA774FC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925040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80C90-8EB6-4938-BCD7-876DF63A55D0}" type="slidenum">
              <a:rPr lang="en-US" smtClean="0"/>
              <a:t>‹#›</a:t>
            </a:fld>
            <a:endParaRPr lang="en-US"/>
          </a:p>
        </p:txBody>
      </p:sp>
      <p:sp>
        <p:nvSpPr>
          <p:cNvPr id="5" name="Date Placeholder 4"/>
          <p:cNvSpPr>
            <a:spLocks noGrp="1"/>
          </p:cNvSpPr>
          <p:nvPr>
            <p:ph type="dt" sz="half" idx="10"/>
          </p:nvPr>
        </p:nvSpPr>
        <p:spPr/>
        <p:txBody>
          <a:bodyPr/>
          <a:lstStyle/>
          <a:p>
            <a:fld id="{7F0F6061-AA6C-40A0-9915-0121AA774FC7}" type="datetimeFigureOut">
              <a:rPr lang="en-US" smtClean="0"/>
              <a:t>10/30/2023</a:t>
            </a:fld>
            <a:endParaRPr lang="en-US"/>
          </a:p>
        </p:txBody>
      </p:sp>
    </p:spTree>
    <p:extLst>
      <p:ext uri="{BB962C8B-B14F-4D97-AF65-F5344CB8AC3E}">
        <p14:creationId xmlns:p14="http://schemas.microsoft.com/office/powerpoint/2010/main" val="348164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1482817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9996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46986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3991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3153144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29273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609514" y="1428750"/>
            <a:ext cx="9989820" cy="924560"/>
          </a:xfrm>
          <a:prstGeom prst="rect">
            <a:avLst/>
          </a:prstGeom>
          <a:noFill/>
          <a:ln w="0" cmpd="sng">
            <a:noFill/>
            <a:prstDash val="solid"/>
          </a:ln>
        </p:spPr>
        <p:txBody>
          <a:bodyPr vert="horz" lIns="0" tIns="170815" rIns="0" bIns="0" anchor="t"/>
          <a:lstStyle>
            <a:lvl1pPr marL="0" marR="0" indent="0" algn="just">
              <a:lnSpc>
                <a:spcPts val="2500"/>
              </a:lnSpc>
              <a:spcBef>
                <a:spcPts val="1000"/>
              </a:spcBef>
              <a:spcAft>
                <a:spcPts val="0"/>
              </a:spcAft>
              <a:defRPr/>
            </a:lvl1pPr>
          </a:lstStyle>
          <a:p>
            <a:pPr marL="0" marR="0" indent="0" algn="just">
              <a:lnSpc>
                <a:spcPts val="2500"/>
              </a:lnSpc>
              <a:spcAft>
                <a:spcPts val="0"/>
              </a:spcAft>
            </a:pPr>
            <a:r>
              <a:rPr lang="en-US" sz="2400" spc="-25">
                <a:solidFill>
                  <a:srgbClr val="000000"/>
                </a:solidFill>
                <a:latin typeface="Calibri" panose="02020603050405020304" pitchFamily="2"/>
              </a:rPr>
              <a:t>Office of Non-Public Education </a:t>
            </a:r>
          </a:p>
          <a:p>
            <a:pPr marL="0" marR="0" indent="0" algn="just">
              <a:lnSpc>
                <a:spcPts val="2500"/>
              </a:lnSpc>
              <a:spcBef>
                <a:spcPts val="1000"/>
              </a:spcBef>
              <a:spcAft>
                <a:spcPts val="0"/>
              </a:spcAft>
            </a:pPr>
            <a:r>
              <a:rPr lang="en-US" sz="2400" spc="-25">
                <a:solidFill>
                  <a:srgbClr val="000000"/>
                </a:solidFill>
                <a:latin typeface="Calibri" panose="02020603050405020304" pitchFamily="2"/>
              </a:rPr>
              <a:t>Six Key Points </a:t>
            </a:r>
          </a:p>
        </p:txBody>
      </p:sp>
      <p:sp>
        <p:nvSpPr>
          <p:cNvPr id="7" name="Text Placeholder 6"/>
          <p:cNvSpPr>
            <a:spLocks noGrp="1"/>
          </p:cNvSpPr>
          <p:nvPr>
            <p:ph type="body" idx="10"/>
          </p:nvPr>
        </p:nvSpPr>
        <p:spPr>
          <a:xfrm>
            <a:off x="2137834" y="2353311"/>
            <a:ext cx="9461500" cy="2145665"/>
          </a:xfrm>
          <a:prstGeom prst="rect">
            <a:avLst/>
          </a:prstGeom>
          <a:noFill/>
          <a:ln w="0" cmpd="sng">
            <a:noFill/>
            <a:prstDash val="solid"/>
          </a:ln>
        </p:spPr>
        <p:txBody>
          <a:bodyPr vert="horz" lIns="0" tIns="100330" rIns="0" bIns="0" anchor="t"/>
          <a:lstStyle>
            <a:lvl1pPr marL="0" marR="0" indent="0" algn="just">
              <a:lnSpc>
                <a:spcPts val="1900"/>
              </a:lnSpc>
              <a:spcBef>
                <a:spcPts val="745"/>
              </a:spcBef>
              <a:spcAft>
                <a:spcPts val="0"/>
              </a:spcAft>
              <a:defRPr/>
            </a:lvl1pPr>
          </a:lstStyle>
          <a:p>
            <a:pPr marL="0" marR="0" indent="0" algn="just">
              <a:lnSpc>
                <a:spcPts val="1900"/>
              </a:lnSpc>
              <a:spcAft>
                <a:spcPts val="0"/>
              </a:spcAft>
            </a:pPr>
            <a:r>
              <a:rPr lang="en-US" sz="1800" spc="-35">
                <a:solidFill>
                  <a:srgbClr val="000000"/>
                </a:solidFill>
                <a:latin typeface="Calibri" panose="02020603050405020304" pitchFamily="2"/>
              </a:rPr>
              <a:t>Equitable Participation </a:t>
            </a:r>
          </a:p>
          <a:p>
            <a:pPr marL="0" marR="0" indent="0" algn="just">
              <a:lnSpc>
                <a:spcPts val="1900"/>
              </a:lnSpc>
              <a:spcBef>
                <a:spcPts val="740"/>
              </a:spcBef>
              <a:spcAft>
                <a:spcPts val="0"/>
              </a:spcAft>
            </a:pPr>
            <a:r>
              <a:rPr lang="en-US" sz="1800" spc="-40">
                <a:solidFill>
                  <a:srgbClr val="000000"/>
                </a:solidFill>
                <a:latin typeface="Calibri" panose="02020603050405020304" pitchFamily="2"/>
              </a:rPr>
              <a:t>Consultation </a:t>
            </a:r>
          </a:p>
          <a:p>
            <a:pPr marL="0" marR="0" indent="0" algn="just">
              <a:lnSpc>
                <a:spcPts val="1900"/>
              </a:lnSpc>
              <a:spcBef>
                <a:spcPts val="740"/>
              </a:spcBef>
              <a:spcAft>
                <a:spcPts val="0"/>
              </a:spcAft>
            </a:pPr>
            <a:r>
              <a:rPr lang="en-US" sz="1800" spc="-35">
                <a:solidFill>
                  <a:srgbClr val="000000"/>
                </a:solidFill>
                <a:latin typeface="Calibri" panose="02020603050405020304" pitchFamily="2"/>
              </a:rPr>
              <a:t>Equal Expenditures </a:t>
            </a:r>
          </a:p>
          <a:p>
            <a:pPr marL="0" marR="0" indent="0" algn="just">
              <a:lnSpc>
                <a:spcPts val="1900"/>
              </a:lnSpc>
              <a:spcBef>
                <a:spcPts val="740"/>
              </a:spcBef>
              <a:spcAft>
                <a:spcPts val="0"/>
              </a:spcAft>
            </a:pPr>
            <a:r>
              <a:rPr lang="en-US" sz="1800" spc="-35">
                <a:solidFill>
                  <a:srgbClr val="000000"/>
                </a:solidFill>
                <a:latin typeface="Calibri" panose="02020603050405020304" pitchFamily="2"/>
              </a:rPr>
              <a:t>LEA Control of Funds </a:t>
            </a:r>
          </a:p>
          <a:p>
            <a:pPr marL="0" marR="0" indent="0" algn="just">
              <a:lnSpc>
                <a:spcPts val="1900"/>
              </a:lnSpc>
              <a:spcBef>
                <a:spcPts val="740"/>
              </a:spcBef>
              <a:spcAft>
                <a:spcPts val="0"/>
              </a:spcAft>
            </a:pPr>
            <a:r>
              <a:rPr lang="en-US" sz="1800" spc="-25">
                <a:solidFill>
                  <a:srgbClr val="000000"/>
                </a:solidFill>
                <a:latin typeface="Calibri" panose="02020603050405020304" pitchFamily="2"/>
              </a:rPr>
              <a:t>Secular Services </a:t>
            </a:r>
          </a:p>
          <a:p>
            <a:pPr marL="0" marR="0" indent="0" algn="just">
              <a:lnSpc>
                <a:spcPts val="1900"/>
              </a:lnSpc>
              <a:spcBef>
                <a:spcPts val="745"/>
              </a:spcBef>
              <a:spcAft>
                <a:spcPts val="0"/>
              </a:spcAft>
            </a:pPr>
            <a:r>
              <a:rPr lang="en-US" sz="1800" spc="-35">
                <a:solidFill>
                  <a:srgbClr val="000000"/>
                </a:solidFill>
                <a:latin typeface="Calibri" panose="02020603050405020304" pitchFamily="2"/>
              </a:rPr>
              <a:t>Formal Complaint </a:t>
            </a:r>
          </a:p>
        </p:txBody>
      </p:sp>
      <p:sp>
        <p:nvSpPr>
          <p:cNvPr id="8" name="Text Placeholder 7"/>
          <p:cNvSpPr>
            <a:spLocks noGrp="1"/>
          </p:cNvSpPr>
          <p:nvPr>
            <p:ph type="body" idx="10"/>
          </p:nvPr>
        </p:nvSpPr>
        <p:spPr>
          <a:xfrm>
            <a:off x="1601047" y="4498975"/>
            <a:ext cx="9998287" cy="1944370"/>
          </a:xfrm>
          <a:prstGeom prst="rect">
            <a:avLst/>
          </a:prstGeom>
          <a:noFill/>
          <a:ln w="0" cmpd="sng">
            <a:noFill/>
            <a:prstDash val="solid"/>
          </a:ln>
        </p:spPr>
        <p:txBody>
          <a:bodyPr vert="horz" lIns="0" tIns="3175" rIns="0" bIns="0" anchor="t"/>
          <a:lstStyle>
            <a:lvl1pPr marL="0" marR="0" indent="0" algn="just">
              <a:lnSpc>
                <a:spcPts val="2500"/>
              </a:lnSpc>
              <a:spcAft>
                <a:spcPts val="13170"/>
              </a:spcAft>
              <a:defRPr/>
            </a:lvl1pPr>
          </a:lstStyle>
          <a:p>
            <a:pPr marL="0" marR="0" indent="0" algn="just">
              <a:lnSpc>
                <a:spcPts val="2500"/>
              </a:lnSpc>
              <a:spcAft>
                <a:spcPts val="13170"/>
              </a:spcAft>
            </a:pPr>
            <a:r>
              <a:rPr lang="en-US" sz="2400" spc="-25">
                <a:solidFill>
                  <a:srgbClr val="000000"/>
                </a:solidFill>
                <a:latin typeface="Calibri" panose="02020603050405020304" pitchFamily="2"/>
              </a:rPr>
              <a:t>Additional Resources </a:t>
            </a:r>
          </a:p>
        </p:txBody>
      </p:sp>
      <p:sp>
        <p:nvSpPr>
          <p:cNvPr id="15" name="Text Placeholder 14"/>
          <p:cNvSpPr>
            <a:spLocks noGrp="1"/>
          </p:cNvSpPr>
          <p:nvPr>
            <p:ph type="body" idx="10"/>
          </p:nvPr>
        </p:nvSpPr>
        <p:spPr>
          <a:xfrm>
            <a:off x="11254741" y="6443346"/>
            <a:ext cx="285327" cy="189865"/>
          </a:xfrm>
          <a:prstGeom prst="rect">
            <a:avLst/>
          </a:prstGeom>
          <a:noFill/>
          <a:ln w="0" cmpd="sng">
            <a:noFill/>
            <a:prstDash val="solid"/>
          </a:ln>
        </p:spPr>
        <p:txBody>
          <a:bodyPr vert="horz" lIns="0" tIns="1270" rIns="0" bIns="0" anchor="t"/>
          <a:lstStyle>
            <a:lvl1pPr marL="0" marR="0" indent="0" algn="l">
              <a:lnSpc>
                <a:spcPts val="1500"/>
              </a:lnSpc>
              <a:spcAft>
                <a:spcPts val="0"/>
              </a:spcAft>
              <a:defRPr/>
            </a:lvl1pPr>
          </a:lstStyle>
          <a:p>
            <a:pPr marL="0" marR="0" indent="0" algn="l">
              <a:lnSpc>
                <a:spcPts val="1500"/>
              </a:lnSpc>
              <a:spcAft>
                <a:spcPts val="0"/>
              </a:spcAft>
            </a:pPr>
            <a:r>
              <a:rPr lang="en-US" sz="1300" spc="0">
                <a:solidFill>
                  <a:srgbClr val="000000"/>
                </a:solidFill>
                <a:latin typeface="Arial" panose="02020603050405020304" pitchFamily="2"/>
              </a:rPr>
              <a:t>4 </a:t>
            </a:r>
          </a:p>
        </p:txBody>
      </p:sp>
    </p:spTree>
    <p:extLst>
      <p:ext uri="{BB962C8B-B14F-4D97-AF65-F5344CB8AC3E}">
        <p14:creationId xmlns:p14="http://schemas.microsoft.com/office/powerpoint/2010/main" val="3490990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F6061-AA6C-40A0-9915-0121AA774FC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0C90-8EB6-4938-BCD7-876DF63A55D0}" type="slidenum">
              <a:rPr lang="en-US" smtClean="0"/>
              <a:t>‹#›</a:t>
            </a:fld>
            <a:endParaRPr lang="en-US"/>
          </a:p>
        </p:txBody>
      </p:sp>
    </p:spTree>
    <p:extLst>
      <p:ext uri="{BB962C8B-B14F-4D97-AF65-F5344CB8AC3E}">
        <p14:creationId xmlns:p14="http://schemas.microsoft.com/office/powerpoint/2010/main" val="14821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94734" y="1428750"/>
            <a:ext cx="11396133" cy="5020310"/>
          </a:xfrm>
          <a:prstGeom prst="rect">
            <a:avLst/>
          </a:prstGeom>
          <a:noFill/>
          <a:ln w="0" cmpd="sng">
            <a:noFill/>
            <a:prstDash val="solid"/>
          </a:ln>
        </p:spPr>
        <p:txBody>
          <a:bodyPr vert="horz" lIns="0" tIns="652145" rIns="0" bIns="0" anchor="t">
            <a:normAutofit fontScale="90000"/>
          </a:bodyPr>
          <a:lstStyle>
            <a:lvl1pPr marL="0" marR="0" indent="0" algn="ctr">
              <a:lnSpc>
                <a:spcPts val="4000"/>
              </a:lnSpc>
              <a:spcBef>
                <a:spcPts val="1720"/>
              </a:spcBef>
              <a:spcAft>
                <a:spcPts val="8255"/>
              </a:spcAft>
              <a:defRPr/>
            </a:lvl1pPr>
          </a:lstStyle>
          <a:p>
            <a:pPr marL="0" marR="0" indent="0" algn="ctr">
              <a:lnSpc>
                <a:spcPts val="4000"/>
              </a:lnSpc>
              <a:spcAft>
                <a:spcPts val="0"/>
              </a:spcAft>
            </a:pPr>
            <a:r>
              <a:rPr lang="en-US" sz="3850" b="1" spc="155">
                <a:solidFill>
                  <a:srgbClr val="000000"/>
                </a:solidFill>
                <a:latin typeface="Calibri" panose="02020603050405020304" pitchFamily="2"/>
              </a:rPr>
              <a:t>Mission </a:t>
            </a:r>
          </a:p>
          <a:p>
            <a:pPr marL="0" marR="0" indent="0" algn="ctr">
              <a:lnSpc>
                <a:spcPts val="4000"/>
              </a:lnSpc>
              <a:spcBef>
                <a:spcPts val="1720"/>
              </a:spcBef>
              <a:spcAft>
                <a:spcPts val="0"/>
              </a:spcAft>
            </a:pPr>
            <a:r>
              <a:rPr lang="en-US" sz="3850" b="1" spc="150">
                <a:solidFill>
                  <a:srgbClr val="000000"/>
                </a:solidFill>
                <a:latin typeface="Calibri" panose="02020603050405020304" pitchFamily="2"/>
              </a:rPr>
              <a:t>To facilitate maximum participation </a:t>
            </a:r>
          </a:p>
          <a:p>
            <a:pPr marL="0" marR="0" indent="0" algn="ctr">
              <a:lnSpc>
                <a:spcPts val="4000"/>
              </a:lnSpc>
              <a:spcBef>
                <a:spcPts val="1720"/>
              </a:spcBef>
              <a:spcAft>
                <a:spcPts val="0"/>
              </a:spcAft>
            </a:pPr>
            <a:r>
              <a:rPr lang="en-US" sz="3850" b="1" spc="155">
                <a:solidFill>
                  <a:srgbClr val="000000"/>
                </a:solidFill>
                <a:latin typeface="Calibri" panose="02020603050405020304" pitchFamily="2"/>
              </a:rPr>
              <a:t>of private school students and </a:t>
            </a:r>
          </a:p>
          <a:p>
            <a:pPr marL="0" marR="0" indent="0" algn="ctr">
              <a:lnSpc>
                <a:spcPts val="4000"/>
              </a:lnSpc>
              <a:spcBef>
                <a:spcPts val="760"/>
              </a:spcBef>
              <a:spcAft>
                <a:spcPts val="0"/>
              </a:spcAft>
            </a:pPr>
            <a:r>
              <a:rPr lang="en-US" sz="3850" b="1" spc="155">
                <a:solidFill>
                  <a:srgbClr val="000000"/>
                </a:solidFill>
                <a:latin typeface="Calibri" panose="02020603050405020304" pitchFamily="2"/>
              </a:rPr>
              <a:t>teachers in federal education </a:t>
            </a:r>
          </a:p>
          <a:p>
            <a:pPr marL="0" marR="0" indent="0" algn="ctr">
              <a:lnSpc>
                <a:spcPts val="4000"/>
              </a:lnSpc>
              <a:spcBef>
                <a:spcPts val="1720"/>
              </a:spcBef>
              <a:spcAft>
                <a:spcPts val="8255"/>
              </a:spcAft>
            </a:pPr>
            <a:r>
              <a:rPr lang="en-US" sz="3850" b="1" spc="135">
                <a:solidFill>
                  <a:srgbClr val="000000"/>
                </a:solidFill>
                <a:latin typeface="Calibri" panose="02020603050405020304" pitchFamily="2"/>
              </a:rPr>
              <a:t>programs and initiatives. </a:t>
            </a:r>
          </a:p>
        </p:txBody>
      </p:sp>
      <p:sp>
        <p:nvSpPr>
          <p:cNvPr id="7" name="Text Placeholder 6"/>
          <p:cNvSpPr>
            <a:spLocks noGrp="1"/>
          </p:cNvSpPr>
          <p:nvPr>
            <p:ph type="body" idx="10"/>
          </p:nvPr>
        </p:nvSpPr>
        <p:spPr>
          <a:xfrm>
            <a:off x="11265747" y="6449061"/>
            <a:ext cx="267547" cy="182245"/>
          </a:xfrm>
          <a:prstGeom prst="rect">
            <a:avLst/>
          </a:prstGeom>
          <a:noFill/>
          <a:ln w="0" cmpd="sng">
            <a:noFill/>
            <a:prstDash val="solid"/>
          </a:ln>
        </p:spPr>
        <p:txBody>
          <a:bodyPr vert="horz" lIns="0" tIns="0" rIns="0" bIns="0" anchor="t"/>
          <a:lstStyle>
            <a:lvl1pPr marL="0" marR="0" indent="0" algn="l">
              <a:lnSpc>
                <a:spcPts val="1400"/>
              </a:lnSpc>
              <a:spcAft>
                <a:spcPts val="0"/>
              </a:spcAft>
              <a:defRPr/>
            </a:lvl1pPr>
          </a:lstStyle>
          <a:p>
            <a:pPr marL="0" marR="0" indent="0" algn="l">
              <a:lnSpc>
                <a:spcPts val="1400"/>
              </a:lnSpc>
              <a:spcAft>
                <a:spcPts val="0"/>
              </a:spcAft>
            </a:pPr>
            <a:r>
              <a:rPr lang="en-US" sz="1250" b="1" spc="0">
                <a:solidFill>
                  <a:srgbClr val="000000"/>
                </a:solidFill>
                <a:latin typeface="Arial" panose="02020603050405020304" pitchFamily="2"/>
              </a:rPr>
              <a:t>5 </a:t>
            </a:r>
          </a:p>
        </p:txBody>
      </p:sp>
    </p:spTree>
    <p:extLst>
      <p:ext uri="{BB962C8B-B14F-4D97-AF65-F5344CB8AC3E}">
        <p14:creationId xmlns:p14="http://schemas.microsoft.com/office/powerpoint/2010/main" val="364284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9600" y="1428750"/>
            <a:ext cx="10989733" cy="5008880"/>
          </a:xfrm>
          <a:prstGeom prst="rect">
            <a:avLst/>
          </a:prstGeom>
          <a:noFill/>
          <a:ln w="0" cmpd="sng">
            <a:noFill/>
            <a:prstDash val="solid"/>
          </a:ln>
        </p:spPr>
        <p:txBody>
          <a:bodyPr vert="horz" lIns="0" tIns="122555" rIns="0" bIns="0" anchor="t">
            <a:normAutofit fontScale="95000"/>
          </a:bodyPr>
          <a:lstStyle>
            <a:lvl1pPr marL="777240" marR="22860" indent="0" algn="just">
              <a:lnSpc>
                <a:spcPts val="2500"/>
              </a:lnSpc>
              <a:spcBef>
                <a:spcPts val="0"/>
              </a:spcBef>
              <a:spcAft>
                <a:spcPts val="5015"/>
              </a:spcAft>
              <a:buFont typeface="Calibri"/>
              <a:buAutoNum type="arabicPeriod"/>
              <a:defRPr/>
            </a:lvl1pPr>
          </a:lstStyle>
          <a:p>
            <a:pPr marL="182880" marR="22860" indent="594360" algn="just">
              <a:lnSpc>
                <a:spcPts val="2500"/>
              </a:lnSpc>
              <a:spcAft>
                <a:spcPts val="0"/>
              </a:spcAft>
              <a:buFont typeface="Calibri"/>
              <a:buAutoNum type="arabicPeriod"/>
            </a:pPr>
            <a:r>
              <a:rPr lang="en-US" sz="2500" spc="90">
                <a:solidFill>
                  <a:srgbClr val="000000"/>
                </a:solidFill>
                <a:latin typeface="Calibri" panose="02020603050405020304" pitchFamily="2"/>
              </a:rPr>
              <a:t>The Elementary and Secondary Education Act </a:t>
            </a:r>
          </a:p>
          <a:p>
            <a:pPr marL="777240" marR="22860" indent="0" algn="just">
              <a:lnSpc>
                <a:spcPts val="2500"/>
              </a:lnSpc>
              <a:spcBef>
                <a:spcPts val="5"/>
              </a:spcBef>
              <a:spcAft>
                <a:spcPts val="0"/>
              </a:spcAft>
            </a:pPr>
            <a:r>
              <a:rPr lang="en-US" sz="2500" spc="75">
                <a:solidFill>
                  <a:srgbClr val="000000"/>
                </a:solidFill>
                <a:latin typeface="Calibri" panose="02020603050405020304" pitchFamily="2"/>
              </a:rPr>
              <a:t>provides for equitable participation of private school </a:t>
            </a:r>
          </a:p>
          <a:p>
            <a:pPr marL="777240" marR="22860" indent="0" algn="just">
              <a:lnSpc>
                <a:spcPts val="2500"/>
              </a:lnSpc>
              <a:spcBef>
                <a:spcPts val="0"/>
              </a:spcBef>
              <a:spcAft>
                <a:spcPts val="0"/>
              </a:spcAft>
            </a:pPr>
            <a:r>
              <a:rPr lang="en-US" sz="2500" spc="70">
                <a:solidFill>
                  <a:srgbClr val="000000"/>
                </a:solidFill>
                <a:latin typeface="Calibri" panose="02020603050405020304" pitchFamily="2"/>
              </a:rPr>
              <a:t>students and teachers in the Title IV, Part A program. </a:t>
            </a:r>
          </a:p>
          <a:p>
            <a:pPr marL="182880" marR="22860" indent="594360" algn="just">
              <a:lnSpc>
                <a:spcPts val="2500"/>
              </a:lnSpc>
              <a:spcBef>
                <a:spcPts val="1200"/>
              </a:spcBef>
              <a:spcAft>
                <a:spcPts val="0"/>
              </a:spcAft>
              <a:buFont typeface="Calibri"/>
              <a:buAutoNum type="arabicPeriod"/>
            </a:pPr>
            <a:r>
              <a:rPr lang="en-US" sz="2500" spc="85">
                <a:solidFill>
                  <a:srgbClr val="000000"/>
                </a:solidFill>
                <a:latin typeface="Calibri" panose="02020603050405020304" pitchFamily="2"/>
              </a:rPr>
              <a:t>Consultation must be timely and meaningful. </a:t>
            </a:r>
          </a:p>
          <a:p>
            <a:pPr marL="182880" marR="22860" indent="594360" algn="just">
              <a:lnSpc>
                <a:spcPts val="2500"/>
              </a:lnSpc>
              <a:spcBef>
                <a:spcPts val="1200"/>
              </a:spcBef>
              <a:spcAft>
                <a:spcPts val="0"/>
              </a:spcAft>
              <a:buFont typeface="Calibri"/>
              <a:buAutoNum type="arabicPeriod"/>
            </a:pPr>
            <a:r>
              <a:rPr lang="en-US" sz="2500" spc="85">
                <a:solidFill>
                  <a:srgbClr val="000000"/>
                </a:solidFill>
                <a:latin typeface="Calibri" panose="02020603050405020304" pitchFamily="2"/>
              </a:rPr>
              <a:t>Expenditures must be equal on a per-pupil basis. </a:t>
            </a:r>
          </a:p>
          <a:p>
            <a:pPr marL="182880" marR="22860" indent="594360" algn="just">
              <a:lnSpc>
                <a:spcPts val="2500"/>
              </a:lnSpc>
              <a:spcBef>
                <a:spcPts val="1200"/>
              </a:spcBef>
              <a:spcAft>
                <a:spcPts val="0"/>
              </a:spcAft>
              <a:buFont typeface="Calibri"/>
              <a:buAutoNum type="arabicPeriod"/>
            </a:pPr>
            <a:r>
              <a:rPr lang="en-US" sz="2500" spc="80">
                <a:solidFill>
                  <a:srgbClr val="000000"/>
                </a:solidFill>
                <a:latin typeface="Calibri" panose="02020603050405020304" pitchFamily="2"/>
              </a:rPr>
              <a:t>The local educational agency (LEA) remains in </a:t>
            </a:r>
          </a:p>
          <a:p>
            <a:pPr marL="777240" marR="22860" indent="0" algn="just">
              <a:lnSpc>
                <a:spcPts val="2500"/>
              </a:lnSpc>
              <a:spcBef>
                <a:spcPts val="0"/>
              </a:spcBef>
              <a:spcAft>
                <a:spcPts val="0"/>
              </a:spcAft>
            </a:pPr>
            <a:r>
              <a:rPr lang="en-US" sz="2500" spc="65">
                <a:solidFill>
                  <a:srgbClr val="000000"/>
                </a:solidFill>
                <a:latin typeface="Calibri" panose="02020603050405020304" pitchFamily="2"/>
              </a:rPr>
              <a:t>control of funds. </a:t>
            </a:r>
          </a:p>
          <a:p>
            <a:pPr marL="182880" marR="22860" indent="594360" algn="just">
              <a:lnSpc>
                <a:spcPts val="2500"/>
              </a:lnSpc>
              <a:spcBef>
                <a:spcPts val="1200"/>
              </a:spcBef>
              <a:spcAft>
                <a:spcPts val="0"/>
              </a:spcAft>
              <a:buFont typeface="Calibri"/>
              <a:buAutoNum type="arabicPeriod"/>
            </a:pPr>
            <a:r>
              <a:rPr lang="en-US" sz="2500" spc="80">
                <a:solidFill>
                  <a:srgbClr val="000000"/>
                </a:solidFill>
                <a:latin typeface="Calibri" panose="02020603050405020304" pitchFamily="2"/>
              </a:rPr>
              <a:t>Services must be secular, neutral and non-</a:t>
            </a:r>
          </a:p>
          <a:p>
            <a:pPr marL="777240" marR="22860" indent="0" algn="just">
              <a:lnSpc>
                <a:spcPts val="2500"/>
              </a:lnSpc>
              <a:spcBef>
                <a:spcPts val="10"/>
              </a:spcBef>
              <a:spcAft>
                <a:spcPts val="0"/>
              </a:spcAft>
            </a:pPr>
            <a:r>
              <a:rPr lang="en-US" sz="2500" spc="50">
                <a:solidFill>
                  <a:srgbClr val="000000"/>
                </a:solidFill>
                <a:latin typeface="Calibri" panose="02020603050405020304" pitchFamily="2"/>
              </a:rPr>
              <a:t>ideological. </a:t>
            </a:r>
          </a:p>
          <a:p>
            <a:pPr marL="182880" marR="22860" indent="594360" algn="just">
              <a:lnSpc>
                <a:spcPts val="2500"/>
              </a:lnSpc>
              <a:spcBef>
                <a:spcPts val="1200"/>
              </a:spcBef>
              <a:spcAft>
                <a:spcPts val="0"/>
              </a:spcAft>
              <a:buFont typeface="Calibri"/>
              <a:buAutoNum type="arabicPeriod"/>
            </a:pPr>
            <a:r>
              <a:rPr lang="en-US" sz="2500" spc="75">
                <a:solidFill>
                  <a:srgbClr val="000000"/>
                </a:solidFill>
                <a:latin typeface="Calibri" panose="02020603050405020304" pitchFamily="2"/>
              </a:rPr>
              <a:t>Private school officials, or any interested parties, </a:t>
            </a:r>
          </a:p>
          <a:p>
            <a:pPr marL="777240" marR="22860" indent="0" algn="just">
              <a:lnSpc>
                <a:spcPts val="2500"/>
              </a:lnSpc>
              <a:spcBef>
                <a:spcPts val="0"/>
              </a:spcBef>
              <a:spcAft>
                <a:spcPts val="5015"/>
              </a:spcAft>
            </a:pPr>
            <a:r>
              <a:rPr lang="en-US" sz="2500" spc="70">
                <a:solidFill>
                  <a:srgbClr val="000000"/>
                </a:solidFill>
                <a:latin typeface="Calibri" panose="02020603050405020304" pitchFamily="2"/>
              </a:rPr>
              <a:t>have the right to file formal complaints. </a:t>
            </a:r>
          </a:p>
        </p:txBody>
      </p:sp>
      <p:sp>
        <p:nvSpPr>
          <p:cNvPr id="7" name="Text Placeholder 6"/>
          <p:cNvSpPr>
            <a:spLocks noGrp="1"/>
          </p:cNvSpPr>
          <p:nvPr>
            <p:ph type="body" idx="10"/>
          </p:nvPr>
        </p:nvSpPr>
        <p:spPr>
          <a:xfrm>
            <a:off x="609600" y="6437630"/>
            <a:ext cx="10989733" cy="204470"/>
          </a:xfrm>
          <a:prstGeom prst="rect">
            <a:avLst/>
          </a:prstGeom>
          <a:noFill/>
          <a:ln w="0" cmpd="sng">
            <a:noFill/>
            <a:prstDash val="solid"/>
          </a:ln>
        </p:spPr>
        <p:txBody>
          <a:bodyPr vert="horz" lIns="0" tIns="5715" rIns="0" bIns="0" anchor="t"/>
          <a:lstStyle>
            <a:lvl1pPr marL="0" marR="22860" indent="0" algn="r">
              <a:lnSpc>
                <a:spcPts val="1500"/>
              </a:lnSpc>
              <a:spcAft>
                <a:spcPts val="30"/>
              </a:spcAft>
              <a:defRPr/>
            </a:lvl1pPr>
          </a:lstStyle>
          <a:p>
            <a:pPr marL="0" marR="22860" indent="0" algn="r">
              <a:lnSpc>
                <a:spcPts val="1500"/>
              </a:lnSpc>
              <a:spcAft>
                <a:spcPts val="30"/>
              </a:spcAft>
            </a:pPr>
            <a:r>
              <a:rPr lang="en-US" sz="1350" spc="0">
                <a:solidFill>
                  <a:srgbClr val="000000"/>
                </a:solidFill>
                <a:latin typeface="Arial" panose="02020603050405020304" pitchFamily="2"/>
              </a:rPr>
              <a:t>7 </a:t>
            </a:r>
          </a:p>
        </p:txBody>
      </p:sp>
    </p:spTree>
    <p:extLst>
      <p:ext uri="{BB962C8B-B14F-4D97-AF65-F5344CB8AC3E}">
        <p14:creationId xmlns:p14="http://schemas.microsoft.com/office/powerpoint/2010/main" val="119728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94734" y="1428750"/>
            <a:ext cx="11396133" cy="5020310"/>
          </a:xfrm>
          <a:prstGeom prst="rect">
            <a:avLst/>
          </a:prstGeom>
          <a:noFill/>
          <a:ln w="0" cmpd="sng">
            <a:noFill/>
            <a:prstDash val="solid"/>
          </a:ln>
        </p:spPr>
        <p:txBody>
          <a:bodyPr vert="horz" lIns="0" tIns="591820" rIns="0" bIns="0" anchor="t"/>
          <a:lstStyle>
            <a:lvl1pPr marL="685800" marR="22860" indent="0" algn="l">
              <a:lnSpc>
                <a:spcPts val="2300"/>
              </a:lnSpc>
              <a:spcBef>
                <a:spcPts val="5535"/>
              </a:spcBef>
              <a:spcAft>
                <a:spcPts val="3705"/>
              </a:spcAft>
              <a:defRPr/>
            </a:lvl1pPr>
          </a:lstStyle>
          <a:p>
            <a:pPr marL="685800" marR="22860" indent="0" algn="l">
              <a:lnSpc>
                <a:spcPts val="3400"/>
              </a:lnSpc>
              <a:spcAft>
                <a:spcPts val="0"/>
              </a:spcAft>
            </a:pPr>
            <a:r>
              <a:rPr lang="en-US" sz="2800" spc="-5">
                <a:solidFill>
                  <a:srgbClr val="000000"/>
                </a:solidFill>
                <a:latin typeface="Calibri" panose="02020603050405020304" pitchFamily="2"/>
              </a:rPr>
              <a:t>The </a:t>
            </a:r>
            <a:r>
              <a:rPr lang="en-US" sz="2750" i="1" spc="-5">
                <a:solidFill>
                  <a:srgbClr val="000000"/>
                </a:solidFill>
                <a:latin typeface="Calibri" panose="02020603050405020304" pitchFamily="2"/>
              </a:rPr>
              <a:t>ESEA </a:t>
            </a:r>
            <a:r>
              <a:rPr lang="en-US" sz="2800" spc="-5">
                <a:solidFill>
                  <a:srgbClr val="000000"/>
                </a:solidFill>
                <a:latin typeface="Calibri" panose="02020603050405020304" pitchFamily="2"/>
              </a:rPr>
              <a:t>requires LEAs to provide for the </a:t>
            </a:r>
          </a:p>
          <a:p>
            <a:pPr marL="685800" marR="22860" indent="0" algn="l">
              <a:lnSpc>
                <a:spcPts val="2800"/>
              </a:lnSpc>
              <a:spcBef>
                <a:spcPts val="280"/>
              </a:spcBef>
              <a:spcAft>
                <a:spcPts val="0"/>
              </a:spcAft>
            </a:pPr>
            <a:r>
              <a:rPr lang="en-US" sz="2800" spc="-10">
                <a:solidFill>
                  <a:srgbClr val="000000"/>
                </a:solidFill>
                <a:latin typeface="Calibri" panose="02020603050405020304" pitchFamily="2"/>
              </a:rPr>
              <a:t>equitable participation of private school </a:t>
            </a:r>
          </a:p>
          <a:p>
            <a:pPr marL="685800" marR="22860" indent="0" algn="l">
              <a:lnSpc>
                <a:spcPts val="2800"/>
              </a:lnSpc>
              <a:spcBef>
                <a:spcPts val="520"/>
              </a:spcBef>
              <a:spcAft>
                <a:spcPts val="0"/>
              </a:spcAft>
            </a:pPr>
            <a:r>
              <a:rPr lang="en-US" sz="2800" spc="-5">
                <a:solidFill>
                  <a:srgbClr val="000000"/>
                </a:solidFill>
                <a:latin typeface="Calibri" panose="02020603050405020304" pitchFamily="2"/>
              </a:rPr>
              <a:t>students, teachers and, in some cases, parents </a:t>
            </a:r>
          </a:p>
          <a:p>
            <a:pPr marL="685800" marR="960120" indent="0" algn="l">
              <a:lnSpc>
                <a:spcPts val="3400"/>
              </a:lnSpc>
              <a:spcBef>
                <a:spcPts val="240"/>
              </a:spcBef>
              <a:spcAft>
                <a:spcPts val="0"/>
              </a:spcAft>
            </a:pPr>
            <a:r>
              <a:rPr lang="en-US" sz="2800" spc="0">
                <a:solidFill>
                  <a:srgbClr val="000000"/>
                </a:solidFill>
                <a:latin typeface="Calibri" panose="02020603050405020304" pitchFamily="2"/>
              </a:rPr>
              <a:t>and other education personnel in some of the </a:t>
            </a:r>
            <a:r>
              <a:rPr lang="en-US" sz="2750" i="1" spc="0">
                <a:solidFill>
                  <a:srgbClr val="000000"/>
                </a:solidFill>
                <a:latin typeface="Calibri" panose="02020603050405020304" pitchFamily="2"/>
              </a:rPr>
              <a:t>ESEA’s </a:t>
            </a:r>
            <a:r>
              <a:rPr lang="en-US" sz="2750" spc="0">
                <a:solidFill>
                  <a:srgbClr val="000000"/>
                </a:solidFill>
                <a:latin typeface="Calibri" panose="02020603050405020304" pitchFamily="2"/>
              </a:rPr>
              <a:t>major programs, including Title IV, Part A </a:t>
            </a:r>
          </a:p>
          <a:p>
            <a:pPr marL="685800" marR="22860" indent="0" algn="l">
              <a:lnSpc>
                <a:spcPts val="2800"/>
              </a:lnSpc>
              <a:spcBef>
                <a:spcPts val="280"/>
              </a:spcBef>
              <a:spcAft>
                <a:spcPts val="0"/>
              </a:spcAft>
            </a:pPr>
            <a:r>
              <a:rPr lang="en-US" sz="2800" spc="0">
                <a:solidFill>
                  <a:srgbClr val="000000"/>
                </a:solidFill>
                <a:latin typeface="Calibri" panose="02020603050405020304" pitchFamily="2"/>
              </a:rPr>
              <a:t>Student Support and Academic Enrichment </a:t>
            </a:r>
          </a:p>
          <a:p>
            <a:pPr marL="685800" marR="22860" indent="0" algn="l">
              <a:lnSpc>
                <a:spcPts val="2800"/>
              </a:lnSpc>
              <a:spcBef>
                <a:spcPts val="520"/>
              </a:spcBef>
              <a:spcAft>
                <a:spcPts val="0"/>
              </a:spcAft>
            </a:pPr>
            <a:r>
              <a:rPr lang="en-US" sz="2800" spc="-45">
                <a:solidFill>
                  <a:srgbClr val="000000"/>
                </a:solidFill>
                <a:latin typeface="Calibri" panose="02020603050405020304" pitchFamily="2"/>
              </a:rPr>
              <a:t>Grants. </a:t>
            </a:r>
          </a:p>
          <a:p>
            <a:pPr marL="685800" marR="22860" indent="0" algn="l">
              <a:lnSpc>
                <a:spcPts val="2300"/>
              </a:lnSpc>
              <a:spcBef>
                <a:spcPts val="5535"/>
              </a:spcBef>
              <a:spcAft>
                <a:spcPts val="3705"/>
              </a:spcAft>
            </a:pPr>
            <a:r>
              <a:rPr lang="en-US" sz="1950" i="1" spc="0">
                <a:solidFill>
                  <a:srgbClr val="1F487C"/>
                </a:solidFill>
                <a:latin typeface="Calibri" panose="02020603050405020304" pitchFamily="2"/>
              </a:rPr>
              <a:t>ESEA Title VIII, Part F, </a:t>
            </a:r>
            <a:r>
              <a:rPr lang="en-US" sz="1950" i="1" spc="0">
                <a:solidFill>
                  <a:srgbClr val="1F487C"/>
                </a:solidFill>
                <a:latin typeface="Arial" panose="02020603050405020304" pitchFamily="2"/>
              </a:rPr>
              <a:t>§ </a:t>
            </a:r>
            <a:r>
              <a:rPr lang="en-US" sz="1950" i="1" spc="0">
                <a:solidFill>
                  <a:srgbClr val="1F487C"/>
                </a:solidFill>
                <a:latin typeface="Calibri" panose="02020603050405020304" pitchFamily="2"/>
              </a:rPr>
              <a:t>8501 </a:t>
            </a:r>
          </a:p>
        </p:txBody>
      </p:sp>
      <p:sp>
        <p:nvSpPr>
          <p:cNvPr id="7" name="Text Placeholder 6"/>
          <p:cNvSpPr>
            <a:spLocks noGrp="1"/>
          </p:cNvSpPr>
          <p:nvPr>
            <p:ph type="body" idx="10"/>
          </p:nvPr>
        </p:nvSpPr>
        <p:spPr>
          <a:xfrm>
            <a:off x="194734" y="6449060"/>
            <a:ext cx="11396133" cy="193040"/>
          </a:xfrm>
          <a:prstGeom prst="rect">
            <a:avLst/>
          </a:prstGeom>
          <a:noFill/>
          <a:ln w="0" cmpd="sng">
            <a:noFill/>
            <a:prstDash val="solid"/>
          </a:ln>
        </p:spPr>
        <p:txBody>
          <a:bodyPr vert="horz" lIns="0" tIns="0" rIns="0" bIns="0" anchor="t"/>
          <a:lstStyle>
            <a:lvl1pPr marL="0" marR="22860" indent="0" algn="r">
              <a:lnSpc>
                <a:spcPts val="1400"/>
              </a:lnSpc>
              <a:spcAft>
                <a:spcPts val="55"/>
              </a:spcAft>
              <a:defRPr/>
            </a:lvl1pPr>
          </a:lstStyle>
          <a:p>
            <a:pPr marL="0" marR="22860" indent="0" algn="r">
              <a:lnSpc>
                <a:spcPts val="1400"/>
              </a:lnSpc>
              <a:spcAft>
                <a:spcPts val="55"/>
              </a:spcAft>
            </a:pPr>
            <a:r>
              <a:rPr lang="en-US" sz="1250" spc="0">
                <a:solidFill>
                  <a:srgbClr val="000000"/>
                </a:solidFill>
                <a:latin typeface="Arial" panose="02020603050405020304" pitchFamily="2"/>
              </a:rPr>
              <a:t>8 </a:t>
            </a:r>
          </a:p>
        </p:txBody>
      </p:sp>
    </p:spTree>
    <p:extLst>
      <p:ext uri="{BB962C8B-B14F-4D97-AF65-F5344CB8AC3E}">
        <p14:creationId xmlns:p14="http://schemas.microsoft.com/office/powerpoint/2010/main" val="303530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9600" y="1428750"/>
            <a:ext cx="10989733" cy="3562350"/>
          </a:xfrm>
          <a:prstGeom prst="rect">
            <a:avLst/>
          </a:prstGeom>
          <a:noFill/>
          <a:ln w="0" cmpd="sng">
            <a:noFill/>
            <a:prstDash val="solid"/>
          </a:ln>
        </p:spPr>
        <p:txBody>
          <a:bodyPr vert="horz" lIns="0" tIns="633095" rIns="0" bIns="0" anchor="t"/>
          <a:lstStyle>
            <a:lvl1pPr marL="91440" marR="0" indent="0" algn="just">
              <a:lnSpc>
                <a:spcPts val="2800"/>
              </a:lnSpc>
              <a:spcBef>
                <a:spcPts val="515"/>
              </a:spcBef>
              <a:spcAft>
                <a:spcPts val="0"/>
              </a:spcAft>
              <a:defRPr/>
            </a:lvl1pPr>
          </a:lstStyle>
          <a:p>
            <a:pPr marL="91440" marR="0" indent="0" algn="just">
              <a:lnSpc>
                <a:spcPts val="2800"/>
              </a:lnSpc>
              <a:spcAft>
                <a:spcPts val="0"/>
              </a:spcAft>
            </a:pPr>
            <a:r>
              <a:rPr lang="en-US" sz="2800" spc="-10">
                <a:solidFill>
                  <a:srgbClr val="000000"/>
                </a:solidFill>
                <a:latin typeface="Calibri" panose="02020603050405020304" pitchFamily="2"/>
              </a:rPr>
              <a:t>Participation in a Federal or State private school choice </a:t>
            </a:r>
          </a:p>
          <a:p>
            <a:pPr marL="91440" marR="0" indent="0" algn="just">
              <a:lnSpc>
                <a:spcPts val="2800"/>
              </a:lnSpc>
              <a:spcBef>
                <a:spcPts val="515"/>
              </a:spcBef>
              <a:spcAft>
                <a:spcPts val="0"/>
              </a:spcAft>
            </a:pPr>
            <a:r>
              <a:rPr lang="en-US" sz="2800" spc="-10">
                <a:solidFill>
                  <a:srgbClr val="000000"/>
                </a:solidFill>
                <a:latin typeface="Calibri" panose="02020603050405020304" pitchFamily="2"/>
              </a:rPr>
              <a:t>program does not affect a private school student’s </a:t>
            </a:r>
          </a:p>
          <a:p>
            <a:pPr marL="91440" marR="0" indent="0" algn="just">
              <a:lnSpc>
                <a:spcPts val="2800"/>
              </a:lnSpc>
              <a:spcBef>
                <a:spcPts val="515"/>
              </a:spcBef>
              <a:spcAft>
                <a:spcPts val="0"/>
              </a:spcAft>
            </a:pPr>
            <a:r>
              <a:rPr lang="en-US" sz="2800" spc="-5">
                <a:solidFill>
                  <a:srgbClr val="000000"/>
                </a:solidFill>
                <a:latin typeface="Calibri" panose="02020603050405020304" pitchFamily="2"/>
              </a:rPr>
              <a:t>eligibility for equitable services under an ESEA program. </a:t>
            </a:r>
          </a:p>
          <a:p>
            <a:pPr marL="91440" marR="0" indent="0" algn="just">
              <a:lnSpc>
                <a:spcPts val="2800"/>
              </a:lnSpc>
              <a:spcBef>
                <a:spcPts val="515"/>
              </a:spcBef>
              <a:spcAft>
                <a:spcPts val="0"/>
              </a:spcAft>
            </a:pPr>
            <a:r>
              <a:rPr lang="en-US" sz="2800" spc="-10">
                <a:solidFill>
                  <a:srgbClr val="000000"/>
                </a:solidFill>
                <a:latin typeface="Calibri" panose="02020603050405020304" pitchFamily="2"/>
              </a:rPr>
              <a:t>Regardless of the source of funds paying a private </a:t>
            </a:r>
          </a:p>
          <a:p>
            <a:pPr marL="91440" marR="0" indent="0" algn="just">
              <a:lnSpc>
                <a:spcPts val="2900"/>
              </a:lnSpc>
              <a:spcBef>
                <a:spcPts val="490"/>
              </a:spcBef>
              <a:spcAft>
                <a:spcPts val="0"/>
              </a:spcAft>
            </a:pPr>
            <a:r>
              <a:rPr lang="en-US" sz="2800" spc="-5">
                <a:solidFill>
                  <a:srgbClr val="000000"/>
                </a:solidFill>
                <a:latin typeface="Calibri" panose="02020603050405020304" pitchFamily="2"/>
              </a:rPr>
              <a:t>school student’s tuition, a student is eligible for </a:t>
            </a:r>
          </a:p>
          <a:p>
            <a:pPr marL="91440" marR="0" indent="0" algn="just">
              <a:lnSpc>
                <a:spcPts val="2800"/>
              </a:lnSpc>
              <a:spcBef>
                <a:spcPts val="515"/>
              </a:spcBef>
              <a:spcAft>
                <a:spcPts val="0"/>
              </a:spcAft>
            </a:pPr>
            <a:r>
              <a:rPr lang="en-US" sz="2800" spc="-5">
                <a:solidFill>
                  <a:srgbClr val="000000"/>
                </a:solidFill>
                <a:latin typeface="Calibri" panose="02020603050405020304" pitchFamily="2"/>
              </a:rPr>
              <a:t>equitable services under the ESEA if the student meets </a:t>
            </a:r>
          </a:p>
          <a:p>
            <a:pPr marL="91440" marR="0" indent="0" algn="just">
              <a:lnSpc>
                <a:spcPts val="2800"/>
              </a:lnSpc>
              <a:spcBef>
                <a:spcPts val="515"/>
              </a:spcBef>
              <a:spcAft>
                <a:spcPts val="0"/>
              </a:spcAft>
            </a:pPr>
            <a:r>
              <a:rPr lang="en-US" sz="2800" spc="-5">
                <a:solidFill>
                  <a:srgbClr val="000000"/>
                </a:solidFill>
                <a:latin typeface="Calibri" panose="02020603050405020304" pitchFamily="2"/>
              </a:rPr>
              <a:t>the eligibility requirements of the respective program. </a:t>
            </a:r>
          </a:p>
        </p:txBody>
      </p:sp>
    </p:spTree>
    <p:extLst>
      <p:ext uri="{BB962C8B-B14F-4D97-AF65-F5344CB8AC3E}">
        <p14:creationId xmlns:p14="http://schemas.microsoft.com/office/powerpoint/2010/main" val="153411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03674" y="1428751"/>
            <a:ext cx="10989733" cy="549275"/>
          </a:xfrm>
          <a:prstGeom prst="rect">
            <a:avLst/>
          </a:prstGeom>
          <a:noFill/>
          <a:ln w="0" cmpd="sng">
            <a:noFill/>
            <a:prstDash val="solid"/>
          </a:ln>
        </p:spPr>
        <p:txBody>
          <a:bodyPr vert="horz" lIns="0" tIns="287655" rIns="0" bIns="0" anchor="t"/>
          <a:lstStyle>
            <a:lvl1pPr marL="320040" marR="22860" indent="0" algn="just">
              <a:lnSpc>
                <a:spcPts val="2400"/>
              </a:lnSpc>
              <a:spcAft>
                <a:spcPts val="0"/>
              </a:spcAft>
              <a:defRPr/>
            </a:lvl1pPr>
          </a:lstStyle>
          <a:p>
            <a:pPr marL="320040" marR="22860" indent="0" algn="just">
              <a:lnSpc>
                <a:spcPts val="2400"/>
              </a:lnSpc>
              <a:spcAft>
                <a:spcPts val="0"/>
              </a:spcAft>
            </a:pPr>
            <a:r>
              <a:rPr lang="en-US" sz="2350" spc="0">
                <a:solidFill>
                  <a:srgbClr val="000000"/>
                </a:solidFill>
                <a:latin typeface="Calibri" panose="02020603050405020304" pitchFamily="2"/>
              </a:rPr>
              <a:t>The LEA: </a:t>
            </a:r>
          </a:p>
        </p:txBody>
      </p:sp>
      <p:sp>
        <p:nvSpPr>
          <p:cNvPr id="7" name="Text Placeholder 6"/>
          <p:cNvSpPr>
            <a:spLocks noGrp="1"/>
          </p:cNvSpPr>
          <p:nvPr>
            <p:ph type="body" idx="10"/>
          </p:nvPr>
        </p:nvSpPr>
        <p:spPr>
          <a:xfrm>
            <a:off x="1499447" y="1978025"/>
            <a:ext cx="10093960" cy="3778250"/>
          </a:xfrm>
          <a:prstGeom prst="rect">
            <a:avLst/>
          </a:prstGeom>
          <a:noFill/>
          <a:ln w="0" cmpd="sng">
            <a:noFill/>
            <a:prstDash val="solid"/>
          </a:ln>
        </p:spPr>
        <p:txBody>
          <a:bodyPr vert="horz" lIns="0" tIns="96520" rIns="0" bIns="0" anchor="t"/>
          <a:lstStyle>
            <a:lvl1pPr marL="0" marR="22860" indent="0" algn="just">
              <a:lnSpc>
                <a:spcPts val="2400"/>
              </a:lnSpc>
              <a:spcBef>
                <a:spcPts val="0"/>
              </a:spcBef>
              <a:spcAft>
                <a:spcPts val="1020"/>
              </a:spcAft>
              <a:defRPr/>
            </a:lvl1pPr>
          </a:lstStyle>
          <a:p>
            <a:pPr marL="0" marR="22860" indent="0" algn="just">
              <a:lnSpc>
                <a:spcPts val="2600"/>
              </a:lnSpc>
              <a:spcAft>
                <a:spcPts val="0"/>
              </a:spcAft>
            </a:pPr>
            <a:r>
              <a:rPr lang="en-US" sz="2350" b="1" spc="15">
                <a:solidFill>
                  <a:srgbClr val="000000"/>
                </a:solidFill>
                <a:latin typeface="Calibri" panose="02020603050405020304" pitchFamily="2"/>
              </a:rPr>
              <a:t>Assesses, addresses and evaluates the needs </a:t>
            </a:r>
            <a:r>
              <a:rPr lang="en-US" sz="2350" spc="15">
                <a:solidFill>
                  <a:srgbClr val="000000"/>
                </a:solidFill>
                <a:latin typeface="Calibri" panose="02020603050405020304" pitchFamily="2"/>
              </a:rPr>
              <a:t>of private </a:t>
            </a:r>
          </a:p>
          <a:p>
            <a:pPr marL="0" marR="22860" indent="0" algn="just">
              <a:lnSpc>
                <a:spcPts val="2400"/>
              </a:lnSpc>
              <a:spcBef>
                <a:spcPts val="0"/>
              </a:spcBef>
              <a:spcAft>
                <a:spcPts val="0"/>
              </a:spcAft>
            </a:pPr>
            <a:r>
              <a:rPr lang="en-US" sz="2350" spc="10">
                <a:solidFill>
                  <a:srgbClr val="000000"/>
                </a:solidFill>
                <a:latin typeface="Calibri" panose="02020603050405020304" pitchFamily="2"/>
              </a:rPr>
              <a:t>school children and teachers; </a:t>
            </a:r>
          </a:p>
          <a:p>
            <a:pPr marL="0" marR="22860" indent="0" algn="just">
              <a:lnSpc>
                <a:spcPts val="2600"/>
              </a:lnSpc>
              <a:spcBef>
                <a:spcPts val="765"/>
              </a:spcBef>
              <a:spcAft>
                <a:spcPts val="0"/>
              </a:spcAft>
            </a:pPr>
            <a:r>
              <a:rPr lang="en-US" sz="2350" spc="15">
                <a:solidFill>
                  <a:srgbClr val="000000"/>
                </a:solidFill>
                <a:latin typeface="Calibri" panose="02020603050405020304" pitchFamily="2"/>
              </a:rPr>
              <a:t>Provides benefits and services that </a:t>
            </a:r>
            <a:r>
              <a:rPr lang="en-US" sz="2350" b="1" spc="15">
                <a:solidFill>
                  <a:srgbClr val="000000"/>
                </a:solidFill>
                <a:latin typeface="Calibri" panose="02020603050405020304" pitchFamily="2"/>
              </a:rPr>
              <a:t>meet the needs </a:t>
            </a:r>
            <a:r>
              <a:rPr lang="en-US" sz="2350" spc="15">
                <a:solidFill>
                  <a:srgbClr val="000000"/>
                </a:solidFill>
                <a:latin typeface="Calibri" panose="02020603050405020304" pitchFamily="2"/>
              </a:rPr>
              <a:t>of </a:t>
            </a:r>
          </a:p>
          <a:p>
            <a:pPr marL="0" marR="22860" indent="0" algn="just">
              <a:lnSpc>
                <a:spcPts val="2400"/>
              </a:lnSpc>
              <a:spcBef>
                <a:spcPts val="0"/>
              </a:spcBef>
              <a:spcAft>
                <a:spcPts val="0"/>
              </a:spcAft>
            </a:pPr>
            <a:r>
              <a:rPr lang="en-US" sz="2350" spc="5">
                <a:solidFill>
                  <a:srgbClr val="000000"/>
                </a:solidFill>
                <a:latin typeface="Calibri" panose="02020603050405020304" pitchFamily="2"/>
              </a:rPr>
              <a:t>private school children and teachers; </a:t>
            </a:r>
          </a:p>
          <a:p>
            <a:pPr marL="0" marR="22860" indent="0" algn="just">
              <a:lnSpc>
                <a:spcPts val="2600"/>
              </a:lnSpc>
              <a:spcBef>
                <a:spcPts val="745"/>
              </a:spcBef>
              <a:spcAft>
                <a:spcPts val="0"/>
              </a:spcAft>
            </a:pPr>
            <a:r>
              <a:rPr lang="en-US" sz="2350" spc="15">
                <a:solidFill>
                  <a:srgbClr val="000000"/>
                </a:solidFill>
                <a:latin typeface="Calibri" panose="02020603050405020304" pitchFamily="2"/>
              </a:rPr>
              <a:t>Spends an </a:t>
            </a:r>
            <a:r>
              <a:rPr lang="en-US" sz="2350" b="1" spc="15">
                <a:solidFill>
                  <a:srgbClr val="000000"/>
                </a:solidFill>
                <a:latin typeface="Calibri" panose="02020603050405020304" pitchFamily="2"/>
              </a:rPr>
              <a:t>equal amount of funds </a:t>
            </a:r>
            <a:r>
              <a:rPr lang="en-US" sz="2350" spc="15">
                <a:solidFill>
                  <a:srgbClr val="000000"/>
                </a:solidFill>
                <a:latin typeface="Calibri" panose="02020603050405020304" pitchFamily="2"/>
              </a:rPr>
              <a:t>per student to </a:t>
            </a:r>
          </a:p>
          <a:p>
            <a:pPr marL="0" marR="22860" indent="0" algn="just">
              <a:lnSpc>
                <a:spcPts val="2400"/>
              </a:lnSpc>
              <a:spcBef>
                <a:spcPts val="0"/>
              </a:spcBef>
              <a:spcAft>
                <a:spcPts val="0"/>
              </a:spcAft>
            </a:pPr>
            <a:r>
              <a:rPr lang="en-US" sz="2350" spc="0">
                <a:solidFill>
                  <a:srgbClr val="000000"/>
                </a:solidFill>
                <a:latin typeface="Calibri" panose="02020603050405020304" pitchFamily="2"/>
              </a:rPr>
              <a:t>provide services; and </a:t>
            </a:r>
          </a:p>
          <a:p>
            <a:pPr marL="0" marR="22860" indent="0" algn="just">
              <a:lnSpc>
                <a:spcPts val="2500"/>
              </a:lnSpc>
              <a:spcBef>
                <a:spcPts val="745"/>
              </a:spcBef>
              <a:spcAft>
                <a:spcPts val="0"/>
              </a:spcAft>
            </a:pPr>
            <a:r>
              <a:rPr lang="en-US" sz="2350" spc="10">
                <a:solidFill>
                  <a:srgbClr val="000000"/>
                </a:solidFill>
                <a:latin typeface="Calibri" panose="02020603050405020304" pitchFamily="2"/>
              </a:rPr>
              <a:t>Provides private school children and teachers with an </a:t>
            </a:r>
          </a:p>
          <a:p>
            <a:pPr marL="0" marR="22860" indent="0" algn="just">
              <a:lnSpc>
                <a:spcPts val="2600"/>
              </a:lnSpc>
              <a:spcBef>
                <a:spcPts val="145"/>
              </a:spcBef>
              <a:spcAft>
                <a:spcPts val="0"/>
              </a:spcAft>
            </a:pPr>
            <a:r>
              <a:rPr lang="en-US" sz="2350" b="1" spc="15">
                <a:solidFill>
                  <a:srgbClr val="000000"/>
                </a:solidFill>
                <a:latin typeface="Calibri" panose="02020603050405020304" pitchFamily="2"/>
              </a:rPr>
              <a:t>opportunity to participate in activities equivalent to </a:t>
            </a:r>
          </a:p>
          <a:p>
            <a:pPr marL="0" marR="22860" indent="0" algn="just">
              <a:lnSpc>
                <a:spcPts val="2600"/>
              </a:lnSpc>
              <a:spcBef>
                <a:spcPts val="0"/>
              </a:spcBef>
              <a:spcAft>
                <a:spcPts val="0"/>
              </a:spcAft>
            </a:pPr>
            <a:r>
              <a:rPr lang="en-US" sz="2350" b="1" spc="15">
                <a:solidFill>
                  <a:srgbClr val="000000"/>
                </a:solidFill>
                <a:latin typeface="Calibri" panose="02020603050405020304" pitchFamily="2"/>
              </a:rPr>
              <a:t>the opportunity provided public school children </a:t>
            </a:r>
            <a:r>
              <a:rPr lang="en-US" sz="2350" spc="15">
                <a:solidFill>
                  <a:srgbClr val="000000"/>
                </a:solidFill>
                <a:latin typeface="Calibri" panose="02020603050405020304" pitchFamily="2"/>
              </a:rPr>
              <a:t>and </a:t>
            </a:r>
          </a:p>
          <a:p>
            <a:pPr marL="0" marR="22860" indent="0" algn="just">
              <a:lnSpc>
                <a:spcPts val="2400"/>
              </a:lnSpc>
              <a:spcBef>
                <a:spcPts val="0"/>
              </a:spcBef>
              <a:spcAft>
                <a:spcPts val="1020"/>
              </a:spcAft>
            </a:pPr>
            <a:r>
              <a:rPr lang="en-US" sz="2350" spc="-5">
                <a:solidFill>
                  <a:srgbClr val="000000"/>
                </a:solidFill>
                <a:latin typeface="Calibri" panose="02020603050405020304" pitchFamily="2"/>
              </a:rPr>
              <a:t>teachers. </a:t>
            </a:r>
          </a:p>
        </p:txBody>
      </p:sp>
      <p:sp>
        <p:nvSpPr>
          <p:cNvPr id="8" name="Text Placeholder 7"/>
          <p:cNvSpPr>
            <a:spLocks noGrp="1"/>
          </p:cNvSpPr>
          <p:nvPr>
            <p:ph type="body" idx="10"/>
          </p:nvPr>
        </p:nvSpPr>
        <p:spPr>
          <a:xfrm>
            <a:off x="603674" y="5756276"/>
            <a:ext cx="10989733" cy="681355"/>
          </a:xfrm>
          <a:prstGeom prst="rect">
            <a:avLst/>
          </a:prstGeom>
          <a:noFill/>
          <a:ln w="0" cmpd="sng">
            <a:noFill/>
            <a:prstDash val="solid"/>
          </a:ln>
        </p:spPr>
        <p:txBody>
          <a:bodyPr vert="horz" lIns="0" tIns="29210" rIns="0" bIns="0" anchor="t"/>
          <a:lstStyle>
            <a:lvl1pPr marL="548640" marR="22860" indent="0" algn="l">
              <a:lnSpc>
                <a:spcPts val="2000"/>
              </a:lnSpc>
              <a:spcAft>
                <a:spcPts val="3095"/>
              </a:spcAft>
              <a:defRPr/>
            </a:lvl1pPr>
          </a:lstStyle>
          <a:p>
            <a:pPr marL="548640" marR="22860" indent="0" algn="l">
              <a:lnSpc>
                <a:spcPts val="2000"/>
              </a:lnSpc>
              <a:spcAft>
                <a:spcPts val="3095"/>
              </a:spcAft>
            </a:pPr>
            <a:r>
              <a:rPr lang="en-US" sz="2000" i="1" spc="0">
                <a:solidFill>
                  <a:srgbClr val="1F487C"/>
                </a:solidFill>
                <a:latin typeface="Calibri" panose="02020603050405020304" pitchFamily="2"/>
              </a:rPr>
              <a:t>34 Code of Federal Regulations (CFR) 299.7 </a:t>
            </a:r>
          </a:p>
        </p:txBody>
      </p:sp>
      <p:sp>
        <p:nvSpPr>
          <p:cNvPr id="9" name="Text Placeholder 8"/>
          <p:cNvSpPr>
            <a:spLocks noGrp="1"/>
          </p:cNvSpPr>
          <p:nvPr>
            <p:ph type="body" idx="10"/>
          </p:nvPr>
        </p:nvSpPr>
        <p:spPr>
          <a:xfrm>
            <a:off x="603674" y="6437630"/>
            <a:ext cx="10989733" cy="204470"/>
          </a:xfrm>
          <a:prstGeom prst="rect">
            <a:avLst/>
          </a:prstGeom>
          <a:noFill/>
          <a:ln w="0" cmpd="sng">
            <a:noFill/>
            <a:prstDash val="solid"/>
          </a:ln>
        </p:spPr>
        <p:txBody>
          <a:bodyPr vert="horz" lIns="0" tIns="5715" rIns="0" bIns="0" anchor="t"/>
          <a:lstStyle>
            <a:lvl1pPr marL="0" marR="22860" indent="0" algn="r">
              <a:lnSpc>
                <a:spcPts val="1500"/>
              </a:lnSpc>
              <a:spcAft>
                <a:spcPts val="30"/>
              </a:spcAft>
              <a:defRPr/>
            </a:lvl1pPr>
          </a:lstStyle>
          <a:p>
            <a:pPr marL="0" marR="22860" indent="0" algn="r">
              <a:lnSpc>
                <a:spcPts val="1500"/>
              </a:lnSpc>
              <a:spcAft>
                <a:spcPts val="30"/>
              </a:spcAft>
            </a:pPr>
            <a:r>
              <a:rPr lang="en-US" sz="1350" spc="100">
                <a:solidFill>
                  <a:srgbClr val="000000"/>
                </a:solidFill>
                <a:latin typeface="Arial" panose="02020603050405020304" pitchFamily="2"/>
              </a:rPr>
              <a:t>10 </a:t>
            </a:r>
          </a:p>
        </p:txBody>
      </p:sp>
    </p:spTree>
    <p:extLst>
      <p:ext uri="{BB962C8B-B14F-4D97-AF65-F5344CB8AC3E}">
        <p14:creationId xmlns:p14="http://schemas.microsoft.com/office/powerpoint/2010/main" val="201109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7465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0F6061-AA6C-40A0-9915-0121AA774FC7}" type="datetimeFigureOut">
              <a:rPr lang="en-US" smtClean="0"/>
              <a:t>10/30/2023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580C90-8EB6-4938-BCD7-876DF63A55D0}" type="slidenum">
              <a:rPr lang="en-US" smtClean="0"/>
              <a:t>‹#›</a:t>
            </a:fld>
            <a:endParaRPr lang="en-US"/>
          </a:p>
        </p:txBody>
      </p:sp>
    </p:spTree>
    <p:extLst>
      <p:ext uri="{BB962C8B-B14F-4D97-AF65-F5344CB8AC3E}">
        <p14:creationId xmlns:p14="http://schemas.microsoft.com/office/powerpoint/2010/main" val="24425712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ridegms.blob.core.windows.net/documentlibrary/AD1211E4-9E97-46FD-94B9-DE7B0B8535C2.docx"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277A_85DB09D1.xml"/><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microsoft.com/office/2018/10/relationships/comments" Target="../comments/modernComment_2783_FFA004F6.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9.xml"/><Relationship Id="rId11" Type="http://schemas.openxmlformats.org/officeDocument/2006/relationships/image" Target="../media/image27.jpeg"/><Relationship Id="rId5" Type="http://schemas.openxmlformats.org/officeDocument/2006/relationships/diagramQuickStyle" Target="../diagrams/quickStyle9.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diagramLayout" Target="../diagrams/layout9.xml"/><Relationship Id="rId9" Type="http://schemas.openxmlformats.org/officeDocument/2006/relationships/image" Target="../media/image25.jpe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2772_1CE22906.xml"/><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786_B090E296.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mailto:ombudsman@ride.ri.gov" TargetMode="Externa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4.xml"/><Relationship Id="rId3" Type="http://schemas.microsoft.com/office/2018/10/relationships/comments" Target="../comments/modernComment_2723_276D8B27.xml"/><Relationship Id="rId7" Type="http://schemas.openxmlformats.org/officeDocument/2006/relationships/diagramQuickStyle" Target="../diagrams/quickStyle14.xm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4.png"/><Relationship Id="rId9" Type="http://schemas.microsoft.com/office/2007/relationships/diagramDrawing" Target="../diagrams/drawing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2750_9F46C9C5.xm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microsoft.com/office/2018/10/relationships/comments" Target="../comments/modernComment_2790_7FC79B86.xml"/><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18/10/relationships/comments" Target="../comments/modernComment_273C_C4F0DF9A.xml"/><Relationship Id="rId7" Type="http://schemas.openxmlformats.org/officeDocument/2006/relationships/diagramColors" Target="../diagrams/colors15.xml"/><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4.svg"/><Relationship Id="rId4" Type="http://schemas.openxmlformats.org/officeDocument/2006/relationships/diagramData" Target="../diagrams/data15.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18/10/relationships/comments" Target="../comments/modernComment_2741_AB3A587B.xml"/><Relationship Id="rId7" Type="http://schemas.openxmlformats.org/officeDocument/2006/relationships/diagramColors" Target="../diagrams/colors17.xml"/><Relationship Id="rId2" Type="http://schemas.openxmlformats.org/officeDocument/2006/relationships/notesSlide" Target="../notesSlides/notesSlide45.xml"/><Relationship Id="rId1" Type="http://schemas.openxmlformats.org/officeDocument/2006/relationships/slideLayout" Target="../slideLayouts/slideLayout26.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6.xml"/><Relationship Id="rId1" Type="http://schemas.openxmlformats.org/officeDocument/2006/relationships/slideLayout" Target="../slideLayouts/slideLayout2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0.xml"/><Relationship Id="rId1" Type="http://schemas.openxmlformats.org/officeDocument/2006/relationships/slideLayout" Target="../slideLayouts/slideLayout26.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9.jpeg"/><Relationship Id="rId7" Type="http://schemas.openxmlformats.org/officeDocument/2006/relationships/diagramColors" Target="../diagrams/colors21.xml"/><Relationship Id="rId2" Type="http://schemas.openxmlformats.org/officeDocument/2006/relationships/notesSlide" Target="../notesSlides/notesSlide53.xml"/><Relationship Id="rId1" Type="http://schemas.openxmlformats.org/officeDocument/2006/relationships/slideLayout" Target="../slideLayouts/slideLayout26.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22.xml"/><Relationship Id="rId3" Type="http://schemas.microsoft.com/office/2018/10/relationships/comments" Target="../comments/modernComment_275A_98A544FF.xml"/><Relationship Id="rId7" Type="http://schemas.openxmlformats.org/officeDocument/2006/relationships/diagramQuickStyle" Target="../diagrams/quickStyle22.xml"/><Relationship Id="rId2" Type="http://schemas.openxmlformats.org/officeDocument/2006/relationships/notesSlide" Target="../notesSlides/notesSlide54.xml"/><Relationship Id="rId1" Type="http://schemas.openxmlformats.org/officeDocument/2006/relationships/slideLayout" Target="../slideLayouts/slideLayout26.xml"/><Relationship Id="rId6" Type="http://schemas.openxmlformats.org/officeDocument/2006/relationships/diagramLayout" Target="../diagrams/layout22.xml"/><Relationship Id="rId11" Type="http://schemas.openxmlformats.org/officeDocument/2006/relationships/image" Target="../media/image4.svg"/><Relationship Id="rId5" Type="http://schemas.openxmlformats.org/officeDocument/2006/relationships/diagramData" Target="../diagrams/data22.xml"/><Relationship Id="rId10" Type="http://schemas.openxmlformats.org/officeDocument/2006/relationships/image" Target="../media/image3.png"/><Relationship Id="rId4" Type="http://schemas.openxmlformats.org/officeDocument/2006/relationships/image" Target="../media/image40.png"/><Relationship Id="rId9" Type="http://schemas.microsoft.com/office/2007/relationships/diagramDrawing" Target="../diagrams/drawing22.xml"/></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diagramData" Target="../diagrams/data23.xml"/><Relationship Id="rId7" Type="http://schemas.microsoft.com/office/2007/relationships/diagramDrawing" Target="../diagrams/drawing23.xml"/><Relationship Id="rId12"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6.xml"/><Relationship Id="rId6" Type="http://schemas.openxmlformats.org/officeDocument/2006/relationships/diagramColors" Target="../diagrams/colors23.xml"/><Relationship Id="rId11" Type="http://schemas.openxmlformats.org/officeDocument/2006/relationships/image" Target="../media/image50.svg"/><Relationship Id="rId5" Type="http://schemas.openxmlformats.org/officeDocument/2006/relationships/diagramQuickStyle" Target="../diagrams/quickStyle23.xml"/><Relationship Id="rId10" Type="http://schemas.openxmlformats.org/officeDocument/2006/relationships/image" Target="../media/image49.png"/><Relationship Id="rId4" Type="http://schemas.openxmlformats.org/officeDocument/2006/relationships/diagramLayout" Target="../diagrams/layout23.xml"/><Relationship Id="rId9" Type="http://schemas.openxmlformats.org/officeDocument/2006/relationships/image" Target="../media/image48.svg"/></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t4pacenter.ed.gov/T4PAStatutes.aspx"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0.xml"/><Relationship Id="rId1" Type="http://schemas.openxmlformats.org/officeDocument/2006/relationships/slideLayout" Target="../slideLayouts/slideLayout2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3" Type="http://schemas.microsoft.com/office/2018/10/relationships/comments" Target="../comments/modernComment_2784_F82D8D85.xml"/><Relationship Id="rId7" Type="http://schemas.openxmlformats.org/officeDocument/2006/relationships/diagramColors" Target="../diagrams/colors25.xml"/><Relationship Id="rId12" Type="http://schemas.openxmlformats.org/officeDocument/2006/relationships/diagramColors" Target="../diagrams/colors26.xml"/><Relationship Id="rId2" Type="http://schemas.openxmlformats.org/officeDocument/2006/relationships/notesSlide" Target="../notesSlides/notesSlide63.xml"/><Relationship Id="rId1" Type="http://schemas.openxmlformats.org/officeDocument/2006/relationships/slideLayout" Target="../slideLayouts/slideLayout26.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64.xml"/><Relationship Id="rId1" Type="http://schemas.openxmlformats.org/officeDocument/2006/relationships/slideLayout" Target="../slideLayouts/slideLayout26.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7.xml"/><Relationship Id="rId1" Type="http://schemas.openxmlformats.org/officeDocument/2006/relationships/slideLayout" Target="../slideLayouts/slideLayout2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0.xml"/><Relationship Id="rId1" Type="http://schemas.openxmlformats.org/officeDocument/2006/relationships/slideLayout" Target="../slideLayouts/slideLayout25.xml"/><Relationship Id="rId5" Type="http://schemas.openxmlformats.org/officeDocument/2006/relationships/image" Target="../media/image4.sv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microsoft.com/office/2018/10/relationships/comments" Target="../comments/modernComment_2777_F819F9C3.xml"/><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microsoft.com/office/2018/10/relationships/comments" Target="../comments/modernComment_276A_BE866A4D.xml"/><Relationship Id="rId2" Type="http://schemas.openxmlformats.org/officeDocument/2006/relationships/notesSlide" Target="../notesSlides/notesSlide76.xml"/><Relationship Id="rId1" Type="http://schemas.openxmlformats.org/officeDocument/2006/relationships/slideLayout" Target="../slideLayouts/slideLayout26.xml"/><Relationship Id="rId4" Type="http://schemas.openxmlformats.org/officeDocument/2006/relationships/hyperlink" Target="https://t4pacenter.ed.gov/T4PAStatutes.aspx"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surveymonkey.com/r/2ZFKTGW" TargetMode="External"/><Relationship Id="rId7"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26.xml"/><Relationship Id="rId6" Type="http://schemas.openxmlformats.org/officeDocument/2006/relationships/hyperlink" Target="mailto:Ann.Hampson@ride.ri.gov" TargetMode="External"/><Relationship Id="rId5" Type="http://schemas.openxmlformats.org/officeDocument/2006/relationships/hyperlink" Target="mailto:Eileen.Botelho@ride.ri.gov" TargetMode="External"/><Relationship Id="rId4" Type="http://schemas.openxmlformats.org/officeDocument/2006/relationships/hyperlink" Target="mailto:Stephanie.Enos@ride.ri.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73E_776E03C6.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Autofit/>
          </a:bodyPr>
          <a:lstStyle/>
          <a:p>
            <a:r>
              <a:rPr lang="en-US" sz="3600" b="1">
                <a:solidFill>
                  <a:srgbClr val="0070C0"/>
                </a:solidFill>
                <a:latin typeface="Calibri"/>
                <a:cs typeface="Calibri"/>
              </a:rPr>
              <a:t>Title IV-A: Student Support and Academic Enrichment Grant</a:t>
            </a:r>
            <a:br>
              <a:rPr lang="en-US" sz="3600" b="1">
                <a:solidFill>
                  <a:srgbClr val="0070C0"/>
                </a:solidFill>
                <a:latin typeface="Calibri" panose="020F0502020204030204" pitchFamily="34" charset="0"/>
                <a:cs typeface="Calibri" panose="020F0502020204030204" pitchFamily="34" charset="0"/>
              </a:rPr>
            </a:br>
            <a:r>
              <a:rPr lang="en-US" sz="3600" b="1">
                <a:solidFill>
                  <a:srgbClr val="0070C0"/>
                </a:solidFill>
                <a:latin typeface="Calibri"/>
                <a:cs typeface="Calibri"/>
              </a:rPr>
              <a:t>CRP Rollout</a:t>
            </a:r>
            <a:endParaRPr lang="en-US" sz="2800">
              <a:solidFill>
                <a:srgbClr val="00B0F0"/>
              </a:solidFill>
              <a:latin typeface="Calibri"/>
              <a:cs typeface="Calibri"/>
            </a:endParaRPr>
          </a:p>
        </p:txBody>
      </p:sp>
      <p:sp>
        <p:nvSpPr>
          <p:cNvPr id="3" name="Subtitle 2">
            <a:extLst>
              <a:ext uri="{FF2B5EF4-FFF2-40B4-BE49-F238E27FC236}">
                <a16:creationId xmlns:a16="http://schemas.microsoft.com/office/drawing/2014/main" id="{C7607BF7-E555-CE8F-AF49-C227929662F4}"/>
              </a:ext>
            </a:extLst>
          </p:cNvPr>
          <p:cNvSpPr>
            <a:spLocks noGrp="1"/>
          </p:cNvSpPr>
          <p:nvPr>
            <p:ph type="subTitle" idx="1"/>
          </p:nvPr>
        </p:nvSpPr>
        <p:spPr/>
        <p:txBody>
          <a:bodyPr>
            <a:normAutofit/>
          </a:bodyPr>
          <a:lstStyle/>
          <a:p>
            <a:r>
              <a:rPr lang="en-US" sz="2400">
                <a:solidFill>
                  <a:srgbClr val="00B0F0"/>
                </a:solidFill>
                <a:latin typeface="Calibri"/>
                <a:cs typeface="Calibri"/>
              </a:rPr>
              <a:t>March 21, 2023</a:t>
            </a:r>
            <a:endParaRPr lang="en-US" sz="240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42240" y="5628640"/>
            <a:ext cx="3901440" cy="944880"/>
          </a:xfrm>
          <a:prstGeom prst="rect">
            <a:avLst/>
          </a:prstGeom>
        </p:spPr>
      </p:pic>
    </p:spTree>
    <p:extLst>
      <p:ext uri="{BB962C8B-B14F-4D97-AF65-F5344CB8AC3E}">
        <p14:creationId xmlns:p14="http://schemas.microsoft.com/office/powerpoint/2010/main" val="324349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1048037" y="593535"/>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Technology Infrastructure</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522CE0D9-E0D8-A6EB-6D79-B9A3A58784A2}"/>
              </a:ext>
            </a:extLst>
          </p:cNvPr>
          <p:cNvSpPr>
            <a:spLocks noGrp="1"/>
          </p:cNvSpPr>
          <p:nvPr>
            <p:ph idx="1"/>
          </p:nvPr>
        </p:nvSpPr>
        <p:spPr>
          <a:xfrm>
            <a:off x="1048037" y="1701180"/>
            <a:ext cx="10076706" cy="3866120"/>
          </a:xfrm>
        </p:spPr>
        <p:txBody>
          <a:bodyPr vert="horz" lIns="91440" tIns="45720" rIns="91440" bIns="45720" rtlCol="0" anchor="t">
            <a:noAutofit/>
          </a:bodyPr>
          <a:lstStyle/>
          <a:p>
            <a:pPr marL="0" indent="0">
              <a:spcBef>
                <a:spcPts val="1800"/>
              </a:spcBef>
              <a:buNone/>
            </a:pPr>
            <a:r>
              <a:rPr lang="en-US">
                <a:latin typeface="Calibri"/>
                <a:ea typeface="+mn-lt"/>
                <a:cs typeface="Calibri"/>
              </a:rPr>
              <a:t>An LEA</a:t>
            </a:r>
            <a:r>
              <a:rPr lang="x-none">
                <a:latin typeface="Calibri"/>
                <a:ea typeface="+mn-lt"/>
                <a:cs typeface="Calibri"/>
              </a:rPr>
              <a:t>, or consortium of </a:t>
            </a:r>
            <a:r>
              <a:rPr lang="en-US">
                <a:latin typeface="Calibri"/>
                <a:ea typeface="+mn-lt"/>
                <a:cs typeface="Calibri"/>
              </a:rPr>
              <a:t>LEAs</a:t>
            </a:r>
            <a:r>
              <a:rPr lang="x-none">
                <a:latin typeface="Calibri"/>
                <a:ea typeface="+mn-lt"/>
                <a:cs typeface="Calibri"/>
              </a:rPr>
              <a:t>, </a:t>
            </a:r>
            <a:r>
              <a:rPr lang="en-US" b="1">
                <a:latin typeface="Calibri"/>
                <a:ea typeface="+mn-lt"/>
                <a:cs typeface="Calibri"/>
              </a:rPr>
              <a:t>may use up to </a:t>
            </a:r>
            <a:r>
              <a:rPr lang="x-none" b="1">
                <a:latin typeface="Calibri"/>
                <a:ea typeface="+mn-lt"/>
                <a:cs typeface="Calibri"/>
              </a:rPr>
              <a:t>15 percent of the total funds </a:t>
            </a:r>
            <a:r>
              <a:rPr lang="en-US">
                <a:latin typeface="Calibri"/>
                <a:ea typeface="+mn-lt"/>
                <a:cs typeface="Calibri"/>
              </a:rPr>
              <a:t>set aside, then expended, for the effective use of technology to </a:t>
            </a:r>
            <a:r>
              <a:rPr lang="x-none">
                <a:latin typeface="Calibri"/>
                <a:ea typeface="+mn-lt"/>
                <a:cs typeface="Calibri"/>
              </a:rPr>
              <a:t>purchas</a:t>
            </a:r>
            <a:r>
              <a:rPr lang="en-US">
                <a:latin typeface="Calibri"/>
                <a:ea typeface="+mn-lt"/>
                <a:cs typeface="Calibri"/>
              </a:rPr>
              <a:t>e</a:t>
            </a:r>
            <a:r>
              <a:rPr lang="x-none">
                <a:latin typeface="Calibri"/>
                <a:ea typeface="+mn-lt"/>
                <a:cs typeface="Calibri"/>
              </a:rPr>
              <a:t> technology infrastructure</a:t>
            </a:r>
            <a:r>
              <a:rPr lang="en-US">
                <a:latin typeface="Calibri"/>
                <a:ea typeface="+mn-lt"/>
                <a:cs typeface="Calibri"/>
              </a:rPr>
              <a:t>, which is defined as:  </a:t>
            </a:r>
            <a:endParaRPr lang="en-US">
              <a:latin typeface="Calibri"/>
              <a:cs typeface="Calibri"/>
            </a:endParaRPr>
          </a:p>
          <a:p>
            <a:pPr>
              <a:spcBef>
                <a:spcPts val="1800"/>
              </a:spcBef>
              <a:buFont typeface="Wingdings,Sans-Serif" charset="2"/>
              <a:buChar char="§"/>
            </a:pPr>
            <a:r>
              <a:rPr lang="en-US">
                <a:latin typeface="Calibri"/>
                <a:ea typeface="+mn-lt"/>
                <a:cs typeface="Calibri"/>
              </a:rPr>
              <a:t>“</a:t>
            </a:r>
            <a:r>
              <a:rPr lang="x-none">
                <a:latin typeface="Calibri"/>
                <a:ea typeface="+mn-lt"/>
                <a:cs typeface="Calibri"/>
              </a:rPr>
              <a:t>planning activities, which may include development of new instructional models (including blended learning technology software and platforms), the purchase of digital instructional resources, initial professional development activities, and one-time information technology purchases, except that such expenditures may not include expenditures related to significant construction or renovation of facilities</a:t>
            </a:r>
            <a:r>
              <a:rPr lang="en-US">
                <a:latin typeface="Calibri"/>
                <a:ea typeface="+mn-lt"/>
                <a:cs typeface="Calibri"/>
              </a:rPr>
              <a:t>.” </a:t>
            </a:r>
          </a:p>
          <a:p>
            <a:pPr>
              <a:spcBef>
                <a:spcPts val="1800"/>
              </a:spcBef>
              <a:buFont typeface="Wingdings,Sans-Serif" charset="2"/>
              <a:buChar char="§"/>
            </a:pPr>
            <a:r>
              <a:rPr lang="en-US">
                <a:latin typeface="Calibri"/>
                <a:ea typeface="+mn-lt"/>
                <a:cs typeface="Calibri"/>
              </a:rPr>
              <a:t>“</a:t>
            </a:r>
            <a:r>
              <a:rPr lang="x-none">
                <a:latin typeface="Calibri"/>
                <a:ea typeface="+mn-lt"/>
                <a:cs typeface="Calibri"/>
              </a:rPr>
              <a:t>purchasing devices, equipment, and software applications in order to address readiness shortfalls</a:t>
            </a:r>
            <a:r>
              <a:rPr lang="en-US">
                <a:latin typeface="Calibri"/>
                <a:ea typeface="+mn-lt"/>
                <a:cs typeface="Calibri"/>
              </a:rPr>
              <a:t>” to support allowable Title IV-A activities." </a:t>
            </a:r>
            <a:endParaRPr lang="en-US">
              <a:latin typeface="Calibri"/>
              <a:cs typeface="Calibri"/>
            </a:endParaRPr>
          </a:p>
          <a:p>
            <a:pPr>
              <a:spcBef>
                <a:spcPts val="1800"/>
              </a:spcBef>
              <a:buFont typeface="Wingdings,Sans-Serif" charset="2"/>
              <a:buChar char="§"/>
            </a:pPr>
            <a:endParaRPr lang="en-US">
              <a:latin typeface="Calibri"/>
              <a:ea typeface="+mn-lt"/>
              <a:cs typeface="Calibri"/>
            </a:endParaRPr>
          </a:p>
          <a:p>
            <a:pPr>
              <a:spcBef>
                <a:spcPts val="1800"/>
              </a:spcBef>
              <a:buFont typeface="Wingdings,Sans-Serif" charset="2"/>
              <a:buChar char="§"/>
            </a:pPr>
            <a:r>
              <a:rPr lang="en-US">
                <a:latin typeface="Calibri"/>
                <a:ea typeface="+mn-lt"/>
                <a:cs typeface="+mn-lt"/>
              </a:rPr>
              <a:t>Funds are for new supplemental services and not replacement costs.</a:t>
            </a:r>
          </a:p>
          <a:p>
            <a:pPr marL="0" indent="0">
              <a:buNone/>
            </a:pPr>
            <a:endParaRPr lang="en-US"/>
          </a:p>
          <a:p>
            <a:pPr marL="0" indent="0">
              <a:buNone/>
            </a:pPr>
            <a:endParaRPr lang="en-US"/>
          </a:p>
        </p:txBody>
      </p:sp>
      <p:pic>
        <p:nvPicPr>
          <p:cNvPr id="7" name="Picture 2" descr="See the source image">
            <a:extLst>
              <a:ext uri="{FF2B5EF4-FFF2-40B4-BE49-F238E27FC236}">
                <a16:creationId xmlns:a16="http://schemas.microsoft.com/office/drawing/2014/main" id="{F36E8AE2-4001-CD20-F623-2FE8910D3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2597" y="5264160"/>
            <a:ext cx="585793" cy="5229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4E7C0F9-4223-50F1-EA6D-5FB4FBFC8997}"/>
              </a:ext>
            </a:extLst>
          </p:cNvPr>
          <p:cNvSpPr txBox="1"/>
          <p:nvPr/>
        </p:nvSpPr>
        <p:spPr>
          <a:xfrm>
            <a:off x="7344929" y="6047154"/>
            <a:ext cx="37759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panose="020F0502020204030204" pitchFamily="34" charset="0"/>
                <a:cs typeface="Calibri" panose="020F0502020204030204" pitchFamily="34" charset="0"/>
              </a:rPr>
              <a:t>ESEA 4109(a)(4)(A) and (a)(2)(B) </a:t>
            </a:r>
          </a:p>
        </p:txBody>
      </p:sp>
    </p:spTree>
    <p:extLst>
      <p:ext uri="{BB962C8B-B14F-4D97-AF65-F5344CB8AC3E}">
        <p14:creationId xmlns:p14="http://schemas.microsoft.com/office/powerpoint/2010/main" val="172168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How are </a:t>
            </a:r>
            <a:br>
              <a:rPr lang="en-US">
                <a:solidFill>
                  <a:srgbClr val="0070C0"/>
                </a:solidFill>
                <a:latin typeface="Calibri" panose="020F0502020204030204" pitchFamily="34" charset="0"/>
                <a:cs typeface="Calibri" panose="020F0502020204030204" pitchFamily="34" charset="0"/>
              </a:rPr>
            </a:br>
            <a:r>
              <a:rPr lang="en-US">
                <a:solidFill>
                  <a:srgbClr val="0070C0"/>
                </a:solidFill>
                <a:latin typeface="Calibri" panose="020F0502020204030204" pitchFamily="34" charset="0"/>
                <a:cs typeface="Calibri" panose="020F0502020204030204" pitchFamily="34" charset="0"/>
              </a:rPr>
              <a:t>Title IV-A allocations calculated?</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r>
              <a:rPr lang="en-US" sz="2400" spc="25">
                <a:effectLst/>
                <a:latin typeface="Calibri"/>
                <a:ea typeface="Calibri" panose="020F0502020204030204" pitchFamily="34" charset="0"/>
                <a:cs typeface="Calibri"/>
              </a:rPr>
              <a:t>Title IV-A </a:t>
            </a:r>
            <a:r>
              <a:rPr lang="en-US" sz="2400" spc="25">
                <a:latin typeface="Calibri"/>
                <a:ea typeface="Calibri" panose="020F0502020204030204" pitchFamily="34" charset="0"/>
                <a:cs typeface="Calibri"/>
              </a:rPr>
              <a:t>allocations </a:t>
            </a:r>
            <a:r>
              <a:rPr lang="en-US" sz="2400" spc="25">
                <a:effectLst/>
                <a:latin typeface="Calibri"/>
                <a:ea typeface="Calibri" panose="020F0502020204030204" pitchFamily="34" charset="0"/>
                <a:cs typeface="Calibri"/>
              </a:rPr>
              <a:t>are calculated by formula.</a:t>
            </a:r>
            <a:r>
              <a:rPr lang="en-US" sz="2400" spc="25">
                <a:latin typeface="Calibri"/>
                <a:ea typeface="Calibri" panose="020F0502020204030204" pitchFamily="34" charset="0"/>
                <a:cs typeface="Calibri"/>
              </a:rPr>
              <a:t> </a:t>
            </a:r>
          </a:p>
          <a:p>
            <a:pPr marL="0" indent="0">
              <a:spcBef>
                <a:spcPts val="0"/>
              </a:spcBef>
              <a:buClr>
                <a:srgbClr val="0070C0"/>
              </a:buClr>
              <a:buNone/>
            </a:pPr>
            <a:endParaRPr lang="en-US" sz="2400" spc="25">
              <a:latin typeface="Calibri"/>
              <a:ea typeface="Calibri" panose="020F0502020204030204" pitchFamily="34" charset="0"/>
              <a:cs typeface="Calibri"/>
            </a:endParaRPr>
          </a:p>
          <a:p>
            <a:pPr>
              <a:spcBef>
                <a:spcPts val="0"/>
              </a:spcBef>
              <a:buClr>
                <a:srgbClr val="0070C0"/>
              </a:buClr>
              <a:buFont typeface="Wingdings 2" panose="05020102010507070707" pitchFamily="18" charset="2"/>
              <a:buChar char="©"/>
            </a:pPr>
            <a:r>
              <a:rPr lang="en-US" sz="2400" spc="25">
                <a:latin typeface="Calibri"/>
                <a:ea typeface="Times New Roman" panose="02020603050405020304" pitchFamily="18" charset="0"/>
                <a:cs typeface="Calibri"/>
              </a:rPr>
              <a:t>Calculations are based on your </a:t>
            </a:r>
            <a:r>
              <a:rPr lang="en-US" sz="2400" spc="25">
                <a:effectLst/>
                <a:latin typeface="Calibri"/>
                <a:ea typeface="Calibri" panose="020F0502020204030204" pitchFamily="34" charset="0"/>
                <a:cs typeface="Calibri"/>
              </a:rPr>
              <a:t>prior year Title I-A allocation.</a:t>
            </a:r>
            <a:r>
              <a:rPr lang="en-US" sz="2400" spc="25">
                <a:latin typeface="Calibri"/>
                <a:ea typeface="Calibri" panose="020F0502020204030204" pitchFamily="34" charset="0"/>
                <a:cs typeface="Calibri"/>
              </a:rPr>
              <a:t> </a:t>
            </a:r>
            <a:endParaRPr lang="en-US" sz="2400" spc="25">
              <a:effectLst/>
              <a:latin typeface="Calibri"/>
              <a:ea typeface="Calibri" panose="020F0502020204030204" pitchFamily="34" charset="0"/>
              <a:cs typeface="Calibri" panose="020F0502020204030204" pitchFamily="34" charset="0"/>
            </a:endParaRPr>
          </a:p>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F76926A8-B843-312E-4DA8-C61899555FC0}"/>
              </a:ext>
            </a:extLst>
          </p:cNvPr>
          <p:cNvSpPr txBox="1"/>
          <p:nvPr/>
        </p:nvSpPr>
        <p:spPr>
          <a:xfrm>
            <a:off x="6230475" y="5691656"/>
            <a:ext cx="3482648" cy="400110"/>
          </a:xfrm>
          <a:prstGeom prst="rect">
            <a:avLst/>
          </a:prstGeom>
          <a:noFill/>
        </p:spPr>
        <p:txBody>
          <a:bodyPr wrap="square" rtlCol="0">
            <a:spAutoFit/>
          </a:bodyPr>
          <a:lstStyle/>
          <a:p>
            <a:r>
              <a:rPr lang="en-US" sz="2000" spc="25">
                <a:effectLst/>
                <a:latin typeface="Calibri"/>
                <a:ea typeface="Calibri" panose="020F0502020204030204" pitchFamily="34" charset="0"/>
                <a:cs typeface="Calibri"/>
                <a:hlinkClick r:id="rId3"/>
              </a:rPr>
              <a:t>TIV-A Consortium Agreement</a:t>
            </a:r>
            <a:endParaRPr lang="en-US" sz="2000"/>
          </a:p>
        </p:txBody>
      </p:sp>
      <p:sp>
        <p:nvSpPr>
          <p:cNvPr id="6" name="Rectangle: Rounded Corners 5">
            <a:extLst>
              <a:ext uri="{FF2B5EF4-FFF2-40B4-BE49-F238E27FC236}">
                <a16:creationId xmlns:a16="http://schemas.microsoft.com/office/drawing/2014/main" id="{FE55B672-C748-A41B-AA92-1EA5B6958A65}"/>
              </a:ext>
            </a:extLst>
          </p:cNvPr>
          <p:cNvSpPr/>
          <p:nvPr/>
        </p:nvSpPr>
        <p:spPr>
          <a:xfrm>
            <a:off x="5945444" y="3599192"/>
            <a:ext cx="4052710" cy="1896533"/>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2000" b="1" spc="25">
                <a:effectLst/>
                <a:latin typeface="Calibri"/>
                <a:ea typeface="Calibri" panose="020F0502020204030204" pitchFamily="34" charset="0"/>
                <a:cs typeface="Calibri"/>
              </a:rPr>
              <a:t>Consortia Option</a:t>
            </a:r>
          </a:p>
          <a:p>
            <a:pPr algn="ctr"/>
            <a:endParaRPr lang="en-US" sz="2000" spc="25">
              <a:effectLst/>
              <a:latin typeface="Calibri"/>
              <a:ea typeface="Calibri" panose="020F0502020204030204" pitchFamily="34" charset="0"/>
              <a:cs typeface="Calibri"/>
            </a:endParaRPr>
          </a:p>
          <a:p>
            <a:pPr algn="ctr"/>
            <a:r>
              <a:rPr lang="en-US" sz="2000" spc="25">
                <a:effectLst/>
                <a:latin typeface="Calibri"/>
                <a:ea typeface="Calibri" panose="020F0502020204030204" pitchFamily="34" charset="0"/>
                <a:cs typeface="Calibri"/>
              </a:rPr>
              <a:t>LEAs can apply for funds as part of a consortium</a:t>
            </a:r>
            <a:r>
              <a:rPr lang="en-US" sz="2000" spc="25">
                <a:latin typeface="Calibri"/>
                <a:ea typeface="Calibri" panose="020F0502020204030204" pitchFamily="34" charset="0"/>
                <a:cs typeface="Calibri"/>
              </a:rPr>
              <a:t>.</a:t>
            </a:r>
            <a:r>
              <a:rPr lang="en-US" sz="2000" spc="25">
                <a:effectLst/>
                <a:latin typeface="Calibri"/>
                <a:ea typeface="Calibri" panose="020F0502020204030204" pitchFamily="34" charset="0"/>
                <a:cs typeface="Calibri"/>
              </a:rPr>
              <a:t> </a:t>
            </a:r>
            <a:r>
              <a:rPr lang="en-US" sz="2000" spc="25">
                <a:latin typeface="Calibri"/>
                <a:ea typeface="Calibri" panose="020F0502020204030204" pitchFamily="34" charset="0"/>
                <a:cs typeface="Calibri"/>
              </a:rPr>
              <a:t>If interested, </a:t>
            </a:r>
            <a:r>
              <a:rPr lang="en-US" sz="2000" spc="25">
                <a:effectLst/>
                <a:latin typeface="Calibri"/>
                <a:ea typeface="Calibri" panose="020F0502020204030204" pitchFamily="34" charset="0"/>
                <a:cs typeface="Calibri"/>
              </a:rPr>
              <a:t>reach out to David Luther for assistance.</a:t>
            </a:r>
            <a:endParaRPr lang="en-US" sz="2000"/>
          </a:p>
        </p:txBody>
      </p:sp>
    </p:spTree>
    <p:extLst>
      <p:ext uri="{BB962C8B-B14F-4D97-AF65-F5344CB8AC3E}">
        <p14:creationId xmlns:p14="http://schemas.microsoft.com/office/powerpoint/2010/main" val="537296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30777-CDF4-4658-9528-D653634A7744}"/>
              </a:ext>
            </a:extLst>
          </p:cNvPr>
          <p:cNvSpPr>
            <a:spLocks noGrp="1"/>
          </p:cNvSpPr>
          <p:nvPr>
            <p:ph type="title"/>
          </p:nvPr>
        </p:nvSpPr>
        <p:spPr>
          <a:xfrm>
            <a:off x="678012" y="971712"/>
            <a:ext cx="3300646" cy="2709702"/>
          </a:xfrm>
        </p:spPr>
        <p:txBody>
          <a:bodyPr vert="horz" lIns="91440" tIns="45720" rIns="91440" bIns="45720" rtlCol="0" anchor="ctr">
            <a:normAutofit/>
          </a:bodyPr>
          <a:lstStyle/>
          <a:p>
            <a:pPr algn="ctr"/>
            <a:r>
              <a:rPr lang="en-US" sz="3600">
                <a:solidFill>
                  <a:srgbClr val="0070C0"/>
                </a:solidFill>
              </a:rPr>
              <a:t>Allocation </a:t>
            </a:r>
            <a:br>
              <a:rPr lang="en-US" sz="3600">
                <a:solidFill>
                  <a:srgbClr val="0070C0"/>
                </a:solidFill>
              </a:rPr>
            </a:br>
            <a:r>
              <a:rPr lang="en-US" sz="3600">
                <a:solidFill>
                  <a:srgbClr val="0070C0"/>
                </a:solidFill>
              </a:rPr>
              <a:t>Totals Matter</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5F66CB-566F-460E-9D48-90FEEC8433C7}"/>
              </a:ext>
            </a:extLst>
          </p:cNvPr>
          <p:cNvSpPr>
            <a:spLocks noGrp="1"/>
          </p:cNvSpPr>
          <p:nvPr>
            <p:ph idx="1"/>
          </p:nvPr>
        </p:nvSpPr>
        <p:spPr>
          <a:xfrm>
            <a:off x="4809695" y="748826"/>
            <a:ext cx="6341016" cy="1102421"/>
          </a:xfrm>
        </p:spPr>
        <p:txBody>
          <a:bodyPr vert="horz" lIns="91440" tIns="45720" rIns="91440" bIns="45720" rtlCol="0" anchor="ctr">
            <a:normAutofit/>
          </a:bodyPr>
          <a:lstStyle/>
          <a:p>
            <a:pPr marL="0" indent="0">
              <a:spcBef>
                <a:spcPts val="0"/>
              </a:spcBef>
              <a:buClr>
                <a:srgbClr val="0070C0"/>
              </a:buClr>
              <a:buNone/>
            </a:pPr>
            <a:r>
              <a:rPr lang="en-US">
                <a:solidFill>
                  <a:schemeClr val="tx1"/>
                </a:solidFill>
                <a:latin typeface="Calibri" panose="020F0502020204030204" pitchFamily="34" charset="0"/>
                <a:cs typeface="Calibri" panose="020F0502020204030204" pitchFamily="34" charset="0"/>
              </a:rPr>
              <a:t>LEAs and consortia with an </a:t>
            </a:r>
            <a:r>
              <a:rPr lang="en-US" b="1">
                <a:solidFill>
                  <a:schemeClr val="tx1"/>
                </a:solidFill>
                <a:latin typeface="Calibri" panose="020F0502020204030204" pitchFamily="34" charset="0"/>
                <a:cs typeface="Calibri" panose="020F0502020204030204" pitchFamily="34" charset="0"/>
              </a:rPr>
              <a:t>allocation of $30,000 or more after transfers </a:t>
            </a:r>
            <a:r>
              <a:rPr lang="en-US">
                <a:solidFill>
                  <a:schemeClr val="tx1"/>
                </a:solidFill>
                <a:latin typeface="Calibri" panose="020F0502020204030204" pitchFamily="34" charset="0"/>
                <a:cs typeface="Calibri" panose="020F0502020204030204" pitchFamily="34" charset="0"/>
              </a:rPr>
              <a:t>must expend Title IV-A funds as follows:</a:t>
            </a:r>
          </a:p>
          <a:p>
            <a:pPr marL="0" indent="0">
              <a:lnSpc>
                <a:spcPct val="90000"/>
              </a:lnSpc>
            </a:pPr>
            <a:endParaRPr lang="en-US">
              <a:latin typeface="Calibri" panose="020F0502020204030204" pitchFamily="34" charset="0"/>
              <a:cs typeface="Calibri" panose="020F0502020204030204" pitchFamily="34" charset="0"/>
            </a:endParaRP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Oval 4">
            <a:extLst>
              <a:ext uri="{FF2B5EF4-FFF2-40B4-BE49-F238E27FC236}">
                <a16:creationId xmlns:a16="http://schemas.microsoft.com/office/drawing/2014/main" id="{AEE768BC-4822-6D31-1820-6886B250CF42}"/>
              </a:ext>
            </a:extLst>
          </p:cNvPr>
          <p:cNvSpPr/>
          <p:nvPr/>
        </p:nvSpPr>
        <p:spPr>
          <a:xfrm>
            <a:off x="936978" y="3589867"/>
            <a:ext cx="2946398" cy="2144889"/>
          </a:xfrm>
          <a:prstGeom prst="ellipse">
            <a:avLst/>
          </a:prstGeom>
          <a:solidFill>
            <a:schemeClr val="accent6">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b="1"/>
              <a:t>Remember</a:t>
            </a:r>
          </a:p>
          <a:p>
            <a:pPr algn="ctr"/>
            <a:endParaRPr lang="en-US"/>
          </a:p>
          <a:p>
            <a:pPr algn="ctr"/>
            <a:r>
              <a:rPr lang="en-US"/>
              <a:t>COVID waivers have ended</a:t>
            </a:r>
          </a:p>
        </p:txBody>
      </p:sp>
      <p:grpSp>
        <p:nvGrpSpPr>
          <p:cNvPr id="6" name="Group 5">
            <a:extLst>
              <a:ext uri="{FF2B5EF4-FFF2-40B4-BE49-F238E27FC236}">
                <a16:creationId xmlns:a16="http://schemas.microsoft.com/office/drawing/2014/main" id="{EFB6779E-819C-C916-AF55-997AEEE6676D}"/>
              </a:ext>
            </a:extLst>
          </p:cNvPr>
          <p:cNvGrpSpPr/>
          <p:nvPr/>
        </p:nvGrpSpPr>
        <p:grpSpPr>
          <a:xfrm>
            <a:off x="5424895" y="1837657"/>
            <a:ext cx="4943597" cy="2530367"/>
            <a:chOff x="1093906" y="2540000"/>
            <a:chExt cx="5978107" cy="3406639"/>
          </a:xfrm>
        </p:grpSpPr>
        <p:grpSp>
          <p:nvGrpSpPr>
            <p:cNvPr id="7" name="Group 6">
              <a:extLst>
                <a:ext uri="{FF2B5EF4-FFF2-40B4-BE49-F238E27FC236}">
                  <a16:creationId xmlns:a16="http://schemas.microsoft.com/office/drawing/2014/main" id="{2F067DED-5082-2F85-975C-184603E46D87}"/>
                </a:ext>
              </a:extLst>
            </p:cNvPr>
            <p:cNvGrpSpPr/>
            <p:nvPr/>
          </p:nvGrpSpPr>
          <p:grpSpPr>
            <a:xfrm>
              <a:off x="1093906" y="2540000"/>
              <a:ext cx="1952027" cy="3406639"/>
              <a:chOff x="5" y="0"/>
              <a:chExt cx="1952027" cy="3406639"/>
            </a:xfrm>
            <a:solidFill>
              <a:schemeClr val="accent1">
                <a:lumMod val="60000"/>
                <a:lumOff val="40000"/>
              </a:schemeClr>
            </a:solidFill>
          </p:grpSpPr>
          <p:sp>
            <p:nvSpPr>
              <p:cNvPr id="32" name="Rectangle: Rounded Corners 31">
                <a:extLst>
                  <a:ext uri="{FF2B5EF4-FFF2-40B4-BE49-F238E27FC236}">
                    <a16:creationId xmlns:a16="http://schemas.microsoft.com/office/drawing/2014/main" id="{9EC91625-ED3C-1FDD-BF8B-8BBA63F8C7CF}"/>
                  </a:ext>
                </a:extLst>
              </p:cNvPr>
              <p:cNvSpPr/>
              <p:nvPr/>
            </p:nvSpPr>
            <p:spPr>
              <a:xfrm>
                <a:off x="5"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3" name="Rectangle: Rounded Corners 4">
                <a:extLst>
                  <a:ext uri="{FF2B5EF4-FFF2-40B4-BE49-F238E27FC236}">
                    <a16:creationId xmlns:a16="http://schemas.microsoft.com/office/drawing/2014/main" id="{E7162240-795A-B283-9846-864360F8BD01}"/>
                  </a:ext>
                </a:extLst>
              </p:cNvPr>
              <p:cNvSpPr txBox="1"/>
              <p:nvPr/>
            </p:nvSpPr>
            <p:spPr>
              <a:xfrm>
                <a:off x="5"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Increasing </a:t>
                </a:r>
              </a:p>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Access to a </a:t>
                </a:r>
              </a:p>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Well-Rounded Education</a:t>
                </a:r>
                <a:endParaRPr lang="en-US" sz="1800" kern="1200">
                  <a:solidFill>
                    <a:schemeClr val="tx1"/>
                  </a:solidFill>
                  <a:latin typeface="Calibri" panose="020F0502020204030204" pitchFamily="34" charset="0"/>
                  <a:cs typeface="Calibri" panose="020F0502020204030204" pitchFamily="34" charset="0"/>
                </a:endParaRPr>
              </a:p>
            </p:txBody>
          </p:sp>
        </p:grpSp>
        <p:sp>
          <p:nvSpPr>
            <p:cNvPr id="19" name="Oval 18" descr="Arrow circle with solid fill">
              <a:extLst>
                <a:ext uri="{FF2B5EF4-FFF2-40B4-BE49-F238E27FC236}">
                  <a16:creationId xmlns:a16="http://schemas.microsoft.com/office/drawing/2014/main" id="{338A01AD-39E2-4DC3-603B-7EB95CCAC3C5}"/>
                </a:ext>
              </a:extLst>
            </p:cNvPr>
            <p:cNvSpPr/>
            <p:nvPr/>
          </p:nvSpPr>
          <p:spPr>
            <a:xfrm>
              <a:off x="1507618" y="2744398"/>
              <a:ext cx="1134410" cy="1134410"/>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nvGrpSpPr>
            <p:cNvPr id="21" name="Group 20">
              <a:extLst>
                <a:ext uri="{FF2B5EF4-FFF2-40B4-BE49-F238E27FC236}">
                  <a16:creationId xmlns:a16="http://schemas.microsoft.com/office/drawing/2014/main" id="{33A943AF-FA9E-A2C3-19BA-BCD197F1D6EF}"/>
                </a:ext>
              </a:extLst>
            </p:cNvPr>
            <p:cNvGrpSpPr/>
            <p:nvPr/>
          </p:nvGrpSpPr>
          <p:grpSpPr>
            <a:xfrm>
              <a:off x="3109397" y="2540000"/>
              <a:ext cx="1952027" cy="3406639"/>
              <a:chOff x="2011843" y="0"/>
              <a:chExt cx="1952027" cy="3406639"/>
            </a:xfrm>
            <a:solidFill>
              <a:schemeClr val="accent4">
                <a:lumMod val="60000"/>
                <a:lumOff val="40000"/>
              </a:schemeClr>
            </a:solidFill>
          </p:grpSpPr>
          <p:sp>
            <p:nvSpPr>
              <p:cNvPr id="30" name="Rectangle: Rounded Corners 29">
                <a:extLst>
                  <a:ext uri="{FF2B5EF4-FFF2-40B4-BE49-F238E27FC236}">
                    <a16:creationId xmlns:a16="http://schemas.microsoft.com/office/drawing/2014/main" id="{2F4E5510-2BBD-1B45-139C-67B7B062847A}"/>
                  </a:ext>
                </a:extLst>
              </p:cNvPr>
              <p:cNvSpPr/>
              <p:nvPr/>
            </p:nvSpPr>
            <p:spPr>
              <a:xfrm>
                <a:off x="2011843"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1" name="Rectangle: Rounded Corners 7">
                <a:extLst>
                  <a:ext uri="{FF2B5EF4-FFF2-40B4-BE49-F238E27FC236}">
                    <a16:creationId xmlns:a16="http://schemas.microsoft.com/office/drawing/2014/main" id="{67C5E9E7-50E3-28EE-FCFF-4E5FD64F3F51}"/>
                  </a:ext>
                </a:extLst>
              </p:cNvPr>
              <p:cNvSpPr txBox="1"/>
              <p:nvPr/>
            </p:nvSpPr>
            <p:spPr>
              <a:xfrm>
                <a:off x="2011843"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Improving Conditions for Student Learning</a:t>
                </a:r>
              </a:p>
            </p:txBody>
          </p:sp>
        </p:grpSp>
        <p:sp>
          <p:nvSpPr>
            <p:cNvPr id="23" name="Oval 22" descr="Food Safety with solid fill">
              <a:extLst>
                <a:ext uri="{FF2B5EF4-FFF2-40B4-BE49-F238E27FC236}">
                  <a16:creationId xmlns:a16="http://schemas.microsoft.com/office/drawing/2014/main" id="{DC379F71-D2B2-187E-B035-308C038A4D69}"/>
                </a:ext>
              </a:extLst>
            </p:cNvPr>
            <p:cNvSpPr/>
            <p:nvPr/>
          </p:nvSpPr>
          <p:spPr>
            <a:xfrm>
              <a:off x="3518206" y="2744398"/>
              <a:ext cx="1134410" cy="1134410"/>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nvGrpSpPr>
            <p:cNvPr id="25" name="Group 24">
              <a:extLst>
                <a:ext uri="{FF2B5EF4-FFF2-40B4-BE49-F238E27FC236}">
                  <a16:creationId xmlns:a16="http://schemas.microsoft.com/office/drawing/2014/main" id="{F59592EC-D253-4E33-CBC7-769AB7FE52CF}"/>
                </a:ext>
              </a:extLst>
            </p:cNvPr>
            <p:cNvGrpSpPr/>
            <p:nvPr/>
          </p:nvGrpSpPr>
          <p:grpSpPr>
            <a:xfrm>
              <a:off x="5119986" y="2540000"/>
              <a:ext cx="1952027" cy="3406639"/>
              <a:chOff x="4022431" y="0"/>
              <a:chExt cx="1952027" cy="3406639"/>
            </a:xfrm>
            <a:solidFill>
              <a:schemeClr val="accent6">
                <a:lumMod val="60000"/>
                <a:lumOff val="40000"/>
              </a:schemeClr>
            </a:solidFill>
          </p:grpSpPr>
          <p:sp>
            <p:nvSpPr>
              <p:cNvPr id="28" name="Rectangle: Rounded Corners 27">
                <a:extLst>
                  <a:ext uri="{FF2B5EF4-FFF2-40B4-BE49-F238E27FC236}">
                    <a16:creationId xmlns:a16="http://schemas.microsoft.com/office/drawing/2014/main" id="{12753F9E-B9D0-4147-41C5-E201F6BED849}"/>
                  </a:ext>
                </a:extLst>
              </p:cNvPr>
              <p:cNvSpPr/>
              <p:nvPr/>
            </p:nvSpPr>
            <p:spPr>
              <a:xfrm>
                <a:off x="4022431"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9" name="Rectangle: Rounded Corners 10">
                <a:extLst>
                  <a:ext uri="{FF2B5EF4-FFF2-40B4-BE49-F238E27FC236}">
                    <a16:creationId xmlns:a16="http://schemas.microsoft.com/office/drawing/2014/main" id="{B0026EAE-A661-9A0E-BFFE-70A1D8CC5C24}"/>
                  </a:ext>
                </a:extLst>
              </p:cNvPr>
              <p:cNvSpPr txBox="1"/>
              <p:nvPr/>
            </p:nvSpPr>
            <p:spPr>
              <a:xfrm>
                <a:off x="4022431"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Improving the Use of Technology</a:t>
                </a:r>
              </a:p>
            </p:txBody>
          </p:sp>
        </p:grpSp>
        <p:sp>
          <p:nvSpPr>
            <p:cNvPr id="27" name="Oval 26" descr="Internet with solid fill">
              <a:extLst>
                <a:ext uri="{FF2B5EF4-FFF2-40B4-BE49-F238E27FC236}">
                  <a16:creationId xmlns:a16="http://schemas.microsoft.com/office/drawing/2014/main" id="{91F0D3CC-CF79-5CCA-5B9C-7DF553164F74}"/>
                </a:ext>
              </a:extLst>
            </p:cNvPr>
            <p:cNvSpPr/>
            <p:nvPr/>
          </p:nvSpPr>
          <p:spPr>
            <a:xfrm>
              <a:off x="5528795" y="2744398"/>
              <a:ext cx="1134410" cy="113441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pic>
        <p:nvPicPr>
          <p:cNvPr id="36" name="Picture 35">
            <a:extLst>
              <a:ext uri="{FF2B5EF4-FFF2-40B4-BE49-F238E27FC236}">
                <a16:creationId xmlns:a16="http://schemas.microsoft.com/office/drawing/2014/main" id="{1BCED02C-8D56-AFE0-C9FB-7B17A4818B81}"/>
              </a:ext>
            </a:extLst>
          </p:cNvPr>
          <p:cNvPicPr>
            <a:picLocks noChangeAspect="1"/>
          </p:cNvPicPr>
          <p:nvPr/>
        </p:nvPicPr>
        <p:blipFill>
          <a:blip r:embed="rId9"/>
          <a:stretch>
            <a:fillRect/>
          </a:stretch>
        </p:blipFill>
        <p:spPr>
          <a:xfrm>
            <a:off x="5757255" y="3931544"/>
            <a:ext cx="914479" cy="908383"/>
          </a:xfrm>
          <a:prstGeom prst="rect">
            <a:avLst/>
          </a:prstGeom>
        </p:spPr>
      </p:pic>
      <p:pic>
        <p:nvPicPr>
          <p:cNvPr id="37" name="Picture 36">
            <a:extLst>
              <a:ext uri="{FF2B5EF4-FFF2-40B4-BE49-F238E27FC236}">
                <a16:creationId xmlns:a16="http://schemas.microsoft.com/office/drawing/2014/main" id="{7E252763-4B45-EDC8-C073-6B0266BFE436}"/>
              </a:ext>
            </a:extLst>
          </p:cNvPr>
          <p:cNvPicPr>
            <a:picLocks noChangeAspect="1"/>
          </p:cNvPicPr>
          <p:nvPr/>
        </p:nvPicPr>
        <p:blipFill>
          <a:blip r:embed="rId9"/>
          <a:stretch>
            <a:fillRect/>
          </a:stretch>
        </p:blipFill>
        <p:spPr>
          <a:xfrm>
            <a:off x="7425266" y="3990792"/>
            <a:ext cx="914479" cy="908383"/>
          </a:xfrm>
          <a:prstGeom prst="rect">
            <a:avLst/>
          </a:prstGeom>
        </p:spPr>
      </p:pic>
      <p:pic>
        <p:nvPicPr>
          <p:cNvPr id="38" name="Picture 37">
            <a:extLst>
              <a:ext uri="{FF2B5EF4-FFF2-40B4-BE49-F238E27FC236}">
                <a16:creationId xmlns:a16="http://schemas.microsoft.com/office/drawing/2014/main" id="{79006D7F-C841-EF79-E760-4AF4A0B65807}"/>
              </a:ext>
            </a:extLst>
          </p:cNvPr>
          <p:cNvPicPr>
            <a:picLocks noChangeAspect="1"/>
          </p:cNvPicPr>
          <p:nvPr/>
        </p:nvPicPr>
        <p:blipFill>
          <a:blip r:embed="rId10"/>
          <a:stretch>
            <a:fillRect/>
          </a:stretch>
        </p:blipFill>
        <p:spPr>
          <a:xfrm>
            <a:off x="9192480" y="3913832"/>
            <a:ext cx="914479" cy="908383"/>
          </a:xfrm>
          <a:prstGeom prst="rect">
            <a:avLst/>
          </a:prstGeom>
        </p:spPr>
      </p:pic>
      <p:sp>
        <p:nvSpPr>
          <p:cNvPr id="39" name="TextBox 38">
            <a:extLst>
              <a:ext uri="{FF2B5EF4-FFF2-40B4-BE49-F238E27FC236}">
                <a16:creationId xmlns:a16="http://schemas.microsoft.com/office/drawing/2014/main" id="{21E5E660-FE72-9588-86BE-BA604E109569}"/>
              </a:ext>
            </a:extLst>
          </p:cNvPr>
          <p:cNvSpPr txBox="1"/>
          <p:nvPr/>
        </p:nvSpPr>
        <p:spPr>
          <a:xfrm>
            <a:off x="4919807" y="5378442"/>
            <a:ext cx="5954090" cy="923330"/>
          </a:xfrm>
          <a:prstGeom prst="rect">
            <a:avLst/>
          </a:prstGeom>
          <a:noFill/>
        </p:spPr>
        <p:txBody>
          <a:bodyPr wrap="square" lIns="91440" tIns="45720" rIns="91440" bIns="45720" rtlCol="0" anchor="t">
            <a:spAutoFit/>
          </a:bodyPr>
          <a:lstStyle/>
          <a:p>
            <a:r>
              <a:rPr lang="en-US">
                <a:latin typeface="Calibri"/>
                <a:cs typeface="Calibri"/>
              </a:rPr>
              <a:t>LEAs and consortia with an </a:t>
            </a:r>
            <a:r>
              <a:rPr lang="en-US" b="1">
                <a:latin typeface="Calibri"/>
                <a:cs typeface="Calibri"/>
              </a:rPr>
              <a:t>allocation less than $30,000 after transfers </a:t>
            </a:r>
            <a:r>
              <a:rPr lang="en-US">
                <a:latin typeface="Calibri"/>
                <a:cs typeface="Calibri"/>
              </a:rPr>
              <a:t>may choose to spend funds in one or more area. </a:t>
            </a:r>
            <a:endParaRPr lang="en-US">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312464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229767"/>
            <a:ext cx="8596668" cy="766370"/>
          </a:xfrm>
        </p:spPr>
        <p:txBody>
          <a:bodyPr>
            <a:normAutofit/>
          </a:bodyPr>
          <a:lstStyle/>
          <a:p>
            <a:r>
              <a:rPr lang="en-US">
                <a:solidFill>
                  <a:srgbClr val="0070C0"/>
                </a:solidFill>
                <a:latin typeface="Calibri" panose="020F0502020204030204" pitchFamily="34" charset="0"/>
                <a:cs typeface="Calibri" panose="020F0502020204030204" pitchFamily="34" charset="0"/>
              </a:rPr>
              <a:t>Transferability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5" name="Group 4">
            <a:extLst>
              <a:ext uri="{FF2B5EF4-FFF2-40B4-BE49-F238E27FC236}">
                <a16:creationId xmlns:a16="http://schemas.microsoft.com/office/drawing/2014/main" id="{FCDA1044-4BFD-2835-63D0-86105F71456B}"/>
              </a:ext>
            </a:extLst>
          </p:cNvPr>
          <p:cNvGrpSpPr/>
          <p:nvPr/>
        </p:nvGrpSpPr>
        <p:grpSpPr>
          <a:xfrm>
            <a:off x="935464" y="1211515"/>
            <a:ext cx="5160536" cy="5646485"/>
            <a:chOff x="331528" y="882649"/>
            <a:chExt cx="5160536" cy="5646485"/>
          </a:xfrm>
        </p:grpSpPr>
        <p:graphicFrame>
          <p:nvGraphicFramePr>
            <p:cNvPr id="6" name="Diagram 5">
              <a:extLst>
                <a:ext uri="{FF2B5EF4-FFF2-40B4-BE49-F238E27FC236}">
                  <a16:creationId xmlns:a16="http://schemas.microsoft.com/office/drawing/2014/main" id="{645A8327-BD2D-261D-7DB1-BFBEEB745E40}"/>
                </a:ext>
              </a:extLst>
            </p:cNvPr>
            <p:cNvGraphicFramePr/>
            <p:nvPr>
              <p:extLst>
                <p:ext uri="{D42A27DB-BD31-4B8C-83A1-F6EECF244321}">
                  <p14:modId xmlns:p14="http://schemas.microsoft.com/office/powerpoint/2010/main" val="563586824"/>
                </p:ext>
              </p:extLst>
            </p:nvPr>
          </p:nvGraphicFramePr>
          <p:xfrm>
            <a:off x="394719" y="3109580"/>
            <a:ext cx="5097345" cy="3419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405D0FD-BA41-8AE4-A472-6A233506B7EA}"/>
                </a:ext>
              </a:extLst>
            </p:cNvPr>
            <p:cNvGraphicFramePr/>
            <p:nvPr>
              <p:extLst>
                <p:ext uri="{D42A27DB-BD31-4B8C-83A1-F6EECF244321}">
                  <p14:modId xmlns:p14="http://schemas.microsoft.com/office/powerpoint/2010/main" val="2160203805"/>
                </p:ext>
              </p:extLst>
            </p:nvPr>
          </p:nvGraphicFramePr>
          <p:xfrm>
            <a:off x="331528" y="1252306"/>
            <a:ext cx="5157128" cy="22950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05C6C813-8A7D-E7A0-8913-065E08563A10}"/>
                </a:ext>
              </a:extLst>
            </p:cNvPr>
            <p:cNvSpPr txBox="1"/>
            <p:nvPr/>
          </p:nvSpPr>
          <p:spPr>
            <a:xfrm>
              <a:off x="592175" y="886058"/>
              <a:ext cx="1638842" cy="36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600">
                  <a:solidFill>
                    <a:srgbClr val="656666"/>
                  </a:solidFill>
                </a:rPr>
                <a:t>Transfer from:</a:t>
              </a:r>
            </a:p>
          </p:txBody>
        </p:sp>
        <p:sp>
          <p:nvSpPr>
            <p:cNvPr id="11" name="TextBox 10">
              <a:extLst>
                <a:ext uri="{FF2B5EF4-FFF2-40B4-BE49-F238E27FC236}">
                  <a16:creationId xmlns:a16="http://schemas.microsoft.com/office/drawing/2014/main" id="{E05F8B28-2701-D2C6-B4A5-E73781B43D6E}"/>
                </a:ext>
              </a:extLst>
            </p:cNvPr>
            <p:cNvSpPr txBox="1"/>
            <p:nvPr/>
          </p:nvSpPr>
          <p:spPr>
            <a:xfrm>
              <a:off x="3839226" y="882649"/>
              <a:ext cx="1406525" cy="36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600">
                  <a:solidFill>
                    <a:srgbClr val="656666"/>
                  </a:solidFill>
                </a:rPr>
                <a:t>Transfer to:</a:t>
              </a:r>
            </a:p>
          </p:txBody>
        </p:sp>
      </p:grpSp>
      <p:sp>
        <p:nvSpPr>
          <p:cNvPr id="16" name="Content Placeholder 2">
            <a:extLst>
              <a:ext uri="{FF2B5EF4-FFF2-40B4-BE49-F238E27FC236}">
                <a16:creationId xmlns:a16="http://schemas.microsoft.com/office/drawing/2014/main" id="{8B6AE47B-1604-050C-0D87-A24BAF41308B}"/>
              </a:ext>
            </a:extLst>
          </p:cNvPr>
          <p:cNvSpPr txBox="1">
            <a:spLocks/>
          </p:cNvSpPr>
          <p:nvPr/>
        </p:nvSpPr>
        <p:spPr>
          <a:xfrm>
            <a:off x="7047588" y="1733907"/>
            <a:ext cx="4692271" cy="3932247"/>
          </a:xfrm>
          <a:prstGeom prst="rect">
            <a:avLst/>
          </a:prstGeom>
          <a:solidFill>
            <a:schemeClr val="bg1"/>
          </a:solidFill>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a:latin typeface="Calibri" panose="020F0502020204030204" pitchFamily="34" charset="0"/>
                <a:cs typeface="Calibri" panose="020F0502020204030204" pitchFamily="34" charset="0"/>
              </a:rPr>
              <a:t>Keep in mind:</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LEAs must conduct a </a:t>
            </a:r>
            <a:r>
              <a:rPr lang="en-US" sz="2200" b="1">
                <a:latin typeface="Calibri" panose="020F0502020204030204" pitchFamily="34" charset="0"/>
                <a:cs typeface="Calibri" panose="020F0502020204030204" pitchFamily="34" charset="0"/>
              </a:rPr>
              <a:t>needs assessment </a:t>
            </a:r>
            <a:r>
              <a:rPr lang="en-US" sz="2200">
                <a:latin typeface="Calibri" panose="020F0502020204030204" pitchFamily="34" charset="0"/>
                <a:cs typeface="Calibri" panose="020F0502020204030204" pitchFamily="34" charset="0"/>
              </a:rPr>
              <a:t>and </a:t>
            </a:r>
            <a:r>
              <a:rPr lang="en-US" sz="2200" b="1">
                <a:latin typeface="Calibri" panose="020F0502020204030204" pitchFamily="34" charset="0"/>
                <a:cs typeface="Calibri" panose="020F0502020204030204" pitchFamily="34" charset="0"/>
              </a:rPr>
              <a:t>begin equitable services consultation </a:t>
            </a:r>
            <a:r>
              <a:rPr lang="en-US" sz="2200">
                <a:latin typeface="Calibri" panose="020F0502020204030204" pitchFamily="34" charset="0"/>
                <a:cs typeface="Calibri" panose="020F0502020204030204" pitchFamily="34" charset="0"/>
              </a:rPr>
              <a:t>before making any decisions about transfers.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Some or all funds may be transferred, depending on needs for improving student achievement.</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Transferred funds must meet new program requirements, including equitable services. </a:t>
            </a:r>
          </a:p>
          <a:p>
            <a:pPr>
              <a:buClr>
                <a:srgbClr val="0070C0"/>
              </a:buClr>
              <a:buFont typeface="Wingdings 2" panose="05020102010507070707" pitchFamily="18" charset="2"/>
              <a:buChar char="©"/>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620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CEE41-3C32-44C0-AE04-9994582365F0}"/>
              </a:ext>
            </a:extLst>
          </p:cNvPr>
          <p:cNvSpPr>
            <a:spLocks noGrp="1"/>
          </p:cNvSpPr>
          <p:nvPr>
            <p:ph type="title"/>
          </p:nvPr>
        </p:nvSpPr>
        <p:spPr>
          <a:xfrm>
            <a:off x="1286933" y="609600"/>
            <a:ext cx="10197494" cy="1099457"/>
          </a:xfrm>
        </p:spPr>
        <p:txBody>
          <a:bodyPr>
            <a:normAutofit/>
          </a:bodyPr>
          <a:lstStyle/>
          <a:p>
            <a:r>
              <a:rPr lang="en-US">
                <a:solidFill>
                  <a:srgbClr val="0070C0"/>
                </a:solidFill>
                <a:latin typeface="Calibri"/>
                <a:cs typeface="Calibri"/>
              </a:rPr>
              <a:t>Program Planning</a:t>
            </a:r>
          </a:p>
        </p:txBody>
      </p:sp>
      <p:sp>
        <p:nvSpPr>
          <p:cNvPr id="34"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5" name="Content Placeholder 2">
            <a:extLst>
              <a:ext uri="{FF2B5EF4-FFF2-40B4-BE49-F238E27FC236}">
                <a16:creationId xmlns:a16="http://schemas.microsoft.com/office/drawing/2014/main" id="{FC7D03FE-86CD-4454-BB7B-CB6208DFFC38}"/>
              </a:ext>
            </a:extLst>
          </p:cNvPr>
          <p:cNvGraphicFramePr>
            <a:graphicFrameLocks noGrp="1"/>
          </p:cNvGraphicFramePr>
          <p:nvPr>
            <p:ph idx="1"/>
            <p:extLst>
              <p:ext uri="{D42A27DB-BD31-4B8C-83A1-F6EECF244321}">
                <p14:modId xmlns:p14="http://schemas.microsoft.com/office/powerpoint/2010/main" val="25428307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8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1146459" y="507978"/>
            <a:ext cx="5325606" cy="975589"/>
          </a:xfrm>
        </p:spPr>
        <p:txBody>
          <a:bodyPr>
            <a:normAutofit/>
          </a:bodyPr>
          <a:lstStyle/>
          <a:p>
            <a:r>
              <a:rPr lang="en-US">
                <a:solidFill>
                  <a:srgbClr val="0070C0"/>
                </a:solidFill>
                <a:latin typeface="Calibri" panose="020F0502020204030204" pitchFamily="34" charset="0"/>
                <a:cs typeface="Calibri" panose="020F0502020204030204" pitchFamily="34" charset="0"/>
              </a:rPr>
              <a:t>Needs Assessment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97914" y="3018692"/>
            <a:ext cx="4322023" cy="4884773"/>
          </a:xfrm>
        </p:spPr>
        <p:txBody>
          <a:bodyPr>
            <a:normAutofit/>
          </a:bodyPr>
          <a:lstStyle/>
          <a:p>
            <a:pPr marL="0" lvl="0" indent="0">
              <a:spcBef>
                <a:spcPts val="0"/>
              </a:spcBef>
              <a:buNone/>
              <a:defRPr/>
            </a:pPr>
            <a:endParaRPr lang="en-US" sz="1800">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Diagram, timeline&#10;&#10;Description automatically generated">
            <a:extLst>
              <a:ext uri="{FF2B5EF4-FFF2-40B4-BE49-F238E27FC236}">
                <a16:creationId xmlns:a16="http://schemas.microsoft.com/office/drawing/2014/main" id="{87B1FE02-6C34-9FCC-84AA-609F659907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0"/>
          <a:stretch/>
        </p:blipFill>
        <p:spPr bwMode="auto">
          <a:xfrm>
            <a:off x="6031612" y="826934"/>
            <a:ext cx="5399980" cy="4369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0E21FF-6947-7AD8-796A-0D4F9F90062C}"/>
              </a:ext>
            </a:extLst>
          </p:cNvPr>
          <p:cNvSpPr txBox="1"/>
          <p:nvPr/>
        </p:nvSpPr>
        <p:spPr>
          <a:xfrm>
            <a:off x="7185905" y="5385155"/>
            <a:ext cx="3754719" cy="461665"/>
          </a:xfrm>
          <a:prstGeom prst="rect">
            <a:avLst/>
          </a:prstGeom>
          <a:noFill/>
        </p:spPr>
        <p:txBody>
          <a:bodyPr wrap="square" lIns="91440" tIns="45720" rIns="91440" bIns="45720" rtlCol="0" anchor="t">
            <a:spAutoFit/>
          </a:bodyPr>
          <a:lstStyle/>
          <a:p>
            <a:r>
              <a:rPr lang="en-US" sz="2400">
                <a:solidFill>
                  <a:srgbClr val="0070C0"/>
                </a:solidFill>
                <a:latin typeface="Calibri"/>
                <a:cs typeface="Calibri"/>
              </a:rPr>
              <a:t>Elements of a Strategic Plan</a:t>
            </a:r>
          </a:p>
        </p:txBody>
      </p:sp>
      <p:sp>
        <p:nvSpPr>
          <p:cNvPr id="7" name="Title 1">
            <a:extLst>
              <a:ext uri="{FF2B5EF4-FFF2-40B4-BE49-F238E27FC236}">
                <a16:creationId xmlns:a16="http://schemas.microsoft.com/office/drawing/2014/main" id="{5ED1153A-D673-CAC6-3DEA-586ECB9C6DE9}"/>
              </a:ext>
            </a:extLst>
          </p:cNvPr>
          <p:cNvSpPr txBox="1">
            <a:spLocks/>
          </p:cNvSpPr>
          <p:nvPr/>
        </p:nvSpPr>
        <p:spPr>
          <a:xfrm>
            <a:off x="1183933" y="1567374"/>
            <a:ext cx="4536004" cy="432537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200"/>
              </a:spcBef>
            </a:pPr>
            <a:r>
              <a:rPr lang="en-US" sz="2000">
                <a:solidFill>
                  <a:schemeClr val="tx1"/>
                </a:solidFill>
                <a:latin typeface="Calibri" panose="020F0502020204030204" pitchFamily="34" charset="0"/>
                <a:cs typeface="Calibri" panose="020F0502020204030204" pitchFamily="34" charset="0"/>
              </a:rPr>
              <a:t>Required once every three years. </a:t>
            </a:r>
          </a:p>
          <a:p>
            <a:pPr>
              <a:spcBef>
                <a:spcPts val="1200"/>
              </a:spcBef>
            </a:pPr>
            <a:r>
              <a:rPr lang="en-US" sz="2000">
                <a:solidFill>
                  <a:schemeClr val="tx1"/>
                </a:solidFill>
                <a:latin typeface="Calibri" panose="020F0502020204030204" pitchFamily="34" charset="0"/>
                <a:cs typeface="Calibri" panose="020F0502020204030204" pitchFamily="34" charset="0"/>
              </a:rPr>
              <a:t>Aligns with the LEA Strategic Plan Requirements.</a:t>
            </a:r>
          </a:p>
          <a:p>
            <a:pPr>
              <a:spcBef>
                <a:spcPts val="1200"/>
              </a:spcBef>
            </a:pPr>
            <a:r>
              <a:rPr lang="en-US" sz="2000">
                <a:solidFill>
                  <a:schemeClr val="tx1"/>
                </a:solidFill>
                <a:latin typeface="Calibri" panose="020F0502020204030204" pitchFamily="34" charset="0"/>
                <a:cs typeface="Calibri" panose="020F0502020204030204" pitchFamily="34" charset="0"/>
              </a:rPr>
              <a:t>Data sources may include: </a:t>
            </a:r>
          </a:p>
          <a:p>
            <a:pPr marL="571500" indent="-571500">
              <a:spcBef>
                <a:spcPts val="1200"/>
              </a:spcBef>
              <a:buClr>
                <a:srgbClr val="0070C0"/>
              </a:buClr>
              <a:buSzPct val="80000"/>
              <a:buFont typeface="Wingdings 2" panose="05020102010507070707" pitchFamily="18" charset="2"/>
              <a:buChar char="©"/>
            </a:pPr>
            <a:r>
              <a:rPr lang="en-US" sz="2000">
                <a:solidFill>
                  <a:schemeClr val="tx1"/>
                </a:solidFill>
                <a:latin typeface="Calibri" panose="020F0502020204030204" pitchFamily="34" charset="0"/>
                <a:cs typeface="Calibri" panose="020F0502020204030204" pitchFamily="34" charset="0"/>
              </a:rPr>
              <a:t>Student Achievement Data</a:t>
            </a:r>
          </a:p>
          <a:p>
            <a:pPr marL="571500" indent="-571500">
              <a:spcBef>
                <a:spcPts val="1200"/>
              </a:spcBef>
              <a:buClr>
                <a:srgbClr val="0070C0"/>
              </a:buClr>
              <a:buSzPct val="80000"/>
              <a:buFont typeface="Wingdings 2" panose="05020102010507070707" pitchFamily="18" charset="2"/>
              <a:buChar char="©"/>
            </a:pPr>
            <a:r>
              <a:rPr lang="en-US" sz="2000">
                <a:solidFill>
                  <a:schemeClr val="tx1"/>
                </a:solidFill>
                <a:latin typeface="Calibri" panose="020F0502020204030204" pitchFamily="34" charset="0"/>
                <a:cs typeface="Calibri" panose="020F0502020204030204" pitchFamily="34" charset="0"/>
              </a:rPr>
              <a:t>Survey Works Data</a:t>
            </a:r>
          </a:p>
          <a:p>
            <a:pPr marL="571500" indent="-571500">
              <a:spcBef>
                <a:spcPts val="1200"/>
              </a:spcBef>
              <a:buClr>
                <a:srgbClr val="0070C0"/>
              </a:buClr>
              <a:buSzPct val="80000"/>
              <a:buFont typeface="Wingdings 2" panose="05020102010507070707" pitchFamily="18" charset="2"/>
              <a:buChar char="©"/>
            </a:pPr>
            <a:r>
              <a:rPr lang="en-US" sz="2000">
                <a:solidFill>
                  <a:schemeClr val="tx1"/>
                </a:solidFill>
                <a:latin typeface="Calibri" panose="020F0502020204030204" pitchFamily="34" charset="0"/>
                <a:cs typeface="Calibri" panose="020F0502020204030204" pitchFamily="34" charset="0"/>
              </a:rPr>
              <a:t>School Safety Plans</a:t>
            </a:r>
          </a:p>
          <a:p>
            <a:pPr marL="571500" indent="-571500">
              <a:spcBef>
                <a:spcPts val="1200"/>
              </a:spcBef>
              <a:buClr>
                <a:srgbClr val="0070C0"/>
              </a:buClr>
              <a:buSzPct val="80000"/>
              <a:buFont typeface="Wingdings 2" panose="05020102010507070707" pitchFamily="18" charset="2"/>
              <a:buChar char="©"/>
            </a:pPr>
            <a:r>
              <a:rPr lang="en-US" sz="2000">
                <a:solidFill>
                  <a:schemeClr val="tx1"/>
                </a:solidFill>
                <a:latin typeface="Calibri" panose="020F0502020204030204" pitchFamily="34" charset="0"/>
                <a:cs typeface="Calibri" panose="020F0502020204030204" pitchFamily="34" charset="0"/>
              </a:rPr>
              <a:t>Professional Learning Plans</a:t>
            </a:r>
          </a:p>
          <a:p>
            <a:pPr marL="571500" indent="-571500">
              <a:spcBef>
                <a:spcPts val="1200"/>
              </a:spcBef>
              <a:buFont typeface="Arial" panose="020B0604020202020204" pitchFamily="34" charset="0"/>
              <a:buChar char="•"/>
            </a:pPr>
            <a:endParaRPr lang="en-US" sz="2400">
              <a:solidFill>
                <a:schemeClr val="tx1"/>
              </a:solidFill>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578E8ABD-56CA-851B-6FF4-62CD328EADC9}"/>
              </a:ext>
            </a:extLst>
          </p:cNvPr>
          <p:cNvSpPr/>
          <p:nvPr/>
        </p:nvSpPr>
        <p:spPr>
          <a:xfrm>
            <a:off x="7957038" y="805961"/>
            <a:ext cx="1758461" cy="114299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48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1087317" y="373255"/>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Stakeholder Input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09D1A40-0C9A-F926-81E4-2FF4B779EC46}"/>
              </a:ext>
            </a:extLst>
          </p:cNvPr>
          <p:cNvSpPr txBox="1">
            <a:spLocks/>
          </p:cNvSpPr>
          <p:nvPr/>
        </p:nvSpPr>
        <p:spPr>
          <a:xfrm>
            <a:off x="1087317" y="1234668"/>
            <a:ext cx="8596668" cy="4593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a:latin typeface="Calibri" panose="020F0502020204030204" pitchFamily="34" charset="0"/>
                <a:cs typeface="Calibri" panose="020F0502020204030204" pitchFamily="34" charset="0"/>
              </a:rPr>
              <a:t>LEAs must develop their applications in consultation with:</a:t>
            </a:r>
          </a:p>
        </p:txBody>
      </p:sp>
      <p:sp>
        <p:nvSpPr>
          <p:cNvPr id="5" name="Content Placeholder 4">
            <a:extLst>
              <a:ext uri="{FF2B5EF4-FFF2-40B4-BE49-F238E27FC236}">
                <a16:creationId xmlns:a16="http://schemas.microsoft.com/office/drawing/2014/main" id="{AE5131BE-AD08-8859-F230-C6137B4D034F}"/>
              </a:ext>
            </a:extLst>
          </p:cNvPr>
          <p:cNvSpPr txBox="1">
            <a:spLocks/>
          </p:cNvSpPr>
          <p:nvPr/>
        </p:nvSpPr>
        <p:spPr>
          <a:xfrm>
            <a:off x="1087317" y="1910696"/>
            <a:ext cx="4185623" cy="330411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Parents </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Teachers </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Principals </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Students </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School leaders </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Charter school teachers, principals, and other school leaders</a:t>
            </a:r>
          </a:p>
        </p:txBody>
      </p:sp>
      <p:sp>
        <p:nvSpPr>
          <p:cNvPr id="6" name="Content Placeholder 6">
            <a:extLst>
              <a:ext uri="{FF2B5EF4-FFF2-40B4-BE49-F238E27FC236}">
                <a16:creationId xmlns:a16="http://schemas.microsoft.com/office/drawing/2014/main" id="{B7CF9EFF-D70D-C07C-C232-89C581F4F78F}"/>
              </a:ext>
            </a:extLst>
          </p:cNvPr>
          <p:cNvSpPr txBox="1">
            <a:spLocks/>
          </p:cNvSpPr>
          <p:nvPr/>
        </p:nvSpPr>
        <p:spPr>
          <a:xfrm>
            <a:off x="5498368" y="1910695"/>
            <a:ext cx="4401770" cy="3304117"/>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Specialized instructional support personnel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Community-based organizations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Indian tribes and tribal organizations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Local government representatives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Others with relevant and demonstrated expertise in activities that meet the purpose of TIVA  </a:t>
            </a:r>
          </a:p>
          <a:p>
            <a:pPr marL="0" indent="0">
              <a:buFont typeface="Wingdings 3" charset="2"/>
              <a:buNone/>
            </a:pPr>
            <a:endParaRPr lang="en-US"/>
          </a:p>
        </p:txBody>
      </p:sp>
      <p:sp>
        <p:nvSpPr>
          <p:cNvPr id="7" name="TextBox 6">
            <a:extLst>
              <a:ext uri="{FF2B5EF4-FFF2-40B4-BE49-F238E27FC236}">
                <a16:creationId xmlns:a16="http://schemas.microsoft.com/office/drawing/2014/main" id="{1A558310-CB3E-1FAA-0674-D6DC55B066FF}"/>
              </a:ext>
            </a:extLst>
          </p:cNvPr>
          <p:cNvSpPr txBox="1"/>
          <p:nvPr/>
        </p:nvSpPr>
        <p:spPr>
          <a:xfrm>
            <a:off x="1087316" y="5162358"/>
            <a:ext cx="955137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LEAs must then </a:t>
            </a:r>
            <a:r>
              <a:rPr kumimoji="0" lang="x-none"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engage in continued consultation with </a:t>
            </a:r>
            <a:r>
              <a:rPr kumimoji="0" lang="en-US"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stakeholders </a:t>
            </a:r>
            <a:r>
              <a:rPr kumimoji="0" lang="x-none"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in order to improve the activities </a:t>
            </a:r>
            <a:r>
              <a:rPr kumimoji="0" lang="en-US"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a</a:t>
            </a:r>
            <a:r>
              <a:rPr kumimoji="0" lang="x-none"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nd coordinate implementation with other related strategies, programs, and activities being conducted in the community</a:t>
            </a:r>
            <a:r>
              <a:rPr kumimoji="0" lang="en-US" sz="2000" b="0"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Times New Roman" panose="02020603050405020304" pitchFamily="18" charset="0"/>
                <a:cs typeface="NewCenturySchlbk"/>
              </a:rPr>
              <a:t>.</a:t>
            </a:r>
            <a:endParaRPr kumimoji="0" lang="en-US" sz="2000" b="0" i="0" u="none" strike="noStrike" kern="1200" cap="none" spc="0" normalizeH="0" baseline="0" noProof="0">
              <a:ln>
                <a:noFill/>
              </a:ln>
              <a:solidFill>
                <a:schemeClr val="tx1">
                  <a:lumMod val="75000"/>
                  <a:lumOff val="25000"/>
                </a:scheme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402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376694"/>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Identifying Schools for Support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842597" y="1283684"/>
            <a:ext cx="8263303" cy="487118"/>
          </a:xfrm>
        </p:spPr>
        <p:txBody>
          <a:bodyPr>
            <a:normAutofit/>
          </a:bodyPr>
          <a:lstStyle/>
          <a:p>
            <a:pPr marL="0" indent="0">
              <a:buNone/>
            </a:pPr>
            <a:r>
              <a:rPr lang="en-US">
                <a:latin typeface="Calibri" panose="020F0502020204030204" pitchFamily="34" charset="0"/>
                <a:cs typeface="Calibri" panose="020F0502020204030204" pitchFamily="34" charset="0"/>
              </a:rPr>
              <a:t>LEA’s must prioritize the distribution of funds to schools.</a:t>
            </a:r>
          </a:p>
          <a:p>
            <a:pPr marL="342900" lvl="0" indent="-342900">
              <a:spcBef>
                <a:spcPts val="1200"/>
              </a:spcBef>
              <a:buClr>
                <a:schemeClr val="tx1"/>
              </a:buClr>
              <a:buSzPct val="90000"/>
              <a:buFont typeface="+mj-lt"/>
              <a:buAutoNum type="arabicPeriod"/>
            </a:pPr>
            <a:endParaRPr lang="en-US">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Diagram 3">
            <a:extLst>
              <a:ext uri="{FF2B5EF4-FFF2-40B4-BE49-F238E27FC236}">
                <a16:creationId xmlns:a16="http://schemas.microsoft.com/office/drawing/2014/main" id="{C9FCF13E-2F6E-41F0-1180-FF62FF4AB618}"/>
              </a:ext>
            </a:extLst>
          </p:cNvPr>
          <p:cNvGraphicFramePr/>
          <p:nvPr>
            <p:extLst>
              <p:ext uri="{D42A27DB-BD31-4B8C-83A1-F6EECF244321}">
                <p14:modId xmlns:p14="http://schemas.microsoft.com/office/powerpoint/2010/main" val="996821174"/>
              </p:ext>
            </p:extLst>
          </p:nvPr>
        </p:nvGraphicFramePr>
        <p:xfrm>
          <a:off x="842597" y="1739849"/>
          <a:ext cx="10654078" cy="462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28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Determining the Allowability of a Title IV-A Activity</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4">
            <a:extLst>
              <a:ext uri="{FF2B5EF4-FFF2-40B4-BE49-F238E27FC236}">
                <a16:creationId xmlns:a16="http://schemas.microsoft.com/office/drawing/2014/main" id="{5D558DA2-4E62-57D9-C177-E1057E8F4AAA}"/>
              </a:ext>
            </a:extLst>
          </p:cNvPr>
          <p:cNvGraphicFramePr>
            <a:graphicFrameLocks/>
          </p:cNvGraphicFramePr>
          <p:nvPr>
            <p:extLst>
              <p:ext uri="{D42A27DB-BD31-4B8C-83A1-F6EECF244321}">
                <p14:modId xmlns:p14="http://schemas.microsoft.com/office/powerpoint/2010/main" val="1799259399"/>
              </p:ext>
            </p:extLst>
          </p:nvPr>
        </p:nvGraphicFramePr>
        <p:xfrm>
          <a:off x="111211" y="1368434"/>
          <a:ext cx="11737372" cy="5009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72462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Title 2">
            <a:extLst>
              <a:ext uri="{FF2B5EF4-FFF2-40B4-BE49-F238E27FC236}">
                <a16:creationId xmlns:a16="http://schemas.microsoft.com/office/drawing/2014/main" id="{A4170904-0B05-7D77-E611-D07C30E93C17}"/>
              </a:ext>
            </a:extLst>
          </p:cNvPr>
          <p:cNvSpPr txBox="1">
            <a:spLocks/>
          </p:cNvSpPr>
          <p:nvPr/>
        </p:nvSpPr>
        <p:spPr>
          <a:xfrm>
            <a:off x="902033" y="304442"/>
            <a:ext cx="10042123" cy="957475"/>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solidFill>
                  <a:srgbClr val="0070C0"/>
                </a:solidFill>
                <a:latin typeface="Calibri" panose="020F0502020204030204" pitchFamily="34" charset="0"/>
                <a:cs typeface="Calibri" panose="020F0502020204030204" pitchFamily="34" charset="0"/>
              </a:rPr>
              <a:t>Allowable Costs</a:t>
            </a:r>
          </a:p>
          <a:p>
            <a:pPr>
              <a:lnSpc>
                <a:spcPct val="160000"/>
              </a:lnSpc>
            </a:pPr>
            <a:r>
              <a:rPr lang="en-US" sz="2200">
                <a:solidFill>
                  <a:schemeClr val="tx1"/>
                </a:solidFill>
                <a:latin typeface="Calibri" panose="020F0502020204030204" pitchFamily="34" charset="0"/>
                <a:cs typeface="Calibri" panose="020F0502020204030204" pitchFamily="34" charset="0"/>
              </a:rPr>
              <a:t>Funding requests for must be:</a:t>
            </a:r>
          </a:p>
        </p:txBody>
      </p:sp>
      <p:graphicFrame>
        <p:nvGraphicFramePr>
          <p:cNvPr id="47" name="Diagram 46">
            <a:extLst>
              <a:ext uri="{FF2B5EF4-FFF2-40B4-BE49-F238E27FC236}">
                <a16:creationId xmlns:a16="http://schemas.microsoft.com/office/drawing/2014/main" id="{4847D863-DB0E-6C30-B879-616974EE9D2F}"/>
              </a:ext>
            </a:extLst>
          </p:cNvPr>
          <p:cNvGraphicFramePr/>
          <p:nvPr>
            <p:extLst>
              <p:ext uri="{D42A27DB-BD31-4B8C-83A1-F6EECF244321}">
                <p14:modId xmlns:p14="http://schemas.microsoft.com/office/powerpoint/2010/main" val="2759366832"/>
              </p:ext>
            </p:extLst>
          </p:nvPr>
        </p:nvGraphicFramePr>
        <p:xfrm>
          <a:off x="-974764" y="1453988"/>
          <a:ext cx="13795719" cy="492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685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473575" y="289401"/>
            <a:ext cx="4512989" cy="1690423"/>
          </a:xfrm>
        </p:spPr>
        <p:txBody>
          <a:bodyPr vert="horz" lIns="91440" tIns="45720" rIns="91440" bIns="45720" rtlCol="0" anchor="ctr">
            <a:normAutofit/>
          </a:bodyPr>
          <a:lstStyle/>
          <a:p>
            <a:pPr algn="l"/>
            <a:r>
              <a:rPr lang="en-US" sz="4000">
                <a:solidFill>
                  <a:srgbClr val="FFFFFF"/>
                </a:solidFill>
              </a:rPr>
              <a:t>Agenda</a:t>
            </a:r>
            <a:r>
              <a:rPr lang="en-US">
                <a:solidFill>
                  <a:srgbClr val="FFFFFF"/>
                </a:solidFill>
              </a:rPr>
              <a:t>	</a:t>
            </a:r>
          </a:p>
        </p:txBody>
      </p:sp>
      <p:pic>
        <p:nvPicPr>
          <p:cNvPr id="5" name="Picture 4" descr="Relationship of Radiocontrast, Iodine, and Seafoo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51" y="1545062"/>
            <a:ext cx="3856774" cy="3856774"/>
          </a:xfrm>
          <a:prstGeom prst="rect">
            <a:avLst/>
          </a:prstGeom>
        </p:spPr>
      </p:pic>
      <p:sp>
        <p:nvSpPr>
          <p:cNvPr id="3" name="Content Placeholder 2"/>
          <p:cNvSpPr>
            <a:spLocks noGrp="1"/>
          </p:cNvSpPr>
          <p:nvPr>
            <p:ph type="subTitle" idx="1"/>
          </p:nvPr>
        </p:nvSpPr>
        <p:spPr>
          <a:xfrm>
            <a:off x="7207468" y="1864314"/>
            <a:ext cx="5030757" cy="3990386"/>
          </a:xfrm>
        </p:spPr>
        <p:txBody>
          <a:bodyPr vert="horz" lIns="91440" tIns="45720" rIns="91440" bIns="45720" rtlCol="0" anchor="t">
            <a:noAutofit/>
          </a:bodyPr>
          <a:lstStyle/>
          <a:p>
            <a:pPr marL="0" indent="0" algn="l">
              <a:lnSpc>
                <a:spcPct val="130000"/>
              </a:lnSpc>
              <a:buFont typeface="Wingdings 3" charset="2"/>
              <a:buChar char=""/>
            </a:pPr>
            <a:r>
              <a:rPr lang="en-US" sz="2400">
                <a:solidFill>
                  <a:srgbClr val="FFFFFF"/>
                </a:solidFill>
                <a:latin typeface="Calibri"/>
                <a:cs typeface="Calibri"/>
              </a:rPr>
              <a:t>Program Overview </a:t>
            </a:r>
          </a:p>
          <a:p>
            <a:pPr algn="l">
              <a:lnSpc>
                <a:spcPct val="130000"/>
              </a:lnSpc>
              <a:buFont typeface="Wingdings 3" charset="2"/>
              <a:buChar char=""/>
            </a:pPr>
            <a:r>
              <a:rPr lang="en-US" sz="2400">
                <a:solidFill>
                  <a:srgbClr val="FFFFFF"/>
                </a:solidFill>
                <a:latin typeface="Calibri"/>
                <a:cs typeface="Calibri"/>
              </a:rPr>
              <a:t>Equitable Services</a:t>
            </a:r>
          </a:p>
          <a:p>
            <a:pPr marL="0" indent="0" algn="l">
              <a:lnSpc>
                <a:spcPct val="130000"/>
              </a:lnSpc>
              <a:buFont typeface="Wingdings 3" charset="2"/>
              <a:buChar char=""/>
            </a:pPr>
            <a:r>
              <a:rPr lang="en-US" sz="2400">
                <a:solidFill>
                  <a:srgbClr val="FFFFFF"/>
                </a:solidFill>
                <a:latin typeface="Calibri"/>
                <a:cs typeface="Calibri"/>
              </a:rPr>
              <a:t>CRP Application</a:t>
            </a:r>
          </a:p>
          <a:p>
            <a:pPr marL="0" indent="0" algn="l">
              <a:lnSpc>
                <a:spcPct val="130000"/>
              </a:lnSpc>
              <a:buFont typeface="Wingdings 3" charset="2"/>
              <a:buChar char=""/>
            </a:pPr>
            <a:r>
              <a:rPr lang="en-US" sz="2400">
                <a:solidFill>
                  <a:srgbClr val="FFFFFF"/>
                </a:solidFill>
                <a:latin typeface="Calibri"/>
                <a:cs typeface="Calibri"/>
              </a:rPr>
              <a:t>Budget </a:t>
            </a:r>
          </a:p>
          <a:p>
            <a:pPr marL="0" indent="0" algn="l">
              <a:lnSpc>
                <a:spcPct val="130000"/>
              </a:lnSpc>
              <a:buFont typeface="Wingdings 3" charset="2"/>
              <a:buChar char=""/>
            </a:pPr>
            <a:r>
              <a:rPr lang="en-US" sz="2400">
                <a:solidFill>
                  <a:srgbClr val="FFFFFF"/>
                </a:solidFill>
                <a:latin typeface="Calibri"/>
                <a:cs typeface="Calibri"/>
              </a:rPr>
              <a:t>Data Reporting</a:t>
            </a:r>
          </a:p>
          <a:p>
            <a:pPr marL="0" indent="0" algn="l">
              <a:lnSpc>
                <a:spcPct val="130000"/>
              </a:lnSpc>
              <a:buFont typeface="Wingdings 3" charset="2"/>
              <a:buChar char=""/>
            </a:pPr>
            <a:r>
              <a:rPr lang="en-US" sz="2400">
                <a:solidFill>
                  <a:srgbClr val="FFFFFF"/>
                </a:solidFill>
                <a:latin typeface="Calibri"/>
                <a:cs typeface="Calibri"/>
              </a:rPr>
              <a:t>Resources to Share</a:t>
            </a:r>
          </a:p>
          <a:p>
            <a:pPr algn="l">
              <a:buFont typeface="Wingdings 3" charset="2"/>
              <a:buChar char=""/>
            </a:pPr>
            <a:endParaRPr lang="en-US">
              <a:solidFill>
                <a:srgbClr val="FFFFFF"/>
              </a:solidFill>
            </a:endParaRPr>
          </a:p>
        </p:txBody>
      </p:sp>
      <p:pic>
        <p:nvPicPr>
          <p:cNvPr id="4" name="Graphic 5" descr="Arrow: Rotate right with solid fill">
            <a:extLst>
              <a:ext uri="{FF2B5EF4-FFF2-40B4-BE49-F238E27FC236}">
                <a16:creationId xmlns:a16="http://schemas.microsoft.com/office/drawing/2014/main" id="{1FAB3058-9682-07E3-31DD-76B34F748A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3791793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1A3A0AC8-E55D-E528-D17C-C80B8DB5B07E}"/>
              </a:ext>
            </a:extLst>
          </p:cNvPr>
          <p:cNvSpPr>
            <a:spLocks noGrp="1"/>
          </p:cNvSpPr>
          <p:nvPr>
            <p:ph type="title"/>
          </p:nvPr>
        </p:nvSpPr>
        <p:spPr>
          <a:xfrm>
            <a:off x="945233" y="422900"/>
            <a:ext cx="8596668" cy="1320800"/>
          </a:xfrm>
        </p:spPr>
        <p:txBody>
          <a:bodyPr/>
          <a:lstStyle/>
          <a:p>
            <a:r>
              <a:rPr lang="en-US">
                <a:solidFill>
                  <a:srgbClr val="0070C0"/>
                </a:solidFill>
                <a:latin typeface="Calibri" panose="020F0502020204030204" pitchFamily="34" charset="0"/>
                <a:cs typeface="Calibri" panose="020F0502020204030204" pitchFamily="34" charset="0"/>
              </a:rPr>
              <a:t>Title IV-A Funds are Supplemental</a:t>
            </a:r>
          </a:p>
        </p:txBody>
      </p:sp>
      <p:graphicFrame>
        <p:nvGraphicFramePr>
          <p:cNvPr id="6" name="Diagram 5">
            <a:extLst>
              <a:ext uri="{FF2B5EF4-FFF2-40B4-BE49-F238E27FC236}">
                <a16:creationId xmlns:a16="http://schemas.microsoft.com/office/drawing/2014/main" id="{BB86886F-0675-58A2-7780-9526FD03217A}"/>
              </a:ext>
            </a:extLst>
          </p:cNvPr>
          <p:cNvGraphicFramePr/>
          <p:nvPr>
            <p:extLst>
              <p:ext uri="{D42A27DB-BD31-4B8C-83A1-F6EECF244321}">
                <p14:modId xmlns:p14="http://schemas.microsoft.com/office/powerpoint/2010/main" val="2629361175"/>
              </p:ext>
            </p:extLst>
          </p:nvPr>
        </p:nvGraphicFramePr>
        <p:xfrm>
          <a:off x="842597" y="10164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DD80AAED-D111-5E6B-F8EC-22C3C27BFE85}"/>
              </a:ext>
            </a:extLst>
          </p:cNvPr>
          <p:cNvGraphicFramePr/>
          <p:nvPr>
            <p:extLst>
              <p:ext uri="{D42A27DB-BD31-4B8C-83A1-F6EECF244321}">
                <p14:modId xmlns:p14="http://schemas.microsoft.com/office/powerpoint/2010/main" val="2197740114"/>
              </p:ext>
            </p:extLst>
          </p:nvPr>
        </p:nvGraphicFramePr>
        <p:xfrm>
          <a:off x="539386" y="1093256"/>
          <a:ext cx="6008967" cy="52650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46B2217A-A732-1047-F17F-746653A23037}"/>
              </a:ext>
            </a:extLst>
          </p:cNvPr>
          <p:cNvSpPr txBox="1"/>
          <p:nvPr/>
        </p:nvSpPr>
        <p:spPr>
          <a:xfrm>
            <a:off x="7123292" y="2125327"/>
            <a:ext cx="4484476" cy="3200876"/>
          </a:xfrm>
          <a:prstGeom prst="rect">
            <a:avLst/>
          </a:prstGeom>
          <a:noFill/>
        </p:spPr>
        <p:txBody>
          <a:bodyPr wrap="square" rtlCol="0">
            <a:spAutoFit/>
          </a:bodyPr>
          <a:lstStyle/>
          <a:p>
            <a:pPr marL="0" indent="0" fontAlgn="base">
              <a:spcAft>
                <a:spcPts val="1200"/>
              </a:spcAft>
              <a:buNone/>
            </a:pPr>
            <a:r>
              <a:rPr lang="en-US" sz="1800">
                <a:latin typeface="Calibri"/>
                <a:cs typeface="Calibri"/>
              </a:rPr>
              <a:t>It is presumed that supplanting has occurred if the LEA uses Title IV-A funds to provide services:​</a:t>
            </a:r>
          </a:p>
          <a:p>
            <a:pPr fontAlgn="base">
              <a:spcAft>
                <a:spcPts val="1200"/>
              </a:spcAft>
              <a:buClr>
                <a:srgbClr val="0070C0"/>
              </a:buClr>
              <a:buSzPct val="80000"/>
              <a:buFont typeface="Wingdings 2" panose="05020102010507070707" pitchFamily="18" charset="2"/>
              <a:buChar char="©"/>
            </a:pPr>
            <a:r>
              <a:rPr lang="en-US" sz="1800">
                <a:latin typeface="Calibri"/>
                <a:cs typeface="Calibri"/>
              </a:rPr>
              <a:t>  it was required to make available under other federal, state or local laws</a:t>
            </a:r>
          </a:p>
          <a:p>
            <a:pPr fontAlgn="base">
              <a:spcAft>
                <a:spcPts val="1200"/>
              </a:spcAft>
              <a:buClr>
                <a:srgbClr val="0070C0"/>
              </a:buClr>
              <a:buSzPct val="80000"/>
              <a:buFont typeface="Wingdings 2" panose="05020102010507070707" pitchFamily="18" charset="2"/>
              <a:buChar char="©"/>
            </a:pPr>
            <a:r>
              <a:rPr lang="en-US" sz="1800">
                <a:latin typeface="Calibri"/>
                <a:cs typeface="Calibri"/>
              </a:rPr>
              <a:t>  it provided with non-federal funds in the prior fiscal year​, or </a:t>
            </a:r>
          </a:p>
          <a:p>
            <a:pPr fontAlgn="base">
              <a:spcAft>
                <a:spcPts val="1200"/>
              </a:spcAft>
              <a:buClr>
                <a:srgbClr val="0070C0"/>
              </a:buClr>
              <a:buSzPct val="80000"/>
              <a:buFont typeface="Wingdings 2" panose="05020102010507070707" pitchFamily="18" charset="2"/>
              <a:buChar char="©"/>
            </a:pPr>
            <a:r>
              <a:rPr lang="en-US" sz="1800">
                <a:latin typeface="Calibri"/>
                <a:cs typeface="Calibri"/>
              </a:rPr>
              <a:t>  that the LEA would otherwise provide.</a:t>
            </a:r>
          </a:p>
          <a:p>
            <a:endParaRPr lang="en-US"/>
          </a:p>
        </p:txBody>
      </p:sp>
      <p:sp>
        <p:nvSpPr>
          <p:cNvPr id="7" name="Arrow: Right 6">
            <a:extLst>
              <a:ext uri="{FF2B5EF4-FFF2-40B4-BE49-F238E27FC236}">
                <a16:creationId xmlns:a16="http://schemas.microsoft.com/office/drawing/2014/main" id="{1F26E548-0743-A885-76D6-152A3723A41E}"/>
              </a:ext>
            </a:extLst>
          </p:cNvPr>
          <p:cNvSpPr/>
          <p:nvPr/>
        </p:nvSpPr>
        <p:spPr>
          <a:xfrm>
            <a:off x="539386" y="3232148"/>
            <a:ext cx="1501170" cy="681484"/>
          </a:xfrm>
          <a:prstGeom prst="rightArrow">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Title IV-A</a:t>
            </a:r>
          </a:p>
        </p:txBody>
      </p:sp>
    </p:spTree>
    <p:extLst>
      <p:ext uri="{BB962C8B-B14F-4D97-AF65-F5344CB8AC3E}">
        <p14:creationId xmlns:p14="http://schemas.microsoft.com/office/powerpoint/2010/main" val="428867711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345943"/>
            <a:ext cx="10209453" cy="734351"/>
          </a:xfrm>
        </p:spPr>
        <p:txBody>
          <a:bodyPr>
            <a:normAutofit/>
          </a:bodyPr>
          <a:lstStyle/>
          <a:p>
            <a:r>
              <a:rPr lang="en-US">
                <a:solidFill>
                  <a:schemeClr val="accent1">
                    <a:lumMod val="50000"/>
                  </a:schemeClr>
                </a:solidFill>
              </a:rPr>
              <a:t>Prohibitions in ESEA and TIVA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6" name="Group 5">
            <a:extLst>
              <a:ext uri="{FF2B5EF4-FFF2-40B4-BE49-F238E27FC236}">
                <a16:creationId xmlns:a16="http://schemas.microsoft.com/office/drawing/2014/main" id="{C7656C30-CBAD-A90F-85D7-95D2C9274473}"/>
              </a:ext>
            </a:extLst>
          </p:cNvPr>
          <p:cNvGrpSpPr/>
          <p:nvPr/>
        </p:nvGrpSpPr>
        <p:grpSpPr>
          <a:xfrm>
            <a:off x="415577" y="84852"/>
            <a:ext cx="11360845" cy="6925452"/>
            <a:chOff x="1247787" y="-140355"/>
            <a:chExt cx="9956692" cy="6184982"/>
          </a:xfrm>
        </p:grpSpPr>
        <p:graphicFrame>
          <p:nvGraphicFramePr>
            <p:cNvPr id="7" name="Diagram 6">
              <a:extLst>
                <a:ext uri="{FF2B5EF4-FFF2-40B4-BE49-F238E27FC236}">
                  <a16:creationId xmlns:a16="http://schemas.microsoft.com/office/drawing/2014/main" id="{649EFE9B-A529-BED1-ED16-1B4C619787FD}"/>
                </a:ext>
              </a:extLst>
            </p:cNvPr>
            <p:cNvGraphicFramePr/>
            <p:nvPr>
              <p:extLst>
                <p:ext uri="{D42A27DB-BD31-4B8C-83A1-F6EECF244321}">
                  <p14:modId xmlns:p14="http://schemas.microsoft.com/office/powerpoint/2010/main" val="647765638"/>
                </p:ext>
              </p:extLst>
            </p:nvPr>
          </p:nvGraphicFramePr>
          <p:xfrm>
            <a:off x="1247787" y="662572"/>
            <a:ext cx="9956692" cy="538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12" descr="See the source image">
              <a:extLst>
                <a:ext uri="{FF2B5EF4-FFF2-40B4-BE49-F238E27FC236}">
                  <a16:creationId xmlns:a16="http://schemas.microsoft.com/office/drawing/2014/main" id="{CC9F4666-E705-C3C0-7F0B-1096C51591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8986" y="1153638"/>
              <a:ext cx="815963" cy="88443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 name="Picture 24" descr="See the source image">
              <a:extLst>
                <a:ext uri="{FF2B5EF4-FFF2-40B4-BE49-F238E27FC236}">
                  <a16:creationId xmlns:a16="http://schemas.microsoft.com/office/drawing/2014/main" id="{83F08DE6-8EE5-4598-7119-44FE96338B9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708" r="12536"/>
            <a:stretch/>
          </p:blipFill>
          <p:spPr bwMode="auto">
            <a:xfrm>
              <a:off x="5199603" y="1178211"/>
              <a:ext cx="793372" cy="808466"/>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90D6D6A-E244-21C1-B861-4AB4CEE0B466}"/>
                </a:ext>
              </a:extLst>
            </p:cNvPr>
            <p:cNvGrpSpPr/>
            <p:nvPr/>
          </p:nvGrpSpPr>
          <p:grpSpPr>
            <a:xfrm>
              <a:off x="2845837" y="-93296"/>
              <a:ext cx="6699287" cy="2123566"/>
              <a:chOff x="2662169" y="-316274"/>
              <a:chExt cx="7444273" cy="2215114"/>
            </a:xfrm>
          </p:grpSpPr>
          <p:pic>
            <p:nvPicPr>
              <p:cNvPr id="23" name="Picture 8" descr="See the source image">
                <a:extLst>
                  <a:ext uri="{FF2B5EF4-FFF2-40B4-BE49-F238E27FC236}">
                    <a16:creationId xmlns:a16="http://schemas.microsoft.com/office/drawing/2014/main" id="{4B672D96-B351-88F0-F58C-C4F60F516609}"/>
                  </a:ext>
                </a:extLst>
              </p:cNvPr>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662169" y="919945"/>
                <a:ext cx="979551" cy="9788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quot;Not Allowed&quot; Symbol 23">
                <a:extLst>
                  <a:ext uri="{FF2B5EF4-FFF2-40B4-BE49-F238E27FC236}">
                    <a16:creationId xmlns:a16="http://schemas.microsoft.com/office/drawing/2014/main" id="{1D09E578-CB50-8E19-4A01-3E4F035A37BB}"/>
                  </a:ext>
                </a:extLst>
              </p:cNvPr>
              <p:cNvSpPr/>
              <p:nvPr/>
            </p:nvSpPr>
            <p:spPr>
              <a:xfrm rot="5400000">
                <a:off x="9197133" y="-288561"/>
                <a:ext cx="937022" cy="881596"/>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grpSp>
        <p:grpSp>
          <p:nvGrpSpPr>
            <p:cNvPr id="14" name="Group 13">
              <a:extLst>
                <a:ext uri="{FF2B5EF4-FFF2-40B4-BE49-F238E27FC236}">
                  <a16:creationId xmlns:a16="http://schemas.microsoft.com/office/drawing/2014/main" id="{54EE20B7-1087-242A-A50E-BCAB156C7B75}"/>
                </a:ext>
              </a:extLst>
            </p:cNvPr>
            <p:cNvGrpSpPr/>
            <p:nvPr/>
          </p:nvGrpSpPr>
          <p:grpSpPr>
            <a:xfrm>
              <a:off x="6398508" y="-86622"/>
              <a:ext cx="1979352" cy="2097607"/>
              <a:chOff x="6366724" y="-305792"/>
              <a:chExt cx="1979352" cy="2097607"/>
            </a:xfrm>
          </p:grpSpPr>
          <p:pic>
            <p:nvPicPr>
              <p:cNvPr id="21" name="Picture 4" descr="Image result for Contraceptives Clip Art">
                <a:extLst>
                  <a:ext uri="{FF2B5EF4-FFF2-40B4-BE49-F238E27FC236}">
                    <a16:creationId xmlns:a16="http://schemas.microsoft.com/office/drawing/2014/main" id="{B10C1E56-553C-2A70-7037-72DC17CB523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5733"/>
              <a:stretch/>
            </p:blipFill>
            <p:spPr bwMode="auto">
              <a:xfrm>
                <a:off x="6366724" y="983349"/>
                <a:ext cx="838763" cy="80846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quot;Not Allowed&quot; Symbol 21">
                <a:extLst>
                  <a:ext uri="{FF2B5EF4-FFF2-40B4-BE49-F238E27FC236}">
                    <a16:creationId xmlns:a16="http://schemas.microsoft.com/office/drawing/2014/main" id="{24B3ADA1-1D61-ED8D-B1AB-B56163CFB022}"/>
                  </a:ext>
                </a:extLst>
              </p:cNvPr>
              <p:cNvSpPr/>
              <p:nvPr/>
            </p:nvSpPr>
            <p:spPr>
              <a:xfrm rot="5400000">
                <a:off x="7388247" y="-306684"/>
                <a:ext cx="956937" cy="958721"/>
              </a:xfrm>
              <a:prstGeom prst="noSmoking">
                <a:avLst>
                  <a:gd name="adj" fmla="val 4089"/>
                </a:avLst>
              </a:prstGeom>
              <a:solidFill>
                <a:sysClr val="windowText" lastClr="000000"/>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grpSp>
        <p:pic>
          <p:nvPicPr>
            <p:cNvPr id="19" name="Picture 18">
              <a:extLst>
                <a:ext uri="{FF2B5EF4-FFF2-40B4-BE49-F238E27FC236}">
                  <a16:creationId xmlns:a16="http://schemas.microsoft.com/office/drawing/2014/main" id="{F8CD2A09-ADA7-42DD-07F1-A7BC6E17C26F}"/>
                </a:ext>
              </a:extLst>
            </p:cNvPr>
            <p:cNvPicPr>
              <a:picLocks noChangeAspect="1"/>
            </p:cNvPicPr>
            <p:nvPr/>
          </p:nvPicPr>
          <p:blipFill>
            <a:blip r:embed="rId12"/>
            <a:stretch>
              <a:fillRect/>
            </a:stretch>
          </p:blipFill>
          <p:spPr>
            <a:xfrm>
              <a:off x="4032335" y="1151312"/>
              <a:ext cx="881523" cy="878959"/>
            </a:xfrm>
            <a:prstGeom prst="ellipse">
              <a:avLst/>
            </a:prstGeom>
          </p:spPr>
        </p:pic>
        <p:sp>
          <p:nvSpPr>
            <p:cNvPr id="18" name="&quot;Not Allowed&quot; Symbol 17">
              <a:extLst>
                <a:ext uri="{FF2B5EF4-FFF2-40B4-BE49-F238E27FC236}">
                  <a16:creationId xmlns:a16="http://schemas.microsoft.com/office/drawing/2014/main" id="{79D0B08A-7CB4-D7F2-AD9E-E47B5ADD34C5}"/>
                </a:ext>
              </a:extLst>
            </p:cNvPr>
            <p:cNvSpPr/>
            <p:nvPr/>
          </p:nvSpPr>
          <p:spPr>
            <a:xfrm rot="5400000">
              <a:off x="9910230" y="-141247"/>
              <a:ext cx="956937" cy="958721"/>
            </a:xfrm>
            <a:prstGeom prst="noSmoking">
              <a:avLst>
                <a:gd name="adj" fmla="val 4089"/>
              </a:avLst>
            </a:prstGeom>
            <a:solidFill>
              <a:sysClr val="windowText" lastClr="000000"/>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grpSp>
      <p:sp>
        <p:nvSpPr>
          <p:cNvPr id="30" name="&quot;Not Allowed&quot; Symbol 29">
            <a:extLst>
              <a:ext uri="{FF2B5EF4-FFF2-40B4-BE49-F238E27FC236}">
                <a16:creationId xmlns:a16="http://schemas.microsoft.com/office/drawing/2014/main" id="{2BBDB4E4-BCFE-487D-D021-A6C5CD053071}"/>
              </a:ext>
            </a:extLst>
          </p:cNvPr>
          <p:cNvSpPr/>
          <p:nvPr/>
        </p:nvSpPr>
        <p:spPr>
          <a:xfrm rot="5400000">
            <a:off x="4930210" y="1537951"/>
            <a:ext cx="912627" cy="962665"/>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sp>
        <p:nvSpPr>
          <p:cNvPr id="31" name="&quot;Not Allowed&quot; Symbol 30">
            <a:extLst>
              <a:ext uri="{FF2B5EF4-FFF2-40B4-BE49-F238E27FC236}">
                <a16:creationId xmlns:a16="http://schemas.microsoft.com/office/drawing/2014/main" id="{AD6ED7FC-ADC4-D59C-60FA-E07F149E571D}"/>
              </a:ext>
            </a:extLst>
          </p:cNvPr>
          <p:cNvSpPr/>
          <p:nvPr/>
        </p:nvSpPr>
        <p:spPr>
          <a:xfrm rot="5400000">
            <a:off x="3570938" y="1540035"/>
            <a:ext cx="1020584" cy="962665"/>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sp>
        <p:nvSpPr>
          <p:cNvPr id="32" name="&quot;Not Allowed&quot; Symbol 31">
            <a:extLst>
              <a:ext uri="{FF2B5EF4-FFF2-40B4-BE49-F238E27FC236}">
                <a16:creationId xmlns:a16="http://schemas.microsoft.com/office/drawing/2014/main" id="{D692E45B-E418-2BB0-38CB-1E733708F52C}"/>
              </a:ext>
            </a:extLst>
          </p:cNvPr>
          <p:cNvSpPr/>
          <p:nvPr/>
        </p:nvSpPr>
        <p:spPr>
          <a:xfrm rot="5400000">
            <a:off x="2201743" y="1503792"/>
            <a:ext cx="1066187" cy="1005841"/>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sp>
        <p:nvSpPr>
          <p:cNvPr id="33" name="&quot;Not Allowed&quot; Symbol 32">
            <a:extLst>
              <a:ext uri="{FF2B5EF4-FFF2-40B4-BE49-F238E27FC236}">
                <a16:creationId xmlns:a16="http://schemas.microsoft.com/office/drawing/2014/main" id="{61625E1E-62C9-B67B-E150-BE231A11CFB2}"/>
              </a:ext>
            </a:extLst>
          </p:cNvPr>
          <p:cNvSpPr/>
          <p:nvPr/>
        </p:nvSpPr>
        <p:spPr>
          <a:xfrm rot="5400000">
            <a:off x="6283042" y="1550655"/>
            <a:ext cx="984191" cy="962665"/>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sp>
        <p:nvSpPr>
          <p:cNvPr id="34" name="&quot;Not Allowed&quot; Symbol 33">
            <a:extLst>
              <a:ext uri="{FF2B5EF4-FFF2-40B4-BE49-F238E27FC236}">
                <a16:creationId xmlns:a16="http://schemas.microsoft.com/office/drawing/2014/main" id="{CF56F013-0173-6532-9A32-702D700A5440}"/>
              </a:ext>
            </a:extLst>
          </p:cNvPr>
          <p:cNvSpPr/>
          <p:nvPr/>
        </p:nvSpPr>
        <p:spPr>
          <a:xfrm rot="5400000">
            <a:off x="892306" y="1540036"/>
            <a:ext cx="1020584" cy="962665"/>
          </a:xfrm>
          <a:prstGeom prst="noSmoking">
            <a:avLst>
              <a:gd name="adj" fmla="val 2990"/>
            </a:avLst>
          </a:prstGeom>
          <a:solidFill>
            <a:sysClr val="windowText" lastClr="000000"/>
          </a:solidFill>
          <a:ln w="952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3000"/>
              </a:lnSpc>
              <a:spcBef>
                <a:spcPts val="600"/>
              </a:spcBef>
              <a:spcAft>
                <a:spcPts val="600"/>
              </a:spcAft>
              <a:buClrTx/>
              <a:buSzTx/>
              <a:buFontTx/>
              <a:buNone/>
              <a:tabLst/>
              <a:defRPr/>
            </a:pPr>
            <a:endParaRPr kumimoji="0" lang="en-US" sz="1400" b="0" i="0" u="none" strike="noStrike" kern="0" cap="none" spc="0" normalizeH="0" baseline="0" noProof="0">
              <a:ln>
                <a:noFill/>
              </a:ln>
              <a:solidFill>
                <a:prstClr val="black"/>
              </a:solidFill>
              <a:effectLst/>
              <a:uLnTx/>
              <a:uFillTx/>
              <a:latin typeface="Franklin Gothic Book"/>
              <a:ea typeface="+mn-ea"/>
              <a:cs typeface="+mn-cs"/>
            </a:endParaRPr>
          </a:p>
        </p:txBody>
      </p:sp>
      <p:pic>
        <p:nvPicPr>
          <p:cNvPr id="1026" name="Picture 2">
            <a:extLst>
              <a:ext uri="{FF2B5EF4-FFF2-40B4-BE49-F238E27FC236}">
                <a16:creationId xmlns:a16="http://schemas.microsoft.com/office/drawing/2014/main" id="{3756C979-DA00-BE60-C4A2-0D58663F4C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069346">
            <a:off x="7665309" y="1591008"/>
            <a:ext cx="904875" cy="876300"/>
          </a:xfrm>
          <a:prstGeom prst="rect">
            <a:avLst/>
          </a:prstGeom>
          <a:noFill/>
          <a:extLst>
            <a:ext uri="{909E8E84-426E-40DD-AFC4-6F175D3DCCD1}">
              <a14:hiddenFill xmlns:a14="http://schemas.microsoft.com/office/drawing/2010/main">
                <a:solidFill>
                  <a:srgbClr val="FFFFFF"/>
                </a:solidFill>
              </a14:hiddenFill>
            </a:ext>
          </a:extLst>
        </p:spPr>
      </p:pic>
      <p:sp>
        <p:nvSpPr>
          <p:cNvPr id="9" name="&quot;Not Allowed&quot; Symbol 8">
            <a:extLst>
              <a:ext uri="{FF2B5EF4-FFF2-40B4-BE49-F238E27FC236}">
                <a16:creationId xmlns:a16="http://schemas.microsoft.com/office/drawing/2014/main" id="{D43B775C-3E79-B60C-D727-366B130FADC0}"/>
              </a:ext>
            </a:extLst>
          </p:cNvPr>
          <p:cNvSpPr/>
          <p:nvPr/>
        </p:nvSpPr>
        <p:spPr>
          <a:xfrm rot="5400000">
            <a:off x="7639279" y="1516075"/>
            <a:ext cx="956937" cy="1001772"/>
          </a:xfrm>
          <a:prstGeom prst="noSmoking">
            <a:avLst>
              <a:gd name="adj" fmla="val 408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3000"/>
              </a:lnSpc>
              <a:spcBef>
                <a:spcPts val="600"/>
              </a:spcBef>
              <a:spcAft>
                <a:spcPts val="600"/>
              </a:spcAft>
            </a:pPr>
            <a:endParaRPr lang="en-US" sz="1400">
              <a:solidFill>
                <a:schemeClr val="tx1"/>
              </a:solidFill>
            </a:endParaRPr>
          </a:p>
        </p:txBody>
      </p:sp>
      <p:pic>
        <p:nvPicPr>
          <p:cNvPr id="17" name="Picture 16" descr="A picture containing text&#10;&#10;Description automatically generated">
            <a:extLst>
              <a:ext uri="{FF2B5EF4-FFF2-40B4-BE49-F238E27FC236}">
                <a16:creationId xmlns:a16="http://schemas.microsoft.com/office/drawing/2014/main" id="{267BBF23-CA79-011D-BAB0-627E5952F39F}"/>
              </a:ext>
            </a:extLst>
          </p:cNvPr>
          <p:cNvPicPr>
            <a:picLocks/>
          </p:cNvPicPr>
          <p:nvPr/>
        </p:nvPicPr>
        <p:blipFill rotWithShape="1">
          <a:blip r:embed="rId14"/>
          <a:srcRect t="250" r="4429" b="536"/>
          <a:stretch/>
        </p:blipFill>
        <p:spPr>
          <a:xfrm>
            <a:off x="10308590" y="1570340"/>
            <a:ext cx="927329" cy="894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Picture 25" descr="A red square with a white background&#10;&#10;Description automatically generated with low confidence">
            <a:extLst>
              <a:ext uri="{FF2B5EF4-FFF2-40B4-BE49-F238E27FC236}">
                <a16:creationId xmlns:a16="http://schemas.microsoft.com/office/drawing/2014/main" id="{9B281CCD-7837-BD4D-CCE6-F45ADEF73FD4}"/>
              </a:ext>
            </a:extLst>
          </p:cNvPr>
          <p:cNvPicPr>
            <a:picLocks noChangeAspect="1"/>
          </p:cNvPicPr>
          <p:nvPr/>
        </p:nvPicPr>
        <p:blipFill>
          <a:blip r:embed="rId15"/>
          <a:stretch>
            <a:fillRect/>
          </a:stretch>
        </p:blipFill>
        <p:spPr>
          <a:xfrm>
            <a:off x="8963076" y="1562970"/>
            <a:ext cx="1038225" cy="1085850"/>
          </a:xfrm>
          <a:prstGeom prst="ellipse">
            <a:avLst/>
          </a:prstGeom>
          <a:ln>
            <a:noFill/>
          </a:ln>
          <a:effectLst>
            <a:softEdge rad="112500"/>
          </a:effectLst>
        </p:spPr>
      </p:pic>
      <p:sp>
        <p:nvSpPr>
          <p:cNvPr id="28" name="&quot;Not Allowed&quot; Symbol 27">
            <a:extLst>
              <a:ext uri="{FF2B5EF4-FFF2-40B4-BE49-F238E27FC236}">
                <a16:creationId xmlns:a16="http://schemas.microsoft.com/office/drawing/2014/main" id="{5657FCC3-6F8D-2CBC-34A9-0DB385496A0F}"/>
              </a:ext>
            </a:extLst>
          </p:cNvPr>
          <p:cNvSpPr/>
          <p:nvPr/>
        </p:nvSpPr>
        <p:spPr>
          <a:xfrm rot="5400000">
            <a:off x="9008180" y="1569134"/>
            <a:ext cx="956937" cy="1001772"/>
          </a:xfrm>
          <a:prstGeom prst="noSmoking">
            <a:avLst>
              <a:gd name="adj" fmla="val 408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3000"/>
              </a:lnSpc>
              <a:spcBef>
                <a:spcPts val="600"/>
              </a:spcBef>
              <a:spcAft>
                <a:spcPts val="600"/>
              </a:spcAft>
            </a:pPr>
            <a:endParaRPr lang="en-US" sz="1400">
              <a:solidFill>
                <a:schemeClr val="tx1"/>
              </a:solidFill>
            </a:endParaRPr>
          </a:p>
        </p:txBody>
      </p:sp>
      <p:sp>
        <p:nvSpPr>
          <p:cNvPr id="29" name="&quot;Not Allowed&quot; Symbol 28">
            <a:extLst>
              <a:ext uri="{FF2B5EF4-FFF2-40B4-BE49-F238E27FC236}">
                <a16:creationId xmlns:a16="http://schemas.microsoft.com/office/drawing/2014/main" id="{1F490EC1-493F-73B5-806E-883BEB1CEE1E}"/>
              </a:ext>
            </a:extLst>
          </p:cNvPr>
          <p:cNvSpPr/>
          <p:nvPr/>
        </p:nvSpPr>
        <p:spPr>
          <a:xfrm rot="5400000">
            <a:off x="10285274" y="1499432"/>
            <a:ext cx="956937" cy="1001772"/>
          </a:xfrm>
          <a:prstGeom prst="noSmoking">
            <a:avLst>
              <a:gd name="adj" fmla="val 408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3000"/>
              </a:lnSpc>
              <a:spcBef>
                <a:spcPts val="600"/>
              </a:spcBef>
              <a:spcAft>
                <a:spcPts val="600"/>
              </a:spcAft>
            </a:pPr>
            <a:endParaRPr lang="en-US" sz="1400">
              <a:solidFill>
                <a:schemeClr val="tx1"/>
              </a:solidFill>
            </a:endParaRPr>
          </a:p>
        </p:txBody>
      </p:sp>
      <p:sp>
        <p:nvSpPr>
          <p:cNvPr id="35" name="TextBox 34">
            <a:extLst>
              <a:ext uri="{FF2B5EF4-FFF2-40B4-BE49-F238E27FC236}">
                <a16:creationId xmlns:a16="http://schemas.microsoft.com/office/drawing/2014/main" id="{CE5B771F-6E65-11DB-7C0B-1FC86900FB30}"/>
              </a:ext>
            </a:extLst>
          </p:cNvPr>
          <p:cNvSpPr txBox="1"/>
          <p:nvPr/>
        </p:nvSpPr>
        <p:spPr>
          <a:xfrm>
            <a:off x="7249734" y="80440"/>
            <a:ext cx="4396834" cy="115484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734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275FEC5D-872E-0899-6899-51F5A22F6CD4}"/>
              </a:ext>
            </a:extLst>
          </p:cNvPr>
          <p:cNvSpPr txBox="1"/>
          <p:nvPr/>
        </p:nvSpPr>
        <p:spPr>
          <a:xfrm>
            <a:off x="815546" y="2113005"/>
            <a:ext cx="3942844" cy="2308324"/>
          </a:xfrm>
          <a:prstGeom prst="rect">
            <a:avLst/>
          </a:prstGeom>
          <a:noFill/>
        </p:spPr>
        <p:txBody>
          <a:bodyPr wrap="square" rtlCol="0">
            <a:spAutoFit/>
          </a:bodyPr>
          <a:lstStyle/>
          <a:p>
            <a:r>
              <a:rPr lang="en-US" sz="3600">
                <a:solidFill>
                  <a:srgbClr val="0070C0"/>
                </a:solidFill>
                <a:latin typeface="Calibri" panose="020F0502020204030204" pitchFamily="34" charset="0"/>
                <a:cs typeface="Calibri" panose="020F0502020204030204" pitchFamily="34" charset="0"/>
              </a:rPr>
              <a:t>Equitable Services for Private School Students and Teachers</a:t>
            </a:r>
          </a:p>
        </p:txBody>
      </p:sp>
      <p:pic>
        <p:nvPicPr>
          <p:cNvPr id="3" name="Graphic 5" descr="Arrow: Rotate right with solid fill">
            <a:extLst>
              <a:ext uri="{FF2B5EF4-FFF2-40B4-BE49-F238E27FC236}">
                <a16:creationId xmlns:a16="http://schemas.microsoft.com/office/drawing/2014/main" id="{CCAE6ED0-0C8B-F7FE-B46C-F1F0928563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48458368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478990" y="417780"/>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404039" y="1318023"/>
            <a:ext cx="10236104"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chemeClr val="accent2">
                    <a:lumMod val="40000"/>
                    <a:lumOff val="60000"/>
                  </a:schemeClr>
                </a:solidFill>
                <a:latin typeface="Calibri"/>
                <a:cs typeface="Calibri"/>
              </a:rPr>
              <a:t>Program Overview</a:t>
            </a:r>
            <a:r>
              <a:rPr lang="en-US" sz="2800" spc="25">
                <a:solidFill>
                  <a:srgbClr val="C00000"/>
                </a:solidFill>
                <a:latin typeface="Calibri"/>
                <a:cs typeface="Calibri"/>
              </a:rPr>
              <a:t> </a:t>
            </a:r>
          </a:p>
          <a:p>
            <a:pPr algn="l">
              <a:lnSpc>
                <a:spcPct val="130000"/>
              </a:lnSpc>
              <a:buFont typeface="Wingdings 3" charset="2"/>
              <a:buChar char=""/>
            </a:pPr>
            <a:r>
              <a:rPr lang="en-US" sz="4400" spc="25">
                <a:solidFill>
                  <a:srgbClr val="C00000"/>
                </a:solidFill>
                <a:latin typeface="Calibri"/>
                <a:cs typeface="Calibri"/>
              </a:rPr>
              <a:t>Equitable Services for Private School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Consolidated Resource Plan (CRP) Application</a:t>
            </a:r>
            <a:endParaRPr lang="en-US" sz="2800">
              <a:solidFill>
                <a:schemeClr val="accent2">
                  <a:lumMod val="40000"/>
                  <a:lumOff val="60000"/>
                </a:schemeClr>
              </a:solidFill>
            </a:endParaRPr>
          </a:p>
          <a:p>
            <a:pPr algn="l">
              <a:lnSpc>
                <a:spcPct val="130000"/>
              </a:lnSpc>
              <a:buFont typeface="Wingdings 3" charset="2"/>
              <a:buChar char=""/>
            </a:pPr>
            <a:r>
              <a:rPr lang="en-US" sz="2800" spc="25">
                <a:solidFill>
                  <a:schemeClr val="accent2">
                    <a:lumMod val="40000"/>
                    <a:lumOff val="60000"/>
                  </a:schemeClr>
                </a:solidFill>
                <a:latin typeface="Calibri"/>
                <a:cs typeface="Calibri"/>
              </a:rPr>
              <a:t>Budget and other fiscal requirements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End of the Year Expenditure Report</a:t>
            </a:r>
          </a:p>
          <a:p>
            <a:pPr algn="l">
              <a:lnSpc>
                <a:spcPct val="130000"/>
              </a:lnSpc>
              <a:buFont typeface="Wingdings 3" charset="2"/>
              <a:buChar char=""/>
            </a:pPr>
            <a:r>
              <a:rPr lang="en-US" sz="2800" spc="25">
                <a:solidFill>
                  <a:schemeClr val="accent2">
                    <a:lumMod val="40000"/>
                    <a:lumOff val="60000"/>
                  </a:schemeClr>
                </a:solidFill>
                <a:latin typeface="Calibri"/>
                <a:cs typeface="Calibri"/>
              </a:rPr>
              <a:t>References &amp; Resources</a:t>
            </a:r>
          </a:p>
          <a:p>
            <a:pPr algn="l">
              <a:buFont typeface="Wingdings 3" charset="2"/>
              <a:buChar char=""/>
            </a:pPr>
            <a:endParaRPr lang="en-US">
              <a:solidFill>
                <a:srgbClr val="FFFFFF"/>
              </a:solidFill>
            </a:endParaRPr>
          </a:p>
        </p:txBody>
      </p:sp>
      <p:pic>
        <p:nvPicPr>
          <p:cNvPr id="4" name="Picture 6" descr="A picture containing text, sign&#10;&#10;Description automatically generated">
            <a:extLst>
              <a:ext uri="{FF2B5EF4-FFF2-40B4-BE49-F238E27FC236}">
                <a16:creationId xmlns:a16="http://schemas.microsoft.com/office/drawing/2014/main" id="{09F85802-0A49-8314-40E1-91190C18670E}"/>
              </a:ext>
            </a:extLst>
          </p:cNvPr>
          <p:cNvPicPr>
            <a:picLocks noChangeAspect="1"/>
          </p:cNvPicPr>
          <p:nvPr/>
        </p:nvPicPr>
        <p:blipFill>
          <a:blip r:embed="rId3"/>
          <a:stretch>
            <a:fillRect/>
          </a:stretch>
        </p:blipFill>
        <p:spPr>
          <a:xfrm rot="840000">
            <a:off x="10162986" y="333932"/>
            <a:ext cx="1961408" cy="1968181"/>
          </a:xfrm>
          <a:prstGeom prst="rect">
            <a:avLst/>
          </a:prstGeom>
        </p:spPr>
      </p:pic>
    </p:spTree>
    <p:extLst>
      <p:ext uri="{BB962C8B-B14F-4D97-AF65-F5344CB8AC3E}">
        <p14:creationId xmlns:p14="http://schemas.microsoft.com/office/powerpoint/2010/main" val="149109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9EFE7-1809-43F3-804A-DC815A74A470}"/>
              </a:ext>
            </a:extLst>
          </p:cNvPr>
          <p:cNvSpPr>
            <a:spLocks noGrp="1"/>
          </p:cNvSpPr>
          <p:nvPr>
            <p:ph type="title"/>
          </p:nvPr>
        </p:nvSpPr>
        <p:spPr>
          <a:xfrm>
            <a:off x="1131482" y="304801"/>
            <a:ext cx="9311752" cy="891654"/>
          </a:xfrm>
        </p:spPr>
        <p:txBody>
          <a:bodyPr>
            <a:normAutofit/>
          </a:bodyPr>
          <a:lstStyle/>
          <a:p>
            <a:r>
              <a:rPr lang="en-US">
                <a:solidFill>
                  <a:srgbClr val="0070C0"/>
                </a:solidFill>
                <a:latin typeface="Calibri" panose="020F0502020204030204" pitchFamily="34" charset="0"/>
                <a:cs typeface="Calibri" panose="020F0502020204030204" pitchFamily="34" charset="0"/>
              </a:rPr>
              <a:t>Providing Title IV-A Equitable Services</a:t>
            </a: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9">
            <a:extLst>
              <a:ext uri="{FF2B5EF4-FFF2-40B4-BE49-F238E27FC236}">
                <a16:creationId xmlns:a16="http://schemas.microsoft.com/office/drawing/2014/main" id="{939B27C4-D0D4-C669-FDBD-F52146123548}"/>
              </a:ext>
            </a:extLst>
          </p:cNvPr>
          <p:cNvGraphicFramePr>
            <a:graphicFrameLocks noGrp="1"/>
          </p:cNvGraphicFramePr>
          <p:nvPr>
            <p:ph idx="1"/>
            <p:extLst>
              <p:ext uri="{D42A27DB-BD31-4B8C-83A1-F6EECF244321}">
                <p14:modId xmlns:p14="http://schemas.microsoft.com/office/powerpoint/2010/main" val="3534078647"/>
              </p:ext>
            </p:extLst>
          </p:nvPr>
        </p:nvGraphicFramePr>
        <p:xfrm>
          <a:off x="1253613" y="1196456"/>
          <a:ext cx="9798807" cy="458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F210F3E-65F6-6AAC-E2EA-CDFB35461C56}"/>
              </a:ext>
            </a:extLst>
          </p:cNvPr>
          <p:cNvPicPr>
            <a:picLocks noChangeAspect="1"/>
          </p:cNvPicPr>
          <p:nvPr/>
        </p:nvPicPr>
        <p:blipFill>
          <a:blip r:embed="rId8"/>
          <a:stretch>
            <a:fillRect/>
          </a:stretch>
        </p:blipFill>
        <p:spPr>
          <a:xfrm>
            <a:off x="7687136" y="5910276"/>
            <a:ext cx="3365284" cy="499915"/>
          </a:xfrm>
          <a:prstGeom prst="rect">
            <a:avLst/>
          </a:prstGeom>
        </p:spPr>
      </p:pic>
    </p:spTree>
    <p:extLst>
      <p:ext uri="{BB962C8B-B14F-4D97-AF65-F5344CB8AC3E}">
        <p14:creationId xmlns:p14="http://schemas.microsoft.com/office/powerpoint/2010/main" val="371216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le 5">
            <a:extLst>
              <a:ext uri="{FF2B5EF4-FFF2-40B4-BE49-F238E27FC236}">
                <a16:creationId xmlns:a16="http://schemas.microsoft.com/office/drawing/2014/main" id="{8211CFEC-15C5-6CAB-C9A1-EA239E964C04}"/>
              </a:ext>
            </a:extLst>
          </p:cNvPr>
          <p:cNvSpPr txBox="1">
            <a:spLocks/>
          </p:cNvSpPr>
          <p:nvPr/>
        </p:nvSpPr>
        <p:spPr>
          <a:xfrm>
            <a:off x="436756" y="173038"/>
            <a:ext cx="10747800" cy="70167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rgbClr val="0070C0"/>
                </a:solidFill>
                <a:latin typeface="Calibri" panose="020F0502020204030204" pitchFamily="34" charset="0"/>
                <a:cs typeface="Calibri" panose="020F0502020204030204" pitchFamily="34" charset="0"/>
              </a:rPr>
              <a:t>Identifying Participating Private Schools</a:t>
            </a:r>
          </a:p>
        </p:txBody>
      </p:sp>
      <p:sp>
        <p:nvSpPr>
          <p:cNvPr id="13" name="Oval 12">
            <a:extLst>
              <a:ext uri="{FF2B5EF4-FFF2-40B4-BE49-F238E27FC236}">
                <a16:creationId xmlns:a16="http://schemas.microsoft.com/office/drawing/2014/main" id="{8F2429F6-FB1D-D60A-AAB3-849E9F6E9654}"/>
              </a:ext>
            </a:extLst>
          </p:cNvPr>
          <p:cNvSpPr/>
          <p:nvPr/>
        </p:nvSpPr>
        <p:spPr>
          <a:xfrm>
            <a:off x="9218878" y="2330427"/>
            <a:ext cx="2798181" cy="261294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tx1"/>
                </a:solidFill>
                <a:latin typeface="Calibri" panose="020F0502020204030204" pitchFamily="34" charset="0"/>
                <a:cs typeface="Calibri" panose="020F0502020204030204" pitchFamily="34" charset="0"/>
              </a:rPr>
              <a:t>Initial Consultation </a:t>
            </a:r>
            <a:r>
              <a:rPr lang="en-US">
                <a:solidFill>
                  <a:schemeClr val="tx1"/>
                </a:solidFill>
                <a:latin typeface="Calibri" panose="020F0502020204030204" pitchFamily="34" charset="0"/>
                <a:cs typeface="Calibri" panose="020F0502020204030204" pitchFamily="34" charset="0"/>
              </a:rPr>
              <a:t>Schedule an initial consultation meeting for private schools that wish to participate.</a:t>
            </a:r>
          </a:p>
        </p:txBody>
      </p:sp>
      <p:sp>
        <p:nvSpPr>
          <p:cNvPr id="14" name="TextBox 13">
            <a:extLst>
              <a:ext uri="{FF2B5EF4-FFF2-40B4-BE49-F238E27FC236}">
                <a16:creationId xmlns:a16="http://schemas.microsoft.com/office/drawing/2014/main" id="{04C52F3C-F852-9B07-5A59-E1212BDADA01}"/>
              </a:ext>
            </a:extLst>
          </p:cNvPr>
          <p:cNvSpPr txBox="1"/>
          <p:nvPr/>
        </p:nvSpPr>
        <p:spPr>
          <a:xfrm>
            <a:off x="794959" y="6324952"/>
            <a:ext cx="8415455"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 Remember to reach out multiple times to private schools, if needed, and to documents these attempts. </a:t>
            </a:r>
          </a:p>
        </p:txBody>
      </p:sp>
      <p:graphicFrame>
        <p:nvGraphicFramePr>
          <p:cNvPr id="3" name="Diagram 2">
            <a:extLst>
              <a:ext uri="{FF2B5EF4-FFF2-40B4-BE49-F238E27FC236}">
                <a16:creationId xmlns:a16="http://schemas.microsoft.com/office/drawing/2014/main" id="{B67988B8-4B48-7580-FA46-CEA7CA7B56E4}"/>
              </a:ext>
            </a:extLst>
          </p:cNvPr>
          <p:cNvGraphicFramePr/>
          <p:nvPr>
            <p:extLst>
              <p:ext uri="{D42A27DB-BD31-4B8C-83A1-F6EECF244321}">
                <p14:modId xmlns:p14="http://schemas.microsoft.com/office/powerpoint/2010/main" val="3615188998"/>
              </p:ext>
            </p:extLst>
          </p:nvPr>
        </p:nvGraphicFramePr>
        <p:xfrm>
          <a:off x="782917" y="1278246"/>
          <a:ext cx="3949556" cy="471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919EB739-EE04-45DA-7151-2A6AD62B3612}"/>
              </a:ext>
            </a:extLst>
          </p:cNvPr>
          <p:cNvGraphicFramePr/>
          <p:nvPr>
            <p:extLst>
              <p:ext uri="{D42A27DB-BD31-4B8C-83A1-F6EECF244321}">
                <p14:modId xmlns:p14="http://schemas.microsoft.com/office/powerpoint/2010/main" val="3848598868"/>
              </p:ext>
            </p:extLst>
          </p:nvPr>
        </p:nvGraphicFramePr>
        <p:xfrm>
          <a:off x="5041710" y="1278246"/>
          <a:ext cx="3949556" cy="4717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125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B12C049A-4501-C6C1-54F9-36E9BE5FCBFD}"/>
              </a:ext>
            </a:extLst>
          </p:cNvPr>
          <p:cNvPicPr/>
          <p:nvPr/>
        </p:nvPicPr>
        <p:blipFill>
          <a:blip r:embed="rId3"/>
          <a:stretch>
            <a:fillRect/>
          </a:stretch>
        </p:blipFill>
        <p:spPr>
          <a:xfrm>
            <a:off x="633896" y="224561"/>
            <a:ext cx="11064801" cy="6487620"/>
          </a:xfrm>
          <a:prstGeom prst="rect">
            <a:avLst/>
          </a:prstGeom>
        </p:spPr>
      </p:pic>
      <p:sp>
        <p:nvSpPr>
          <p:cNvPr id="12" name="Text Placeholder 4">
            <a:extLst>
              <a:ext uri="{FF2B5EF4-FFF2-40B4-BE49-F238E27FC236}">
                <a16:creationId xmlns:a16="http://schemas.microsoft.com/office/drawing/2014/main" id="{62D90EF2-4F68-DF73-095A-99CFAE835DFB}"/>
              </a:ext>
            </a:extLst>
          </p:cNvPr>
          <p:cNvSpPr txBox="1">
            <a:spLocks/>
          </p:cNvSpPr>
          <p:nvPr/>
        </p:nvSpPr>
        <p:spPr>
          <a:xfrm>
            <a:off x="6566235" y="1448668"/>
            <a:ext cx="481965" cy="9779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45">
                <a:solidFill>
                  <a:srgbClr val="020105"/>
                </a:solidFill>
                <a:latin typeface="Calibri" panose="02020603050405020304" pitchFamily="2"/>
              </a:rPr>
              <a:t>January </a:t>
            </a:r>
          </a:p>
        </p:txBody>
      </p:sp>
      <p:sp>
        <p:nvSpPr>
          <p:cNvPr id="13" name="Text Placeholder 5">
            <a:extLst>
              <a:ext uri="{FF2B5EF4-FFF2-40B4-BE49-F238E27FC236}">
                <a16:creationId xmlns:a16="http://schemas.microsoft.com/office/drawing/2014/main" id="{6F731B29-AEF1-5F4A-4CDD-25F55749D4C4}"/>
              </a:ext>
            </a:extLst>
          </p:cNvPr>
          <p:cNvSpPr txBox="1">
            <a:spLocks/>
          </p:cNvSpPr>
          <p:nvPr/>
        </p:nvSpPr>
        <p:spPr>
          <a:xfrm>
            <a:off x="4927233" y="1491849"/>
            <a:ext cx="519430" cy="10604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600"/>
              </a:lnSpc>
            </a:pPr>
            <a:r>
              <a:rPr lang="en-US" b="1">
                <a:solidFill>
                  <a:srgbClr val="020105"/>
                </a:solidFill>
                <a:latin typeface="Calibri" panose="02020603050405020304" pitchFamily="2"/>
              </a:rPr>
              <a:t>December</a:t>
            </a:r>
            <a:r>
              <a:rPr lang="en-US" b="1" spc="-75">
                <a:solidFill>
                  <a:srgbClr val="020105"/>
                </a:solidFill>
                <a:latin typeface="Calibri" panose="02020603050405020304" pitchFamily="2"/>
              </a:rPr>
              <a:t> </a:t>
            </a:r>
          </a:p>
        </p:txBody>
      </p:sp>
      <p:sp>
        <p:nvSpPr>
          <p:cNvPr id="14" name="Text Placeholder 6">
            <a:extLst>
              <a:ext uri="{FF2B5EF4-FFF2-40B4-BE49-F238E27FC236}">
                <a16:creationId xmlns:a16="http://schemas.microsoft.com/office/drawing/2014/main" id="{647D183E-D54F-6250-98E7-D41F8C37DE08}"/>
              </a:ext>
            </a:extLst>
          </p:cNvPr>
          <p:cNvSpPr txBox="1">
            <a:spLocks/>
          </p:cNvSpPr>
          <p:nvPr/>
        </p:nvSpPr>
        <p:spPr>
          <a:xfrm>
            <a:off x="1916205" y="265453"/>
            <a:ext cx="8147713" cy="44611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500"/>
              </a:lnSpc>
            </a:pPr>
            <a:r>
              <a:rPr lang="en-US" sz="3600" spc="-55">
                <a:solidFill>
                  <a:srgbClr val="005DAB"/>
                </a:solidFill>
                <a:latin typeface="Calibri" panose="02020603050405020304" pitchFamily="2"/>
              </a:rPr>
              <a:t>Title IV-A </a:t>
            </a:r>
            <a:r>
              <a:rPr lang="en-US" sz="3600" spc="-55">
                <a:solidFill>
                  <a:srgbClr val="0070C0"/>
                </a:solidFill>
                <a:latin typeface="Calibri" panose="02020603050405020304" pitchFamily="2"/>
              </a:rPr>
              <a:t>Equitable</a:t>
            </a:r>
            <a:r>
              <a:rPr lang="en-US" sz="3600" spc="-55">
                <a:solidFill>
                  <a:srgbClr val="005DAB"/>
                </a:solidFill>
                <a:latin typeface="Calibri" panose="02020603050405020304" pitchFamily="2"/>
              </a:rPr>
              <a:t> Services Consultation </a:t>
            </a:r>
          </a:p>
        </p:txBody>
      </p:sp>
      <p:sp>
        <p:nvSpPr>
          <p:cNvPr id="15" name="Text Placeholder 7">
            <a:extLst>
              <a:ext uri="{FF2B5EF4-FFF2-40B4-BE49-F238E27FC236}">
                <a16:creationId xmlns:a16="http://schemas.microsoft.com/office/drawing/2014/main" id="{56DF0562-07E3-3445-C89F-2D99B363DFF6}"/>
              </a:ext>
            </a:extLst>
          </p:cNvPr>
          <p:cNvSpPr txBox="1">
            <a:spLocks/>
          </p:cNvSpPr>
          <p:nvPr/>
        </p:nvSpPr>
        <p:spPr>
          <a:xfrm>
            <a:off x="4080681" y="2511191"/>
            <a:ext cx="3821373" cy="2579426"/>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00"/>
              </a:lnSpc>
              <a:spcBef>
                <a:spcPts val="300"/>
              </a:spcBef>
              <a:spcAft>
                <a:spcPts val="20"/>
              </a:spcAft>
            </a:pPr>
            <a:r>
              <a:rPr lang="en-US" sz="1800" b="1" spc="-15">
                <a:solidFill>
                  <a:srgbClr val="000000"/>
                </a:solidFill>
                <a:latin typeface="Calibri" panose="020F0502020204030204" pitchFamily="34" charset="0"/>
                <a:cs typeface="Calibri" panose="020F0502020204030204" pitchFamily="34" charset="0"/>
              </a:rPr>
              <a:t>Timely and meaningful consultation</a:t>
            </a:r>
          </a:p>
          <a:p>
            <a:pPr algn="ctr">
              <a:spcBef>
                <a:spcPts val="300"/>
              </a:spcBef>
              <a:defRPr/>
            </a:pPr>
            <a:r>
              <a:rPr lang="en-US" sz="1800" spc="-15">
                <a:solidFill>
                  <a:srgbClr val="000000"/>
                </a:solidFill>
                <a:latin typeface="Calibri" panose="020F0502020204030204" pitchFamily="34" charset="0"/>
                <a:cs typeface="Calibri" panose="020F0502020204030204" pitchFamily="34" charset="0"/>
              </a:rPr>
              <a:t>must occur </a:t>
            </a:r>
            <a:r>
              <a:rPr lang="en-US" sz="1800" i="1" spc="-15">
                <a:solidFill>
                  <a:srgbClr val="000000"/>
                </a:solidFill>
                <a:latin typeface="Calibri" panose="020F0502020204030204" pitchFamily="34" charset="0"/>
                <a:cs typeface="Calibri" panose="020F0502020204030204" pitchFamily="34" charset="0"/>
              </a:rPr>
              <a:t>before the local education agency makes any decision </a:t>
            </a:r>
            <a:r>
              <a:rPr lang="en-US" sz="1800" spc="-15">
                <a:solidFill>
                  <a:srgbClr val="000000"/>
                </a:solidFill>
                <a:latin typeface="Calibri" panose="020F0502020204030204" pitchFamily="34" charset="0"/>
                <a:cs typeface="Calibri" panose="020F0502020204030204" pitchFamily="34" charset="0"/>
              </a:rPr>
              <a:t>that affects the opportunity of eligible private school students, teachers, and other education personnel to participate and continue throughout the implementation and assessment of services. </a:t>
            </a:r>
          </a:p>
          <a:p>
            <a:pPr algn="ctr">
              <a:lnSpc>
                <a:spcPts val="1900"/>
              </a:lnSpc>
              <a:spcBef>
                <a:spcPts val="300"/>
              </a:spcBef>
              <a:spcAft>
                <a:spcPts val="20"/>
              </a:spcAft>
            </a:pPr>
            <a:endParaRPr lang="en-US" b="1" spc="-15">
              <a:solidFill>
                <a:srgbClr val="000000"/>
              </a:solidFill>
              <a:cs typeface="Calibri"/>
            </a:endParaRPr>
          </a:p>
        </p:txBody>
      </p:sp>
      <p:sp>
        <p:nvSpPr>
          <p:cNvPr id="16" name="Text Placeholder 8">
            <a:extLst>
              <a:ext uri="{FF2B5EF4-FFF2-40B4-BE49-F238E27FC236}">
                <a16:creationId xmlns:a16="http://schemas.microsoft.com/office/drawing/2014/main" id="{6699BE50-5F69-7544-40AE-2A529440CC33}"/>
              </a:ext>
            </a:extLst>
          </p:cNvPr>
          <p:cNvSpPr txBox="1">
            <a:spLocks/>
          </p:cNvSpPr>
          <p:nvPr/>
        </p:nvSpPr>
        <p:spPr>
          <a:xfrm>
            <a:off x="3631866" y="2114685"/>
            <a:ext cx="534670" cy="7112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20105"/>
                </a:solidFill>
                <a:latin typeface="Calibri" panose="02020603050405020304" pitchFamily="2"/>
              </a:rPr>
              <a:t>November</a:t>
            </a:r>
            <a:r>
              <a:rPr lang="en-US" b="1" spc="-75">
                <a:solidFill>
                  <a:srgbClr val="020105"/>
                </a:solidFill>
                <a:latin typeface="Calibri" panose="02020603050405020304" pitchFamily="2"/>
              </a:rPr>
              <a:t> </a:t>
            </a:r>
          </a:p>
        </p:txBody>
      </p:sp>
      <p:sp>
        <p:nvSpPr>
          <p:cNvPr id="17" name="Text Placeholder 9">
            <a:extLst>
              <a:ext uri="{FF2B5EF4-FFF2-40B4-BE49-F238E27FC236}">
                <a16:creationId xmlns:a16="http://schemas.microsoft.com/office/drawing/2014/main" id="{8002BD59-6F0B-F99E-B015-D90DD533AE69}"/>
              </a:ext>
            </a:extLst>
          </p:cNvPr>
          <p:cNvSpPr txBox="1">
            <a:spLocks/>
          </p:cNvSpPr>
          <p:nvPr/>
        </p:nvSpPr>
        <p:spPr>
          <a:xfrm>
            <a:off x="9594215" y="1356360"/>
            <a:ext cx="1563370" cy="640080"/>
          </a:xfrm>
          <a:prstGeom prst="rect">
            <a:avLst/>
          </a:prstGeom>
          <a:noFill/>
          <a:ln w="0" cmpd="sng">
            <a:noFill/>
            <a:prstDash val="solid"/>
          </a:ln>
        </p:spPr>
        <p:txBody>
          <a:bodyPr vert="horz" lIns="0" tIns="286385"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spcAft>
                <a:spcPts val="1535"/>
              </a:spcAft>
            </a:pPr>
            <a:r>
              <a:rPr lang="en-US" sz="1200" b="1">
                <a:solidFill>
                  <a:srgbClr val="FFFFFF"/>
                </a:solidFill>
                <a:latin typeface="Calibri" panose="02020603050405020304" pitchFamily="2"/>
              </a:rPr>
              <a:t>Pooling of Funds </a:t>
            </a:r>
          </a:p>
        </p:txBody>
      </p:sp>
      <p:sp>
        <p:nvSpPr>
          <p:cNvPr id="18" name="Text Placeholder 10">
            <a:extLst>
              <a:ext uri="{FF2B5EF4-FFF2-40B4-BE49-F238E27FC236}">
                <a16:creationId xmlns:a16="http://schemas.microsoft.com/office/drawing/2014/main" id="{925B49A2-367F-0B27-BEB3-F9B31074C08D}"/>
              </a:ext>
            </a:extLst>
          </p:cNvPr>
          <p:cNvSpPr txBox="1">
            <a:spLocks/>
          </p:cNvSpPr>
          <p:nvPr/>
        </p:nvSpPr>
        <p:spPr>
          <a:xfrm>
            <a:off x="9618345" y="2342515"/>
            <a:ext cx="1560830" cy="640080"/>
          </a:xfrm>
          <a:prstGeom prst="rect">
            <a:avLst/>
          </a:prstGeom>
          <a:noFill/>
          <a:ln w="0" cmpd="sng">
            <a:noFill/>
            <a:prstDash val="solid"/>
          </a:ln>
        </p:spPr>
        <p:txBody>
          <a:bodyPr vert="horz" lIns="0" tIns="16764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835"/>
              </a:spcAft>
            </a:pPr>
            <a:r>
              <a:rPr lang="en-US" sz="1200" b="1">
                <a:solidFill>
                  <a:srgbClr val="FFFFFF"/>
                </a:solidFill>
                <a:latin typeface="Calibri" panose="02020603050405020304" pitchFamily="2"/>
              </a:rPr>
              <a:t>Size and Scope of </a:t>
            </a:r>
            <a:br>
              <a:rPr lang="en-US"/>
            </a:br>
            <a:r>
              <a:rPr lang="en-US" sz="1200" b="1">
                <a:solidFill>
                  <a:srgbClr val="FFFFFF"/>
                </a:solidFill>
                <a:latin typeface="Calibri" panose="02020603050405020304" pitchFamily="2"/>
              </a:rPr>
              <a:t>Services </a:t>
            </a:r>
          </a:p>
        </p:txBody>
      </p:sp>
      <p:sp>
        <p:nvSpPr>
          <p:cNvPr id="19" name="Text Placeholder 11">
            <a:extLst>
              <a:ext uri="{FF2B5EF4-FFF2-40B4-BE49-F238E27FC236}">
                <a16:creationId xmlns:a16="http://schemas.microsoft.com/office/drawing/2014/main" id="{BF3472CA-9FC7-BD01-068F-85913746936E}"/>
              </a:ext>
            </a:extLst>
          </p:cNvPr>
          <p:cNvSpPr txBox="1">
            <a:spLocks/>
          </p:cNvSpPr>
          <p:nvPr/>
        </p:nvSpPr>
        <p:spPr>
          <a:xfrm>
            <a:off x="10364471" y="6489066"/>
            <a:ext cx="266065" cy="10985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pPr>
            <a:r>
              <a:rPr lang="en-US" sz="1150" b="1" spc="75">
                <a:solidFill>
                  <a:srgbClr val="666666"/>
                </a:solidFill>
                <a:latin typeface="Tw Cen MT" panose="02020603050405020304" pitchFamily="2"/>
              </a:rPr>
              <a:t>13 </a:t>
            </a:r>
          </a:p>
        </p:txBody>
      </p:sp>
      <p:sp>
        <p:nvSpPr>
          <p:cNvPr id="20" name="Text Placeholder 12">
            <a:extLst>
              <a:ext uri="{FF2B5EF4-FFF2-40B4-BE49-F238E27FC236}">
                <a16:creationId xmlns:a16="http://schemas.microsoft.com/office/drawing/2014/main" id="{20A5591A-C407-5F31-CCC7-B8EFAD4C497E}"/>
              </a:ext>
            </a:extLst>
          </p:cNvPr>
          <p:cNvSpPr txBox="1">
            <a:spLocks/>
          </p:cNvSpPr>
          <p:nvPr/>
        </p:nvSpPr>
        <p:spPr>
          <a:xfrm>
            <a:off x="842101" y="1421221"/>
            <a:ext cx="1563370" cy="636905"/>
          </a:xfrm>
          <a:prstGeom prst="rect">
            <a:avLst/>
          </a:prstGeom>
          <a:noFill/>
          <a:ln w="0" cmpd="sng">
            <a:noFill/>
            <a:prstDash val="solid"/>
          </a:ln>
        </p:spPr>
        <p:txBody>
          <a:bodyPr vert="horz" lIns="0" tIns="73025"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50"/>
              </a:spcAft>
            </a:pPr>
            <a:r>
              <a:rPr lang="en-US" sz="1200" b="1">
                <a:solidFill>
                  <a:srgbClr val="FFFFFF"/>
                </a:solidFill>
                <a:latin typeface="Calibri" panose="02020603050405020304" pitchFamily="2"/>
              </a:rPr>
              <a:t>Needs of Private </a:t>
            </a:r>
            <a:br>
              <a:rPr lang="en-US"/>
            </a:br>
            <a:r>
              <a:rPr lang="en-US" sz="1200" b="1">
                <a:solidFill>
                  <a:srgbClr val="FFFFFF"/>
                </a:solidFill>
                <a:latin typeface="Calibri" panose="02020603050405020304" pitchFamily="2"/>
              </a:rPr>
              <a:t>School Students and </a:t>
            </a:r>
            <a:br>
              <a:rPr lang="en-US"/>
            </a:br>
            <a:r>
              <a:rPr lang="en-US" sz="1200" b="1">
                <a:solidFill>
                  <a:srgbClr val="FFFFFF"/>
                </a:solidFill>
                <a:latin typeface="Calibri" panose="02020603050405020304" pitchFamily="2"/>
              </a:rPr>
              <a:t>Teachers </a:t>
            </a:r>
          </a:p>
        </p:txBody>
      </p:sp>
      <p:sp>
        <p:nvSpPr>
          <p:cNvPr id="21" name="Text Placeholder 13">
            <a:extLst>
              <a:ext uri="{FF2B5EF4-FFF2-40B4-BE49-F238E27FC236}">
                <a16:creationId xmlns:a16="http://schemas.microsoft.com/office/drawing/2014/main" id="{BD7B282A-70A0-80AE-E236-31CFD371AF79}"/>
              </a:ext>
            </a:extLst>
          </p:cNvPr>
          <p:cNvSpPr txBox="1">
            <a:spLocks/>
          </p:cNvSpPr>
          <p:nvPr/>
        </p:nvSpPr>
        <p:spPr>
          <a:xfrm>
            <a:off x="1085215" y="2496185"/>
            <a:ext cx="1112520" cy="84455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300"/>
              </a:lnSpc>
            </a:pPr>
            <a:r>
              <a:rPr lang="en-US" sz="1200" b="1" spc="-5">
                <a:solidFill>
                  <a:srgbClr val="FFFFFF"/>
                </a:solidFill>
                <a:latin typeface="Calibri" panose="02020603050405020304" pitchFamily="2"/>
              </a:rPr>
              <a:t>Amount of Funds </a:t>
            </a:r>
            <a:br>
              <a:rPr lang="en-US"/>
            </a:br>
            <a:r>
              <a:rPr lang="en-US" sz="1200" b="1" spc="-5">
                <a:solidFill>
                  <a:srgbClr val="FFFFFF"/>
                </a:solidFill>
                <a:latin typeface="Calibri" panose="02020603050405020304" pitchFamily="2"/>
              </a:rPr>
              <a:t>Available for </a:t>
            </a:r>
            <a:br>
              <a:rPr lang="en-US"/>
            </a:br>
            <a:r>
              <a:rPr lang="en-US" sz="1200" b="1" spc="-5">
                <a:solidFill>
                  <a:srgbClr val="FFFFFF"/>
                </a:solidFill>
                <a:latin typeface="Calibri" panose="02020603050405020304" pitchFamily="2"/>
              </a:rPr>
              <a:t>Services and How </a:t>
            </a:r>
            <a:br>
              <a:rPr lang="en-US"/>
            </a:br>
            <a:r>
              <a:rPr lang="en-US" sz="1200" b="1" spc="-5">
                <a:solidFill>
                  <a:srgbClr val="FFFFFF"/>
                </a:solidFill>
                <a:latin typeface="Calibri" panose="02020603050405020304" pitchFamily="2"/>
              </a:rPr>
              <a:t>the Amount Is </a:t>
            </a:r>
            <a:br>
              <a:rPr lang="en-US"/>
            </a:br>
            <a:r>
              <a:rPr lang="en-US" sz="1200" b="1" spc="-5">
                <a:solidFill>
                  <a:srgbClr val="FFFFFF"/>
                </a:solidFill>
                <a:latin typeface="Calibri" panose="02020603050405020304" pitchFamily="2"/>
              </a:rPr>
              <a:t>Determined </a:t>
            </a:r>
          </a:p>
        </p:txBody>
      </p:sp>
      <p:sp>
        <p:nvSpPr>
          <p:cNvPr id="22" name="Text Placeholder 14">
            <a:extLst>
              <a:ext uri="{FF2B5EF4-FFF2-40B4-BE49-F238E27FC236}">
                <a16:creationId xmlns:a16="http://schemas.microsoft.com/office/drawing/2014/main" id="{7921F544-C1A3-1C24-19EB-4BA8791EE2CC}"/>
              </a:ext>
            </a:extLst>
          </p:cNvPr>
          <p:cNvSpPr txBox="1">
            <a:spLocks/>
          </p:cNvSpPr>
          <p:nvPr/>
        </p:nvSpPr>
        <p:spPr>
          <a:xfrm>
            <a:off x="2890019" y="3196657"/>
            <a:ext cx="501015" cy="8509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600"/>
              </a:lnSpc>
            </a:pPr>
            <a:r>
              <a:rPr lang="en-US" b="1" spc="40">
                <a:solidFill>
                  <a:srgbClr val="020105"/>
                </a:solidFill>
                <a:latin typeface="Calibri" panose="02020603050405020304" pitchFamily="2"/>
              </a:rPr>
              <a:t>October </a:t>
            </a:r>
          </a:p>
        </p:txBody>
      </p:sp>
      <p:sp>
        <p:nvSpPr>
          <p:cNvPr id="23" name="Text Placeholder 15">
            <a:extLst>
              <a:ext uri="{FF2B5EF4-FFF2-40B4-BE49-F238E27FC236}">
                <a16:creationId xmlns:a16="http://schemas.microsoft.com/office/drawing/2014/main" id="{C06F0DE0-B704-25D5-829E-C35031DA6598}"/>
              </a:ext>
            </a:extLst>
          </p:cNvPr>
          <p:cNvSpPr txBox="1">
            <a:spLocks/>
          </p:cNvSpPr>
          <p:nvPr/>
        </p:nvSpPr>
        <p:spPr>
          <a:xfrm>
            <a:off x="1067436" y="3729356"/>
            <a:ext cx="1170305" cy="68262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300"/>
              </a:lnSpc>
            </a:pPr>
            <a:r>
              <a:rPr lang="en-US" sz="1200" b="1" spc="-20">
                <a:solidFill>
                  <a:srgbClr val="FFFFFF"/>
                </a:solidFill>
                <a:latin typeface="Calibri" panose="02020603050405020304" pitchFamily="2"/>
              </a:rPr>
              <a:t>How, where, when </a:t>
            </a:r>
            <a:br>
              <a:rPr lang="en-US"/>
            </a:br>
            <a:r>
              <a:rPr lang="en-US" sz="1200" b="1" spc="-20">
                <a:solidFill>
                  <a:srgbClr val="FFFFFF"/>
                </a:solidFill>
                <a:latin typeface="Calibri" panose="02020603050405020304" pitchFamily="2"/>
              </a:rPr>
              <a:t>and by whom </a:t>
            </a:r>
            <a:br>
              <a:rPr lang="en-US"/>
            </a:br>
            <a:r>
              <a:rPr lang="en-US" sz="1200" b="1" spc="-20">
                <a:solidFill>
                  <a:srgbClr val="FFFFFF"/>
                </a:solidFill>
                <a:latin typeface="Calibri" panose="02020603050405020304" pitchFamily="2"/>
              </a:rPr>
              <a:t>services are </a:t>
            </a:r>
            <a:br>
              <a:rPr lang="en-US"/>
            </a:br>
            <a:r>
              <a:rPr lang="en-US" sz="1200" b="1" spc="-20">
                <a:solidFill>
                  <a:srgbClr val="FFFFFF"/>
                </a:solidFill>
                <a:latin typeface="Calibri" panose="02020603050405020304" pitchFamily="2"/>
              </a:rPr>
              <a:t>provided </a:t>
            </a:r>
          </a:p>
        </p:txBody>
      </p:sp>
      <p:sp>
        <p:nvSpPr>
          <p:cNvPr id="24" name="Text Placeholder 16">
            <a:extLst>
              <a:ext uri="{FF2B5EF4-FFF2-40B4-BE49-F238E27FC236}">
                <a16:creationId xmlns:a16="http://schemas.microsoft.com/office/drawing/2014/main" id="{B927F53E-4E11-4AC4-4E81-915D46924B21}"/>
              </a:ext>
            </a:extLst>
          </p:cNvPr>
          <p:cNvSpPr txBox="1">
            <a:spLocks/>
          </p:cNvSpPr>
          <p:nvPr/>
        </p:nvSpPr>
        <p:spPr>
          <a:xfrm>
            <a:off x="2830062" y="4467660"/>
            <a:ext cx="608330" cy="9652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spcAft>
                <a:spcPts val="20"/>
              </a:spcAft>
            </a:pPr>
            <a:r>
              <a:rPr lang="en-US" b="1">
                <a:solidFill>
                  <a:srgbClr val="020105"/>
                </a:solidFill>
                <a:latin typeface="Calibri" panose="02020603050405020304" pitchFamily="2"/>
              </a:rPr>
              <a:t>September </a:t>
            </a:r>
          </a:p>
        </p:txBody>
      </p:sp>
      <p:sp>
        <p:nvSpPr>
          <p:cNvPr id="25" name="Text Placeholder 17">
            <a:extLst>
              <a:ext uri="{FF2B5EF4-FFF2-40B4-BE49-F238E27FC236}">
                <a16:creationId xmlns:a16="http://schemas.microsoft.com/office/drawing/2014/main" id="{EB97751C-81E8-9217-A1D1-049AFA9A357F}"/>
              </a:ext>
            </a:extLst>
          </p:cNvPr>
          <p:cNvSpPr txBox="1">
            <a:spLocks/>
          </p:cNvSpPr>
          <p:nvPr/>
        </p:nvSpPr>
        <p:spPr>
          <a:xfrm>
            <a:off x="3338204" y="814696"/>
            <a:ext cx="5245100" cy="368300"/>
          </a:xfrm>
          <a:prstGeom prst="rect">
            <a:avLst/>
          </a:prstGeom>
          <a:noFill/>
          <a:ln w="0" cmpd="sng">
            <a:noFill/>
            <a:prstDash val="solid"/>
          </a:ln>
        </p:spPr>
        <p:txBody>
          <a:bodyPr vert="horz" lIns="0" tIns="9398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spcAft>
                <a:spcPts val="505"/>
              </a:spcAft>
            </a:pPr>
            <a:r>
              <a:rPr lang="en-US" sz="1600" b="1">
                <a:solidFill>
                  <a:srgbClr val="FFFFFF"/>
                </a:solidFill>
                <a:latin typeface="Calibri" panose="02020603050405020304" pitchFamily="2"/>
              </a:rPr>
              <a:t>Documentation of Consultation is Required </a:t>
            </a:r>
          </a:p>
        </p:txBody>
      </p:sp>
      <p:sp>
        <p:nvSpPr>
          <p:cNvPr id="26" name="Text Placeholder 18">
            <a:extLst>
              <a:ext uri="{FF2B5EF4-FFF2-40B4-BE49-F238E27FC236}">
                <a16:creationId xmlns:a16="http://schemas.microsoft.com/office/drawing/2014/main" id="{DFF5863C-8B37-76DE-E1FD-924CCA6CED63}"/>
              </a:ext>
            </a:extLst>
          </p:cNvPr>
          <p:cNvSpPr txBox="1">
            <a:spLocks/>
          </p:cNvSpPr>
          <p:nvPr/>
        </p:nvSpPr>
        <p:spPr>
          <a:xfrm>
            <a:off x="7814879" y="2100948"/>
            <a:ext cx="534035" cy="10350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pPr>
            <a:r>
              <a:rPr lang="en-US" b="1" spc="30">
                <a:solidFill>
                  <a:srgbClr val="020105"/>
                </a:solidFill>
                <a:latin typeface="Calibri" panose="02020603050405020304" pitchFamily="2"/>
              </a:rPr>
              <a:t>February </a:t>
            </a:r>
          </a:p>
        </p:txBody>
      </p:sp>
      <p:sp>
        <p:nvSpPr>
          <p:cNvPr id="27" name="Text Placeholder 19">
            <a:extLst>
              <a:ext uri="{FF2B5EF4-FFF2-40B4-BE49-F238E27FC236}">
                <a16:creationId xmlns:a16="http://schemas.microsoft.com/office/drawing/2014/main" id="{C4C78BCC-F468-C37B-F81C-0E1E2950961E}"/>
              </a:ext>
            </a:extLst>
          </p:cNvPr>
          <p:cNvSpPr txBox="1">
            <a:spLocks/>
          </p:cNvSpPr>
          <p:nvPr/>
        </p:nvSpPr>
        <p:spPr>
          <a:xfrm>
            <a:off x="5077537" y="6216199"/>
            <a:ext cx="276950" cy="14536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tabLst>
                <a:tab pos="1417320" algn="r"/>
              </a:tabLst>
            </a:pPr>
            <a:r>
              <a:rPr lang="en-US" b="1">
                <a:solidFill>
                  <a:srgbClr val="020105"/>
                </a:solidFill>
                <a:latin typeface="Calibri" panose="02020603050405020304" pitchFamily="2"/>
              </a:rPr>
              <a:t>July</a:t>
            </a:r>
          </a:p>
        </p:txBody>
      </p:sp>
      <p:sp>
        <p:nvSpPr>
          <p:cNvPr id="28" name="Text Placeholder 20">
            <a:extLst>
              <a:ext uri="{FF2B5EF4-FFF2-40B4-BE49-F238E27FC236}">
                <a16:creationId xmlns:a16="http://schemas.microsoft.com/office/drawing/2014/main" id="{6D6ECCAC-E082-E054-0051-F27BF983E6F6}"/>
              </a:ext>
            </a:extLst>
          </p:cNvPr>
          <p:cNvSpPr txBox="1">
            <a:spLocks/>
          </p:cNvSpPr>
          <p:nvPr/>
        </p:nvSpPr>
        <p:spPr>
          <a:xfrm>
            <a:off x="8654382" y="3207351"/>
            <a:ext cx="408940" cy="8509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600"/>
              </a:lnSpc>
            </a:pPr>
            <a:r>
              <a:rPr lang="en-US" b="1" spc="35">
                <a:solidFill>
                  <a:srgbClr val="020105"/>
                </a:solidFill>
                <a:latin typeface="Calibri" panose="02020603050405020304" pitchFamily="2"/>
              </a:rPr>
              <a:t>March </a:t>
            </a:r>
          </a:p>
        </p:txBody>
      </p:sp>
      <p:sp>
        <p:nvSpPr>
          <p:cNvPr id="29" name="Text Placeholder 21">
            <a:extLst>
              <a:ext uri="{FF2B5EF4-FFF2-40B4-BE49-F238E27FC236}">
                <a16:creationId xmlns:a16="http://schemas.microsoft.com/office/drawing/2014/main" id="{8D67DB30-F0CF-8E9A-2C17-9B54532E0DDF}"/>
              </a:ext>
            </a:extLst>
          </p:cNvPr>
          <p:cNvSpPr txBox="1">
            <a:spLocks/>
          </p:cNvSpPr>
          <p:nvPr/>
        </p:nvSpPr>
        <p:spPr>
          <a:xfrm>
            <a:off x="9605645" y="3468371"/>
            <a:ext cx="1560830" cy="725805"/>
          </a:xfrm>
          <a:prstGeom prst="rect">
            <a:avLst/>
          </a:prstGeom>
          <a:noFill/>
          <a:ln w="0" cmpd="sng">
            <a:noFill/>
            <a:prstDash val="solid"/>
          </a:ln>
        </p:spPr>
        <p:txBody>
          <a:bodyPr vert="horz" lIns="0" tIns="7620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550"/>
              </a:spcAft>
            </a:pPr>
            <a:r>
              <a:rPr lang="en-US" sz="1200" b="1">
                <a:solidFill>
                  <a:srgbClr val="FFFFFF"/>
                </a:solidFill>
                <a:latin typeface="Calibri" panose="02020603050405020304" pitchFamily="2"/>
              </a:rPr>
              <a:t>Providing Services </a:t>
            </a:r>
            <a:br>
              <a:rPr lang="en-US"/>
            </a:br>
            <a:r>
              <a:rPr lang="en-US" sz="1200" b="1">
                <a:solidFill>
                  <a:srgbClr val="FFFFFF"/>
                </a:solidFill>
                <a:latin typeface="Calibri" panose="02020603050405020304" pitchFamily="2"/>
              </a:rPr>
              <a:t>Directly or Via </a:t>
            </a:r>
            <a:br>
              <a:rPr lang="en-US"/>
            </a:br>
            <a:r>
              <a:rPr lang="en-US" sz="1200" b="1">
                <a:solidFill>
                  <a:srgbClr val="FFFFFF"/>
                </a:solidFill>
                <a:latin typeface="Calibri" panose="02020603050405020304" pitchFamily="2"/>
              </a:rPr>
              <a:t>Another Entity </a:t>
            </a:r>
          </a:p>
        </p:txBody>
      </p:sp>
      <p:sp>
        <p:nvSpPr>
          <p:cNvPr id="30" name="Text Placeholder 22">
            <a:extLst>
              <a:ext uri="{FF2B5EF4-FFF2-40B4-BE49-F238E27FC236}">
                <a16:creationId xmlns:a16="http://schemas.microsoft.com/office/drawing/2014/main" id="{3BAA99D8-58EB-6E1D-C98B-6D886585564D}"/>
              </a:ext>
            </a:extLst>
          </p:cNvPr>
          <p:cNvSpPr txBox="1">
            <a:spLocks/>
          </p:cNvSpPr>
          <p:nvPr/>
        </p:nvSpPr>
        <p:spPr>
          <a:xfrm>
            <a:off x="9631045" y="4481831"/>
            <a:ext cx="1560830" cy="636905"/>
          </a:xfrm>
          <a:prstGeom prst="rect">
            <a:avLst/>
          </a:prstGeom>
          <a:noFill/>
          <a:ln w="0" cmpd="sng">
            <a:noFill/>
            <a:prstDash val="solid"/>
          </a:ln>
        </p:spPr>
        <p:txBody>
          <a:bodyPr vert="horz" lIns="0" tIns="167005"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770"/>
              </a:spcAft>
            </a:pPr>
            <a:r>
              <a:rPr lang="en-US" sz="1200" b="1">
                <a:solidFill>
                  <a:srgbClr val="FFFFFF"/>
                </a:solidFill>
                <a:latin typeface="Calibri" panose="02020603050405020304" pitchFamily="2"/>
              </a:rPr>
              <a:t>How &amp; When </a:t>
            </a:r>
            <a:br>
              <a:rPr lang="en-US"/>
            </a:br>
            <a:r>
              <a:rPr lang="en-US" sz="1200" b="1">
                <a:solidFill>
                  <a:srgbClr val="FFFFFF"/>
                </a:solidFill>
                <a:latin typeface="Calibri" panose="02020603050405020304" pitchFamily="2"/>
              </a:rPr>
              <a:t>Decisions are Made </a:t>
            </a:r>
          </a:p>
        </p:txBody>
      </p:sp>
      <p:sp>
        <p:nvSpPr>
          <p:cNvPr id="31" name="Text Placeholder 23">
            <a:extLst>
              <a:ext uri="{FF2B5EF4-FFF2-40B4-BE49-F238E27FC236}">
                <a16:creationId xmlns:a16="http://schemas.microsoft.com/office/drawing/2014/main" id="{72A09E57-3F74-3FE6-DF46-4B3FC2D3ABD0}"/>
              </a:ext>
            </a:extLst>
          </p:cNvPr>
          <p:cNvSpPr txBox="1">
            <a:spLocks/>
          </p:cNvSpPr>
          <p:nvPr/>
        </p:nvSpPr>
        <p:spPr>
          <a:xfrm>
            <a:off x="9605645" y="5456556"/>
            <a:ext cx="1560830" cy="636905"/>
          </a:xfrm>
          <a:prstGeom prst="rect">
            <a:avLst/>
          </a:prstGeom>
          <a:noFill/>
          <a:ln w="0" cmpd="sng">
            <a:noFill/>
            <a:prstDash val="solid"/>
          </a:ln>
        </p:spPr>
        <p:txBody>
          <a:bodyPr vert="horz" lIns="0" tIns="16764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790"/>
              </a:spcAft>
            </a:pPr>
            <a:r>
              <a:rPr lang="en-US" sz="1200" b="1">
                <a:solidFill>
                  <a:srgbClr val="FFFFFF"/>
                </a:solidFill>
                <a:latin typeface="Calibri" panose="02020603050405020304" pitchFamily="2"/>
              </a:rPr>
              <a:t>Assessment of </a:t>
            </a:r>
            <a:br>
              <a:rPr lang="en-US"/>
            </a:br>
            <a:r>
              <a:rPr lang="en-US" sz="1200" b="1">
                <a:solidFill>
                  <a:srgbClr val="FFFFFF"/>
                </a:solidFill>
                <a:latin typeface="Calibri" panose="02020603050405020304" pitchFamily="2"/>
              </a:rPr>
              <a:t>Services </a:t>
            </a:r>
          </a:p>
        </p:txBody>
      </p:sp>
      <p:sp>
        <p:nvSpPr>
          <p:cNvPr id="32" name="Text Placeholder 24">
            <a:extLst>
              <a:ext uri="{FF2B5EF4-FFF2-40B4-BE49-F238E27FC236}">
                <a16:creationId xmlns:a16="http://schemas.microsoft.com/office/drawing/2014/main" id="{83F8EBAB-3F6D-D2AC-3F8B-58F722C2D5EF}"/>
              </a:ext>
            </a:extLst>
          </p:cNvPr>
          <p:cNvSpPr txBox="1">
            <a:spLocks/>
          </p:cNvSpPr>
          <p:nvPr/>
        </p:nvSpPr>
        <p:spPr>
          <a:xfrm>
            <a:off x="7994250" y="5555850"/>
            <a:ext cx="320675" cy="9715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70">
                <a:solidFill>
                  <a:srgbClr val="020105"/>
                </a:solidFill>
                <a:latin typeface="Calibri" panose="02020603050405020304" pitchFamily="2"/>
              </a:rPr>
              <a:t>May </a:t>
            </a:r>
          </a:p>
        </p:txBody>
      </p:sp>
      <p:sp>
        <p:nvSpPr>
          <p:cNvPr id="33" name="Text Placeholder 25">
            <a:extLst>
              <a:ext uri="{FF2B5EF4-FFF2-40B4-BE49-F238E27FC236}">
                <a16:creationId xmlns:a16="http://schemas.microsoft.com/office/drawing/2014/main" id="{E3AF7253-164C-0E6E-0680-11A3AB30E1F7}"/>
              </a:ext>
            </a:extLst>
          </p:cNvPr>
          <p:cNvSpPr txBox="1">
            <a:spLocks/>
          </p:cNvSpPr>
          <p:nvPr/>
        </p:nvSpPr>
        <p:spPr>
          <a:xfrm>
            <a:off x="8725469" y="4448945"/>
            <a:ext cx="335915" cy="10350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spcAft>
                <a:spcPts val="20"/>
              </a:spcAft>
            </a:pPr>
            <a:r>
              <a:rPr lang="en-US" b="1" spc="50">
                <a:solidFill>
                  <a:srgbClr val="020105"/>
                </a:solidFill>
                <a:latin typeface="Calibri" panose="02020603050405020304" pitchFamily="2"/>
              </a:rPr>
              <a:t>April </a:t>
            </a:r>
          </a:p>
        </p:txBody>
      </p:sp>
      <p:sp>
        <p:nvSpPr>
          <p:cNvPr id="34" name="Text Placeholder 26">
            <a:extLst>
              <a:ext uri="{FF2B5EF4-FFF2-40B4-BE49-F238E27FC236}">
                <a16:creationId xmlns:a16="http://schemas.microsoft.com/office/drawing/2014/main" id="{292C0B99-6CA7-6DDF-6504-B824944538C1}"/>
              </a:ext>
            </a:extLst>
          </p:cNvPr>
          <p:cNvSpPr txBox="1">
            <a:spLocks/>
          </p:cNvSpPr>
          <p:nvPr/>
        </p:nvSpPr>
        <p:spPr>
          <a:xfrm>
            <a:off x="1018541" y="4938395"/>
            <a:ext cx="1261745" cy="877570"/>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pPr>
            <a:r>
              <a:rPr lang="en-US" sz="1200" b="1" spc="-10">
                <a:solidFill>
                  <a:srgbClr val="FFFFFF"/>
                </a:solidFill>
                <a:latin typeface="Calibri" panose="02020603050405020304" pitchFamily="2"/>
              </a:rPr>
              <a:t>Use of 3</a:t>
            </a:r>
            <a:r>
              <a:rPr lang="en-US" sz="1200" b="1" spc="-10" baseline="30000">
                <a:solidFill>
                  <a:srgbClr val="FFFFFF"/>
                </a:solidFill>
                <a:latin typeface="Calibri" panose="02020603050405020304" pitchFamily="2"/>
              </a:rPr>
              <a:t>rd</a:t>
            </a:r>
            <a:r>
              <a:rPr lang="en-US" sz="1200" b="1" spc="-10">
                <a:solidFill>
                  <a:srgbClr val="FFFFFF"/>
                </a:solidFill>
                <a:latin typeface="Calibri" panose="02020603050405020304" pitchFamily="2"/>
              </a:rPr>
              <a:t> Party </a:t>
            </a:r>
            <a:br>
              <a:rPr lang="en-US"/>
            </a:br>
            <a:r>
              <a:rPr lang="en-US" sz="1200" b="1" spc="-10">
                <a:solidFill>
                  <a:srgbClr val="FFFFFF"/>
                </a:solidFill>
                <a:latin typeface="Calibri" panose="02020603050405020304" pitchFamily="2"/>
              </a:rPr>
              <a:t>Provider and </a:t>
            </a:r>
            <a:br>
              <a:rPr lang="en-US"/>
            </a:br>
            <a:r>
              <a:rPr lang="en-US" sz="1200" b="1" spc="-10">
                <a:solidFill>
                  <a:srgbClr val="FFFFFF"/>
                </a:solidFill>
                <a:latin typeface="Calibri" panose="02020603050405020304" pitchFamily="2"/>
              </a:rPr>
              <a:t>Written Explanation </a:t>
            </a:r>
            <a:br>
              <a:rPr lang="en-US"/>
            </a:br>
            <a:r>
              <a:rPr lang="en-US" sz="1200" b="1" spc="-10">
                <a:solidFill>
                  <a:srgbClr val="FFFFFF"/>
                </a:solidFill>
                <a:latin typeface="Calibri" panose="02020603050405020304" pitchFamily="2"/>
              </a:rPr>
              <a:t>for Not Using 3</a:t>
            </a:r>
            <a:r>
              <a:rPr lang="en-US" sz="800" b="1" spc="-10">
                <a:solidFill>
                  <a:srgbClr val="FFFFFF"/>
                </a:solidFill>
                <a:latin typeface="Calibri" panose="02020603050405020304" pitchFamily="2"/>
              </a:rPr>
              <a:t>rd </a:t>
            </a:r>
            <a:br>
              <a:rPr lang="en-US"/>
            </a:br>
            <a:r>
              <a:rPr lang="en-US" sz="1200" b="1" spc="-10">
                <a:solidFill>
                  <a:srgbClr val="FFFFFF"/>
                </a:solidFill>
                <a:latin typeface="Calibri" panose="02020603050405020304" pitchFamily="2"/>
              </a:rPr>
              <a:t>Party Provider </a:t>
            </a:r>
          </a:p>
        </p:txBody>
      </p:sp>
      <p:sp>
        <p:nvSpPr>
          <p:cNvPr id="35" name="Text Placeholder 27">
            <a:extLst>
              <a:ext uri="{FF2B5EF4-FFF2-40B4-BE49-F238E27FC236}">
                <a16:creationId xmlns:a16="http://schemas.microsoft.com/office/drawing/2014/main" id="{D31AE832-2EFA-C7DE-15EB-1A408F41C5D4}"/>
              </a:ext>
            </a:extLst>
          </p:cNvPr>
          <p:cNvSpPr txBox="1">
            <a:spLocks/>
          </p:cNvSpPr>
          <p:nvPr/>
        </p:nvSpPr>
        <p:spPr>
          <a:xfrm>
            <a:off x="3655895" y="5555850"/>
            <a:ext cx="445770" cy="9715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a:solidFill>
                  <a:srgbClr val="020105"/>
                </a:solidFill>
                <a:latin typeface="Calibri" panose="02020603050405020304" pitchFamily="2"/>
              </a:rPr>
              <a:t>August </a:t>
            </a:r>
          </a:p>
        </p:txBody>
      </p:sp>
      <p:cxnSp>
        <p:nvCxnSpPr>
          <p:cNvPr id="36" name="Straight Connector 35">
            <a:extLst>
              <a:ext uri="{FF2B5EF4-FFF2-40B4-BE49-F238E27FC236}">
                <a16:creationId xmlns:a16="http://schemas.microsoft.com/office/drawing/2014/main" id="{25AB0794-F1EC-547B-6FB1-C1C4B90AEBE4}"/>
              </a:ext>
            </a:extLst>
          </p:cNvPr>
          <p:cNvCxnSpPr/>
          <p:nvPr/>
        </p:nvCxnSpPr>
        <p:spPr>
          <a:xfrm>
            <a:off x="3980815" y="1200785"/>
            <a:ext cx="4154170" cy="0"/>
          </a:xfrm>
          <a:prstGeom prst="line">
            <a:avLst/>
          </a:prstGeom>
          <a:ln w="27305" cmpd="dbl">
            <a:solidFill>
              <a:srgbClr val="DADADD"/>
            </a:solidFill>
          </a:ln>
        </p:spPr>
      </p:cxnSp>
      <p:sp>
        <p:nvSpPr>
          <p:cNvPr id="37" name="Text Placeholder 19">
            <a:extLst>
              <a:ext uri="{FF2B5EF4-FFF2-40B4-BE49-F238E27FC236}">
                <a16:creationId xmlns:a16="http://schemas.microsoft.com/office/drawing/2014/main" id="{0543A30C-2076-E352-E1DE-75D11DC26539}"/>
              </a:ext>
            </a:extLst>
          </p:cNvPr>
          <p:cNvSpPr txBox="1">
            <a:spLocks/>
          </p:cNvSpPr>
          <p:nvPr/>
        </p:nvSpPr>
        <p:spPr>
          <a:xfrm>
            <a:off x="6602195" y="6214159"/>
            <a:ext cx="614079" cy="103505"/>
          </a:xfrm>
          <a:prstGeom prst="rect">
            <a:avLst/>
          </a:prstGeom>
          <a:noFill/>
          <a:ln w="0" cmpd="sng">
            <a:noFill/>
            <a:prstDash val="solid"/>
          </a:ln>
        </p:spPr>
        <p:txBody>
          <a:bodyPr vert="horz" lIns="0" tIns="0" rIns="0" bIns="0" rtlCol="0" anchor="t"/>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
              </a:lnSpc>
              <a:tabLst>
                <a:tab pos="1417320" algn="r"/>
              </a:tabLst>
            </a:pPr>
            <a:r>
              <a:rPr lang="en-US" b="1">
                <a:solidFill>
                  <a:srgbClr val="020105"/>
                </a:solidFill>
                <a:latin typeface="Calibri" panose="02020603050405020304" pitchFamily="2"/>
              </a:rPr>
              <a:t>June </a:t>
            </a:r>
          </a:p>
        </p:txBody>
      </p:sp>
      <p:sp>
        <p:nvSpPr>
          <p:cNvPr id="38" name="TextBox 37">
            <a:extLst>
              <a:ext uri="{FF2B5EF4-FFF2-40B4-BE49-F238E27FC236}">
                <a16:creationId xmlns:a16="http://schemas.microsoft.com/office/drawing/2014/main" id="{48C6AF34-20D8-C472-A949-D5E00AC834A6}"/>
              </a:ext>
            </a:extLst>
          </p:cNvPr>
          <p:cNvSpPr txBox="1"/>
          <p:nvPr/>
        </p:nvSpPr>
        <p:spPr>
          <a:xfrm>
            <a:off x="10192512" y="6303478"/>
            <a:ext cx="597408"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93705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50F90A19-B475-F116-5D0F-8B5E10F45C33}"/>
              </a:ext>
            </a:extLst>
          </p:cNvPr>
          <p:cNvGrpSpPr/>
          <p:nvPr/>
        </p:nvGrpSpPr>
        <p:grpSpPr>
          <a:xfrm>
            <a:off x="876029" y="1431202"/>
            <a:ext cx="2837031" cy="1134812"/>
            <a:chOff x="324152" y="1764"/>
            <a:chExt cx="2837031" cy="1134812"/>
          </a:xfrm>
        </p:grpSpPr>
        <p:sp>
          <p:nvSpPr>
            <p:cNvPr id="46" name="Arrow: Chevron 45">
              <a:extLst>
                <a:ext uri="{FF2B5EF4-FFF2-40B4-BE49-F238E27FC236}">
                  <a16:creationId xmlns:a16="http://schemas.microsoft.com/office/drawing/2014/main" id="{5FF582CE-B987-F352-5019-0D1B4B50E008}"/>
                </a:ext>
              </a:extLst>
            </p:cNvPr>
            <p:cNvSpPr/>
            <p:nvPr/>
          </p:nvSpPr>
          <p:spPr>
            <a:xfrm>
              <a:off x="324152" y="1764"/>
              <a:ext cx="2837031" cy="11348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Arrow: Chevron 4">
              <a:extLst>
                <a:ext uri="{FF2B5EF4-FFF2-40B4-BE49-F238E27FC236}">
                  <a16:creationId xmlns:a16="http://schemas.microsoft.com/office/drawing/2014/main" id="{658BB9A2-A271-8807-55C9-1C6DB693CD7A}"/>
                </a:ext>
              </a:extLst>
            </p:cNvPr>
            <p:cNvSpPr txBox="1"/>
            <p:nvPr/>
          </p:nvSpPr>
          <p:spPr>
            <a:xfrm>
              <a:off x="891558" y="1764"/>
              <a:ext cx="1702219" cy="1134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cs typeface="Calibri"/>
                </a:rPr>
                <a:t>Step 1:</a:t>
              </a:r>
            </a:p>
            <a:p>
              <a:pPr marL="0" lvl="0" indent="0" algn="ctr" defTabSz="800100" rtl="0">
                <a:lnSpc>
                  <a:spcPct val="90000"/>
                </a:lnSpc>
                <a:spcBef>
                  <a:spcPct val="0"/>
                </a:spcBef>
                <a:spcAft>
                  <a:spcPct val="35000"/>
                </a:spcAft>
                <a:buNone/>
              </a:pPr>
              <a:r>
                <a:rPr lang="en-US" sz="1800" b="1" kern="1200">
                  <a:solidFill>
                    <a:schemeClr val="tx1"/>
                  </a:solidFill>
                  <a:latin typeface="Calibri"/>
                  <a:cs typeface="Calibri"/>
                </a:rPr>
                <a:t>Activities should be</a:t>
              </a:r>
            </a:p>
          </p:txBody>
        </p:sp>
      </p:grpSp>
      <p:sp>
        <p:nvSpPr>
          <p:cNvPr id="44" name="Arrow: Chevron 43">
            <a:extLst>
              <a:ext uri="{FF2B5EF4-FFF2-40B4-BE49-F238E27FC236}">
                <a16:creationId xmlns:a16="http://schemas.microsoft.com/office/drawing/2014/main" id="{BA51726D-8092-78D2-BB87-AECAD9181D3D}"/>
              </a:ext>
            </a:extLst>
          </p:cNvPr>
          <p:cNvSpPr/>
          <p:nvPr/>
        </p:nvSpPr>
        <p:spPr>
          <a:xfrm>
            <a:off x="3344246" y="1527662"/>
            <a:ext cx="7880077"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EC10B749-05EA-6594-BAE5-9A214818FF89}"/>
              </a:ext>
            </a:extLst>
          </p:cNvPr>
          <p:cNvGrpSpPr/>
          <p:nvPr/>
        </p:nvGrpSpPr>
        <p:grpSpPr>
          <a:xfrm>
            <a:off x="876029" y="2724889"/>
            <a:ext cx="2837031" cy="1134812"/>
            <a:chOff x="324152" y="1295451"/>
            <a:chExt cx="2837031" cy="1134812"/>
          </a:xfrm>
        </p:grpSpPr>
        <p:sp>
          <p:nvSpPr>
            <p:cNvPr id="42" name="Arrow: Chevron 41">
              <a:extLst>
                <a:ext uri="{FF2B5EF4-FFF2-40B4-BE49-F238E27FC236}">
                  <a16:creationId xmlns:a16="http://schemas.microsoft.com/office/drawing/2014/main" id="{DF744B82-E97F-8C8F-78C8-5585CE99C3D7}"/>
                </a:ext>
              </a:extLst>
            </p:cNvPr>
            <p:cNvSpPr/>
            <p:nvPr/>
          </p:nvSpPr>
          <p:spPr>
            <a:xfrm>
              <a:off x="324152" y="1295451"/>
              <a:ext cx="2837031" cy="11348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Arrow: Chevron 8">
              <a:extLst>
                <a:ext uri="{FF2B5EF4-FFF2-40B4-BE49-F238E27FC236}">
                  <a16:creationId xmlns:a16="http://schemas.microsoft.com/office/drawing/2014/main" id="{DDBB4C3C-52B4-CF45-DB47-FE3945BECC9E}"/>
                </a:ext>
              </a:extLst>
            </p:cNvPr>
            <p:cNvSpPr txBox="1"/>
            <p:nvPr/>
          </p:nvSpPr>
          <p:spPr>
            <a:xfrm>
              <a:off x="891558" y="1295451"/>
              <a:ext cx="1702219" cy="1134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a:solidFill>
                    <a:schemeClr val="tx1"/>
                  </a:solidFill>
                  <a:latin typeface="Calibri"/>
                  <a:cs typeface="Calibri"/>
                </a:rPr>
                <a:t>Step 2: </a:t>
              </a:r>
            </a:p>
            <a:p>
              <a:pPr marL="0" lvl="0" indent="0" algn="ctr" defTabSz="800100" rtl="0">
                <a:lnSpc>
                  <a:spcPct val="90000"/>
                </a:lnSpc>
                <a:spcBef>
                  <a:spcPct val="0"/>
                </a:spcBef>
                <a:spcAft>
                  <a:spcPct val="35000"/>
                </a:spcAft>
                <a:buNone/>
              </a:pPr>
              <a:r>
                <a:rPr lang="en-US" sz="1800" b="1" kern="1200">
                  <a:solidFill>
                    <a:schemeClr val="tx1"/>
                  </a:solidFill>
                  <a:latin typeface="Calibri"/>
                  <a:cs typeface="Calibri"/>
                </a:rPr>
                <a:t>Activities should be</a:t>
              </a:r>
            </a:p>
          </p:txBody>
        </p:sp>
      </p:grpSp>
      <p:grpSp>
        <p:nvGrpSpPr>
          <p:cNvPr id="15" name="Group 14">
            <a:extLst>
              <a:ext uri="{FF2B5EF4-FFF2-40B4-BE49-F238E27FC236}">
                <a16:creationId xmlns:a16="http://schemas.microsoft.com/office/drawing/2014/main" id="{79986E2C-02C7-77F5-F367-E199BEBA6A4E}"/>
              </a:ext>
            </a:extLst>
          </p:cNvPr>
          <p:cNvGrpSpPr/>
          <p:nvPr/>
        </p:nvGrpSpPr>
        <p:grpSpPr>
          <a:xfrm>
            <a:off x="3420117" y="1482362"/>
            <a:ext cx="7772400" cy="2263763"/>
            <a:chOff x="2792369" y="70041"/>
            <a:chExt cx="7772400" cy="2263763"/>
          </a:xfrm>
        </p:grpSpPr>
        <p:sp>
          <p:nvSpPr>
            <p:cNvPr id="40" name="Arrow: Chevron 39">
              <a:extLst>
                <a:ext uri="{FF2B5EF4-FFF2-40B4-BE49-F238E27FC236}">
                  <a16:creationId xmlns:a16="http://schemas.microsoft.com/office/drawing/2014/main" id="{1D2F4066-1E26-646B-FA87-5BFA02F5772E}"/>
                </a:ext>
              </a:extLst>
            </p:cNvPr>
            <p:cNvSpPr/>
            <p:nvPr/>
          </p:nvSpPr>
          <p:spPr>
            <a:xfrm>
              <a:off x="2792369" y="1391910"/>
              <a:ext cx="7772400"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1" name="Arrow: Chevron 10">
              <a:extLst>
                <a:ext uri="{FF2B5EF4-FFF2-40B4-BE49-F238E27FC236}">
                  <a16:creationId xmlns:a16="http://schemas.microsoft.com/office/drawing/2014/main" id="{4D5A0B81-3A66-CE0D-83DD-1F81820C72FA}"/>
                </a:ext>
              </a:extLst>
            </p:cNvPr>
            <p:cNvSpPr txBox="1"/>
            <p:nvPr/>
          </p:nvSpPr>
          <p:spPr>
            <a:xfrm>
              <a:off x="3217492" y="70041"/>
              <a:ext cx="7029830"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informed by the results of a needs assessment and stakeholder engagement </a:t>
              </a:r>
            </a:p>
          </p:txBody>
        </p:sp>
      </p:grpSp>
      <p:grpSp>
        <p:nvGrpSpPr>
          <p:cNvPr id="16" name="Group 15">
            <a:extLst>
              <a:ext uri="{FF2B5EF4-FFF2-40B4-BE49-F238E27FC236}">
                <a16:creationId xmlns:a16="http://schemas.microsoft.com/office/drawing/2014/main" id="{90F1A553-37E6-B4AC-46BC-B0D4A15AD41F}"/>
              </a:ext>
            </a:extLst>
          </p:cNvPr>
          <p:cNvGrpSpPr/>
          <p:nvPr/>
        </p:nvGrpSpPr>
        <p:grpSpPr>
          <a:xfrm>
            <a:off x="876029" y="4018575"/>
            <a:ext cx="2837031" cy="1134812"/>
            <a:chOff x="324152" y="2589137"/>
            <a:chExt cx="2837031" cy="1134812"/>
          </a:xfrm>
        </p:grpSpPr>
        <p:sp>
          <p:nvSpPr>
            <p:cNvPr id="38" name="Arrow: Chevron 37">
              <a:extLst>
                <a:ext uri="{FF2B5EF4-FFF2-40B4-BE49-F238E27FC236}">
                  <a16:creationId xmlns:a16="http://schemas.microsoft.com/office/drawing/2014/main" id="{05A3BEED-2372-C74E-3617-2C84EAA50E6F}"/>
                </a:ext>
              </a:extLst>
            </p:cNvPr>
            <p:cNvSpPr/>
            <p:nvPr/>
          </p:nvSpPr>
          <p:spPr>
            <a:xfrm>
              <a:off x="324152" y="2589137"/>
              <a:ext cx="2837031" cy="11348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Arrow: Chevron 12">
              <a:extLst>
                <a:ext uri="{FF2B5EF4-FFF2-40B4-BE49-F238E27FC236}">
                  <a16:creationId xmlns:a16="http://schemas.microsoft.com/office/drawing/2014/main" id="{E58067D7-293D-4DF6-87D6-40D7DE94B62B}"/>
                </a:ext>
              </a:extLst>
            </p:cNvPr>
            <p:cNvSpPr txBox="1"/>
            <p:nvPr/>
          </p:nvSpPr>
          <p:spPr>
            <a:xfrm>
              <a:off x="891558" y="2589137"/>
              <a:ext cx="1702219" cy="1134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US" sz="1800" b="1" kern="1200">
                  <a:solidFill>
                    <a:schemeClr val="tx1"/>
                  </a:solidFill>
                  <a:latin typeface="Calibri"/>
                  <a:cs typeface="Calibri"/>
                </a:rPr>
                <a:t>Step 3: </a:t>
              </a:r>
            </a:p>
            <a:p>
              <a:pPr marL="0" lvl="0" indent="0" algn="ctr" defTabSz="800100">
                <a:lnSpc>
                  <a:spcPct val="90000"/>
                </a:lnSpc>
                <a:spcBef>
                  <a:spcPct val="0"/>
                </a:spcBef>
                <a:spcAft>
                  <a:spcPct val="35000"/>
                </a:spcAft>
                <a:buNone/>
              </a:pPr>
              <a:r>
                <a:rPr lang="en-US" sz="1800" b="1" kern="1200">
                  <a:solidFill>
                    <a:schemeClr val="tx1"/>
                  </a:solidFill>
                  <a:latin typeface="Calibri"/>
                  <a:cs typeface="Calibri"/>
                </a:rPr>
                <a:t>The activity is</a:t>
              </a:r>
            </a:p>
          </p:txBody>
        </p:sp>
      </p:grpSp>
      <p:grpSp>
        <p:nvGrpSpPr>
          <p:cNvPr id="17" name="Group 16">
            <a:extLst>
              <a:ext uri="{FF2B5EF4-FFF2-40B4-BE49-F238E27FC236}">
                <a16:creationId xmlns:a16="http://schemas.microsoft.com/office/drawing/2014/main" id="{FB01B0B7-4E8D-9740-9DDA-692FA9948412}"/>
              </a:ext>
            </a:extLst>
          </p:cNvPr>
          <p:cNvGrpSpPr/>
          <p:nvPr/>
        </p:nvGrpSpPr>
        <p:grpSpPr>
          <a:xfrm>
            <a:off x="3406031" y="4115034"/>
            <a:ext cx="2011680" cy="941894"/>
            <a:chOff x="2792369" y="2685596"/>
            <a:chExt cx="2354736" cy="941894"/>
          </a:xfrm>
        </p:grpSpPr>
        <p:sp>
          <p:nvSpPr>
            <p:cNvPr id="36" name="Arrow: Chevron 35">
              <a:extLst>
                <a:ext uri="{FF2B5EF4-FFF2-40B4-BE49-F238E27FC236}">
                  <a16:creationId xmlns:a16="http://schemas.microsoft.com/office/drawing/2014/main" id="{43F57C8A-0FA0-AE1C-8189-FF97BED2E0EB}"/>
                </a:ext>
              </a:extLst>
            </p:cNvPr>
            <p:cNvSpPr/>
            <p:nvPr/>
          </p:nvSpPr>
          <p:spPr>
            <a:xfrm>
              <a:off x="2792369" y="2685596"/>
              <a:ext cx="2354736"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Arrow: Chevron 14">
              <a:extLst>
                <a:ext uri="{FF2B5EF4-FFF2-40B4-BE49-F238E27FC236}">
                  <a16:creationId xmlns:a16="http://schemas.microsoft.com/office/drawing/2014/main" id="{1310313D-86C1-E7DD-3532-49A7ED00B2C3}"/>
                </a:ext>
              </a:extLst>
            </p:cNvPr>
            <p:cNvSpPr txBox="1"/>
            <p:nvPr/>
          </p:nvSpPr>
          <p:spPr>
            <a:xfrm>
              <a:off x="3263316" y="2685596"/>
              <a:ext cx="1412842"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 allowable</a:t>
              </a:r>
            </a:p>
          </p:txBody>
        </p:sp>
      </p:grpSp>
      <p:grpSp>
        <p:nvGrpSpPr>
          <p:cNvPr id="18" name="Group 17">
            <a:extLst>
              <a:ext uri="{FF2B5EF4-FFF2-40B4-BE49-F238E27FC236}">
                <a16:creationId xmlns:a16="http://schemas.microsoft.com/office/drawing/2014/main" id="{25F53BBA-DE3B-E671-6E65-AB7013C0B3BF}"/>
              </a:ext>
            </a:extLst>
          </p:cNvPr>
          <p:cNvGrpSpPr/>
          <p:nvPr/>
        </p:nvGrpSpPr>
        <p:grpSpPr>
          <a:xfrm>
            <a:off x="5085108" y="4115034"/>
            <a:ext cx="3017520" cy="941894"/>
            <a:chOff x="4533231" y="2685596"/>
            <a:chExt cx="2860746" cy="941894"/>
          </a:xfrm>
        </p:grpSpPr>
        <p:sp>
          <p:nvSpPr>
            <p:cNvPr id="34" name="Arrow: Chevron 33">
              <a:extLst>
                <a:ext uri="{FF2B5EF4-FFF2-40B4-BE49-F238E27FC236}">
                  <a16:creationId xmlns:a16="http://schemas.microsoft.com/office/drawing/2014/main" id="{A29086A4-7F20-5761-6F6A-015CC05A67CC}"/>
                </a:ext>
              </a:extLst>
            </p:cNvPr>
            <p:cNvSpPr/>
            <p:nvPr/>
          </p:nvSpPr>
          <p:spPr>
            <a:xfrm>
              <a:off x="4533231" y="2685596"/>
              <a:ext cx="2377440"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Arrow: Chevron 16">
              <a:extLst>
                <a:ext uri="{FF2B5EF4-FFF2-40B4-BE49-F238E27FC236}">
                  <a16:creationId xmlns:a16="http://schemas.microsoft.com/office/drawing/2014/main" id="{09FBAFBE-8462-493C-CD3C-22E8F416D552}"/>
                </a:ext>
              </a:extLst>
            </p:cNvPr>
            <p:cNvSpPr txBox="1"/>
            <p:nvPr/>
          </p:nvSpPr>
          <p:spPr>
            <a:xfrm>
              <a:off x="5016537" y="2685596"/>
              <a:ext cx="2377440"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 reasonable and necessary  </a:t>
              </a:r>
            </a:p>
          </p:txBody>
        </p:sp>
      </p:grpSp>
      <p:grpSp>
        <p:nvGrpSpPr>
          <p:cNvPr id="19" name="Group 18">
            <a:extLst>
              <a:ext uri="{FF2B5EF4-FFF2-40B4-BE49-F238E27FC236}">
                <a16:creationId xmlns:a16="http://schemas.microsoft.com/office/drawing/2014/main" id="{C825FD5D-107E-17F3-99F6-2D22ECE5A347}"/>
              </a:ext>
            </a:extLst>
          </p:cNvPr>
          <p:cNvGrpSpPr/>
          <p:nvPr/>
        </p:nvGrpSpPr>
        <p:grpSpPr>
          <a:xfrm>
            <a:off x="7246400" y="4115034"/>
            <a:ext cx="1920240" cy="941894"/>
            <a:chOff x="8462763" y="2685596"/>
            <a:chExt cx="2204198" cy="941894"/>
          </a:xfrm>
        </p:grpSpPr>
        <p:sp>
          <p:nvSpPr>
            <p:cNvPr id="32" name="Arrow: Chevron 31">
              <a:extLst>
                <a:ext uri="{FF2B5EF4-FFF2-40B4-BE49-F238E27FC236}">
                  <a16:creationId xmlns:a16="http://schemas.microsoft.com/office/drawing/2014/main" id="{7B2ACB0C-EAC9-0B15-9F14-3E7F9752B6A6}"/>
                </a:ext>
              </a:extLst>
            </p:cNvPr>
            <p:cNvSpPr/>
            <p:nvPr/>
          </p:nvSpPr>
          <p:spPr>
            <a:xfrm>
              <a:off x="8462763" y="2685596"/>
              <a:ext cx="2204198"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Arrow: Chevron 18">
              <a:extLst>
                <a:ext uri="{FF2B5EF4-FFF2-40B4-BE49-F238E27FC236}">
                  <a16:creationId xmlns:a16="http://schemas.microsoft.com/office/drawing/2014/main" id="{40C17043-F0DC-FEA7-0845-0247D02320AD}"/>
                </a:ext>
              </a:extLst>
            </p:cNvPr>
            <p:cNvSpPr txBox="1"/>
            <p:nvPr/>
          </p:nvSpPr>
          <p:spPr>
            <a:xfrm>
              <a:off x="8933710" y="2685596"/>
              <a:ext cx="1262304"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 allocable</a:t>
              </a:r>
            </a:p>
          </p:txBody>
        </p:sp>
      </p:grpSp>
      <p:grpSp>
        <p:nvGrpSpPr>
          <p:cNvPr id="20" name="Group 19">
            <a:extLst>
              <a:ext uri="{FF2B5EF4-FFF2-40B4-BE49-F238E27FC236}">
                <a16:creationId xmlns:a16="http://schemas.microsoft.com/office/drawing/2014/main" id="{E71B8FCD-E354-17B7-6C5D-FC797D9D01FC}"/>
              </a:ext>
            </a:extLst>
          </p:cNvPr>
          <p:cNvGrpSpPr/>
          <p:nvPr/>
        </p:nvGrpSpPr>
        <p:grpSpPr>
          <a:xfrm>
            <a:off x="876029" y="5312262"/>
            <a:ext cx="2837031" cy="1134812"/>
            <a:chOff x="324152" y="3882824"/>
            <a:chExt cx="2837031" cy="1134812"/>
          </a:xfrm>
        </p:grpSpPr>
        <p:sp>
          <p:nvSpPr>
            <p:cNvPr id="30" name="Arrow: Chevron 29">
              <a:extLst>
                <a:ext uri="{FF2B5EF4-FFF2-40B4-BE49-F238E27FC236}">
                  <a16:creationId xmlns:a16="http://schemas.microsoft.com/office/drawing/2014/main" id="{12249048-2178-8060-E776-6603B9384684}"/>
                </a:ext>
              </a:extLst>
            </p:cNvPr>
            <p:cNvSpPr/>
            <p:nvPr/>
          </p:nvSpPr>
          <p:spPr>
            <a:xfrm>
              <a:off x="324152" y="3882824"/>
              <a:ext cx="2837031" cy="11348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rrow: Chevron 20">
              <a:extLst>
                <a:ext uri="{FF2B5EF4-FFF2-40B4-BE49-F238E27FC236}">
                  <a16:creationId xmlns:a16="http://schemas.microsoft.com/office/drawing/2014/main" id="{C64F8A72-AD7E-5335-C88C-85ECDDCF71FC}"/>
                </a:ext>
              </a:extLst>
            </p:cNvPr>
            <p:cNvSpPr txBox="1"/>
            <p:nvPr/>
          </p:nvSpPr>
          <p:spPr>
            <a:xfrm>
              <a:off x="891558" y="3882824"/>
              <a:ext cx="1702219" cy="1134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a:cs typeface="Calibri"/>
                </a:rPr>
                <a:t>Step 4:</a:t>
              </a:r>
            </a:p>
            <a:p>
              <a:pPr marL="0" lvl="0" indent="0" algn="ctr" defTabSz="800100">
                <a:lnSpc>
                  <a:spcPct val="90000"/>
                </a:lnSpc>
                <a:spcBef>
                  <a:spcPct val="0"/>
                </a:spcBef>
                <a:spcAft>
                  <a:spcPct val="35000"/>
                </a:spcAft>
                <a:buNone/>
              </a:pPr>
              <a:r>
                <a:rPr lang="en-US" sz="1800" b="1" kern="1200">
                  <a:solidFill>
                    <a:schemeClr val="tx1"/>
                  </a:solidFill>
                  <a:latin typeface="Calibri"/>
                  <a:cs typeface="Calibri"/>
                </a:rPr>
                <a:t>Make sure the activity</a:t>
              </a:r>
            </a:p>
          </p:txBody>
        </p:sp>
      </p:grpSp>
      <p:grpSp>
        <p:nvGrpSpPr>
          <p:cNvPr id="21" name="Group 20">
            <a:extLst>
              <a:ext uri="{FF2B5EF4-FFF2-40B4-BE49-F238E27FC236}">
                <a16:creationId xmlns:a16="http://schemas.microsoft.com/office/drawing/2014/main" id="{2287662F-1CDF-3706-38C2-921746CC995A}"/>
              </a:ext>
            </a:extLst>
          </p:cNvPr>
          <p:cNvGrpSpPr/>
          <p:nvPr/>
        </p:nvGrpSpPr>
        <p:grpSpPr>
          <a:xfrm>
            <a:off x="3344246" y="5408721"/>
            <a:ext cx="2354736" cy="941894"/>
            <a:chOff x="2792369" y="3979283"/>
            <a:chExt cx="2354736" cy="941894"/>
          </a:xfrm>
        </p:grpSpPr>
        <p:sp>
          <p:nvSpPr>
            <p:cNvPr id="28" name="Arrow: Chevron 27">
              <a:extLst>
                <a:ext uri="{FF2B5EF4-FFF2-40B4-BE49-F238E27FC236}">
                  <a16:creationId xmlns:a16="http://schemas.microsoft.com/office/drawing/2014/main" id="{511208D2-35CF-C2B8-6B35-42B603900A6B}"/>
                </a:ext>
              </a:extLst>
            </p:cNvPr>
            <p:cNvSpPr/>
            <p:nvPr/>
          </p:nvSpPr>
          <p:spPr>
            <a:xfrm>
              <a:off x="2792369" y="3979283"/>
              <a:ext cx="2354736"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Arrow: Chevron 22">
              <a:extLst>
                <a:ext uri="{FF2B5EF4-FFF2-40B4-BE49-F238E27FC236}">
                  <a16:creationId xmlns:a16="http://schemas.microsoft.com/office/drawing/2014/main" id="{BF73BD54-9398-8432-2C4E-C0EF9FE268EB}"/>
                </a:ext>
              </a:extLst>
            </p:cNvPr>
            <p:cNvSpPr txBox="1"/>
            <p:nvPr/>
          </p:nvSpPr>
          <p:spPr>
            <a:xfrm>
              <a:off x="3263316" y="3979283"/>
              <a:ext cx="1412842"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a:cs typeface="Calibri"/>
                </a:rPr>
                <a:t>is not prohibited in ESEA</a:t>
              </a:r>
            </a:p>
          </p:txBody>
        </p:sp>
      </p:grpSp>
      <p:grpSp>
        <p:nvGrpSpPr>
          <p:cNvPr id="22" name="Group 21">
            <a:extLst>
              <a:ext uri="{FF2B5EF4-FFF2-40B4-BE49-F238E27FC236}">
                <a16:creationId xmlns:a16="http://schemas.microsoft.com/office/drawing/2014/main" id="{460272F0-33B2-351B-2C48-BEEE3DBB54A1}"/>
              </a:ext>
            </a:extLst>
          </p:cNvPr>
          <p:cNvGrpSpPr/>
          <p:nvPr/>
        </p:nvGrpSpPr>
        <p:grpSpPr>
          <a:xfrm>
            <a:off x="5369319" y="5408721"/>
            <a:ext cx="2844780" cy="941894"/>
            <a:chOff x="4817442" y="3979283"/>
            <a:chExt cx="2844780" cy="941894"/>
          </a:xfrm>
        </p:grpSpPr>
        <p:sp>
          <p:nvSpPr>
            <p:cNvPr id="26" name="Arrow: Chevron 25">
              <a:extLst>
                <a:ext uri="{FF2B5EF4-FFF2-40B4-BE49-F238E27FC236}">
                  <a16:creationId xmlns:a16="http://schemas.microsoft.com/office/drawing/2014/main" id="{28570E05-0126-F9B9-87FF-591B5B2A07EC}"/>
                </a:ext>
              </a:extLst>
            </p:cNvPr>
            <p:cNvSpPr/>
            <p:nvPr/>
          </p:nvSpPr>
          <p:spPr>
            <a:xfrm>
              <a:off x="4817442" y="3979283"/>
              <a:ext cx="2844780"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Arrow: Chevron 24">
              <a:extLst>
                <a:ext uri="{FF2B5EF4-FFF2-40B4-BE49-F238E27FC236}">
                  <a16:creationId xmlns:a16="http://schemas.microsoft.com/office/drawing/2014/main" id="{29B43170-4F95-A25F-B893-495ED53F1E47}"/>
                </a:ext>
              </a:extLst>
            </p:cNvPr>
            <p:cNvSpPr txBox="1"/>
            <p:nvPr/>
          </p:nvSpPr>
          <p:spPr>
            <a:xfrm>
              <a:off x="5288389" y="3979283"/>
              <a:ext cx="1902886"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a:cs typeface="Calibri"/>
                </a:rPr>
                <a:t>is not required for federal, State or local laws</a:t>
              </a:r>
            </a:p>
          </p:txBody>
        </p:sp>
      </p:grpSp>
      <p:grpSp>
        <p:nvGrpSpPr>
          <p:cNvPr id="23" name="Group 22">
            <a:extLst>
              <a:ext uri="{FF2B5EF4-FFF2-40B4-BE49-F238E27FC236}">
                <a16:creationId xmlns:a16="http://schemas.microsoft.com/office/drawing/2014/main" id="{D4B82C51-4995-D759-2EF6-C6B689B0C56D}"/>
              </a:ext>
            </a:extLst>
          </p:cNvPr>
          <p:cNvGrpSpPr/>
          <p:nvPr/>
        </p:nvGrpSpPr>
        <p:grpSpPr>
          <a:xfrm>
            <a:off x="7884435" y="5408721"/>
            <a:ext cx="3431533" cy="941894"/>
            <a:chOff x="7332560" y="3979283"/>
            <a:chExt cx="3284786" cy="941894"/>
          </a:xfrm>
        </p:grpSpPr>
        <p:sp>
          <p:nvSpPr>
            <p:cNvPr id="24" name="Arrow: Chevron 23">
              <a:extLst>
                <a:ext uri="{FF2B5EF4-FFF2-40B4-BE49-F238E27FC236}">
                  <a16:creationId xmlns:a16="http://schemas.microsoft.com/office/drawing/2014/main" id="{EA6E9A2E-C75D-E569-A457-E60E10C713BF}"/>
                </a:ext>
              </a:extLst>
            </p:cNvPr>
            <p:cNvSpPr/>
            <p:nvPr/>
          </p:nvSpPr>
          <p:spPr>
            <a:xfrm>
              <a:off x="7332560" y="3979283"/>
              <a:ext cx="3284786"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Arrow: Chevron 26">
              <a:extLst>
                <a:ext uri="{FF2B5EF4-FFF2-40B4-BE49-F238E27FC236}">
                  <a16:creationId xmlns:a16="http://schemas.microsoft.com/office/drawing/2014/main" id="{E707F71E-3820-AC0E-5DCC-500B11F40A62}"/>
                </a:ext>
              </a:extLst>
            </p:cNvPr>
            <p:cNvSpPr txBox="1"/>
            <p:nvPr/>
          </p:nvSpPr>
          <p:spPr>
            <a:xfrm>
              <a:off x="7803507" y="3979283"/>
              <a:ext cx="2342892"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a:cs typeface="Calibri"/>
                </a:rPr>
                <a:t>was not paid for with non-federal funds in the previous year</a:t>
              </a:r>
            </a:p>
          </p:txBody>
        </p:sp>
      </p:grpSp>
      <p:sp>
        <p:nvSpPr>
          <p:cNvPr id="48" name="Title 2">
            <a:extLst>
              <a:ext uri="{FF2B5EF4-FFF2-40B4-BE49-F238E27FC236}">
                <a16:creationId xmlns:a16="http://schemas.microsoft.com/office/drawing/2014/main" id="{1D15FECF-72EA-70A7-0D45-98DA57B75031}"/>
              </a:ext>
            </a:extLst>
          </p:cNvPr>
          <p:cNvSpPr txBox="1">
            <a:spLocks/>
          </p:cNvSpPr>
          <p:nvPr/>
        </p:nvSpPr>
        <p:spPr>
          <a:xfrm>
            <a:off x="814782" y="223015"/>
            <a:ext cx="10831786" cy="9212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solidFill>
                  <a:srgbClr val="1A497F"/>
                </a:solidFill>
                <a:latin typeface="Calibri" panose="020F0502020204030204" pitchFamily="34" charset="0"/>
                <a:cs typeface="Calibri" panose="020F0502020204030204" pitchFamily="34" charset="0"/>
              </a:rPr>
              <a:t>Determining whether an activity can be funded using Title IV-A funds during the consultation</a:t>
            </a:r>
          </a:p>
        </p:txBody>
      </p:sp>
      <p:grpSp>
        <p:nvGrpSpPr>
          <p:cNvPr id="2" name="Group 1">
            <a:extLst>
              <a:ext uri="{FF2B5EF4-FFF2-40B4-BE49-F238E27FC236}">
                <a16:creationId xmlns:a16="http://schemas.microsoft.com/office/drawing/2014/main" id="{8C655BD3-24A1-B089-5410-0826F6190160}"/>
              </a:ext>
            </a:extLst>
          </p:cNvPr>
          <p:cNvGrpSpPr/>
          <p:nvPr/>
        </p:nvGrpSpPr>
        <p:grpSpPr>
          <a:xfrm>
            <a:off x="8824588" y="4115034"/>
            <a:ext cx="2491381" cy="941894"/>
            <a:chOff x="8462763" y="2685596"/>
            <a:chExt cx="2204198" cy="941894"/>
          </a:xfrm>
        </p:grpSpPr>
        <p:sp>
          <p:nvSpPr>
            <p:cNvPr id="3" name="Arrow: Chevron 2">
              <a:extLst>
                <a:ext uri="{FF2B5EF4-FFF2-40B4-BE49-F238E27FC236}">
                  <a16:creationId xmlns:a16="http://schemas.microsoft.com/office/drawing/2014/main" id="{86509F27-2FF5-D1B5-5CCF-62A36AE48C14}"/>
                </a:ext>
              </a:extLst>
            </p:cNvPr>
            <p:cNvSpPr/>
            <p:nvPr/>
          </p:nvSpPr>
          <p:spPr>
            <a:xfrm>
              <a:off x="8462763" y="2685596"/>
              <a:ext cx="2204198" cy="94189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Arrow: Chevron 18">
              <a:extLst>
                <a:ext uri="{FF2B5EF4-FFF2-40B4-BE49-F238E27FC236}">
                  <a16:creationId xmlns:a16="http://schemas.microsoft.com/office/drawing/2014/main" id="{DE7EA3BB-B444-9F0D-0E99-71EB08C56F00}"/>
                </a:ext>
              </a:extLst>
            </p:cNvPr>
            <p:cNvSpPr txBox="1"/>
            <p:nvPr/>
          </p:nvSpPr>
          <p:spPr>
            <a:xfrm>
              <a:off x="8933710" y="2685596"/>
              <a:ext cx="1262304" cy="941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supplemental</a:t>
              </a:r>
            </a:p>
          </p:txBody>
        </p:sp>
      </p:grpSp>
      <p:sp>
        <p:nvSpPr>
          <p:cNvPr id="9" name="TextBox 8">
            <a:extLst>
              <a:ext uri="{FF2B5EF4-FFF2-40B4-BE49-F238E27FC236}">
                <a16:creationId xmlns:a16="http://schemas.microsoft.com/office/drawing/2014/main" id="{6A57A296-4210-F0BA-C926-4A92AB667E98}"/>
              </a:ext>
            </a:extLst>
          </p:cNvPr>
          <p:cNvSpPr txBox="1"/>
          <p:nvPr/>
        </p:nvSpPr>
        <p:spPr>
          <a:xfrm>
            <a:off x="3922597" y="2966090"/>
            <a:ext cx="6459933" cy="646331"/>
          </a:xfrm>
          <a:prstGeom prst="rect">
            <a:avLst/>
          </a:prstGeom>
          <a:noFill/>
        </p:spPr>
        <p:txBody>
          <a:bodyPr wrap="square">
            <a:spAutoFit/>
          </a:bodyPr>
          <a:lstStyle/>
          <a:p>
            <a:pPr lvl="0" algn="l" rtl="0"/>
            <a:r>
              <a:rPr lang="en-US">
                <a:latin typeface="Calibri" panose="020F0502020204030204" pitchFamily="34" charset="0"/>
                <a:cs typeface="Calibri" panose="020F0502020204030204" pitchFamily="34" charset="0"/>
              </a:rPr>
              <a:t>is aligned to the purpose of at least one topic area: well-rounded education, safe and healthy or effective use of technology </a:t>
            </a:r>
            <a:endParaRPr 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663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 name="Diagram 41">
            <a:extLst>
              <a:ext uri="{FF2B5EF4-FFF2-40B4-BE49-F238E27FC236}">
                <a16:creationId xmlns:a16="http://schemas.microsoft.com/office/drawing/2014/main" id="{C8C92C33-FE19-95DD-E1A3-CDC2700095FA}"/>
              </a:ext>
            </a:extLst>
          </p:cNvPr>
          <p:cNvGraphicFramePr/>
          <p:nvPr>
            <p:extLst>
              <p:ext uri="{D42A27DB-BD31-4B8C-83A1-F6EECF244321}">
                <p14:modId xmlns:p14="http://schemas.microsoft.com/office/powerpoint/2010/main" val="877082285"/>
              </p:ext>
            </p:extLst>
          </p:nvPr>
        </p:nvGraphicFramePr>
        <p:xfrm>
          <a:off x="905993" y="1248032"/>
          <a:ext cx="10672288" cy="516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a16="http://schemas.microsoft.com/office/drawing/2014/main" id="{F104AD63-D376-73F5-8E83-0C1FA5418238}"/>
              </a:ext>
            </a:extLst>
          </p:cNvPr>
          <p:cNvSpPr>
            <a:spLocks noGrp="1"/>
          </p:cNvSpPr>
          <p:nvPr/>
        </p:nvSpPr>
        <p:spPr>
          <a:xfrm>
            <a:off x="905993" y="357350"/>
            <a:ext cx="8898339" cy="6537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70C0"/>
                </a:solidFill>
              </a:rPr>
              <a:t>Equitable Services Timeline</a:t>
            </a:r>
          </a:p>
        </p:txBody>
      </p:sp>
      <p:cxnSp>
        <p:nvCxnSpPr>
          <p:cNvPr id="13" name="Straight Arrow Connector 12">
            <a:extLst>
              <a:ext uri="{FF2B5EF4-FFF2-40B4-BE49-F238E27FC236}">
                <a16:creationId xmlns:a16="http://schemas.microsoft.com/office/drawing/2014/main" id="{6198DFA6-FEF0-FC57-5C60-2E599B593D77}"/>
              </a:ext>
            </a:extLst>
          </p:cNvPr>
          <p:cNvCxnSpPr/>
          <p:nvPr/>
        </p:nvCxnSpPr>
        <p:spPr>
          <a:xfrm>
            <a:off x="1134767" y="4591930"/>
            <a:ext cx="1698170" cy="1"/>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02554BA-04C3-4A45-F233-BA2A3C3F26F2}"/>
              </a:ext>
            </a:extLst>
          </p:cNvPr>
          <p:cNvCxnSpPr>
            <a:cxnSpLocks/>
          </p:cNvCxnSpPr>
          <p:nvPr/>
        </p:nvCxnSpPr>
        <p:spPr>
          <a:xfrm>
            <a:off x="3839143" y="4188366"/>
            <a:ext cx="1698170" cy="1"/>
          </a:xfrm>
          <a:prstGeom prst="straightConnector1">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5190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2">
            <a:extLst>
              <a:ext uri="{FF2B5EF4-FFF2-40B4-BE49-F238E27FC236}">
                <a16:creationId xmlns:a16="http://schemas.microsoft.com/office/drawing/2014/main" id="{42F8E232-8444-60AD-FA98-55C14A102592}"/>
              </a:ext>
            </a:extLst>
          </p:cNvPr>
          <p:cNvSpPr txBox="1">
            <a:spLocks/>
          </p:cNvSpPr>
          <p:nvPr/>
        </p:nvSpPr>
        <p:spPr>
          <a:xfrm>
            <a:off x="911481" y="488735"/>
            <a:ext cx="10831786" cy="9212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0">
                <a:solidFill>
                  <a:srgbClr val="0070C0"/>
                </a:solidFill>
                <a:latin typeface="Calibri" panose="020F0502020204030204" pitchFamily="34" charset="0"/>
                <a:cs typeface="Calibri" panose="020F0502020204030204" pitchFamily="34" charset="0"/>
              </a:rPr>
              <a:t>If the LEA and Private School Disagree…</a:t>
            </a:r>
            <a:endParaRPr kumimoji="0" lang="en-US" b="0" i="0" u="none" strike="noStrike" kern="1200" cap="none" spc="0" normalizeH="0" baseline="0" noProof="0">
              <a:ln>
                <a:noFill/>
              </a:ln>
              <a:solidFill>
                <a:srgbClr val="0070C0"/>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B7BD017D-A13E-EE4B-338D-C382744082B5}"/>
              </a:ext>
            </a:extLst>
          </p:cNvPr>
          <p:cNvSpPr txBox="1">
            <a:spLocks/>
          </p:cNvSpPr>
          <p:nvPr/>
        </p:nvSpPr>
        <p:spPr>
          <a:xfrm>
            <a:off x="6463406" y="1563387"/>
            <a:ext cx="4571178" cy="435133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1" indent="0">
              <a:buFont typeface="Wingdings 3" charset="2"/>
              <a:buNone/>
            </a:pPr>
            <a:r>
              <a:rPr lang="en-US" sz="2000">
                <a:latin typeface="Calibri" panose="020F0502020204030204" pitchFamily="34" charset="0"/>
                <a:cs typeface="Calibri" panose="020F0502020204030204" pitchFamily="34" charset="0"/>
              </a:rPr>
              <a:t>A private school has the right to complain to RIDE if:</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Consultation was not meaningful or timely;</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The district did not give due consideration to the views of the private school official; or</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The district failed to make decisions that treat the private school or its students equitably.</a:t>
            </a:r>
          </a:p>
          <a:p>
            <a:endParaRPr lang="en-US"/>
          </a:p>
          <a:p>
            <a:pPr marL="0" indent="0">
              <a:buFont typeface="Wingdings 3" charset="2"/>
              <a:buNone/>
            </a:pPr>
            <a:endParaRPr lang="en-US"/>
          </a:p>
          <a:p>
            <a:pPr marL="0" indent="0">
              <a:buFont typeface="Wingdings 3" charset="2"/>
              <a:buNone/>
            </a:pPr>
            <a:endParaRPr lang="en-US"/>
          </a:p>
        </p:txBody>
      </p:sp>
      <p:sp>
        <p:nvSpPr>
          <p:cNvPr id="9" name="Content Placeholder 7">
            <a:extLst>
              <a:ext uri="{FF2B5EF4-FFF2-40B4-BE49-F238E27FC236}">
                <a16:creationId xmlns:a16="http://schemas.microsoft.com/office/drawing/2014/main" id="{74D76173-734F-8E06-3DF4-5D62664852BC}"/>
              </a:ext>
            </a:extLst>
          </p:cNvPr>
          <p:cNvSpPr txBox="1">
            <a:spLocks/>
          </p:cNvSpPr>
          <p:nvPr/>
        </p:nvSpPr>
        <p:spPr>
          <a:xfrm>
            <a:off x="957106" y="1600458"/>
            <a:ext cx="4208784" cy="435133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a:latin typeface="Calibri" panose="020F0502020204030204" pitchFamily="34" charset="0"/>
                <a:cs typeface="Calibri" panose="020F0502020204030204" pitchFamily="34" charset="0"/>
              </a:rPr>
              <a:t>LEAs are encouraged to work:</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Work with their private schools to reach agreement on behalf of students;</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Reach out to their federal program liaison at RIDE for support;</a:t>
            </a:r>
          </a:p>
          <a:p>
            <a:pPr>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Have private schools file a complaint with the Ombud as a last resort. </a:t>
            </a:r>
          </a:p>
          <a:p>
            <a:endParaRPr lang="en-US" sz="2000"/>
          </a:p>
          <a:p>
            <a:endParaRPr lang="en-US"/>
          </a:p>
        </p:txBody>
      </p:sp>
      <p:sp>
        <p:nvSpPr>
          <p:cNvPr id="49" name="Rectangle: Rounded Corners 48">
            <a:extLst>
              <a:ext uri="{FF2B5EF4-FFF2-40B4-BE49-F238E27FC236}">
                <a16:creationId xmlns:a16="http://schemas.microsoft.com/office/drawing/2014/main" id="{427ADAC8-1E3D-1CFA-55AA-B1D07CF4CC00}"/>
              </a:ext>
            </a:extLst>
          </p:cNvPr>
          <p:cNvSpPr/>
          <p:nvPr/>
        </p:nvSpPr>
        <p:spPr>
          <a:xfrm>
            <a:off x="2758618" y="5432015"/>
            <a:ext cx="5868125" cy="801323"/>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Calibri" panose="020F0502020204030204" pitchFamily="34" charset="0"/>
                <a:cs typeface="Calibri" panose="020F0502020204030204" pitchFamily="34" charset="0"/>
              </a:rPr>
              <a:t>We are here to help – please reach out!</a:t>
            </a:r>
          </a:p>
        </p:txBody>
      </p:sp>
    </p:spTree>
    <p:extLst>
      <p:ext uri="{BB962C8B-B14F-4D97-AF65-F5344CB8AC3E}">
        <p14:creationId xmlns:p14="http://schemas.microsoft.com/office/powerpoint/2010/main" val="428724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552208" y="387800"/>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552208" y="1243072"/>
            <a:ext cx="10706500"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rgbClr val="0070C0"/>
                </a:solidFill>
                <a:latin typeface="Calibri"/>
                <a:cs typeface="Calibri"/>
              </a:rPr>
              <a:t>Program Overview </a:t>
            </a:r>
          </a:p>
          <a:p>
            <a:pPr algn="l">
              <a:lnSpc>
                <a:spcPct val="130000"/>
              </a:lnSpc>
              <a:buFont typeface="Wingdings 3" charset="2"/>
              <a:buChar char=""/>
            </a:pPr>
            <a:r>
              <a:rPr lang="en-US" sz="2800" spc="25">
                <a:solidFill>
                  <a:srgbClr val="0070C0"/>
                </a:solidFill>
                <a:latin typeface="Calibri"/>
                <a:cs typeface="Calibri"/>
              </a:rPr>
              <a:t>Equitable Services for Private School </a:t>
            </a:r>
          </a:p>
          <a:p>
            <a:pPr algn="l">
              <a:lnSpc>
                <a:spcPct val="130000"/>
              </a:lnSpc>
              <a:buFont typeface="Wingdings 3" charset="2"/>
              <a:buChar char=""/>
            </a:pPr>
            <a:r>
              <a:rPr lang="en-US" sz="2800" spc="25">
                <a:solidFill>
                  <a:srgbClr val="0070C0"/>
                </a:solidFill>
                <a:latin typeface="Calibri"/>
                <a:cs typeface="Calibri"/>
              </a:rPr>
              <a:t>Consolidated Resource Plan (CRP) Application</a:t>
            </a:r>
            <a:endParaRPr lang="en-US" sz="2800"/>
          </a:p>
          <a:p>
            <a:pPr algn="l">
              <a:lnSpc>
                <a:spcPct val="130000"/>
              </a:lnSpc>
              <a:buFont typeface="Wingdings 3" charset="2"/>
              <a:buChar char=""/>
            </a:pPr>
            <a:r>
              <a:rPr lang="en-US" sz="2800" spc="25">
                <a:solidFill>
                  <a:srgbClr val="0070C0"/>
                </a:solidFill>
                <a:latin typeface="Calibri"/>
                <a:cs typeface="Calibri"/>
              </a:rPr>
              <a:t>Budget and other fiscal requirements</a:t>
            </a:r>
          </a:p>
          <a:p>
            <a:pPr algn="l">
              <a:lnSpc>
                <a:spcPct val="130000"/>
              </a:lnSpc>
              <a:buFont typeface="Wingdings 3" charset="2"/>
              <a:buChar char=""/>
            </a:pPr>
            <a:r>
              <a:rPr lang="en-US" sz="2800" spc="25">
                <a:solidFill>
                  <a:srgbClr val="0070C0"/>
                </a:solidFill>
                <a:latin typeface="Calibri"/>
                <a:cs typeface="Calibri"/>
              </a:rPr>
              <a:t>End of the Year Expenditure Report</a:t>
            </a:r>
          </a:p>
          <a:p>
            <a:pPr algn="l">
              <a:lnSpc>
                <a:spcPct val="130000"/>
              </a:lnSpc>
              <a:buFont typeface="Wingdings 3" charset="2"/>
              <a:buChar char=""/>
            </a:pPr>
            <a:r>
              <a:rPr lang="en-US" sz="2800" spc="25">
                <a:solidFill>
                  <a:srgbClr val="0070C0"/>
                </a:solidFill>
                <a:latin typeface="Calibri"/>
                <a:cs typeface="Calibri"/>
              </a:rPr>
              <a:t>References &amp; Resources</a:t>
            </a:r>
          </a:p>
        </p:txBody>
      </p:sp>
      <p:pic>
        <p:nvPicPr>
          <p:cNvPr id="8" name="Picture 6">
            <a:extLst>
              <a:ext uri="{FF2B5EF4-FFF2-40B4-BE49-F238E27FC236}">
                <a16:creationId xmlns:a16="http://schemas.microsoft.com/office/drawing/2014/main" id="{92640DF0-8035-1513-4FBD-3B35E11632F2}"/>
              </a:ext>
            </a:extLst>
          </p:cNvPr>
          <p:cNvPicPr>
            <a:picLocks noChangeAspect="1"/>
          </p:cNvPicPr>
          <p:nvPr/>
        </p:nvPicPr>
        <p:blipFill>
          <a:blip r:embed="rId4"/>
          <a:stretch>
            <a:fillRect/>
          </a:stretch>
        </p:blipFill>
        <p:spPr>
          <a:xfrm rot="840000">
            <a:off x="10097695" y="595822"/>
            <a:ext cx="1961408" cy="1968181"/>
          </a:xfrm>
          <a:prstGeom prst="rect">
            <a:avLst/>
          </a:prstGeom>
        </p:spPr>
      </p:pic>
    </p:spTree>
    <p:extLst>
      <p:ext uri="{BB962C8B-B14F-4D97-AF65-F5344CB8AC3E}">
        <p14:creationId xmlns:p14="http://schemas.microsoft.com/office/powerpoint/2010/main" val="2962285206"/>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Title 2">
            <a:extLst>
              <a:ext uri="{FF2B5EF4-FFF2-40B4-BE49-F238E27FC236}">
                <a16:creationId xmlns:a16="http://schemas.microsoft.com/office/drawing/2014/main" id="{1D15FECF-72EA-70A7-0D45-98DA57B75031}"/>
              </a:ext>
            </a:extLst>
          </p:cNvPr>
          <p:cNvSpPr txBox="1">
            <a:spLocks/>
          </p:cNvSpPr>
          <p:nvPr/>
        </p:nvSpPr>
        <p:spPr>
          <a:xfrm>
            <a:off x="903767" y="375845"/>
            <a:ext cx="10831786" cy="9212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a:ln>
                  <a:noFill/>
                </a:ln>
                <a:solidFill>
                  <a:srgbClr val="0070C0"/>
                </a:solidFill>
                <a:effectLst/>
                <a:uLnTx/>
                <a:uFillTx/>
                <a:latin typeface="Calibri" panose="020F0502020204030204" pitchFamily="34" charset="0"/>
                <a:ea typeface="+mj-ea"/>
                <a:cs typeface="Calibri" panose="020F0502020204030204" pitchFamily="34" charset="0"/>
              </a:rPr>
              <a:t>Ombud</a:t>
            </a:r>
          </a:p>
        </p:txBody>
      </p:sp>
      <p:sp>
        <p:nvSpPr>
          <p:cNvPr id="2" name="Text Placeholder 8">
            <a:extLst>
              <a:ext uri="{FF2B5EF4-FFF2-40B4-BE49-F238E27FC236}">
                <a16:creationId xmlns:a16="http://schemas.microsoft.com/office/drawing/2014/main" id="{4BCB894A-1BBD-B386-FDC4-9658FE745CBE}"/>
              </a:ext>
            </a:extLst>
          </p:cNvPr>
          <p:cNvSpPr txBox="1">
            <a:spLocks/>
          </p:cNvSpPr>
          <p:nvPr/>
        </p:nvSpPr>
        <p:spPr>
          <a:xfrm>
            <a:off x="903767" y="1227287"/>
            <a:ext cx="10125594" cy="11765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000">
                <a:latin typeface="Calibri" panose="020F0502020204030204" pitchFamily="34" charset="0"/>
                <a:cs typeface="Calibri" panose="020F0502020204030204" pitchFamily="34" charset="0"/>
              </a:rPr>
              <a:t>ESEA requires the SEA’s Ombud to monitor and enforce private school consultation and equitable service requirements to help ensure equitable services are provided to private school students, teachers, and other educational personnel. </a:t>
            </a:r>
          </a:p>
          <a:p>
            <a:endParaRPr lang="en-US"/>
          </a:p>
        </p:txBody>
      </p:sp>
      <p:sp>
        <p:nvSpPr>
          <p:cNvPr id="3" name="Text Placeholder 9">
            <a:extLst>
              <a:ext uri="{FF2B5EF4-FFF2-40B4-BE49-F238E27FC236}">
                <a16:creationId xmlns:a16="http://schemas.microsoft.com/office/drawing/2014/main" id="{ABB289AE-D452-BB50-E023-371D5153AC70}"/>
              </a:ext>
            </a:extLst>
          </p:cNvPr>
          <p:cNvSpPr txBox="1">
            <a:spLocks/>
          </p:cNvSpPr>
          <p:nvPr/>
        </p:nvSpPr>
        <p:spPr>
          <a:xfrm>
            <a:off x="2698911" y="2550991"/>
            <a:ext cx="6345445" cy="3115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000" b="1">
                <a:latin typeface="Calibri" panose="020F0502020204030204" pitchFamily="34" charset="0"/>
                <a:cs typeface="Calibri" panose="020F0502020204030204" pitchFamily="34" charset="0"/>
              </a:rPr>
              <a:t>Rhode Island’s designated Ombud:</a:t>
            </a:r>
          </a:p>
          <a:p>
            <a:pPr marL="0" indent="0">
              <a:buFont typeface="Arial" panose="020B0604020202020204" pitchFamily="34" charset="0"/>
              <a:buNone/>
            </a:pPr>
            <a:endParaRPr lang="en-US" sz="2000" b="1">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n-US" sz="2000">
                <a:latin typeface="Calibri" panose="020F0502020204030204" pitchFamily="34" charset="0"/>
                <a:cs typeface="Calibri" panose="020F0502020204030204" pitchFamily="34" charset="0"/>
              </a:rPr>
              <a:t>Anthony Cottone, Chief Legal</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Rhode Island Department of Education</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255 Westminster Street</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Providence, RI 02903</a:t>
            </a:r>
          </a:p>
          <a:p>
            <a:pPr marL="0" indent="0" algn="ctr">
              <a:buFont typeface="Arial" panose="020B0604020202020204" pitchFamily="34" charset="0"/>
              <a:buNone/>
            </a:pPr>
            <a:r>
              <a:rPr lang="en-US" sz="2000">
                <a:latin typeface="Calibri" panose="020F0502020204030204" pitchFamily="34" charset="0"/>
                <a:cs typeface="Calibri" panose="020F0502020204030204" pitchFamily="34" charset="0"/>
              </a:rPr>
              <a:t>(401) 222-8933</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hlinkClick r:id="rId3"/>
              </a:rPr>
              <a:t>ombudsman@ride.ri.gov</a:t>
            </a:r>
            <a:endParaRPr lang="en-US" sz="2000">
              <a:latin typeface="Calibri" panose="020F0502020204030204" pitchFamily="34" charset="0"/>
              <a:cs typeface="Calibri" panose="020F0502020204030204" pitchFamily="34" charset="0"/>
            </a:endParaRPr>
          </a:p>
          <a:p>
            <a:endParaRPr lang="en-US" sz="2400"/>
          </a:p>
        </p:txBody>
      </p:sp>
    </p:spTree>
    <p:extLst>
      <p:ext uri="{BB962C8B-B14F-4D97-AF65-F5344CB8AC3E}">
        <p14:creationId xmlns:p14="http://schemas.microsoft.com/office/powerpoint/2010/main" val="1079841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Title 1">
            <a:extLst>
              <a:ext uri="{FF2B5EF4-FFF2-40B4-BE49-F238E27FC236}">
                <a16:creationId xmlns:a16="http://schemas.microsoft.com/office/drawing/2014/main" id="{BC8F3A9C-412F-FCB5-B66A-3F0ABA07490D}"/>
              </a:ext>
            </a:extLst>
          </p:cNvPr>
          <p:cNvSpPr>
            <a:spLocks noGrp="1"/>
          </p:cNvSpPr>
          <p:nvPr>
            <p:ph type="title"/>
          </p:nvPr>
        </p:nvSpPr>
        <p:spPr>
          <a:xfrm>
            <a:off x="852853" y="250976"/>
            <a:ext cx="10515600" cy="1325563"/>
          </a:xfrm>
        </p:spPr>
        <p:txBody>
          <a:bodyPr>
            <a:normAutofit/>
          </a:bodyPr>
          <a:lstStyle/>
          <a:p>
            <a:r>
              <a:rPr lang="en-US" sz="3600">
                <a:solidFill>
                  <a:srgbClr val="0070C0"/>
                </a:solidFill>
                <a:latin typeface="Calibri" panose="020F0502020204030204" pitchFamily="34" charset="0"/>
                <a:cs typeface="Calibri" panose="020F0502020204030204" pitchFamily="34" charset="0"/>
              </a:rPr>
              <a:t>Equitable Services Resources</a:t>
            </a:r>
          </a:p>
        </p:txBody>
      </p:sp>
      <p:pic>
        <p:nvPicPr>
          <p:cNvPr id="35" name="Picture 34">
            <a:extLst>
              <a:ext uri="{FF2B5EF4-FFF2-40B4-BE49-F238E27FC236}">
                <a16:creationId xmlns:a16="http://schemas.microsoft.com/office/drawing/2014/main" id="{9E04586A-E724-DC87-A9C0-F22BF0239F17}"/>
              </a:ext>
            </a:extLst>
          </p:cNvPr>
          <p:cNvPicPr>
            <a:picLocks noChangeAspect="1"/>
          </p:cNvPicPr>
          <p:nvPr/>
        </p:nvPicPr>
        <p:blipFill>
          <a:blip r:embed="rId4"/>
          <a:stretch>
            <a:fillRect/>
          </a:stretch>
        </p:blipFill>
        <p:spPr>
          <a:xfrm>
            <a:off x="8442760" y="6265784"/>
            <a:ext cx="2863415" cy="425362"/>
          </a:xfrm>
          <a:prstGeom prst="rect">
            <a:avLst/>
          </a:prstGeom>
        </p:spPr>
      </p:pic>
      <p:graphicFrame>
        <p:nvGraphicFramePr>
          <p:cNvPr id="2" name="Diagram 1">
            <a:extLst>
              <a:ext uri="{FF2B5EF4-FFF2-40B4-BE49-F238E27FC236}">
                <a16:creationId xmlns:a16="http://schemas.microsoft.com/office/drawing/2014/main" id="{661C08A5-A008-270E-A2EB-DF23F9E5711D}"/>
              </a:ext>
            </a:extLst>
          </p:cNvPr>
          <p:cNvGraphicFramePr/>
          <p:nvPr>
            <p:extLst>
              <p:ext uri="{D42A27DB-BD31-4B8C-83A1-F6EECF244321}">
                <p14:modId xmlns:p14="http://schemas.microsoft.com/office/powerpoint/2010/main" val="3228566960"/>
              </p:ext>
            </p:extLst>
          </p:nvPr>
        </p:nvGraphicFramePr>
        <p:xfrm>
          <a:off x="1113833" y="911467"/>
          <a:ext cx="10407213" cy="52356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1490471"/>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E15B4C4C-6F7E-8A25-3593-48B9B82EE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68" y="1214960"/>
            <a:ext cx="4589463" cy="4591050"/>
          </a:xfrm>
          <a:prstGeom prst="rect">
            <a:avLst/>
          </a:prstGeom>
        </p:spPr>
      </p:pic>
    </p:spTree>
    <p:extLst>
      <p:ext uri="{BB962C8B-B14F-4D97-AF65-F5344CB8AC3E}">
        <p14:creationId xmlns:p14="http://schemas.microsoft.com/office/powerpoint/2010/main" val="2777304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3ADE7E27-0065-3175-2A11-423B5BE824CE}"/>
              </a:ext>
            </a:extLst>
          </p:cNvPr>
          <p:cNvSpPr txBox="1"/>
          <p:nvPr/>
        </p:nvSpPr>
        <p:spPr>
          <a:xfrm>
            <a:off x="1130591" y="2570206"/>
            <a:ext cx="3082700" cy="1754326"/>
          </a:xfrm>
          <a:prstGeom prst="rect">
            <a:avLst/>
          </a:prstGeom>
          <a:noFill/>
        </p:spPr>
        <p:txBody>
          <a:bodyPr wrap="square" rtlCol="0">
            <a:spAutoFit/>
          </a:bodyPr>
          <a:lstStyle/>
          <a:p>
            <a:r>
              <a:rPr lang="en-US" sz="3600">
                <a:solidFill>
                  <a:srgbClr val="0070C0"/>
                </a:solidFill>
                <a:latin typeface="Calibri" panose="020F0502020204030204" pitchFamily="34" charset="0"/>
                <a:cs typeface="Calibri" panose="020F0502020204030204" pitchFamily="34" charset="0"/>
              </a:rPr>
              <a:t>Consolidated Resource Plan (CRP)</a:t>
            </a:r>
          </a:p>
        </p:txBody>
      </p:sp>
      <p:pic>
        <p:nvPicPr>
          <p:cNvPr id="3" name="Graphic 5" descr="Arrow: Rotate right with solid fill">
            <a:extLst>
              <a:ext uri="{FF2B5EF4-FFF2-40B4-BE49-F238E27FC236}">
                <a16:creationId xmlns:a16="http://schemas.microsoft.com/office/drawing/2014/main" id="{743098FB-59E1-3AAE-EE07-4483FE1C2F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2665784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500240" y="589405"/>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500240" y="1430380"/>
            <a:ext cx="12650752"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chemeClr val="accent2">
                    <a:lumMod val="40000"/>
                    <a:lumOff val="60000"/>
                  </a:schemeClr>
                </a:solidFill>
                <a:latin typeface="Calibri"/>
                <a:cs typeface="Calibri"/>
              </a:rPr>
              <a:t>Program Overview</a:t>
            </a:r>
            <a:r>
              <a:rPr lang="en-US" sz="2800" spc="25">
                <a:solidFill>
                  <a:srgbClr val="C00000"/>
                </a:solidFill>
                <a:latin typeface="Calibri"/>
                <a:cs typeface="Calibri"/>
              </a:rPr>
              <a:t>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Equitable Services for Private School </a:t>
            </a:r>
          </a:p>
          <a:p>
            <a:pPr algn="l">
              <a:lnSpc>
                <a:spcPct val="130000"/>
              </a:lnSpc>
              <a:buFont typeface="Wingdings 3" charset="2"/>
              <a:buChar char=""/>
            </a:pPr>
            <a:r>
              <a:rPr lang="en-US" sz="3600" spc="25">
                <a:solidFill>
                  <a:srgbClr val="C00000"/>
                </a:solidFill>
                <a:latin typeface="Calibri"/>
                <a:cs typeface="Calibri"/>
              </a:rPr>
              <a:t>Consolidated Resource Plan (CRP) Application</a:t>
            </a:r>
          </a:p>
          <a:p>
            <a:pPr algn="l">
              <a:lnSpc>
                <a:spcPct val="130000"/>
              </a:lnSpc>
              <a:buFont typeface="Wingdings 3" charset="2"/>
              <a:buChar char=""/>
            </a:pPr>
            <a:r>
              <a:rPr lang="en-US" sz="2800" spc="25">
                <a:solidFill>
                  <a:schemeClr val="accent2">
                    <a:lumMod val="40000"/>
                    <a:lumOff val="60000"/>
                  </a:schemeClr>
                </a:solidFill>
                <a:latin typeface="Calibri"/>
                <a:cs typeface="Calibri"/>
              </a:rPr>
              <a:t>Budget and other fiscal requirements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End of the Year Expenditure Report</a:t>
            </a:r>
          </a:p>
          <a:p>
            <a:pPr algn="l">
              <a:lnSpc>
                <a:spcPct val="130000"/>
              </a:lnSpc>
              <a:buFont typeface="Wingdings 3" charset="2"/>
              <a:buChar char=""/>
            </a:pPr>
            <a:r>
              <a:rPr lang="en-US" sz="2800" spc="25">
                <a:solidFill>
                  <a:schemeClr val="accent2">
                    <a:lumMod val="40000"/>
                    <a:lumOff val="60000"/>
                  </a:schemeClr>
                </a:solidFill>
                <a:latin typeface="Calibri"/>
                <a:cs typeface="Calibri"/>
              </a:rPr>
              <a:t>References &amp; Resources</a:t>
            </a:r>
          </a:p>
          <a:p>
            <a:pPr algn="l">
              <a:buFont typeface="Wingdings 3" charset="2"/>
              <a:buChar char=""/>
            </a:pPr>
            <a:endParaRPr lang="en-US">
              <a:solidFill>
                <a:srgbClr val="FFFFFF"/>
              </a:solidFill>
            </a:endParaRPr>
          </a:p>
        </p:txBody>
      </p:sp>
      <p:pic>
        <p:nvPicPr>
          <p:cNvPr id="6" name="Picture 6">
            <a:extLst>
              <a:ext uri="{FF2B5EF4-FFF2-40B4-BE49-F238E27FC236}">
                <a16:creationId xmlns:a16="http://schemas.microsoft.com/office/drawing/2014/main" id="{ABE38DC3-61BA-AC71-A0DC-446AD252FE7A}"/>
              </a:ext>
            </a:extLst>
          </p:cNvPr>
          <p:cNvPicPr>
            <a:picLocks noChangeAspect="1"/>
          </p:cNvPicPr>
          <p:nvPr/>
        </p:nvPicPr>
        <p:blipFill>
          <a:blip r:embed="rId3"/>
          <a:stretch>
            <a:fillRect/>
          </a:stretch>
        </p:blipFill>
        <p:spPr>
          <a:xfrm rot="840000">
            <a:off x="10021651" y="453143"/>
            <a:ext cx="1961408" cy="1968181"/>
          </a:xfrm>
          <a:prstGeom prst="rect">
            <a:avLst/>
          </a:prstGeom>
        </p:spPr>
      </p:pic>
    </p:spTree>
    <p:extLst>
      <p:ext uri="{BB962C8B-B14F-4D97-AF65-F5344CB8AC3E}">
        <p14:creationId xmlns:p14="http://schemas.microsoft.com/office/powerpoint/2010/main" val="3226290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415373"/>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Annual Timeline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C38AC1A3-7B71-6C08-108C-737FE664161D}"/>
              </a:ext>
            </a:extLst>
          </p:cNvPr>
          <p:cNvPicPr>
            <a:picLocks noChangeAspect="1"/>
          </p:cNvPicPr>
          <p:nvPr/>
        </p:nvPicPr>
        <p:blipFill>
          <a:blip r:embed="rId3"/>
          <a:stretch>
            <a:fillRect/>
          </a:stretch>
        </p:blipFill>
        <p:spPr>
          <a:xfrm>
            <a:off x="544458" y="1174262"/>
            <a:ext cx="11496949" cy="5053804"/>
          </a:xfrm>
          <a:prstGeom prst="rect">
            <a:avLst/>
          </a:prstGeom>
        </p:spPr>
      </p:pic>
    </p:spTree>
    <p:extLst>
      <p:ext uri="{BB962C8B-B14F-4D97-AF65-F5344CB8AC3E}">
        <p14:creationId xmlns:p14="http://schemas.microsoft.com/office/powerpoint/2010/main" val="2070670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CRP Assurances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440983" y="2064566"/>
            <a:ext cx="5499530" cy="33150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a:latin typeface="Calibri" panose="020F0502020204030204" pitchFamily="34" charset="0"/>
                <a:cs typeface="Calibri" panose="020F0502020204030204" pitchFamily="34" charset="0"/>
              </a:rPr>
              <a:t>Three documents need to be submitted each year:</a:t>
            </a:r>
          </a:p>
          <a:p>
            <a:pPr>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CRP A</a:t>
            </a:r>
            <a:r>
              <a:rPr lang="en-US" sz="2400">
                <a:solidFill>
                  <a:schemeClr val="tx1"/>
                </a:solidFill>
                <a:latin typeface="Calibri" panose="020F0502020204030204" pitchFamily="34" charset="0"/>
                <a:cs typeface="Calibri" panose="020F0502020204030204" pitchFamily="34" charset="0"/>
              </a:rPr>
              <a:t>ssurances </a:t>
            </a:r>
          </a:p>
          <a:p>
            <a:pPr>
              <a:buClr>
                <a:srgbClr val="0070C0"/>
              </a:buClr>
              <a:buFont typeface="Wingdings 2" panose="05020102010507070707" pitchFamily="18" charset="2"/>
              <a:buChar char="©"/>
            </a:pPr>
            <a:r>
              <a:rPr lang="en-US" sz="2400">
                <a:solidFill>
                  <a:schemeClr val="tx1"/>
                </a:solidFill>
                <a:latin typeface="Calibri" panose="020F0502020204030204" pitchFamily="34" charset="0"/>
                <a:cs typeface="Calibri" panose="020F0502020204030204" pitchFamily="34" charset="0"/>
              </a:rPr>
              <a:t>Request to Obligate Funds</a:t>
            </a:r>
          </a:p>
          <a:p>
            <a:pPr>
              <a:buClr>
                <a:srgbClr val="0070C0"/>
              </a:buClr>
              <a:buFont typeface="Wingdings 2" panose="05020102010507070707" pitchFamily="18" charset="2"/>
              <a:buChar char="©"/>
            </a:pPr>
            <a:r>
              <a:rPr lang="en-US" sz="2400">
                <a:solidFill>
                  <a:schemeClr val="tx1"/>
                </a:solidFill>
                <a:latin typeface="Calibri" panose="020F0502020204030204" pitchFamily="34" charset="0"/>
                <a:cs typeface="Calibri" panose="020F0502020204030204" pitchFamily="34" charset="0"/>
              </a:rPr>
              <a:t>Process for Developing the CRP</a:t>
            </a:r>
          </a:p>
        </p:txBody>
      </p:sp>
    </p:spTree>
    <p:extLst>
      <p:ext uri="{BB962C8B-B14F-4D97-AF65-F5344CB8AC3E}">
        <p14:creationId xmlns:p14="http://schemas.microsoft.com/office/powerpoint/2010/main" val="2672216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CRP Sections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051386" y="1044123"/>
            <a:ext cx="6096664" cy="473394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Application Details Page</a:t>
            </a:r>
          </a:p>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Content Area Pages</a:t>
            </a:r>
          </a:p>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Equitable Services Pages</a:t>
            </a:r>
          </a:p>
          <a:p>
            <a:pPr lvl="1">
              <a:spcBef>
                <a:spcPts val="1800"/>
              </a:spcBef>
              <a:buClr>
                <a:srgbClr val="0070C0"/>
              </a:buClr>
              <a:buFont typeface="Wingdings" panose="05000000000000000000" pitchFamily="2" charset="2"/>
              <a:buChar char="§"/>
            </a:pPr>
            <a:r>
              <a:rPr lang="en-US" sz="2200">
                <a:latin typeface="Calibri" panose="020F0502020204030204" pitchFamily="34" charset="0"/>
                <a:cs typeface="Calibri" panose="020F0502020204030204" pitchFamily="34" charset="0"/>
              </a:rPr>
              <a:t>Private School Services</a:t>
            </a:r>
          </a:p>
          <a:p>
            <a:pPr lvl="1">
              <a:spcBef>
                <a:spcPts val="1800"/>
              </a:spcBef>
              <a:buClr>
                <a:srgbClr val="0070C0"/>
              </a:buClr>
              <a:buFont typeface="Wingdings" panose="05000000000000000000" pitchFamily="2" charset="2"/>
              <a:buChar char="§"/>
            </a:pPr>
            <a:r>
              <a:rPr lang="en-US" sz="2200">
                <a:latin typeface="Calibri" panose="020F0502020204030204" pitchFamily="34" charset="0"/>
                <a:cs typeface="Calibri" panose="020F0502020204030204" pitchFamily="34" charset="0"/>
              </a:rPr>
              <a:t>Private School Activities</a:t>
            </a:r>
          </a:p>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Related Documents Page</a:t>
            </a:r>
          </a:p>
          <a:p>
            <a:pPr marL="344488" lvl="1" indent="-344488">
              <a:spcBef>
                <a:spcPts val="1800"/>
              </a:spcBef>
              <a:buClr>
                <a:srgbClr val="0070C0"/>
              </a:buClr>
              <a:buFont typeface="Wingdings 2" panose="05020102010507070707" pitchFamily="18" charset="2"/>
              <a:buChar char="©"/>
              <a:tabLst>
                <a:tab pos="236538" algn="l"/>
              </a:tabLst>
            </a:pPr>
            <a:r>
              <a:rPr lang="en-US" sz="2200">
                <a:latin typeface="Calibri" panose="020F0502020204030204" pitchFamily="34" charset="0"/>
                <a:cs typeface="Calibri" panose="020F0502020204030204" pitchFamily="34" charset="0"/>
              </a:rPr>
              <a:t>Prior Year Outcomes Report</a:t>
            </a:r>
          </a:p>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Budget </a:t>
            </a:r>
          </a:p>
          <a:p>
            <a:pPr>
              <a:spcBef>
                <a:spcPts val="1800"/>
              </a:spcBef>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Assurances</a:t>
            </a:r>
          </a:p>
        </p:txBody>
      </p:sp>
      <p:pic>
        <p:nvPicPr>
          <p:cNvPr id="5"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276177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CRP Sections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051386" y="426286"/>
            <a:ext cx="6096664" cy="5969618"/>
          </a:xfrm>
          <a:prstGeom prst="rect">
            <a:avLst/>
          </a:prstGeom>
        </p:spPr>
        <p:txBody>
          <a:bodyPr vert="horz" lIns="91440" tIns="45720" rIns="91440" bIns="45720" rtlCol="0" anchor="t">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buClr>
                <a:srgbClr val="0070C0"/>
              </a:buClr>
              <a:buFont typeface="Wingdings 2" panose="05020102010507070707" pitchFamily="18" charset="2"/>
              <a:buChar char="©"/>
            </a:pPr>
            <a:r>
              <a:rPr lang="en-US" sz="2200">
                <a:latin typeface="Calibri"/>
                <a:cs typeface="Calibri"/>
              </a:rPr>
              <a:t>Application Details </a:t>
            </a:r>
          </a:p>
          <a:p>
            <a:pPr>
              <a:spcBef>
                <a:spcPts val="1800"/>
              </a:spcBef>
              <a:buClr>
                <a:srgbClr val="0070C0"/>
              </a:buClr>
              <a:buFont typeface="Wingdings 2" panose="05020102010507070707" pitchFamily="18" charset="2"/>
              <a:buChar char="©"/>
            </a:pPr>
            <a:r>
              <a:rPr lang="en-US" sz="2200">
                <a:latin typeface="Calibri"/>
                <a:cs typeface="Calibri"/>
              </a:rPr>
              <a:t>Well-Rounded Educational Opportunities</a:t>
            </a:r>
            <a:endParaRPr lang="en-US" sz="2200">
              <a:latin typeface="Calibri" panose="020F0502020204030204" pitchFamily="34" charset="0"/>
              <a:cs typeface="Calibri" panose="020F0502020204030204" pitchFamily="34" charset="0"/>
            </a:endParaRPr>
          </a:p>
          <a:p>
            <a:pPr>
              <a:spcBef>
                <a:spcPts val="1800"/>
              </a:spcBef>
              <a:buClr>
                <a:srgbClr val="0070C0"/>
              </a:buClr>
              <a:buFont typeface="Wingdings 2" panose="05020102010507070707" pitchFamily="18" charset="2"/>
              <a:buChar char="©"/>
            </a:pPr>
            <a:r>
              <a:rPr lang="en-US" sz="2200">
                <a:latin typeface="Calibri"/>
                <a:cs typeface="Calibri"/>
              </a:rPr>
              <a:t>Safe and Healthy Students</a:t>
            </a:r>
          </a:p>
          <a:p>
            <a:pPr>
              <a:spcBef>
                <a:spcPts val="1800"/>
              </a:spcBef>
              <a:buClr>
                <a:srgbClr val="0070C0"/>
              </a:buClr>
              <a:buFont typeface="Wingdings 2" panose="05020102010507070707" pitchFamily="18" charset="2"/>
              <a:buChar char="©"/>
            </a:pPr>
            <a:r>
              <a:rPr lang="en-US" sz="2200">
                <a:latin typeface="Calibri"/>
                <a:cs typeface="Calibri"/>
              </a:rPr>
              <a:t>Effective Use of Technology</a:t>
            </a:r>
          </a:p>
          <a:p>
            <a:pPr>
              <a:spcBef>
                <a:spcPts val="1800"/>
              </a:spcBef>
              <a:buClr>
                <a:srgbClr val="0070C0"/>
              </a:buClr>
              <a:buFont typeface="Wingdings 2" panose="05020102010507070707" pitchFamily="18" charset="2"/>
              <a:buChar char="©"/>
            </a:pPr>
            <a:r>
              <a:rPr lang="en-US" sz="2200">
                <a:latin typeface="Calibri"/>
                <a:cs typeface="Calibri"/>
              </a:rPr>
              <a:t>Private School Services</a:t>
            </a:r>
            <a:endParaRPr lang="en-US" sz="2200">
              <a:latin typeface="Calibri" panose="020F0502020204030204" pitchFamily="34" charset="0"/>
              <a:cs typeface="Calibri" panose="020F0502020204030204" pitchFamily="34" charset="0"/>
            </a:endParaRPr>
          </a:p>
          <a:p>
            <a:pPr>
              <a:spcBef>
                <a:spcPts val="1800"/>
              </a:spcBef>
              <a:buClr>
                <a:srgbClr val="0070C0"/>
              </a:buClr>
              <a:buFont typeface="Wingdings 2" panose="05020102010507070707" pitchFamily="18" charset="2"/>
              <a:buChar char="©"/>
            </a:pPr>
            <a:r>
              <a:rPr lang="en-US" sz="2200">
                <a:latin typeface="Calibri"/>
                <a:cs typeface="Calibri"/>
              </a:rPr>
              <a:t>Private School Activities</a:t>
            </a:r>
          </a:p>
          <a:p>
            <a:pPr>
              <a:spcBef>
                <a:spcPts val="1800"/>
              </a:spcBef>
              <a:buClr>
                <a:srgbClr val="0070C0"/>
              </a:buClr>
              <a:buFont typeface="Wingdings 2" panose="05020102010507070707" pitchFamily="18" charset="2"/>
              <a:buChar char="©"/>
            </a:pPr>
            <a:r>
              <a:rPr lang="en-US" sz="2200">
                <a:latin typeface="Calibri"/>
                <a:cs typeface="Calibri"/>
              </a:rPr>
              <a:t>Related Documents </a:t>
            </a:r>
            <a:endParaRPr lang="en-US" sz="2200">
              <a:latin typeface="Calibri" panose="020F0502020204030204" pitchFamily="34" charset="0"/>
              <a:cs typeface="Calibri" panose="020F0502020204030204" pitchFamily="34" charset="0"/>
            </a:endParaRPr>
          </a:p>
          <a:p>
            <a:pPr lvl="1">
              <a:spcBef>
                <a:spcPts val="1800"/>
              </a:spcBef>
              <a:buClr>
                <a:srgbClr val="0070C0"/>
              </a:buClr>
              <a:buFont typeface="Wingdings 2" panose="05020102010507070707" pitchFamily="18" charset="2"/>
              <a:buChar char="©"/>
            </a:pPr>
            <a:r>
              <a:rPr lang="en-US" sz="2000">
                <a:latin typeface="Calibri"/>
                <a:cs typeface="Calibri"/>
              </a:rPr>
              <a:t>Private School Equitable Share Worksheet</a:t>
            </a:r>
            <a:endParaRPr lang="en-US" sz="2000">
              <a:latin typeface="Calibri" panose="020F0502020204030204" pitchFamily="34" charset="0"/>
              <a:cs typeface="Calibri" panose="020F0502020204030204" pitchFamily="34" charset="0"/>
            </a:endParaRPr>
          </a:p>
          <a:p>
            <a:pPr lvl="1">
              <a:spcBef>
                <a:spcPts val="1800"/>
              </a:spcBef>
              <a:buClr>
                <a:srgbClr val="0070C0"/>
              </a:buClr>
              <a:buFont typeface="Wingdings 2" panose="05020102010507070707" pitchFamily="18" charset="2"/>
              <a:buChar char="©"/>
              <a:tabLst>
                <a:tab pos="236538" algn="l"/>
              </a:tabLst>
            </a:pPr>
            <a:r>
              <a:rPr lang="en-US" sz="2000">
                <a:latin typeface="Calibri"/>
                <a:cs typeface="Calibri"/>
              </a:rPr>
              <a:t>Private School Equitable Share Worksheet – Amended</a:t>
            </a:r>
          </a:p>
          <a:p>
            <a:pPr lvl="1">
              <a:spcBef>
                <a:spcPts val="1800"/>
              </a:spcBef>
              <a:buClr>
                <a:srgbClr val="0070C0"/>
              </a:buClr>
              <a:buFont typeface="Wingdings 2" panose="05020102010507070707" pitchFamily="18" charset="2"/>
              <a:buChar char="©"/>
              <a:tabLst>
                <a:tab pos="236538" algn="l"/>
              </a:tabLst>
            </a:pPr>
            <a:r>
              <a:rPr lang="en-US" sz="2000">
                <a:latin typeface="Calibri"/>
                <a:cs typeface="Calibri"/>
              </a:rPr>
              <a:t>Private School Consultation Affirmation(s)</a:t>
            </a:r>
          </a:p>
          <a:p>
            <a:pPr lvl="1">
              <a:spcBef>
                <a:spcPts val="1800"/>
              </a:spcBef>
              <a:buClr>
                <a:srgbClr val="0070C0"/>
              </a:buClr>
              <a:buFont typeface="Wingdings 2" panose="05020102010507070707" pitchFamily="18" charset="2"/>
              <a:buChar char="©"/>
              <a:tabLst>
                <a:tab pos="236538" algn="l"/>
              </a:tabLst>
            </a:pPr>
            <a:r>
              <a:rPr lang="en-US" sz="2000">
                <a:latin typeface="Calibri"/>
                <a:cs typeface="Calibri"/>
              </a:rPr>
              <a:t>Other</a:t>
            </a:r>
          </a:p>
          <a:p>
            <a:pPr marL="344170" lvl="1" indent="-344170">
              <a:spcBef>
                <a:spcPts val="1800"/>
              </a:spcBef>
              <a:buClr>
                <a:srgbClr val="0070C0"/>
              </a:buClr>
              <a:buFont typeface="Wingdings 2" panose="05020102010507070707" pitchFamily="18" charset="2"/>
              <a:buChar char="©"/>
              <a:tabLst>
                <a:tab pos="236538" algn="l"/>
              </a:tabLst>
            </a:pPr>
            <a:r>
              <a:rPr lang="en-US" sz="2200">
                <a:latin typeface="Calibri"/>
                <a:cs typeface="Calibri"/>
              </a:rPr>
              <a:t>Prior Year Outcomes Report</a:t>
            </a:r>
          </a:p>
          <a:p>
            <a:pPr>
              <a:spcBef>
                <a:spcPts val="1800"/>
              </a:spcBef>
              <a:buClr>
                <a:srgbClr val="0070C0"/>
              </a:buClr>
              <a:buFont typeface="Wingdings 2" panose="05020102010507070707" pitchFamily="18" charset="2"/>
              <a:buChar char="©"/>
            </a:pPr>
            <a:r>
              <a:rPr lang="en-US" sz="2200">
                <a:latin typeface="Calibri"/>
                <a:cs typeface="Calibri"/>
              </a:rPr>
              <a:t>Budget </a:t>
            </a:r>
          </a:p>
          <a:p>
            <a:pPr>
              <a:spcBef>
                <a:spcPts val="1800"/>
              </a:spcBef>
              <a:buClr>
                <a:srgbClr val="0070C0"/>
              </a:buClr>
              <a:buFont typeface="Wingdings 2" panose="05020102010507070707" pitchFamily="18" charset="2"/>
              <a:buChar char="©"/>
            </a:pPr>
            <a:r>
              <a:rPr lang="en-US" sz="2200">
                <a:latin typeface="Calibri"/>
                <a:cs typeface="Calibri"/>
              </a:rPr>
              <a:t>Review Details</a:t>
            </a:r>
          </a:p>
          <a:p>
            <a:pPr>
              <a:spcBef>
                <a:spcPts val="1800"/>
              </a:spcBef>
              <a:buClr>
                <a:srgbClr val="0070C0"/>
              </a:buClr>
              <a:buFont typeface="Wingdings 2" panose="05020102010507070707" pitchFamily="18" charset="2"/>
              <a:buChar char="©"/>
            </a:pPr>
            <a:endParaRPr lang="en-US" sz="2200">
              <a:latin typeface="Calibri" panose="020F0502020204030204" pitchFamily="34" charset="0"/>
              <a:cs typeface="Calibri" panose="020F0502020204030204" pitchFamily="34" charset="0"/>
            </a:endParaRPr>
          </a:p>
        </p:txBody>
      </p:sp>
      <p:pic>
        <p:nvPicPr>
          <p:cNvPr id="6" name="Picture 6" descr="Graphical user interface, application&#10;&#10;Description automatically generated">
            <a:extLst>
              <a:ext uri="{FF2B5EF4-FFF2-40B4-BE49-F238E27FC236}">
                <a16:creationId xmlns:a16="http://schemas.microsoft.com/office/drawing/2014/main" id="{1C26166D-24CD-001F-DBBC-E2FB9431D3AF}"/>
              </a:ext>
            </a:extLst>
          </p:cNvPr>
          <p:cNvPicPr>
            <a:picLocks noChangeAspect="1"/>
          </p:cNvPicPr>
          <p:nvPr/>
        </p:nvPicPr>
        <p:blipFill rotWithShape="1">
          <a:blip r:embed="rId4"/>
          <a:srcRect l="7244" t="55858" r="87197" b="15486"/>
          <a:stretch/>
        </p:blipFill>
        <p:spPr>
          <a:xfrm>
            <a:off x="12509156" y="2265662"/>
            <a:ext cx="2872688" cy="2789590"/>
          </a:xfrm>
          <a:prstGeom prst="rect">
            <a:avLst/>
          </a:prstGeom>
        </p:spPr>
      </p:pic>
      <p:sp>
        <p:nvSpPr>
          <p:cNvPr id="7" name="Right Brace 6">
            <a:extLst>
              <a:ext uri="{FF2B5EF4-FFF2-40B4-BE49-F238E27FC236}">
                <a16:creationId xmlns:a16="http://schemas.microsoft.com/office/drawing/2014/main" id="{0E40B738-3A5D-422A-680B-3A5086BEAB2F}"/>
              </a:ext>
            </a:extLst>
          </p:cNvPr>
          <p:cNvSpPr/>
          <p:nvPr/>
        </p:nvSpPr>
        <p:spPr>
          <a:xfrm>
            <a:off x="7959810" y="2152135"/>
            <a:ext cx="267729" cy="1087394"/>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42CE8AA-80B4-E6CA-2DD3-F69397DE98B1}"/>
              </a:ext>
            </a:extLst>
          </p:cNvPr>
          <p:cNvSpPr txBox="1"/>
          <p:nvPr/>
        </p:nvSpPr>
        <p:spPr>
          <a:xfrm>
            <a:off x="8526161" y="2306594"/>
            <a:ext cx="29038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chemeClr val="accent2"/>
                </a:solidFill>
              </a:rPr>
              <a:t>Equitable Services Pages</a:t>
            </a:r>
          </a:p>
        </p:txBody>
      </p:sp>
      <p:sp>
        <p:nvSpPr>
          <p:cNvPr id="11" name="Double Brace 10">
            <a:extLst>
              <a:ext uri="{FF2B5EF4-FFF2-40B4-BE49-F238E27FC236}">
                <a16:creationId xmlns:a16="http://schemas.microsoft.com/office/drawing/2014/main" id="{EA103236-B5C7-E501-B4FD-2AA8A2CAC4B9}"/>
              </a:ext>
            </a:extLst>
          </p:cNvPr>
          <p:cNvSpPr/>
          <p:nvPr/>
        </p:nvSpPr>
        <p:spPr>
          <a:xfrm>
            <a:off x="1040027" y="5055972"/>
            <a:ext cx="2388972" cy="916459"/>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a:t>Note: Assurances must be reviewed and signed. They are submitted as part of the CRP application.</a:t>
            </a:r>
          </a:p>
        </p:txBody>
      </p:sp>
    </p:spTree>
    <p:extLst>
      <p:ext uri="{BB962C8B-B14F-4D97-AF65-F5344CB8AC3E}">
        <p14:creationId xmlns:p14="http://schemas.microsoft.com/office/powerpoint/2010/main" val="2143787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175490"/>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How to Determine the LEA’s Adjusted Allocation Total for Spending Rules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2">
            <a:extLst>
              <a:ext uri="{FF2B5EF4-FFF2-40B4-BE49-F238E27FC236}">
                <a16:creationId xmlns:a16="http://schemas.microsoft.com/office/drawing/2014/main" id="{DEDBA2B8-D185-06E4-0F2A-0BF3F6A0BB2B}"/>
              </a:ext>
            </a:extLst>
          </p:cNvPr>
          <p:cNvSpPr txBox="1">
            <a:spLocks/>
          </p:cNvSpPr>
          <p:nvPr/>
        </p:nvSpPr>
        <p:spPr>
          <a:xfrm>
            <a:off x="685201" y="2067540"/>
            <a:ext cx="5133702" cy="27229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sz="2000">
                <a:latin typeface="Calibri" panose="020F0502020204030204" pitchFamily="34" charset="0"/>
                <a:cs typeface="Calibri" panose="020F0502020204030204" pitchFamily="34" charset="0"/>
              </a:rPr>
              <a:t>To calculate, pull data from the following pages:</a:t>
            </a:r>
          </a:p>
          <a:p>
            <a:pPr>
              <a:buClr>
                <a:srgbClr val="0070C0"/>
              </a:buClr>
              <a:buFont typeface="+mj-lt"/>
              <a:buAutoNum type="arabicPeriod"/>
            </a:pPr>
            <a:r>
              <a:rPr lang="en-US" sz="2000">
                <a:latin typeface="Calibri" panose="020F0502020204030204" pitchFamily="34" charset="0"/>
                <a:cs typeface="Calibri" panose="020F0502020204030204" pitchFamily="34" charset="0"/>
              </a:rPr>
              <a:t>Allocations Page - Original Allocation</a:t>
            </a:r>
          </a:p>
          <a:p>
            <a:pPr>
              <a:buClr>
                <a:srgbClr val="0070C0"/>
              </a:buClr>
              <a:buFont typeface="+mj-lt"/>
              <a:buAutoNum type="arabicPeriod"/>
            </a:pPr>
            <a:r>
              <a:rPr lang="en-US" sz="2000">
                <a:latin typeface="Calibri" panose="020F0502020204030204" pitchFamily="34" charset="0"/>
                <a:cs typeface="Calibri" panose="020F0502020204030204" pitchFamily="34" charset="0"/>
              </a:rPr>
              <a:t>Allocations Transfer Page – Transfer Totals</a:t>
            </a:r>
          </a:p>
          <a:p>
            <a:pPr lvl="1"/>
            <a:endParaRPr lang="en-US"/>
          </a:p>
        </p:txBody>
      </p:sp>
      <p:sp>
        <p:nvSpPr>
          <p:cNvPr id="7" name="TextBox 6">
            <a:extLst>
              <a:ext uri="{FF2B5EF4-FFF2-40B4-BE49-F238E27FC236}">
                <a16:creationId xmlns:a16="http://schemas.microsoft.com/office/drawing/2014/main" id="{363ACEF9-B8DE-F94B-3206-080FD6718C0B}"/>
              </a:ext>
            </a:extLst>
          </p:cNvPr>
          <p:cNvSpPr txBox="1"/>
          <p:nvPr/>
        </p:nvSpPr>
        <p:spPr>
          <a:xfrm>
            <a:off x="647537" y="3925702"/>
            <a:ext cx="5133703" cy="1384995"/>
          </a:xfrm>
          <a:prstGeom prst="rect">
            <a:avLst/>
          </a:prstGeom>
          <a:solidFill>
            <a:schemeClr val="accent6">
              <a:lumMod val="20000"/>
              <a:lumOff val="80000"/>
            </a:schemeClr>
          </a:solidFill>
        </p:spPr>
        <p:txBody>
          <a:bodyPr wrap="square" lIns="91440" tIns="45720" rIns="91440" bIns="45720" rtlCol="0" anchor="t">
            <a:spAutoFit/>
          </a:bodyPr>
          <a:lstStyle/>
          <a:p>
            <a:pPr algn="ctr">
              <a:defRPr/>
            </a:pPr>
            <a:r>
              <a:rPr kumimoji="0" lang="en-US" sz="28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Original Allocation +/- Transfers =</a:t>
            </a:r>
            <a:r>
              <a:rPr lang="en-US" sz="2800" b="1">
                <a:solidFill>
                  <a:schemeClr val="accent1">
                    <a:lumMod val="50000"/>
                  </a:schemeClr>
                </a:solidFill>
                <a:latin typeface="Calibri" panose="020F0502020204030204"/>
              </a:rPr>
              <a:t> </a:t>
            </a:r>
            <a:endParaRPr lang="en-US" sz="2800" b="1" i="0" u="none" strike="noStrike" kern="1200" cap="none" spc="0" normalizeH="0" baseline="0" noProof="0">
              <a:ln>
                <a:noFill/>
              </a:ln>
              <a:solidFill>
                <a:schemeClr val="accent1">
                  <a:lumMod val="50000"/>
                </a:schemeClr>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1">
                    <a:lumMod val="50000"/>
                  </a:schemeClr>
                </a:solidFill>
                <a:effectLst/>
                <a:uLnTx/>
                <a:uFillTx/>
                <a:latin typeface="Calibri" panose="020F0502020204030204"/>
                <a:ea typeface="+mn-ea"/>
                <a:cs typeface="+mn-cs"/>
              </a:rPr>
              <a:t>Adjusted Allocation</a:t>
            </a:r>
            <a:endParaRPr lang="en-US" sz="2800" b="1" i="0" u="none" strike="noStrike" kern="1200" cap="none" spc="0" normalizeH="0" baseline="0" noProof="0">
              <a:ln>
                <a:noFill/>
              </a:ln>
              <a:solidFill>
                <a:schemeClr val="accent1">
                  <a:lumMod val="50000"/>
                </a:schemeClr>
              </a:solidFill>
              <a:effectLst/>
              <a:uLnTx/>
              <a:uFillTx/>
              <a:latin typeface="Calibri" panose="020F0502020204030204"/>
              <a:cs typeface="Calibri"/>
            </a:endParaRPr>
          </a:p>
        </p:txBody>
      </p:sp>
      <p:grpSp>
        <p:nvGrpSpPr>
          <p:cNvPr id="9" name="Group 8">
            <a:extLst>
              <a:ext uri="{FF2B5EF4-FFF2-40B4-BE49-F238E27FC236}">
                <a16:creationId xmlns:a16="http://schemas.microsoft.com/office/drawing/2014/main" id="{8EA12E94-7B13-FD4A-9E3B-611CAF41FEEA}"/>
              </a:ext>
            </a:extLst>
          </p:cNvPr>
          <p:cNvGrpSpPr/>
          <p:nvPr/>
        </p:nvGrpSpPr>
        <p:grpSpPr>
          <a:xfrm>
            <a:off x="5962029" y="1706253"/>
            <a:ext cx="5743575" cy="4169864"/>
            <a:chOff x="5962029" y="1706253"/>
            <a:chExt cx="5743575" cy="4169864"/>
          </a:xfrm>
        </p:grpSpPr>
        <p:pic>
          <p:nvPicPr>
            <p:cNvPr id="11" name="Picture 10">
              <a:extLst>
                <a:ext uri="{FF2B5EF4-FFF2-40B4-BE49-F238E27FC236}">
                  <a16:creationId xmlns:a16="http://schemas.microsoft.com/office/drawing/2014/main" id="{69AAEC5D-4DF4-2252-ED49-1B7FF3FE0B9D}"/>
                </a:ext>
              </a:extLst>
            </p:cNvPr>
            <p:cNvPicPr>
              <a:picLocks noChangeAspect="1"/>
            </p:cNvPicPr>
            <p:nvPr/>
          </p:nvPicPr>
          <p:blipFill rotWithShape="1">
            <a:blip r:embed="rId3"/>
            <a:srcRect t="14408" b="12629"/>
            <a:stretch/>
          </p:blipFill>
          <p:spPr>
            <a:xfrm>
              <a:off x="5962029" y="1706253"/>
              <a:ext cx="5743575" cy="4169864"/>
            </a:xfrm>
            <a:prstGeom prst="rect">
              <a:avLst/>
            </a:prstGeom>
          </p:spPr>
        </p:pic>
        <p:sp>
          <p:nvSpPr>
            <p:cNvPr id="13" name="Down Arrow 5">
              <a:extLst>
                <a:ext uri="{FF2B5EF4-FFF2-40B4-BE49-F238E27FC236}">
                  <a16:creationId xmlns:a16="http://schemas.microsoft.com/office/drawing/2014/main" id="{D41A8BC4-7E53-BEF9-AA6E-D6FCEC8C83EC}"/>
                </a:ext>
              </a:extLst>
            </p:cNvPr>
            <p:cNvSpPr/>
            <p:nvPr/>
          </p:nvSpPr>
          <p:spPr>
            <a:xfrm rot="5400000">
              <a:off x="7376254" y="3699447"/>
              <a:ext cx="622659" cy="121484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Down Arrow 8">
            <a:extLst>
              <a:ext uri="{FF2B5EF4-FFF2-40B4-BE49-F238E27FC236}">
                <a16:creationId xmlns:a16="http://schemas.microsoft.com/office/drawing/2014/main" id="{428E37CB-02F8-3EA0-0320-75DED0DF6EFB}"/>
              </a:ext>
            </a:extLst>
          </p:cNvPr>
          <p:cNvSpPr/>
          <p:nvPr/>
        </p:nvSpPr>
        <p:spPr>
          <a:xfrm rot="5400000">
            <a:off x="8144763" y="4645979"/>
            <a:ext cx="622659" cy="121484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55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3ADE7E27-0065-3175-2A11-423B5BE824CE}"/>
              </a:ext>
            </a:extLst>
          </p:cNvPr>
          <p:cNvSpPr txBox="1"/>
          <p:nvPr/>
        </p:nvSpPr>
        <p:spPr>
          <a:xfrm>
            <a:off x="1130591" y="2570206"/>
            <a:ext cx="3082700" cy="1200329"/>
          </a:xfrm>
          <a:prstGeom prst="rect">
            <a:avLst/>
          </a:prstGeom>
          <a:noFill/>
        </p:spPr>
        <p:txBody>
          <a:bodyPr wrap="square" lIns="91440" tIns="45720" rIns="91440" bIns="45720" rtlCol="0" anchor="t">
            <a:spAutoFit/>
          </a:bodyPr>
          <a:lstStyle/>
          <a:p>
            <a:r>
              <a:rPr lang="en-US" sz="3600">
                <a:solidFill>
                  <a:srgbClr val="0070C0"/>
                </a:solidFill>
                <a:latin typeface="Calibri"/>
                <a:cs typeface="Calibri"/>
              </a:rPr>
              <a:t>Program Overview</a:t>
            </a:r>
            <a:endParaRPr lang="en-US" sz="3600">
              <a:solidFill>
                <a:srgbClr val="0070C0"/>
              </a:solidFill>
              <a:latin typeface="Calibri" panose="020F0502020204030204" pitchFamily="34" charset="0"/>
              <a:cs typeface="Calibri" panose="020F0502020204030204" pitchFamily="34" charset="0"/>
            </a:endParaRPr>
          </a:p>
        </p:txBody>
      </p:sp>
      <p:pic>
        <p:nvPicPr>
          <p:cNvPr id="3" name="Graphic 5" descr="Arrow: Rotate right with solid fill">
            <a:extLst>
              <a:ext uri="{FF2B5EF4-FFF2-40B4-BE49-F238E27FC236}">
                <a16:creationId xmlns:a16="http://schemas.microsoft.com/office/drawing/2014/main" id="{E0BA7DA3-0CED-4C77-7558-F4FF431528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299059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Application Details Page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1061F433-FE39-E4DC-D61F-4EC37347F69A}"/>
              </a:ext>
            </a:extLst>
          </p:cNvPr>
          <p:cNvSpPr txBox="1">
            <a:spLocks/>
          </p:cNvSpPr>
          <p:nvPr/>
        </p:nvSpPr>
        <p:spPr>
          <a:xfrm>
            <a:off x="5087535" y="798070"/>
            <a:ext cx="6060515" cy="52260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buFont typeface="Wingdings 3" charset="2"/>
              <a:buNone/>
            </a:pPr>
            <a:r>
              <a:rPr lang="en-US" sz="2400">
                <a:latin typeface="Calibri"/>
                <a:cs typeface="Calibri"/>
              </a:rPr>
              <a:t>There are four questions on the application details page:</a:t>
            </a:r>
          </a:p>
          <a:p>
            <a:pPr>
              <a:spcBef>
                <a:spcPts val="1200"/>
              </a:spcBef>
              <a:buClr>
                <a:srgbClr val="0070C0"/>
              </a:buClr>
              <a:buFont typeface="Wingdings 2" panose="05020102010507070707" pitchFamily="18" charset="2"/>
              <a:buChar char=""/>
            </a:pPr>
            <a:r>
              <a:rPr lang="en-US" sz="2400">
                <a:latin typeface="Calibri"/>
                <a:cs typeface="Calibri"/>
              </a:rPr>
              <a:t>Question #1: Needs Assessment</a:t>
            </a:r>
          </a:p>
          <a:p>
            <a:pPr>
              <a:spcBef>
                <a:spcPts val="1200"/>
              </a:spcBef>
              <a:buClr>
                <a:srgbClr val="0070C0"/>
              </a:buClr>
              <a:buFont typeface="Wingdings 2" panose="05020102010507070707" pitchFamily="18" charset="2"/>
              <a:buChar char=""/>
            </a:pPr>
            <a:r>
              <a:rPr lang="en-US" sz="2400">
                <a:latin typeface="Calibri"/>
                <a:cs typeface="Calibri"/>
              </a:rPr>
              <a:t>Question #2: Stakeholder Input</a:t>
            </a:r>
          </a:p>
          <a:p>
            <a:pPr>
              <a:spcBef>
                <a:spcPts val="1200"/>
              </a:spcBef>
              <a:buClr>
                <a:srgbClr val="0070C0"/>
              </a:buClr>
              <a:buFont typeface="Wingdings 2" panose="05020102010507070707" pitchFamily="18" charset="2"/>
              <a:buChar char=""/>
            </a:pPr>
            <a:r>
              <a:rPr lang="en-US" sz="2400">
                <a:latin typeface="Calibri"/>
                <a:cs typeface="Calibri"/>
              </a:rPr>
              <a:t>Question #3: Process for Prioritizing Schools</a:t>
            </a:r>
          </a:p>
          <a:p>
            <a:pPr>
              <a:spcBef>
                <a:spcPts val="1200"/>
              </a:spcBef>
              <a:buClr>
                <a:srgbClr val="0070C0"/>
              </a:buClr>
              <a:buFont typeface="Wingdings 2" panose="05020102010507070707" pitchFamily="18" charset="2"/>
              <a:buChar char=""/>
            </a:pPr>
            <a:r>
              <a:rPr lang="en-US" sz="2400">
                <a:latin typeface="Calibri"/>
                <a:cs typeface="Calibri"/>
              </a:rPr>
              <a:t>Question #4: Direct Administration Costs</a:t>
            </a:r>
          </a:p>
          <a:p>
            <a:pPr marL="0" indent="0">
              <a:buFont typeface="Wingdings 3" charset="2"/>
              <a:buNone/>
            </a:pPr>
            <a:endParaRPr lang="en-US"/>
          </a:p>
        </p:txBody>
      </p:sp>
    </p:spTree>
    <p:extLst>
      <p:ext uri="{BB962C8B-B14F-4D97-AF65-F5344CB8AC3E}">
        <p14:creationId xmlns:p14="http://schemas.microsoft.com/office/powerpoint/2010/main" val="4034206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Application Details Page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1061F433-FE39-E4DC-D61F-4EC37347F69A}"/>
              </a:ext>
            </a:extLst>
          </p:cNvPr>
          <p:cNvSpPr txBox="1">
            <a:spLocks/>
          </p:cNvSpPr>
          <p:nvPr/>
        </p:nvSpPr>
        <p:spPr>
          <a:xfrm>
            <a:off x="5087535" y="798070"/>
            <a:ext cx="6060515" cy="52260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buFont typeface="Wingdings 3" charset="2"/>
              <a:buNone/>
            </a:pPr>
            <a:r>
              <a:rPr lang="en-US" sz="2400">
                <a:latin typeface="Calibri"/>
                <a:cs typeface="Calibri"/>
              </a:rPr>
              <a:t>There are four questions on the application details page:</a:t>
            </a:r>
          </a:p>
          <a:p>
            <a:pPr>
              <a:spcBef>
                <a:spcPts val="1200"/>
              </a:spcBef>
              <a:buClr>
                <a:srgbClr val="0070C0"/>
              </a:buClr>
              <a:buFont typeface="Wingdings 2" panose="05020102010507070707" pitchFamily="18" charset="2"/>
              <a:buChar char=""/>
            </a:pPr>
            <a:r>
              <a:rPr lang="en-US" sz="2400">
                <a:latin typeface="Calibri"/>
                <a:cs typeface="Calibri"/>
              </a:rPr>
              <a:t>Question #1: Needs Assessment</a:t>
            </a:r>
          </a:p>
          <a:p>
            <a:pPr>
              <a:spcBef>
                <a:spcPts val="1200"/>
              </a:spcBef>
              <a:buClr>
                <a:srgbClr val="0070C0"/>
              </a:buClr>
              <a:buFont typeface="Wingdings 2" panose="05020102010507070707" pitchFamily="18" charset="2"/>
              <a:buChar char=""/>
            </a:pPr>
            <a:r>
              <a:rPr lang="en-US" sz="2400">
                <a:latin typeface="Calibri"/>
                <a:cs typeface="Calibri"/>
              </a:rPr>
              <a:t>Question #2: Stakeholder Input</a:t>
            </a:r>
          </a:p>
          <a:p>
            <a:pPr>
              <a:spcBef>
                <a:spcPts val="1200"/>
              </a:spcBef>
              <a:buClr>
                <a:srgbClr val="0070C0"/>
              </a:buClr>
              <a:buFont typeface="Wingdings 2" panose="05020102010507070707" pitchFamily="18" charset="2"/>
              <a:buChar char=""/>
            </a:pPr>
            <a:r>
              <a:rPr lang="en-US" sz="2400">
                <a:latin typeface="Calibri"/>
                <a:cs typeface="Calibri"/>
              </a:rPr>
              <a:t>Question #3: Process for Prioritizing Schools</a:t>
            </a:r>
          </a:p>
          <a:p>
            <a:pPr>
              <a:spcBef>
                <a:spcPts val="1200"/>
              </a:spcBef>
              <a:buClr>
                <a:srgbClr val="0070C0"/>
              </a:buClr>
              <a:buFont typeface="Wingdings 2" panose="05020102010507070707" pitchFamily="18" charset="2"/>
              <a:buChar char=""/>
            </a:pPr>
            <a:r>
              <a:rPr lang="en-US" sz="2400">
                <a:latin typeface="Calibri"/>
                <a:cs typeface="Calibri"/>
              </a:rPr>
              <a:t>Question #4: Direct Administration Costs</a:t>
            </a:r>
          </a:p>
          <a:p>
            <a:pPr marL="0" indent="0">
              <a:buFont typeface="Wingdings 3" charset="2"/>
              <a:buNone/>
            </a:pPr>
            <a:endParaRPr lang="en-US"/>
          </a:p>
        </p:txBody>
      </p:sp>
      <p:sp>
        <p:nvSpPr>
          <p:cNvPr id="4" name="Double Brace 3">
            <a:extLst>
              <a:ext uri="{FF2B5EF4-FFF2-40B4-BE49-F238E27FC236}">
                <a16:creationId xmlns:a16="http://schemas.microsoft.com/office/drawing/2014/main" id="{41362BB8-4FCB-3675-1854-FA9B8479080F}"/>
              </a:ext>
            </a:extLst>
          </p:cNvPr>
          <p:cNvSpPr/>
          <p:nvPr/>
        </p:nvSpPr>
        <p:spPr>
          <a:xfrm>
            <a:off x="967946" y="4705865"/>
            <a:ext cx="3130377" cy="1318054"/>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a:solidFill>
                  <a:schemeClr val="accent2"/>
                </a:solidFill>
              </a:rPr>
              <a:t>See the Title IV-A CRP application for detailed instructions.</a:t>
            </a:r>
          </a:p>
        </p:txBody>
      </p:sp>
    </p:spTree>
    <p:extLst>
      <p:ext uri="{BB962C8B-B14F-4D97-AF65-F5344CB8AC3E}">
        <p14:creationId xmlns:p14="http://schemas.microsoft.com/office/powerpoint/2010/main" val="1992536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923927" y="327167"/>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Application Details Page Narratives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Diagram 5">
            <a:extLst>
              <a:ext uri="{FF2B5EF4-FFF2-40B4-BE49-F238E27FC236}">
                <a16:creationId xmlns:a16="http://schemas.microsoft.com/office/drawing/2014/main" id="{12F3667D-AB92-9A07-21DC-30B246FFFEA1}"/>
              </a:ext>
            </a:extLst>
          </p:cNvPr>
          <p:cNvGraphicFramePr/>
          <p:nvPr>
            <p:extLst>
              <p:ext uri="{D42A27DB-BD31-4B8C-83A1-F6EECF244321}">
                <p14:modId xmlns:p14="http://schemas.microsoft.com/office/powerpoint/2010/main" val="2507185802"/>
              </p:ext>
            </p:extLst>
          </p:nvPr>
        </p:nvGraphicFramePr>
        <p:xfrm>
          <a:off x="923927" y="1148300"/>
          <a:ext cx="10754222" cy="5018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3304120218"/>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923927" y="327167"/>
            <a:ext cx="8596668" cy="1320800"/>
          </a:xfrm>
        </p:spPr>
        <p:txBody>
          <a:bodyPr>
            <a:normAutofit/>
          </a:bodyPr>
          <a:lstStyle/>
          <a:p>
            <a:r>
              <a:rPr lang="en-US">
                <a:solidFill>
                  <a:srgbClr val="0070C0"/>
                </a:solidFill>
                <a:latin typeface="Calibri"/>
                <a:cs typeface="Calibri"/>
              </a:rPr>
              <a:t>Title IV-A Application Details</a:t>
            </a: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Diagram 5">
            <a:extLst>
              <a:ext uri="{FF2B5EF4-FFF2-40B4-BE49-F238E27FC236}">
                <a16:creationId xmlns:a16="http://schemas.microsoft.com/office/drawing/2014/main" id="{12F3667D-AB92-9A07-21DC-30B246FFFEA1}"/>
              </a:ext>
            </a:extLst>
          </p:cNvPr>
          <p:cNvGraphicFramePr/>
          <p:nvPr>
            <p:extLst>
              <p:ext uri="{D42A27DB-BD31-4B8C-83A1-F6EECF244321}">
                <p14:modId xmlns:p14="http://schemas.microsoft.com/office/powerpoint/2010/main" val="3118638997"/>
              </p:ext>
            </p:extLst>
          </p:nvPr>
        </p:nvGraphicFramePr>
        <p:xfrm>
          <a:off x="923927" y="1148300"/>
          <a:ext cx="10754222" cy="5018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673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992464" y="756962"/>
            <a:ext cx="3300646" cy="4463889"/>
          </a:xfrm>
        </p:spPr>
        <p:txBody>
          <a:bodyPr anchor="ctr">
            <a:normAutofit/>
          </a:bodyPr>
          <a:lstStyle/>
          <a:p>
            <a:pPr algn="ctr"/>
            <a:r>
              <a:rPr lang="en-US">
                <a:solidFill>
                  <a:srgbClr val="0070C0"/>
                </a:solidFill>
                <a:latin typeface="Calibri"/>
                <a:cs typeface="Calibri"/>
              </a:rPr>
              <a:t>Topic Area </a:t>
            </a:r>
            <a:br>
              <a:rPr lang="en-US">
                <a:latin typeface="Calibri"/>
                <a:cs typeface="Calibri"/>
              </a:rPr>
            </a:br>
            <a:r>
              <a:rPr lang="en-US">
                <a:solidFill>
                  <a:srgbClr val="0070C0"/>
                </a:solidFill>
                <a:latin typeface="Calibri"/>
                <a:cs typeface="Calibri"/>
              </a:rPr>
              <a:t>Pages</a:t>
            </a:r>
            <a:endParaRPr lang="en-US">
              <a:solidFill>
                <a:srgbClr val="5FCBEF"/>
              </a:solidFill>
              <a:latin typeface="Trebuchet MS"/>
              <a:cs typeface="Calibri"/>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1061F433-FE39-E4DC-D61F-4EC37347F69A}"/>
              </a:ext>
            </a:extLst>
          </p:cNvPr>
          <p:cNvSpPr txBox="1">
            <a:spLocks/>
          </p:cNvSpPr>
          <p:nvPr/>
        </p:nvSpPr>
        <p:spPr>
          <a:xfrm>
            <a:off x="5087535" y="798070"/>
            <a:ext cx="6060515" cy="52260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2" panose="05020102010507070707" pitchFamily="18" charset="2"/>
              <a:buChar char="©"/>
            </a:pPr>
            <a:r>
              <a:rPr lang="en-US" sz="2400">
                <a:latin typeface="Calibri"/>
                <a:cs typeface="Calibri"/>
              </a:rPr>
              <a:t>Well-Rounded Education </a:t>
            </a:r>
          </a:p>
          <a:p>
            <a:pPr>
              <a:buClr>
                <a:srgbClr val="0070C0"/>
              </a:buClr>
              <a:buFont typeface="Wingdings 2" panose="05020102010507070707" pitchFamily="18" charset="2"/>
              <a:buChar char="©"/>
            </a:pPr>
            <a:r>
              <a:rPr lang="en-US" sz="2400">
                <a:latin typeface="Calibri"/>
                <a:cs typeface="Calibri"/>
              </a:rPr>
              <a:t>Safe and Healthy Students</a:t>
            </a:r>
          </a:p>
          <a:p>
            <a:pPr>
              <a:buClr>
                <a:srgbClr val="0070C0"/>
              </a:buClr>
              <a:buFont typeface="Wingdings 2" panose="05020102010507070707" pitchFamily="18" charset="2"/>
              <a:buChar char="©"/>
            </a:pPr>
            <a:r>
              <a:rPr lang="en-US" sz="2400">
                <a:latin typeface="Calibri"/>
                <a:cs typeface="Calibri"/>
              </a:rPr>
              <a:t>Effective Use of Technology</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
        <p:nvSpPr>
          <p:cNvPr id="4" name="Explosion: 14 Points 3">
            <a:extLst>
              <a:ext uri="{FF2B5EF4-FFF2-40B4-BE49-F238E27FC236}">
                <a16:creationId xmlns:a16="http://schemas.microsoft.com/office/drawing/2014/main" id="{08470A45-6D80-8C23-6C18-36C9E82EC8C2}"/>
              </a:ext>
            </a:extLst>
          </p:cNvPr>
          <p:cNvSpPr/>
          <p:nvPr/>
        </p:nvSpPr>
        <p:spPr>
          <a:xfrm rot="1675383">
            <a:off x="8957062" y="524670"/>
            <a:ext cx="2083324" cy="1545996"/>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94F901-2F5A-B2D2-16C9-B638D17182EB}"/>
              </a:ext>
            </a:extLst>
          </p:cNvPr>
          <p:cNvSpPr txBox="1"/>
          <p:nvPr/>
        </p:nvSpPr>
        <p:spPr>
          <a:xfrm>
            <a:off x="9432131" y="1073263"/>
            <a:ext cx="1018095" cy="369332"/>
          </a:xfrm>
          <a:prstGeom prst="rect">
            <a:avLst/>
          </a:prstGeom>
          <a:noFill/>
        </p:spPr>
        <p:txBody>
          <a:bodyPr wrap="square" rtlCol="0">
            <a:spAutoFit/>
          </a:bodyPr>
          <a:lstStyle/>
          <a:p>
            <a:r>
              <a:rPr lang="en-US"/>
              <a:t>Updates </a:t>
            </a:r>
          </a:p>
        </p:txBody>
      </p:sp>
      <p:pic>
        <p:nvPicPr>
          <p:cNvPr id="6"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1808657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33653" y="767259"/>
            <a:ext cx="3300646" cy="4463889"/>
          </a:xfrm>
        </p:spPr>
        <p:txBody>
          <a:bodyPr anchor="ctr">
            <a:normAutofit/>
          </a:bodyPr>
          <a:lstStyle/>
          <a:p>
            <a:pPr algn="ctr"/>
            <a:r>
              <a:rPr lang="en-US">
                <a:solidFill>
                  <a:srgbClr val="0070C0"/>
                </a:solidFill>
                <a:latin typeface="Calibri"/>
                <a:cs typeface="Calibri"/>
              </a:rPr>
              <a:t>Funding Application Sections / Topic Areas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a:extLst>
              <a:ext uri="{FF2B5EF4-FFF2-40B4-BE49-F238E27FC236}">
                <a16:creationId xmlns:a16="http://schemas.microsoft.com/office/drawing/2014/main" id="{1061F433-FE39-E4DC-D61F-4EC37347F69A}"/>
              </a:ext>
            </a:extLst>
          </p:cNvPr>
          <p:cNvSpPr txBox="1">
            <a:spLocks/>
          </p:cNvSpPr>
          <p:nvPr/>
        </p:nvSpPr>
        <p:spPr>
          <a:xfrm>
            <a:off x="5087535" y="798070"/>
            <a:ext cx="6060515" cy="52260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2" panose="05020102010507070707" pitchFamily="18" charset="2"/>
              <a:buChar char="©"/>
            </a:pPr>
            <a:r>
              <a:rPr lang="en-US" sz="2400">
                <a:latin typeface="Calibri"/>
                <a:cs typeface="Calibri"/>
              </a:rPr>
              <a:t>Well-Rounded Education </a:t>
            </a:r>
          </a:p>
          <a:p>
            <a:pPr>
              <a:buClr>
                <a:srgbClr val="0070C0"/>
              </a:buClr>
              <a:buFont typeface="Wingdings 2" panose="05020102010507070707" pitchFamily="18" charset="2"/>
              <a:buChar char="©"/>
            </a:pPr>
            <a:r>
              <a:rPr lang="en-US" sz="2400">
                <a:latin typeface="Calibri"/>
                <a:cs typeface="Calibri"/>
              </a:rPr>
              <a:t>Safe and Healthy Students</a:t>
            </a:r>
          </a:p>
          <a:p>
            <a:pPr>
              <a:buClr>
                <a:srgbClr val="0070C0"/>
              </a:buClr>
              <a:buFont typeface="Wingdings 2" panose="05020102010507070707" pitchFamily="18" charset="2"/>
              <a:buChar char="©"/>
            </a:pPr>
            <a:r>
              <a:rPr lang="en-US" sz="2400">
                <a:latin typeface="Calibri"/>
                <a:cs typeface="Calibri"/>
              </a:rPr>
              <a:t>Effective Use of Technology</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13098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911290" y="346393"/>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Topic Area Narratives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9" name="Diagram 8">
            <a:extLst>
              <a:ext uri="{FF2B5EF4-FFF2-40B4-BE49-F238E27FC236}">
                <a16:creationId xmlns:a16="http://schemas.microsoft.com/office/drawing/2014/main" id="{A9C479A1-B925-20B3-67D3-4CC9C841F01B}"/>
              </a:ext>
            </a:extLst>
          </p:cNvPr>
          <p:cNvGraphicFramePr/>
          <p:nvPr>
            <p:extLst>
              <p:ext uri="{D42A27DB-BD31-4B8C-83A1-F6EECF244321}">
                <p14:modId xmlns:p14="http://schemas.microsoft.com/office/powerpoint/2010/main" val="3424953709"/>
              </p:ext>
            </p:extLst>
          </p:nvPr>
        </p:nvGraphicFramePr>
        <p:xfrm>
          <a:off x="780662" y="1117202"/>
          <a:ext cx="10906622" cy="5547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2727675"/>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911290" y="346393"/>
            <a:ext cx="8596668" cy="1320800"/>
          </a:xfrm>
        </p:spPr>
        <p:txBody>
          <a:bodyPr>
            <a:normAutofit/>
          </a:bodyPr>
          <a:lstStyle/>
          <a:p>
            <a:r>
              <a:rPr lang="en-US">
                <a:solidFill>
                  <a:srgbClr val="0070C0"/>
                </a:solidFill>
                <a:latin typeface="Calibri"/>
                <a:cs typeface="Calibri"/>
              </a:rPr>
              <a:t>Program / Activity</a:t>
            </a: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9" name="Diagram 8">
            <a:extLst>
              <a:ext uri="{FF2B5EF4-FFF2-40B4-BE49-F238E27FC236}">
                <a16:creationId xmlns:a16="http://schemas.microsoft.com/office/drawing/2014/main" id="{A9C479A1-B925-20B3-67D3-4CC9C841F01B}"/>
              </a:ext>
            </a:extLst>
          </p:cNvPr>
          <p:cNvGraphicFramePr/>
          <p:nvPr>
            <p:extLst>
              <p:ext uri="{D42A27DB-BD31-4B8C-83A1-F6EECF244321}">
                <p14:modId xmlns:p14="http://schemas.microsoft.com/office/powerpoint/2010/main" val="587001248"/>
              </p:ext>
            </p:extLst>
          </p:nvPr>
        </p:nvGraphicFramePr>
        <p:xfrm>
          <a:off x="780662" y="1117202"/>
          <a:ext cx="10906622" cy="554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905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23355" y="1004096"/>
            <a:ext cx="3300646" cy="3928430"/>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Equitable Services</a:t>
            </a:r>
            <a:br>
              <a:rPr lang="en-US">
                <a:solidFill>
                  <a:srgbClr val="0070C0"/>
                </a:solidFill>
                <a:latin typeface="Calibri" panose="020F0502020204030204" pitchFamily="34" charset="0"/>
                <a:cs typeface="Calibri" panose="020F0502020204030204" pitchFamily="34" charset="0"/>
              </a:rPr>
            </a:br>
            <a:r>
              <a:rPr lang="en-US">
                <a:solidFill>
                  <a:srgbClr val="0070C0"/>
                </a:solidFill>
                <a:latin typeface="Calibri" panose="020F0502020204030204" pitchFamily="34" charset="0"/>
                <a:cs typeface="Calibri" panose="020F0502020204030204" pitchFamily="34" charset="0"/>
              </a:rPr>
              <a:t>Pages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2">
            <a:extLst>
              <a:ext uri="{FF2B5EF4-FFF2-40B4-BE49-F238E27FC236}">
                <a16:creationId xmlns:a16="http://schemas.microsoft.com/office/drawing/2014/main" id="{74A12632-69D3-066A-36FA-F670D85450D9}"/>
              </a:ext>
            </a:extLst>
          </p:cNvPr>
          <p:cNvSpPr txBox="1">
            <a:spLocks/>
          </p:cNvSpPr>
          <p:nvPr/>
        </p:nvSpPr>
        <p:spPr>
          <a:xfrm>
            <a:off x="5007342" y="831850"/>
            <a:ext cx="6342062" cy="460375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2" panose="05020102010507070707" pitchFamily="18" charset="2"/>
              <a:buChar char="©"/>
            </a:pPr>
            <a:r>
              <a:rPr lang="en-US" sz="2400">
                <a:latin typeface="Calibri"/>
                <a:cs typeface="Calibri"/>
              </a:rPr>
              <a:t>Private School Services page</a:t>
            </a:r>
          </a:p>
          <a:p>
            <a:pPr>
              <a:buClr>
                <a:srgbClr val="0070C0"/>
              </a:buClr>
              <a:buFont typeface="Wingdings 2" panose="05020102010507070707" pitchFamily="18" charset="2"/>
              <a:buChar char="©"/>
            </a:pPr>
            <a:r>
              <a:rPr lang="en-US" sz="2400">
                <a:latin typeface="Calibri"/>
                <a:cs typeface="Calibri"/>
              </a:rPr>
              <a:t>Private School Activities page</a:t>
            </a:r>
          </a:p>
          <a:p>
            <a:pPr>
              <a:buClr>
                <a:srgbClr val="0070C0"/>
              </a:buClr>
              <a:buFont typeface="Wingdings 2" panose="05020102010507070707" pitchFamily="18" charset="2"/>
              <a:buChar char="©"/>
            </a:pPr>
            <a:r>
              <a:rPr lang="en-US" sz="2400">
                <a:latin typeface="Calibri"/>
                <a:cs typeface="Calibri"/>
              </a:rPr>
              <a:t>Related Documents page</a:t>
            </a:r>
          </a:p>
        </p:txBody>
      </p:sp>
    </p:spTree>
    <p:extLst>
      <p:ext uri="{BB962C8B-B14F-4D97-AF65-F5344CB8AC3E}">
        <p14:creationId xmlns:p14="http://schemas.microsoft.com/office/powerpoint/2010/main" val="1672992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961540" y="50031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Private School Services Page </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67FBC671-5A5D-06A7-A708-18D2B3BE83F3}"/>
              </a:ext>
            </a:extLst>
          </p:cNvPr>
          <p:cNvSpPr>
            <a:spLocks noGrp="1"/>
          </p:cNvSpPr>
          <p:nvPr>
            <p:ph idx="1"/>
          </p:nvPr>
        </p:nvSpPr>
        <p:spPr>
          <a:xfrm>
            <a:off x="1099751" y="1544596"/>
            <a:ext cx="9230497" cy="4028500"/>
          </a:xfrm>
        </p:spPr>
        <p:txBody>
          <a:bodyPr/>
          <a:lstStyle/>
          <a:p>
            <a:pPr marL="0" indent="0">
              <a:buNone/>
            </a:pPr>
            <a:r>
              <a:rPr lang="en-US" sz="2000" b="1">
                <a:solidFill>
                  <a:srgbClr val="0070C0"/>
                </a:solidFill>
                <a:latin typeface="Calibri"/>
                <a:cs typeface="Calibri"/>
              </a:rPr>
              <a:t>Private School Table </a:t>
            </a:r>
          </a:p>
          <a:p>
            <a:pPr>
              <a:buClr>
                <a:srgbClr val="0070C0"/>
              </a:buClr>
              <a:buFont typeface="Wingdings 2" panose="05020102010507070707" pitchFamily="18" charset="2"/>
              <a:buChar char="©"/>
            </a:pPr>
            <a:r>
              <a:rPr lang="en-US" sz="2000">
                <a:latin typeface="Calibri"/>
                <a:cs typeface="Calibri"/>
              </a:rPr>
              <a:t>Select participating or not participating for each private school </a:t>
            </a:r>
          </a:p>
          <a:p>
            <a:pPr>
              <a:buClr>
                <a:srgbClr val="0070C0"/>
              </a:buClr>
              <a:buFont typeface="Wingdings 2" panose="05020102010507070707" pitchFamily="18" charset="2"/>
              <a:buChar char="©"/>
            </a:pPr>
            <a:r>
              <a:rPr lang="en-US" sz="2000">
                <a:latin typeface="Calibri"/>
                <a:cs typeface="Calibri"/>
              </a:rPr>
              <a:t>Some schools in the list may not be eligible, select not participating</a:t>
            </a:r>
          </a:p>
          <a:p>
            <a:pPr>
              <a:buClr>
                <a:srgbClr val="0070C0"/>
              </a:buClr>
              <a:buFont typeface="Wingdings 2" panose="05020102010507070707" pitchFamily="18" charset="2"/>
              <a:buChar char="©"/>
            </a:pPr>
            <a:r>
              <a:rPr lang="en-US" sz="2000">
                <a:latin typeface="Calibri"/>
                <a:cs typeface="Calibri"/>
              </a:rPr>
              <a:t>Indicate the amount of funds each participating schools</a:t>
            </a:r>
          </a:p>
          <a:p>
            <a:endParaRPr lang="en-US" sz="2000">
              <a:latin typeface="Calibri"/>
              <a:cs typeface="Calibri"/>
            </a:endParaRPr>
          </a:p>
          <a:p>
            <a:endParaRPr lang="en-US" sz="2000">
              <a:latin typeface="Calibri"/>
              <a:cs typeface="Calibri"/>
            </a:endParaRPr>
          </a:p>
          <a:p>
            <a:pPr marL="0" indent="0">
              <a:buNone/>
            </a:pPr>
            <a:r>
              <a:rPr lang="en-US" sz="2000" b="1">
                <a:solidFill>
                  <a:srgbClr val="0070C0"/>
                </a:solidFill>
                <a:latin typeface="Calibri"/>
                <a:cs typeface="Calibri"/>
              </a:rPr>
              <a:t>Narrative Box</a:t>
            </a:r>
          </a:p>
          <a:p>
            <a:pPr>
              <a:buClr>
                <a:srgbClr val="0070C0"/>
              </a:buClr>
              <a:buFont typeface="Wingdings 2" panose="05020102010507070707" pitchFamily="18" charset="2"/>
              <a:buChar char="©"/>
            </a:pPr>
            <a:r>
              <a:rPr lang="en-US" sz="2000">
                <a:latin typeface="Calibri"/>
                <a:cs typeface="Calibri"/>
              </a:rPr>
              <a:t>Respond if there are </a:t>
            </a:r>
            <a:r>
              <a:rPr lang="en-US" sz="2000" b="1">
                <a:latin typeface="Calibri"/>
                <a:cs typeface="Calibri"/>
              </a:rPr>
              <a:t>carryover funds from the previous year</a:t>
            </a:r>
            <a:r>
              <a:rPr lang="en-US" sz="2000">
                <a:latin typeface="Calibri"/>
                <a:cs typeface="Calibri"/>
              </a:rPr>
              <a:t>.</a:t>
            </a:r>
            <a:r>
              <a:rPr lang="en-US" sz="2000" b="1">
                <a:latin typeface="Calibri"/>
                <a:cs typeface="Calibri"/>
              </a:rPr>
              <a:t> </a:t>
            </a:r>
          </a:p>
          <a:p>
            <a:pPr>
              <a:buClr>
                <a:srgbClr val="0070C0"/>
              </a:buClr>
              <a:buFont typeface="Wingdings 2" panose="05020102010507070707" pitchFamily="18" charset="2"/>
              <a:buChar char="©"/>
            </a:pPr>
            <a:r>
              <a:rPr lang="en-US" sz="2000">
                <a:latin typeface="Calibri"/>
                <a:cs typeface="Calibri"/>
              </a:rPr>
              <a:t>Explain why and describe</a:t>
            </a:r>
            <a:r>
              <a:rPr lang="en-US" sz="2000">
                <a:solidFill>
                  <a:srgbClr val="FF0000"/>
                </a:solidFill>
                <a:latin typeface="Calibri"/>
                <a:cs typeface="Calibri"/>
              </a:rPr>
              <a:t> </a:t>
            </a:r>
            <a:r>
              <a:rPr lang="en-US" sz="2000">
                <a:latin typeface="Calibri"/>
                <a:cs typeface="Calibri"/>
              </a:rPr>
              <a:t>the LEAs plan for providing additional equitable services.</a:t>
            </a:r>
            <a:endParaRPr lang="en-US" sz="2000"/>
          </a:p>
          <a:p>
            <a:pPr marL="0" indent="0">
              <a:buNone/>
            </a:pPr>
            <a:endParaRPr lang="en-US"/>
          </a:p>
        </p:txBody>
      </p:sp>
    </p:spTree>
    <p:extLst>
      <p:ext uri="{BB962C8B-B14F-4D97-AF65-F5344CB8AC3E}">
        <p14:creationId xmlns:p14="http://schemas.microsoft.com/office/powerpoint/2010/main" val="201042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612169" y="414637"/>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462267" y="1075037"/>
            <a:ext cx="8217300"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4400" spc="25">
                <a:solidFill>
                  <a:srgbClr val="C00000"/>
                </a:solidFill>
                <a:latin typeface="Calibri"/>
                <a:cs typeface="Calibri"/>
              </a:rPr>
              <a:t>Program Overview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Equitable Services for Private School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Consolidated Resource Plan (CRP) Application</a:t>
            </a:r>
            <a:endParaRPr lang="en-US" sz="2800">
              <a:solidFill>
                <a:schemeClr val="accent2">
                  <a:lumMod val="40000"/>
                  <a:lumOff val="60000"/>
                </a:schemeClr>
              </a:solidFill>
            </a:endParaRPr>
          </a:p>
          <a:p>
            <a:pPr algn="l">
              <a:lnSpc>
                <a:spcPct val="130000"/>
              </a:lnSpc>
              <a:buFont typeface="Wingdings 3" charset="2"/>
              <a:buChar char=""/>
            </a:pPr>
            <a:r>
              <a:rPr lang="en-US" sz="2800" spc="25">
                <a:solidFill>
                  <a:schemeClr val="accent2">
                    <a:lumMod val="40000"/>
                    <a:lumOff val="60000"/>
                  </a:schemeClr>
                </a:solidFill>
                <a:latin typeface="Calibri"/>
                <a:cs typeface="Calibri"/>
              </a:rPr>
              <a:t>Budget and other fiscal requirements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End of the Year Expenditure Report</a:t>
            </a:r>
          </a:p>
          <a:p>
            <a:pPr algn="l">
              <a:lnSpc>
                <a:spcPct val="130000"/>
              </a:lnSpc>
              <a:buFont typeface="Wingdings 3" charset="2"/>
              <a:buChar char=""/>
            </a:pPr>
            <a:r>
              <a:rPr lang="en-US" sz="2800" spc="25">
                <a:solidFill>
                  <a:schemeClr val="accent2">
                    <a:lumMod val="40000"/>
                    <a:lumOff val="60000"/>
                  </a:schemeClr>
                </a:solidFill>
                <a:latin typeface="Calibri"/>
                <a:cs typeface="Calibri"/>
              </a:rPr>
              <a:t>References &amp; Resources</a:t>
            </a:r>
          </a:p>
          <a:p>
            <a:pPr algn="l">
              <a:buFont typeface="Wingdings 3" charset="2"/>
              <a:buChar char=""/>
            </a:pPr>
            <a:endParaRPr lang="en-US">
              <a:solidFill>
                <a:srgbClr val="FFFFFF"/>
              </a:solidFill>
            </a:endParaRPr>
          </a:p>
        </p:txBody>
      </p:sp>
      <p:pic>
        <p:nvPicPr>
          <p:cNvPr id="7" name="Picture 6" descr="A picture containing text, sign&#10;&#10;Description automatically generated">
            <a:extLst>
              <a:ext uri="{FF2B5EF4-FFF2-40B4-BE49-F238E27FC236}">
                <a16:creationId xmlns:a16="http://schemas.microsoft.com/office/drawing/2014/main" id="{0686E6E3-1243-8512-1DE8-70E6AB25545E}"/>
              </a:ext>
            </a:extLst>
          </p:cNvPr>
          <p:cNvPicPr>
            <a:picLocks noChangeAspect="1"/>
          </p:cNvPicPr>
          <p:nvPr/>
        </p:nvPicPr>
        <p:blipFill>
          <a:blip r:embed="rId3"/>
          <a:stretch>
            <a:fillRect/>
          </a:stretch>
        </p:blipFill>
        <p:spPr>
          <a:xfrm rot="840000">
            <a:off x="10133004" y="350749"/>
            <a:ext cx="1961408" cy="1968181"/>
          </a:xfrm>
          <a:prstGeom prst="rect">
            <a:avLst/>
          </a:prstGeom>
        </p:spPr>
      </p:pic>
    </p:spTree>
    <p:extLst>
      <p:ext uri="{BB962C8B-B14F-4D97-AF65-F5344CB8AC3E}">
        <p14:creationId xmlns:p14="http://schemas.microsoft.com/office/powerpoint/2010/main" val="2446192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957943" y="447870"/>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Private School Activities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9" name="Diagram 8">
            <a:extLst>
              <a:ext uri="{FF2B5EF4-FFF2-40B4-BE49-F238E27FC236}">
                <a16:creationId xmlns:a16="http://schemas.microsoft.com/office/drawing/2014/main" id="{A9C479A1-B925-20B3-67D3-4CC9C841F01B}"/>
              </a:ext>
            </a:extLst>
          </p:cNvPr>
          <p:cNvGraphicFramePr/>
          <p:nvPr>
            <p:extLst>
              <p:ext uri="{D42A27DB-BD31-4B8C-83A1-F6EECF244321}">
                <p14:modId xmlns:p14="http://schemas.microsoft.com/office/powerpoint/2010/main" val="2804341075"/>
              </p:ext>
            </p:extLst>
          </p:nvPr>
        </p:nvGraphicFramePr>
        <p:xfrm>
          <a:off x="566057" y="1285152"/>
          <a:ext cx="10668000" cy="5124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785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7" y="216946"/>
            <a:ext cx="8596668"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Private School Narratives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Diagram 5">
            <a:extLst>
              <a:ext uri="{FF2B5EF4-FFF2-40B4-BE49-F238E27FC236}">
                <a16:creationId xmlns:a16="http://schemas.microsoft.com/office/drawing/2014/main" id="{12F3667D-AB92-9A07-21DC-30B246FFFEA1}"/>
              </a:ext>
            </a:extLst>
          </p:cNvPr>
          <p:cNvGraphicFramePr/>
          <p:nvPr>
            <p:extLst>
              <p:ext uri="{D42A27DB-BD31-4B8C-83A1-F6EECF244321}">
                <p14:modId xmlns:p14="http://schemas.microsoft.com/office/powerpoint/2010/main" val="1295966880"/>
              </p:ext>
            </p:extLst>
          </p:nvPr>
        </p:nvGraphicFramePr>
        <p:xfrm>
          <a:off x="589970" y="1006028"/>
          <a:ext cx="10754222" cy="543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808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1"/>
            <a:ext cx="3300646" cy="44638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Related Documents </a:t>
            </a:r>
            <a:br>
              <a:rPr lang="en-US">
                <a:solidFill>
                  <a:srgbClr val="0070C0"/>
                </a:solidFill>
                <a:latin typeface="Calibri" panose="020F0502020204030204" pitchFamily="34" charset="0"/>
                <a:cs typeface="Calibri" panose="020F0502020204030204" pitchFamily="34" charset="0"/>
              </a:rPr>
            </a:br>
            <a:r>
              <a:rPr lang="en-US">
                <a:solidFill>
                  <a:srgbClr val="0070C0"/>
                </a:solidFill>
                <a:latin typeface="Calibri" panose="020F0502020204030204" pitchFamily="34" charset="0"/>
                <a:cs typeface="Calibri" panose="020F0502020204030204" pitchFamily="34" charset="0"/>
              </a:rPr>
              <a:t>Page</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191848" y="1179151"/>
            <a:ext cx="5499530" cy="33150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0070C0"/>
              </a:buClr>
              <a:buNone/>
            </a:pPr>
            <a:r>
              <a:rPr lang="en-US" sz="2400" b="1">
                <a:solidFill>
                  <a:srgbClr val="0070C0"/>
                </a:solidFill>
                <a:latin typeface="Calibri" panose="020F0502020204030204" pitchFamily="34" charset="0"/>
                <a:cs typeface="Calibri" panose="020F0502020204030204" pitchFamily="34" charset="0"/>
              </a:rPr>
              <a:t>Initial Application Documents</a:t>
            </a:r>
          </a:p>
          <a:p>
            <a:pPr>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Equitable Services Calculator </a:t>
            </a:r>
          </a:p>
          <a:p>
            <a:pPr>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Equitable Services Consultation Documentation </a:t>
            </a:r>
          </a:p>
          <a:p>
            <a:pPr>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Title IV-A Funded Job Descriptions</a:t>
            </a:r>
          </a:p>
          <a:p>
            <a:pPr marL="0" indent="0">
              <a:buClr>
                <a:srgbClr val="0070C0"/>
              </a:buClr>
              <a:buNone/>
            </a:pPr>
            <a:endParaRPr lang="en-US" sz="2400" b="1">
              <a:latin typeface="Calibri" panose="020F0502020204030204" pitchFamily="34" charset="0"/>
              <a:cs typeface="Calibri" panose="020F0502020204030204" pitchFamily="34" charset="0"/>
            </a:endParaRPr>
          </a:p>
          <a:p>
            <a:pPr marL="0" indent="0">
              <a:buClr>
                <a:srgbClr val="0070C0"/>
              </a:buClr>
              <a:buNone/>
            </a:pPr>
            <a:endParaRPr lang="en-US" sz="2400" b="1">
              <a:latin typeface="Calibri" panose="020F0502020204030204" pitchFamily="34" charset="0"/>
              <a:cs typeface="Calibri" panose="020F0502020204030204" pitchFamily="34" charset="0"/>
            </a:endParaRPr>
          </a:p>
          <a:p>
            <a:pPr marL="0" indent="0">
              <a:buClr>
                <a:srgbClr val="0070C0"/>
              </a:buClr>
              <a:buNone/>
            </a:pPr>
            <a:r>
              <a:rPr lang="en-US" sz="2400" b="1">
                <a:solidFill>
                  <a:srgbClr val="0070C0"/>
                </a:solidFill>
                <a:latin typeface="Calibri" panose="020F0502020204030204" pitchFamily="34" charset="0"/>
                <a:cs typeface="Calibri" panose="020F0502020204030204" pitchFamily="34" charset="0"/>
              </a:rPr>
              <a:t>Amended Documents</a:t>
            </a:r>
          </a:p>
          <a:p>
            <a:pPr>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Equitable Services Calculator (amended)</a:t>
            </a:r>
          </a:p>
        </p:txBody>
      </p:sp>
    </p:spTree>
    <p:extLst>
      <p:ext uri="{BB962C8B-B14F-4D97-AF65-F5344CB8AC3E}">
        <p14:creationId xmlns:p14="http://schemas.microsoft.com/office/powerpoint/2010/main" val="2055154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Title IV-A: Budget Reserves</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F90D2191-B0FD-A778-75C6-029E81F6EAF0}"/>
              </a:ext>
            </a:extLst>
          </p:cNvPr>
          <p:cNvSpPr txBox="1"/>
          <p:nvPr/>
        </p:nvSpPr>
        <p:spPr>
          <a:xfrm>
            <a:off x="926882" y="5200248"/>
            <a:ext cx="8859669" cy="707886"/>
          </a:xfrm>
          <a:prstGeom prst="rect">
            <a:avLst/>
          </a:prstGeom>
          <a:noFill/>
        </p:spPr>
        <p:txBody>
          <a:bodyPr wrap="square" rtlCol="0">
            <a:spAutoFit/>
          </a:bodyPr>
          <a:lstStyle/>
          <a:p>
            <a:r>
              <a:rPr lang="en-US" sz="2000">
                <a:latin typeface="Calibri" panose="020F0502020204030204" pitchFamily="34" charset="0"/>
                <a:cs typeface="Calibri" panose="020F0502020204030204" pitchFamily="34" charset="0"/>
              </a:rPr>
              <a:t>LEAs need to track these expenditures and be prepared to report out as part of their Final Expenditure Report. </a:t>
            </a:r>
          </a:p>
        </p:txBody>
      </p:sp>
      <p:sp>
        <p:nvSpPr>
          <p:cNvPr id="5" name="Content Placeholder 6">
            <a:extLst>
              <a:ext uri="{FF2B5EF4-FFF2-40B4-BE49-F238E27FC236}">
                <a16:creationId xmlns:a16="http://schemas.microsoft.com/office/drawing/2014/main" id="{15BA5167-78E9-A735-84CC-B201CF38D91B}"/>
              </a:ext>
            </a:extLst>
          </p:cNvPr>
          <p:cNvSpPr txBox="1">
            <a:spLocks/>
          </p:cNvSpPr>
          <p:nvPr/>
        </p:nvSpPr>
        <p:spPr>
          <a:xfrm>
            <a:off x="926882" y="2102052"/>
            <a:ext cx="4183063" cy="38798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Administration</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Well-rounded Education Opportunities</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Safe and Healthy Students</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Effective Use of Technology</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Technology Infrastructure</a:t>
            </a:r>
          </a:p>
          <a:p>
            <a:endParaRPr lang="en-US"/>
          </a:p>
        </p:txBody>
      </p:sp>
      <p:sp>
        <p:nvSpPr>
          <p:cNvPr id="6" name="Content Placeholder 4">
            <a:extLst>
              <a:ext uri="{FF2B5EF4-FFF2-40B4-BE49-F238E27FC236}">
                <a16:creationId xmlns:a16="http://schemas.microsoft.com/office/drawing/2014/main" id="{A61B81FB-7C43-FFC8-3BE1-A78C068423E9}"/>
              </a:ext>
            </a:extLst>
          </p:cNvPr>
          <p:cNvSpPr txBox="1">
            <a:spLocks/>
          </p:cNvSpPr>
          <p:nvPr/>
        </p:nvSpPr>
        <p:spPr>
          <a:xfrm>
            <a:off x="5186619" y="2102522"/>
            <a:ext cx="5181600" cy="35636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Private School: Well-rounded </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Private School: Safe and Healthy </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Private School: Effective Use of Technology</a:t>
            </a:r>
          </a:p>
          <a:p>
            <a:pPr>
              <a:spcBef>
                <a:spcPts val="1200"/>
              </a:spcBef>
              <a:buClr>
                <a:srgbClr val="0070C0"/>
              </a:buClr>
              <a:buFont typeface="Wingdings 2" panose="05020102010507070707" pitchFamily="18" charset="2"/>
              <a:buChar char="©"/>
            </a:pPr>
            <a:r>
              <a:rPr lang="en-US" sz="2000">
                <a:latin typeface="Calibri" panose="020F0502020204030204" pitchFamily="34" charset="0"/>
                <a:cs typeface="Calibri" panose="020F0502020204030204" pitchFamily="34" charset="0"/>
              </a:rPr>
              <a:t>Private School: Technology Infrastructure</a:t>
            </a:r>
          </a:p>
          <a:p>
            <a:endParaRPr lang="en-US"/>
          </a:p>
        </p:txBody>
      </p:sp>
      <p:sp>
        <p:nvSpPr>
          <p:cNvPr id="9" name="TextBox 8">
            <a:extLst>
              <a:ext uri="{FF2B5EF4-FFF2-40B4-BE49-F238E27FC236}">
                <a16:creationId xmlns:a16="http://schemas.microsoft.com/office/drawing/2014/main" id="{52CBE45F-10A3-B243-1B5C-2001B8AB9D38}"/>
              </a:ext>
            </a:extLst>
          </p:cNvPr>
          <p:cNvSpPr txBox="1"/>
          <p:nvPr/>
        </p:nvSpPr>
        <p:spPr>
          <a:xfrm>
            <a:off x="842597" y="1269264"/>
            <a:ext cx="7315598" cy="400110"/>
          </a:xfrm>
          <a:prstGeom prst="rect">
            <a:avLst/>
          </a:prstGeom>
          <a:noFill/>
        </p:spPr>
        <p:txBody>
          <a:bodyPr wrap="square" rtlCol="0">
            <a:spAutoFit/>
          </a:bodyPr>
          <a:lstStyle/>
          <a:p>
            <a:r>
              <a:rPr lang="en-US" sz="2000">
                <a:latin typeface="Calibri" panose="020F0502020204030204" pitchFamily="34" charset="0"/>
                <a:cs typeface="Calibri" panose="020F0502020204030204" pitchFamily="34" charset="0"/>
              </a:rPr>
              <a:t>Every budget items needs a reserve:</a:t>
            </a:r>
          </a:p>
        </p:txBody>
      </p:sp>
    </p:spTree>
    <p:extLst>
      <p:ext uri="{BB962C8B-B14F-4D97-AF65-F5344CB8AC3E}">
        <p14:creationId xmlns:p14="http://schemas.microsoft.com/office/powerpoint/2010/main" val="3623357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968441" y="529671"/>
            <a:ext cx="10015900" cy="1320800"/>
          </a:xfrm>
        </p:spPr>
        <p:txBody>
          <a:bodyPr>
            <a:normAutofit/>
          </a:bodyPr>
          <a:lstStyle/>
          <a:p>
            <a:r>
              <a:rPr lang="en-US" sz="3600">
                <a:solidFill>
                  <a:srgbClr val="0070C0"/>
                </a:solidFill>
              </a:rPr>
              <a:t>Creating a Winning Budget</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6" descr="Image result for clipart money">
            <a:extLst>
              <a:ext uri="{FF2B5EF4-FFF2-40B4-BE49-F238E27FC236}">
                <a16:creationId xmlns:a16="http://schemas.microsoft.com/office/drawing/2014/main" id="{A88038EE-EC96-9561-B7E8-831852A49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4320" y="1198008"/>
            <a:ext cx="1304925" cy="1304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065ED1CD-DEAC-4FB2-9B51-D083ACB126D4}"/>
              </a:ext>
            </a:extLst>
          </p:cNvPr>
          <p:cNvGraphicFramePr/>
          <p:nvPr>
            <p:extLst>
              <p:ext uri="{D42A27DB-BD31-4B8C-83A1-F6EECF244321}">
                <p14:modId xmlns:p14="http://schemas.microsoft.com/office/powerpoint/2010/main" val="3680957313"/>
              </p:ext>
            </p:extLst>
          </p:nvPr>
        </p:nvGraphicFramePr>
        <p:xfrm>
          <a:off x="-2803067" y="1467609"/>
          <a:ext cx="14870184" cy="4728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0845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Prior Year Outcomes Report</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D7477F54-EBC8-E8CD-96C0-958988E36CB1}"/>
              </a:ext>
            </a:extLst>
          </p:cNvPr>
          <p:cNvPicPr>
            <a:picLocks noChangeAspect="1"/>
          </p:cNvPicPr>
          <p:nvPr/>
        </p:nvPicPr>
        <p:blipFill rotWithShape="1">
          <a:blip r:embed="rId4"/>
          <a:srcRect t="17489"/>
          <a:stretch/>
        </p:blipFill>
        <p:spPr>
          <a:xfrm>
            <a:off x="2767158" y="1206080"/>
            <a:ext cx="6135368" cy="2027313"/>
          </a:xfrm>
          <a:prstGeom prst="rect">
            <a:avLst/>
          </a:prstGeom>
        </p:spPr>
      </p:pic>
      <p:graphicFrame>
        <p:nvGraphicFramePr>
          <p:cNvPr id="5" name="Diagram 5">
            <a:extLst>
              <a:ext uri="{FF2B5EF4-FFF2-40B4-BE49-F238E27FC236}">
                <a16:creationId xmlns:a16="http://schemas.microsoft.com/office/drawing/2014/main" id="{E6EDDB3C-5C98-1E06-155F-D86DDE63EFCF}"/>
              </a:ext>
            </a:extLst>
          </p:cNvPr>
          <p:cNvGraphicFramePr/>
          <p:nvPr>
            <p:extLst>
              <p:ext uri="{D42A27DB-BD31-4B8C-83A1-F6EECF244321}">
                <p14:modId xmlns:p14="http://schemas.microsoft.com/office/powerpoint/2010/main" val="708792923"/>
              </p:ext>
            </p:extLst>
          </p:nvPr>
        </p:nvGraphicFramePr>
        <p:xfrm>
          <a:off x="1902294" y="2355662"/>
          <a:ext cx="8039841" cy="52268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79670" y="129746"/>
            <a:ext cx="914400" cy="914400"/>
          </a:xfrm>
          <a:prstGeom prst="rect">
            <a:avLst/>
          </a:prstGeom>
        </p:spPr>
      </p:pic>
    </p:spTree>
    <p:extLst>
      <p:ext uri="{BB962C8B-B14F-4D97-AF65-F5344CB8AC3E}">
        <p14:creationId xmlns:p14="http://schemas.microsoft.com/office/powerpoint/2010/main" val="2560967935"/>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954601" y="307395"/>
            <a:ext cx="10015900"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Prior Year Outcomes Report</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32" name="Diagram 332">
            <a:extLst>
              <a:ext uri="{FF2B5EF4-FFF2-40B4-BE49-F238E27FC236}">
                <a16:creationId xmlns:a16="http://schemas.microsoft.com/office/drawing/2014/main" id="{B987ADFD-7103-31B6-39DE-0C84E1367FBC}"/>
              </a:ext>
            </a:extLst>
          </p:cNvPr>
          <p:cNvGraphicFramePr/>
          <p:nvPr>
            <p:extLst>
              <p:ext uri="{D42A27DB-BD31-4B8C-83A1-F6EECF244321}">
                <p14:modId xmlns:p14="http://schemas.microsoft.com/office/powerpoint/2010/main" val="2883567362"/>
              </p:ext>
            </p:extLst>
          </p:nvPr>
        </p:nvGraphicFramePr>
        <p:xfrm>
          <a:off x="1024583" y="1550967"/>
          <a:ext cx="10266402" cy="545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36" name="Graphic 2036" descr="Checkmark with solid fill">
            <a:extLst>
              <a:ext uri="{FF2B5EF4-FFF2-40B4-BE49-F238E27FC236}">
                <a16:creationId xmlns:a16="http://schemas.microsoft.com/office/drawing/2014/main" id="{E5A60752-7A15-4513-06BB-38F264EC33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26560" y="1378390"/>
            <a:ext cx="914400" cy="914400"/>
          </a:xfrm>
          <a:prstGeom prst="rect">
            <a:avLst/>
          </a:prstGeom>
        </p:spPr>
      </p:pic>
      <p:pic>
        <p:nvPicPr>
          <p:cNvPr id="2037" name="Graphic 2037" descr="Clock with solid fill">
            <a:extLst>
              <a:ext uri="{FF2B5EF4-FFF2-40B4-BE49-F238E27FC236}">
                <a16:creationId xmlns:a16="http://schemas.microsoft.com/office/drawing/2014/main" id="{B29BAD43-DC9C-984B-A136-F4F1B43600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83344" y="1378390"/>
            <a:ext cx="914400" cy="914400"/>
          </a:xfrm>
          <a:prstGeom prst="rect">
            <a:avLst/>
          </a:prstGeom>
        </p:spPr>
      </p:pic>
      <p:pic>
        <p:nvPicPr>
          <p:cNvPr id="2038" name="Graphic 2038" descr="Bullseye with solid fill">
            <a:extLst>
              <a:ext uri="{FF2B5EF4-FFF2-40B4-BE49-F238E27FC236}">
                <a16:creationId xmlns:a16="http://schemas.microsoft.com/office/drawing/2014/main" id="{CF7CD23D-3A0E-2206-A6D5-9B19E59129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75896" y="1378390"/>
            <a:ext cx="914400" cy="914400"/>
          </a:xfrm>
          <a:prstGeom prst="rect">
            <a:avLst/>
          </a:prstGeom>
        </p:spPr>
      </p:pic>
    </p:spTree>
    <p:extLst>
      <p:ext uri="{BB962C8B-B14F-4D97-AF65-F5344CB8AC3E}">
        <p14:creationId xmlns:p14="http://schemas.microsoft.com/office/powerpoint/2010/main" val="4083662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E15B4C4C-6F7E-8A25-3593-48B9B82EE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268" y="1214960"/>
            <a:ext cx="4589463" cy="4591050"/>
          </a:xfrm>
          <a:prstGeom prst="rect">
            <a:avLst/>
          </a:prstGeom>
        </p:spPr>
      </p:pic>
    </p:spTree>
    <p:extLst>
      <p:ext uri="{BB962C8B-B14F-4D97-AF65-F5344CB8AC3E}">
        <p14:creationId xmlns:p14="http://schemas.microsoft.com/office/powerpoint/2010/main" val="1796085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ctrTitle"/>
          </p:nvPr>
        </p:nvSpPr>
        <p:spPr>
          <a:xfrm>
            <a:off x="7459496" y="2473722"/>
            <a:ext cx="4512989" cy="1690423"/>
          </a:xfrm>
        </p:spPr>
        <p:txBody>
          <a:bodyPr vert="horz" lIns="91440" tIns="45720" rIns="91440" bIns="45720" rtlCol="0" anchor="ctr">
            <a:normAutofit/>
          </a:bodyPr>
          <a:lstStyle/>
          <a:p>
            <a:pPr algn="l"/>
            <a:r>
              <a:rPr lang="en-US" sz="3600">
                <a:solidFill>
                  <a:srgbClr val="FFFFFF"/>
                </a:solidFill>
                <a:latin typeface="Calibri" panose="020F0502020204030204" pitchFamily="34" charset="0"/>
                <a:cs typeface="Calibri" panose="020F0502020204030204" pitchFamily="34" charset="0"/>
              </a:rPr>
              <a:t>and other fiscal requirements</a:t>
            </a:r>
          </a:p>
        </p:txBody>
      </p:sp>
      <p:pic>
        <p:nvPicPr>
          <p:cNvPr id="4" name="Picture 3">
            <a:extLst>
              <a:ext uri="{FF2B5EF4-FFF2-40B4-BE49-F238E27FC236}">
                <a16:creationId xmlns:a16="http://schemas.microsoft.com/office/drawing/2014/main" id="{D67A79B9-D309-35D9-C136-9A56C7176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91" y="1710262"/>
            <a:ext cx="4494895" cy="2753124"/>
          </a:xfrm>
          <a:prstGeom prst="rect">
            <a:avLst/>
          </a:prstGeom>
        </p:spPr>
      </p:pic>
      <p:pic>
        <p:nvPicPr>
          <p:cNvPr id="3"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857444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515230" y="469483"/>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515230" y="1311537"/>
            <a:ext cx="12650752"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chemeClr val="accent2">
                    <a:lumMod val="40000"/>
                    <a:lumOff val="60000"/>
                  </a:schemeClr>
                </a:solidFill>
                <a:latin typeface="Calibri"/>
                <a:cs typeface="Calibri"/>
              </a:rPr>
              <a:t>Program Overview</a:t>
            </a:r>
            <a:r>
              <a:rPr lang="en-US" sz="2800" spc="25">
                <a:solidFill>
                  <a:srgbClr val="C00000"/>
                </a:solidFill>
                <a:latin typeface="Calibri"/>
                <a:cs typeface="Calibri"/>
              </a:rPr>
              <a:t>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Equitable Services for Private School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Consolidated Resource Plan (CRP) Application</a:t>
            </a:r>
          </a:p>
          <a:p>
            <a:pPr algn="l">
              <a:lnSpc>
                <a:spcPct val="130000"/>
              </a:lnSpc>
              <a:buFont typeface="Wingdings 3" charset="2"/>
              <a:buChar char=""/>
            </a:pPr>
            <a:r>
              <a:rPr lang="en-US" sz="4400" spc="25">
                <a:solidFill>
                  <a:srgbClr val="C00000"/>
                </a:solidFill>
                <a:latin typeface="Calibri"/>
                <a:cs typeface="Calibri"/>
              </a:rPr>
              <a:t>Budget and other fiscal requirements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End of the Year Expenditure Report</a:t>
            </a:r>
          </a:p>
          <a:p>
            <a:pPr algn="l">
              <a:lnSpc>
                <a:spcPct val="130000"/>
              </a:lnSpc>
              <a:buFont typeface="Wingdings 3" charset="2"/>
              <a:buChar char=""/>
            </a:pPr>
            <a:r>
              <a:rPr lang="en-US" sz="2800" spc="25">
                <a:solidFill>
                  <a:schemeClr val="accent2">
                    <a:lumMod val="40000"/>
                    <a:lumOff val="60000"/>
                  </a:schemeClr>
                </a:solidFill>
                <a:latin typeface="Calibri"/>
                <a:cs typeface="Calibri"/>
              </a:rPr>
              <a:t>References &amp; Resources</a:t>
            </a:r>
          </a:p>
          <a:p>
            <a:pPr algn="l">
              <a:buFont typeface="Wingdings 3" charset="2"/>
              <a:buChar char=""/>
            </a:pPr>
            <a:endParaRPr lang="en-US">
              <a:solidFill>
                <a:srgbClr val="FFFFFF"/>
              </a:solidFill>
            </a:endParaRPr>
          </a:p>
        </p:txBody>
      </p:sp>
      <p:pic>
        <p:nvPicPr>
          <p:cNvPr id="6" name="Picture 6">
            <a:extLst>
              <a:ext uri="{FF2B5EF4-FFF2-40B4-BE49-F238E27FC236}">
                <a16:creationId xmlns:a16="http://schemas.microsoft.com/office/drawing/2014/main" id="{ABE38DC3-61BA-AC71-A0DC-446AD252FE7A}"/>
              </a:ext>
            </a:extLst>
          </p:cNvPr>
          <p:cNvPicPr>
            <a:picLocks noChangeAspect="1"/>
          </p:cNvPicPr>
          <p:nvPr/>
        </p:nvPicPr>
        <p:blipFill>
          <a:blip r:embed="rId3"/>
          <a:stretch>
            <a:fillRect/>
          </a:stretch>
        </p:blipFill>
        <p:spPr>
          <a:xfrm rot="840000">
            <a:off x="10158236" y="440691"/>
            <a:ext cx="1961408" cy="1968181"/>
          </a:xfrm>
          <a:prstGeom prst="rect">
            <a:avLst/>
          </a:prstGeom>
        </p:spPr>
      </p:pic>
    </p:spTree>
    <p:extLst>
      <p:ext uri="{BB962C8B-B14F-4D97-AF65-F5344CB8AC3E}">
        <p14:creationId xmlns:p14="http://schemas.microsoft.com/office/powerpoint/2010/main" val="22325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1148150" y="419895"/>
            <a:ext cx="8596668" cy="1320800"/>
          </a:xfrm>
        </p:spPr>
        <p:txBody>
          <a:bodyPr>
            <a:normAutofit/>
          </a:bodyPr>
          <a:lstStyle/>
          <a:p>
            <a:r>
              <a:rPr lang="en-US" spc="25">
                <a:solidFill>
                  <a:srgbClr val="0070C0"/>
                </a:solidFill>
                <a:effectLst/>
                <a:latin typeface="Calibri"/>
                <a:ea typeface="Times New Roman" panose="02020603050405020304" pitchFamily="18" charset="0"/>
                <a:cs typeface="Calibri"/>
              </a:rPr>
              <a:t>Title IV-A Student Support &amp; Academic Enrichment Grant </a:t>
            </a:r>
            <a:r>
              <a:rPr lang="en-US" spc="25">
                <a:solidFill>
                  <a:srgbClr val="0070C0"/>
                </a:solidFill>
                <a:latin typeface="Calibri"/>
                <a:ea typeface="Times New Roman" panose="02020603050405020304" pitchFamily="18" charset="0"/>
                <a:cs typeface="Calibri"/>
              </a:rPr>
              <a:t>P</a:t>
            </a:r>
            <a:r>
              <a:rPr lang="en-US" spc="25">
                <a:solidFill>
                  <a:srgbClr val="0070C0"/>
                </a:solidFill>
                <a:effectLst/>
                <a:latin typeface="Calibri"/>
                <a:ea typeface="Times New Roman" panose="02020603050405020304" pitchFamily="18" charset="0"/>
                <a:cs typeface="Calibri"/>
              </a:rPr>
              <a:t>rogram</a:t>
            </a:r>
            <a:endParaRPr lang="en-US">
              <a:solidFill>
                <a:srgbClr val="0070C0"/>
              </a:solidFill>
              <a:latin typeface="Calibri"/>
              <a:cs typeface="Calibri"/>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B7FBAA1-B38D-492B-979B-F91E233FB441}"/>
              </a:ext>
            </a:extLst>
          </p:cNvPr>
          <p:cNvSpPr>
            <a:spLocks noGrp="1"/>
          </p:cNvSpPr>
          <p:nvPr>
            <p:ph idx="1"/>
          </p:nvPr>
        </p:nvSpPr>
        <p:spPr>
          <a:xfrm>
            <a:off x="1230922" y="1946031"/>
            <a:ext cx="9507100" cy="4095331"/>
          </a:xfrm>
        </p:spPr>
        <p:txBody>
          <a:bodyPr vert="horz" lIns="91440" tIns="45720" rIns="91440" bIns="45720" rtlCol="0" anchor="t">
            <a:normAutofit lnSpcReduction="10000"/>
          </a:bodyPr>
          <a:lstStyle/>
          <a:p>
            <a:pPr>
              <a:buClr>
                <a:srgbClr val="0070C0"/>
              </a:buClr>
              <a:buFont typeface="Wingdings 2" panose="05020102010507070707" pitchFamily="18" charset="2"/>
              <a:buChar char=""/>
            </a:pPr>
            <a:r>
              <a:rPr lang="en-US" sz="2200">
                <a:solidFill>
                  <a:schemeClr val="tx1">
                    <a:lumMod val="85000"/>
                    <a:lumOff val="15000"/>
                  </a:schemeClr>
                </a:solidFill>
                <a:latin typeface="Calibri"/>
                <a:cs typeface="Calibri"/>
              </a:rPr>
              <a:t>The Elementary and Secondary Education Act (ESEA) was originally authorized in 1965.</a:t>
            </a:r>
          </a:p>
          <a:p>
            <a:pPr>
              <a:buClr>
                <a:srgbClr val="0070C0"/>
              </a:buClr>
              <a:buFont typeface="Wingdings 2" panose="05020102010507070707" pitchFamily="18" charset="2"/>
              <a:buChar char=""/>
            </a:pPr>
            <a:r>
              <a:rPr lang="en-US" sz="2200">
                <a:solidFill>
                  <a:schemeClr val="tx1">
                    <a:lumMod val="85000"/>
                    <a:lumOff val="15000"/>
                  </a:schemeClr>
                </a:solidFill>
                <a:latin typeface="Calibri"/>
                <a:cs typeface="Calibri"/>
              </a:rPr>
              <a:t>ESEA was reauthorized in 2015, and is known as the Every Student Succeeds Act (ESSA).</a:t>
            </a:r>
          </a:p>
          <a:p>
            <a:pPr>
              <a:buClr>
                <a:srgbClr val="0070C0"/>
              </a:buClr>
              <a:buFont typeface="Wingdings 2" panose="05020102010507070707" pitchFamily="18" charset="2"/>
              <a:buChar char=""/>
            </a:pPr>
            <a:r>
              <a:rPr lang="en-US" sz="2200">
                <a:solidFill>
                  <a:schemeClr val="tx1">
                    <a:lumMod val="85000"/>
                    <a:lumOff val="15000"/>
                  </a:schemeClr>
                </a:solidFill>
                <a:latin typeface="Calibri"/>
                <a:cs typeface="Calibri"/>
              </a:rPr>
              <a:t>Title IV-A was included for the first time.</a:t>
            </a:r>
          </a:p>
          <a:p>
            <a:pPr>
              <a:buClr>
                <a:srgbClr val="0070C0"/>
              </a:buClr>
              <a:buFont typeface="Wingdings 2" panose="05020102010507070707" pitchFamily="18" charset="2"/>
              <a:buChar char=""/>
            </a:pPr>
            <a:r>
              <a:rPr lang="en-US" sz="2200">
                <a:solidFill>
                  <a:schemeClr val="tx1">
                    <a:lumMod val="85000"/>
                    <a:lumOff val="15000"/>
                  </a:schemeClr>
                </a:solidFill>
                <a:latin typeface="Calibri"/>
                <a:cs typeface="Calibri"/>
              </a:rPr>
              <a:t>It allows LEAs to tailor investments based on the needs of their unique student populations in three content areas: </a:t>
            </a:r>
            <a:r>
              <a:rPr lang="en-US" sz="2200" b="1">
                <a:solidFill>
                  <a:schemeClr val="tx1">
                    <a:lumMod val="85000"/>
                    <a:lumOff val="15000"/>
                  </a:schemeClr>
                </a:solidFill>
                <a:latin typeface="Calibri"/>
                <a:cs typeface="Calibri"/>
              </a:rPr>
              <a:t>well-rounded education, safe and healthy students and effective use of technology.</a:t>
            </a:r>
          </a:p>
          <a:p>
            <a:pPr>
              <a:buClr>
                <a:srgbClr val="0070C0"/>
              </a:buClr>
              <a:buFont typeface="Wingdings 2" panose="05020102010507070707" pitchFamily="18" charset="2"/>
              <a:buChar char=""/>
            </a:pPr>
            <a:r>
              <a:rPr lang="en-US" sz="2200">
                <a:solidFill>
                  <a:schemeClr val="tx1">
                    <a:lumMod val="85000"/>
                    <a:lumOff val="15000"/>
                  </a:schemeClr>
                </a:solidFill>
                <a:latin typeface="Calibri"/>
                <a:cs typeface="Calibri"/>
              </a:rPr>
              <a:t>USED encourages LEAs to coordinate the use of these funds with other ESEA programs whenever possible.</a:t>
            </a:r>
            <a:endParaRPr lang="en-US">
              <a:solidFill>
                <a:schemeClr val="tx1">
                  <a:lumMod val="85000"/>
                  <a:lumOff val="1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lgn="r">
              <a:buNone/>
            </a:pPr>
            <a:r>
              <a:rPr lang="en-US">
                <a:latin typeface="Calibri"/>
                <a:cs typeface="Calibri"/>
                <a:hlinkClick r:id="rId3">
                  <a:extLst>
                    <a:ext uri="{A12FA001-AC4F-418D-AE19-62706E023703}">
                      <ahyp:hlinkClr xmlns:ahyp="http://schemas.microsoft.com/office/drawing/2018/hyperlinkcolor" val="tx"/>
                    </a:ext>
                  </a:extLst>
                </a:hlinkClick>
              </a:rPr>
              <a:t>Searchable Title IV-A Statute </a:t>
            </a:r>
            <a:endParaRPr lang="en-US">
              <a:latin typeface="Calibri" panose="020F0502020204030204" pitchFamily="34" charset="0"/>
              <a:cs typeface="Calibri" panose="020F0502020204030204" pitchFamily="34" charset="0"/>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4555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881783" y="1255473"/>
            <a:ext cx="3300646" cy="3590434"/>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TIV-A</a:t>
            </a:r>
            <a:br>
              <a:rPr lang="en-US">
                <a:solidFill>
                  <a:srgbClr val="0070C0"/>
                </a:solidFill>
                <a:latin typeface="Calibri" panose="020F0502020204030204" pitchFamily="34" charset="0"/>
                <a:cs typeface="Calibri" panose="020F0502020204030204" pitchFamily="34" charset="0"/>
              </a:rPr>
            </a:br>
            <a:r>
              <a:rPr lang="en-US">
                <a:solidFill>
                  <a:srgbClr val="0070C0"/>
                </a:solidFill>
                <a:latin typeface="Calibri" panose="020F0502020204030204" pitchFamily="34" charset="0"/>
                <a:cs typeface="Calibri" panose="020F0502020204030204" pitchFamily="34" charset="0"/>
              </a:rPr>
              <a:t>Expenditure Rules </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4999146" y="1762068"/>
            <a:ext cx="5725956" cy="45022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20-20-Something Rule</a:t>
            </a:r>
          </a:p>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15% Technology Infrastructure Cap</a:t>
            </a:r>
          </a:p>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2% Cap for Direct Administration Costs</a:t>
            </a:r>
          </a:p>
          <a:p>
            <a:pPr>
              <a:spcBef>
                <a:spcPts val="1200"/>
              </a:spcBef>
              <a:buClr>
                <a:srgbClr val="0070C0"/>
              </a:buClr>
              <a:buFont typeface="Wingdings 2" panose="05020102010507070707" pitchFamily="18" charset="2"/>
              <a:buChar char="©"/>
            </a:pPr>
            <a:endParaRPr lang="en-US" sz="2400">
              <a:latin typeface="Calibri" panose="020F0502020204030204" pitchFamily="34" charset="0"/>
              <a:cs typeface="Calibri" panose="020F0502020204030204" pitchFamily="34" charset="0"/>
            </a:endParaRPr>
          </a:p>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Supplement Not Supplant </a:t>
            </a:r>
          </a:p>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Allowable Costs</a:t>
            </a:r>
          </a:p>
          <a:p>
            <a:pPr>
              <a:spcBef>
                <a:spcPts val="1200"/>
              </a:spcBef>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Determining Funds for Equitable Services</a:t>
            </a:r>
          </a:p>
          <a:p>
            <a:pPr>
              <a:spcBef>
                <a:spcPts val="1200"/>
              </a:spcBef>
              <a:buClr>
                <a:srgbClr val="0070C0"/>
              </a:buClr>
              <a:buFont typeface="Wingdings 2" panose="05020102010507070707" pitchFamily="18" charset="2"/>
              <a:buChar char="©"/>
            </a:pPr>
            <a:endParaRPr lang="en-US"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129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1006923" y="43816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20-20-Some Portion Rule</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3" name="Group 2">
            <a:extLst>
              <a:ext uri="{FF2B5EF4-FFF2-40B4-BE49-F238E27FC236}">
                <a16:creationId xmlns:a16="http://schemas.microsoft.com/office/drawing/2014/main" id="{4D0963C7-E6B3-C24D-DB4C-EA1B351021DF}"/>
              </a:ext>
            </a:extLst>
          </p:cNvPr>
          <p:cNvGrpSpPr/>
          <p:nvPr/>
        </p:nvGrpSpPr>
        <p:grpSpPr>
          <a:xfrm>
            <a:off x="748979" y="1337735"/>
            <a:ext cx="6957399" cy="4924342"/>
            <a:chOff x="549723" y="1213190"/>
            <a:chExt cx="6177405" cy="4286726"/>
          </a:xfrm>
        </p:grpSpPr>
        <p:graphicFrame>
          <p:nvGraphicFramePr>
            <p:cNvPr id="5" name="Diagram 4">
              <a:extLst>
                <a:ext uri="{FF2B5EF4-FFF2-40B4-BE49-F238E27FC236}">
                  <a16:creationId xmlns:a16="http://schemas.microsoft.com/office/drawing/2014/main" id="{89C2759A-0EB8-B5D8-A6D3-9ED1A426A9F3}"/>
                </a:ext>
              </a:extLst>
            </p:cNvPr>
            <p:cNvGraphicFramePr/>
            <p:nvPr>
              <p:extLst>
                <p:ext uri="{D42A27DB-BD31-4B8C-83A1-F6EECF244321}">
                  <p14:modId xmlns:p14="http://schemas.microsoft.com/office/powerpoint/2010/main" val="1555205216"/>
                </p:ext>
              </p:extLst>
            </p:nvPr>
          </p:nvGraphicFramePr>
          <p:xfrm>
            <a:off x="549723" y="1999584"/>
            <a:ext cx="6177405" cy="3500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DD1096F2-9552-9C20-5F1F-613FCD5B395C}"/>
                </a:ext>
              </a:extLst>
            </p:cNvPr>
            <p:cNvSpPr/>
            <p:nvPr/>
          </p:nvSpPr>
          <p:spPr>
            <a:xfrm>
              <a:off x="1049790" y="1215057"/>
              <a:ext cx="914400" cy="904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400" b="1">
                  <a:latin typeface="Arial Black" panose="020B0A04020102020204" pitchFamily="34" charset="0"/>
                </a:rPr>
                <a:t>20% MIN</a:t>
              </a:r>
            </a:p>
          </p:txBody>
        </p:sp>
        <p:sp>
          <p:nvSpPr>
            <p:cNvPr id="7" name="Oval 6">
              <a:extLst>
                <a:ext uri="{FF2B5EF4-FFF2-40B4-BE49-F238E27FC236}">
                  <a16:creationId xmlns:a16="http://schemas.microsoft.com/office/drawing/2014/main" id="{17D37DA7-2516-3805-4B8F-0327B9BA28A0}"/>
                </a:ext>
              </a:extLst>
            </p:cNvPr>
            <p:cNvSpPr/>
            <p:nvPr/>
          </p:nvSpPr>
          <p:spPr>
            <a:xfrm>
              <a:off x="3220302" y="1213190"/>
              <a:ext cx="914400" cy="904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400" b="1">
                  <a:latin typeface="Arial Black" panose="020B0A04020102020204" pitchFamily="34" charset="0"/>
                </a:rPr>
                <a:t>20% MIN</a:t>
              </a:r>
            </a:p>
          </p:txBody>
        </p:sp>
        <p:sp>
          <p:nvSpPr>
            <p:cNvPr id="9" name="Rectangle 8">
              <a:extLst>
                <a:ext uri="{FF2B5EF4-FFF2-40B4-BE49-F238E27FC236}">
                  <a16:creationId xmlns:a16="http://schemas.microsoft.com/office/drawing/2014/main" id="{B3252B46-4A55-AB35-A337-FB359490EDC8}"/>
                </a:ext>
              </a:extLst>
            </p:cNvPr>
            <p:cNvSpPr/>
            <p:nvPr/>
          </p:nvSpPr>
          <p:spPr>
            <a:xfrm>
              <a:off x="5453702" y="1492220"/>
              <a:ext cx="642298" cy="351712"/>
            </a:xfrm>
            <a:prstGeom prst="rect">
              <a:avLst/>
            </a:prstGeom>
            <a:noFill/>
          </p:spPr>
          <p:txBody>
            <a:bodyPr wrap="none" lIns="91440" tIns="45720" rIns="91440" bIns="45720">
              <a:prstTxWarp prst="textPlain">
                <a:avLst/>
              </a:prstTxWarp>
              <a:spAutoFit/>
            </a:bodyPr>
            <a:lstStyle/>
            <a:p>
              <a:pPr algn="ctr"/>
              <a:r>
                <a:rPr lang="en-US" sz="4400" b="1">
                  <a:ln w="0"/>
                  <a:solidFill>
                    <a:schemeClr val="bg1"/>
                  </a:solidFill>
                  <a:latin typeface="Arial Black" panose="020B0A04020102020204" pitchFamily="34" charset="0"/>
                </a:rPr>
                <a:t>portion</a:t>
              </a:r>
              <a:endParaRPr lang="en-US" sz="4400" b="1" cap="none" spc="0">
                <a:ln w="0"/>
                <a:solidFill>
                  <a:schemeClr val="bg1"/>
                </a:solidFill>
                <a:latin typeface="Arial Black" panose="020B0A04020102020204" pitchFamily="34" charset="0"/>
              </a:endParaRPr>
            </a:p>
          </p:txBody>
        </p:sp>
      </p:grpSp>
      <p:sp>
        <p:nvSpPr>
          <p:cNvPr id="11" name="Oval 10">
            <a:extLst>
              <a:ext uri="{FF2B5EF4-FFF2-40B4-BE49-F238E27FC236}">
                <a16:creationId xmlns:a16="http://schemas.microsoft.com/office/drawing/2014/main" id="{231CDF71-58A5-DA84-36C0-6F67EB402E0B}"/>
              </a:ext>
            </a:extLst>
          </p:cNvPr>
          <p:cNvSpPr/>
          <p:nvPr/>
        </p:nvSpPr>
        <p:spPr>
          <a:xfrm>
            <a:off x="6096000" y="1479862"/>
            <a:ext cx="914400" cy="904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23000"/>
              </a:lnSpc>
              <a:spcBef>
                <a:spcPts val="600"/>
              </a:spcBef>
              <a:spcAft>
                <a:spcPts val="600"/>
              </a:spcAft>
            </a:pPr>
            <a:endParaRPr lang="en-US" sz="1200" b="1"/>
          </a:p>
        </p:txBody>
      </p:sp>
      <p:sp>
        <p:nvSpPr>
          <p:cNvPr id="14" name="Rectangle 13">
            <a:extLst>
              <a:ext uri="{FF2B5EF4-FFF2-40B4-BE49-F238E27FC236}">
                <a16:creationId xmlns:a16="http://schemas.microsoft.com/office/drawing/2014/main" id="{6599B04E-BB7A-22C2-43A1-25B4D6076CB3}"/>
              </a:ext>
            </a:extLst>
          </p:cNvPr>
          <p:cNvSpPr/>
          <p:nvPr/>
        </p:nvSpPr>
        <p:spPr>
          <a:xfrm>
            <a:off x="6257322" y="1748167"/>
            <a:ext cx="642298" cy="351712"/>
          </a:xfrm>
          <a:prstGeom prst="rect">
            <a:avLst/>
          </a:prstGeom>
          <a:noFill/>
        </p:spPr>
        <p:txBody>
          <a:bodyPr wrap="none" lIns="91440" tIns="45720" rIns="91440" bIns="45720">
            <a:prstTxWarp prst="textPlain">
              <a:avLst/>
            </a:prstTxWarp>
            <a:spAutoFit/>
          </a:bodyPr>
          <a:lstStyle/>
          <a:p>
            <a:pPr algn="ctr"/>
            <a:r>
              <a:rPr lang="en-US" sz="4400" b="1">
                <a:ln w="0"/>
                <a:solidFill>
                  <a:schemeClr val="bg1"/>
                </a:solidFill>
                <a:latin typeface="Arial Black" panose="020B0A04020102020204" pitchFamily="34" charset="0"/>
              </a:rPr>
              <a:t>portion</a:t>
            </a:r>
            <a:endParaRPr lang="en-US" sz="4400" b="1" cap="none" spc="0">
              <a:ln w="0"/>
              <a:solidFill>
                <a:schemeClr val="bg1"/>
              </a:solidFill>
              <a:latin typeface="Arial Black" panose="020B0A04020102020204" pitchFamily="34" charset="0"/>
            </a:endParaRPr>
          </a:p>
        </p:txBody>
      </p:sp>
      <p:sp>
        <p:nvSpPr>
          <p:cNvPr id="15" name="Rectangle: Rounded Corners 14">
            <a:extLst>
              <a:ext uri="{FF2B5EF4-FFF2-40B4-BE49-F238E27FC236}">
                <a16:creationId xmlns:a16="http://schemas.microsoft.com/office/drawing/2014/main" id="{CEF9BFBA-C997-D2BE-4C43-18FFAEC9FB69}"/>
              </a:ext>
            </a:extLst>
          </p:cNvPr>
          <p:cNvSpPr/>
          <p:nvPr/>
        </p:nvSpPr>
        <p:spPr>
          <a:xfrm>
            <a:off x="7964322" y="2452038"/>
            <a:ext cx="3447684" cy="31080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18288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400" b="1">
                <a:solidFill>
                  <a:schemeClr val="bg1"/>
                </a:solidFill>
                <a:latin typeface="Calibri" panose="020F0502020204030204" pitchFamily="34" charset="0"/>
                <a:cs typeface="Calibri" panose="020F0502020204030204" pitchFamily="34" charset="0"/>
              </a:rPr>
              <a:t>LEAs with an adjusted </a:t>
            </a:r>
            <a:r>
              <a:rPr lang="en-US" sz="2400" b="1" i="1">
                <a:solidFill>
                  <a:schemeClr val="bg1"/>
                </a:solidFill>
                <a:latin typeface="Calibri" panose="020F0502020204030204" pitchFamily="34" charset="0"/>
                <a:cs typeface="Calibri" panose="020F0502020204030204" pitchFamily="34" charset="0"/>
              </a:rPr>
              <a:t>allocation of </a:t>
            </a:r>
            <a:r>
              <a:rPr lang="en-US" sz="2400" b="1" i="1" u="sng">
                <a:solidFill>
                  <a:schemeClr val="bg1"/>
                </a:solidFill>
                <a:latin typeface="Calibri" panose="020F0502020204030204" pitchFamily="34" charset="0"/>
                <a:cs typeface="Calibri" panose="020F0502020204030204" pitchFamily="34" charset="0"/>
              </a:rPr>
              <a:t>$30,000 or more</a:t>
            </a:r>
            <a:r>
              <a:rPr lang="en-US" sz="2400" b="1" i="1">
                <a:solidFill>
                  <a:schemeClr val="bg1"/>
                </a:solidFill>
                <a:latin typeface="Calibri" panose="020F0502020204030204" pitchFamily="34" charset="0"/>
                <a:cs typeface="Calibri" panose="020F0502020204030204" pitchFamily="34" charset="0"/>
              </a:rPr>
              <a:t> </a:t>
            </a:r>
            <a:r>
              <a:rPr lang="en-US" sz="2400" b="1">
                <a:solidFill>
                  <a:schemeClr val="bg1"/>
                </a:solidFill>
                <a:latin typeface="Calibri" panose="020F0502020204030204" pitchFamily="34" charset="0"/>
                <a:cs typeface="Calibri" panose="020F0502020204030204" pitchFamily="34" charset="0"/>
              </a:rPr>
              <a:t>must expend their Title IV-A funds using the 20-20-some portion rule.</a:t>
            </a:r>
            <a:endParaRPr lang="en-US" sz="24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964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902230" y="416569"/>
            <a:ext cx="10015900"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15% Technology Infrastructure Cap</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B97362C-B10F-E3CF-ABAC-7CF0A4B56CED}"/>
              </a:ext>
            </a:extLst>
          </p:cNvPr>
          <p:cNvSpPr txBox="1">
            <a:spLocks/>
          </p:cNvSpPr>
          <p:nvPr/>
        </p:nvSpPr>
        <p:spPr>
          <a:xfrm>
            <a:off x="842597" y="1531143"/>
            <a:ext cx="10841037" cy="49641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a:latin typeface="Calibri" panose="020F0502020204030204" pitchFamily="34" charset="0"/>
                <a:cs typeface="Calibri" panose="020F0502020204030204" pitchFamily="34" charset="0"/>
              </a:rPr>
              <a:t>LEAs may spend up to 15% of the total funds set aside for </a:t>
            </a:r>
            <a:r>
              <a:rPr lang="en-US" sz="2200" b="1">
                <a:latin typeface="Calibri" panose="020F0502020204030204" pitchFamily="34" charset="0"/>
                <a:cs typeface="Calibri" panose="020F0502020204030204" pitchFamily="34" charset="0"/>
              </a:rPr>
              <a:t>Effective Use of Technology</a:t>
            </a:r>
            <a:r>
              <a:rPr lang="en-US" sz="2200">
                <a:latin typeface="Calibri" panose="020F0502020204030204" pitchFamily="34" charset="0"/>
                <a:cs typeface="Calibri" panose="020F0502020204030204" pitchFamily="34" charset="0"/>
              </a:rPr>
              <a:t> as part of their Technology Infrastructure reserve. </a:t>
            </a:r>
          </a:p>
          <a:p>
            <a:pPr marL="1881188" indent="0">
              <a:buFont typeface="Wingdings 3" charset="2"/>
              <a:buNone/>
            </a:pPr>
            <a:endParaRPr lang="en-US" sz="2200"/>
          </a:p>
          <a:p>
            <a:pPr marL="0" indent="0">
              <a:buFont typeface="Wingdings 3" charset="2"/>
              <a:buNone/>
            </a:pPr>
            <a:endParaRPr lang="en-US" sz="2200"/>
          </a:p>
          <a:p>
            <a:pPr marL="0" indent="0">
              <a:buFont typeface="Wingdings 3" charset="2"/>
              <a:buNone/>
            </a:pPr>
            <a:endParaRPr lang="en-US" sz="2200"/>
          </a:p>
          <a:p>
            <a:pPr marL="0" indent="0">
              <a:buFont typeface="Wingdings 3" charset="2"/>
              <a:buNone/>
            </a:pPr>
            <a:endParaRPr lang="en-US" sz="2200"/>
          </a:p>
          <a:p>
            <a:pPr marL="0" indent="0">
              <a:buFont typeface="Wingdings 3" charset="2"/>
              <a:buNone/>
            </a:pPr>
            <a:endParaRPr lang="en-US" sz="2200"/>
          </a:p>
          <a:p>
            <a:pPr marL="0" indent="0">
              <a:buFont typeface="Wingdings 3" charset="2"/>
              <a:buNone/>
            </a:pPr>
            <a:r>
              <a:rPr lang="en-US" sz="2200">
                <a:latin typeface="Calibri" panose="020F0502020204030204" pitchFamily="34" charset="0"/>
                <a:cs typeface="Calibri" panose="020F0502020204030204" pitchFamily="34" charset="0"/>
              </a:rPr>
              <a:t>Keep in mind that Tile IV-A looks at expenditures:</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Technology Infrastructure spending cannot exceed 15% of Effective Use of Technology spending; and </a:t>
            </a:r>
          </a:p>
          <a:p>
            <a:pPr>
              <a:buClr>
                <a:srgbClr val="0070C0"/>
              </a:buClr>
              <a:buFont typeface="Wingdings 2" panose="05020102010507070707" pitchFamily="18" charset="2"/>
              <a:buChar char="©"/>
            </a:pPr>
            <a:r>
              <a:rPr lang="en-US" sz="2200">
                <a:latin typeface="Calibri" panose="020F0502020204030204" pitchFamily="34" charset="0"/>
                <a:cs typeface="Calibri" panose="020F0502020204030204" pitchFamily="34" charset="0"/>
              </a:rPr>
              <a:t>Both public and private school services are included in this calculation.  </a:t>
            </a:r>
          </a:p>
          <a:p>
            <a:endParaRPr lang="en-US" sz="2400"/>
          </a:p>
        </p:txBody>
      </p:sp>
      <p:graphicFrame>
        <p:nvGraphicFramePr>
          <p:cNvPr id="7" name="Table 6">
            <a:extLst>
              <a:ext uri="{FF2B5EF4-FFF2-40B4-BE49-F238E27FC236}">
                <a16:creationId xmlns:a16="http://schemas.microsoft.com/office/drawing/2014/main" id="{6AB5E8AC-A8E9-7B0A-2A47-61BC011F9E4A}"/>
              </a:ext>
            </a:extLst>
          </p:cNvPr>
          <p:cNvGraphicFramePr>
            <a:graphicFrameLocks noGrp="1"/>
          </p:cNvGraphicFramePr>
          <p:nvPr>
            <p:extLst>
              <p:ext uri="{D42A27DB-BD31-4B8C-83A1-F6EECF244321}">
                <p14:modId xmlns:p14="http://schemas.microsoft.com/office/powerpoint/2010/main" val="1713856357"/>
              </p:ext>
            </p:extLst>
          </p:nvPr>
        </p:nvGraphicFramePr>
        <p:xfrm>
          <a:off x="902230" y="2570490"/>
          <a:ext cx="8788400" cy="1717020"/>
        </p:xfrm>
        <a:graphic>
          <a:graphicData uri="http://schemas.openxmlformats.org/drawingml/2006/table">
            <a:tbl>
              <a:tblPr firstRow="1" bandRow="1">
                <a:tableStyleId>{21E4AEA4-8DFA-4A89-87EB-49C32662AFE0}</a:tableStyleId>
              </a:tblPr>
              <a:tblGrid>
                <a:gridCol w="6165669">
                  <a:extLst>
                    <a:ext uri="{9D8B030D-6E8A-4147-A177-3AD203B41FA5}">
                      <a16:colId xmlns:a16="http://schemas.microsoft.com/office/drawing/2014/main" val="4264211965"/>
                    </a:ext>
                  </a:extLst>
                </a:gridCol>
                <a:gridCol w="2622731">
                  <a:extLst>
                    <a:ext uri="{9D8B030D-6E8A-4147-A177-3AD203B41FA5}">
                      <a16:colId xmlns:a16="http://schemas.microsoft.com/office/drawing/2014/main" val="3435803484"/>
                    </a:ext>
                  </a:extLst>
                </a:gridCol>
              </a:tblGrid>
              <a:tr h="554426">
                <a:tc>
                  <a:txBody>
                    <a:bodyPr/>
                    <a:lstStyle/>
                    <a:p>
                      <a:r>
                        <a:rPr lang="en-US" sz="1800">
                          <a:latin typeface="Calibri" panose="020F0502020204030204" pitchFamily="34" charset="0"/>
                          <a:cs typeface="Calibri" panose="020F0502020204030204" pitchFamily="34" charset="0"/>
                        </a:rPr>
                        <a:t>Total Effective Use of Technology Reserve</a:t>
                      </a:r>
                    </a:p>
                  </a:txBody>
                  <a:tcPr anchor="ctr"/>
                </a:tc>
                <a:tc>
                  <a:txBody>
                    <a:bodyPr/>
                    <a:lstStyle/>
                    <a:p>
                      <a:pPr algn="ctr"/>
                      <a:r>
                        <a:rPr lang="en-US" sz="1800">
                          <a:latin typeface="Calibri" panose="020F0502020204030204" pitchFamily="34" charset="0"/>
                          <a:cs typeface="Calibri" panose="020F0502020204030204" pitchFamily="34" charset="0"/>
                        </a:rPr>
                        <a:t>$15,000</a:t>
                      </a:r>
                    </a:p>
                  </a:txBody>
                  <a:tcPr anchor="ctr"/>
                </a:tc>
                <a:extLst>
                  <a:ext uri="{0D108BD9-81ED-4DB2-BD59-A6C34878D82A}">
                    <a16:rowId xmlns:a16="http://schemas.microsoft.com/office/drawing/2014/main" val="92964586"/>
                  </a:ext>
                </a:extLst>
              </a:tr>
              <a:tr h="608168">
                <a:tc>
                  <a:txBody>
                    <a:bodyPr/>
                    <a:lstStyle/>
                    <a:p>
                      <a:pPr>
                        <a:spcBef>
                          <a:spcPts val="1200"/>
                        </a:spcBef>
                      </a:pPr>
                      <a:r>
                        <a:rPr lang="en-US" sz="1800">
                          <a:latin typeface="Calibri" panose="020F0502020204030204" pitchFamily="34" charset="0"/>
                          <a:cs typeface="Calibri" panose="020F0502020204030204" pitchFamily="34" charset="0"/>
                        </a:rPr>
                        <a:t>Effective Use of Technology (minimum</a:t>
                      </a:r>
                      <a:r>
                        <a:rPr lang="en-US" sz="1800" baseline="0">
                          <a:latin typeface="Calibri" panose="020F0502020204030204" pitchFamily="34" charset="0"/>
                          <a:cs typeface="Calibri" panose="020F0502020204030204" pitchFamily="34" charset="0"/>
                        </a:rPr>
                        <a:t> expenditure) </a:t>
                      </a:r>
                      <a:endParaRPr lang="en-US" sz="1800">
                        <a:latin typeface="Calibri" panose="020F0502020204030204" pitchFamily="34" charset="0"/>
                        <a:cs typeface="Calibri" panose="020F0502020204030204" pitchFamily="34" charset="0"/>
                      </a:endParaRPr>
                    </a:p>
                  </a:txBody>
                  <a:tcPr anchor="ctr"/>
                </a:tc>
                <a:tc>
                  <a:txBody>
                    <a:bodyPr/>
                    <a:lstStyle/>
                    <a:p>
                      <a:pPr algn="ctr">
                        <a:spcBef>
                          <a:spcPts val="1200"/>
                        </a:spcBef>
                      </a:pPr>
                      <a:r>
                        <a:rPr lang="en-US" sz="1800">
                          <a:latin typeface="Calibri" panose="020F0502020204030204" pitchFamily="34" charset="0"/>
                          <a:cs typeface="Calibri" panose="020F0502020204030204" pitchFamily="34" charset="0"/>
                        </a:rPr>
                        <a:t>$12,750</a:t>
                      </a:r>
                    </a:p>
                  </a:txBody>
                  <a:tcPr anchor="ctr"/>
                </a:tc>
                <a:extLst>
                  <a:ext uri="{0D108BD9-81ED-4DB2-BD59-A6C34878D82A}">
                    <a16:rowId xmlns:a16="http://schemas.microsoft.com/office/drawing/2014/main" val="2454829233"/>
                  </a:ext>
                </a:extLst>
              </a:tr>
              <a:tr h="554426">
                <a:tc>
                  <a:txBody>
                    <a:bodyPr/>
                    <a:lstStyle/>
                    <a:p>
                      <a:pPr>
                        <a:spcBef>
                          <a:spcPts val="1200"/>
                        </a:spcBef>
                      </a:pPr>
                      <a:r>
                        <a:rPr lang="en-US" sz="1800">
                          <a:latin typeface="Calibri" panose="020F0502020204030204" pitchFamily="34" charset="0"/>
                          <a:cs typeface="Calibri" panose="020F0502020204030204" pitchFamily="34" charset="0"/>
                        </a:rPr>
                        <a:t>Technology Infrastructure</a:t>
                      </a:r>
                      <a:r>
                        <a:rPr lang="en-US" sz="1800" baseline="0">
                          <a:latin typeface="Calibri" panose="020F0502020204030204" pitchFamily="34" charset="0"/>
                          <a:cs typeface="Calibri" panose="020F0502020204030204" pitchFamily="34" charset="0"/>
                        </a:rPr>
                        <a:t> (maximum expenditure)</a:t>
                      </a:r>
                      <a:endParaRPr lang="en-US" sz="1800">
                        <a:latin typeface="Calibri" panose="020F0502020204030204" pitchFamily="34" charset="0"/>
                        <a:cs typeface="Calibri" panose="020F0502020204030204" pitchFamily="34" charset="0"/>
                      </a:endParaRPr>
                    </a:p>
                  </a:txBody>
                  <a:tcPr anchor="ctr"/>
                </a:tc>
                <a:tc>
                  <a:txBody>
                    <a:bodyPr/>
                    <a:lstStyle/>
                    <a:p>
                      <a:pPr algn="ctr">
                        <a:spcBef>
                          <a:spcPts val="1200"/>
                        </a:spcBef>
                      </a:pPr>
                      <a:r>
                        <a:rPr lang="en-US" sz="1800">
                          <a:latin typeface="Calibri" panose="020F0502020204030204" pitchFamily="34" charset="0"/>
                          <a:cs typeface="Calibri" panose="020F0502020204030204" pitchFamily="34" charset="0"/>
                        </a:rPr>
                        <a:t>$2,250</a:t>
                      </a:r>
                    </a:p>
                  </a:txBody>
                  <a:tcPr anchor="ctr"/>
                </a:tc>
                <a:extLst>
                  <a:ext uri="{0D108BD9-81ED-4DB2-BD59-A6C34878D82A}">
                    <a16:rowId xmlns:a16="http://schemas.microsoft.com/office/drawing/2014/main" val="3646379664"/>
                  </a:ext>
                </a:extLst>
              </a:tr>
            </a:tbl>
          </a:graphicData>
        </a:graphic>
      </p:graphicFrame>
    </p:spTree>
    <p:extLst>
      <p:ext uri="{BB962C8B-B14F-4D97-AF65-F5344CB8AC3E}">
        <p14:creationId xmlns:p14="http://schemas.microsoft.com/office/powerpoint/2010/main" val="3482878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1043950" y="1179152"/>
            <a:ext cx="3300646" cy="4319606"/>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Allowable Administrative Costs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257498" y="1301260"/>
            <a:ext cx="5499530" cy="33150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base">
              <a:lnSpc>
                <a:spcPct val="100000"/>
              </a:lnSpc>
              <a:spcBef>
                <a:spcPts val="600"/>
              </a:spcBef>
              <a:spcAft>
                <a:spcPts val="600"/>
              </a:spcAft>
              <a:buNone/>
            </a:pPr>
            <a:r>
              <a:rPr lang="en-US" sz="2400">
                <a:latin typeface="Calibri" panose="020F0502020204030204" pitchFamily="34" charset="0"/>
                <a:cs typeface="Calibri" panose="020F0502020204030204" pitchFamily="34" charset="0"/>
              </a:rPr>
              <a:t>Two types of administrative costs:</a:t>
            </a:r>
          </a:p>
          <a:p>
            <a:pPr fontAlgn="base">
              <a:spcBef>
                <a:spcPts val="600"/>
              </a:spcBef>
              <a:spcAft>
                <a:spcPts val="600"/>
              </a:spcAft>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Direct Administrative Costs </a:t>
            </a:r>
          </a:p>
          <a:p>
            <a:pPr fontAlgn="base">
              <a:lnSpc>
                <a:spcPct val="100000"/>
              </a:lnSpc>
              <a:spcBef>
                <a:spcPts val="600"/>
              </a:spcBef>
              <a:spcAft>
                <a:spcPts val="600"/>
              </a:spcAft>
              <a:buClr>
                <a:srgbClr val="0070C0"/>
              </a:buClr>
              <a:buFont typeface="Wingdings 2" panose="05020102010507070707" pitchFamily="18" charset="2"/>
              <a:buChar char="©"/>
            </a:pPr>
            <a:r>
              <a:rPr lang="en-US" sz="2400">
                <a:latin typeface="Calibri" panose="020F0502020204030204" pitchFamily="34" charset="0"/>
                <a:cs typeface="Calibri" panose="020F0502020204030204" pitchFamily="34" charset="0"/>
              </a:rPr>
              <a:t>Indirect Costs</a:t>
            </a:r>
          </a:p>
          <a:p>
            <a:pPr marL="0" indent="0" fontAlgn="base">
              <a:buNone/>
            </a:pPr>
            <a:endParaRPr lang="en-US" sz="2400">
              <a:latin typeface="Calibri" panose="020F0502020204030204" pitchFamily="34" charset="0"/>
              <a:cs typeface="Calibri" panose="020F0502020204030204" pitchFamily="34" charset="0"/>
            </a:endParaRPr>
          </a:p>
          <a:p>
            <a:pPr marL="0" indent="0" fontAlgn="base">
              <a:buNone/>
            </a:pPr>
            <a:r>
              <a:rPr lang="en-US" sz="2400">
                <a:latin typeface="Calibri" panose="020F0502020204030204" pitchFamily="34" charset="0"/>
                <a:cs typeface="Calibri" panose="020F0502020204030204" pitchFamily="34" charset="0"/>
              </a:rPr>
              <a:t>Direct Administrative Costs are capped at 2% of the LEAs Adjusted Allocation.  </a:t>
            </a:r>
          </a:p>
        </p:txBody>
      </p:sp>
      <p:sp>
        <p:nvSpPr>
          <p:cNvPr id="5" name="TextBox 4">
            <a:extLst>
              <a:ext uri="{FF2B5EF4-FFF2-40B4-BE49-F238E27FC236}">
                <a16:creationId xmlns:a16="http://schemas.microsoft.com/office/drawing/2014/main" id="{ECF26128-412E-0007-510D-FFB58753E8BF}"/>
              </a:ext>
            </a:extLst>
          </p:cNvPr>
          <p:cNvSpPr txBox="1"/>
          <p:nvPr/>
        </p:nvSpPr>
        <p:spPr>
          <a:xfrm>
            <a:off x="5841788" y="4616289"/>
            <a:ext cx="4330949" cy="967957"/>
          </a:xfrm>
          <a:prstGeom prst="rect">
            <a:avLst/>
          </a:prstGeom>
          <a:solidFill>
            <a:schemeClr val="accent6">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CBEF">
                    <a:lumMod val="50000"/>
                  </a:srgbClr>
                </a:solidFill>
                <a:effectLst/>
                <a:uLnTx/>
                <a:uFillTx/>
                <a:latin typeface="Calibri" panose="020F0502020204030204"/>
                <a:ea typeface="+mn-ea"/>
                <a:cs typeface="+mn-cs"/>
              </a:rPr>
              <a:t>Original Allocation +/- Transfers = </a:t>
            </a:r>
            <a:endParaRPr kumimoji="0" lang="en-US" sz="2000" b="1" i="0" u="none" strike="noStrike" kern="1200" cap="none" spc="0" normalizeH="0" baseline="0" noProof="0">
              <a:ln>
                <a:noFill/>
              </a:ln>
              <a:solidFill>
                <a:srgbClr val="5FCBEF">
                  <a:lumMod val="50000"/>
                </a:srgbClr>
              </a:solidFill>
              <a:effectLst/>
              <a:uLnTx/>
              <a:uFillTx/>
              <a:latin typeface="Calibri" panose="020F0502020204030204"/>
              <a:ea typeface="+mn-ea"/>
              <a:cs typeface="Calibri"/>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CBEF">
                    <a:lumMod val="50000"/>
                  </a:srgbClr>
                </a:solidFill>
                <a:effectLst/>
                <a:uLnTx/>
                <a:uFillTx/>
                <a:latin typeface="Calibri" panose="020F0502020204030204"/>
                <a:ea typeface="+mn-ea"/>
                <a:cs typeface="+mn-cs"/>
              </a:rPr>
              <a:t>Adjusted Allocation</a:t>
            </a:r>
            <a:endParaRPr kumimoji="0" lang="en-US" sz="2000" b="1" i="0" u="none" strike="noStrike" kern="1200" cap="none" spc="0" normalizeH="0" baseline="0" noProof="0">
              <a:ln>
                <a:noFill/>
              </a:ln>
              <a:solidFill>
                <a:srgbClr val="5FCBEF">
                  <a:lumMod val="50000"/>
                </a:srgbClr>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320314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1A3A0AC8-E55D-E528-D17C-C80B8DB5B07E}"/>
              </a:ext>
            </a:extLst>
          </p:cNvPr>
          <p:cNvSpPr>
            <a:spLocks noGrp="1"/>
          </p:cNvSpPr>
          <p:nvPr>
            <p:ph type="title"/>
          </p:nvPr>
        </p:nvSpPr>
        <p:spPr>
          <a:xfrm>
            <a:off x="919599" y="343126"/>
            <a:ext cx="8596668" cy="1320800"/>
          </a:xfrm>
        </p:spPr>
        <p:txBody>
          <a:bodyPr/>
          <a:lstStyle/>
          <a:p>
            <a:r>
              <a:rPr lang="en-US">
                <a:solidFill>
                  <a:srgbClr val="0070C0"/>
                </a:solidFill>
                <a:latin typeface="Calibri" panose="020F0502020204030204" pitchFamily="34" charset="0"/>
                <a:cs typeface="Calibri" panose="020F0502020204030204" pitchFamily="34" charset="0"/>
              </a:rPr>
              <a:t>Title IV-A Funds are Supplemental</a:t>
            </a:r>
          </a:p>
        </p:txBody>
      </p:sp>
      <p:graphicFrame>
        <p:nvGraphicFramePr>
          <p:cNvPr id="6" name="Diagram 5">
            <a:extLst>
              <a:ext uri="{FF2B5EF4-FFF2-40B4-BE49-F238E27FC236}">
                <a16:creationId xmlns:a16="http://schemas.microsoft.com/office/drawing/2014/main" id="{BB86886F-0675-58A2-7780-9526FD03217A}"/>
              </a:ext>
            </a:extLst>
          </p:cNvPr>
          <p:cNvGraphicFramePr/>
          <p:nvPr/>
        </p:nvGraphicFramePr>
        <p:xfrm>
          <a:off x="842597" y="10164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DD80AAED-D111-5E6B-F8EC-22C3C27BFE85}"/>
              </a:ext>
            </a:extLst>
          </p:cNvPr>
          <p:cNvGraphicFramePr/>
          <p:nvPr/>
        </p:nvGraphicFramePr>
        <p:xfrm>
          <a:off x="539386" y="1093256"/>
          <a:ext cx="6008967" cy="52650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46B2217A-A732-1047-F17F-746653A23037}"/>
              </a:ext>
            </a:extLst>
          </p:cNvPr>
          <p:cNvSpPr txBox="1"/>
          <p:nvPr/>
        </p:nvSpPr>
        <p:spPr>
          <a:xfrm>
            <a:off x="7123292" y="2125327"/>
            <a:ext cx="4484476" cy="320087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Calibri"/>
              </a:rPr>
              <a:t>It is presumed that supplanting has occurred if the LEA uses Title IV-A funds to provide services:​</a:t>
            </a:r>
          </a:p>
          <a:p>
            <a:pPr marL="0" marR="0" lvl="0" indent="0" algn="l" defTabSz="914400" rtl="0" eaLnBrk="1" fontAlgn="base" latinLnBrk="0" hangingPunct="1">
              <a:lnSpc>
                <a:spcPct val="100000"/>
              </a:lnSpc>
              <a:spcBef>
                <a:spcPts val="0"/>
              </a:spcBef>
              <a:spcAft>
                <a:spcPts val="120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Calibri"/>
              </a:rPr>
              <a:t>  it was required to make available under other federal, state or local laws</a:t>
            </a:r>
          </a:p>
          <a:p>
            <a:pPr marL="0" marR="0" lvl="0" indent="0" algn="l" defTabSz="914400" rtl="0" eaLnBrk="1" fontAlgn="base" latinLnBrk="0" hangingPunct="1">
              <a:lnSpc>
                <a:spcPct val="100000"/>
              </a:lnSpc>
              <a:spcBef>
                <a:spcPts val="0"/>
              </a:spcBef>
              <a:spcAft>
                <a:spcPts val="120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Calibri"/>
              </a:rPr>
              <a:t>  it provided with non-federal funds in the prior fiscal year​, or </a:t>
            </a:r>
          </a:p>
          <a:p>
            <a:pPr marL="0" marR="0" lvl="0" indent="0" algn="l" defTabSz="914400" rtl="0" eaLnBrk="1" fontAlgn="base" latinLnBrk="0" hangingPunct="1">
              <a:lnSpc>
                <a:spcPct val="100000"/>
              </a:lnSpc>
              <a:spcBef>
                <a:spcPts val="0"/>
              </a:spcBef>
              <a:spcAft>
                <a:spcPts val="120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Calibri"/>
              </a:rPr>
              <a:t>  that the LEA would otherwise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1F26E548-0743-A885-76D6-152A3723A41E}"/>
              </a:ext>
            </a:extLst>
          </p:cNvPr>
          <p:cNvSpPr/>
          <p:nvPr/>
        </p:nvSpPr>
        <p:spPr>
          <a:xfrm>
            <a:off x="539386" y="3232148"/>
            <a:ext cx="1501170" cy="681484"/>
          </a:xfrm>
          <a:prstGeom prst="rightArrow">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rPr>
              <a:t>Title IV-A</a:t>
            </a:r>
          </a:p>
        </p:txBody>
      </p:sp>
    </p:spTree>
    <p:extLst>
      <p:ext uri="{BB962C8B-B14F-4D97-AF65-F5344CB8AC3E}">
        <p14:creationId xmlns:p14="http://schemas.microsoft.com/office/powerpoint/2010/main" val="4163734917"/>
      </p:ext>
    </p:extLst>
  </p:cSld>
  <p:clrMapOvr>
    <a:masterClrMapping/>
  </p:clrMapOvr>
  <p:extLst>
    <p:ext uri="{6950BFC3-D8DA-4A85-94F7-54DA5524770B}">
      <p188:commentRel xmlns:p188="http://schemas.microsoft.com/office/powerpoint/2018/8/main" r:id="rId3"/>
    </p:ext>
  </p:extLs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33502" y="1785381"/>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1A3A0AC8-E55D-E528-D17C-C80B8DB5B07E}"/>
              </a:ext>
            </a:extLst>
          </p:cNvPr>
          <p:cNvSpPr>
            <a:spLocks noGrp="1"/>
          </p:cNvSpPr>
          <p:nvPr>
            <p:ph type="title"/>
          </p:nvPr>
        </p:nvSpPr>
        <p:spPr>
          <a:xfrm>
            <a:off x="919599" y="343126"/>
            <a:ext cx="8596668" cy="1320800"/>
          </a:xfrm>
        </p:spPr>
        <p:txBody>
          <a:bodyPr/>
          <a:lstStyle/>
          <a:p>
            <a:r>
              <a:rPr lang="en-US">
                <a:solidFill>
                  <a:srgbClr val="0070C0"/>
                </a:solidFill>
                <a:latin typeface="Calibri" panose="020F0502020204030204" pitchFamily="34" charset="0"/>
                <a:cs typeface="Calibri" panose="020F0502020204030204" pitchFamily="34" charset="0"/>
              </a:rPr>
              <a:t>Title IV-A Funds are Supplemental</a:t>
            </a:r>
          </a:p>
        </p:txBody>
      </p:sp>
      <p:graphicFrame>
        <p:nvGraphicFramePr>
          <p:cNvPr id="6" name="Diagram 5">
            <a:extLst>
              <a:ext uri="{FF2B5EF4-FFF2-40B4-BE49-F238E27FC236}">
                <a16:creationId xmlns:a16="http://schemas.microsoft.com/office/drawing/2014/main" id="{BB86886F-0675-58A2-7780-9526FD03217A}"/>
              </a:ext>
            </a:extLst>
          </p:cNvPr>
          <p:cNvGraphicFramePr/>
          <p:nvPr/>
        </p:nvGraphicFramePr>
        <p:xfrm>
          <a:off x="842597" y="10164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DD80AAED-D111-5E6B-F8EC-22C3C27BFE85}"/>
              </a:ext>
            </a:extLst>
          </p:cNvPr>
          <p:cNvGraphicFramePr/>
          <p:nvPr/>
        </p:nvGraphicFramePr>
        <p:xfrm>
          <a:off x="539386" y="1093256"/>
          <a:ext cx="6008967" cy="5265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46B2217A-A732-1047-F17F-746653A23037}"/>
              </a:ext>
            </a:extLst>
          </p:cNvPr>
          <p:cNvSpPr txBox="1"/>
          <p:nvPr/>
        </p:nvSpPr>
        <p:spPr>
          <a:xfrm>
            <a:off x="6448102" y="1556239"/>
            <a:ext cx="5150020" cy="4462760"/>
          </a:xfrm>
          <a:prstGeom prst="rect">
            <a:avLst/>
          </a:prstGeom>
          <a:noFill/>
        </p:spPr>
        <p:txBody>
          <a:bodyPr wrap="square" lIns="91440" tIns="45720" rIns="91440" bIns="45720" rtlCol="0" anchor="t">
            <a:spAutoFit/>
          </a:bodyPr>
          <a:lstStyle/>
          <a:p>
            <a:pPr fontAlgn="base">
              <a:spcAft>
                <a:spcPts val="1200"/>
              </a:spcAft>
              <a:defRPr/>
            </a:pPr>
            <a:r>
              <a:rPr kumimoji="0" lang="en-US" sz="2400" b="0" i="0" u="none" strike="noStrike" kern="1200" cap="none" spc="0" normalizeH="0" baseline="0" noProof="0">
                <a:ln>
                  <a:noFill/>
                </a:ln>
                <a:effectLst/>
                <a:uLnTx/>
                <a:uFillTx/>
                <a:latin typeface="Calibri"/>
                <a:ea typeface="+mn-ea"/>
                <a:cs typeface="Calibri"/>
              </a:rPr>
              <a:t>It is presumed that supplanting has occurred if the LEA uses Title IV-A funds to provide services</a:t>
            </a:r>
            <a:r>
              <a:rPr lang="en-US" sz="2400">
                <a:latin typeface="Calibri"/>
                <a:cs typeface="Calibri"/>
              </a:rPr>
              <a:t> that</a:t>
            </a:r>
            <a:r>
              <a:rPr kumimoji="0" lang="en-US" sz="2400" b="0" i="0" u="none" strike="noStrike" kern="1200" cap="none" spc="0" normalizeH="0" baseline="0" noProof="0">
                <a:ln>
                  <a:noFill/>
                </a:ln>
                <a:effectLst/>
                <a:uLnTx/>
                <a:uFillTx/>
                <a:latin typeface="Calibri"/>
                <a:ea typeface="+mn-ea"/>
                <a:cs typeface="Calibri"/>
              </a:rPr>
              <a:t>:​</a:t>
            </a:r>
            <a:endParaRPr lang="en-US" sz="2400" b="0" i="0" u="none" strike="noStrike" kern="1200" cap="none" spc="0" normalizeH="0" baseline="0" noProof="0">
              <a:ln>
                <a:noFill/>
              </a:ln>
              <a:effectLst/>
              <a:uLnTx/>
              <a:uFillTx/>
              <a:latin typeface="Calibri"/>
              <a:cs typeface="Calibri"/>
            </a:endParaRPr>
          </a:p>
          <a:p>
            <a:pPr>
              <a:spcAft>
                <a:spcPts val="1200"/>
              </a:spcAft>
              <a:defRPr/>
            </a:pPr>
            <a:endParaRPr lang="en-US" sz="2400">
              <a:latin typeface="Calibri"/>
              <a:cs typeface="Calibri"/>
            </a:endParaRPr>
          </a:p>
          <a:p>
            <a:pPr fontAlgn="base">
              <a:spcAft>
                <a:spcPts val="1200"/>
              </a:spcAft>
              <a:buClr>
                <a:srgbClr val="0070C0"/>
              </a:buClr>
              <a:buSzPct val="80000"/>
              <a:buFont typeface="Wingdings 2" panose="05020102010507070707" pitchFamily="18" charset="2"/>
              <a:buChar char="©"/>
              <a:defRPr/>
            </a:pPr>
            <a:r>
              <a:rPr lang="en-US" sz="2400">
                <a:latin typeface="Calibri"/>
                <a:cs typeface="Calibri"/>
              </a:rPr>
              <a:t> </a:t>
            </a:r>
            <a:r>
              <a:rPr kumimoji="0" lang="en-US" sz="2400" b="0" i="0" u="none" strike="noStrike" kern="1200" cap="none" spc="0" normalizeH="0" baseline="0" noProof="0">
                <a:ln>
                  <a:noFill/>
                </a:ln>
                <a:effectLst/>
                <a:uLnTx/>
                <a:uFillTx/>
                <a:latin typeface="Calibri"/>
                <a:ea typeface="+mn-ea"/>
                <a:cs typeface="Calibri"/>
              </a:rPr>
              <a:t> it was required to make available under other federal, state or local laws</a:t>
            </a:r>
            <a:endParaRPr lang="en-US" sz="2400" b="0" i="0" u="none" strike="noStrike" kern="1200" cap="none" spc="0" normalizeH="0" baseline="0" noProof="0">
              <a:ln>
                <a:noFill/>
              </a:ln>
              <a:effectLst/>
              <a:uLnTx/>
              <a:uFillTx/>
              <a:latin typeface="Calibri"/>
              <a:cs typeface="Calibri"/>
            </a:endParaRPr>
          </a:p>
          <a:p>
            <a:pPr fontAlgn="base">
              <a:spcAft>
                <a:spcPts val="1200"/>
              </a:spcAft>
              <a:buClr>
                <a:srgbClr val="0070C0"/>
              </a:buClr>
              <a:buSzPct val="80000"/>
              <a:buFont typeface="Wingdings 2" panose="05020102010507070707" pitchFamily="18" charset="2"/>
              <a:buChar char="©"/>
              <a:defRPr/>
            </a:pPr>
            <a:r>
              <a:rPr lang="en-US" sz="2400">
                <a:latin typeface="Calibri"/>
                <a:cs typeface="Calibri"/>
              </a:rPr>
              <a:t> </a:t>
            </a:r>
            <a:r>
              <a:rPr kumimoji="0" lang="en-US" sz="2400" b="0" i="0" u="none" strike="noStrike" kern="1200" cap="none" spc="0" normalizeH="0" baseline="0" noProof="0">
                <a:ln>
                  <a:noFill/>
                </a:ln>
                <a:effectLst/>
                <a:uLnTx/>
                <a:uFillTx/>
                <a:latin typeface="Calibri"/>
                <a:ea typeface="+mn-ea"/>
                <a:cs typeface="Calibri"/>
              </a:rPr>
              <a:t> it provided with non-federal funds in the prior fiscal year​, or</a:t>
            </a:r>
            <a:r>
              <a:rPr lang="en-US" sz="2400">
                <a:latin typeface="Calibri"/>
                <a:cs typeface="Calibri"/>
              </a:rPr>
              <a:t> </a:t>
            </a:r>
            <a:endParaRPr lang="en-US" sz="2400" b="0" i="0" u="none" strike="noStrike" kern="1200" cap="none" spc="0" normalizeH="0" baseline="0" noProof="0">
              <a:ln>
                <a:noFill/>
              </a:ln>
              <a:effectLst/>
              <a:uLnTx/>
              <a:uFillTx/>
              <a:latin typeface="Calibri"/>
              <a:cs typeface="Calibri"/>
            </a:endParaRPr>
          </a:p>
          <a:p>
            <a:pPr fontAlgn="base">
              <a:spcAft>
                <a:spcPts val="1200"/>
              </a:spcAft>
              <a:buClr>
                <a:srgbClr val="0070C0"/>
              </a:buClr>
              <a:buSzPct val="80000"/>
              <a:buFont typeface="Wingdings 2" panose="05020102010507070707" pitchFamily="18" charset="2"/>
              <a:buChar char="©"/>
              <a:defRPr/>
            </a:pPr>
            <a:r>
              <a:rPr lang="en-US" sz="2400">
                <a:latin typeface="Calibri"/>
                <a:cs typeface="Calibri"/>
              </a:rPr>
              <a:t>  the</a:t>
            </a:r>
            <a:r>
              <a:rPr kumimoji="0" lang="en-US" sz="2400" b="0" i="0" u="none" strike="noStrike" kern="1200" cap="none" spc="0" normalizeH="0" baseline="0" noProof="0">
                <a:ln>
                  <a:noFill/>
                </a:ln>
                <a:effectLst/>
                <a:uLnTx/>
                <a:uFillTx/>
                <a:latin typeface="Calibri"/>
                <a:ea typeface="+mn-ea"/>
                <a:cs typeface="Calibri"/>
              </a:rPr>
              <a:t> LEA would otherwise provide.</a:t>
            </a:r>
            <a:endParaRPr lang="en-US" sz="2400" b="0" i="0" u="none" strike="noStrike" kern="1200" cap="none" spc="0" normalizeH="0" baseline="0" noProof="0">
              <a:ln>
                <a:noFill/>
              </a:ln>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1F26E548-0743-A885-76D6-152A3723A41E}"/>
              </a:ext>
            </a:extLst>
          </p:cNvPr>
          <p:cNvSpPr/>
          <p:nvPr/>
        </p:nvSpPr>
        <p:spPr>
          <a:xfrm>
            <a:off x="539386" y="3232148"/>
            <a:ext cx="1501170" cy="681484"/>
          </a:xfrm>
          <a:prstGeom prst="rightArrow">
            <a:avLst/>
          </a:prstGeom>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rPr>
              <a:t>Title IV-A</a:t>
            </a:r>
          </a:p>
        </p:txBody>
      </p:sp>
    </p:spTree>
    <p:extLst>
      <p:ext uri="{BB962C8B-B14F-4D97-AF65-F5344CB8AC3E}">
        <p14:creationId xmlns:p14="http://schemas.microsoft.com/office/powerpoint/2010/main" val="4257644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Supplement Not Supplant (SNS)</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67FBC671-5A5D-06A7-A708-18D2B3BE83F3}"/>
              </a:ext>
            </a:extLst>
          </p:cNvPr>
          <p:cNvSpPr>
            <a:spLocks noGrp="1"/>
          </p:cNvSpPr>
          <p:nvPr>
            <p:ph idx="1"/>
          </p:nvPr>
        </p:nvSpPr>
        <p:spPr>
          <a:xfrm>
            <a:off x="842597" y="1366887"/>
            <a:ext cx="10417679" cy="4002499"/>
          </a:xfrm>
        </p:spPr>
        <p:txBody>
          <a:bodyPr>
            <a:normAutofit fontScale="85000" lnSpcReduction="20000"/>
          </a:bodyPr>
          <a:lstStyle/>
          <a:p>
            <a:pPr marL="0" indent="0" fontAlgn="base">
              <a:spcAft>
                <a:spcPts val="1200"/>
              </a:spcAft>
              <a:buNone/>
            </a:pPr>
            <a:r>
              <a:rPr lang="en-US" sz="2000" b="1">
                <a:latin typeface="Calibri"/>
                <a:cs typeface="Calibri"/>
              </a:rPr>
              <a:t>It is presumed that supplanting has occurred if the LEA uses Title IV-A funds to provide services:</a:t>
            </a:r>
            <a:r>
              <a:rPr lang="en-US" sz="2000">
                <a:latin typeface="Calibri"/>
                <a:cs typeface="Calibri"/>
              </a:rPr>
              <a:t>​</a:t>
            </a:r>
          </a:p>
          <a:p>
            <a:pPr fontAlgn="base">
              <a:buClr>
                <a:srgbClr val="0070C0"/>
              </a:buClr>
              <a:buFont typeface="Wingdings 2" panose="05020102010507070707" pitchFamily="18" charset="2"/>
              <a:buChar char="©"/>
            </a:pPr>
            <a:r>
              <a:rPr lang="en-US" sz="2000">
                <a:latin typeface="Calibri"/>
                <a:cs typeface="Calibri"/>
              </a:rPr>
              <a:t>it was required to make available under other federal, state or local laws</a:t>
            </a:r>
          </a:p>
          <a:p>
            <a:pPr fontAlgn="base">
              <a:buClr>
                <a:srgbClr val="0070C0"/>
              </a:buClr>
              <a:buFont typeface="Wingdings 2" panose="05020102010507070707" pitchFamily="18" charset="2"/>
              <a:buChar char="©"/>
            </a:pPr>
            <a:r>
              <a:rPr lang="en-US" sz="2000">
                <a:latin typeface="Calibri"/>
                <a:cs typeface="Calibri"/>
              </a:rPr>
              <a:t>it provided with non-federal funds in the prior fiscal year​, or </a:t>
            </a:r>
          </a:p>
          <a:p>
            <a:pPr fontAlgn="base">
              <a:buClr>
                <a:srgbClr val="0070C0"/>
              </a:buClr>
              <a:buFont typeface="Wingdings 2" panose="05020102010507070707" pitchFamily="18" charset="2"/>
              <a:buChar char="©"/>
            </a:pPr>
            <a:r>
              <a:rPr lang="en-US" sz="2000">
                <a:latin typeface="Calibri"/>
                <a:cs typeface="Calibri"/>
              </a:rPr>
              <a:t>that the LEA would otherwise provide.</a:t>
            </a:r>
          </a:p>
          <a:p>
            <a:pPr fontAlgn="base">
              <a:buClr>
                <a:srgbClr val="0070C0"/>
              </a:buClr>
              <a:buFont typeface="Wingdings 2" panose="05020102010507070707" pitchFamily="18" charset="2"/>
              <a:buChar char="©"/>
            </a:pPr>
            <a:endParaRPr lang="en-US" sz="2000">
              <a:latin typeface="Calibri"/>
              <a:cs typeface="Calibri"/>
            </a:endParaRPr>
          </a:p>
          <a:p>
            <a:pPr marL="0" indent="0" fontAlgn="base">
              <a:spcBef>
                <a:spcPts val="1800"/>
              </a:spcBef>
              <a:spcAft>
                <a:spcPts val="600"/>
              </a:spcAft>
              <a:buNone/>
            </a:pPr>
            <a:r>
              <a:rPr lang="en-US" sz="2000" u="sng">
                <a:latin typeface="Calibri"/>
                <a:cs typeface="Calibri"/>
              </a:rPr>
              <a:t>​</a:t>
            </a:r>
            <a:r>
              <a:rPr lang="en-US" sz="2000" b="1">
                <a:latin typeface="Calibri"/>
                <a:cs typeface="Calibri"/>
              </a:rPr>
              <a:t>Ask Yourself??</a:t>
            </a:r>
            <a:r>
              <a:rPr lang="en-US" sz="2000">
                <a:latin typeface="Calibri"/>
                <a:cs typeface="Calibri"/>
              </a:rPr>
              <a:t>​</a:t>
            </a:r>
          </a:p>
          <a:p>
            <a:pPr fontAlgn="base">
              <a:buClr>
                <a:srgbClr val="0070C0"/>
              </a:buClr>
              <a:buFont typeface="Wingdings 2" panose="05020102010507070707" pitchFamily="18" charset="2"/>
              <a:buChar char="©"/>
            </a:pPr>
            <a:r>
              <a:rPr lang="en-US" sz="2000">
                <a:latin typeface="Calibri"/>
                <a:cs typeface="Calibri"/>
              </a:rPr>
              <a:t>Is the activity required by Federal, State, or local law?​</a:t>
            </a:r>
          </a:p>
          <a:p>
            <a:pPr fontAlgn="base">
              <a:buClr>
                <a:srgbClr val="0070C0"/>
              </a:buClr>
              <a:buFont typeface="Wingdings 2" panose="05020102010507070707" pitchFamily="18" charset="2"/>
              <a:buChar char="©"/>
            </a:pPr>
            <a:r>
              <a:rPr lang="en-US" sz="2000">
                <a:latin typeface="Calibri"/>
                <a:cs typeface="Calibri"/>
              </a:rPr>
              <a:t>Was the activity paid for with State or Local funds in the previous year?​</a:t>
            </a:r>
          </a:p>
          <a:p>
            <a:pPr fontAlgn="base">
              <a:buClr>
                <a:srgbClr val="0070C0"/>
              </a:buClr>
              <a:buFont typeface="Wingdings 2" panose="05020102010507070707" pitchFamily="18" charset="2"/>
              <a:buChar char="©"/>
            </a:pPr>
            <a:endParaRPr lang="en-US" sz="2000">
              <a:latin typeface="Calibri"/>
              <a:cs typeface="Calibri"/>
            </a:endParaRPr>
          </a:p>
          <a:p>
            <a:pPr marL="0" indent="0" fontAlgn="base">
              <a:spcAft>
                <a:spcPts val="1200"/>
              </a:spcAft>
              <a:buNone/>
            </a:pPr>
            <a:r>
              <a:rPr lang="en-US" sz="2000" i="1">
                <a:latin typeface="Calibri"/>
                <a:cs typeface="Calibri"/>
              </a:rPr>
              <a:t>If the answer to both is </a:t>
            </a:r>
            <a:r>
              <a:rPr lang="en-US" sz="2000" i="1" u="sng">
                <a:latin typeface="Calibri"/>
                <a:cs typeface="Calibri"/>
              </a:rPr>
              <a:t>no</a:t>
            </a:r>
            <a:r>
              <a:rPr lang="en-US" sz="2000" i="1">
                <a:latin typeface="Calibri"/>
                <a:cs typeface="Calibri"/>
              </a:rPr>
              <a:t>, then funds are most likely supplemental.</a:t>
            </a:r>
            <a:r>
              <a:rPr lang="en-US" sz="2000">
                <a:latin typeface="Calibri"/>
                <a:cs typeface="Calibri"/>
              </a:rPr>
              <a:t>​​</a:t>
            </a:r>
          </a:p>
          <a:p>
            <a:endParaRPr lang="en-US"/>
          </a:p>
        </p:txBody>
      </p:sp>
    </p:spTree>
    <p:extLst>
      <p:ext uri="{BB962C8B-B14F-4D97-AF65-F5344CB8AC3E}">
        <p14:creationId xmlns:p14="http://schemas.microsoft.com/office/powerpoint/2010/main" val="580196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Supplement Not Supplant (SNS)</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67FBC671-5A5D-06A7-A708-18D2B3BE83F3}"/>
              </a:ext>
            </a:extLst>
          </p:cNvPr>
          <p:cNvSpPr>
            <a:spLocks noGrp="1"/>
          </p:cNvSpPr>
          <p:nvPr>
            <p:ph idx="1"/>
          </p:nvPr>
        </p:nvSpPr>
        <p:spPr>
          <a:xfrm>
            <a:off x="955869" y="1160941"/>
            <a:ext cx="10422760" cy="4002499"/>
          </a:xfrm>
        </p:spPr>
        <p:txBody>
          <a:bodyPr vert="horz" lIns="91440" tIns="45720" rIns="91440" bIns="45720" rtlCol="0" anchor="t">
            <a:normAutofit/>
          </a:bodyPr>
          <a:lstStyle/>
          <a:p>
            <a:pPr fontAlgn="base">
              <a:buClr>
                <a:srgbClr val="0070C0"/>
              </a:buClr>
              <a:buFont typeface="Wingdings 2" panose="05020102010507070707" pitchFamily="18" charset="2"/>
              <a:buChar char="©"/>
            </a:pPr>
            <a:endParaRPr lang="en-US" sz="2000">
              <a:latin typeface="Calibri"/>
              <a:cs typeface="Calibri"/>
            </a:endParaRPr>
          </a:p>
          <a:p>
            <a:pPr marL="0" indent="0" fontAlgn="base">
              <a:spcBef>
                <a:spcPts val="1800"/>
              </a:spcBef>
              <a:spcAft>
                <a:spcPts val="600"/>
              </a:spcAft>
              <a:buNone/>
            </a:pPr>
            <a:r>
              <a:rPr lang="en-US" sz="2000" u="sng">
                <a:latin typeface="Calibri"/>
                <a:cs typeface="Calibri"/>
              </a:rPr>
              <a:t>​</a:t>
            </a:r>
            <a:r>
              <a:rPr lang="en-US" sz="2800">
                <a:solidFill>
                  <a:schemeClr val="tx1"/>
                </a:solidFill>
                <a:latin typeface="Calibri"/>
                <a:cs typeface="Calibri"/>
              </a:rPr>
              <a:t>Ask Yourself??​</a:t>
            </a:r>
          </a:p>
          <a:p>
            <a:pPr fontAlgn="base">
              <a:buClr>
                <a:srgbClr val="0070C0"/>
              </a:buClr>
              <a:buFont typeface="Wingdings 2" panose="05020102010507070707" pitchFamily="18" charset="2"/>
              <a:buChar char="©"/>
            </a:pPr>
            <a:r>
              <a:rPr lang="en-US" sz="2800">
                <a:solidFill>
                  <a:schemeClr val="tx1"/>
                </a:solidFill>
                <a:latin typeface="Calibri"/>
                <a:cs typeface="Calibri"/>
              </a:rPr>
              <a:t>Is the activity required by Federal, State, or local law?​</a:t>
            </a:r>
          </a:p>
          <a:p>
            <a:pPr fontAlgn="base">
              <a:buClr>
                <a:srgbClr val="0070C0"/>
              </a:buClr>
              <a:buFont typeface="Wingdings 2" panose="05020102010507070707" pitchFamily="18" charset="2"/>
              <a:buChar char="©"/>
            </a:pPr>
            <a:r>
              <a:rPr lang="en-US" sz="2800">
                <a:solidFill>
                  <a:schemeClr val="tx1"/>
                </a:solidFill>
                <a:latin typeface="Calibri"/>
                <a:cs typeface="Calibri"/>
              </a:rPr>
              <a:t>Was the activity paid for with State or Local funds in the previous year?​</a:t>
            </a:r>
          </a:p>
          <a:p>
            <a:pPr fontAlgn="base">
              <a:buClr>
                <a:srgbClr val="0070C0"/>
              </a:buClr>
              <a:buFont typeface="Wingdings 2" panose="05020102010507070707" pitchFamily="18" charset="2"/>
              <a:buChar char="©"/>
            </a:pPr>
            <a:endParaRPr lang="en-US" sz="2000">
              <a:latin typeface="Calibri"/>
              <a:cs typeface="Calibri"/>
            </a:endParaRPr>
          </a:p>
          <a:p>
            <a:pPr marL="0" indent="0" fontAlgn="base">
              <a:spcAft>
                <a:spcPts val="1200"/>
              </a:spcAft>
              <a:buNone/>
            </a:pPr>
            <a:r>
              <a:rPr lang="en-US" sz="2800">
                <a:solidFill>
                  <a:schemeClr val="tx1"/>
                </a:solidFill>
                <a:latin typeface="Calibri"/>
                <a:cs typeface="Calibri"/>
              </a:rPr>
              <a:t>If the answer to both is no, then funds are most likely supplemental.​​</a:t>
            </a:r>
          </a:p>
          <a:p>
            <a:endParaRPr lang="en-US"/>
          </a:p>
        </p:txBody>
      </p:sp>
    </p:spTree>
    <p:extLst>
      <p:ext uri="{BB962C8B-B14F-4D97-AF65-F5344CB8AC3E}">
        <p14:creationId xmlns:p14="http://schemas.microsoft.com/office/powerpoint/2010/main" val="3445477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Title 2">
            <a:extLst>
              <a:ext uri="{FF2B5EF4-FFF2-40B4-BE49-F238E27FC236}">
                <a16:creationId xmlns:a16="http://schemas.microsoft.com/office/drawing/2014/main" id="{A4170904-0B05-7D77-E611-D07C30E93C17}"/>
              </a:ext>
            </a:extLst>
          </p:cNvPr>
          <p:cNvSpPr txBox="1">
            <a:spLocks/>
          </p:cNvSpPr>
          <p:nvPr/>
        </p:nvSpPr>
        <p:spPr>
          <a:xfrm>
            <a:off x="940103" y="367868"/>
            <a:ext cx="3471259" cy="81532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70C0"/>
                </a:solidFill>
                <a:effectLst/>
                <a:uLnTx/>
                <a:uFillTx/>
                <a:latin typeface="Calibri" panose="020F0502020204030204" pitchFamily="34" charset="0"/>
                <a:ea typeface="+mj-ea"/>
                <a:cs typeface="Calibri" panose="020F0502020204030204" pitchFamily="34" charset="0"/>
              </a:rPr>
              <a:t>Allowable Costs</a:t>
            </a:r>
          </a:p>
        </p:txBody>
      </p:sp>
      <p:graphicFrame>
        <p:nvGraphicFramePr>
          <p:cNvPr id="47" name="Diagram 46">
            <a:extLst>
              <a:ext uri="{FF2B5EF4-FFF2-40B4-BE49-F238E27FC236}">
                <a16:creationId xmlns:a16="http://schemas.microsoft.com/office/drawing/2014/main" id="{4847D863-DB0E-6C30-B879-616974EE9D2F}"/>
              </a:ext>
            </a:extLst>
          </p:cNvPr>
          <p:cNvGraphicFramePr/>
          <p:nvPr>
            <p:extLst>
              <p:ext uri="{D42A27DB-BD31-4B8C-83A1-F6EECF244321}">
                <p14:modId xmlns:p14="http://schemas.microsoft.com/office/powerpoint/2010/main" val="643569747"/>
              </p:ext>
            </p:extLst>
          </p:nvPr>
        </p:nvGraphicFramePr>
        <p:xfrm>
          <a:off x="-1273670" y="1332192"/>
          <a:ext cx="14739339" cy="492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436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951470" y="474635"/>
            <a:ext cx="10015900"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Determining Funds for Equitable Services</a:t>
            </a:r>
            <a:endParaRPr lang="en-US">
              <a:solidFill>
                <a:srgbClr val="0070C0"/>
              </a:solidFill>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D288B2D0-5DFB-5555-8033-62D6F5285C5F}"/>
              </a:ext>
            </a:extLst>
          </p:cNvPr>
          <p:cNvSpPr txBox="1"/>
          <p:nvPr/>
        </p:nvSpPr>
        <p:spPr>
          <a:xfrm>
            <a:off x="951470" y="1613205"/>
            <a:ext cx="10181968" cy="4462760"/>
          </a:xfrm>
          <a:prstGeom prst="rect">
            <a:avLst/>
          </a:prstGeom>
          <a:noFill/>
        </p:spPr>
        <p:txBody>
          <a:bodyPr wrap="square">
            <a:spAutoFit/>
          </a:bodyPr>
          <a:lstStyle/>
          <a:p>
            <a:pPr marL="0" indent="0">
              <a:spcBef>
                <a:spcPts val="1200"/>
              </a:spcBef>
              <a:buNone/>
            </a:pPr>
            <a:r>
              <a:rPr lang="en-US" sz="2400">
                <a:latin typeface="Calibri"/>
                <a:cs typeface="Calibri"/>
              </a:rPr>
              <a:t>Expenditures for services and other benefits provided to eligible private school children, teachers, and other educational personnel must:</a:t>
            </a:r>
          </a:p>
          <a:p>
            <a:pPr marL="457200" lvl="0" indent="-457200">
              <a:spcBef>
                <a:spcPts val="1200"/>
              </a:spcBef>
              <a:buClr>
                <a:srgbClr val="0070C0"/>
              </a:buClr>
              <a:buFont typeface="Wingdings 2" panose="05020102010507070707" pitchFamily="18" charset="2"/>
              <a:buChar char="©"/>
            </a:pPr>
            <a:r>
              <a:rPr lang="en-US" sz="2400">
                <a:latin typeface="Calibri"/>
                <a:cs typeface="Calibri"/>
              </a:rPr>
              <a:t>be equal to the expenditures for participating public school children, taking into account the number and educational needs of the private school children to be served; and</a:t>
            </a:r>
          </a:p>
          <a:p>
            <a:pPr marL="457200" lvl="0" indent="-457200">
              <a:spcBef>
                <a:spcPts val="1200"/>
              </a:spcBef>
              <a:buClr>
                <a:srgbClr val="0070C0"/>
              </a:buClr>
              <a:buFont typeface="Wingdings 2" panose="05020102010507070707" pitchFamily="18" charset="2"/>
              <a:buChar char="©"/>
            </a:pPr>
            <a:r>
              <a:rPr lang="en-US" sz="2400">
                <a:latin typeface="Calibri"/>
                <a:cs typeface="Calibri"/>
              </a:rPr>
              <a:t>be obligated for the fiscal year the funds are received.</a:t>
            </a:r>
          </a:p>
          <a:p>
            <a:pPr marL="0" indent="0">
              <a:spcBef>
                <a:spcPts val="1200"/>
              </a:spcBef>
              <a:buNone/>
            </a:pPr>
            <a:endParaRPr lang="en-US">
              <a:latin typeface="Calibri"/>
              <a:cs typeface="Calibri"/>
            </a:endParaRPr>
          </a:p>
          <a:p>
            <a:pPr marL="0" indent="0">
              <a:spcBef>
                <a:spcPts val="1200"/>
              </a:spcBef>
              <a:buNone/>
            </a:pPr>
            <a:endParaRPr lang="en-US" sz="2400">
              <a:latin typeface="Calibri"/>
              <a:cs typeface="Calibri"/>
            </a:endParaRPr>
          </a:p>
          <a:p>
            <a:pPr marL="0" indent="0">
              <a:spcBef>
                <a:spcPts val="1200"/>
              </a:spcBef>
              <a:buNone/>
            </a:pPr>
            <a:r>
              <a:rPr lang="en-US" sz="2400">
                <a:latin typeface="Calibri"/>
                <a:cs typeface="Calibri"/>
              </a:rPr>
              <a:t>Carry-forward funds are only allowable in extenuating circumstances, e. g. natural disaster or pandemic.</a:t>
            </a:r>
          </a:p>
        </p:txBody>
      </p:sp>
      <p:cxnSp>
        <p:nvCxnSpPr>
          <p:cNvPr id="11" name="Straight Connector 10">
            <a:extLst>
              <a:ext uri="{FF2B5EF4-FFF2-40B4-BE49-F238E27FC236}">
                <a16:creationId xmlns:a16="http://schemas.microsoft.com/office/drawing/2014/main" id="{7C193711-708C-B2C4-E22D-2722A3655ECB}"/>
              </a:ext>
            </a:extLst>
          </p:cNvPr>
          <p:cNvCxnSpPr/>
          <p:nvPr/>
        </p:nvCxnSpPr>
        <p:spPr>
          <a:xfrm>
            <a:off x="1186696" y="4675352"/>
            <a:ext cx="9387793"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6818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1005256" y="430583"/>
            <a:ext cx="9718126" cy="1320800"/>
          </a:xfrm>
        </p:spPr>
        <p:txBody>
          <a:bodyPr>
            <a:normAutofit/>
          </a:bodyPr>
          <a:lstStyle/>
          <a:p>
            <a:r>
              <a:rPr lang="en-US" spc="25">
                <a:solidFill>
                  <a:srgbClr val="0070C0"/>
                </a:solidFill>
                <a:effectLst/>
                <a:latin typeface="Calibri"/>
                <a:ea typeface="Times New Roman" panose="02020603050405020304" pitchFamily="18" charset="0"/>
                <a:cs typeface="Calibri"/>
              </a:rPr>
              <a:t>Purpose of Title IV-A</a:t>
            </a:r>
            <a:br>
              <a:rPr lang="en-US" spc="25">
                <a:solidFill>
                  <a:schemeClr val="accent1">
                    <a:lumMod val="50000"/>
                  </a:schemeClr>
                </a:solidFill>
                <a:effectLst/>
                <a:latin typeface="Calibri" panose="020F0502020204030204" pitchFamily="34" charset="0"/>
                <a:ea typeface="Times New Roman" panose="02020603050405020304" pitchFamily="18" charset="0"/>
              </a:rPr>
            </a:br>
            <a:br>
              <a:rPr lang="en-US" sz="1400" spc="25">
                <a:solidFill>
                  <a:schemeClr val="accent1">
                    <a:lumMod val="50000"/>
                  </a:schemeClr>
                </a:solidFill>
                <a:effectLst/>
                <a:latin typeface="Calibri" panose="020F0502020204030204" pitchFamily="34" charset="0"/>
                <a:ea typeface="Times New Roman" panose="02020603050405020304" pitchFamily="18" charset="0"/>
              </a:rPr>
            </a:br>
            <a:r>
              <a:rPr lang="en-US" sz="2400" spc="25">
                <a:solidFill>
                  <a:schemeClr val="tx1"/>
                </a:solidFill>
                <a:effectLst/>
                <a:latin typeface="Calibri" panose="020F0502020204030204" pitchFamily="34" charset="0"/>
                <a:ea typeface="Times New Roman" panose="02020603050405020304" pitchFamily="18" charset="0"/>
              </a:rPr>
              <a:t>T</a:t>
            </a:r>
            <a:r>
              <a:rPr lang="en-US" sz="2400" spc="25">
                <a:solidFill>
                  <a:schemeClr val="tx1"/>
                </a:solidFill>
                <a:effectLst/>
                <a:latin typeface="Calibri"/>
                <a:ea typeface="Times New Roman" panose="02020603050405020304" pitchFamily="18" charset="0"/>
                <a:cs typeface="Calibri"/>
              </a:rPr>
              <a:t>o improve student academic achievement by:</a:t>
            </a:r>
            <a:endParaRPr lang="en-US" sz="2400">
              <a:solidFill>
                <a:schemeClr val="tx1"/>
              </a:solidFill>
              <a:latin typeface="Calibri"/>
              <a:cs typeface="Calibri"/>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3" name="Group 2">
            <a:extLst>
              <a:ext uri="{FF2B5EF4-FFF2-40B4-BE49-F238E27FC236}">
                <a16:creationId xmlns:a16="http://schemas.microsoft.com/office/drawing/2014/main" id="{E08EEDE2-BDAD-2AAD-1160-B438AEEBC224}"/>
              </a:ext>
            </a:extLst>
          </p:cNvPr>
          <p:cNvGrpSpPr/>
          <p:nvPr/>
        </p:nvGrpSpPr>
        <p:grpSpPr>
          <a:xfrm>
            <a:off x="1093906" y="2540000"/>
            <a:ext cx="5978107" cy="3406639"/>
            <a:chOff x="1093906" y="2540000"/>
            <a:chExt cx="5978107" cy="3406639"/>
          </a:xfrm>
        </p:grpSpPr>
        <p:grpSp>
          <p:nvGrpSpPr>
            <p:cNvPr id="9" name="Group 8">
              <a:extLst>
                <a:ext uri="{FF2B5EF4-FFF2-40B4-BE49-F238E27FC236}">
                  <a16:creationId xmlns:a16="http://schemas.microsoft.com/office/drawing/2014/main" id="{E1F3B226-63C3-2790-61D9-6BF863253F38}"/>
                </a:ext>
              </a:extLst>
            </p:cNvPr>
            <p:cNvGrpSpPr/>
            <p:nvPr/>
          </p:nvGrpSpPr>
          <p:grpSpPr>
            <a:xfrm>
              <a:off x="1093906" y="2540000"/>
              <a:ext cx="1952027" cy="3406639"/>
              <a:chOff x="5" y="0"/>
              <a:chExt cx="1952027" cy="3406639"/>
            </a:xfrm>
            <a:solidFill>
              <a:schemeClr val="accent1">
                <a:lumMod val="60000"/>
                <a:lumOff val="40000"/>
              </a:schemeClr>
            </a:solidFill>
          </p:grpSpPr>
          <p:sp>
            <p:nvSpPr>
              <p:cNvPr id="22" name="Rectangle: Rounded Corners 21">
                <a:extLst>
                  <a:ext uri="{FF2B5EF4-FFF2-40B4-BE49-F238E27FC236}">
                    <a16:creationId xmlns:a16="http://schemas.microsoft.com/office/drawing/2014/main" id="{47E9C588-A51C-E8CC-FAD5-C2DBAD1A1E67}"/>
                  </a:ext>
                </a:extLst>
              </p:cNvPr>
              <p:cNvSpPr/>
              <p:nvPr/>
            </p:nvSpPr>
            <p:spPr>
              <a:xfrm>
                <a:off x="5"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3" name="Rectangle: Rounded Corners 4">
                <a:extLst>
                  <a:ext uri="{FF2B5EF4-FFF2-40B4-BE49-F238E27FC236}">
                    <a16:creationId xmlns:a16="http://schemas.microsoft.com/office/drawing/2014/main" id="{F2340F50-8DF1-5843-A9B7-E6A3BDB28C3B}"/>
                  </a:ext>
                </a:extLst>
              </p:cNvPr>
              <p:cNvSpPr txBox="1"/>
              <p:nvPr/>
            </p:nvSpPr>
            <p:spPr>
              <a:xfrm>
                <a:off x="5"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Increasing </a:t>
                </a:r>
              </a:p>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Access to a </a:t>
                </a:r>
              </a:p>
              <a:p>
                <a:pPr marL="0" lvl="0" indent="0" algn="ctr" defTabSz="800100">
                  <a:lnSpc>
                    <a:spcPct val="90000"/>
                  </a:lnSpc>
                  <a:spcBef>
                    <a:spcPct val="0"/>
                  </a:spcBef>
                  <a:spcAft>
                    <a:spcPts val="0"/>
                  </a:spcAft>
                  <a:buNone/>
                </a:pPr>
                <a:r>
                  <a:rPr lang="en-US" sz="1800" b="1" kern="1200">
                    <a:solidFill>
                      <a:schemeClr val="tx1"/>
                    </a:solidFill>
                    <a:latin typeface="Calibri" panose="020F0502020204030204" pitchFamily="34" charset="0"/>
                    <a:cs typeface="Calibri" panose="020F0502020204030204" pitchFamily="34" charset="0"/>
                  </a:rPr>
                  <a:t>Well-Rounded Education</a:t>
                </a:r>
                <a:endParaRPr lang="en-US" sz="1800" kern="1200">
                  <a:solidFill>
                    <a:schemeClr val="tx1"/>
                  </a:solidFill>
                  <a:latin typeface="Calibri" panose="020F0502020204030204" pitchFamily="34" charset="0"/>
                  <a:cs typeface="Calibri" panose="020F0502020204030204" pitchFamily="34" charset="0"/>
                </a:endParaRPr>
              </a:p>
            </p:txBody>
          </p:sp>
        </p:grpSp>
        <p:sp>
          <p:nvSpPr>
            <p:cNvPr id="11" name="Oval 10" descr="Arrow circle with solid fill">
              <a:extLst>
                <a:ext uri="{FF2B5EF4-FFF2-40B4-BE49-F238E27FC236}">
                  <a16:creationId xmlns:a16="http://schemas.microsoft.com/office/drawing/2014/main" id="{E546E77B-74A1-27F4-813C-40C3AFE020B6}"/>
                </a:ext>
              </a:extLst>
            </p:cNvPr>
            <p:cNvSpPr/>
            <p:nvPr/>
          </p:nvSpPr>
          <p:spPr>
            <a:xfrm>
              <a:off x="1507618" y="2744398"/>
              <a:ext cx="1134410" cy="1134410"/>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nvGrpSpPr>
            <p:cNvPr id="13" name="Group 12">
              <a:extLst>
                <a:ext uri="{FF2B5EF4-FFF2-40B4-BE49-F238E27FC236}">
                  <a16:creationId xmlns:a16="http://schemas.microsoft.com/office/drawing/2014/main" id="{FD7414D8-C090-1904-A32F-79ED945DD7E4}"/>
                </a:ext>
              </a:extLst>
            </p:cNvPr>
            <p:cNvGrpSpPr/>
            <p:nvPr/>
          </p:nvGrpSpPr>
          <p:grpSpPr>
            <a:xfrm>
              <a:off x="3109397" y="2540000"/>
              <a:ext cx="1952027" cy="3406639"/>
              <a:chOff x="2011843" y="0"/>
              <a:chExt cx="1952027" cy="3406639"/>
            </a:xfrm>
            <a:solidFill>
              <a:schemeClr val="accent4">
                <a:lumMod val="60000"/>
                <a:lumOff val="40000"/>
              </a:schemeClr>
            </a:solidFill>
          </p:grpSpPr>
          <p:sp>
            <p:nvSpPr>
              <p:cNvPr id="20" name="Rectangle: Rounded Corners 19">
                <a:extLst>
                  <a:ext uri="{FF2B5EF4-FFF2-40B4-BE49-F238E27FC236}">
                    <a16:creationId xmlns:a16="http://schemas.microsoft.com/office/drawing/2014/main" id="{D1381941-E94F-6680-E956-C4E22F39E3F8}"/>
                  </a:ext>
                </a:extLst>
              </p:cNvPr>
              <p:cNvSpPr/>
              <p:nvPr/>
            </p:nvSpPr>
            <p:spPr>
              <a:xfrm>
                <a:off x="2011843"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1" name="Rectangle: Rounded Corners 7">
                <a:extLst>
                  <a:ext uri="{FF2B5EF4-FFF2-40B4-BE49-F238E27FC236}">
                    <a16:creationId xmlns:a16="http://schemas.microsoft.com/office/drawing/2014/main" id="{6F04C02D-9CE9-0FB2-3827-4DFC93C59817}"/>
                  </a:ext>
                </a:extLst>
              </p:cNvPr>
              <p:cNvSpPr txBox="1"/>
              <p:nvPr/>
            </p:nvSpPr>
            <p:spPr>
              <a:xfrm>
                <a:off x="2011843"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Improving Conditions for Student Learning</a:t>
                </a:r>
              </a:p>
            </p:txBody>
          </p:sp>
        </p:grpSp>
        <p:sp>
          <p:nvSpPr>
            <p:cNvPr id="14" name="Oval 13" descr="Food Safety with solid fill">
              <a:extLst>
                <a:ext uri="{FF2B5EF4-FFF2-40B4-BE49-F238E27FC236}">
                  <a16:creationId xmlns:a16="http://schemas.microsoft.com/office/drawing/2014/main" id="{C8BDF412-B37D-17F8-227B-C6FE805DE1EA}"/>
                </a:ext>
              </a:extLst>
            </p:cNvPr>
            <p:cNvSpPr/>
            <p:nvPr/>
          </p:nvSpPr>
          <p:spPr>
            <a:xfrm>
              <a:off x="3518206" y="2744398"/>
              <a:ext cx="1134410" cy="1134410"/>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nvGrpSpPr>
            <p:cNvPr id="15" name="Group 14">
              <a:extLst>
                <a:ext uri="{FF2B5EF4-FFF2-40B4-BE49-F238E27FC236}">
                  <a16:creationId xmlns:a16="http://schemas.microsoft.com/office/drawing/2014/main" id="{8C681C8B-D76B-6CB3-03D4-798CE7A4748C}"/>
                </a:ext>
              </a:extLst>
            </p:cNvPr>
            <p:cNvGrpSpPr/>
            <p:nvPr/>
          </p:nvGrpSpPr>
          <p:grpSpPr>
            <a:xfrm>
              <a:off x="5119986" y="2540000"/>
              <a:ext cx="1952027" cy="3406639"/>
              <a:chOff x="4022431" y="0"/>
              <a:chExt cx="1952027" cy="3406639"/>
            </a:xfrm>
            <a:solidFill>
              <a:schemeClr val="accent6">
                <a:lumMod val="60000"/>
                <a:lumOff val="40000"/>
              </a:schemeClr>
            </a:solidFill>
          </p:grpSpPr>
          <p:sp>
            <p:nvSpPr>
              <p:cNvPr id="18" name="Rectangle: Rounded Corners 17">
                <a:extLst>
                  <a:ext uri="{FF2B5EF4-FFF2-40B4-BE49-F238E27FC236}">
                    <a16:creationId xmlns:a16="http://schemas.microsoft.com/office/drawing/2014/main" id="{C543602E-9460-4EB7-86B4-7336EBFD6D39}"/>
                  </a:ext>
                </a:extLst>
              </p:cNvPr>
              <p:cNvSpPr/>
              <p:nvPr/>
            </p:nvSpPr>
            <p:spPr>
              <a:xfrm>
                <a:off x="4022431" y="0"/>
                <a:ext cx="1952027" cy="3406639"/>
              </a:xfrm>
              <a:prstGeom prst="roundRect">
                <a:avLst>
                  <a:gd name="adj" fmla="val 10000"/>
                </a:avLst>
              </a:prstGeom>
              <a:grpFill/>
              <a:ln>
                <a:no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9" name="Rectangle: Rounded Corners 10">
                <a:extLst>
                  <a:ext uri="{FF2B5EF4-FFF2-40B4-BE49-F238E27FC236}">
                    <a16:creationId xmlns:a16="http://schemas.microsoft.com/office/drawing/2014/main" id="{5145DFFF-7173-CCDB-88FC-9603F86C968A}"/>
                  </a:ext>
                </a:extLst>
              </p:cNvPr>
              <p:cNvSpPr txBox="1"/>
              <p:nvPr/>
            </p:nvSpPr>
            <p:spPr>
              <a:xfrm>
                <a:off x="4022431" y="1362655"/>
                <a:ext cx="1952027" cy="13626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Calibri" panose="020F0502020204030204" pitchFamily="34" charset="0"/>
                    <a:cs typeface="Calibri" panose="020F0502020204030204" pitchFamily="34" charset="0"/>
                  </a:rPr>
                  <a:t>Improving the Use of Technology</a:t>
                </a:r>
              </a:p>
            </p:txBody>
          </p:sp>
        </p:grpSp>
        <p:sp>
          <p:nvSpPr>
            <p:cNvPr id="16" name="Oval 15" descr="Internet with solid fill">
              <a:extLst>
                <a:ext uri="{FF2B5EF4-FFF2-40B4-BE49-F238E27FC236}">
                  <a16:creationId xmlns:a16="http://schemas.microsoft.com/office/drawing/2014/main" id="{5FEBFEC3-589D-280B-56C8-32A673C903D2}"/>
                </a:ext>
              </a:extLst>
            </p:cNvPr>
            <p:cNvSpPr/>
            <p:nvPr/>
          </p:nvSpPr>
          <p:spPr>
            <a:xfrm>
              <a:off x="5528795" y="2744398"/>
              <a:ext cx="1134410" cy="1134410"/>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3">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grpSp>
      <p:sp>
        <p:nvSpPr>
          <p:cNvPr id="17" name="Arrow: Left-Right 16">
            <a:extLst>
              <a:ext uri="{FF2B5EF4-FFF2-40B4-BE49-F238E27FC236}">
                <a16:creationId xmlns:a16="http://schemas.microsoft.com/office/drawing/2014/main" id="{CC4544D3-0DC3-8C41-03B8-3DD67597AC50}"/>
              </a:ext>
            </a:extLst>
          </p:cNvPr>
          <p:cNvSpPr/>
          <p:nvPr/>
        </p:nvSpPr>
        <p:spPr>
          <a:xfrm>
            <a:off x="1336583" y="5265311"/>
            <a:ext cx="5497656" cy="510995"/>
          </a:xfrm>
          <a:prstGeom prst="leftRightArrow">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sp>
      <p:sp>
        <p:nvSpPr>
          <p:cNvPr id="24" name="Rectangle: Rounded Corners 23">
            <a:extLst>
              <a:ext uri="{FF2B5EF4-FFF2-40B4-BE49-F238E27FC236}">
                <a16:creationId xmlns:a16="http://schemas.microsoft.com/office/drawing/2014/main" id="{140595DE-E32D-EF29-461D-913C90D9737C}"/>
              </a:ext>
            </a:extLst>
          </p:cNvPr>
          <p:cNvSpPr/>
          <p:nvPr/>
        </p:nvSpPr>
        <p:spPr>
          <a:xfrm>
            <a:off x="7992690" y="2833077"/>
            <a:ext cx="3477477" cy="237134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2000" b="1">
                <a:solidFill>
                  <a:schemeClr val="bg1"/>
                </a:solidFill>
              </a:rPr>
              <a:t>Any LEA that received Title I-A funds in the previous year, receives Title IV-A funds. </a:t>
            </a:r>
          </a:p>
        </p:txBody>
      </p:sp>
    </p:spTree>
    <p:extLst>
      <p:ext uri="{BB962C8B-B14F-4D97-AF65-F5344CB8AC3E}">
        <p14:creationId xmlns:p14="http://schemas.microsoft.com/office/powerpoint/2010/main" val="2859180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F0B94-84EC-40D7-B409-FB35F3D9C62F}"/>
              </a:ext>
            </a:extLst>
          </p:cNvPr>
          <p:cNvSpPr>
            <a:spLocks noGrp="1"/>
          </p:cNvSpPr>
          <p:nvPr>
            <p:ph type="body" idx="10"/>
          </p:nvPr>
        </p:nvSpPr>
        <p:spPr/>
        <p:txBody>
          <a:bodyPr/>
          <a:lstStyle/>
          <a:p>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9060388"/>
              </p:ext>
            </p:extLst>
          </p:nvPr>
        </p:nvGraphicFramePr>
        <p:xfrm>
          <a:off x="223129" y="756890"/>
          <a:ext cx="11789664" cy="5908178"/>
        </p:xfrm>
        <a:graphic>
          <a:graphicData uri="http://schemas.openxmlformats.org/drawingml/2006/table">
            <a:tbl>
              <a:tblPr>
                <a:tableStyleId>{5C22544A-7EE6-4342-B048-85BDC9FD1C3A}</a:tableStyleId>
              </a:tblPr>
              <a:tblGrid>
                <a:gridCol w="8199810">
                  <a:extLst>
                    <a:ext uri="{9D8B030D-6E8A-4147-A177-3AD203B41FA5}">
                      <a16:colId xmlns:a16="http://schemas.microsoft.com/office/drawing/2014/main" val="1112765446"/>
                    </a:ext>
                  </a:extLst>
                </a:gridCol>
                <a:gridCol w="1250322">
                  <a:extLst>
                    <a:ext uri="{9D8B030D-6E8A-4147-A177-3AD203B41FA5}">
                      <a16:colId xmlns:a16="http://schemas.microsoft.com/office/drawing/2014/main" val="1466236190"/>
                    </a:ext>
                  </a:extLst>
                </a:gridCol>
                <a:gridCol w="2339532">
                  <a:extLst>
                    <a:ext uri="{9D8B030D-6E8A-4147-A177-3AD203B41FA5}">
                      <a16:colId xmlns:a16="http://schemas.microsoft.com/office/drawing/2014/main" val="4288454312"/>
                    </a:ext>
                  </a:extLst>
                </a:gridCol>
              </a:tblGrid>
              <a:tr h="244837">
                <a:tc>
                  <a:txBody>
                    <a:bodyPr/>
                    <a:lstStyle/>
                    <a:p>
                      <a:pPr algn="r" fontAlgn="b"/>
                      <a:r>
                        <a:rPr lang="en-US" sz="1400" u="none" strike="noStrike">
                          <a:effectLst/>
                        </a:rPr>
                        <a:t>Name of District:  </a:t>
                      </a:r>
                      <a:endParaRPr lang="en-US" sz="1400" b="1" i="0" u="none" strike="noStrike">
                        <a:effectLst/>
                        <a:latin typeface="Arial" panose="020B0604020202020204" pitchFamily="34" charset="0"/>
                      </a:endParaRPr>
                    </a:p>
                  </a:txBody>
                  <a:tcPr marL="0" marR="0" marT="0" marB="0" anchor="b">
                    <a:solidFill>
                      <a:schemeClr val="bg1"/>
                    </a:solidFill>
                  </a:tcPr>
                </a:tc>
                <a:tc gridSpan="2">
                  <a:txBody>
                    <a:bodyPr/>
                    <a:lstStyle/>
                    <a:p>
                      <a:pPr algn="l" fontAlgn="b"/>
                      <a:r>
                        <a:rPr lang="en-US" sz="1400" u="none" strike="noStrike">
                          <a:effectLst/>
                        </a:rPr>
                        <a:t> </a:t>
                      </a:r>
                      <a:endParaRPr lang="en-US" sz="1400" b="1" i="0" u="none" strike="noStrike">
                        <a:effectLst/>
                        <a:latin typeface="Arial" panose="020B0604020202020204" pitchFamily="34" charset="0"/>
                      </a:endParaRPr>
                    </a:p>
                  </a:txBody>
                  <a:tcPr marL="0" marR="0" marT="0" marB="0" anchor="b">
                    <a:solidFill>
                      <a:schemeClr val="bg1"/>
                    </a:solidFill>
                  </a:tcPr>
                </a:tc>
                <a:tc hMerge="1">
                  <a:txBody>
                    <a:bodyPr/>
                    <a:lstStyle/>
                    <a:p>
                      <a:endParaRPr lang="en-US"/>
                    </a:p>
                  </a:txBody>
                  <a:tcPr/>
                </a:tc>
                <a:extLst>
                  <a:ext uri="{0D108BD9-81ED-4DB2-BD59-A6C34878D82A}">
                    <a16:rowId xmlns:a16="http://schemas.microsoft.com/office/drawing/2014/main" val="1082388477"/>
                  </a:ext>
                </a:extLst>
              </a:tr>
              <a:tr h="97407">
                <a:tc gridSpan="3">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0" marR="0" marT="0"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9800065"/>
                  </a:ext>
                </a:extLst>
              </a:tr>
              <a:tr h="261898">
                <a:tc gridSpan="3">
                  <a:txBody>
                    <a:bodyPr/>
                    <a:lstStyle/>
                    <a:p>
                      <a:pPr algn="ctr" fontAlgn="t"/>
                      <a:r>
                        <a:rPr lang="en-US" sz="1400" u="none" strike="noStrike">
                          <a:effectLst/>
                        </a:rPr>
                        <a:t>FY 2023 Calculator used to Determine the Proportionate Share of Title IV, Part A Funds for Equitable Services to Private Schools within the LEA</a:t>
                      </a:r>
                      <a:endParaRPr lang="en-US" sz="1400" b="1" i="0" u="none" strike="noStrike">
                        <a:effectLst/>
                        <a:latin typeface="Times New Roman" panose="02020603050405020304" pitchFamily="18" charset="0"/>
                      </a:endParaRPr>
                    </a:p>
                  </a:txBody>
                  <a:tcPr marL="0" marR="0"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7061011"/>
                  </a:ext>
                </a:extLst>
              </a:tr>
              <a:tr h="441022">
                <a:tc>
                  <a:txBody>
                    <a:bodyPr/>
                    <a:lstStyle/>
                    <a:p>
                      <a:pPr algn="l" fontAlgn="ctr"/>
                      <a:r>
                        <a:rPr lang="en-US" sz="1400" b="1" u="none" strike="noStrike">
                          <a:effectLst/>
                        </a:rPr>
                        <a:t>  A.  Number of Students</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ctr" fontAlgn="ctr"/>
                      <a:r>
                        <a:rPr lang="en-US" sz="1400" b="1" u="none" strike="noStrike">
                          <a:effectLst/>
                        </a:rPr>
                        <a:t>Example</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ctr" fontAlgn="ctr"/>
                      <a:r>
                        <a:rPr lang="en-US" sz="1400" b="1" u="none" strike="noStrike">
                          <a:effectLst/>
                        </a:rPr>
                        <a:t>Input Your LEAs Data Below</a:t>
                      </a:r>
                      <a:endParaRPr lang="en-US" sz="1400" b="1" i="0" u="none" strike="noStrike">
                        <a:effectLst/>
                        <a:latin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4108472250"/>
                  </a:ext>
                </a:extLst>
              </a:tr>
              <a:tr h="257595">
                <a:tc>
                  <a:txBody>
                    <a:bodyPr/>
                    <a:lstStyle/>
                    <a:p>
                      <a:pPr algn="l" fontAlgn="t"/>
                      <a:r>
                        <a:rPr lang="en-US" sz="1400" u="none" strike="noStrike">
                          <a:effectLst/>
                        </a:rPr>
                        <a:t>  A1:  District Enrollment (Public Schools, K - 12 students)</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2,500</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 </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extLst>
                  <a:ext uri="{0D108BD9-81ED-4DB2-BD59-A6C34878D82A}">
                    <a16:rowId xmlns:a16="http://schemas.microsoft.com/office/drawing/2014/main" val="2319450604"/>
                  </a:ext>
                </a:extLst>
              </a:tr>
              <a:tr h="125279">
                <a:tc>
                  <a:txBody>
                    <a:bodyPr/>
                    <a:lstStyle/>
                    <a:p>
                      <a:pPr algn="l" fontAlgn="t"/>
                      <a:r>
                        <a:rPr lang="en-US" sz="1400" u="none" strike="noStrike">
                          <a:effectLst/>
                        </a:rPr>
                        <a:t>  A2:  Participating Private Schools Enrollment (K - 12 students)</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150</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 </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extLst>
                  <a:ext uri="{0D108BD9-81ED-4DB2-BD59-A6C34878D82A}">
                    <a16:rowId xmlns:a16="http://schemas.microsoft.com/office/drawing/2014/main" val="980405910"/>
                  </a:ext>
                </a:extLst>
              </a:tr>
              <a:tr h="257595">
                <a:tc>
                  <a:txBody>
                    <a:bodyPr/>
                    <a:lstStyle/>
                    <a:p>
                      <a:pPr algn="l" fontAlgn="t"/>
                      <a:r>
                        <a:rPr lang="pt-BR" sz="1400" u="none" strike="noStrike">
                          <a:effectLst/>
                        </a:rPr>
                        <a:t>  A3:  Total Enrollment (A1 + A2)</a:t>
                      </a:r>
                      <a:endParaRPr lang="pt-BR"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2,650</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tc>
                  <a:txBody>
                    <a:bodyPr/>
                    <a:lstStyle/>
                    <a:p>
                      <a:pPr algn="r" fontAlgn="t"/>
                      <a:r>
                        <a:rPr lang="en-US" sz="1400" u="none" strike="noStrike">
                          <a:effectLst/>
                        </a:rPr>
                        <a:t>0</a:t>
                      </a:r>
                      <a:endParaRPr lang="en-US" sz="1400" b="1" i="0" u="none" strike="noStrike">
                        <a:effectLst/>
                        <a:latin typeface="Times New Roman" panose="02020603050405020304" pitchFamily="18" charset="0"/>
                      </a:endParaRPr>
                    </a:p>
                  </a:txBody>
                  <a:tcPr marL="0" marR="0" marT="0" marB="0">
                    <a:solidFill>
                      <a:schemeClr val="accent3">
                        <a:lumMod val="40000"/>
                        <a:lumOff val="60000"/>
                      </a:schemeClr>
                    </a:solidFill>
                  </a:tcPr>
                </a:tc>
                <a:extLst>
                  <a:ext uri="{0D108BD9-81ED-4DB2-BD59-A6C34878D82A}">
                    <a16:rowId xmlns:a16="http://schemas.microsoft.com/office/drawing/2014/main" val="1063807221"/>
                  </a:ext>
                </a:extLst>
              </a:tr>
              <a:tr h="369965">
                <a:tc>
                  <a:txBody>
                    <a:bodyPr/>
                    <a:lstStyle/>
                    <a:p>
                      <a:pPr algn="l" fontAlgn="t"/>
                      <a:r>
                        <a:rPr lang="en-US" sz="1400" b="1" u="none" strike="noStrike">
                          <a:effectLst/>
                        </a:rPr>
                        <a:t>  B.  Title IV, Part A Allocation</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833053380"/>
                  </a:ext>
                </a:extLst>
              </a:tr>
              <a:tr h="257595">
                <a:tc>
                  <a:txBody>
                    <a:bodyPr/>
                    <a:lstStyle/>
                    <a:p>
                      <a:pPr algn="l" fontAlgn="t"/>
                      <a:r>
                        <a:rPr lang="en-US" sz="1400" u="none" strike="noStrike">
                          <a:effectLst/>
                        </a:rPr>
                        <a:t>  B1:  Total LEA Title IV-A Allocation for Current Fiscal Year</a:t>
                      </a:r>
                      <a:endParaRPr lang="en-US" sz="1400" b="1" i="0" u="none" strike="noStrike">
                        <a:effectLst/>
                        <a:latin typeface="Times New Roman" panose="02020603050405020304" pitchFamily="18" charset="0"/>
                      </a:endParaRPr>
                    </a:p>
                  </a:txBody>
                  <a:tcPr marL="0" marR="0" marT="0" marB="0">
                    <a:solidFill>
                      <a:schemeClr val="accent5">
                        <a:lumMod val="40000"/>
                        <a:lumOff val="60000"/>
                      </a:schemeClr>
                    </a:solidFill>
                  </a:tcPr>
                </a:tc>
                <a:tc>
                  <a:txBody>
                    <a:bodyPr/>
                    <a:lstStyle/>
                    <a:p>
                      <a:pPr algn="r" fontAlgn="ctr"/>
                      <a:r>
                        <a:rPr lang="en-US" sz="1400" u="none" strike="noStrike">
                          <a:effectLst/>
                        </a:rPr>
                        <a:t>$25,000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tc>
                  <a:txBody>
                    <a:bodyPr/>
                    <a:lstStyle/>
                    <a:p>
                      <a:pPr algn="r" fontAlgn="ctr"/>
                      <a:r>
                        <a:rPr lang="en-US" sz="1400"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3196423916"/>
                  </a:ext>
                </a:extLst>
              </a:tr>
              <a:tr h="257595">
                <a:tc>
                  <a:txBody>
                    <a:bodyPr/>
                    <a:lstStyle/>
                    <a:p>
                      <a:pPr algn="l" fontAlgn="t"/>
                      <a:r>
                        <a:rPr lang="en-US" sz="1400" u="none" strike="noStrike">
                          <a:effectLst/>
                        </a:rPr>
                        <a:t>  B2:  Transfer of funds out of Title IV-A to all other Title programs</a:t>
                      </a:r>
                      <a:endParaRPr lang="en-US" sz="1400" b="1" i="0" u="none" strike="noStrike">
                        <a:effectLst/>
                        <a:latin typeface="Times New Roman" panose="02020603050405020304" pitchFamily="18" charset="0"/>
                      </a:endParaRPr>
                    </a:p>
                  </a:txBody>
                  <a:tcPr marL="0" marR="0" marT="0" marB="0">
                    <a:solidFill>
                      <a:schemeClr val="accent5">
                        <a:lumMod val="40000"/>
                        <a:lumOff val="60000"/>
                      </a:schemeClr>
                    </a:solidFill>
                  </a:tcPr>
                </a:tc>
                <a:tc>
                  <a:txBody>
                    <a:bodyPr/>
                    <a:lstStyle/>
                    <a:p>
                      <a:pPr algn="r" fontAlgn="ctr"/>
                      <a:r>
                        <a:rPr lang="en-US" sz="1400" u="none" strike="noStrike">
                          <a:effectLst/>
                        </a:rPr>
                        <a:t>$2,000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tc>
                  <a:txBody>
                    <a:bodyPr/>
                    <a:lstStyle/>
                    <a:p>
                      <a:pPr algn="r" fontAlgn="ctr"/>
                      <a:r>
                        <a:rPr lang="en-US" sz="1400"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3623322044"/>
                  </a:ext>
                </a:extLst>
              </a:tr>
              <a:tr h="257595">
                <a:tc>
                  <a:txBody>
                    <a:bodyPr/>
                    <a:lstStyle/>
                    <a:p>
                      <a:pPr algn="l" fontAlgn="t"/>
                      <a:r>
                        <a:rPr lang="en-US" sz="1400" u="none" strike="noStrike">
                          <a:effectLst/>
                        </a:rPr>
                        <a:t>  B3:  Transfer of funds into Title IV-A from Title II</a:t>
                      </a:r>
                      <a:endParaRPr lang="en-US" sz="1400" b="1" i="0" u="none" strike="noStrike">
                        <a:effectLst/>
                        <a:latin typeface="Times New Roman" panose="02020603050405020304" pitchFamily="18" charset="0"/>
                      </a:endParaRPr>
                    </a:p>
                  </a:txBody>
                  <a:tcPr marL="0" marR="0" marT="0" marB="0">
                    <a:solidFill>
                      <a:schemeClr val="accent5">
                        <a:lumMod val="40000"/>
                        <a:lumOff val="60000"/>
                      </a:schemeClr>
                    </a:solidFill>
                  </a:tcPr>
                </a:tc>
                <a:tc>
                  <a:txBody>
                    <a:bodyPr/>
                    <a:lstStyle/>
                    <a:p>
                      <a:pPr algn="r" fontAlgn="ctr"/>
                      <a:r>
                        <a:rPr lang="en-US" sz="1400" u="none" strike="noStrike">
                          <a:effectLst/>
                        </a:rPr>
                        <a:t>$0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tc>
                  <a:txBody>
                    <a:bodyPr/>
                    <a:lstStyle/>
                    <a:p>
                      <a:pPr algn="r" fontAlgn="ctr"/>
                      <a:r>
                        <a:rPr lang="en-US" sz="1400"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540396086"/>
                  </a:ext>
                </a:extLst>
              </a:tr>
              <a:tr h="257595">
                <a:tc>
                  <a:txBody>
                    <a:bodyPr/>
                    <a:lstStyle/>
                    <a:p>
                      <a:pPr algn="l" fontAlgn="t"/>
                      <a:r>
                        <a:rPr lang="en-US" sz="1400" u="none" strike="noStrike">
                          <a:effectLst/>
                        </a:rPr>
                        <a:t>  B4:  Administrative Costs (for public and private school programs)</a:t>
                      </a:r>
                      <a:endParaRPr lang="en-US" sz="1400" b="1" i="0" u="none" strike="noStrike">
                        <a:effectLst/>
                        <a:latin typeface="Times New Roman" panose="02020603050405020304" pitchFamily="18" charset="0"/>
                      </a:endParaRPr>
                    </a:p>
                  </a:txBody>
                  <a:tcPr marL="0" marR="0" marT="0" marB="0">
                    <a:solidFill>
                      <a:schemeClr val="accent5">
                        <a:lumMod val="40000"/>
                        <a:lumOff val="60000"/>
                      </a:schemeClr>
                    </a:solidFill>
                  </a:tcPr>
                </a:tc>
                <a:tc>
                  <a:txBody>
                    <a:bodyPr/>
                    <a:lstStyle/>
                    <a:p>
                      <a:pPr algn="r" fontAlgn="ctr"/>
                      <a:r>
                        <a:rPr lang="en-US" sz="1400" u="none" strike="noStrike">
                          <a:effectLst/>
                        </a:rPr>
                        <a:t>$400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tc>
                  <a:txBody>
                    <a:bodyPr/>
                    <a:lstStyle/>
                    <a:p>
                      <a:pPr algn="r" fontAlgn="ctr"/>
                      <a:r>
                        <a:rPr lang="en-US" sz="1400"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3280648114"/>
                  </a:ext>
                </a:extLst>
              </a:tr>
              <a:tr h="257595">
                <a:tc>
                  <a:txBody>
                    <a:bodyPr/>
                    <a:lstStyle/>
                    <a:p>
                      <a:pPr algn="l" fontAlgn="t"/>
                      <a:r>
                        <a:rPr lang="en-US" sz="1400" u="none" strike="noStrike">
                          <a:effectLst/>
                        </a:rPr>
                        <a:t>  B5:  LEA Adjusted Allocation = (B1 - B2 + B3 - B4)</a:t>
                      </a:r>
                      <a:endParaRPr lang="en-US" sz="1400" b="1" i="0" u="none" strike="noStrike">
                        <a:effectLst/>
                        <a:latin typeface="Times New Roman" panose="02020603050405020304" pitchFamily="18" charset="0"/>
                      </a:endParaRPr>
                    </a:p>
                  </a:txBody>
                  <a:tcPr marL="0" marR="0" marT="0" marB="0">
                    <a:solidFill>
                      <a:schemeClr val="accent5">
                        <a:lumMod val="40000"/>
                        <a:lumOff val="60000"/>
                      </a:schemeClr>
                    </a:solidFill>
                  </a:tcPr>
                </a:tc>
                <a:tc>
                  <a:txBody>
                    <a:bodyPr/>
                    <a:lstStyle/>
                    <a:p>
                      <a:pPr algn="r" fontAlgn="ctr"/>
                      <a:r>
                        <a:rPr lang="en-US" sz="1400" u="none" strike="noStrike">
                          <a:effectLst/>
                        </a:rPr>
                        <a:t>$22,600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tc>
                  <a:txBody>
                    <a:bodyPr/>
                    <a:lstStyle/>
                    <a:p>
                      <a:pPr algn="r" fontAlgn="ctr"/>
                      <a:r>
                        <a:rPr lang="en-US" sz="1400" u="none" strike="noStrike">
                          <a:effectLst/>
                        </a:rPr>
                        <a:t>$0</a:t>
                      </a:r>
                      <a:endParaRPr lang="en-US" sz="1400" b="1" i="0" u="none" strike="noStrike">
                        <a:effectLst/>
                        <a:latin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2125063352"/>
                  </a:ext>
                </a:extLst>
              </a:tr>
              <a:tr h="380391">
                <a:tc>
                  <a:txBody>
                    <a:bodyPr/>
                    <a:lstStyle/>
                    <a:p>
                      <a:pPr algn="l" fontAlgn="t"/>
                      <a:r>
                        <a:rPr lang="en-US" sz="1400" b="1" u="none" strike="noStrike">
                          <a:effectLst/>
                        </a:rPr>
                        <a:t>  C.  Per Pupil Rate</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417198909"/>
                  </a:ext>
                </a:extLst>
              </a:tr>
              <a:tr h="257595">
                <a:tc>
                  <a:txBody>
                    <a:bodyPr/>
                    <a:lstStyle/>
                    <a:p>
                      <a:pPr algn="l" fontAlgn="t"/>
                      <a:r>
                        <a:rPr lang="en-US" sz="1400" u="none" strike="noStrike">
                          <a:effectLst/>
                        </a:rPr>
                        <a:t>  C1:  Adjusted Allocation/Total Enrollment (B5/A3)</a:t>
                      </a:r>
                      <a:endParaRPr lang="en-US" sz="1400" b="1" i="0" u="none" strike="noStrike">
                        <a:effectLst/>
                        <a:latin typeface="Times New Roman" panose="02020603050405020304" pitchFamily="18" charset="0"/>
                      </a:endParaRPr>
                    </a:p>
                  </a:txBody>
                  <a:tcPr marL="0" marR="0" marT="0" marB="0">
                    <a:solidFill>
                      <a:schemeClr val="accent6">
                        <a:lumMod val="40000"/>
                        <a:lumOff val="60000"/>
                      </a:schemeClr>
                    </a:solidFill>
                  </a:tcPr>
                </a:tc>
                <a:tc>
                  <a:txBody>
                    <a:bodyPr/>
                    <a:lstStyle/>
                    <a:p>
                      <a:pPr algn="r" fontAlgn="t"/>
                      <a:r>
                        <a:rPr lang="en-US" sz="1400" u="none" strike="noStrike">
                          <a:effectLst/>
                        </a:rPr>
                        <a:t>$8.53</a:t>
                      </a:r>
                      <a:endParaRPr lang="en-US" sz="1400" b="1" i="0" u="none" strike="noStrike">
                        <a:effectLst/>
                        <a:latin typeface="Times New Roman" panose="02020603050405020304" pitchFamily="18" charset="0"/>
                      </a:endParaRPr>
                    </a:p>
                  </a:txBody>
                  <a:tcPr marL="0" marR="0" marT="0" marB="0">
                    <a:solidFill>
                      <a:schemeClr val="accent6">
                        <a:lumMod val="40000"/>
                        <a:lumOff val="60000"/>
                      </a:schemeClr>
                    </a:solidFill>
                  </a:tcPr>
                </a:tc>
                <a:tc>
                  <a:txBody>
                    <a:bodyPr/>
                    <a:lstStyle/>
                    <a:p>
                      <a:pPr algn="r" fontAlgn="t"/>
                      <a:r>
                        <a:rPr lang="en-US" sz="1400" u="none" strike="noStrike">
                          <a:effectLst/>
                        </a:rPr>
                        <a:t>#DIV/0!</a:t>
                      </a:r>
                      <a:endParaRPr lang="en-US" sz="1400" b="1" i="0" u="none" strike="noStrike">
                        <a:effectLst/>
                        <a:latin typeface="Times New Roman" panose="02020603050405020304" pitchFamily="18" charset="0"/>
                      </a:endParaRPr>
                    </a:p>
                  </a:txBody>
                  <a:tcPr marL="0" marR="0" marT="0" marB="0">
                    <a:solidFill>
                      <a:schemeClr val="accent6">
                        <a:lumMod val="40000"/>
                        <a:lumOff val="60000"/>
                      </a:schemeClr>
                    </a:solidFill>
                  </a:tcPr>
                </a:tc>
                <a:extLst>
                  <a:ext uri="{0D108BD9-81ED-4DB2-BD59-A6C34878D82A}">
                    <a16:rowId xmlns:a16="http://schemas.microsoft.com/office/drawing/2014/main" val="2603688643"/>
                  </a:ext>
                </a:extLst>
              </a:tr>
              <a:tr h="398868">
                <a:tc>
                  <a:txBody>
                    <a:bodyPr/>
                    <a:lstStyle/>
                    <a:p>
                      <a:pPr algn="l" fontAlgn="t"/>
                      <a:r>
                        <a:rPr lang="en-US" sz="1400" b="1" u="none" strike="noStrike">
                          <a:effectLst/>
                        </a:rPr>
                        <a:t>  D.  Equitable Services</a:t>
                      </a:r>
                      <a:endParaRPr lang="en-US" sz="1400" b="1" i="0" u="none" strike="noStrike">
                        <a:effectLst/>
                        <a:latin typeface="Times New Roman" panose="02020603050405020304" pitchFamily="18" charset="0"/>
                      </a:endParaRPr>
                    </a:p>
                  </a:txBody>
                  <a:tcPr marL="0" marR="0" marT="0" marB="0" anchor="ctr">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solidFill>
                      <a:schemeClr val="bg1"/>
                    </a:solidFill>
                  </a:tcPr>
                </a:tc>
                <a:tc>
                  <a:txBody>
                    <a:bodyPr/>
                    <a:lstStyle/>
                    <a:p>
                      <a:pPr algn="r" fontAlgn="t"/>
                      <a:r>
                        <a:rPr lang="en-US" sz="1400" b="1" u="none" strike="noStrike">
                          <a:effectLst/>
                        </a:rPr>
                        <a:t> </a:t>
                      </a:r>
                      <a:endParaRPr lang="en-US" sz="1400" b="1" i="0" u="none" strike="noStrike">
                        <a:effectLst/>
                        <a:latin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899055379"/>
                  </a:ext>
                </a:extLst>
              </a:tr>
              <a:tr h="309655">
                <a:tc>
                  <a:txBody>
                    <a:bodyPr/>
                    <a:lstStyle/>
                    <a:p>
                      <a:pPr algn="l" fontAlgn="t"/>
                      <a:r>
                        <a:rPr lang="en-US" sz="1400" u="none" strike="noStrike">
                          <a:effectLst/>
                        </a:rPr>
                        <a:t>  D1:  Current School/Fiscal Year equitable services share for all participating private schools (A2 x C1)</a:t>
                      </a:r>
                      <a:endParaRPr lang="en-US" sz="1400" b="1" i="0" u="none" strike="noStrike">
                        <a:effectLst/>
                        <a:latin typeface="Times New Roman" panose="02020603050405020304" pitchFamily="18" charset="0"/>
                      </a:endParaRPr>
                    </a:p>
                  </a:txBody>
                  <a:tcPr marL="0" marR="0" marT="0" marB="0">
                    <a:solidFill>
                      <a:schemeClr val="accent4">
                        <a:lumMod val="40000"/>
                        <a:lumOff val="60000"/>
                      </a:schemeClr>
                    </a:solidFill>
                  </a:tcPr>
                </a:tc>
                <a:tc>
                  <a:txBody>
                    <a:bodyPr/>
                    <a:lstStyle/>
                    <a:p>
                      <a:pPr algn="r" fontAlgn="ctr"/>
                      <a:r>
                        <a:rPr lang="en-US" sz="1400" u="none" strike="noStrike">
                          <a:effectLst/>
                        </a:rPr>
                        <a:t>$1,279.25</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tc>
                  <a:txBody>
                    <a:bodyPr/>
                    <a:lstStyle/>
                    <a:p>
                      <a:pPr algn="r" fontAlgn="ctr"/>
                      <a:r>
                        <a:rPr lang="en-US" sz="1400" u="none" strike="noStrike">
                          <a:effectLst/>
                        </a:rPr>
                        <a:t>#DIV/0!</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1629119"/>
                  </a:ext>
                </a:extLst>
              </a:tr>
              <a:tr h="489673">
                <a:tc>
                  <a:txBody>
                    <a:bodyPr/>
                    <a:lstStyle/>
                    <a:p>
                      <a:pPr algn="l" fontAlgn="t"/>
                      <a:r>
                        <a:rPr lang="en-US" sz="1400" u="none" strike="noStrike">
                          <a:effectLst/>
                        </a:rPr>
                        <a:t>  D2: Prior School/Fiscal Year unspent balance of funds reserved for equitable services to participating                  </a:t>
                      </a:r>
                    </a:p>
                    <a:p>
                      <a:pPr algn="l" fontAlgn="t"/>
                      <a:r>
                        <a:rPr lang="en-US" sz="1400" u="none" strike="noStrike">
                          <a:effectLst/>
                        </a:rPr>
                        <a:t>  private schools</a:t>
                      </a:r>
                      <a:endParaRPr lang="en-US" sz="1400" b="1" i="0" u="none" strike="noStrike">
                        <a:effectLst/>
                        <a:latin typeface="Times New Roman" panose="02020603050405020304" pitchFamily="18" charset="0"/>
                      </a:endParaRPr>
                    </a:p>
                  </a:txBody>
                  <a:tcPr marL="0" marR="0" marT="0" marB="0">
                    <a:solidFill>
                      <a:schemeClr val="accent4">
                        <a:lumMod val="40000"/>
                        <a:lumOff val="60000"/>
                      </a:schemeClr>
                    </a:solidFill>
                  </a:tcPr>
                </a:tc>
                <a:tc>
                  <a:txBody>
                    <a:bodyPr/>
                    <a:lstStyle/>
                    <a:p>
                      <a:pPr algn="r" fontAlgn="ctr"/>
                      <a:r>
                        <a:rPr lang="en-US" sz="1400" u="none" strike="noStrike">
                          <a:effectLst/>
                        </a:rPr>
                        <a:t>$200.00</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tc>
                  <a:txBody>
                    <a:bodyPr/>
                    <a:lstStyle/>
                    <a:p>
                      <a:pPr algn="r" fontAlgn="ctr"/>
                      <a:r>
                        <a:rPr lang="en-US" sz="1400" u="none" strike="noStrike">
                          <a:effectLst/>
                        </a:rPr>
                        <a:t> </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330828189"/>
                  </a:ext>
                </a:extLst>
              </a:tr>
              <a:tr h="524389">
                <a:tc>
                  <a:txBody>
                    <a:bodyPr/>
                    <a:lstStyle/>
                    <a:p>
                      <a:pPr algn="l" fontAlgn="t"/>
                      <a:r>
                        <a:rPr lang="en-US" sz="1400" u="none" strike="noStrike">
                          <a:effectLst/>
                        </a:rPr>
                        <a:t>  D3: Minimum Amount LEA must budget/reserve for equitable services for participating private schools     </a:t>
                      </a:r>
                    </a:p>
                    <a:p>
                      <a:pPr algn="l" fontAlgn="t"/>
                      <a:r>
                        <a:rPr lang="en-US" sz="1400" u="none" strike="noStrike">
                          <a:effectLst/>
                        </a:rPr>
                        <a:t>  (D1 + D2)</a:t>
                      </a:r>
                      <a:endParaRPr lang="en-US" sz="1400" b="1" i="0" u="none" strike="noStrike">
                        <a:effectLst/>
                        <a:latin typeface="Times New Roman" panose="02020603050405020304" pitchFamily="18" charset="0"/>
                      </a:endParaRPr>
                    </a:p>
                  </a:txBody>
                  <a:tcPr marL="0" marR="0" marT="0" marB="0">
                    <a:solidFill>
                      <a:schemeClr val="accent4">
                        <a:lumMod val="40000"/>
                        <a:lumOff val="60000"/>
                      </a:schemeClr>
                    </a:solidFill>
                  </a:tcPr>
                </a:tc>
                <a:tc>
                  <a:txBody>
                    <a:bodyPr/>
                    <a:lstStyle/>
                    <a:p>
                      <a:pPr algn="r" fontAlgn="ctr"/>
                      <a:r>
                        <a:rPr lang="en-US" sz="1400" u="none" strike="noStrike">
                          <a:effectLst/>
                        </a:rPr>
                        <a:t>$1,479.25</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tc>
                  <a:txBody>
                    <a:bodyPr/>
                    <a:lstStyle/>
                    <a:p>
                      <a:pPr algn="r" fontAlgn="ctr"/>
                      <a:r>
                        <a:rPr lang="en-US" sz="1400" u="none" strike="noStrike">
                          <a:effectLst/>
                        </a:rPr>
                        <a:t>#DIV/0!</a:t>
                      </a:r>
                      <a:endParaRPr lang="en-US" sz="1400" b="1" i="0" u="none" strike="noStrike">
                        <a:effectLst/>
                        <a:latin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26224339"/>
                  </a:ext>
                </a:extLst>
              </a:tr>
            </a:tbl>
          </a:graphicData>
        </a:graphic>
      </p:graphicFrame>
      <p:sp>
        <p:nvSpPr>
          <p:cNvPr id="4" name="Rectangle 3"/>
          <p:cNvSpPr/>
          <p:nvPr/>
        </p:nvSpPr>
        <p:spPr>
          <a:xfrm>
            <a:off x="5977217" y="3244334"/>
            <a:ext cx="237566" cy="369332"/>
          </a:xfrm>
          <a:prstGeom prst="rect">
            <a:avLst/>
          </a:prstGeom>
        </p:spPr>
        <p:txBody>
          <a:bodyPr wrap="none">
            <a:spAutoFit/>
          </a:bodyPr>
          <a:lstStyle/>
          <a:p>
            <a:r>
              <a:rPr lang="en-US"/>
              <a:t> </a:t>
            </a:r>
          </a:p>
        </p:txBody>
      </p:sp>
      <p:sp>
        <p:nvSpPr>
          <p:cNvPr id="2" name="Title 1"/>
          <p:cNvSpPr>
            <a:spLocks noGrp="1"/>
          </p:cNvSpPr>
          <p:nvPr>
            <p:ph type="title" idx="4294967295"/>
          </p:nvPr>
        </p:nvSpPr>
        <p:spPr>
          <a:xfrm>
            <a:off x="223129" y="264345"/>
            <a:ext cx="10515600" cy="757237"/>
          </a:xfrm>
          <a:prstGeom prst="rect">
            <a:avLst/>
          </a:prstGeom>
        </p:spPr>
        <p:txBody>
          <a:bodyPr>
            <a:normAutofit/>
          </a:bodyPr>
          <a:lstStyle/>
          <a:p>
            <a:r>
              <a:rPr lang="en-US" sz="3600">
                <a:solidFill>
                  <a:srgbClr val="0070C0"/>
                </a:solidFill>
                <a:latin typeface="+mn-lt"/>
              </a:rPr>
              <a:t>Proportionate Share Calculator</a:t>
            </a:r>
          </a:p>
        </p:txBody>
      </p:sp>
    </p:spTree>
    <p:extLst>
      <p:ext uri="{BB962C8B-B14F-4D97-AF65-F5344CB8AC3E}">
        <p14:creationId xmlns:p14="http://schemas.microsoft.com/office/powerpoint/2010/main" val="815636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A74B1D5B-A41A-6320-1FE4-44B6C7FADE16}"/>
              </a:ext>
            </a:extLst>
          </p:cNvPr>
          <p:cNvSpPr txBox="1"/>
          <p:nvPr/>
        </p:nvSpPr>
        <p:spPr>
          <a:xfrm>
            <a:off x="765392" y="1580942"/>
            <a:ext cx="3951160" cy="1754326"/>
          </a:xfrm>
          <a:prstGeom prst="rect">
            <a:avLst/>
          </a:prstGeom>
          <a:noFill/>
        </p:spPr>
        <p:txBody>
          <a:bodyPr wrap="square" rtlCol="0">
            <a:spAutoFit/>
          </a:bodyPr>
          <a:lstStyle/>
          <a:p>
            <a:r>
              <a:rPr lang="en-US" sz="3600">
                <a:solidFill>
                  <a:srgbClr val="0070C0"/>
                </a:solidFill>
                <a:latin typeface="Calibri" panose="020F0502020204030204" pitchFamily="34" charset="0"/>
                <a:cs typeface="Calibri" panose="020F0502020204030204" pitchFamily="34" charset="0"/>
              </a:rPr>
              <a:t>Title IV-A End of the Year Expenditure Report</a:t>
            </a:r>
          </a:p>
        </p:txBody>
      </p:sp>
      <p:pic>
        <p:nvPicPr>
          <p:cNvPr id="21" name="Picture 20">
            <a:extLst>
              <a:ext uri="{FF2B5EF4-FFF2-40B4-BE49-F238E27FC236}">
                <a16:creationId xmlns:a16="http://schemas.microsoft.com/office/drawing/2014/main" id="{6313EDBE-80EA-B5DB-3204-8EA13405F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6098" y="3945731"/>
            <a:ext cx="2514169" cy="2014538"/>
          </a:xfrm>
          <a:prstGeom prst="rect">
            <a:avLst/>
          </a:prstGeom>
        </p:spPr>
      </p:pic>
      <p:pic>
        <p:nvPicPr>
          <p:cNvPr id="2" name="Graphic 1" descr="Arrow: Rotate right with solid fill">
            <a:extLst>
              <a:ext uri="{FF2B5EF4-FFF2-40B4-BE49-F238E27FC236}">
                <a16:creationId xmlns:a16="http://schemas.microsoft.com/office/drawing/2014/main" id="{024C80B5-154A-1D87-A382-5B8040CCC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5070" y="129746"/>
            <a:ext cx="914400" cy="914400"/>
          </a:xfrm>
          <a:prstGeom prst="rect">
            <a:avLst/>
          </a:prstGeom>
        </p:spPr>
      </p:pic>
    </p:spTree>
    <p:extLst>
      <p:ext uri="{BB962C8B-B14F-4D97-AF65-F5344CB8AC3E}">
        <p14:creationId xmlns:p14="http://schemas.microsoft.com/office/powerpoint/2010/main" val="921987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625592" y="589405"/>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672885" y="1433807"/>
            <a:ext cx="12650752"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chemeClr val="accent2">
                    <a:lumMod val="40000"/>
                    <a:lumOff val="60000"/>
                  </a:schemeClr>
                </a:solidFill>
                <a:latin typeface="Calibri"/>
                <a:cs typeface="Calibri"/>
              </a:rPr>
              <a:t>Program Overview</a:t>
            </a:r>
            <a:r>
              <a:rPr lang="en-US" sz="2800" spc="25">
                <a:solidFill>
                  <a:srgbClr val="C00000"/>
                </a:solidFill>
                <a:latin typeface="Calibri"/>
                <a:cs typeface="Calibri"/>
              </a:rPr>
              <a:t>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Equitable Services for Private School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Consolidated Resource Plan (CRP) Application</a:t>
            </a:r>
          </a:p>
          <a:p>
            <a:pPr algn="l">
              <a:lnSpc>
                <a:spcPct val="130000"/>
              </a:lnSpc>
              <a:buFont typeface="Wingdings 3" charset="2"/>
              <a:buChar char=""/>
            </a:pPr>
            <a:r>
              <a:rPr lang="en-US" sz="2800" spc="25">
                <a:solidFill>
                  <a:schemeClr val="accent2">
                    <a:lumMod val="40000"/>
                    <a:lumOff val="60000"/>
                  </a:schemeClr>
                </a:solidFill>
                <a:latin typeface="Calibri"/>
                <a:cs typeface="Calibri"/>
              </a:rPr>
              <a:t>Budget and other fiscal requirements</a:t>
            </a:r>
            <a:r>
              <a:rPr lang="en-US" sz="2800" spc="25">
                <a:solidFill>
                  <a:srgbClr val="C00000"/>
                </a:solidFill>
                <a:latin typeface="Calibri"/>
                <a:cs typeface="Calibri"/>
              </a:rPr>
              <a:t> </a:t>
            </a:r>
          </a:p>
          <a:p>
            <a:pPr algn="l">
              <a:lnSpc>
                <a:spcPct val="130000"/>
              </a:lnSpc>
              <a:buFont typeface="Wingdings 3" charset="2"/>
              <a:buChar char=""/>
            </a:pPr>
            <a:r>
              <a:rPr lang="en-US" sz="4400" spc="25">
                <a:solidFill>
                  <a:srgbClr val="C00000"/>
                </a:solidFill>
                <a:latin typeface="Calibri"/>
                <a:cs typeface="Calibri"/>
              </a:rPr>
              <a:t>End of the Year Expenditure Report</a:t>
            </a:r>
          </a:p>
          <a:p>
            <a:pPr algn="l">
              <a:lnSpc>
                <a:spcPct val="130000"/>
              </a:lnSpc>
              <a:buFont typeface="Wingdings 3" charset="2"/>
              <a:buChar char=""/>
            </a:pPr>
            <a:r>
              <a:rPr lang="en-US" sz="2800" spc="25">
                <a:solidFill>
                  <a:schemeClr val="accent2">
                    <a:lumMod val="40000"/>
                    <a:lumOff val="60000"/>
                  </a:schemeClr>
                </a:solidFill>
                <a:latin typeface="Calibri"/>
                <a:cs typeface="Calibri"/>
              </a:rPr>
              <a:t>References &amp; Resources</a:t>
            </a:r>
          </a:p>
          <a:p>
            <a:pPr algn="l">
              <a:buFont typeface="Wingdings 3" charset="2"/>
              <a:buChar char=""/>
            </a:pPr>
            <a:endParaRPr lang="en-US">
              <a:solidFill>
                <a:srgbClr val="FFFFFF"/>
              </a:solidFill>
            </a:endParaRPr>
          </a:p>
        </p:txBody>
      </p:sp>
      <p:pic>
        <p:nvPicPr>
          <p:cNvPr id="6" name="Picture 6">
            <a:extLst>
              <a:ext uri="{FF2B5EF4-FFF2-40B4-BE49-F238E27FC236}">
                <a16:creationId xmlns:a16="http://schemas.microsoft.com/office/drawing/2014/main" id="{ABE38DC3-61BA-AC71-A0DC-446AD252FE7A}"/>
              </a:ext>
            </a:extLst>
          </p:cNvPr>
          <p:cNvPicPr>
            <a:picLocks noChangeAspect="1"/>
          </p:cNvPicPr>
          <p:nvPr/>
        </p:nvPicPr>
        <p:blipFill>
          <a:blip r:embed="rId3"/>
          <a:stretch>
            <a:fillRect/>
          </a:stretch>
        </p:blipFill>
        <p:spPr>
          <a:xfrm rot="840000">
            <a:off x="10021651" y="446289"/>
            <a:ext cx="1961408" cy="1968181"/>
          </a:xfrm>
          <a:prstGeom prst="rect">
            <a:avLst/>
          </a:prstGeom>
        </p:spPr>
      </p:pic>
    </p:spTree>
    <p:extLst>
      <p:ext uri="{BB962C8B-B14F-4D97-AF65-F5344CB8AC3E}">
        <p14:creationId xmlns:p14="http://schemas.microsoft.com/office/powerpoint/2010/main" val="3568754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108B2E8-4350-4B3C-ABCA-322BDA883DE3}"/>
              </a:ext>
            </a:extLst>
          </p:cNvPr>
          <p:cNvSpPr>
            <a:spLocks noGrp="1"/>
          </p:cNvSpPr>
          <p:nvPr>
            <p:ph type="title"/>
          </p:nvPr>
        </p:nvSpPr>
        <p:spPr>
          <a:xfrm>
            <a:off x="958969" y="1011049"/>
            <a:ext cx="3300646" cy="2594189"/>
          </a:xfrm>
        </p:spPr>
        <p:txBody>
          <a:bodyPr anchor="ctr">
            <a:normAutofit/>
          </a:bodyPr>
          <a:lstStyle/>
          <a:p>
            <a:pPr algn="ctr"/>
            <a:r>
              <a:rPr lang="en-US">
                <a:solidFill>
                  <a:srgbClr val="0070C0"/>
                </a:solidFill>
                <a:latin typeface="Calibri" panose="020F0502020204030204" pitchFamily="34" charset="0"/>
                <a:cs typeface="Calibri" panose="020F0502020204030204" pitchFamily="34" charset="0"/>
              </a:rPr>
              <a:t>Reporting Categories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053726" y="1225302"/>
            <a:ext cx="5725956" cy="4538074"/>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5500">
                <a:latin typeface="Calibri" panose="020F0502020204030204" pitchFamily="34" charset="0"/>
                <a:cs typeface="Calibri" panose="020F0502020204030204" pitchFamily="34" charset="0"/>
              </a:rPr>
              <a:t>LEAs must report on </a:t>
            </a:r>
            <a:r>
              <a:rPr lang="en-US" sz="5500" b="1">
                <a:latin typeface="Calibri" panose="020F0502020204030204" pitchFamily="34" charset="0"/>
                <a:cs typeface="Calibri" panose="020F0502020204030204" pitchFamily="34" charset="0"/>
              </a:rPr>
              <a:t>all funds expended </a:t>
            </a:r>
            <a:r>
              <a:rPr lang="en-US" sz="5500">
                <a:latin typeface="Calibri" panose="020F0502020204030204" pitchFamily="34" charset="0"/>
                <a:cs typeface="Calibri" panose="020F0502020204030204" pitchFamily="34" charset="0"/>
              </a:rPr>
              <a:t>between July 1</a:t>
            </a:r>
            <a:r>
              <a:rPr lang="en-US" sz="5500" baseline="30000">
                <a:latin typeface="Calibri" panose="020F0502020204030204" pitchFamily="34" charset="0"/>
                <a:cs typeface="Calibri" panose="020F0502020204030204" pitchFamily="34" charset="0"/>
              </a:rPr>
              <a:t>st</a:t>
            </a:r>
            <a:r>
              <a:rPr lang="en-US" sz="5500">
                <a:latin typeface="Calibri" panose="020F0502020204030204" pitchFamily="34" charset="0"/>
                <a:cs typeface="Calibri" panose="020F0502020204030204" pitchFamily="34" charset="0"/>
              </a:rPr>
              <a:t> and June 30</a:t>
            </a:r>
            <a:r>
              <a:rPr lang="en-US" sz="5500" baseline="30000">
                <a:latin typeface="Calibri" panose="020F0502020204030204" pitchFamily="34" charset="0"/>
                <a:cs typeface="Calibri" panose="020F0502020204030204" pitchFamily="34" charset="0"/>
              </a:rPr>
              <a:t>th</a:t>
            </a:r>
            <a:r>
              <a:rPr lang="en-US" sz="5500">
                <a:latin typeface="Calibri" panose="020F0502020204030204" pitchFamily="34" charset="0"/>
                <a:cs typeface="Calibri" panose="020F0502020204030204" pitchFamily="34" charset="0"/>
              </a:rPr>
              <a:t> for the following categories: </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Well-Rounded</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Safe and Healthy</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Effective Use of Technology</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Technology Infrastructure</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Private School Reserves </a:t>
            </a:r>
          </a:p>
          <a:p>
            <a:pPr>
              <a:spcBef>
                <a:spcPts val="1800"/>
              </a:spcBef>
              <a:buClr>
                <a:srgbClr val="0070C0"/>
              </a:buClr>
              <a:buFont typeface="Wingdings 2" panose="05020102010507070707" pitchFamily="18" charset="2"/>
              <a:buChar char="©"/>
            </a:pPr>
            <a:r>
              <a:rPr lang="en-US" sz="5500">
                <a:latin typeface="Calibri" panose="020F0502020204030204" pitchFamily="34" charset="0"/>
                <a:cs typeface="Calibri" panose="020F0502020204030204" pitchFamily="34" charset="0"/>
              </a:rPr>
              <a:t>Direct and Indirect Administration Expenditures</a:t>
            </a:r>
          </a:p>
          <a:p>
            <a:pPr marL="0" marR="0" lvl="0" indent="0" algn="l" defTabSz="457200" rtl="0" eaLnBrk="1" fontAlgn="auto" latinLnBrk="0" hangingPunct="1">
              <a:lnSpc>
                <a:spcPct val="100000"/>
              </a:lnSpc>
              <a:spcBef>
                <a:spcPts val="1200"/>
              </a:spcBef>
              <a:spcAft>
                <a:spcPts val="0"/>
              </a:spcAft>
              <a:buClr>
                <a:srgbClr val="5FCBEF"/>
              </a:buClr>
              <a:buSzPct val="80000"/>
              <a:buFont typeface="Wingdings 3" charset="2"/>
              <a:buNone/>
              <a:tabLst/>
              <a:defRPr/>
            </a:pPr>
            <a:endParaRPr kumimoji="0" lang="en-US" sz="35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D89ACB23-DF81-BECA-4E6B-3B3BE38BBD28}"/>
              </a:ext>
            </a:extLst>
          </p:cNvPr>
          <p:cNvSpPr/>
          <p:nvPr/>
        </p:nvSpPr>
        <p:spPr>
          <a:xfrm>
            <a:off x="448733" y="3411095"/>
            <a:ext cx="4156829" cy="3204368"/>
          </a:xfrm>
          <a:prstGeom prst="ellipse">
            <a:avLst/>
          </a:prstGeom>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rtlCol="0" anchor="ctr"/>
          <a:lstStyle/>
          <a:p>
            <a:pPr marL="0" indent="0" algn="ctr">
              <a:spcBef>
                <a:spcPts val="600"/>
              </a:spcBef>
              <a:buNone/>
            </a:pPr>
            <a:r>
              <a:rPr lang="en-US" sz="2000">
                <a:latin typeface="Calibri" panose="020F0502020204030204" pitchFamily="34" charset="0"/>
                <a:cs typeface="Calibri" panose="020F0502020204030204" pitchFamily="34" charset="0"/>
              </a:rPr>
              <a:t>For the 2022-2023 CRP, the report is due no more than 75 days after the grant ends -   </a:t>
            </a:r>
          </a:p>
          <a:p>
            <a:pPr marL="0" indent="0" algn="ctr">
              <a:spcBef>
                <a:spcPts val="600"/>
              </a:spcBef>
              <a:buNone/>
            </a:pPr>
            <a:r>
              <a:rPr lang="en-US" sz="2000" b="1">
                <a:latin typeface="Calibri" panose="020F0502020204030204" pitchFamily="34" charset="0"/>
                <a:cs typeface="Calibri" panose="020F0502020204030204" pitchFamily="34" charset="0"/>
              </a:rPr>
              <a:t>September 13, 2023</a:t>
            </a:r>
            <a:r>
              <a:rPr lang="en-US" sz="20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62451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8D59602B-ADAE-4CC4-9180-BC22168D9829}"/>
              </a:ext>
            </a:extLst>
          </p:cNvPr>
          <p:cNvSpPr>
            <a:spLocks noGrp="1"/>
          </p:cNvSpPr>
          <p:nvPr>
            <p:ph type="title"/>
          </p:nvPr>
        </p:nvSpPr>
        <p:spPr>
          <a:xfrm>
            <a:off x="842596" y="175490"/>
            <a:ext cx="10154917" cy="1320800"/>
          </a:xfrm>
        </p:spPr>
        <p:txBody>
          <a:bodyPr>
            <a:normAutofit/>
          </a:bodyPr>
          <a:lstStyle/>
          <a:p>
            <a:r>
              <a:rPr lang="en-US">
                <a:solidFill>
                  <a:srgbClr val="0070C0"/>
                </a:solidFill>
                <a:latin typeface="Calibri" panose="020F0502020204030204" pitchFamily="34" charset="0"/>
                <a:cs typeface="Calibri" panose="020F0502020204030204" pitchFamily="34" charset="0"/>
              </a:rPr>
              <a:t>How to Determine the LEAs Adjusted Allocation Total for Spending Rules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D2D3FEE-3648-42CD-AD46-486258A98990}"/>
              </a:ext>
            </a:extLst>
          </p:cNvPr>
          <p:cNvSpPr>
            <a:spLocks noGrp="1"/>
          </p:cNvSpPr>
          <p:nvPr>
            <p:ph idx="1"/>
          </p:nvPr>
        </p:nvSpPr>
        <p:spPr>
          <a:xfrm>
            <a:off x="1328450" y="1816103"/>
            <a:ext cx="9267158" cy="3880773"/>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342900" lvl="0" indent="-342900">
              <a:spcBef>
                <a:spcPts val="1200"/>
              </a:spcBef>
              <a:buFont typeface="+mj-lt"/>
              <a:buAutoNum type="arabicPeriod"/>
            </a:pPr>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2">
            <a:extLst>
              <a:ext uri="{FF2B5EF4-FFF2-40B4-BE49-F238E27FC236}">
                <a16:creationId xmlns:a16="http://schemas.microsoft.com/office/drawing/2014/main" id="{DEDBA2B8-D185-06E4-0F2A-0BF3F6A0BB2B}"/>
              </a:ext>
            </a:extLst>
          </p:cNvPr>
          <p:cNvSpPr txBox="1">
            <a:spLocks/>
          </p:cNvSpPr>
          <p:nvPr/>
        </p:nvSpPr>
        <p:spPr>
          <a:xfrm>
            <a:off x="685201" y="2067540"/>
            <a:ext cx="5133702" cy="27229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
                <a:srgbClr val="5FCBEF"/>
              </a:buClr>
              <a:buSzPct val="80000"/>
              <a:buFont typeface="Wingdings 3" charset="2"/>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To calculate, pull data from the following pages:</a:t>
            </a:r>
          </a:p>
          <a:p>
            <a:pPr marL="342900" marR="0" lvl="0" indent="-342900" algn="l" defTabSz="457200" rtl="0" eaLnBrk="1" fontAlgn="auto" latinLnBrk="0" hangingPunct="1">
              <a:lnSpc>
                <a:spcPct val="100000"/>
              </a:lnSpc>
              <a:spcBef>
                <a:spcPts val="1000"/>
              </a:spcBef>
              <a:spcAft>
                <a:spcPts val="0"/>
              </a:spcAft>
              <a:buClr>
                <a:srgbClr val="0070C0"/>
              </a:buClr>
              <a:buSzPct val="80000"/>
              <a:buFont typeface="+mj-lt"/>
              <a:buAutoNum type="arabicPeriod"/>
              <a:tabLst/>
              <a:defRPr/>
            </a:pPr>
            <a:r>
              <a:rPr kumimoji="0" lang="en-US" sz="2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Allocations Page - Original Allocation</a:t>
            </a:r>
          </a:p>
          <a:p>
            <a:pPr marL="342900" marR="0" lvl="0" indent="-342900" algn="l" defTabSz="457200" rtl="0" eaLnBrk="1" fontAlgn="auto" latinLnBrk="0" hangingPunct="1">
              <a:lnSpc>
                <a:spcPct val="100000"/>
              </a:lnSpc>
              <a:spcBef>
                <a:spcPts val="1000"/>
              </a:spcBef>
              <a:spcAft>
                <a:spcPts val="0"/>
              </a:spcAft>
              <a:buClr>
                <a:srgbClr val="0070C0"/>
              </a:buClr>
              <a:buSzPct val="80000"/>
              <a:buFont typeface="+mj-lt"/>
              <a:buAutoNum type="arabicPeriod"/>
              <a:tabLst/>
              <a:defRPr/>
            </a:pPr>
            <a:r>
              <a:rPr kumimoji="0" lang="en-US" sz="22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Allocations Transfer page – Transfer Totals</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363ACEF9-B8DE-F94B-3206-080FD6718C0B}"/>
              </a:ext>
            </a:extLst>
          </p:cNvPr>
          <p:cNvSpPr txBox="1"/>
          <p:nvPr/>
        </p:nvSpPr>
        <p:spPr>
          <a:xfrm>
            <a:off x="685200" y="4386140"/>
            <a:ext cx="5133703" cy="1384995"/>
          </a:xfrm>
          <a:prstGeom prst="rect">
            <a:avLst/>
          </a:prstGeom>
          <a:solidFill>
            <a:schemeClr val="accent6">
              <a:lumMod val="20000"/>
              <a:lumOff val="8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FCBEF">
                    <a:lumMod val="50000"/>
                  </a:srgbClr>
                </a:solidFill>
                <a:effectLst/>
                <a:uLnTx/>
                <a:uFillTx/>
                <a:latin typeface="Calibri" panose="020F0502020204030204"/>
                <a:ea typeface="+mn-ea"/>
                <a:cs typeface="+mn-cs"/>
              </a:rPr>
              <a:t>Original Allocation +/- Transfers = </a:t>
            </a:r>
            <a:endParaRPr kumimoji="0" lang="en-US" sz="2800" b="1" i="0" u="none" strike="noStrike" kern="1200" cap="none" spc="0" normalizeH="0" baseline="0" noProof="0">
              <a:ln>
                <a:noFill/>
              </a:ln>
              <a:solidFill>
                <a:srgbClr val="5FCBEF">
                  <a:lumMod val="50000"/>
                </a:srgbClr>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FCBEF">
                    <a:lumMod val="50000"/>
                  </a:srgbClr>
                </a:solidFill>
                <a:effectLst/>
                <a:uLnTx/>
                <a:uFillTx/>
                <a:latin typeface="Calibri" panose="020F0502020204030204"/>
                <a:ea typeface="+mn-ea"/>
                <a:cs typeface="+mn-cs"/>
              </a:rPr>
              <a:t>Adjusted Allocation</a:t>
            </a:r>
            <a:endParaRPr kumimoji="0" lang="en-US" sz="2800" b="1" i="0" u="none" strike="noStrike" kern="1200" cap="none" spc="0" normalizeH="0" baseline="0" noProof="0">
              <a:ln>
                <a:noFill/>
              </a:ln>
              <a:solidFill>
                <a:srgbClr val="5FCBEF">
                  <a:lumMod val="50000"/>
                </a:srgbClr>
              </a:solidFill>
              <a:effectLst/>
              <a:uLnTx/>
              <a:uFillTx/>
              <a:latin typeface="Calibri" panose="020F0502020204030204"/>
              <a:ea typeface="+mn-ea"/>
              <a:cs typeface="Calibri"/>
            </a:endParaRPr>
          </a:p>
        </p:txBody>
      </p:sp>
      <p:grpSp>
        <p:nvGrpSpPr>
          <p:cNvPr id="9" name="Group 8">
            <a:extLst>
              <a:ext uri="{FF2B5EF4-FFF2-40B4-BE49-F238E27FC236}">
                <a16:creationId xmlns:a16="http://schemas.microsoft.com/office/drawing/2014/main" id="{8EA12E94-7B13-FD4A-9E3B-611CAF41FEEA}"/>
              </a:ext>
            </a:extLst>
          </p:cNvPr>
          <p:cNvGrpSpPr/>
          <p:nvPr/>
        </p:nvGrpSpPr>
        <p:grpSpPr>
          <a:xfrm>
            <a:off x="5962029" y="1706253"/>
            <a:ext cx="5743575" cy="4169864"/>
            <a:chOff x="5962029" y="1706253"/>
            <a:chExt cx="5743575" cy="4169864"/>
          </a:xfrm>
        </p:grpSpPr>
        <p:pic>
          <p:nvPicPr>
            <p:cNvPr id="11" name="Picture 10">
              <a:extLst>
                <a:ext uri="{FF2B5EF4-FFF2-40B4-BE49-F238E27FC236}">
                  <a16:creationId xmlns:a16="http://schemas.microsoft.com/office/drawing/2014/main" id="{69AAEC5D-4DF4-2252-ED49-1B7FF3FE0B9D}"/>
                </a:ext>
              </a:extLst>
            </p:cNvPr>
            <p:cNvPicPr>
              <a:picLocks noChangeAspect="1"/>
            </p:cNvPicPr>
            <p:nvPr/>
          </p:nvPicPr>
          <p:blipFill rotWithShape="1">
            <a:blip r:embed="rId3"/>
            <a:srcRect t="14408" b="12629"/>
            <a:stretch/>
          </p:blipFill>
          <p:spPr>
            <a:xfrm>
              <a:off x="5962029" y="1706253"/>
              <a:ext cx="5743575" cy="4169864"/>
            </a:xfrm>
            <a:prstGeom prst="rect">
              <a:avLst/>
            </a:prstGeom>
          </p:spPr>
        </p:pic>
        <p:sp>
          <p:nvSpPr>
            <p:cNvPr id="13" name="Down Arrow 5">
              <a:extLst>
                <a:ext uri="{FF2B5EF4-FFF2-40B4-BE49-F238E27FC236}">
                  <a16:creationId xmlns:a16="http://schemas.microsoft.com/office/drawing/2014/main" id="{D41A8BC4-7E53-BEF9-AA6E-D6FCEC8C83EC}"/>
                </a:ext>
              </a:extLst>
            </p:cNvPr>
            <p:cNvSpPr/>
            <p:nvPr/>
          </p:nvSpPr>
          <p:spPr>
            <a:xfrm rot="5400000">
              <a:off x="7376254" y="3699447"/>
              <a:ext cx="622659" cy="121484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Down Arrow 8">
            <a:extLst>
              <a:ext uri="{FF2B5EF4-FFF2-40B4-BE49-F238E27FC236}">
                <a16:creationId xmlns:a16="http://schemas.microsoft.com/office/drawing/2014/main" id="{428E37CB-02F8-3EA0-0320-75DED0DF6EFB}"/>
              </a:ext>
            </a:extLst>
          </p:cNvPr>
          <p:cNvSpPr/>
          <p:nvPr/>
        </p:nvSpPr>
        <p:spPr>
          <a:xfrm rot="5400000">
            <a:off x="8144763" y="4645979"/>
            <a:ext cx="622659" cy="121484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885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D756E0-2F49-4034-AB0C-0C816489DFCF}"/>
              </a:ext>
            </a:extLst>
          </p:cNvPr>
          <p:cNvPicPr>
            <a:picLocks noChangeAspect="1"/>
          </p:cNvPicPr>
          <p:nvPr/>
        </p:nvPicPr>
        <p:blipFill rotWithShape="1">
          <a:blip r:embed="rId3"/>
          <a:srcRect r="76157" b="43881"/>
          <a:stretch/>
        </p:blipFill>
        <p:spPr>
          <a:xfrm>
            <a:off x="264983" y="174936"/>
            <a:ext cx="3546468" cy="4695325"/>
          </a:xfrm>
          <a:prstGeom prst="rect">
            <a:avLst/>
          </a:prstGeom>
        </p:spPr>
      </p:pic>
      <p:pic>
        <p:nvPicPr>
          <p:cNvPr id="8" name="Picture 7">
            <a:extLst>
              <a:ext uri="{FF2B5EF4-FFF2-40B4-BE49-F238E27FC236}">
                <a16:creationId xmlns:a16="http://schemas.microsoft.com/office/drawing/2014/main" id="{2A082C7E-A369-4BBA-A9A5-816639C5CA48}"/>
              </a:ext>
            </a:extLst>
          </p:cNvPr>
          <p:cNvPicPr>
            <a:picLocks noChangeAspect="1"/>
          </p:cNvPicPr>
          <p:nvPr/>
        </p:nvPicPr>
        <p:blipFill rotWithShape="1">
          <a:blip r:embed="rId3"/>
          <a:srcRect l="44422" r="1" b="43881"/>
          <a:stretch/>
        </p:blipFill>
        <p:spPr>
          <a:xfrm>
            <a:off x="3811451" y="174936"/>
            <a:ext cx="8266816" cy="4695324"/>
          </a:xfrm>
          <a:prstGeom prst="rect">
            <a:avLst/>
          </a:prstGeom>
        </p:spPr>
      </p:pic>
      <p:sp>
        <p:nvSpPr>
          <p:cNvPr id="9" name="TextBox 8">
            <a:extLst>
              <a:ext uri="{FF2B5EF4-FFF2-40B4-BE49-F238E27FC236}">
                <a16:creationId xmlns:a16="http://schemas.microsoft.com/office/drawing/2014/main" id="{27FA9A8E-024E-4C2C-9B60-63C76BB5CAD0}"/>
              </a:ext>
            </a:extLst>
          </p:cNvPr>
          <p:cNvSpPr txBox="1"/>
          <p:nvPr/>
        </p:nvSpPr>
        <p:spPr>
          <a:xfrm>
            <a:off x="264983" y="4870260"/>
            <a:ext cx="1166203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Final Allocation Table </a:t>
            </a:r>
          </a:p>
          <a:p>
            <a:pPr marL="285750" marR="0" lvl="0" indent="-285750" algn="l" defTabSz="914400" rtl="0" eaLnBrk="1" fontAlgn="auto" latinLnBrk="0" hangingPunct="1">
              <a:lnSpc>
                <a:spcPct val="100000"/>
              </a:lnSpc>
              <a:spcBef>
                <a:spcPts val="0"/>
              </a:spcBef>
              <a:spcAft>
                <a:spcPts val="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Automatically calculated (original allocation +/- any transfers).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Total Reported Expenditures Table</a:t>
            </a:r>
          </a:p>
          <a:p>
            <a:pPr marL="285750" marR="0" lvl="0" indent="-285750" algn="l" defTabSz="914400" rtl="0" eaLnBrk="1" fontAlgn="auto" latinLnBrk="0" hangingPunct="1">
              <a:lnSpc>
                <a:spcPct val="100000"/>
              </a:lnSpc>
              <a:spcBef>
                <a:spcPts val="0"/>
              </a:spcBef>
              <a:spcAft>
                <a:spcPts val="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LEAs must report on any public and private school expenditures July 1, 2022 and June 30, 2023 (green arrow columns).</a:t>
            </a:r>
          </a:p>
          <a:p>
            <a:pPr marL="285750" marR="0" lvl="0" indent="-285750" algn="l" defTabSz="914400" rtl="0" eaLnBrk="1" fontAlgn="auto" latinLnBrk="0" hangingPunct="1">
              <a:lnSpc>
                <a:spcPct val="100000"/>
              </a:lnSpc>
              <a:spcBef>
                <a:spcPts val="0"/>
              </a:spcBef>
              <a:spcAft>
                <a:spcPts val="0"/>
              </a:spcAft>
              <a:buClr>
                <a:srgbClr val="0070C0"/>
              </a:buClr>
              <a:buSzPct val="80000"/>
              <a:buFont typeface="Wingdings 2" panose="05020102010507070707" pitchFamily="18" charset="2"/>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Total expenditures will automatically calculate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C7375E73-EA7A-68DD-662B-AC8281339BCC}"/>
              </a:ext>
            </a:extLst>
          </p:cNvPr>
          <p:cNvSpPr/>
          <p:nvPr/>
        </p:nvSpPr>
        <p:spPr>
          <a:xfrm>
            <a:off x="3697357" y="2117035"/>
            <a:ext cx="2196547" cy="2623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own Arrow 5">
            <a:extLst>
              <a:ext uri="{FF2B5EF4-FFF2-40B4-BE49-F238E27FC236}">
                <a16:creationId xmlns:a16="http://schemas.microsoft.com/office/drawing/2014/main" id="{0723F7B3-C438-A7DB-FD0B-67347AD32A61}"/>
              </a:ext>
            </a:extLst>
          </p:cNvPr>
          <p:cNvSpPr/>
          <p:nvPr/>
        </p:nvSpPr>
        <p:spPr>
          <a:xfrm>
            <a:off x="3925545" y="1036682"/>
            <a:ext cx="1618008" cy="951058"/>
          </a:xfrm>
          <a:prstGeom prst="downArrow">
            <a:avLst/>
          </a:prstGeom>
          <a:solidFill>
            <a:srgbClr val="96D141">
              <a:lumMod val="20000"/>
              <a:lumOff val="80000"/>
            </a:srgbClr>
          </a:solidFill>
          <a:ln w="19050" cap="rnd" cmpd="sng" algn="ctr">
            <a:solidFill>
              <a:srgbClr val="5FCBE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Down Arrow 5">
            <a:extLst>
              <a:ext uri="{FF2B5EF4-FFF2-40B4-BE49-F238E27FC236}">
                <a16:creationId xmlns:a16="http://schemas.microsoft.com/office/drawing/2014/main" id="{32B14976-4888-65C0-72B6-58E300AEF308}"/>
              </a:ext>
            </a:extLst>
          </p:cNvPr>
          <p:cNvSpPr/>
          <p:nvPr/>
        </p:nvSpPr>
        <p:spPr>
          <a:xfrm>
            <a:off x="7060230" y="1036682"/>
            <a:ext cx="1618008" cy="951058"/>
          </a:xfrm>
          <a:prstGeom prst="downArrow">
            <a:avLst/>
          </a:prstGeom>
          <a:solidFill>
            <a:srgbClr val="96D141">
              <a:lumMod val="20000"/>
              <a:lumOff val="80000"/>
            </a:srgbClr>
          </a:solidFill>
          <a:ln w="19050" cap="rnd" cmpd="sng" algn="ctr">
            <a:solidFill>
              <a:srgbClr val="5FCBE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53225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D25DEC-6DEB-4852-AC48-72D29A208193}"/>
              </a:ext>
            </a:extLst>
          </p:cNvPr>
          <p:cNvPicPr>
            <a:picLocks noChangeAspect="1"/>
          </p:cNvPicPr>
          <p:nvPr/>
        </p:nvPicPr>
        <p:blipFill rotWithShape="1">
          <a:blip r:embed="rId2"/>
          <a:srcRect l="46101" t="56285" r="3395" b="855"/>
          <a:stretch/>
        </p:blipFill>
        <p:spPr>
          <a:xfrm>
            <a:off x="4318149" y="2507678"/>
            <a:ext cx="7759829" cy="3704279"/>
          </a:xfrm>
          <a:prstGeom prst="rect">
            <a:avLst/>
          </a:prstGeom>
        </p:spPr>
      </p:pic>
      <p:pic>
        <p:nvPicPr>
          <p:cNvPr id="3" name="Picture 2">
            <a:extLst>
              <a:ext uri="{FF2B5EF4-FFF2-40B4-BE49-F238E27FC236}">
                <a16:creationId xmlns:a16="http://schemas.microsoft.com/office/drawing/2014/main" id="{0EA976AD-312B-4F17-BC26-10CB2445C592}"/>
              </a:ext>
            </a:extLst>
          </p:cNvPr>
          <p:cNvPicPr>
            <a:picLocks noChangeAspect="1"/>
          </p:cNvPicPr>
          <p:nvPr/>
        </p:nvPicPr>
        <p:blipFill rotWithShape="1">
          <a:blip r:embed="rId2"/>
          <a:srcRect t="56285" r="72370"/>
          <a:stretch/>
        </p:blipFill>
        <p:spPr>
          <a:xfrm>
            <a:off x="143339" y="2507678"/>
            <a:ext cx="4245407" cy="3778154"/>
          </a:xfrm>
          <a:prstGeom prst="rect">
            <a:avLst/>
          </a:prstGeom>
        </p:spPr>
      </p:pic>
      <p:sp>
        <p:nvSpPr>
          <p:cNvPr id="4" name="TextBox 3">
            <a:extLst>
              <a:ext uri="{FF2B5EF4-FFF2-40B4-BE49-F238E27FC236}">
                <a16:creationId xmlns:a16="http://schemas.microsoft.com/office/drawing/2014/main" id="{838472C3-6315-4912-A01F-4F57CAF28A61}"/>
              </a:ext>
            </a:extLst>
          </p:cNvPr>
          <p:cNvSpPr txBox="1"/>
          <p:nvPr/>
        </p:nvSpPr>
        <p:spPr>
          <a:xfrm>
            <a:off x="222169" y="94596"/>
            <a:ext cx="11662034" cy="22159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Once your LEA enters the data, the system will generate reports for each TIV-A reporting rule:</a:t>
            </a:r>
          </a:p>
          <a:p>
            <a:pPr marL="285750" marR="0" lvl="0" indent="-285750" algn="l" defTabSz="914400" rtl="0" eaLnBrk="1" fontAlgn="auto" latinLnBrk="0" hangingPunct="1">
              <a:lnSpc>
                <a:spcPct val="150000"/>
              </a:lnSpc>
              <a:spcBef>
                <a:spcPts val="0"/>
              </a:spcBef>
              <a:spcAft>
                <a:spcPts val="0"/>
              </a:spcAft>
              <a:buClr>
                <a:srgbClr val="0070C0"/>
              </a:buClr>
              <a:buSzPct val="80000"/>
              <a:buFont typeface="Wingdings 2" panose="05020102010507070707" pitchFamily="18" charset="2"/>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Table 1: For LEAs with adjusted allocations of $30,000 or more </a:t>
            </a:r>
          </a:p>
          <a:p>
            <a:pPr marL="285750" marR="0" lvl="0" indent="-285750" algn="l" defTabSz="914400" rtl="0" eaLnBrk="1" fontAlgn="auto" latinLnBrk="0" hangingPunct="1">
              <a:lnSpc>
                <a:spcPct val="150000"/>
              </a:lnSpc>
              <a:spcBef>
                <a:spcPts val="0"/>
              </a:spcBef>
              <a:spcAft>
                <a:spcPts val="0"/>
              </a:spcAft>
              <a:buClr>
                <a:srgbClr val="0070C0"/>
              </a:buClr>
              <a:buSzPct val="80000"/>
              <a:buFont typeface="Wingdings 2" panose="05020102010507070707" pitchFamily="18" charset="2"/>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Table 2: For LEAs with Technology Infrastructure expenditures </a:t>
            </a:r>
          </a:p>
          <a:p>
            <a:pPr marL="285750" marR="0" lvl="0" indent="-285750" algn="l" defTabSz="914400" rtl="0" eaLnBrk="1" fontAlgn="auto" latinLnBrk="0" hangingPunct="1">
              <a:lnSpc>
                <a:spcPct val="150000"/>
              </a:lnSpc>
              <a:spcBef>
                <a:spcPts val="0"/>
              </a:spcBef>
              <a:spcAft>
                <a:spcPts val="0"/>
              </a:spcAft>
              <a:buClr>
                <a:srgbClr val="0070C0"/>
              </a:buClr>
              <a:buSzPct val="80000"/>
              <a:buFont typeface="Wingdings 2" panose="05020102010507070707" pitchFamily="18" charset="2"/>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Table 3: For LEAs with Direct Administration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70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D74E-679E-DF28-E87A-3EEC20932F19}"/>
              </a:ext>
            </a:extLst>
          </p:cNvPr>
          <p:cNvSpPr>
            <a:spLocks noGrp="1"/>
          </p:cNvSpPr>
          <p:nvPr>
            <p:ph type="title"/>
          </p:nvPr>
        </p:nvSpPr>
        <p:spPr>
          <a:xfrm>
            <a:off x="760638" y="488865"/>
            <a:ext cx="8596668" cy="1320800"/>
          </a:xfrm>
        </p:spPr>
        <p:txBody>
          <a:bodyPr/>
          <a:lstStyle/>
          <a:p>
            <a:r>
              <a:rPr lang="en-US">
                <a:solidFill>
                  <a:srgbClr val="0070C0"/>
                </a:solidFill>
                <a:latin typeface="Calibri"/>
                <a:cs typeface="Calibri"/>
              </a:rPr>
              <a:t>Agenda</a:t>
            </a:r>
            <a:endParaRPr lang="en-US"/>
          </a:p>
        </p:txBody>
      </p:sp>
      <p:sp>
        <p:nvSpPr>
          <p:cNvPr id="5" name="Content Placeholder 2">
            <a:extLst>
              <a:ext uri="{FF2B5EF4-FFF2-40B4-BE49-F238E27FC236}">
                <a16:creationId xmlns:a16="http://schemas.microsoft.com/office/drawing/2014/main" id="{DA71352B-BD81-A35A-9526-97A47F297508}"/>
              </a:ext>
            </a:extLst>
          </p:cNvPr>
          <p:cNvSpPr>
            <a:spLocks noGrp="1"/>
          </p:cNvSpPr>
          <p:nvPr/>
        </p:nvSpPr>
        <p:spPr>
          <a:xfrm>
            <a:off x="760638" y="1281556"/>
            <a:ext cx="12650752" cy="399038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30000"/>
              </a:lnSpc>
              <a:buFont typeface="Wingdings 3" charset="2"/>
              <a:buChar char=""/>
            </a:pPr>
            <a:r>
              <a:rPr lang="en-US" sz="2800" spc="25">
                <a:solidFill>
                  <a:schemeClr val="accent2">
                    <a:lumMod val="40000"/>
                    <a:lumOff val="60000"/>
                  </a:schemeClr>
                </a:solidFill>
                <a:latin typeface="Calibri"/>
                <a:cs typeface="Calibri"/>
              </a:rPr>
              <a:t>Program Overview</a:t>
            </a:r>
            <a:r>
              <a:rPr lang="en-US" sz="2800" spc="25">
                <a:solidFill>
                  <a:srgbClr val="C00000"/>
                </a:solidFill>
                <a:latin typeface="Calibri"/>
                <a:cs typeface="Calibri"/>
              </a:rPr>
              <a:t>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Equitable Services for Private School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Consolidated Resource Plan (CRP) Application</a:t>
            </a:r>
          </a:p>
          <a:p>
            <a:pPr algn="l">
              <a:lnSpc>
                <a:spcPct val="130000"/>
              </a:lnSpc>
              <a:buFont typeface="Wingdings 3" charset="2"/>
              <a:buChar char=""/>
            </a:pPr>
            <a:r>
              <a:rPr lang="en-US" sz="2800" spc="25">
                <a:solidFill>
                  <a:schemeClr val="accent2">
                    <a:lumMod val="40000"/>
                    <a:lumOff val="60000"/>
                  </a:schemeClr>
                </a:solidFill>
                <a:latin typeface="Calibri"/>
                <a:cs typeface="Calibri"/>
              </a:rPr>
              <a:t>Budget and other fiscal requirements</a:t>
            </a:r>
            <a:r>
              <a:rPr lang="en-US" sz="2800" spc="25">
                <a:solidFill>
                  <a:srgbClr val="C00000"/>
                </a:solidFill>
                <a:latin typeface="Calibri"/>
                <a:cs typeface="Calibri"/>
              </a:rPr>
              <a:t> </a:t>
            </a:r>
          </a:p>
          <a:p>
            <a:pPr algn="l">
              <a:lnSpc>
                <a:spcPct val="130000"/>
              </a:lnSpc>
              <a:buFont typeface="Wingdings 3" charset="2"/>
              <a:buChar char=""/>
            </a:pPr>
            <a:r>
              <a:rPr lang="en-US" sz="2800" spc="25">
                <a:solidFill>
                  <a:schemeClr val="accent2">
                    <a:lumMod val="40000"/>
                    <a:lumOff val="60000"/>
                  </a:schemeClr>
                </a:solidFill>
                <a:latin typeface="Calibri"/>
                <a:cs typeface="Calibri"/>
              </a:rPr>
              <a:t>End of the Year Expenditure Report</a:t>
            </a:r>
          </a:p>
          <a:p>
            <a:pPr algn="l">
              <a:lnSpc>
                <a:spcPct val="130000"/>
              </a:lnSpc>
              <a:buFont typeface="Wingdings 3" charset="2"/>
              <a:buChar char=""/>
            </a:pPr>
            <a:r>
              <a:rPr lang="en-US" sz="4400" spc="25">
                <a:solidFill>
                  <a:srgbClr val="C00000"/>
                </a:solidFill>
                <a:latin typeface="Calibri"/>
                <a:cs typeface="Calibri"/>
              </a:rPr>
              <a:t>References &amp; Resources</a:t>
            </a:r>
          </a:p>
          <a:p>
            <a:pPr algn="l">
              <a:buFont typeface="Wingdings 3" charset="2"/>
              <a:buChar char=""/>
            </a:pPr>
            <a:endParaRPr lang="en-US">
              <a:solidFill>
                <a:srgbClr val="FFFFFF"/>
              </a:solidFill>
            </a:endParaRPr>
          </a:p>
        </p:txBody>
      </p:sp>
      <p:pic>
        <p:nvPicPr>
          <p:cNvPr id="6" name="Picture 6">
            <a:extLst>
              <a:ext uri="{FF2B5EF4-FFF2-40B4-BE49-F238E27FC236}">
                <a16:creationId xmlns:a16="http://schemas.microsoft.com/office/drawing/2014/main" id="{ABE38DC3-61BA-AC71-A0DC-446AD252FE7A}"/>
              </a:ext>
            </a:extLst>
          </p:cNvPr>
          <p:cNvPicPr>
            <a:picLocks noChangeAspect="1"/>
          </p:cNvPicPr>
          <p:nvPr/>
        </p:nvPicPr>
        <p:blipFill>
          <a:blip r:embed="rId3"/>
          <a:stretch>
            <a:fillRect/>
          </a:stretch>
        </p:blipFill>
        <p:spPr>
          <a:xfrm rot="840000">
            <a:off x="10021650" y="297466"/>
            <a:ext cx="1961408" cy="1968181"/>
          </a:xfrm>
          <a:prstGeom prst="rect">
            <a:avLst/>
          </a:prstGeom>
        </p:spPr>
      </p:pic>
    </p:spTree>
    <p:extLst>
      <p:ext uri="{BB962C8B-B14F-4D97-AF65-F5344CB8AC3E}">
        <p14:creationId xmlns:p14="http://schemas.microsoft.com/office/powerpoint/2010/main" val="23247742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205572" y="1442596"/>
            <a:ext cx="6728854" cy="3937000"/>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buClr>
                <a:srgbClr val="5FCBEF"/>
              </a:buClr>
              <a:defRPr/>
            </a:pPr>
            <a:r>
              <a:rPr lang="en-US" sz="3200">
                <a:latin typeface="Calibri"/>
                <a:cs typeface="Calibri"/>
                <a:hlinkClick r:id="rId4"/>
              </a:rPr>
              <a:t>Title IV-A Statute</a:t>
            </a:r>
            <a:endParaRPr lang="en-US" sz="3200"/>
          </a:p>
          <a:p>
            <a:pPr>
              <a:lnSpc>
                <a:spcPct val="90000"/>
              </a:lnSpc>
              <a:defRPr/>
            </a:pPr>
            <a:r>
              <a:rPr lang="en-US" sz="3200">
                <a:latin typeface="Calibri"/>
                <a:cs typeface="Calibri"/>
              </a:rPr>
              <a:t>US ED's SSAE Non-Regulatory Guidance</a:t>
            </a:r>
          </a:p>
          <a:p>
            <a:pPr>
              <a:lnSpc>
                <a:spcPct val="90000"/>
              </a:lnSpc>
              <a:defRPr/>
            </a:pPr>
            <a:r>
              <a:rPr lang="en-US" sz="3200">
                <a:latin typeface="Calibri"/>
                <a:cs typeface="Calibri"/>
              </a:rPr>
              <a:t>Title IV-A Application Guide</a:t>
            </a:r>
          </a:p>
          <a:p>
            <a:pPr>
              <a:lnSpc>
                <a:spcPct val="90000"/>
              </a:lnSpc>
              <a:defRPr/>
            </a:pPr>
            <a:r>
              <a:rPr lang="en-US" sz="3200">
                <a:latin typeface="Calibri"/>
                <a:cs typeface="Calibri"/>
              </a:rPr>
              <a:t>Title II &amp; Title IV-A Equitable Services Resources</a:t>
            </a:r>
          </a:p>
          <a:p>
            <a:pPr>
              <a:lnSpc>
                <a:spcPct val="90000"/>
              </a:lnSpc>
              <a:defRPr/>
            </a:pPr>
            <a:r>
              <a:rPr lang="en-US" sz="3200">
                <a:latin typeface="Calibri"/>
                <a:cs typeface="Calibri"/>
              </a:rPr>
              <a:t>Title IV-A Consortium Agreement</a:t>
            </a:r>
          </a:p>
          <a:p>
            <a:pPr>
              <a:lnSpc>
                <a:spcPct val="90000"/>
              </a:lnSpc>
              <a:defRPr/>
            </a:pPr>
            <a:r>
              <a:rPr lang="en-US" sz="3200">
                <a:latin typeface="Calibri"/>
                <a:cs typeface="Calibri"/>
              </a:rPr>
              <a:t>RIDE Title IV-A FAQs</a:t>
            </a:r>
            <a:endParaRPr lang="en-US" sz="320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661221E-F5B5-C47A-6196-03A173C4D984}"/>
              </a:ext>
            </a:extLst>
          </p:cNvPr>
          <p:cNvSpPr txBox="1"/>
          <p:nvPr/>
        </p:nvSpPr>
        <p:spPr>
          <a:xfrm>
            <a:off x="837778" y="2468467"/>
            <a:ext cx="3429847" cy="1200329"/>
          </a:xfrm>
          <a:prstGeom prst="rect">
            <a:avLst/>
          </a:prstGeom>
          <a:noFill/>
        </p:spPr>
        <p:txBody>
          <a:bodyPr wrap="square" lIns="91440" tIns="45720" rIns="91440" bIns="45720" rtlCol="0" anchor="t">
            <a:spAutoFit/>
          </a:bodyPr>
          <a:lstStyle/>
          <a:p>
            <a:pPr algn="ctr"/>
            <a:r>
              <a:rPr lang="en-US" sz="3600">
                <a:solidFill>
                  <a:srgbClr val="0070C0"/>
                </a:solidFill>
                <a:latin typeface="Calibri"/>
                <a:cs typeface="Calibri"/>
              </a:rPr>
              <a:t>Resources &amp; References: </a:t>
            </a:r>
          </a:p>
        </p:txBody>
      </p:sp>
      <p:sp>
        <p:nvSpPr>
          <p:cNvPr id="5" name="TextBox 4">
            <a:extLst>
              <a:ext uri="{FF2B5EF4-FFF2-40B4-BE49-F238E27FC236}">
                <a16:creationId xmlns:a16="http://schemas.microsoft.com/office/drawing/2014/main" id="{72076635-B6E2-8E1B-D41E-C26A472F32CE}"/>
              </a:ext>
            </a:extLst>
          </p:cNvPr>
          <p:cNvSpPr txBox="1"/>
          <p:nvPr/>
        </p:nvSpPr>
        <p:spPr>
          <a:xfrm>
            <a:off x="5709478" y="6372087"/>
            <a:ext cx="61998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Also available in the </a:t>
            </a:r>
            <a:r>
              <a:rPr lang="en-US" i="1" err="1"/>
              <a:t>Accelegrants</a:t>
            </a:r>
            <a:r>
              <a:rPr lang="en-US" i="1"/>
              <a:t> Document Library</a:t>
            </a:r>
          </a:p>
        </p:txBody>
      </p:sp>
    </p:spTree>
    <p:extLst>
      <p:ext uri="{BB962C8B-B14F-4D97-AF65-F5344CB8AC3E}">
        <p14:creationId xmlns:p14="http://schemas.microsoft.com/office/powerpoint/2010/main" val="3196480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9E5A05-618C-45A2-96E4-E41064CE9BDE}"/>
              </a:ext>
            </a:extLst>
          </p:cNvPr>
          <p:cNvSpPr>
            <a:spLocks noGrp="1"/>
          </p:cNvSpPr>
          <p:nvPr>
            <p:ph idx="1"/>
          </p:nvPr>
        </p:nvSpPr>
        <p:spPr>
          <a:xfrm>
            <a:off x="5017357" y="1442595"/>
            <a:ext cx="6501882" cy="2051744"/>
          </a:xfrm>
        </p:spPr>
        <p:txBody>
          <a:bodyPr anchor="ctr">
            <a:normAutofit/>
          </a:bodyPr>
          <a:lstStyle/>
          <a:p>
            <a:pPr>
              <a:spcBef>
                <a:spcPts val="0"/>
              </a:spcBef>
              <a:buClr>
                <a:srgbClr val="0070C0"/>
              </a:buClr>
              <a:buFont typeface="Wingdings 2" panose="05020102010507070707" pitchFamily="18" charset="2"/>
              <a:buChar char="©"/>
            </a:pPr>
            <a:endParaRPr lang="en-US" spc="25">
              <a:effectLst/>
              <a:latin typeface="Calibri" panose="020F0502020204030204" pitchFamily="34" charset="0"/>
              <a:ea typeface="Calibri" panose="020F0502020204030204" pitchFamily="34"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spcBef>
                <a:spcPts val="0"/>
              </a:spcBef>
              <a:spcAft>
                <a:spcPts val="0"/>
              </a:spcAft>
              <a:buNone/>
            </a:pPr>
            <a:endParaRPr lang="en-US" b="1" spc="25">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8">
            <a:extLst>
              <a:ext uri="{FF2B5EF4-FFF2-40B4-BE49-F238E27FC236}">
                <a16:creationId xmlns:a16="http://schemas.microsoft.com/office/drawing/2014/main" id="{168810A8-10FC-8A0D-7C1B-22FB0E2B8A3F}"/>
              </a:ext>
            </a:extLst>
          </p:cNvPr>
          <p:cNvSpPr txBox="1">
            <a:spLocks/>
          </p:cNvSpPr>
          <p:nvPr/>
        </p:nvSpPr>
        <p:spPr>
          <a:xfrm>
            <a:off x="5205572" y="1442596"/>
            <a:ext cx="5734941" cy="39370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457200">
              <a:lnSpc>
                <a:spcPct val="90000"/>
              </a:lnSpc>
              <a:spcBef>
                <a:spcPts val="1000"/>
              </a:spcBef>
              <a:buClr>
                <a:schemeClr val="accent1"/>
              </a:buClr>
              <a:buSzPct val="80000"/>
              <a:buNone/>
            </a:pPr>
            <a:r>
              <a:rPr lang="en-US" sz="2400">
                <a:solidFill>
                  <a:schemeClr val="tx1">
                    <a:lumMod val="75000"/>
                    <a:lumOff val="25000"/>
                  </a:schemeClr>
                </a:solidFill>
                <a:latin typeface="Calibri"/>
                <a:cs typeface="Calibri"/>
              </a:rPr>
              <a:t>We’d love you feedback – </a:t>
            </a:r>
            <a:r>
              <a:rPr lang="en-US" sz="2400">
                <a:solidFill>
                  <a:schemeClr val="accent1">
                    <a:lumMod val="50000"/>
                  </a:schemeClr>
                </a:solidFill>
                <a:latin typeface="Calibri"/>
                <a:cs typeface="Calibri"/>
                <a:hlinkClick r:id="rId3">
                  <a:extLst>
                    <a:ext uri="{A12FA001-AC4F-418D-AE19-62706E023703}">
                      <ahyp:hlinkClr xmlns:ahyp="http://schemas.microsoft.com/office/drawing/2018/hyperlinkcolor" val="tx"/>
                    </a:ext>
                  </a:extLst>
                </a:hlinkClick>
              </a:rPr>
              <a:t>Survey Link</a:t>
            </a:r>
          </a:p>
          <a:p>
            <a:pPr defTabSz="457200">
              <a:lnSpc>
                <a:spcPct val="90000"/>
              </a:lnSpc>
              <a:spcBef>
                <a:spcPts val="1000"/>
              </a:spcBef>
              <a:buClr>
                <a:schemeClr val="accent1"/>
              </a:buClr>
              <a:buSzPct val="80000"/>
            </a:pP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lnSpc>
                <a:spcPct val="90000"/>
              </a:lnSpc>
              <a:spcBef>
                <a:spcPts val="1000"/>
              </a:spcBef>
              <a:buClr>
                <a:schemeClr val="accent1"/>
              </a:buClr>
              <a:buSzPct val="80000"/>
              <a:buNone/>
            </a:pPr>
            <a:r>
              <a:rPr lang="en-US" sz="2400">
                <a:solidFill>
                  <a:schemeClr val="tx1">
                    <a:lumMod val="75000"/>
                    <a:lumOff val="25000"/>
                  </a:schemeClr>
                </a:solidFill>
                <a:latin typeface="Calibri" panose="020F0502020204030204" pitchFamily="34" charset="0"/>
                <a:cs typeface="Calibri" panose="020F0502020204030204" pitchFamily="34" charset="0"/>
              </a:rPr>
              <a:t>Please reach out to your Title IV-A liaison with any questions:</a:t>
            </a:r>
          </a:p>
          <a:p>
            <a:pPr defTabSz="457200">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342900" indent="-342900" defTabSz="457200">
              <a:lnSpc>
                <a:spcPct val="90000"/>
              </a:lnSpc>
              <a:spcBef>
                <a:spcPts val="1000"/>
              </a:spcBef>
              <a:buClr>
                <a:srgbClr val="0070C0"/>
              </a:buClr>
              <a:buSzPct val="80000"/>
              <a:buFont typeface="Wingdings 2" panose="05020102010507070707" pitchFamily="18" charset="2"/>
              <a:buChar char="©"/>
            </a:pPr>
            <a:r>
              <a:rPr lang="en-US" sz="2400">
                <a:solidFill>
                  <a:schemeClr val="tx1">
                    <a:lumMod val="75000"/>
                    <a:lumOff val="25000"/>
                  </a:schemeClr>
                </a:solidFill>
                <a:latin typeface="Calibri"/>
                <a:cs typeface="Calibri"/>
              </a:rPr>
              <a:t> Stephanie Enos, </a:t>
            </a:r>
            <a:r>
              <a:rPr lang="en-US" sz="2400">
                <a:solidFill>
                  <a:schemeClr val="accent1">
                    <a:lumMod val="50000"/>
                  </a:schemeClr>
                </a:solidFill>
                <a:latin typeface="Calibri"/>
                <a:cs typeface="Calibri"/>
                <a:hlinkClick r:id="rId4">
                  <a:extLst>
                    <a:ext uri="{A12FA001-AC4F-418D-AE19-62706E023703}">
                      <ahyp:hlinkClr xmlns:ahyp="http://schemas.microsoft.com/office/drawing/2018/hyperlinkcolor" val="tx"/>
                    </a:ext>
                  </a:extLst>
                </a:hlinkClick>
              </a:rPr>
              <a:t>Stephanie.Enos@ride.ri.gov</a:t>
            </a:r>
            <a:r>
              <a:rPr lang="en-US" sz="2400">
                <a:solidFill>
                  <a:schemeClr val="tx1">
                    <a:lumMod val="75000"/>
                    <a:lumOff val="25000"/>
                  </a:schemeClr>
                </a:solidFill>
                <a:latin typeface="Calibri"/>
                <a:cs typeface="Calibri"/>
              </a:rPr>
              <a:t>  </a:t>
            </a: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342900" indent="-342900" defTabSz="457200">
              <a:lnSpc>
                <a:spcPct val="90000"/>
              </a:lnSpc>
              <a:spcBef>
                <a:spcPts val="1000"/>
              </a:spcBef>
              <a:buClr>
                <a:srgbClr val="0070C0"/>
              </a:buClr>
              <a:buSzPct val="80000"/>
              <a:buFont typeface="Wingdings 2" panose="05020102010507070707" pitchFamily="18" charset="2"/>
              <a:buChar char="©"/>
            </a:pP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342900" indent="-342900" defTabSz="457200">
              <a:lnSpc>
                <a:spcPct val="90000"/>
              </a:lnSpc>
              <a:spcBef>
                <a:spcPts val="1000"/>
              </a:spcBef>
              <a:buClr>
                <a:srgbClr val="0070C0"/>
              </a:buClr>
              <a:buSzPct val="80000"/>
              <a:buFont typeface="Wingdings 2" panose="05020102010507070707" pitchFamily="18" charset="2"/>
              <a:buChar char="©"/>
            </a:pPr>
            <a:r>
              <a:rPr lang="en-US" sz="2400">
                <a:solidFill>
                  <a:schemeClr val="tx1">
                    <a:lumMod val="75000"/>
                    <a:lumOff val="25000"/>
                  </a:schemeClr>
                </a:solidFill>
                <a:latin typeface="Calibri"/>
                <a:cs typeface="Calibri"/>
              </a:rPr>
              <a:t> Eileen Botelho, </a:t>
            </a:r>
            <a:r>
              <a:rPr lang="en-US" sz="2400">
                <a:solidFill>
                  <a:schemeClr val="accent1">
                    <a:lumMod val="50000"/>
                  </a:schemeClr>
                </a:solidFill>
                <a:latin typeface="Calibri"/>
                <a:cs typeface="Calibri"/>
                <a:hlinkClick r:id="rId5">
                  <a:extLst>
                    <a:ext uri="{A12FA001-AC4F-418D-AE19-62706E023703}">
                      <ahyp:hlinkClr xmlns:ahyp="http://schemas.microsoft.com/office/drawing/2018/hyperlinkcolor" val="tx"/>
                    </a:ext>
                  </a:extLst>
                </a:hlinkClick>
              </a:rPr>
              <a:t>Eileen.Botelho@ride.ri.gov</a:t>
            </a:r>
          </a:p>
          <a:p>
            <a:pPr marL="342900" indent="-342900" defTabSz="457200">
              <a:lnSpc>
                <a:spcPct val="90000"/>
              </a:lnSpc>
              <a:spcBef>
                <a:spcPts val="1000"/>
              </a:spcBef>
              <a:buClr>
                <a:srgbClr val="0070C0"/>
              </a:buClr>
              <a:buSzPct val="80000"/>
              <a:buFont typeface="Wingdings 2" panose="05020102010507070707" pitchFamily="18" charset="2"/>
              <a:buChar char="©"/>
            </a:pPr>
            <a:endParaRPr lang="en-US" sz="2400">
              <a:solidFill>
                <a:schemeClr val="tx1">
                  <a:lumMod val="75000"/>
                  <a:lumOff val="25000"/>
                </a:schemeClr>
              </a:solidFill>
              <a:latin typeface="Calibri" panose="020F0502020204030204" pitchFamily="34" charset="0"/>
              <a:cs typeface="Calibri" panose="020F0502020204030204" pitchFamily="34" charset="0"/>
            </a:endParaRPr>
          </a:p>
          <a:p>
            <a:pPr marL="342900" indent="-342900" defTabSz="457200">
              <a:lnSpc>
                <a:spcPct val="90000"/>
              </a:lnSpc>
              <a:spcBef>
                <a:spcPts val="1000"/>
              </a:spcBef>
              <a:buClr>
                <a:srgbClr val="0070C0"/>
              </a:buClr>
              <a:buSzPct val="80000"/>
              <a:buFont typeface="Wingdings 2" panose="05020102010507070707" pitchFamily="18" charset="2"/>
              <a:buChar char="©"/>
            </a:pPr>
            <a:r>
              <a:rPr lang="en-US" sz="2400">
                <a:solidFill>
                  <a:schemeClr val="tx1">
                    <a:lumMod val="75000"/>
                    <a:lumOff val="25000"/>
                  </a:schemeClr>
                </a:solidFill>
                <a:latin typeface="Calibri"/>
                <a:cs typeface="Calibri"/>
              </a:rPr>
              <a:t> Ann Hampson, </a:t>
            </a:r>
            <a:r>
              <a:rPr lang="en-US" sz="2400">
                <a:solidFill>
                  <a:schemeClr val="accent1">
                    <a:lumMod val="50000"/>
                  </a:schemeClr>
                </a:solidFill>
                <a:latin typeface="Calibri"/>
                <a:cs typeface="Calibri"/>
                <a:hlinkClick r:id="rId6">
                  <a:extLst>
                    <a:ext uri="{A12FA001-AC4F-418D-AE19-62706E023703}">
                      <ahyp:hlinkClr xmlns:ahyp="http://schemas.microsoft.com/office/drawing/2018/hyperlinkcolor" val="tx"/>
                    </a:ext>
                  </a:extLst>
                </a:hlinkClick>
              </a:rPr>
              <a:t>Ann.Hampson@ride.ri.gov</a:t>
            </a:r>
            <a:r>
              <a:rPr lang="en-US" sz="2400">
                <a:solidFill>
                  <a:schemeClr val="tx1">
                    <a:lumMod val="75000"/>
                    <a:lumOff val="25000"/>
                  </a:schemeClr>
                </a:solidFill>
                <a:latin typeface="Calibri"/>
                <a:cs typeface="Calibri"/>
              </a:rPr>
              <a:t> </a:t>
            </a:r>
            <a:endParaRPr lang="en-US" sz="240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BE0E861-F2CA-BD2A-3675-7EF9D8F66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068" y="1803149"/>
            <a:ext cx="3251701" cy="3251701"/>
          </a:xfrm>
          <a:prstGeom prst="rect">
            <a:avLst/>
          </a:prstGeom>
        </p:spPr>
      </p:pic>
    </p:spTree>
    <p:extLst>
      <p:ext uri="{BB962C8B-B14F-4D97-AF65-F5344CB8AC3E}">
        <p14:creationId xmlns:p14="http://schemas.microsoft.com/office/powerpoint/2010/main" val="3663767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64837" y="334452"/>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Supplemental Title IV-A activities may include:</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5">
            <a:extLst>
              <a:ext uri="{FF2B5EF4-FFF2-40B4-BE49-F238E27FC236}">
                <a16:creationId xmlns:a16="http://schemas.microsoft.com/office/drawing/2014/main" id="{1E6C8C56-C0B0-28A7-D4E3-F573715D505E}"/>
              </a:ext>
            </a:extLst>
          </p:cNvPr>
          <p:cNvGraphicFramePr>
            <a:graphicFrameLocks noGrp="1"/>
          </p:cNvGraphicFramePr>
          <p:nvPr>
            <p:ph idx="1"/>
            <p:extLst>
              <p:ext uri="{D42A27DB-BD31-4B8C-83A1-F6EECF244321}">
                <p14:modId xmlns:p14="http://schemas.microsoft.com/office/powerpoint/2010/main" val="4193748037"/>
              </p:ext>
            </p:extLst>
          </p:nvPr>
        </p:nvGraphicFramePr>
        <p:xfrm>
          <a:off x="864838" y="1344246"/>
          <a:ext cx="10462325" cy="5050348"/>
        </p:xfrm>
        <a:graphic>
          <a:graphicData uri="http://schemas.openxmlformats.org/drawingml/2006/table">
            <a:tbl>
              <a:tblPr firstRow="1" bandRow="1">
                <a:tableStyleId>{5C22544A-7EE6-4342-B048-85BDC9FD1C3A}</a:tableStyleId>
              </a:tblPr>
              <a:tblGrid>
                <a:gridCol w="3471006">
                  <a:extLst>
                    <a:ext uri="{9D8B030D-6E8A-4147-A177-3AD203B41FA5}">
                      <a16:colId xmlns:a16="http://schemas.microsoft.com/office/drawing/2014/main" val="1219246040"/>
                    </a:ext>
                  </a:extLst>
                </a:gridCol>
                <a:gridCol w="3490730">
                  <a:extLst>
                    <a:ext uri="{9D8B030D-6E8A-4147-A177-3AD203B41FA5}">
                      <a16:colId xmlns:a16="http://schemas.microsoft.com/office/drawing/2014/main" val="3651999782"/>
                    </a:ext>
                  </a:extLst>
                </a:gridCol>
                <a:gridCol w="3500589">
                  <a:extLst>
                    <a:ext uri="{9D8B030D-6E8A-4147-A177-3AD203B41FA5}">
                      <a16:colId xmlns:a16="http://schemas.microsoft.com/office/drawing/2014/main" val="3304725794"/>
                    </a:ext>
                  </a:extLst>
                </a:gridCol>
              </a:tblGrid>
              <a:tr h="1035719">
                <a:tc>
                  <a:txBody>
                    <a:bodyPr/>
                    <a:lstStyle/>
                    <a:p>
                      <a:pPr algn="ctr"/>
                      <a:r>
                        <a:rPr lang="en-US" sz="1800">
                          <a:solidFill>
                            <a:schemeClr val="tx1"/>
                          </a:solidFill>
                          <a:latin typeface="Calibri"/>
                        </a:rPr>
                        <a:t>Well-Rounded Education</a:t>
                      </a:r>
                    </a:p>
                  </a:txBody>
                  <a:tcPr marL="98075" marR="98075" marT="49038" marB="49038" anchor="ctr">
                    <a:solidFill>
                      <a:schemeClr val="accent2">
                        <a:lumMod val="60000"/>
                        <a:lumOff val="40000"/>
                      </a:schemeClr>
                    </a:solidFill>
                  </a:tcPr>
                </a:tc>
                <a:tc>
                  <a:txBody>
                    <a:bodyPr/>
                    <a:lstStyle/>
                    <a:p>
                      <a:pPr algn="ctr"/>
                      <a:r>
                        <a:rPr lang="en-US" sz="1800">
                          <a:solidFill>
                            <a:schemeClr val="tx1"/>
                          </a:solidFill>
                          <a:latin typeface="Calibri"/>
                        </a:rPr>
                        <a:t>Safe and Healthy Students</a:t>
                      </a:r>
                    </a:p>
                  </a:txBody>
                  <a:tcPr marL="98075" marR="98075" marT="49038" marB="49038" anchor="ctr">
                    <a:solidFill>
                      <a:schemeClr val="accent4">
                        <a:lumMod val="60000"/>
                        <a:lumOff val="40000"/>
                      </a:schemeClr>
                    </a:solidFill>
                  </a:tcPr>
                </a:tc>
                <a:tc>
                  <a:txBody>
                    <a:bodyPr/>
                    <a:lstStyle/>
                    <a:p>
                      <a:pPr algn="ctr"/>
                      <a:r>
                        <a:rPr lang="en-US" sz="1800">
                          <a:solidFill>
                            <a:schemeClr val="tx1"/>
                          </a:solidFill>
                          <a:latin typeface="Calibri"/>
                        </a:rPr>
                        <a:t> Effective Use of Technology</a:t>
                      </a:r>
                    </a:p>
                  </a:txBody>
                  <a:tcPr marL="98075" marR="98075" marT="49038" marB="49038" anchor="ctr">
                    <a:solidFill>
                      <a:schemeClr val="accent6">
                        <a:lumMod val="60000"/>
                        <a:lumOff val="40000"/>
                      </a:schemeClr>
                    </a:solidFill>
                  </a:tcPr>
                </a:tc>
                <a:extLst>
                  <a:ext uri="{0D108BD9-81ED-4DB2-BD59-A6C34878D82A}">
                    <a16:rowId xmlns:a16="http://schemas.microsoft.com/office/drawing/2014/main" val="3835528011"/>
                  </a:ext>
                </a:extLst>
              </a:tr>
              <a:tr h="4014629">
                <a:tc>
                  <a:txBody>
                    <a:bodyPr/>
                    <a:lstStyle/>
                    <a:p>
                      <a:pPr marL="800100" lvl="1" indent="-342900">
                        <a:spcBef>
                          <a:spcPts val="600"/>
                        </a:spcBef>
                        <a:buFont typeface="Arial"/>
                        <a:buChar char="•"/>
                      </a:pPr>
                      <a:endParaRPr lang="en-US" sz="1000">
                        <a:latin typeface="Calibri"/>
                      </a:endParaRPr>
                    </a:p>
                    <a:p>
                      <a:pPr marL="461963" lvl="1" indent="-236538">
                        <a:spcBef>
                          <a:spcPts val="600"/>
                        </a:spcBef>
                        <a:buFont typeface="Arial"/>
                        <a:buChar char="•"/>
                      </a:pPr>
                      <a:r>
                        <a:rPr lang="en-US" sz="1800">
                          <a:latin typeface="Calibri"/>
                        </a:rPr>
                        <a:t>Arts Education </a:t>
                      </a:r>
                    </a:p>
                    <a:p>
                      <a:pPr marL="461963" lvl="1" indent="-236538">
                        <a:spcBef>
                          <a:spcPts val="600"/>
                        </a:spcBef>
                        <a:buFont typeface="Arial"/>
                        <a:buChar char="•"/>
                      </a:pPr>
                      <a:r>
                        <a:rPr lang="en-US" sz="1800">
                          <a:latin typeface="Calibri"/>
                        </a:rPr>
                        <a:t>Music Programs</a:t>
                      </a:r>
                    </a:p>
                    <a:p>
                      <a:pPr marL="461963" lvl="1" indent="-236538">
                        <a:spcBef>
                          <a:spcPts val="600"/>
                        </a:spcBef>
                        <a:buFont typeface="Arial"/>
                        <a:buChar char="•"/>
                      </a:pPr>
                      <a:r>
                        <a:rPr lang="en-US" sz="1800">
                          <a:latin typeface="Calibri"/>
                        </a:rPr>
                        <a:t>Civics and Government </a:t>
                      </a:r>
                    </a:p>
                    <a:p>
                      <a:pPr marL="461963" lvl="1" indent="-236538">
                        <a:spcBef>
                          <a:spcPts val="600"/>
                        </a:spcBef>
                        <a:buFont typeface="Arial"/>
                        <a:buChar char="•"/>
                      </a:pPr>
                      <a:r>
                        <a:rPr lang="en-US" sz="1800">
                          <a:latin typeface="Calibri"/>
                        </a:rPr>
                        <a:t>Foreign Language </a:t>
                      </a:r>
                    </a:p>
                    <a:p>
                      <a:pPr marL="461963" lvl="1" indent="-236538">
                        <a:spcBef>
                          <a:spcPts val="600"/>
                        </a:spcBef>
                        <a:buFont typeface="Arial"/>
                        <a:buChar char="•"/>
                      </a:pPr>
                      <a:r>
                        <a:rPr lang="en-US" sz="1800">
                          <a:latin typeface="Calibri"/>
                        </a:rPr>
                        <a:t>STEM/ STEAM Programs</a:t>
                      </a:r>
                    </a:p>
                    <a:p>
                      <a:pPr marL="461963" lvl="1" indent="-236538">
                        <a:spcBef>
                          <a:spcPts val="600"/>
                        </a:spcBef>
                        <a:buFont typeface="Arial"/>
                        <a:buChar char="•"/>
                      </a:pPr>
                      <a:r>
                        <a:rPr lang="en-US" sz="1800">
                          <a:latin typeface="Calibri"/>
                        </a:rPr>
                        <a:t>Social and Emotional Learning</a:t>
                      </a:r>
                      <a:endParaRPr lang="en-US" sz="1800"/>
                    </a:p>
                    <a:p>
                      <a:pPr marL="461963" lvl="1" indent="-236538">
                        <a:spcBef>
                          <a:spcPts val="600"/>
                        </a:spcBef>
                        <a:buFont typeface="Arial"/>
                        <a:buChar char="•"/>
                      </a:pPr>
                      <a:r>
                        <a:rPr lang="en-US" sz="1800">
                          <a:latin typeface="Calibri"/>
                        </a:rPr>
                        <a:t>Advanced Learning</a:t>
                      </a:r>
                    </a:p>
                    <a:p>
                      <a:pPr marL="461963" lvl="1" indent="-236538">
                        <a:spcBef>
                          <a:spcPts val="600"/>
                        </a:spcBef>
                        <a:buFont typeface="Arial"/>
                        <a:buChar char="•"/>
                      </a:pPr>
                      <a:r>
                        <a:rPr lang="en-US" sz="1800">
                          <a:latin typeface="Calibri"/>
                        </a:rPr>
                        <a:t>AP Courses</a:t>
                      </a:r>
                      <a:endParaRPr lang="en-US" sz="1800"/>
                    </a:p>
                    <a:p>
                      <a:pPr marL="461963" lvl="1" indent="-236538">
                        <a:spcBef>
                          <a:spcPts val="600"/>
                        </a:spcBef>
                        <a:buFont typeface="Arial"/>
                        <a:buChar char="•"/>
                      </a:pPr>
                      <a:r>
                        <a:rPr lang="en-US" sz="1800">
                          <a:latin typeface="Calibri"/>
                        </a:rPr>
                        <a:t>Environmental Education </a:t>
                      </a:r>
                      <a:endParaRPr lang="en-US" sz="1800"/>
                    </a:p>
                  </a:txBody>
                  <a:tcPr marL="98075" marR="98075" marT="49038" marB="49038">
                    <a:solidFill>
                      <a:schemeClr val="accent2">
                        <a:lumMod val="20000"/>
                        <a:lumOff val="80000"/>
                      </a:schemeClr>
                    </a:solidFill>
                  </a:tcPr>
                </a:tc>
                <a:tc>
                  <a:txBody>
                    <a:bodyPr/>
                    <a:lstStyle/>
                    <a:p>
                      <a:pPr marL="800100" lvl="1" indent="-342900">
                        <a:spcBef>
                          <a:spcPts val="600"/>
                        </a:spcBef>
                        <a:buFont typeface="Arial"/>
                        <a:buChar char="•"/>
                      </a:pPr>
                      <a:endParaRPr lang="en-US" sz="1000">
                        <a:latin typeface="Calibri"/>
                      </a:endParaRPr>
                    </a:p>
                    <a:p>
                      <a:pPr marL="461963" lvl="1" indent="-295275">
                        <a:spcBef>
                          <a:spcPts val="600"/>
                        </a:spcBef>
                        <a:buFont typeface="Arial"/>
                        <a:buChar char="•"/>
                      </a:pPr>
                      <a:r>
                        <a:rPr lang="en-US" sz="1800">
                          <a:latin typeface="Calibri"/>
                        </a:rPr>
                        <a:t>School Guidance Counselors</a:t>
                      </a:r>
                    </a:p>
                    <a:p>
                      <a:pPr marL="461963" lvl="1" indent="-295275">
                        <a:spcBef>
                          <a:spcPts val="600"/>
                        </a:spcBef>
                        <a:buFont typeface="Arial"/>
                        <a:buChar char="•"/>
                      </a:pPr>
                      <a:r>
                        <a:rPr lang="en-US" sz="1800">
                          <a:latin typeface="Calibri"/>
                        </a:rPr>
                        <a:t>Restorative Justice</a:t>
                      </a:r>
                    </a:p>
                    <a:p>
                      <a:pPr marL="461963" lvl="1" indent="-295275">
                        <a:spcBef>
                          <a:spcPts val="600"/>
                        </a:spcBef>
                        <a:buFont typeface="Arial"/>
                        <a:buChar char="•"/>
                      </a:pPr>
                      <a:r>
                        <a:rPr lang="en-US" sz="1800">
                          <a:latin typeface="Calibri"/>
                        </a:rPr>
                        <a:t>Parent &amp; Family Engagement</a:t>
                      </a:r>
                      <a:endParaRPr lang="en-US" sz="1800"/>
                    </a:p>
                    <a:p>
                      <a:pPr marL="461963" lvl="1" indent="-295275">
                        <a:spcBef>
                          <a:spcPts val="600"/>
                        </a:spcBef>
                        <a:buFont typeface="Arial"/>
                        <a:buChar char="•"/>
                      </a:pPr>
                      <a:r>
                        <a:rPr lang="en-US" sz="1800">
                          <a:latin typeface="Calibri"/>
                        </a:rPr>
                        <a:t>Conscious Discipline</a:t>
                      </a:r>
                    </a:p>
                    <a:p>
                      <a:pPr marL="461963" lvl="1" indent="-295275">
                        <a:spcBef>
                          <a:spcPts val="600"/>
                        </a:spcBef>
                        <a:buFont typeface="Arial"/>
                        <a:buChar char="•"/>
                      </a:pPr>
                      <a:r>
                        <a:rPr lang="en-US" sz="1800">
                          <a:latin typeface="Calibri"/>
                        </a:rPr>
                        <a:t>PBIS</a:t>
                      </a:r>
                    </a:p>
                    <a:p>
                      <a:pPr marL="461963" lvl="1" indent="-295275">
                        <a:spcBef>
                          <a:spcPts val="600"/>
                        </a:spcBef>
                        <a:buFont typeface="Arial"/>
                        <a:buChar char="•"/>
                      </a:pPr>
                      <a:r>
                        <a:rPr lang="en-US" sz="1800">
                          <a:latin typeface="Calibri"/>
                        </a:rPr>
                        <a:t>Drop Out Prevention</a:t>
                      </a:r>
                    </a:p>
                    <a:p>
                      <a:pPr marL="461963" lvl="1" indent="-295275">
                        <a:spcBef>
                          <a:spcPts val="600"/>
                        </a:spcBef>
                        <a:buFont typeface="Arial"/>
                        <a:buChar char="•"/>
                      </a:pPr>
                      <a:r>
                        <a:rPr lang="en-US" sz="1800">
                          <a:latin typeface="Calibri"/>
                        </a:rPr>
                        <a:t>Physical Education &amp; Wellness</a:t>
                      </a:r>
                      <a:endParaRPr lang="en-US" sz="1800"/>
                    </a:p>
                  </a:txBody>
                  <a:tcPr marL="98075" marR="98075" marT="49038" marB="49038">
                    <a:solidFill>
                      <a:schemeClr val="accent4">
                        <a:lumMod val="20000"/>
                        <a:lumOff val="80000"/>
                      </a:schemeClr>
                    </a:solidFill>
                  </a:tcPr>
                </a:tc>
                <a:tc>
                  <a:txBody>
                    <a:bodyPr/>
                    <a:lstStyle/>
                    <a:p>
                      <a:pPr>
                        <a:spcBef>
                          <a:spcPts val="600"/>
                        </a:spcBef>
                      </a:pPr>
                      <a:endParaRPr lang="en-US" sz="1000">
                        <a:latin typeface="Calibri"/>
                      </a:endParaRPr>
                    </a:p>
                    <a:p>
                      <a:pPr>
                        <a:spcBef>
                          <a:spcPts val="600"/>
                        </a:spcBef>
                      </a:pPr>
                      <a:r>
                        <a:rPr lang="en-US" sz="1800">
                          <a:latin typeface="Calibri"/>
                        </a:rPr>
                        <a:t>Supports activities related to staff development in:</a:t>
                      </a:r>
                    </a:p>
                    <a:p>
                      <a:pPr marL="569913" lvl="1" indent="-342900">
                        <a:spcBef>
                          <a:spcPts val="600"/>
                        </a:spcBef>
                        <a:buFont typeface="Arial"/>
                        <a:buChar char="•"/>
                      </a:pPr>
                      <a:r>
                        <a:rPr lang="en-US" sz="1800">
                          <a:latin typeface="Calibri"/>
                        </a:rPr>
                        <a:t>STEM subjects </a:t>
                      </a:r>
                    </a:p>
                    <a:p>
                      <a:pPr marL="569913" lvl="1" indent="-342900">
                        <a:spcBef>
                          <a:spcPts val="600"/>
                        </a:spcBef>
                        <a:buFont typeface="Arial"/>
                        <a:buChar char="•"/>
                      </a:pPr>
                      <a:r>
                        <a:rPr lang="en-US" sz="1800">
                          <a:latin typeface="Calibri"/>
                        </a:rPr>
                        <a:t>Blended/ remote learning programs</a:t>
                      </a:r>
                      <a:endParaRPr lang="en-US" sz="1800"/>
                    </a:p>
                    <a:p>
                      <a:pPr marL="569913" lvl="1" indent="-342900">
                        <a:spcBef>
                          <a:spcPts val="600"/>
                        </a:spcBef>
                        <a:buFont typeface="Arial"/>
                        <a:buChar char="•"/>
                      </a:pPr>
                      <a:r>
                        <a:rPr lang="en-US" sz="1800">
                          <a:latin typeface="Calibri"/>
                        </a:rPr>
                        <a:t>Use of student data to differentiate instruction.</a:t>
                      </a:r>
                      <a:endParaRPr lang="en-US" sz="1800"/>
                    </a:p>
                    <a:p>
                      <a:pPr lvl="1">
                        <a:spcBef>
                          <a:spcPts val="600"/>
                        </a:spcBef>
                        <a:buNone/>
                      </a:pPr>
                      <a:endParaRPr lang="en-US" sz="1800">
                        <a:latin typeface="Calibri"/>
                      </a:endParaRPr>
                    </a:p>
                    <a:p>
                      <a:pPr lvl="0">
                        <a:spcBef>
                          <a:spcPts val="600"/>
                        </a:spcBef>
                        <a:buNone/>
                      </a:pPr>
                      <a:endParaRPr lang="en-US" sz="1800">
                        <a:latin typeface="Calibri"/>
                      </a:endParaRPr>
                    </a:p>
                  </a:txBody>
                  <a:tcPr marL="98075" marR="98075" marT="49038" marB="49038">
                    <a:solidFill>
                      <a:schemeClr val="accent6">
                        <a:lumMod val="40000"/>
                        <a:lumOff val="60000"/>
                      </a:schemeClr>
                    </a:solidFill>
                  </a:tcPr>
                </a:tc>
                <a:extLst>
                  <a:ext uri="{0D108BD9-81ED-4DB2-BD59-A6C34878D82A}">
                    <a16:rowId xmlns:a16="http://schemas.microsoft.com/office/drawing/2014/main" val="594886636"/>
                  </a:ext>
                </a:extLst>
              </a:tr>
            </a:tbl>
          </a:graphicData>
        </a:graphic>
      </p:graphicFrame>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235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BA5D294-F553-4D91-9351-76ED0FD1F783}"/>
              </a:ext>
            </a:extLst>
          </p:cNvPr>
          <p:cNvSpPr>
            <a:spLocks noGrp="1"/>
          </p:cNvSpPr>
          <p:nvPr>
            <p:ph type="title"/>
          </p:nvPr>
        </p:nvSpPr>
        <p:spPr>
          <a:xfrm>
            <a:off x="818181" y="138501"/>
            <a:ext cx="10015900" cy="1320800"/>
          </a:xfrm>
        </p:spPr>
        <p:txBody>
          <a:bodyPr>
            <a:normAutofit/>
          </a:bodyPr>
          <a:lstStyle/>
          <a:p>
            <a:r>
              <a:rPr lang="en-US" sz="3600">
                <a:solidFill>
                  <a:srgbClr val="0070C0"/>
                </a:solidFill>
                <a:latin typeface="Calibri" panose="020F0502020204030204" pitchFamily="34" charset="0"/>
                <a:cs typeface="Calibri" panose="020F0502020204030204" pitchFamily="34" charset="0"/>
              </a:rPr>
              <a:t>Topics Areas</a:t>
            </a:r>
            <a:endParaRPr lang="en-US">
              <a:solidFill>
                <a:srgbClr val="0070C0"/>
              </a:solidFill>
              <a:latin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5">
            <a:extLst>
              <a:ext uri="{FF2B5EF4-FFF2-40B4-BE49-F238E27FC236}">
                <a16:creationId xmlns:a16="http://schemas.microsoft.com/office/drawing/2014/main" id="{1E6C8C56-C0B0-28A7-D4E3-F573715D505E}"/>
              </a:ext>
            </a:extLst>
          </p:cNvPr>
          <p:cNvGraphicFramePr>
            <a:graphicFrameLocks noGrp="1"/>
          </p:cNvGraphicFramePr>
          <p:nvPr>
            <p:ph idx="1"/>
            <p:extLst>
              <p:ext uri="{D42A27DB-BD31-4B8C-83A1-F6EECF244321}">
                <p14:modId xmlns:p14="http://schemas.microsoft.com/office/powerpoint/2010/main" val="3236992654"/>
              </p:ext>
            </p:extLst>
          </p:nvPr>
        </p:nvGraphicFramePr>
        <p:xfrm>
          <a:off x="864838" y="1157626"/>
          <a:ext cx="10639807" cy="5154620"/>
        </p:xfrm>
        <a:graphic>
          <a:graphicData uri="http://schemas.openxmlformats.org/drawingml/2006/table">
            <a:tbl>
              <a:tblPr firstRow="1" bandRow="1">
                <a:tableStyleId>{5C22544A-7EE6-4342-B048-85BDC9FD1C3A}</a:tableStyleId>
              </a:tblPr>
              <a:tblGrid>
                <a:gridCol w="3529888">
                  <a:extLst>
                    <a:ext uri="{9D8B030D-6E8A-4147-A177-3AD203B41FA5}">
                      <a16:colId xmlns:a16="http://schemas.microsoft.com/office/drawing/2014/main" val="1219246040"/>
                    </a:ext>
                  </a:extLst>
                </a:gridCol>
                <a:gridCol w="3549946">
                  <a:extLst>
                    <a:ext uri="{9D8B030D-6E8A-4147-A177-3AD203B41FA5}">
                      <a16:colId xmlns:a16="http://schemas.microsoft.com/office/drawing/2014/main" val="3651999782"/>
                    </a:ext>
                  </a:extLst>
                </a:gridCol>
                <a:gridCol w="3559973">
                  <a:extLst>
                    <a:ext uri="{9D8B030D-6E8A-4147-A177-3AD203B41FA5}">
                      <a16:colId xmlns:a16="http://schemas.microsoft.com/office/drawing/2014/main" val="3304725794"/>
                    </a:ext>
                  </a:extLst>
                </a:gridCol>
              </a:tblGrid>
              <a:tr h="591224">
                <a:tc>
                  <a:txBody>
                    <a:bodyPr/>
                    <a:lstStyle/>
                    <a:p>
                      <a:pPr algn="ctr"/>
                      <a:r>
                        <a:rPr lang="en-US" sz="1800">
                          <a:solidFill>
                            <a:schemeClr val="tx1"/>
                          </a:solidFill>
                          <a:latin typeface="Calibri"/>
                        </a:rPr>
                        <a:t>Well-Rounded Education</a:t>
                      </a:r>
                    </a:p>
                  </a:txBody>
                  <a:tcPr marL="98075" marR="98075" marT="49038" marB="49038" anchor="ctr">
                    <a:solidFill>
                      <a:schemeClr val="accent2">
                        <a:lumMod val="60000"/>
                        <a:lumOff val="40000"/>
                      </a:schemeClr>
                    </a:solidFill>
                  </a:tcPr>
                </a:tc>
                <a:tc>
                  <a:txBody>
                    <a:bodyPr/>
                    <a:lstStyle/>
                    <a:p>
                      <a:pPr algn="ctr"/>
                      <a:r>
                        <a:rPr lang="en-US" sz="1800">
                          <a:solidFill>
                            <a:schemeClr val="tx1"/>
                          </a:solidFill>
                          <a:latin typeface="Calibri"/>
                        </a:rPr>
                        <a:t>Safe and Healthy Students</a:t>
                      </a:r>
                    </a:p>
                  </a:txBody>
                  <a:tcPr marL="98075" marR="98075" marT="49038" marB="49038" anchor="ctr">
                    <a:solidFill>
                      <a:schemeClr val="accent4">
                        <a:lumMod val="60000"/>
                        <a:lumOff val="40000"/>
                      </a:schemeClr>
                    </a:solidFill>
                  </a:tcPr>
                </a:tc>
                <a:tc>
                  <a:txBody>
                    <a:bodyPr/>
                    <a:lstStyle/>
                    <a:p>
                      <a:pPr algn="ctr"/>
                      <a:r>
                        <a:rPr lang="en-US" sz="1800">
                          <a:solidFill>
                            <a:schemeClr val="tx1"/>
                          </a:solidFill>
                          <a:latin typeface="Calibri"/>
                        </a:rPr>
                        <a:t> Effective Use of Technology</a:t>
                      </a:r>
                    </a:p>
                  </a:txBody>
                  <a:tcPr marL="98075" marR="98075" marT="49038" marB="49038" anchor="ctr">
                    <a:solidFill>
                      <a:schemeClr val="accent6">
                        <a:lumMod val="60000"/>
                        <a:lumOff val="40000"/>
                      </a:schemeClr>
                    </a:solidFill>
                  </a:tcPr>
                </a:tc>
                <a:extLst>
                  <a:ext uri="{0D108BD9-81ED-4DB2-BD59-A6C34878D82A}">
                    <a16:rowId xmlns:a16="http://schemas.microsoft.com/office/drawing/2014/main" val="3835528011"/>
                  </a:ext>
                </a:extLst>
              </a:tr>
              <a:tr h="4483991">
                <a:tc>
                  <a:txBody>
                    <a:bodyPr/>
                    <a:lstStyle/>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STEM courses and activities </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Accelerated learning programs, including AP and IB, dual or concurrent enrollment programs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Mental health education, including SEL interventions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College and career counseling</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Career and technical education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Music and arts enrichment</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American history, civics, economics, geography, social studies, or government instruction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Environmental education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Foreign language instruction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Volunteerism and community involvement programming</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Other allowable well-rounded activity.</a:t>
                      </a:r>
                      <a:endParaRPr lang="en-US" sz="1600">
                        <a:latin typeface="Calibri" panose="020F0502020204030204" pitchFamily="34" charset="0"/>
                        <a:cs typeface="Calibri" panose="020F0502020204030204" pitchFamily="34" charset="0"/>
                      </a:endParaRPr>
                    </a:p>
                  </a:txBody>
                  <a:tcPr marL="98075" marR="98075" marT="49038" marB="49038">
                    <a:solidFill>
                      <a:schemeClr val="accent2">
                        <a:lumMod val="20000"/>
                        <a:lumOff val="80000"/>
                      </a:schemeClr>
                    </a:solidFill>
                  </a:tcPr>
                </a:tc>
                <a:tc>
                  <a:txBody>
                    <a:bodyPr/>
                    <a:lstStyle/>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Drug prevention/reduction programs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Strategies to improve school climate, including schoolwide positive behavioral interventions and supports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Family engagement strategies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Establishing community partnerships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Bullying and harassment prevention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Mental health education, including SEL interventions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Mentoring and school counseling </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Healthy, active lifestyle programs, </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School drop-out prevention</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School safety</a:t>
                      </a:r>
                    </a:p>
                    <a:p>
                      <a:pPr marL="800100" lvl="1" indent="-342900">
                        <a:spcBef>
                          <a:spcPts val="600"/>
                        </a:spcBef>
                        <a:buFont typeface="Wingdings" panose="05000000000000000000" pitchFamily="2" charset="2"/>
                        <a:buChar char="q"/>
                      </a:pPr>
                      <a:endParaRPr lang="en-US" sz="1600">
                        <a:latin typeface="Calibri" panose="020F0502020204030204" pitchFamily="34" charset="0"/>
                        <a:cs typeface="Calibri" panose="020F0502020204030204" pitchFamily="34" charset="0"/>
                      </a:endParaRPr>
                    </a:p>
                  </a:txBody>
                  <a:tcPr marL="98075" marR="98075" marT="49038" marB="49038">
                    <a:solidFill>
                      <a:schemeClr val="accent4">
                        <a:lumMod val="20000"/>
                        <a:lumOff val="80000"/>
                      </a:schemeClr>
                    </a:solidFill>
                  </a:tcPr>
                </a:tc>
                <a:tc>
                  <a:txBody>
                    <a:bodyPr/>
                    <a:lstStyle/>
                    <a:p>
                      <a:pPr marL="285750" indent="-285750">
                        <a:spcBef>
                          <a:spcPts val="600"/>
                        </a:spcBef>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Blended learning</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Personalized learning</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Digital learning opportunities for students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Implement open educational resources (OERs) initiatives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Support for discovering, adapting, and sharing of high-quality resources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Digital learning opportunities in rural, remote and underserved areas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Digital citizenship courses and trainings</a:t>
                      </a:r>
                    </a:p>
                    <a:p>
                      <a:pPr marL="285750" lvl="0" indent="-285750" algn="l">
                        <a:lnSpc>
                          <a:spcPct val="100000"/>
                        </a:lnSpc>
                        <a:spcBef>
                          <a:spcPts val="0"/>
                        </a:spcBef>
                        <a:spcAft>
                          <a:spcPts val="0"/>
                        </a:spcAft>
                        <a:buFont typeface="Wingdings" panose="05000000000000000000" pitchFamily="2" charset="2"/>
                        <a:buChar char="q"/>
                      </a:pPr>
                      <a:r>
                        <a:rPr lang="en-US" sz="1600" b="0" i="0" u="none" strike="noStrike" noProof="0">
                          <a:latin typeface="Calibri" panose="020F0502020204030204" pitchFamily="34" charset="0"/>
                          <a:cs typeface="Calibri" panose="020F0502020204030204" pitchFamily="34" charset="0"/>
                        </a:rPr>
                        <a:t>Technology infrastructure (devices, equipment, software applications, platforms and digital instructional resources, or one time IT purchases to support allowable TIV-A activities)</a:t>
                      </a:r>
                    </a:p>
                    <a:p>
                      <a:pPr marL="285750" lvl="0" indent="-285750">
                        <a:spcBef>
                          <a:spcPts val="600"/>
                        </a:spcBef>
                        <a:buFont typeface="Wingdings" panose="05000000000000000000" pitchFamily="2" charset="2"/>
                        <a:buChar char="q"/>
                      </a:pPr>
                      <a:endParaRPr lang="en-US" sz="1600">
                        <a:latin typeface="Calibri" panose="020F0502020204030204" pitchFamily="34" charset="0"/>
                        <a:cs typeface="Calibri" panose="020F0502020204030204" pitchFamily="34" charset="0"/>
                      </a:endParaRPr>
                    </a:p>
                  </a:txBody>
                  <a:tcPr marL="98075" marR="98075" marT="49038" marB="49038">
                    <a:solidFill>
                      <a:schemeClr val="accent6">
                        <a:lumMod val="40000"/>
                        <a:lumOff val="60000"/>
                      </a:schemeClr>
                    </a:solidFill>
                  </a:tcPr>
                </a:tc>
                <a:extLst>
                  <a:ext uri="{0D108BD9-81ED-4DB2-BD59-A6C34878D82A}">
                    <a16:rowId xmlns:a16="http://schemas.microsoft.com/office/drawing/2014/main" val="594886636"/>
                  </a:ext>
                </a:extLst>
              </a:tr>
            </a:tbl>
          </a:graphicData>
        </a:graphic>
      </p:graphicFrame>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xplosion: 14 Points 2">
            <a:extLst>
              <a:ext uri="{FF2B5EF4-FFF2-40B4-BE49-F238E27FC236}">
                <a16:creationId xmlns:a16="http://schemas.microsoft.com/office/drawing/2014/main" id="{7662169B-DCA3-1C4D-9B8A-01186307D1C2}"/>
              </a:ext>
            </a:extLst>
          </p:cNvPr>
          <p:cNvSpPr/>
          <p:nvPr/>
        </p:nvSpPr>
        <p:spPr>
          <a:xfrm rot="1154096">
            <a:off x="9965258" y="105388"/>
            <a:ext cx="1353796" cy="853050"/>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1CB36F-A22F-CD4B-FC29-AC7FF1ADD7F7}"/>
              </a:ext>
            </a:extLst>
          </p:cNvPr>
          <p:cNvSpPr txBox="1"/>
          <p:nvPr/>
        </p:nvSpPr>
        <p:spPr>
          <a:xfrm>
            <a:off x="10292158" y="361088"/>
            <a:ext cx="699996" cy="369332"/>
          </a:xfrm>
          <a:prstGeom prst="rect">
            <a:avLst/>
          </a:prstGeom>
          <a:noFill/>
        </p:spPr>
        <p:txBody>
          <a:bodyPr wrap="square" rtlCol="0">
            <a:spAutoFit/>
          </a:bodyPr>
          <a:lstStyle/>
          <a:p>
            <a:r>
              <a:rPr lang="en-US"/>
              <a:t>NEW</a:t>
            </a:r>
          </a:p>
        </p:txBody>
      </p:sp>
      <p:sp>
        <p:nvSpPr>
          <p:cNvPr id="5" name="TextBox 4">
            <a:extLst>
              <a:ext uri="{FF2B5EF4-FFF2-40B4-BE49-F238E27FC236}">
                <a16:creationId xmlns:a16="http://schemas.microsoft.com/office/drawing/2014/main" id="{2E95B3A8-F351-0508-4B6D-0F83A1EBF3D0}"/>
              </a:ext>
            </a:extLst>
          </p:cNvPr>
          <p:cNvSpPr txBox="1"/>
          <p:nvPr/>
        </p:nvSpPr>
        <p:spPr>
          <a:xfrm>
            <a:off x="846174" y="752250"/>
            <a:ext cx="6214187" cy="369332"/>
          </a:xfrm>
          <a:prstGeom prst="rect">
            <a:avLst/>
          </a:prstGeom>
          <a:noFill/>
        </p:spPr>
        <p:txBody>
          <a:bodyPr wrap="square" rtlCol="0">
            <a:spAutoFit/>
          </a:bodyPr>
          <a:lstStyle/>
          <a:p>
            <a:r>
              <a:rPr lang="en-US" sz="1800" b="0" i="0" u="none" strike="noStrike" noProof="0">
                <a:latin typeface="Calibri" panose="020F0502020204030204" pitchFamily="34" charset="0"/>
                <a:cs typeface="Calibri" panose="020F0502020204030204" pitchFamily="34" charset="0"/>
              </a:rPr>
              <a:t>Check the allowable use of funds that best aligns to this activity.</a:t>
            </a:r>
            <a:endParaRPr lang="en-US">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9821FF0-BE60-F23B-E73F-594D279B59C0}"/>
              </a:ext>
            </a:extLst>
          </p:cNvPr>
          <p:cNvSpPr txBox="1"/>
          <p:nvPr/>
        </p:nvSpPr>
        <p:spPr>
          <a:xfrm>
            <a:off x="818181" y="6315947"/>
            <a:ext cx="9761162" cy="369332"/>
          </a:xfrm>
          <a:prstGeom prst="rect">
            <a:avLst/>
          </a:prstGeom>
          <a:noFill/>
        </p:spPr>
        <p:txBody>
          <a:bodyPr wrap="square" rtlCol="0">
            <a:spAutoFit/>
          </a:bodyPr>
          <a:lstStyle/>
          <a:p>
            <a:pPr lvl="0" algn="l">
              <a:lnSpc>
                <a:spcPct val="100000"/>
              </a:lnSpc>
              <a:spcBef>
                <a:spcPts val="0"/>
              </a:spcBef>
              <a:spcAft>
                <a:spcPts val="0"/>
              </a:spcAft>
            </a:pPr>
            <a:r>
              <a:rPr lang="en-US" sz="1800" b="0" i="0" u="none" strike="noStrike" noProof="0">
                <a:latin typeface="Calibri" panose="020F0502020204030204" pitchFamily="34" charset="0"/>
                <a:cs typeface="Calibri" panose="020F0502020204030204" pitchFamily="34" charset="0"/>
              </a:rPr>
              <a:t>All areas allow for increasing access for multilingual learners or students with disabilities.</a:t>
            </a:r>
          </a:p>
        </p:txBody>
      </p:sp>
    </p:spTree>
    <p:extLst>
      <p:ext uri="{BB962C8B-B14F-4D97-AF65-F5344CB8AC3E}">
        <p14:creationId xmlns:p14="http://schemas.microsoft.com/office/powerpoint/2010/main" val="20036986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f59d4e-3b65-4e67-a76d-e4f6333b3d31">
      <UserInfo>
        <DisplayName>Savastano, Linda</DisplayName>
        <AccountId>12</AccountId>
        <AccountType/>
      </UserInfo>
      <UserInfo>
        <DisplayName>Botelho, Eileen</DisplayName>
        <AccountId>15</AccountId>
        <AccountType/>
      </UserInfo>
      <UserInfo>
        <DisplayName>Hampson, Ann</DisplayName>
        <AccountId>14</AccountId>
        <AccountType/>
      </UserInfo>
      <UserInfo>
        <DisplayName>Danusis, Kristen</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752B1AA25AD408996E76D8A53CD37" ma:contentTypeVersion="6" ma:contentTypeDescription="Create a new document." ma:contentTypeScope="" ma:versionID="a129ad7a8cfe744d0ebc5ca964970ef6">
  <xsd:schema xmlns:xsd="http://www.w3.org/2001/XMLSchema" xmlns:xs="http://www.w3.org/2001/XMLSchema" xmlns:p="http://schemas.microsoft.com/office/2006/metadata/properties" xmlns:ns2="989b5598-220c-4f8c-98fa-d3f47acef1b7" xmlns:ns3="2af59d4e-3b65-4e67-a76d-e4f6333b3d31" targetNamespace="http://schemas.microsoft.com/office/2006/metadata/properties" ma:root="true" ma:fieldsID="83ddf03c182800e2a2d6d315eddecd0e" ns2:_="" ns3:_="">
    <xsd:import namespace="989b5598-220c-4f8c-98fa-d3f47acef1b7"/>
    <xsd:import namespace="2af59d4e-3b65-4e67-a76d-e4f6333b3d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5598-220c-4f8c-98fa-d3f47acef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f59d4e-3b65-4e67-a76d-e4f6333b3d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20CF7-41B9-4D9A-99EB-4F3445D130C5}">
  <ds:schemaRefs>
    <ds:schemaRef ds:uri="http://purl.org/dc/terms/"/>
    <ds:schemaRef ds:uri="http://schemas.openxmlformats.org/package/2006/metadata/core-properties"/>
    <ds:schemaRef ds:uri="2af59d4e-3b65-4e67-a76d-e4f6333b3d31"/>
    <ds:schemaRef ds:uri="http://purl.org/dc/dcmitype/"/>
    <ds:schemaRef ds:uri="989b5598-220c-4f8c-98fa-d3f47acef1b7"/>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7E668F0-1ED4-4F76-B796-B115B6DAB4FF}">
  <ds:schemaRefs>
    <ds:schemaRef ds:uri="http://schemas.microsoft.com/sharepoint/v3/contenttype/forms"/>
  </ds:schemaRefs>
</ds:datastoreItem>
</file>

<file path=customXml/itemProps3.xml><?xml version="1.0" encoding="utf-8"?>
<ds:datastoreItem xmlns:ds="http://schemas.openxmlformats.org/officeDocument/2006/customXml" ds:itemID="{1DFA4376-DFBA-4A07-857D-72077AB81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b5598-220c-4f8c-98fa-d3f47acef1b7"/>
    <ds:schemaRef ds:uri="2af59d4e-3b65-4e67-a76d-e4f6333b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8018</Words>
  <Application>Microsoft Office PowerPoint</Application>
  <PresentationFormat>Widescreen</PresentationFormat>
  <Paragraphs>1127</Paragraphs>
  <Slides>79</Slides>
  <Notes>77</Notes>
  <HiddenSlides>12</HiddenSlides>
  <MMClips>0</MMClips>
  <ScaleCrop>false</ScaleCrop>
  <HeadingPairs>
    <vt:vector size="4" baseType="variant">
      <vt:variant>
        <vt:lpstr>Theme</vt:lpstr>
      </vt:variant>
      <vt:variant>
        <vt:i4>2</vt:i4>
      </vt:variant>
      <vt:variant>
        <vt:lpstr>Slide Titles</vt:lpstr>
      </vt:variant>
      <vt:variant>
        <vt:i4>79</vt:i4>
      </vt:variant>
    </vt:vector>
  </HeadingPairs>
  <TitlesOfParts>
    <vt:vector size="81" baseType="lpstr">
      <vt:lpstr>Custom Design</vt:lpstr>
      <vt:lpstr>Facet</vt:lpstr>
      <vt:lpstr>Title IV-A: Student Support and Academic Enrichment Grant CRP Rollout</vt:lpstr>
      <vt:lpstr>Agenda </vt:lpstr>
      <vt:lpstr>Agenda</vt:lpstr>
      <vt:lpstr>PowerPoint Presentation</vt:lpstr>
      <vt:lpstr>Agenda</vt:lpstr>
      <vt:lpstr>Title IV-A Student Support &amp; Academic Enrichment Grant Program</vt:lpstr>
      <vt:lpstr>Purpose of Title IV-A  To improve student academic achievement by:</vt:lpstr>
      <vt:lpstr>Supplemental Title IV-A activities may include:</vt:lpstr>
      <vt:lpstr>Topics Areas</vt:lpstr>
      <vt:lpstr>Technology Infrastructure</vt:lpstr>
      <vt:lpstr>How are  Title IV-A allocations calculated?</vt:lpstr>
      <vt:lpstr>Allocation  Totals Matter</vt:lpstr>
      <vt:lpstr>Transferability </vt:lpstr>
      <vt:lpstr>Program Planning</vt:lpstr>
      <vt:lpstr>Needs Assessment</vt:lpstr>
      <vt:lpstr>Stakeholder Input</vt:lpstr>
      <vt:lpstr>Identifying Schools for Support</vt:lpstr>
      <vt:lpstr>Determining the Allowability of a Title IV-A Activity</vt:lpstr>
      <vt:lpstr>PowerPoint Presentation</vt:lpstr>
      <vt:lpstr>Title IV-A Funds are Supplemental</vt:lpstr>
      <vt:lpstr>Prohibitions in ESEA and TIVA</vt:lpstr>
      <vt:lpstr>PowerPoint Presentation</vt:lpstr>
      <vt:lpstr>Agenda</vt:lpstr>
      <vt:lpstr>Providing Title IV-A Equitable Services</vt:lpstr>
      <vt:lpstr>PowerPoint Presentation</vt:lpstr>
      <vt:lpstr>PowerPoint Presentation</vt:lpstr>
      <vt:lpstr>PowerPoint Presentation</vt:lpstr>
      <vt:lpstr>PowerPoint Presentation</vt:lpstr>
      <vt:lpstr>PowerPoint Presentation</vt:lpstr>
      <vt:lpstr>PowerPoint Presentation</vt:lpstr>
      <vt:lpstr>Equitable Services Resources</vt:lpstr>
      <vt:lpstr>PowerPoint Presentation</vt:lpstr>
      <vt:lpstr>PowerPoint Presentation</vt:lpstr>
      <vt:lpstr>Agenda</vt:lpstr>
      <vt:lpstr>Annual Timeline</vt:lpstr>
      <vt:lpstr>CRP Assurances</vt:lpstr>
      <vt:lpstr>CRP Sections</vt:lpstr>
      <vt:lpstr>CRP Sections</vt:lpstr>
      <vt:lpstr>How to Determine the LEA’s Adjusted Allocation Total for Spending Rules </vt:lpstr>
      <vt:lpstr>Application Details Page</vt:lpstr>
      <vt:lpstr>Application Details Page</vt:lpstr>
      <vt:lpstr>Application Details Page Narratives</vt:lpstr>
      <vt:lpstr>Title IV-A Application Details</vt:lpstr>
      <vt:lpstr>Topic Area  Pages</vt:lpstr>
      <vt:lpstr>Funding Application Sections / Topic Areas</vt:lpstr>
      <vt:lpstr>Topic Area Narratives</vt:lpstr>
      <vt:lpstr>Program / Activity</vt:lpstr>
      <vt:lpstr>Equitable Services Pages</vt:lpstr>
      <vt:lpstr>Private School Services Page </vt:lpstr>
      <vt:lpstr>Private School Activities</vt:lpstr>
      <vt:lpstr>Private School Narratives</vt:lpstr>
      <vt:lpstr>Related Documents  Page</vt:lpstr>
      <vt:lpstr>Title IV-A: Budget Reserves</vt:lpstr>
      <vt:lpstr>Creating a Winning Budget</vt:lpstr>
      <vt:lpstr>Prior Year Outcomes Report</vt:lpstr>
      <vt:lpstr>Prior Year Outcomes Report</vt:lpstr>
      <vt:lpstr>PowerPoint Presentation</vt:lpstr>
      <vt:lpstr>and other fiscal requirements</vt:lpstr>
      <vt:lpstr>Agenda</vt:lpstr>
      <vt:lpstr>TIV-A Expenditure Rules </vt:lpstr>
      <vt:lpstr>20-20-Some Portion Rule</vt:lpstr>
      <vt:lpstr>15% Technology Infrastructure Cap</vt:lpstr>
      <vt:lpstr>Allowable Administrative Costs</vt:lpstr>
      <vt:lpstr>Title IV-A Funds are Supplemental</vt:lpstr>
      <vt:lpstr>Title IV-A Funds are Supplemental</vt:lpstr>
      <vt:lpstr>Supplement Not Supplant (SNS)</vt:lpstr>
      <vt:lpstr>Supplement Not Supplant (SNS)</vt:lpstr>
      <vt:lpstr>PowerPoint Presentation</vt:lpstr>
      <vt:lpstr>Determining Funds for Equitable Services</vt:lpstr>
      <vt:lpstr>Proportionate Share Calculator</vt:lpstr>
      <vt:lpstr>PowerPoint Presentation</vt:lpstr>
      <vt:lpstr>Agenda</vt:lpstr>
      <vt:lpstr>Reporting Categories</vt:lpstr>
      <vt:lpstr>How to Determine the LEAs Adjusted Allocation Total for Spending Rules </vt:lpstr>
      <vt:lpstr>PowerPoint Presentation</vt:lpstr>
      <vt:lpstr>PowerPoint Presentation</vt:lpstr>
      <vt:lpstr>Agenda</vt:lpstr>
      <vt:lpstr>PowerPoint Presentation</vt:lpstr>
      <vt:lpstr>PowerPoint Presentation</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IV-A Student Support and Academic Achivement Grants</dc:title>
  <dc:creator>Enos, Stephanie</dc:creator>
  <cp:lastModifiedBy>Enos, Stephanie</cp:lastModifiedBy>
  <cp:revision>2</cp:revision>
  <cp:lastPrinted>2023-03-01T20:22:09Z</cp:lastPrinted>
  <dcterms:created xsi:type="dcterms:W3CDTF">2018-02-05T18:48:21Z</dcterms:created>
  <dcterms:modified xsi:type="dcterms:W3CDTF">2023-10-30T18:18:31Z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0x01010024B752B1AA25AD408996E76D8A53CD37</vt:lpwstr>
  </property>
</Properties>
</file>