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36" r:id="rId4"/>
    <p:sldMasterId id="2147483708" r:id="rId5"/>
    <p:sldMasterId id="2147483949" r:id="rId6"/>
  </p:sldMasterIdLst>
  <p:notesMasterIdLst>
    <p:notesMasterId r:id="rId50"/>
  </p:notesMasterIdLst>
  <p:handoutMasterIdLst>
    <p:handoutMasterId r:id="rId51"/>
  </p:handoutMasterIdLst>
  <p:sldIdLst>
    <p:sldId id="347" r:id="rId7"/>
    <p:sldId id="349" r:id="rId8"/>
    <p:sldId id="522" r:id="rId9"/>
    <p:sldId id="350" r:id="rId10"/>
    <p:sldId id="351" r:id="rId11"/>
    <p:sldId id="352" r:id="rId12"/>
    <p:sldId id="353" r:id="rId13"/>
    <p:sldId id="354" r:id="rId14"/>
    <p:sldId id="355" r:id="rId15"/>
    <p:sldId id="370" r:id="rId16"/>
    <p:sldId id="371" r:id="rId17"/>
    <p:sldId id="372" r:id="rId18"/>
    <p:sldId id="373" r:id="rId19"/>
    <p:sldId id="374" r:id="rId20"/>
    <p:sldId id="462" r:id="rId21"/>
    <p:sldId id="375" r:id="rId22"/>
    <p:sldId id="267" r:id="rId23"/>
    <p:sldId id="356" r:id="rId24"/>
    <p:sldId id="358" r:id="rId25"/>
    <p:sldId id="377" r:id="rId26"/>
    <p:sldId id="378" r:id="rId27"/>
    <p:sldId id="379" r:id="rId28"/>
    <p:sldId id="283" r:id="rId29"/>
    <p:sldId id="345" r:id="rId30"/>
    <p:sldId id="304" r:id="rId31"/>
    <p:sldId id="296" r:id="rId32"/>
    <p:sldId id="523" r:id="rId33"/>
    <p:sldId id="524" r:id="rId34"/>
    <p:sldId id="361" r:id="rId35"/>
    <p:sldId id="380" r:id="rId36"/>
    <p:sldId id="381" r:id="rId37"/>
    <p:sldId id="363" r:id="rId38"/>
    <p:sldId id="365" r:id="rId39"/>
    <p:sldId id="362" r:id="rId40"/>
    <p:sldId id="366" r:id="rId41"/>
    <p:sldId id="367" r:id="rId42"/>
    <p:sldId id="368" r:id="rId43"/>
    <p:sldId id="376" r:id="rId44"/>
    <p:sldId id="285" r:id="rId45"/>
    <p:sldId id="440" r:id="rId46"/>
    <p:sldId id="307" r:id="rId47"/>
    <p:sldId id="339" r:id="rId48"/>
    <p:sldId id="382"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BFABFC-0FEC-44B6-98C7-DD774FAB98CC}">
          <p14:sldIdLst>
            <p14:sldId id="347"/>
            <p14:sldId id="349"/>
            <p14:sldId id="522"/>
            <p14:sldId id="350"/>
            <p14:sldId id="351"/>
            <p14:sldId id="352"/>
            <p14:sldId id="353"/>
            <p14:sldId id="354"/>
            <p14:sldId id="355"/>
            <p14:sldId id="370"/>
            <p14:sldId id="371"/>
            <p14:sldId id="372"/>
            <p14:sldId id="373"/>
            <p14:sldId id="374"/>
            <p14:sldId id="462"/>
            <p14:sldId id="375"/>
            <p14:sldId id="267"/>
            <p14:sldId id="356"/>
            <p14:sldId id="358"/>
            <p14:sldId id="377"/>
            <p14:sldId id="378"/>
            <p14:sldId id="379"/>
            <p14:sldId id="283"/>
            <p14:sldId id="345"/>
            <p14:sldId id="304"/>
            <p14:sldId id="296"/>
            <p14:sldId id="523"/>
            <p14:sldId id="524"/>
            <p14:sldId id="361"/>
            <p14:sldId id="380"/>
            <p14:sldId id="381"/>
            <p14:sldId id="363"/>
            <p14:sldId id="365"/>
            <p14:sldId id="362"/>
            <p14:sldId id="366"/>
            <p14:sldId id="367"/>
            <p14:sldId id="368"/>
            <p14:sldId id="376"/>
            <p14:sldId id="285"/>
            <p14:sldId id="440"/>
            <p14:sldId id="307"/>
            <p14:sldId id="339"/>
            <p14:sldId id="3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079481-4056-C123-1BB2-C1C69AFC1663}" name="Bowler, Tricia" initials="BT" userId="S::tricia.bowler@ride.ri.gov::a62662b5-a84c-4ce1-9b3b-ef7b009bc8dd" providerId="AD"/>
  <p188:author id="{7F5A8BD0-FEC8-D29B-BC9C-068D0C9BB166}" name="Keith, Kamlyn" initials="KK" userId="S::Kamlyn.Keith@ride.ri.gov::157f0e2b-d93c-4506-a378-e310c4c2c707" providerId="AD"/>
  <p188:author id="{F23BF9E6-1DF9-2130-8E23-5B864081E20B}" name="Heineke, Heather" initials="HH" userId="S::heather.heineke@ride.ri.gov::b3e78bc3-1843-456d-9519-a6e9f3eeff52" providerId="AD"/>
  <p188:author id="{F505E2FD-225A-9CB7-E0FB-D2CFB11E1C20}" name="Heineke, Heather" initials="HH" userId="S::Heather.Heineke@ride.ri.gov::b3e78bc3-1843-456d-9519-a6e9f3eeff5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ynch, Phyllis" initials="LP" lastIdx="1" clrIdx="0">
    <p:extLst>
      <p:ext uri="{19B8F6BF-5375-455C-9EA6-DF929625EA0E}">
        <p15:presenceInfo xmlns:p15="http://schemas.microsoft.com/office/powerpoint/2012/main" userId="S::phyllis.lynch@ride.ri.gov::acc2e560-7653-4334-a4b8-610d757b77b2" providerId="AD"/>
      </p:ext>
    </p:extLst>
  </p:cmAuthor>
  <p:cmAuthor id="2" name="Phyllis Lynch" initials="PL" lastIdx="1" clrIdx="1">
    <p:extLst>
      <p:ext uri="{19B8F6BF-5375-455C-9EA6-DF929625EA0E}">
        <p15:presenceInfo xmlns:p15="http://schemas.microsoft.com/office/powerpoint/2012/main" userId="Phyllis Lynch" providerId="None"/>
      </p:ext>
    </p:extLst>
  </p:cmAuthor>
  <p:cmAuthor id="3" name="Heineke, Heather" initials="HH" lastIdx="6" clrIdx="2">
    <p:extLst>
      <p:ext uri="{19B8F6BF-5375-455C-9EA6-DF929625EA0E}">
        <p15:presenceInfo xmlns:p15="http://schemas.microsoft.com/office/powerpoint/2012/main" userId="S::Heather.Heineke@ride.ri.gov::b3e78bc3-1843-456d-9519-a6e9f3eef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4283B8-89E4-4C92-AC4F-BE376D41E503}" v="511" dt="2025-02-10T15:12:19.185"/>
    <p1510:client id="{B199DD85-6650-AA89-C2DF-ECEE4CB43E88}" v="63" dt="2025-02-10T13:11:57.1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presProps" Target="presProps.xml"/><Relationship Id="rId58" Type="http://schemas.microsoft.com/office/2018/10/relationships/authors" Target="authors.xml"/><Relationship Id="rId5" Type="http://schemas.openxmlformats.org/officeDocument/2006/relationships/slideMaster" Target="slideMasters/slideMaster2.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microsoft.com/office/2015/10/relationships/revisionInfo" Target="revisionInfo.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640516-D556-4216-932D-EE377AE438BF}" type="doc">
      <dgm:prSet loTypeId="urn:microsoft.com/office/officeart/2005/8/layout/hProcess9" loCatId="process" qsTypeId="urn:microsoft.com/office/officeart/2005/8/quickstyle/simple1" qsCatId="simple" csTypeId="urn:microsoft.com/office/officeart/2005/8/colors/accent2_3" csCatId="accent2" phldr="1"/>
      <dgm:spPr/>
    </dgm:pt>
    <dgm:pt modelId="{2749A16B-3E05-40EC-9D71-EA566F5C8E98}">
      <dgm:prSet phldrT="[Text]"/>
      <dgm:spPr/>
      <dgm:t>
        <a:bodyPr/>
        <a:lstStyle/>
        <a:p>
          <a:r>
            <a:rPr lang="en-US">
              <a:latin typeface="Calibri Light" panose="020F0302020204030204" pitchFamily="34" charset="0"/>
              <a:cs typeface="Calibri Light" panose="020F0302020204030204" pitchFamily="34" charset="0"/>
            </a:rPr>
            <a:t>Area of Need</a:t>
          </a:r>
        </a:p>
      </dgm:t>
    </dgm:pt>
    <dgm:pt modelId="{5AC9A77E-0DE2-466A-A78C-63E7BDBBB97D}" type="parTrans" cxnId="{7FBBA320-7CD5-4FE0-B86A-AE89497D485A}">
      <dgm:prSet/>
      <dgm:spPr/>
      <dgm:t>
        <a:bodyPr/>
        <a:lstStyle/>
        <a:p>
          <a:endParaRPr lang="en-US"/>
        </a:p>
      </dgm:t>
    </dgm:pt>
    <dgm:pt modelId="{99AA9AA8-5AEF-4ED3-88E8-E2D1C2345256}" type="sibTrans" cxnId="{7FBBA320-7CD5-4FE0-B86A-AE89497D485A}">
      <dgm:prSet/>
      <dgm:spPr/>
      <dgm:t>
        <a:bodyPr/>
        <a:lstStyle/>
        <a:p>
          <a:endParaRPr lang="en-US"/>
        </a:p>
      </dgm:t>
    </dgm:pt>
    <dgm:pt modelId="{204D39F3-5AC0-4037-894F-DDD67FDB4F7E}">
      <dgm:prSet phldrT="[Text]"/>
      <dgm:spPr/>
      <dgm:t>
        <a:bodyPr/>
        <a:lstStyle/>
        <a:p>
          <a:r>
            <a:rPr lang="en-US">
              <a:latin typeface="Calibri Light" panose="020F0302020204030204" pitchFamily="34" charset="0"/>
              <a:cs typeface="Calibri Light" panose="020F0302020204030204" pitchFamily="34" charset="0"/>
            </a:rPr>
            <a:t>Evidence/Data</a:t>
          </a:r>
        </a:p>
      </dgm:t>
    </dgm:pt>
    <dgm:pt modelId="{B8363F12-0BC1-4797-95DB-D648CE42C6DD}" type="parTrans" cxnId="{5C3CF867-B89D-40C0-9481-AAC0AAE12B5C}">
      <dgm:prSet/>
      <dgm:spPr/>
      <dgm:t>
        <a:bodyPr/>
        <a:lstStyle/>
        <a:p>
          <a:endParaRPr lang="en-US"/>
        </a:p>
      </dgm:t>
    </dgm:pt>
    <dgm:pt modelId="{76462129-83CE-459A-9BDA-C1FDD7E2951A}" type="sibTrans" cxnId="{5C3CF867-B89D-40C0-9481-AAC0AAE12B5C}">
      <dgm:prSet/>
      <dgm:spPr/>
      <dgm:t>
        <a:bodyPr/>
        <a:lstStyle/>
        <a:p>
          <a:endParaRPr lang="en-US"/>
        </a:p>
      </dgm:t>
    </dgm:pt>
    <dgm:pt modelId="{E7FBBD80-683B-4160-B1C3-1E60AC088C00}">
      <dgm:prSet phldrT="[Text]"/>
      <dgm:spPr/>
      <dgm:t>
        <a:bodyPr/>
        <a:lstStyle/>
        <a:p>
          <a:r>
            <a:rPr lang="en-US">
              <a:solidFill>
                <a:schemeClr val="accent2">
                  <a:lumMod val="75000"/>
                </a:schemeClr>
              </a:solidFill>
              <a:latin typeface="Calibri Light" panose="020F0302020204030204" pitchFamily="34" charset="0"/>
              <a:cs typeface="Calibri Light" panose="020F0302020204030204" pitchFamily="34" charset="0"/>
            </a:rPr>
            <a:t>Accommodation</a:t>
          </a:r>
        </a:p>
      </dgm:t>
    </dgm:pt>
    <dgm:pt modelId="{11F17E08-71D6-41EC-928F-6DC026BD3AFC}" type="parTrans" cxnId="{3F0B4BE8-CEA9-4B3D-9C38-D6C080ABF4F9}">
      <dgm:prSet/>
      <dgm:spPr/>
      <dgm:t>
        <a:bodyPr/>
        <a:lstStyle/>
        <a:p>
          <a:endParaRPr lang="en-US"/>
        </a:p>
      </dgm:t>
    </dgm:pt>
    <dgm:pt modelId="{54FD9A28-36C6-4581-8695-471270F6D259}" type="sibTrans" cxnId="{3F0B4BE8-CEA9-4B3D-9C38-D6C080ABF4F9}">
      <dgm:prSet/>
      <dgm:spPr/>
      <dgm:t>
        <a:bodyPr/>
        <a:lstStyle/>
        <a:p>
          <a:endParaRPr lang="en-US"/>
        </a:p>
      </dgm:t>
    </dgm:pt>
    <dgm:pt modelId="{8A369EBB-08E3-45FA-8FB2-EB9BB48BF6ED}" type="pres">
      <dgm:prSet presAssocID="{F1640516-D556-4216-932D-EE377AE438BF}" presName="CompostProcess" presStyleCnt="0">
        <dgm:presLayoutVars>
          <dgm:dir/>
          <dgm:resizeHandles val="exact"/>
        </dgm:presLayoutVars>
      </dgm:prSet>
      <dgm:spPr/>
    </dgm:pt>
    <dgm:pt modelId="{5D3C1CAE-9163-49B7-8CDA-D4EB17D53E60}" type="pres">
      <dgm:prSet presAssocID="{F1640516-D556-4216-932D-EE377AE438BF}" presName="arrow" presStyleLbl="bgShp" presStyleIdx="0" presStyleCnt="1"/>
      <dgm:spPr/>
    </dgm:pt>
    <dgm:pt modelId="{3EE71E68-6CF2-4C18-837F-D7CA91AA6C2F}" type="pres">
      <dgm:prSet presAssocID="{F1640516-D556-4216-932D-EE377AE438BF}" presName="linearProcess" presStyleCnt="0"/>
      <dgm:spPr/>
    </dgm:pt>
    <dgm:pt modelId="{71413715-975A-44B8-9978-6806DD166FAA}" type="pres">
      <dgm:prSet presAssocID="{2749A16B-3E05-40EC-9D71-EA566F5C8E98}" presName="textNode" presStyleLbl="node1" presStyleIdx="0" presStyleCnt="3">
        <dgm:presLayoutVars>
          <dgm:bulletEnabled val="1"/>
        </dgm:presLayoutVars>
      </dgm:prSet>
      <dgm:spPr/>
    </dgm:pt>
    <dgm:pt modelId="{EAC4C7F5-7C2F-4CED-A5F9-0D0A693CCD85}" type="pres">
      <dgm:prSet presAssocID="{99AA9AA8-5AEF-4ED3-88E8-E2D1C2345256}" presName="sibTrans" presStyleCnt="0"/>
      <dgm:spPr/>
    </dgm:pt>
    <dgm:pt modelId="{FB8BA5E8-2E0C-4497-BA44-8BB977A48933}" type="pres">
      <dgm:prSet presAssocID="{204D39F3-5AC0-4037-894F-DDD67FDB4F7E}" presName="textNode" presStyleLbl="node1" presStyleIdx="1" presStyleCnt="3">
        <dgm:presLayoutVars>
          <dgm:bulletEnabled val="1"/>
        </dgm:presLayoutVars>
      </dgm:prSet>
      <dgm:spPr/>
    </dgm:pt>
    <dgm:pt modelId="{B2506063-4BD4-439D-9C0F-845C42EA8047}" type="pres">
      <dgm:prSet presAssocID="{76462129-83CE-459A-9BDA-C1FDD7E2951A}" presName="sibTrans" presStyleCnt="0"/>
      <dgm:spPr/>
    </dgm:pt>
    <dgm:pt modelId="{1CDDB769-7CD0-4335-8354-E4F7B8E572EE}" type="pres">
      <dgm:prSet presAssocID="{E7FBBD80-683B-4160-B1C3-1E60AC088C00}" presName="textNode" presStyleLbl="node1" presStyleIdx="2" presStyleCnt="3">
        <dgm:presLayoutVars>
          <dgm:bulletEnabled val="1"/>
        </dgm:presLayoutVars>
      </dgm:prSet>
      <dgm:spPr/>
    </dgm:pt>
  </dgm:ptLst>
  <dgm:cxnLst>
    <dgm:cxn modelId="{7FBBA320-7CD5-4FE0-B86A-AE89497D485A}" srcId="{F1640516-D556-4216-932D-EE377AE438BF}" destId="{2749A16B-3E05-40EC-9D71-EA566F5C8E98}" srcOrd="0" destOrd="0" parTransId="{5AC9A77E-0DE2-466A-A78C-63E7BDBBB97D}" sibTransId="{99AA9AA8-5AEF-4ED3-88E8-E2D1C2345256}"/>
    <dgm:cxn modelId="{92E23D36-1D9C-467F-9A7F-1C391A9F40D4}" type="presOf" srcId="{204D39F3-5AC0-4037-894F-DDD67FDB4F7E}" destId="{FB8BA5E8-2E0C-4497-BA44-8BB977A48933}" srcOrd="0" destOrd="0" presId="urn:microsoft.com/office/officeart/2005/8/layout/hProcess9"/>
    <dgm:cxn modelId="{5C3CF867-B89D-40C0-9481-AAC0AAE12B5C}" srcId="{F1640516-D556-4216-932D-EE377AE438BF}" destId="{204D39F3-5AC0-4037-894F-DDD67FDB4F7E}" srcOrd="1" destOrd="0" parTransId="{B8363F12-0BC1-4797-95DB-D648CE42C6DD}" sibTransId="{76462129-83CE-459A-9BDA-C1FDD7E2951A}"/>
    <dgm:cxn modelId="{A011B3AB-DC7C-49F9-AC82-EEA6AA8B2A2B}" type="presOf" srcId="{E7FBBD80-683B-4160-B1C3-1E60AC088C00}" destId="{1CDDB769-7CD0-4335-8354-E4F7B8E572EE}" srcOrd="0" destOrd="0" presId="urn:microsoft.com/office/officeart/2005/8/layout/hProcess9"/>
    <dgm:cxn modelId="{91F341AD-CDCC-4027-9906-1134844E75F9}" type="presOf" srcId="{F1640516-D556-4216-932D-EE377AE438BF}" destId="{8A369EBB-08E3-45FA-8FB2-EB9BB48BF6ED}" srcOrd="0" destOrd="0" presId="urn:microsoft.com/office/officeart/2005/8/layout/hProcess9"/>
    <dgm:cxn modelId="{6EE01FB4-40D9-43B0-976F-C0EC66BD7594}" type="presOf" srcId="{2749A16B-3E05-40EC-9D71-EA566F5C8E98}" destId="{71413715-975A-44B8-9978-6806DD166FAA}" srcOrd="0" destOrd="0" presId="urn:microsoft.com/office/officeart/2005/8/layout/hProcess9"/>
    <dgm:cxn modelId="{3F0B4BE8-CEA9-4B3D-9C38-D6C080ABF4F9}" srcId="{F1640516-D556-4216-932D-EE377AE438BF}" destId="{E7FBBD80-683B-4160-B1C3-1E60AC088C00}" srcOrd="2" destOrd="0" parTransId="{11F17E08-71D6-41EC-928F-6DC026BD3AFC}" sibTransId="{54FD9A28-36C6-4581-8695-471270F6D259}"/>
    <dgm:cxn modelId="{7339E1A8-357B-476E-B580-9F0A7022CD94}" type="presParOf" srcId="{8A369EBB-08E3-45FA-8FB2-EB9BB48BF6ED}" destId="{5D3C1CAE-9163-49B7-8CDA-D4EB17D53E60}" srcOrd="0" destOrd="0" presId="urn:microsoft.com/office/officeart/2005/8/layout/hProcess9"/>
    <dgm:cxn modelId="{7EE48EA1-FFD3-4A63-95A3-61E3602BAE79}" type="presParOf" srcId="{8A369EBB-08E3-45FA-8FB2-EB9BB48BF6ED}" destId="{3EE71E68-6CF2-4C18-837F-D7CA91AA6C2F}" srcOrd="1" destOrd="0" presId="urn:microsoft.com/office/officeart/2005/8/layout/hProcess9"/>
    <dgm:cxn modelId="{517D3EA9-7667-4E68-89AE-E6731F533D7F}" type="presParOf" srcId="{3EE71E68-6CF2-4C18-837F-D7CA91AA6C2F}" destId="{71413715-975A-44B8-9978-6806DD166FAA}" srcOrd="0" destOrd="0" presId="urn:microsoft.com/office/officeart/2005/8/layout/hProcess9"/>
    <dgm:cxn modelId="{72491AD9-B605-4B30-AB07-42630495807B}" type="presParOf" srcId="{3EE71E68-6CF2-4C18-837F-D7CA91AA6C2F}" destId="{EAC4C7F5-7C2F-4CED-A5F9-0D0A693CCD85}" srcOrd="1" destOrd="0" presId="urn:microsoft.com/office/officeart/2005/8/layout/hProcess9"/>
    <dgm:cxn modelId="{5BBA9604-4031-4DCA-9A12-D23A6BA53FF0}" type="presParOf" srcId="{3EE71E68-6CF2-4C18-837F-D7CA91AA6C2F}" destId="{FB8BA5E8-2E0C-4497-BA44-8BB977A48933}" srcOrd="2" destOrd="0" presId="urn:microsoft.com/office/officeart/2005/8/layout/hProcess9"/>
    <dgm:cxn modelId="{F207AC80-3B28-4ECD-BC17-D9C0B37EDA28}" type="presParOf" srcId="{3EE71E68-6CF2-4C18-837F-D7CA91AA6C2F}" destId="{B2506063-4BD4-439D-9C0F-845C42EA8047}" srcOrd="3" destOrd="0" presId="urn:microsoft.com/office/officeart/2005/8/layout/hProcess9"/>
    <dgm:cxn modelId="{AD01DA6F-3719-4152-ACC4-25A1FA70805E}" type="presParOf" srcId="{3EE71E68-6CF2-4C18-837F-D7CA91AA6C2F}" destId="{1CDDB769-7CD0-4335-8354-E4F7B8E572E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1CAE-9163-49B7-8CDA-D4EB17D53E60}">
      <dsp:nvSpPr>
        <dsp:cNvPr id="0" name=""/>
        <dsp:cNvSpPr/>
      </dsp:nvSpPr>
      <dsp:spPr>
        <a:xfrm>
          <a:off x="709374" y="0"/>
          <a:ext cx="8039576" cy="2994129"/>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413715-975A-44B8-9978-6806DD166FAA}">
      <dsp:nvSpPr>
        <dsp:cNvPr id="0" name=""/>
        <dsp:cNvSpPr/>
      </dsp:nvSpPr>
      <dsp:spPr>
        <a:xfrm>
          <a:off x="5570" y="898238"/>
          <a:ext cx="2966175" cy="1197651"/>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latin typeface="Calibri Light" panose="020F0302020204030204" pitchFamily="34" charset="0"/>
              <a:cs typeface="Calibri Light" panose="020F0302020204030204" pitchFamily="34" charset="0"/>
            </a:rPr>
            <a:t>Area of Need</a:t>
          </a:r>
        </a:p>
      </dsp:txBody>
      <dsp:txXfrm>
        <a:off x="64035" y="956703"/>
        <a:ext cx="2849245" cy="1080721"/>
      </dsp:txXfrm>
    </dsp:sp>
    <dsp:sp modelId="{FB8BA5E8-2E0C-4497-BA44-8BB977A48933}">
      <dsp:nvSpPr>
        <dsp:cNvPr id="0" name=""/>
        <dsp:cNvSpPr/>
      </dsp:nvSpPr>
      <dsp:spPr>
        <a:xfrm>
          <a:off x="3246074" y="898238"/>
          <a:ext cx="2966175" cy="1197651"/>
        </a:xfrm>
        <a:prstGeom prst="roundRect">
          <a:avLst/>
        </a:prstGeom>
        <a:solidFill>
          <a:schemeClr val="accent2">
            <a:shade val="80000"/>
            <a:hueOff val="273340"/>
            <a:satOff val="-23775"/>
            <a:lumOff val="185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latin typeface="Calibri Light" panose="020F0302020204030204" pitchFamily="34" charset="0"/>
              <a:cs typeface="Calibri Light" panose="020F0302020204030204" pitchFamily="34" charset="0"/>
            </a:rPr>
            <a:t>Evidence/Data</a:t>
          </a:r>
        </a:p>
      </dsp:txBody>
      <dsp:txXfrm>
        <a:off x="3304539" y="956703"/>
        <a:ext cx="2849245" cy="1080721"/>
      </dsp:txXfrm>
    </dsp:sp>
    <dsp:sp modelId="{1CDDB769-7CD0-4335-8354-E4F7B8E572EE}">
      <dsp:nvSpPr>
        <dsp:cNvPr id="0" name=""/>
        <dsp:cNvSpPr/>
      </dsp:nvSpPr>
      <dsp:spPr>
        <a:xfrm>
          <a:off x="6486578" y="898238"/>
          <a:ext cx="2966175" cy="1197651"/>
        </a:xfrm>
        <a:prstGeom prst="roundRect">
          <a:avLst/>
        </a:prstGeom>
        <a:solidFill>
          <a:schemeClr val="accent2">
            <a:shade val="80000"/>
            <a:hueOff val="546681"/>
            <a:satOff val="-47550"/>
            <a:lumOff val="370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solidFill>
                <a:schemeClr val="accent2">
                  <a:lumMod val="75000"/>
                </a:schemeClr>
              </a:solidFill>
              <a:latin typeface="Calibri Light" panose="020F0302020204030204" pitchFamily="34" charset="0"/>
              <a:cs typeface="Calibri Light" panose="020F0302020204030204" pitchFamily="34" charset="0"/>
            </a:rPr>
            <a:t>Accommodation</a:t>
          </a:r>
        </a:p>
      </dsp:txBody>
      <dsp:txXfrm>
        <a:off x="6545043" y="956703"/>
        <a:ext cx="2849245" cy="108072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1FE97F-4043-47C5-8745-C694C32DD024}" type="datetimeFigureOut">
              <a:rPr lang="en-US" smtClean="0"/>
              <a:t>2/12/2025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4F1C8-BE14-4AB5-8315-897E1F98D5B5}" type="slidenum">
              <a:rPr lang="en-US" smtClean="0"/>
              <a:t>‹#›</a:t>
            </a:fld>
            <a:endParaRPr lang="en-US"/>
          </a:p>
        </p:txBody>
      </p:sp>
    </p:spTree>
    <p:extLst>
      <p:ext uri="{BB962C8B-B14F-4D97-AF65-F5344CB8AC3E}">
        <p14:creationId xmlns:p14="http://schemas.microsoft.com/office/powerpoint/2010/main" val="2682393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B0626-28A0-4050-A338-5F07B82D00A7}" type="datetimeFigureOut">
              <a:rPr lang="en-US" smtClean="0"/>
              <a:t>2/12/2025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06398-3DE0-4C01-966F-C13195D41CB9}" type="slidenum">
              <a:rPr lang="en-US" smtClean="0"/>
              <a:t>‹#›</a:t>
            </a:fld>
            <a:endParaRPr lang="en-US"/>
          </a:p>
        </p:txBody>
      </p:sp>
    </p:spTree>
    <p:extLst>
      <p:ext uri="{BB962C8B-B14F-4D97-AF65-F5344CB8AC3E}">
        <p14:creationId xmlns:p14="http://schemas.microsoft.com/office/powerpoint/2010/main" val="3126333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BEC054-0770-49A1-97A2-EBCFBBFDD457}" type="slidenum">
              <a:rPr lang="en-US" smtClean="0"/>
              <a:t>15</a:t>
            </a:fld>
            <a:endParaRPr lang="en-US"/>
          </a:p>
        </p:txBody>
      </p:sp>
    </p:spTree>
    <p:extLst>
      <p:ext uri="{BB962C8B-B14F-4D97-AF65-F5344CB8AC3E}">
        <p14:creationId xmlns:p14="http://schemas.microsoft.com/office/powerpoint/2010/main" val="881637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 </a:t>
            </a:r>
            <a:r>
              <a:rPr lang="en-US" i="1"/>
              <a:t>cannot</a:t>
            </a:r>
            <a:r>
              <a:rPr lang="en-US"/>
              <a:t> test with an accommodation until the accommodation is in the 504 or IEP.</a:t>
            </a:r>
          </a:p>
        </p:txBody>
      </p:sp>
      <p:sp>
        <p:nvSpPr>
          <p:cNvPr id="4" name="Slide Number Placeholder 3"/>
          <p:cNvSpPr>
            <a:spLocks noGrp="1"/>
          </p:cNvSpPr>
          <p:nvPr>
            <p:ph type="sldNum" sz="quarter" idx="10"/>
          </p:nvPr>
        </p:nvSpPr>
        <p:spPr/>
        <p:txBody>
          <a:bodyPr/>
          <a:lstStyle/>
          <a:p>
            <a:fld id="{6453FBFC-3347-4873-9C32-5F8323C97903}" type="slidenum">
              <a:rPr lang="en-US" smtClean="0"/>
              <a:t>24</a:t>
            </a:fld>
            <a:endParaRPr lang="en-US"/>
          </a:p>
        </p:txBody>
      </p:sp>
    </p:spTree>
    <p:extLst>
      <p:ext uri="{BB962C8B-B14F-4D97-AF65-F5344CB8AC3E}">
        <p14:creationId xmlns:p14="http://schemas.microsoft.com/office/powerpoint/2010/main" val="1641506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defRPr/>
            </a:pPr>
            <a:r>
              <a:rPr lang="en-US"/>
              <a:t>The IEP Team holds the responsibility for Identifying and Selecting instructional and testing accommodations that will allow the student to access learning.</a:t>
            </a:r>
          </a:p>
          <a:p>
            <a:pPr marL="628650" lvl="1" indent="-171450">
              <a:buFont typeface="Arial"/>
              <a:buChar char="•"/>
              <a:defRPr/>
            </a:pPr>
            <a:r>
              <a:rPr lang="en-US">
                <a:cs typeface="Calibri"/>
              </a:rPr>
              <a:t>This is where the information gathering takes place to identify the students area of need, </a:t>
            </a:r>
          </a:p>
          <a:p>
            <a:pPr marL="171450" indent="-171450">
              <a:buFont typeface="Arial"/>
              <a:buChar char="•"/>
              <a:defRPr/>
            </a:pPr>
            <a:r>
              <a:rPr lang="en-US">
                <a:cs typeface="Calibri"/>
              </a:rPr>
              <a:t>The evidence and data presented during the IEP meeting should directly guide the accommodations. </a:t>
            </a:r>
          </a:p>
          <a:p>
            <a:pPr marL="628650" lvl="1" indent="-171450">
              <a:buFont typeface="Arial"/>
              <a:buChar char="•"/>
              <a:defRPr/>
            </a:pPr>
            <a:r>
              <a:rPr lang="en-US">
                <a:cs typeface="Calibri"/>
              </a:rPr>
              <a:t>It concerns me when I see a math accommodation, such as a calculator use, requested for an ELA assessment. </a:t>
            </a:r>
          </a:p>
          <a:p>
            <a:pPr marL="628650" lvl="1" indent="-171450">
              <a:buFont typeface="Arial"/>
              <a:buChar char="•"/>
              <a:defRPr/>
            </a:pPr>
            <a:r>
              <a:rPr lang="en-US"/>
              <a:t>Each accommodation should be directly related to the area of need and be clearly connected to the evidence and data.</a:t>
            </a:r>
            <a:endParaRPr lang="en-US">
              <a:cs typeface="Calibri"/>
            </a:endParaRPr>
          </a:p>
        </p:txBody>
      </p:sp>
      <p:sp>
        <p:nvSpPr>
          <p:cNvPr id="4" name="Slide Number Placeholder 3"/>
          <p:cNvSpPr>
            <a:spLocks noGrp="1"/>
          </p:cNvSpPr>
          <p:nvPr>
            <p:ph type="sldNum" sz="quarter" idx="10"/>
          </p:nvPr>
        </p:nvSpPr>
        <p:spPr/>
        <p:txBody>
          <a:bodyPr/>
          <a:lstStyle/>
          <a:p>
            <a:fld id="{2EE5221D-23A2-43E9-AB27-CA609FDFC90C}" type="slidenum">
              <a:rPr lang="en-US" smtClean="0"/>
              <a:t>25</a:t>
            </a:fld>
            <a:endParaRPr lang="en-US"/>
          </a:p>
        </p:txBody>
      </p:sp>
    </p:spTree>
    <p:extLst>
      <p:ext uri="{BB962C8B-B14F-4D97-AF65-F5344CB8AC3E}">
        <p14:creationId xmlns:p14="http://schemas.microsoft.com/office/powerpoint/2010/main" val="2308412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53FBFC-3347-4873-9C32-5F8323C97903}" type="slidenum">
              <a:rPr lang="en-US" smtClean="0"/>
              <a:t>26</a:t>
            </a:fld>
            <a:endParaRPr lang="en-US"/>
          </a:p>
        </p:txBody>
      </p:sp>
    </p:spTree>
    <p:extLst>
      <p:ext uri="{BB962C8B-B14F-4D97-AF65-F5344CB8AC3E}">
        <p14:creationId xmlns:p14="http://schemas.microsoft.com/office/powerpoint/2010/main" val="1537419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TF</a:t>
            </a:r>
            <a:endParaRPr lang="en-US"/>
          </a:p>
          <a:p>
            <a:r>
              <a:rPr lang="en-US" sz="1200" kern="1200">
                <a:solidFill>
                  <a:schemeClr val="tx1"/>
                </a:solidFill>
                <a:effectLst/>
                <a:latin typeface="+mn-lt"/>
                <a:ea typeface="+mn-ea"/>
                <a:cs typeface="+mn-cs"/>
              </a:rPr>
              <a:t>Any</a:t>
            </a:r>
            <a:r>
              <a:rPr lang="en-US" sz="1200" kern="1200" baseline="0">
                <a:solidFill>
                  <a:schemeClr val="tx1"/>
                </a:solidFill>
                <a:effectLst/>
                <a:latin typeface="+mn-lt"/>
                <a:ea typeface="+mn-ea"/>
                <a:cs typeface="+mn-cs"/>
              </a:rPr>
              <a:t> assistive technology the student uses during testing must be specifically included in the student’s IEP or 504 Plan. There is a wide range of AT available to students and using the Assistive Technology Guide will help test coordinator and technology managers understand which kinds of AT will work </a:t>
            </a:r>
            <a:r>
              <a:rPr lang="en-US"/>
              <a:t>in conjunction with</a:t>
            </a:r>
            <a:r>
              <a:rPr lang="en-US" sz="1200" kern="1200" baseline="0">
                <a:solidFill>
                  <a:schemeClr val="tx1"/>
                </a:solidFill>
                <a:effectLst/>
                <a:latin typeface="+mn-lt"/>
                <a:ea typeface="+mn-ea"/>
                <a:cs typeface="+mn-cs"/>
              </a:rPr>
              <a:t> TestNav and which must be provided on a separate computer. However, </a:t>
            </a:r>
            <a:r>
              <a:rPr lang="en-US" sz="1200" b="1" kern="1200" baseline="0">
                <a:solidFill>
                  <a:schemeClr val="tx1"/>
                </a:solidFill>
                <a:effectLst/>
                <a:latin typeface="+mn-lt"/>
                <a:ea typeface="+mn-ea"/>
                <a:cs typeface="+mn-cs"/>
              </a:rPr>
              <a:t>always test AT devices and software before testing begins.</a:t>
            </a:r>
            <a:r>
              <a:rPr lang="en-US" sz="1200" b="0" kern="1200" baseline="0">
                <a:solidFill>
                  <a:schemeClr val="tx1"/>
                </a:solidFill>
                <a:effectLst/>
                <a:latin typeface="+mn-lt"/>
                <a:ea typeface="+mn-ea"/>
                <a:cs typeface="+mn-cs"/>
              </a:rPr>
              <a:t> This is the only way to make sure that it will work during testing. Also ensure that no AT device can access the internet.</a:t>
            </a:r>
            <a:endParaRPr lang="en-US">
              <a:ea typeface="+mn-ea"/>
              <a:cs typeface="+mn-cs"/>
            </a:endParaRPr>
          </a:p>
          <a:p>
            <a:endParaRPr lang="en-US">
              <a:cs typeface="Calibri"/>
            </a:endParaRPr>
          </a:p>
          <a:p>
            <a:r>
              <a:rPr lang="en-US">
                <a:cs typeface="Calibri"/>
              </a:rPr>
              <a:t>The blue highlights the technology that is embedded or compatible in the TestNav platform:</a:t>
            </a:r>
            <a:endParaRPr lang="en-US">
              <a:ea typeface="Calibri"/>
              <a:cs typeface="Calibri"/>
            </a:endParaRPr>
          </a:p>
          <a:p>
            <a:r>
              <a:rPr lang="en-US" b="1"/>
              <a:t>Accessibility Features: include </a:t>
            </a:r>
            <a:r>
              <a:rPr lang="en-US"/>
              <a:t>Magnification, color contrast, answer masking, line reader, calculator, Item flag/bookmarking, Notepad, Highlighter</a:t>
            </a:r>
            <a:endParaRPr lang="en-US">
              <a:cs typeface="Calibri"/>
            </a:endParaRPr>
          </a:p>
          <a:p>
            <a:r>
              <a:rPr lang="en-US" b="1"/>
              <a:t>AND Accommodations: include </a:t>
            </a:r>
            <a:endParaRPr lang="en-US" b="1">
              <a:cs typeface="Calibri"/>
            </a:endParaRPr>
          </a:p>
          <a:p>
            <a:r>
              <a:rPr lang="en-US"/>
              <a:t>Text-to-speech* or Calculator* use during a non-calculator session – Both are SPECIAL ACCESS Accommodations for student who meet the criteria. I would not expect a large amount of students needing these.</a:t>
            </a:r>
            <a:endParaRPr lang="en-US">
              <a:cs typeface="Calibri"/>
            </a:endParaRPr>
          </a:p>
          <a:p>
            <a:r>
              <a:rPr lang="en-US">
                <a:cs typeface="Calibri"/>
              </a:rPr>
              <a:t>Spell Checker is also an accommodation but not considered a special access accommodation.</a:t>
            </a:r>
            <a:endParaRPr lang="en-US">
              <a:ea typeface="Calibri"/>
              <a:cs typeface="Calibri"/>
            </a:endParaRPr>
          </a:p>
          <a:p>
            <a:endParaRPr lang="en-US">
              <a:cs typeface="Calibri"/>
            </a:endParaRPr>
          </a:p>
          <a:p>
            <a:r>
              <a:rPr lang="en-US">
                <a:cs typeface="Calibri"/>
              </a:rPr>
              <a:t>Still in the blue box, to the right, there is AT that is </a:t>
            </a:r>
            <a:r>
              <a:rPr lang="en-US" b="1">
                <a:cs typeface="Calibri"/>
              </a:rPr>
              <a:t>compatible</a:t>
            </a:r>
            <a:r>
              <a:rPr lang="en-US">
                <a:cs typeface="Calibri"/>
              </a:rPr>
              <a:t> with TestNav: Speech to Text and Word prediction web extensions can be downloaded and used directly with TestNav as accommodations. This included Co-Writer and </a:t>
            </a:r>
            <a:r>
              <a:rPr lang="en-US" err="1">
                <a:cs typeface="Calibri"/>
              </a:rPr>
              <a:t>ReadWrite</a:t>
            </a:r>
            <a:r>
              <a:rPr lang="en-US">
                <a:cs typeface="Calibri"/>
              </a:rPr>
              <a:t>.</a:t>
            </a:r>
            <a:endParaRPr lang="en-US"/>
          </a:p>
          <a:p>
            <a:r>
              <a:rPr lang="en-US"/>
              <a:t>Magnification</a:t>
            </a:r>
            <a:endParaRPr lang="en-US">
              <a:cs typeface="+mn-lt"/>
            </a:endParaRPr>
          </a:p>
          <a:p>
            <a:r>
              <a:rPr lang="en-US"/>
              <a:t>Screen Readers such as JAWS or Fusion</a:t>
            </a:r>
            <a:endParaRPr lang="en-US">
              <a:cs typeface="Calibri"/>
            </a:endParaRPr>
          </a:p>
          <a:p>
            <a:r>
              <a:rPr lang="en-US"/>
              <a:t>Hardware-based Technology: alternate keyboards, mouse, etc.</a:t>
            </a:r>
            <a:endParaRPr lang="en-US">
              <a:ea typeface="Calibri"/>
              <a:cs typeface="Calibri"/>
            </a:endParaRPr>
          </a:p>
          <a:p>
            <a:endParaRPr lang="en-US">
              <a:cs typeface="Calibri"/>
            </a:endParaRPr>
          </a:p>
          <a:p>
            <a:r>
              <a:rPr lang="en-US" b="1">
                <a:cs typeface="Calibri"/>
              </a:rPr>
              <a:t>Its important to note</a:t>
            </a:r>
            <a:r>
              <a:rPr lang="en-US">
                <a:cs typeface="Calibri"/>
              </a:rPr>
              <a:t> that one function of Read &amp; Write does not work as anticipated - </a:t>
            </a:r>
            <a:endParaRPr lang="en-US">
              <a:ea typeface="Calibri"/>
              <a:cs typeface="Calibri"/>
            </a:endParaRPr>
          </a:p>
          <a:p>
            <a:pPr marL="1085850" lvl="1"/>
            <a:r>
              <a:rPr lang="en-US">
                <a:cs typeface="Calibri"/>
              </a:rPr>
              <a:t>The web extension included WILL NOT read word prediction. The dropdown list of words will display, but the student WILL NOT hear them read. You will need to consider this when thinking about assigning this. Especially if the student uses this AT on a daily basis – you need to know word prediction will not read the words aloud,</a:t>
            </a:r>
            <a:endParaRPr lang="en-US">
              <a:ea typeface="Calibri"/>
              <a:cs typeface="Calibri"/>
            </a:endParaRPr>
          </a:p>
          <a:p>
            <a:pPr marL="1085850" lvl="1"/>
            <a:r>
              <a:rPr lang="en-US">
                <a:cs typeface="Calibri"/>
              </a:rPr>
              <a:t>This has been brought to Pearson's attention and we will update you if anything changes in the future.</a:t>
            </a:r>
            <a:endParaRPr lang="en-US">
              <a:ea typeface="Calibri"/>
              <a:cs typeface="Calibri"/>
            </a:endParaRPr>
          </a:p>
          <a:p>
            <a:pPr marL="1085850" lvl="1"/>
            <a:endParaRPr lang="en-US">
              <a:cs typeface="Calibri"/>
            </a:endParaRPr>
          </a:p>
          <a:p>
            <a:pPr indent="-171450"/>
            <a:r>
              <a:rPr lang="en-US">
                <a:cs typeface="Calibri"/>
              </a:rPr>
              <a:t>The Green Box lists other features that may be available for student Assistive Technology use that would be run on an additional computer. SO the student would have computer 1 set up with TestNav and a second computer would provide the AT other than Co-Writer or </a:t>
            </a:r>
            <a:r>
              <a:rPr lang="en-US" err="1">
                <a:cs typeface="Calibri"/>
              </a:rPr>
              <a:t>Read&amp;Write</a:t>
            </a:r>
            <a:r>
              <a:rPr lang="en-US">
                <a:cs typeface="Calibri"/>
              </a:rPr>
              <a:t> for the student's use. </a:t>
            </a:r>
            <a:endParaRPr lang="en-US">
              <a:ea typeface="Calibri"/>
              <a:cs typeface="Calibri"/>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53FBFC-3347-4873-9C32-5F8323C979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535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AB8F9-6B3B-8CB3-D75E-AFEE797D5A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F54D41-4FF5-C628-7090-867D2EA68B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2678C-C31C-CDB1-F6EB-F22D9444851D}"/>
              </a:ext>
            </a:extLst>
          </p:cNvPr>
          <p:cNvSpPr>
            <a:spLocks noGrp="1"/>
          </p:cNvSpPr>
          <p:nvPr>
            <p:ph type="body" idx="1"/>
          </p:nvPr>
        </p:nvSpPr>
        <p:spPr/>
        <p:txBody>
          <a:bodyPr/>
          <a:lstStyle/>
          <a:p>
            <a:r>
              <a:rPr lang="en-US" sz="1200" kern="1200">
                <a:solidFill>
                  <a:schemeClr val="tx1"/>
                </a:solidFill>
                <a:effectLst/>
                <a:latin typeface="+mn-lt"/>
                <a:ea typeface="+mn-ea"/>
                <a:cs typeface="+mn-cs"/>
              </a:rPr>
              <a:t>Any</a:t>
            </a:r>
            <a:r>
              <a:rPr lang="en-US" sz="1200" kern="1200" baseline="0">
                <a:solidFill>
                  <a:schemeClr val="tx1"/>
                </a:solidFill>
                <a:effectLst/>
                <a:latin typeface="+mn-lt"/>
                <a:ea typeface="+mn-ea"/>
                <a:cs typeface="+mn-cs"/>
              </a:rPr>
              <a:t> assistive technology the student uses during testing must be specifically included in the student’s IEP or 504 Plan. There is a wide range of AT available to students and using the Assistive Technology Guide will help test coordinator and technology managers understand which kinds of AT will work </a:t>
            </a:r>
            <a:r>
              <a:rPr lang="en-US"/>
              <a:t>in conjunction with</a:t>
            </a:r>
            <a:r>
              <a:rPr lang="en-US" sz="1200" kern="1200" baseline="0">
                <a:solidFill>
                  <a:schemeClr val="tx1"/>
                </a:solidFill>
                <a:effectLst/>
                <a:latin typeface="+mn-lt"/>
                <a:ea typeface="+mn-ea"/>
                <a:cs typeface="+mn-cs"/>
              </a:rPr>
              <a:t> TestNav and which must be provided on a separate computer. However, </a:t>
            </a:r>
            <a:r>
              <a:rPr lang="en-US" sz="1200" b="1" kern="1200" baseline="0">
                <a:solidFill>
                  <a:schemeClr val="tx1"/>
                </a:solidFill>
                <a:effectLst/>
                <a:latin typeface="+mn-lt"/>
                <a:ea typeface="+mn-ea"/>
                <a:cs typeface="+mn-cs"/>
              </a:rPr>
              <a:t>always test AT devices and software before testing begins.</a:t>
            </a:r>
            <a:r>
              <a:rPr lang="en-US" sz="1200" b="0" kern="1200" baseline="0">
                <a:solidFill>
                  <a:schemeClr val="tx1"/>
                </a:solidFill>
                <a:effectLst/>
                <a:latin typeface="+mn-lt"/>
                <a:ea typeface="+mn-ea"/>
                <a:cs typeface="+mn-cs"/>
              </a:rPr>
              <a:t> This is the only way to make sure that it will work during testing. Also ensure that no AT device can access the internet.</a:t>
            </a:r>
          </a:p>
          <a:p>
            <a:endParaRPr lang="en-US">
              <a:cs typeface="Calibri"/>
            </a:endParaRPr>
          </a:p>
          <a:p>
            <a:r>
              <a:rPr lang="en-US">
                <a:cs typeface="Calibri"/>
              </a:rPr>
              <a:t>The blue highlights the technology that is embedded or compatible in the TestNav platform:</a:t>
            </a:r>
          </a:p>
          <a:p>
            <a:r>
              <a:rPr lang="en-US" b="1"/>
              <a:t>Accessibility Features: include </a:t>
            </a:r>
            <a:r>
              <a:rPr lang="en-US"/>
              <a:t>Magnification, color contrast, answer masking, line reader, calculator, Item flag/bookmarking, Notepad, Highlighter</a:t>
            </a:r>
            <a:endParaRPr lang="en-US">
              <a:cs typeface="Calibri"/>
            </a:endParaRPr>
          </a:p>
          <a:p>
            <a:r>
              <a:rPr lang="en-US" b="1"/>
              <a:t>AND Accommodations: include </a:t>
            </a:r>
            <a:endParaRPr lang="en-US" b="1">
              <a:cs typeface="Calibri"/>
            </a:endParaRPr>
          </a:p>
          <a:p>
            <a:r>
              <a:rPr lang="en-US"/>
              <a:t>Text-to-speech* or Calculator* use during a non-calculator session – Both are SPECIAL ACCESS Accommodations for student who meet the criteria. I would not expect a large amount of students needing these.</a:t>
            </a:r>
            <a:endParaRPr lang="en-US">
              <a:cs typeface="Calibri"/>
            </a:endParaRPr>
          </a:p>
          <a:p>
            <a:r>
              <a:rPr lang="en-US">
                <a:cs typeface="Calibri"/>
              </a:rPr>
              <a:t>Spell Checker is also an accommodation but not considered a special access accommodation.</a:t>
            </a:r>
          </a:p>
          <a:p>
            <a:endParaRPr lang="en-US">
              <a:cs typeface="Calibri"/>
            </a:endParaRPr>
          </a:p>
          <a:p>
            <a:r>
              <a:rPr lang="en-US">
                <a:cs typeface="Calibri"/>
              </a:rPr>
              <a:t>Still in the blue box, to the right, there is AT that is </a:t>
            </a:r>
            <a:r>
              <a:rPr lang="en-US" b="1">
                <a:cs typeface="Calibri"/>
              </a:rPr>
              <a:t>compatible</a:t>
            </a:r>
            <a:r>
              <a:rPr lang="en-US">
                <a:cs typeface="Calibri"/>
              </a:rPr>
              <a:t> with TestNav: Speech to Text and Word prediction web extensions can be downloaded and used directly with TestNav as accommodations. This included Co-Writer and </a:t>
            </a:r>
            <a:r>
              <a:rPr lang="en-US" err="1">
                <a:cs typeface="Calibri"/>
              </a:rPr>
              <a:t>ReadWrite</a:t>
            </a:r>
            <a:r>
              <a:rPr lang="en-US">
                <a:cs typeface="Calibri"/>
              </a:rPr>
              <a:t>.</a:t>
            </a:r>
            <a:endParaRPr lang="en-US"/>
          </a:p>
          <a:p>
            <a:r>
              <a:rPr lang="en-US"/>
              <a:t>Magnification</a:t>
            </a:r>
            <a:endParaRPr lang="en-US">
              <a:cs typeface="+mn-lt"/>
            </a:endParaRPr>
          </a:p>
          <a:p>
            <a:r>
              <a:rPr lang="en-US"/>
              <a:t>Screen Readers such as JAWS or Fusion</a:t>
            </a:r>
            <a:endParaRPr lang="en-US">
              <a:cs typeface="Calibri"/>
            </a:endParaRPr>
          </a:p>
          <a:p>
            <a:r>
              <a:rPr lang="en-US"/>
              <a:t>Hardware-based Technology: alternate keyboards, mouse, etc.</a:t>
            </a:r>
          </a:p>
          <a:p>
            <a:endParaRPr lang="en-US">
              <a:cs typeface="Calibri"/>
            </a:endParaRPr>
          </a:p>
          <a:p>
            <a:r>
              <a:rPr lang="en-US" b="1">
                <a:cs typeface="Calibri"/>
              </a:rPr>
              <a:t>Its important to note</a:t>
            </a:r>
            <a:r>
              <a:rPr lang="en-US">
                <a:cs typeface="Calibri"/>
              </a:rPr>
              <a:t> that one function of Read &amp; Write does not work as anticipated - </a:t>
            </a:r>
          </a:p>
          <a:p>
            <a:pPr marL="1085850" lvl="1"/>
            <a:r>
              <a:rPr lang="en-US">
                <a:cs typeface="Calibri"/>
              </a:rPr>
              <a:t>The web extension included WILL NOT read word prediction. The dropdown list of words will display, but the student WILL NOT hear them read. You will need to consider this when thinking about assigning this. Especially if the student uses this AT on a daily basis – you need to know word prediction will not read the words aloud,</a:t>
            </a:r>
          </a:p>
          <a:p>
            <a:pPr marL="1085850" lvl="1"/>
            <a:r>
              <a:rPr lang="en-US">
                <a:cs typeface="Calibri"/>
              </a:rPr>
              <a:t>This has been brought to Pearson's attention and we will update you if anything changes in the future.</a:t>
            </a:r>
          </a:p>
          <a:p>
            <a:pPr marL="1085850" lvl="1"/>
            <a:endParaRPr lang="en-US">
              <a:cs typeface="Calibri"/>
            </a:endParaRPr>
          </a:p>
          <a:p>
            <a:pPr indent="-171450"/>
            <a:r>
              <a:rPr lang="en-US">
                <a:cs typeface="Calibri"/>
              </a:rPr>
              <a:t>The Green Box lists other features that may be available for student Assistive Technology use that would be run on an additional computer. SO the student would have computer 1 set up with TestNav and a second computer would provide the AT other than Co-Writer or </a:t>
            </a:r>
            <a:r>
              <a:rPr lang="en-US" err="1">
                <a:cs typeface="Calibri"/>
              </a:rPr>
              <a:t>Read&amp;Write</a:t>
            </a:r>
            <a:r>
              <a:rPr lang="en-US">
                <a:cs typeface="Calibri"/>
              </a:rPr>
              <a:t> for the student's use. </a:t>
            </a:r>
          </a:p>
        </p:txBody>
      </p:sp>
      <p:sp>
        <p:nvSpPr>
          <p:cNvPr id="4" name="Slide Number Placeholder 3">
            <a:extLst>
              <a:ext uri="{FF2B5EF4-FFF2-40B4-BE49-F238E27FC236}">
                <a16:creationId xmlns:a16="http://schemas.microsoft.com/office/drawing/2014/main" id="{1FAD724F-5915-380A-83EE-7890E36C828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53FBFC-3347-4873-9C32-5F8323C979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2396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963940-6826-4DCD-B978-7D9C6BEFFF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557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963940-6826-4DCD-B978-7D9C6BEFFF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048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The</a:t>
            </a:r>
            <a:r>
              <a:rPr lang="en-US" i="1" baseline="0"/>
              <a:t> table here is a placeholder for schools to share the testing calendar for their school.</a:t>
            </a:r>
            <a:endParaRPr lang="en-US" i="1"/>
          </a:p>
          <a:p>
            <a:endParaRPr lang="en-US"/>
          </a:p>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a:p>
            <a:r>
              <a:rPr lang="en-US"/>
              <a:t>RIDE recommends scheduling testing as early as possible in the state testing window to ensure sufficient time for make-up testing.</a:t>
            </a:r>
          </a:p>
        </p:txBody>
      </p:sp>
      <p:sp>
        <p:nvSpPr>
          <p:cNvPr id="4" name="Slide Number Placeholder 3"/>
          <p:cNvSpPr>
            <a:spLocks noGrp="1"/>
          </p:cNvSpPr>
          <p:nvPr>
            <p:ph type="sldNum" sz="quarter" idx="10"/>
          </p:nvPr>
        </p:nvSpPr>
        <p:spPr/>
        <p:txBody>
          <a:bodyPr/>
          <a:lstStyle/>
          <a:p>
            <a:fld id="{D6D06398-3DE0-4C01-966F-C13195D41CB9}" type="slidenum">
              <a:rPr lang="en-US" smtClean="0"/>
              <a:t>42</a:t>
            </a:fld>
            <a:endParaRPr lang="en-US"/>
          </a:p>
        </p:txBody>
      </p:sp>
    </p:spTree>
    <p:extLst>
      <p:ext uri="{BB962C8B-B14F-4D97-AF65-F5344CB8AC3E}">
        <p14:creationId xmlns:p14="http://schemas.microsoft.com/office/powerpoint/2010/main" val="3630296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a:prstGeom prst="rect">
            <a:avLst/>
          </a:prstGeo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BAC4B6E6-04C1-42EB-85D1-421E54761A79}" type="datetime1">
              <a:rPr lang="en-US" smtClean="0"/>
              <a:t>2/12/2025</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6620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335C-00EA-47D1-8BF7-74F7F505DA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800BB3-5007-4197-BB25-870566C1284C}"/>
              </a:ext>
            </a:extLst>
          </p:cNvPr>
          <p:cNvSpPr>
            <a:spLocks noGrp="1"/>
          </p:cNvSpPr>
          <p:nvPr>
            <p:ph type="dt" sz="half" idx="10"/>
          </p:nvPr>
        </p:nvSpPr>
        <p:spPr/>
        <p:txBody>
          <a:bodyPr/>
          <a:lstStyle/>
          <a:p>
            <a:fld id="{66216C62-E19A-4F9A-BC80-F88598EF50E6}" type="datetime1">
              <a:rPr lang="en-US" smtClean="0"/>
              <a:t>2/12/2025</a:t>
            </a:fld>
            <a:endParaRPr lang="en-US"/>
          </a:p>
        </p:txBody>
      </p:sp>
      <p:sp>
        <p:nvSpPr>
          <p:cNvPr id="4" name="Slide Number Placeholder 3">
            <a:extLst>
              <a:ext uri="{FF2B5EF4-FFF2-40B4-BE49-F238E27FC236}">
                <a16:creationId xmlns:a16="http://schemas.microsoft.com/office/drawing/2014/main" id="{73ED4C7F-402F-4556-B58D-21108674B0C9}"/>
              </a:ext>
            </a:extLst>
          </p:cNvPr>
          <p:cNvSpPr>
            <a:spLocks noGrp="1"/>
          </p:cNvSpPr>
          <p:nvPr>
            <p:ph type="sldNum" sz="quarter" idx="11"/>
          </p:nvPr>
        </p:nvSpPr>
        <p:spPr/>
        <p:txBody>
          <a:bodyPr/>
          <a:lstStyle/>
          <a:p>
            <a:fld id="{4FAB73BC-B049-4115-A692-8D63A059BFB8}" type="slidenum">
              <a:rPr lang="en-US" smtClean="0"/>
              <a:pPr/>
              <a:t>‹#›</a:t>
            </a:fld>
            <a:endParaRPr lang="en-US"/>
          </a:p>
        </p:txBody>
      </p:sp>
      <p:sp>
        <p:nvSpPr>
          <p:cNvPr id="5" name="Footer Placeholder 4">
            <a:extLst>
              <a:ext uri="{FF2B5EF4-FFF2-40B4-BE49-F238E27FC236}">
                <a16:creationId xmlns:a16="http://schemas.microsoft.com/office/drawing/2014/main" id="{60A22426-577E-469F-A493-DA9F3E93190B}"/>
              </a:ext>
            </a:extLst>
          </p:cNvPr>
          <p:cNvSpPr>
            <a:spLocks noGrp="1"/>
          </p:cNvSpPr>
          <p:nvPr>
            <p:ph type="ftr" sz="quarter" idx="12"/>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6531740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3"/>
        <p:cNvGrpSpPr/>
        <p:nvPr/>
      </p:nvGrpSpPr>
      <p:grpSpPr>
        <a:xfrm>
          <a:off x="0" y="0"/>
          <a:ext cx="0" cy="0"/>
          <a:chOff x="0" y="0"/>
          <a:chExt cx="0" cy="0"/>
        </a:xfrm>
      </p:grpSpPr>
      <p:grpSp>
        <p:nvGrpSpPr>
          <p:cNvPr id="464" name="Google Shape;464;p52"/>
          <p:cNvGrpSpPr/>
          <p:nvPr/>
        </p:nvGrpSpPr>
        <p:grpSpPr>
          <a:xfrm>
            <a:off x="304801" y="6126480"/>
            <a:ext cx="11582400" cy="426715"/>
            <a:chOff x="304801" y="6126480"/>
            <a:chExt cx="11582400" cy="426715"/>
          </a:xfrm>
        </p:grpSpPr>
        <p:sp>
          <p:nvSpPr>
            <p:cNvPr id="465" name="Google Shape;465;p52"/>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66" name="Google Shape;466;p52"/>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67" name="Google Shape;467;p52"/>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68" name="Google Shape;468;p52"/>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69" name="Google Shape;469;p5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6D39683-5F8E-443C-9305-82B852D34CD0}" type="datetime1">
              <a:rPr lang="en-US" smtClean="0"/>
              <a:t>2/12/2025</a:t>
            </a:fld>
            <a:endParaRPr lang="en-US"/>
          </a:p>
        </p:txBody>
      </p:sp>
      <p:sp>
        <p:nvSpPr>
          <p:cNvPr id="470" name="Google Shape;470;p5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71" name="Google Shape;471;p5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081357858"/>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472"/>
        <p:cNvGrpSpPr/>
        <p:nvPr/>
      </p:nvGrpSpPr>
      <p:grpSpPr>
        <a:xfrm>
          <a:off x="0" y="0"/>
          <a:ext cx="0" cy="0"/>
          <a:chOff x="0" y="0"/>
          <a:chExt cx="0" cy="0"/>
        </a:xfrm>
      </p:grpSpPr>
      <p:sp>
        <p:nvSpPr>
          <p:cNvPr id="473" name="Google Shape;473;p53"/>
          <p:cNvSpPr txBox="1">
            <a:spLocks noGrp="1"/>
          </p:cNvSpPr>
          <p:nvPr>
            <p:ph type="ctrTitle"/>
          </p:nvPr>
        </p:nvSpPr>
        <p:spPr>
          <a:xfrm>
            <a:off x="415611" y="992767"/>
            <a:ext cx="11360700" cy="27369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6900"/>
              <a:buNone/>
              <a:defRPr sz="69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a:r>
              <a:rPr lang="en-US"/>
              <a:t>Click to edit Master title style</a:t>
            </a:r>
            <a:endParaRPr/>
          </a:p>
        </p:txBody>
      </p:sp>
      <p:sp>
        <p:nvSpPr>
          <p:cNvPr id="474" name="Google Shape;474;p53"/>
          <p:cNvSpPr txBox="1">
            <a:spLocks noGrp="1"/>
          </p:cNvSpPr>
          <p:nvPr>
            <p:ph type="subTitle" idx="1"/>
          </p:nvPr>
        </p:nvSpPr>
        <p:spPr>
          <a:xfrm>
            <a:off x="415600" y="3778833"/>
            <a:ext cx="11360700" cy="1056900"/>
          </a:xfrm>
          <a:prstGeom prst="rect">
            <a:avLst/>
          </a:prstGeom>
        </p:spPr>
        <p:txBody>
          <a:bodyPr spcFirstLastPara="1" wrap="square" lIns="91425" tIns="45700" rIns="91425" bIns="45700" anchor="t" anchorCtr="0">
            <a:noAutofit/>
          </a:bodyPr>
          <a:lstStyle>
            <a:lvl1pPr lvl="0" algn="ctr" rtl="0">
              <a:lnSpc>
                <a:spcPct val="100000"/>
              </a:lnSpc>
              <a:spcBef>
                <a:spcPts val="600"/>
              </a:spcBef>
              <a:spcAft>
                <a:spcPts val="0"/>
              </a:spcAft>
              <a:buSzPts val="3700"/>
              <a:buNone/>
              <a:defRPr sz="3700"/>
            </a:lvl1pPr>
            <a:lvl2pPr lvl="1" algn="ctr" rtl="0">
              <a:lnSpc>
                <a:spcPct val="100000"/>
              </a:lnSpc>
              <a:spcBef>
                <a:spcPts val="600"/>
              </a:spcBef>
              <a:spcAft>
                <a:spcPts val="0"/>
              </a:spcAft>
              <a:buSzPts val="3700"/>
              <a:buNone/>
              <a:defRPr sz="3700"/>
            </a:lvl2pPr>
            <a:lvl3pPr lvl="2" algn="ctr" rtl="0">
              <a:lnSpc>
                <a:spcPct val="100000"/>
              </a:lnSpc>
              <a:spcBef>
                <a:spcPts val="600"/>
              </a:spcBef>
              <a:spcAft>
                <a:spcPts val="0"/>
              </a:spcAft>
              <a:buSzPts val="3700"/>
              <a:buNone/>
              <a:defRPr sz="3700"/>
            </a:lvl3pPr>
            <a:lvl4pPr lvl="3" algn="ctr" rtl="0">
              <a:lnSpc>
                <a:spcPct val="100000"/>
              </a:lnSpc>
              <a:spcBef>
                <a:spcPts val="600"/>
              </a:spcBef>
              <a:spcAft>
                <a:spcPts val="0"/>
              </a:spcAft>
              <a:buSzPts val="3700"/>
              <a:buNone/>
              <a:defRPr sz="3700"/>
            </a:lvl4pPr>
            <a:lvl5pPr lvl="4" algn="ctr" rtl="0">
              <a:lnSpc>
                <a:spcPct val="100000"/>
              </a:lnSpc>
              <a:spcBef>
                <a:spcPts val="600"/>
              </a:spcBef>
              <a:spcAft>
                <a:spcPts val="0"/>
              </a:spcAft>
              <a:buSzPts val="3700"/>
              <a:buNone/>
              <a:defRPr sz="3700"/>
            </a:lvl5pPr>
            <a:lvl6pPr lvl="5" algn="ctr" rtl="0">
              <a:lnSpc>
                <a:spcPct val="100000"/>
              </a:lnSpc>
              <a:spcBef>
                <a:spcPts val="500"/>
              </a:spcBef>
              <a:spcAft>
                <a:spcPts val="0"/>
              </a:spcAft>
              <a:buSzPts val="3700"/>
              <a:buNone/>
              <a:defRPr sz="3700"/>
            </a:lvl6pPr>
            <a:lvl7pPr lvl="6" algn="ctr" rtl="0">
              <a:lnSpc>
                <a:spcPct val="100000"/>
              </a:lnSpc>
              <a:spcBef>
                <a:spcPts val="500"/>
              </a:spcBef>
              <a:spcAft>
                <a:spcPts val="0"/>
              </a:spcAft>
              <a:buSzPts val="3700"/>
              <a:buNone/>
              <a:defRPr sz="3700"/>
            </a:lvl7pPr>
            <a:lvl8pPr lvl="7" algn="ctr" rtl="0">
              <a:lnSpc>
                <a:spcPct val="100000"/>
              </a:lnSpc>
              <a:spcBef>
                <a:spcPts val="500"/>
              </a:spcBef>
              <a:spcAft>
                <a:spcPts val="0"/>
              </a:spcAft>
              <a:buSzPts val="3700"/>
              <a:buNone/>
              <a:defRPr sz="3700"/>
            </a:lvl8pPr>
            <a:lvl9pPr lvl="8" algn="ctr" rtl="0">
              <a:lnSpc>
                <a:spcPct val="100000"/>
              </a:lnSpc>
              <a:spcBef>
                <a:spcPts val="500"/>
              </a:spcBef>
              <a:spcAft>
                <a:spcPts val="0"/>
              </a:spcAft>
              <a:buSzPts val="3700"/>
              <a:buNone/>
              <a:defRPr sz="3700"/>
            </a:lvl9pPr>
          </a:lstStyle>
          <a:p>
            <a:r>
              <a:rPr lang="en-US"/>
              <a:t>Click to edit Master subtitle style</a:t>
            </a:r>
            <a:endParaRPr/>
          </a:p>
        </p:txBody>
      </p:sp>
      <p:sp>
        <p:nvSpPr>
          <p:cNvPr id="475" name="Google Shape;475;p53"/>
          <p:cNvSpPr txBox="1">
            <a:spLocks noGrp="1"/>
          </p:cNvSpPr>
          <p:nvPr>
            <p:ph type="sldNum" idx="12"/>
          </p:nvPr>
        </p:nvSpPr>
        <p:spPr>
          <a:xfrm>
            <a:off x="11296610" y="6217622"/>
            <a:ext cx="731700" cy="5247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24130237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476"/>
        <p:cNvGrpSpPr/>
        <p:nvPr/>
      </p:nvGrpSpPr>
      <p:grpSpPr>
        <a:xfrm>
          <a:off x="0" y="0"/>
          <a:ext cx="0" cy="0"/>
          <a:chOff x="0" y="0"/>
          <a:chExt cx="0" cy="0"/>
        </a:xfrm>
      </p:grpSpPr>
      <p:sp>
        <p:nvSpPr>
          <p:cNvPr id="477" name="Google Shape;477;p54"/>
          <p:cNvSpPr txBox="1">
            <a:spLocks noGrp="1"/>
          </p:cNvSpPr>
          <p:nvPr>
            <p:ph type="title"/>
          </p:nvPr>
        </p:nvSpPr>
        <p:spPr>
          <a:xfrm>
            <a:off x="417094" y="304800"/>
            <a:ext cx="10515600" cy="597400"/>
          </a:xfrm>
          <a:prstGeom prst="rect">
            <a:avLst/>
          </a:prstGeom>
          <a:noFill/>
          <a:ln>
            <a:noFill/>
          </a:ln>
        </p:spPr>
        <p:txBody>
          <a:bodyPr spcFirstLastPara="1" wrap="square" lIns="121900" tIns="60925" rIns="121900" bIns="60925" anchor="ctr" anchorCtr="0">
            <a:noAutofit/>
          </a:bodyPr>
          <a:lstStyle>
            <a:lvl1pPr lvl="0" algn="l" rtl="0">
              <a:lnSpc>
                <a:spcPct val="90000"/>
              </a:lnSpc>
              <a:spcBef>
                <a:spcPts val="0"/>
              </a:spcBef>
              <a:spcAft>
                <a:spcPts val="0"/>
              </a:spcAft>
              <a:buClr>
                <a:schemeClr val="dk1"/>
              </a:buClr>
              <a:buSzPts val="2400"/>
              <a:buNone/>
              <a:defRPr sz="3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478" name="Google Shape;478;p54"/>
          <p:cNvSpPr txBox="1">
            <a:spLocks noGrp="1"/>
          </p:cNvSpPr>
          <p:nvPr>
            <p:ph type="body" idx="1"/>
          </p:nvPr>
        </p:nvSpPr>
        <p:spPr>
          <a:xfrm>
            <a:off x="417094" y="1163888"/>
            <a:ext cx="10515600" cy="4351200"/>
          </a:xfrm>
          <a:prstGeom prst="rect">
            <a:avLst/>
          </a:prstGeom>
          <a:noFill/>
          <a:ln>
            <a:noFill/>
          </a:ln>
        </p:spPr>
        <p:txBody>
          <a:bodyPr spcFirstLastPara="1" wrap="square" lIns="121900" tIns="60925" rIns="121900" bIns="60925" anchor="t" anchorCtr="0">
            <a:noAutofit/>
          </a:bodyPr>
          <a:lstStyle>
            <a:lvl1pPr marL="457200" lvl="0" indent="-381000" algn="l" rtl="0">
              <a:lnSpc>
                <a:spcPct val="90000"/>
              </a:lnSpc>
              <a:spcBef>
                <a:spcPts val="1000"/>
              </a:spcBef>
              <a:spcAft>
                <a:spcPts val="0"/>
              </a:spcAft>
              <a:buClr>
                <a:schemeClr val="dk1"/>
              </a:buClr>
              <a:buSzPts val="2400"/>
              <a:buChar char="•"/>
              <a:defRPr>
                <a:solidFill>
                  <a:schemeClr val="tx1"/>
                </a:solidFill>
              </a:defRPr>
            </a:lvl1pPr>
            <a:lvl2pPr marL="914400" lvl="1" indent="-381000" algn="l" rtl="0">
              <a:lnSpc>
                <a:spcPct val="90000"/>
              </a:lnSpc>
              <a:spcBef>
                <a:spcPts val="600"/>
              </a:spcBef>
              <a:spcAft>
                <a:spcPts val="0"/>
              </a:spcAft>
              <a:buClr>
                <a:schemeClr val="dk1"/>
              </a:buClr>
              <a:buSzPts val="2400"/>
              <a:buChar char="•"/>
              <a:defRPr/>
            </a:lvl2pPr>
            <a:lvl3pPr marL="1371600" lvl="2" indent="-381000" algn="l" rtl="0">
              <a:lnSpc>
                <a:spcPct val="90000"/>
              </a:lnSpc>
              <a:spcBef>
                <a:spcPts val="600"/>
              </a:spcBef>
              <a:spcAft>
                <a:spcPts val="0"/>
              </a:spcAft>
              <a:buClr>
                <a:schemeClr val="dk1"/>
              </a:buClr>
              <a:buSzPts val="2400"/>
              <a:buChar char="•"/>
              <a:defRPr/>
            </a:lvl3pPr>
            <a:lvl4pPr marL="1828800" lvl="3" indent="-381000" algn="l" rtl="0">
              <a:lnSpc>
                <a:spcPct val="90000"/>
              </a:lnSpc>
              <a:spcBef>
                <a:spcPts val="600"/>
              </a:spcBef>
              <a:spcAft>
                <a:spcPts val="0"/>
              </a:spcAft>
              <a:buClr>
                <a:schemeClr val="dk1"/>
              </a:buClr>
              <a:buSzPts val="2400"/>
              <a:buChar char="•"/>
              <a:defRPr/>
            </a:lvl4pPr>
            <a:lvl5pPr marL="2286000" lvl="4" indent="-381000" algn="l" rtl="0">
              <a:lnSpc>
                <a:spcPct val="90000"/>
              </a:lnSpc>
              <a:spcBef>
                <a:spcPts val="600"/>
              </a:spcBef>
              <a:spcAft>
                <a:spcPts val="0"/>
              </a:spcAft>
              <a:buClr>
                <a:schemeClr val="dk1"/>
              </a:buClr>
              <a:buSzPts val="2400"/>
              <a:buChar char="•"/>
              <a:defRPr/>
            </a:lvl5pPr>
            <a:lvl6pPr marL="2743200" lvl="5" indent="-381000" algn="l" rtl="0">
              <a:lnSpc>
                <a:spcPct val="90000"/>
              </a:lnSpc>
              <a:spcBef>
                <a:spcPts val="600"/>
              </a:spcBef>
              <a:spcAft>
                <a:spcPts val="0"/>
              </a:spcAft>
              <a:buClr>
                <a:schemeClr val="dk1"/>
              </a:buClr>
              <a:buSzPts val="2400"/>
              <a:buChar char="•"/>
              <a:defRPr/>
            </a:lvl6pPr>
            <a:lvl7pPr marL="3200400" lvl="6" indent="-381000" algn="l" rtl="0">
              <a:lnSpc>
                <a:spcPct val="90000"/>
              </a:lnSpc>
              <a:spcBef>
                <a:spcPts val="500"/>
              </a:spcBef>
              <a:spcAft>
                <a:spcPts val="0"/>
              </a:spcAft>
              <a:buClr>
                <a:schemeClr val="dk1"/>
              </a:buClr>
              <a:buSzPts val="2400"/>
              <a:buChar char="•"/>
              <a:defRPr/>
            </a:lvl7pPr>
            <a:lvl8pPr marL="3657600" lvl="7" indent="-381000" algn="l" rtl="0">
              <a:lnSpc>
                <a:spcPct val="90000"/>
              </a:lnSpc>
              <a:spcBef>
                <a:spcPts val="500"/>
              </a:spcBef>
              <a:spcAft>
                <a:spcPts val="0"/>
              </a:spcAft>
              <a:buClr>
                <a:schemeClr val="dk1"/>
              </a:buClr>
              <a:buSzPts val="2400"/>
              <a:buChar char="•"/>
              <a:defRPr/>
            </a:lvl8pPr>
            <a:lvl9pPr marL="4114800" lvl="8" indent="-381000" algn="l" rtl="0">
              <a:lnSpc>
                <a:spcPct val="90000"/>
              </a:lnSpc>
              <a:spcBef>
                <a:spcPts val="500"/>
              </a:spcBef>
              <a:spcAft>
                <a:spcPts val="0"/>
              </a:spcAft>
              <a:buClr>
                <a:schemeClr val="dk1"/>
              </a:buClr>
              <a:buSzPts val="2400"/>
              <a:buChar char="•"/>
              <a:defRPr/>
            </a:lvl9pPr>
          </a:lstStyle>
          <a:p>
            <a:pPr lvl="0"/>
            <a:r>
              <a:rPr lang="en-US"/>
              <a:t>Edit Master text styles</a:t>
            </a:r>
          </a:p>
        </p:txBody>
      </p:sp>
      <p:sp>
        <p:nvSpPr>
          <p:cNvPr id="479" name="Google Shape;479;p54"/>
          <p:cNvSpPr txBox="1">
            <a:spLocks noGrp="1"/>
          </p:cNvSpPr>
          <p:nvPr>
            <p:ph type="dt" idx="10"/>
          </p:nvPr>
        </p:nvSpPr>
        <p:spPr>
          <a:xfrm>
            <a:off x="838200" y="6152004"/>
            <a:ext cx="2743200" cy="365100"/>
          </a:xfrm>
          <a:prstGeom prst="rect">
            <a:avLst/>
          </a:prstGeom>
          <a:noFill/>
          <a:ln>
            <a:noFill/>
          </a:ln>
        </p:spPr>
        <p:txBody>
          <a:bodyPr spcFirstLastPara="1" wrap="square" lIns="121900" tIns="60925" rIns="121900" bIns="6092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fld id="{DB42BC15-D927-42DC-8AD0-D7037FDC16E0}" type="datetime1">
              <a:rPr lang="en-US" smtClean="0"/>
              <a:t>2/12/2025</a:t>
            </a:fld>
            <a:endParaRPr lang="en-US"/>
          </a:p>
        </p:txBody>
      </p:sp>
      <p:sp>
        <p:nvSpPr>
          <p:cNvPr id="480" name="Google Shape;480;p54"/>
          <p:cNvSpPr txBox="1">
            <a:spLocks noGrp="1"/>
          </p:cNvSpPr>
          <p:nvPr>
            <p:ph type="ftr" idx="11"/>
          </p:nvPr>
        </p:nvSpPr>
        <p:spPr>
          <a:xfrm>
            <a:off x="4038600" y="6152004"/>
            <a:ext cx="4114800" cy="365100"/>
          </a:xfrm>
          <a:prstGeom prst="rect">
            <a:avLst/>
          </a:prstGeom>
          <a:noFill/>
          <a:ln>
            <a:noFill/>
          </a:ln>
        </p:spPr>
        <p:txBody>
          <a:bodyPr spcFirstLastPara="1" wrap="square" lIns="121900" tIns="60925" rIns="121900" bIns="6092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lang="en-US"/>
          </a:p>
        </p:txBody>
      </p:sp>
      <p:sp>
        <p:nvSpPr>
          <p:cNvPr id="481" name="Google Shape;481;p54"/>
          <p:cNvSpPr txBox="1">
            <a:spLocks noGrp="1"/>
          </p:cNvSpPr>
          <p:nvPr>
            <p:ph type="sldNum" idx="12"/>
          </p:nvPr>
        </p:nvSpPr>
        <p:spPr>
          <a:xfrm>
            <a:off x="9553074" y="6152004"/>
            <a:ext cx="890337" cy="365100"/>
          </a:xfrm>
          <a:prstGeom prst="rect">
            <a:avLst/>
          </a:prstGeom>
          <a:noFill/>
          <a:ln>
            <a:noFill/>
          </a:ln>
        </p:spPr>
        <p:txBody>
          <a:bodyPr spcFirstLastPara="1" wrap="square" lIns="121900" tIns="60925" rIns="121900" bIns="60925" anchor="ctr" anchorCtr="0">
            <a:noAutofit/>
          </a:bodyPr>
          <a:lstStyle>
            <a:lvl1pPr marL="0" lvl="0" indent="0" algn="ctr" rtl="0">
              <a:spcBef>
                <a:spcPts val="0"/>
              </a:spcBef>
              <a:buNone/>
              <a:defRPr sz="1200"/>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E3A0F8C9-0536-44E3-92CA-2798A712B5A8}" type="slidenum">
              <a:rPr lang="en-US" smtClean="0"/>
              <a:pPr/>
              <a:t>‹#›</a:t>
            </a:fld>
            <a:endParaRPr lang="en-US"/>
          </a:p>
        </p:txBody>
      </p:sp>
    </p:spTree>
    <p:extLst>
      <p:ext uri="{BB962C8B-B14F-4D97-AF65-F5344CB8AC3E}">
        <p14:creationId xmlns:p14="http://schemas.microsoft.com/office/powerpoint/2010/main" val="24037017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matchingName="Image on the Right">
  <p:cSld name="Image on the Right">
    <p:spTree>
      <p:nvGrpSpPr>
        <p:cNvPr id="1" name="Shape 179"/>
        <p:cNvGrpSpPr/>
        <p:nvPr/>
      </p:nvGrpSpPr>
      <p:grpSpPr>
        <a:xfrm>
          <a:off x="0" y="0"/>
          <a:ext cx="0" cy="0"/>
          <a:chOff x="0" y="0"/>
          <a:chExt cx="0" cy="0"/>
        </a:xfrm>
      </p:grpSpPr>
      <p:cxnSp>
        <p:nvCxnSpPr>
          <p:cNvPr id="180" name="Google Shape;180;p21"/>
          <p:cNvCxnSpPr/>
          <p:nvPr/>
        </p:nvCxnSpPr>
        <p:spPr>
          <a:xfrm>
            <a:off x="387168"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81" name="Google Shape;181;p21"/>
          <p:cNvGrpSpPr/>
          <p:nvPr/>
        </p:nvGrpSpPr>
        <p:grpSpPr>
          <a:xfrm>
            <a:off x="304801" y="6126480"/>
            <a:ext cx="11582400" cy="426715"/>
            <a:chOff x="304801" y="6126480"/>
            <a:chExt cx="11582400" cy="426715"/>
          </a:xfrm>
        </p:grpSpPr>
        <p:sp>
          <p:nvSpPr>
            <p:cNvPr id="182" name="Google Shape;182;p2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83" name="Google Shape;183;p21"/>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84" name="Google Shape;184;p2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85" name="Google Shape;185;p2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6" name="Google Shape;186;p21"/>
          <p:cNvSpPr txBox="1">
            <a:spLocks noGrp="1"/>
          </p:cNvSpPr>
          <p:nvPr>
            <p:ph type="title"/>
          </p:nvPr>
        </p:nvSpPr>
        <p:spPr>
          <a:xfrm>
            <a:off x="304800"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87" name="Google Shape;187;p2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7EA29AA-A0C5-4F41-B34B-C4B2C5CABAB1}" type="datetime1">
              <a:rPr lang="en-US" smtClean="0"/>
              <a:t>2/12/2025</a:t>
            </a:fld>
            <a:endParaRPr lang="en-US"/>
          </a:p>
        </p:txBody>
      </p:sp>
      <p:sp>
        <p:nvSpPr>
          <p:cNvPr id="188" name="Google Shape;188;p2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89" name="Google Shape;189;p2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0" name="Google Shape;190;p21"/>
          <p:cNvSpPr txBox="1">
            <a:spLocks noGrp="1"/>
          </p:cNvSpPr>
          <p:nvPr>
            <p:ph type="body" idx="1"/>
          </p:nvPr>
        </p:nvSpPr>
        <p:spPr>
          <a:xfrm>
            <a:off x="304800"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1" name="Google Shape;191;p21"/>
          <p:cNvSpPr>
            <a:spLocks noGrp="1"/>
          </p:cNvSpPr>
          <p:nvPr>
            <p:ph type="pic" idx="2"/>
          </p:nvPr>
        </p:nvSpPr>
        <p:spPr>
          <a:xfrm>
            <a:off x="6099048"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298978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aragraphs">
  <p:cSld name="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919CD79-F568-4D9D-A606-4C88C1FC0986}" type="datetime1">
              <a:rPr lang="en-US" smtClean="0"/>
              <a:t>2/12/2025</a:t>
            </a:fld>
            <a:endParaRPr lang="en-US"/>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83083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ransition 1" type="secHead">
  <p:cSld name="Transition 1">
    <p:spTree>
      <p:nvGrpSpPr>
        <p:cNvPr id="1" name="Shape 36"/>
        <p:cNvGrpSpPr/>
        <p:nvPr/>
      </p:nvGrpSpPr>
      <p:grpSpPr>
        <a:xfrm>
          <a:off x="0" y="0"/>
          <a:ext cx="0" cy="0"/>
          <a:chOff x="0" y="0"/>
          <a:chExt cx="0" cy="0"/>
        </a:xfrm>
      </p:grpSpPr>
      <p:sp>
        <p:nvSpPr>
          <p:cNvPr id="37" name="Google Shape;37;p4"/>
          <p:cNvSpPr/>
          <p:nvPr/>
        </p:nvSpPr>
        <p:spPr>
          <a:xfrm>
            <a:off x="304800" y="304800"/>
            <a:ext cx="11582400" cy="6248400"/>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3737DD"/>
              </a:solidFill>
              <a:latin typeface="Calibri"/>
              <a:ea typeface="Calibri"/>
              <a:cs typeface="Calibri"/>
              <a:sym typeface="Calibri"/>
            </a:endParaRPr>
          </a:p>
        </p:txBody>
      </p:sp>
      <p:cxnSp>
        <p:nvCxnSpPr>
          <p:cNvPr id="38" name="Google Shape;38;p4"/>
          <p:cNvCxnSpPr/>
          <p:nvPr/>
        </p:nvCxnSpPr>
        <p:spPr>
          <a:xfrm>
            <a:off x="5797019" y="3429000"/>
            <a:ext cx="597962" cy="0"/>
          </a:xfrm>
          <a:prstGeom prst="straightConnector1">
            <a:avLst/>
          </a:prstGeom>
          <a:noFill/>
          <a:ln w="76200" cap="flat" cmpd="sng">
            <a:solidFill>
              <a:srgbClr val="EC5153"/>
            </a:solidFill>
            <a:prstDash val="solid"/>
            <a:miter lim="800000"/>
            <a:headEnd type="none" w="sm" len="sm"/>
            <a:tailEnd type="none" w="sm" len="sm"/>
          </a:ln>
        </p:spPr>
      </p:cxnSp>
      <p:sp>
        <p:nvSpPr>
          <p:cNvPr id="39" name="Google Shape;39;p4"/>
          <p:cNvSpPr/>
          <p:nvPr/>
        </p:nvSpPr>
        <p:spPr>
          <a:xfrm>
            <a:off x="5639445" y="5895975"/>
            <a:ext cx="913111" cy="413727"/>
          </a:xfrm>
          <a:prstGeom prst="rect">
            <a:avLst/>
          </a:prstGeom>
          <a:solidFill>
            <a:srgbClr val="EC515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b="0" i="0" u="none" strike="noStrike" cap="none">
              <a:solidFill>
                <a:srgbClr val="FFFFFF"/>
              </a:solidFill>
              <a:latin typeface="Calibri"/>
              <a:ea typeface="Calibri"/>
              <a:cs typeface="Calibri"/>
              <a:sym typeface="Calibri"/>
            </a:endParaRPr>
          </a:p>
        </p:txBody>
      </p:sp>
      <p:pic>
        <p:nvPicPr>
          <p:cNvPr id="40" name="Google Shape;40;p4"/>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41" name="Google Shape;41;p4"/>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4"/>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43" name="Google Shape;43;p4"/>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
        <p:nvSpPr>
          <p:cNvPr id="44" name="Google Shape;44;p4"/>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1551399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exts and Image on the Right 2">
  <p:cSld name="Texts and Image on the Right 2">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304800" y="172857"/>
            <a:ext cx="54833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2" name="Google Shape;52;p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29A0891-FDC3-4184-A5A4-D49E524A889E}" type="datetime1">
              <a:rPr lang="en-US" smtClean="0"/>
              <a:t>2/12/2025</a:t>
            </a:fld>
            <a:endParaRPr lang="en-US"/>
          </a:p>
        </p:txBody>
      </p:sp>
      <p:sp>
        <p:nvSpPr>
          <p:cNvPr id="53" name="Google Shape;53;p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54" name="Google Shape;54;p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55" name="Google Shape;55;p6"/>
          <p:cNvSpPr txBox="1">
            <a:spLocks noGrp="1"/>
          </p:cNvSpPr>
          <p:nvPr>
            <p:ph type="body" idx="1"/>
          </p:nvPr>
        </p:nvSpPr>
        <p:spPr>
          <a:xfrm>
            <a:off x="304800" y="1031273"/>
            <a:ext cx="548335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6" name="Google Shape;56;p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7" name="Google Shape;57;p6"/>
          <p:cNvSpPr>
            <a:spLocks noGrp="1"/>
          </p:cNvSpPr>
          <p:nvPr>
            <p:ph type="pic" idx="3"/>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657184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7"/>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61" name="Google Shape;61;p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3141B4B-D0D6-461D-BE9A-964D1A3C3CD1}" type="datetime1">
              <a:rPr lang="en-US" smtClean="0"/>
              <a:t>2/12/2025</a:t>
            </a:fld>
            <a:endParaRPr lang="en-US"/>
          </a:p>
        </p:txBody>
      </p:sp>
      <p:sp>
        <p:nvSpPr>
          <p:cNvPr id="62" name="Google Shape;62;p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63" name="Google Shape;63;p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64" name="Google Shape;64;p7"/>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663683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ansition 4">
  <p:cSld name="Transition 4">
    <p:spTree>
      <p:nvGrpSpPr>
        <p:cNvPr id="1" name="Shape 91"/>
        <p:cNvGrpSpPr/>
        <p:nvPr/>
      </p:nvGrpSpPr>
      <p:grpSpPr>
        <a:xfrm>
          <a:off x="0" y="0"/>
          <a:ext cx="0" cy="0"/>
          <a:chOff x="0" y="0"/>
          <a:chExt cx="0" cy="0"/>
        </a:xfrm>
      </p:grpSpPr>
      <p:sp>
        <p:nvSpPr>
          <p:cNvPr id="92" name="Google Shape;92;p11"/>
          <p:cNvSpPr/>
          <p:nvPr/>
        </p:nvSpPr>
        <p:spPr>
          <a:xfrm>
            <a:off x="304800" y="304800"/>
            <a:ext cx="11582400" cy="6248400"/>
          </a:xfrm>
          <a:prstGeom prst="rect">
            <a:avLst/>
          </a:prstGeom>
          <a:solidFill>
            <a:srgbClr val="FFC70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737DD"/>
              </a:solidFill>
              <a:latin typeface="Calibri"/>
              <a:ea typeface="Calibri"/>
              <a:cs typeface="Calibri"/>
              <a:sym typeface="Calibri"/>
            </a:endParaRPr>
          </a:p>
        </p:txBody>
      </p:sp>
      <p:cxnSp>
        <p:nvCxnSpPr>
          <p:cNvPr id="93" name="Google Shape;93;p11"/>
          <p:cNvCxnSpPr/>
          <p:nvPr/>
        </p:nvCxnSpPr>
        <p:spPr>
          <a:xfrm>
            <a:off x="5797019" y="3429000"/>
            <a:ext cx="597962" cy="0"/>
          </a:xfrm>
          <a:prstGeom prst="straightConnector1">
            <a:avLst/>
          </a:prstGeom>
          <a:noFill/>
          <a:ln w="76200" cap="flat" cmpd="sng">
            <a:solidFill>
              <a:schemeClr val="accent5"/>
            </a:solidFill>
            <a:prstDash val="solid"/>
            <a:miter lim="800000"/>
            <a:headEnd type="none" w="sm" len="sm"/>
            <a:tailEnd type="none" w="sm" len="sm"/>
          </a:ln>
        </p:spPr>
      </p:cxnSp>
      <p:sp>
        <p:nvSpPr>
          <p:cNvPr id="94" name="Google Shape;94;p11"/>
          <p:cNvSpPr/>
          <p:nvPr/>
        </p:nvSpPr>
        <p:spPr>
          <a:xfrm>
            <a:off x="5639445" y="5895975"/>
            <a:ext cx="913111" cy="413727"/>
          </a:xfrm>
          <a:prstGeom prst="rect">
            <a:avLst/>
          </a:pr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a:solidFill>
                <a:srgbClr val="FFFFFF"/>
              </a:solidFill>
              <a:latin typeface="Calibri"/>
              <a:ea typeface="Calibri"/>
              <a:cs typeface="Calibri"/>
              <a:sym typeface="Calibri"/>
            </a:endParaRPr>
          </a:p>
        </p:txBody>
      </p:sp>
      <p:pic>
        <p:nvPicPr>
          <p:cNvPr id="95" name="Google Shape;95;p11"/>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96" name="Google Shape;96;p11"/>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7" name="Google Shape;97;p11"/>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98" name="Google Shape;98;p11"/>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99" name="Google Shape;99;p11"/>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417587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lumns Paragraphs">
  <p:cSld name="Two Columns Paragraphs">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2" name="Google Shape;102;p1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78283C7-235B-49CC-AA55-9D95A6A24F4D}" type="datetime1">
              <a:rPr lang="en-US" smtClean="0"/>
              <a:t>2/12/2025</a:t>
            </a:fld>
            <a:endParaRPr lang="en-US"/>
          </a:p>
        </p:txBody>
      </p:sp>
      <p:sp>
        <p:nvSpPr>
          <p:cNvPr id="103" name="Google Shape;103;p1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04" name="Google Shape;104;p1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05" name="Google Shape;105;p1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06" name="Google Shape;106;p12"/>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723407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hree Columns Paragraphs">
  <p:cSld name="Three Columns Paragraphs">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9" name="Google Shape;109;p1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61BC9EB-A856-4D93-B8B0-1821E6336EAD}" type="datetime1">
              <a:rPr lang="en-US" smtClean="0"/>
              <a:t>2/12/2025</a:t>
            </a:fld>
            <a:endParaRPr lang="en-US"/>
          </a:p>
        </p:txBody>
      </p:sp>
      <p:sp>
        <p:nvSpPr>
          <p:cNvPr id="110" name="Google Shape;110;p1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1" name="Google Shape;111;p1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2" name="Google Shape;112;p1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13" name="Google Shape;113;p1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8871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ullet Points">
  <p:cSld name="Bullet Points">
    <p:spTree>
      <p:nvGrpSpPr>
        <p:cNvPr id="1" name="Shape 114"/>
        <p:cNvGrpSpPr/>
        <p:nvPr/>
      </p:nvGrpSpPr>
      <p:grpSpPr>
        <a:xfrm>
          <a:off x="0" y="0"/>
          <a:ext cx="0" cy="0"/>
          <a:chOff x="0" y="0"/>
          <a:chExt cx="0" cy="0"/>
        </a:xfrm>
      </p:grpSpPr>
      <p:sp>
        <p:nvSpPr>
          <p:cNvPr id="115" name="Google Shape;115;p1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6" name="Google Shape;116;p1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1C4ECE3-19C5-4EA5-B830-C71EFE71A624}" type="datetime1">
              <a:rPr lang="en-US" smtClean="0"/>
              <a:t>2/12/2025</a:t>
            </a:fld>
            <a:endParaRPr lang="en-US"/>
          </a:p>
        </p:txBody>
      </p:sp>
      <p:sp>
        <p:nvSpPr>
          <p:cNvPr id="117" name="Google Shape;117;p1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8" name="Google Shape;118;p1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9" name="Google Shape;119;p1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0" name="Google Shape;120;p14"/>
          <p:cNvSpPr txBox="1">
            <a:spLocks noGrp="1"/>
          </p:cNvSpPr>
          <p:nvPr>
            <p:ph type="body" idx="2"/>
          </p:nvPr>
        </p:nvSpPr>
        <p:spPr>
          <a:xfrm>
            <a:off x="304800" y="2085975"/>
            <a:ext cx="1158240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364198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lumns Bullet Points">
  <p:cSld name="Two Columns Bullet Points">
    <p:spTree>
      <p:nvGrpSpPr>
        <p:cNvPr id="1" name="Shape 121"/>
        <p:cNvGrpSpPr/>
        <p:nvPr/>
      </p:nvGrpSpPr>
      <p:grpSpPr>
        <a:xfrm>
          <a:off x="0" y="0"/>
          <a:ext cx="0" cy="0"/>
          <a:chOff x="0" y="0"/>
          <a:chExt cx="0" cy="0"/>
        </a:xfrm>
      </p:grpSpPr>
      <p:sp>
        <p:nvSpPr>
          <p:cNvPr id="122" name="Google Shape;122;p1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3" name="Google Shape;123;p1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9C24FB3-3E4A-40A2-91D9-C18D23813839}" type="datetime1">
              <a:rPr lang="en-US" smtClean="0"/>
              <a:t>2/12/2025</a:t>
            </a:fld>
            <a:endParaRPr lang="en-US"/>
          </a:p>
        </p:txBody>
      </p:sp>
      <p:sp>
        <p:nvSpPr>
          <p:cNvPr id="124" name="Google Shape;124;p1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25" name="Google Shape;125;p1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26" name="Google Shape;126;p1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7" name="Google Shape;127;p15"/>
          <p:cNvSpPr txBox="1">
            <a:spLocks noGrp="1"/>
          </p:cNvSpPr>
          <p:nvPr>
            <p:ph type="body" idx="2"/>
          </p:nvPr>
        </p:nvSpPr>
        <p:spPr>
          <a:xfrm>
            <a:off x="304800" y="2085975"/>
            <a:ext cx="554355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8" name="Google Shape;128;p15"/>
          <p:cNvSpPr txBox="1">
            <a:spLocks noGrp="1"/>
          </p:cNvSpPr>
          <p:nvPr>
            <p:ph type="body" idx="3"/>
          </p:nvPr>
        </p:nvSpPr>
        <p:spPr>
          <a:xfrm>
            <a:off x="6340602" y="2085975"/>
            <a:ext cx="5546598"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70413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69268" y="864108"/>
            <a:ext cx="7315200" cy="512064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C5A61-8C06-497A-AF19-A4D128F12C51}" type="datetime1">
              <a:rPr lang="en-US" smtClean="0"/>
              <a:t>2/12/2025</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29975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exts and Image on the Right 3">
  <p:cSld name="Texts and Image on the Right 3">
    <p:spTree>
      <p:nvGrpSpPr>
        <p:cNvPr id="1" name="Shape 137"/>
        <p:cNvGrpSpPr/>
        <p:nvPr/>
      </p:nvGrpSpPr>
      <p:grpSpPr>
        <a:xfrm>
          <a:off x="0" y="0"/>
          <a:ext cx="0" cy="0"/>
          <a:chOff x="0" y="0"/>
          <a:chExt cx="0" cy="0"/>
        </a:xfrm>
      </p:grpSpPr>
      <p:sp>
        <p:nvSpPr>
          <p:cNvPr id="138" name="Google Shape;138;p17"/>
          <p:cNvSpPr/>
          <p:nvPr/>
        </p:nvSpPr>
        <p:spPr>
          <a:xfrm>
            <a:off x="304800" y="304800"/>
            <a:ext cx="5791200" cy="548639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139" name="Google Shape;139;p1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B9D2466-A788-4B13-89EC-A7875E5038DB}" type="datetime1">
              <a:rPr lang="en-US" smtClean="0"/>
              <a:t>2/12/2025</a:t>
            </a:fld>
            <a:endParaRPr lang="en-US"/>
          </a:p>
        </p:txBody>
      </p:sp>
      <p:sp>
        <p:nvSpPr>
          <p:cNvPr id="140" name="Google Shape;140;p1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1" name="Google Shape;141;p1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2" name="Google Shape;142;p17"/>
          <p:cNvSpPr txBox="1">
            <a:spLocks noGrp="1"/>
          </p:cNvSpPr>
          <p:nvPr>
            <p:ph type="body" idx="1"/>
          </p:nvPr>
        </p:nvSpPr>
        <p:spPr>
          <a:xfrm>
            <a:off x="782574" y="724109"/>
            <a:ext cx="4736236" cy="123395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43" name="Google Shape;143;p17"/>
          <p:cNvSpPr>
            <a:spLocks noGrp="1"/>
          </p:cNvSpPr>
          <p:nvPr>
            <p:ph type="pic" idx="2"/>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351454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exts and Image on the Left 1">
  <p:cSld name="Texts and Image on the Left 1">
    <p:spTree>
      <p:nvGrpSpPr>
        <p:cNvPr id="1" name="Shape 144"/>
        <p:cNvGrpSpPr/>
        <p:nvPr/>
      </p:nvGrpSpPr>
      <p:grpSpPr>
        <a:xfrm>
          <a:off x="0" y="0"/>
          <a:ext cx="0" cy="0"/>
          <a:chOff x="0" y="0"/>
          <a:chExt cx="0" cy="0"/>
        </a:xfrm>
      </p:grpSpPr>
      <p:sp>
        <p:nvSpPr>
          <p:cNvPr id="145" name="Google Shape;145;p1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6" name="Google Shape;146;p1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E682C7D-E18A-46DB-89C1-C422B244E25D}" type="datetime1">
              <a:rPr lang="en-US" smtClean="0"/>
              <a:t>2/12/2025</a:t>
            </a:fld>
            <a:endParaRPr lang="en-US"/>
          </a:p>
        </p:txBody>
      </p:sp>
      <p:sp>
        <p:nvSpPr>
          <p:cNvPr id="147" name="Google Shape;147;p1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8" name="Google Shape;148;p1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9" name="Google Shape;149;p1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0" name="Google Shape;150;p18"/>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1" name="Google Shape;151;p18"/>
          <p:cNvSpPr>
            <a:spLocks noGrp="1"/>
          </p:cNvSpPr>
          <p:nvPr>
            <p:ph type="pic" idx="3"/>
          </p:nvPr>
        </p:nvSpPr>
        <p:spPr>
          <a:xfrm>
            <a:off x="3048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151538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exts and Image on the Left 2">
  <p:cSld name="Texts and Image on the Left 2">
    <p:spTree>
      <p:nvGrpSpPr>
        <p:cNvPr id="1" name="Shape 152"/>
        <p:cNvGrpSpPr/>
        <p:nvPr/>
      </p:nvGrpSpPr>
      <p:grpSpPr>
        <a:xfrm>
          <a:off x="0" y="0"/>
          <a:ext cx="0" cy="0"/>
          <a:chOff x="0" y="0"/>
          <a:chExt cx="0" cy="0"/>
        </a:xfrm>
      </p:grpSpPr>
      <p:cxnSp>
        <p:nvCxnSpPr>
          <p:cNvPr id="153" name="Google Shape;153;p19"/>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54" name="Google Shape;154;p19"/>
          <p:cNvGrpSpPr/>
          <p:nvPr/>
        </p:nvGrpSpPr>
        <p:grpSpPr>
          <a:xfrm>
            <a:off x="304801" y="6126480"/>
            <a:ext cx="11582400" cy="426715"/>
            <a:chOff x="304801" y="6126480"/>
            <a:chExt cx="11582400" cy="426715"/>
          </a:xfrm>
        </p:grpSpPr>
        <p:sp>
          <p:nvSpPr>
            <p:cNvPr id="155" name="Google Shape;155;p1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56" name="Google Shape;156;p1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57" name="Google Shape;157;p1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58" name="Google Shape;158;p1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59" name="Google Shape;159;p19"/>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0" name="Google Shape;160;p1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F6B36D6-4245-43DA-B95E-604E7827A7F2}" type="datetime1">
              <a:rPr lang="en-US" smtClean="0"/>
              <a:t>2/12/2025</a:t>
            </a:fld>
            <a:endParaRPr lang="en-US"/>
          </a:p>
        </p:txBody>
      </p:sp>
      <p:sp>
        <p:nvSpPr>
          <p:cNvPr id="161" name="Google Shape;161;p1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62" name="Google Shape;162;p1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63" name="Google Shape;163;p19"/>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4" name="Google Shape;164;p19"/>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5" name="Google Shape;165;p19"/>
          <p:cNvSpPr>
            <a:spLocks noGrp="1"/>
          </p:cNvSpPr>
          <p:nvPr>
            <p:ph type="pic" idx="3"/>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5989954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exts and Image on the Left 3">
  <p:cSld name="Texts and Image on the Left 3">
    <p:spTree>
      <p:nvGrpSpPr>
        <p:cNvPr id="1" name="Shape 166"/>
        <p:cNvGrpSpPr/>
        <p:nvPr/>
      </p:nvGrpSpPr>
      <p:grpSpPr>
        <a:xfrm>
          <a:off x="0" y="0"/>
          <a:ext cx="0" cy="0"/>
          <a:chOff x="0" y="0"/>
          <a:chExt cx="0" cy="0"/>
        </a:xfrm>
      </p:grpSpPr>
      <p:cxnSp>
        <p:nvCxnSpPr>
          <p:cNvPr id="167" name="Google Shape;167;p20"/>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68" name="Google Shape;168;p20"/>
          <p:cNvGrpSpPr/>
          <p:nvPr/>
        </p:nvGrpSpPr>
        <p:grpSpPr>
          <a:xfrm>
            <a:off x="304801" y="6126480"/>
            <a:ext cx="11582400" cy="426715"/>
            <a:chOff x="304801" y="6126480"/>
            <a:chExt cx="11582400" cy="426715"/>
          </a:xfrm>
        </p:grpSpPr>
        <p:sp>
          <p:nvSpPr>
            <p:cNvPr id="169" name="Google Shape;169;p2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70" name="Google Shape;170;p2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71" name="Google Shape;171;p2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2" name="Google Shape;172;p2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73" name="Google Shape;173;p20"/>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4" name="Google Shape;174;p2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037A652-78C9-414A-BA77-86FBFC479E57}" type="datetime1">
              <a:rPr lang="en-US" smtClean="0"/>
              <a:t>2/12/2025</a:t>
            </a:fld>
            <a:endParaRPr lang="en-US"/>
          </a:p>
        </p:txBody>
      </p:sp>
      <p:sp>
        <p:nvSpPr>
          <p:cNvPr id="175" name="Google Shape;175;p2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76" name="Google Shape;176;p2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77" name="Google Shape;177;p20"/>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78" name="Google Shape;178;p20"/>
          <p:cNvSpPr>
            <a:spLocks noGrp="1"/>
          </p:cNvSpPr>
          <p:nvPr>
            <p:ph type="pic" idx="2"/>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41730015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ntent Placeholder – Full Slide">
  <p:cSld name="Content Placeholder – Full Slide">
    <p:spTree>
      <p:nvGrpSpPr>
        <p:cNvPr id="1" name="Shape 192"/>
        <p:cNvGrpSpPr/>
        <p:nvPr/>
      </p:nvGrpSpPr>
      <p:grpSpPr>
        <a:xfrm>
          <a:off x="0" y="0"/>
          <a:ext cx="0" cy="0"/>
          <a:chOff x="0" y="0"/>
          <a:chExt cx="0" cy="0"/>
        </a:xfrm>
      </p:grpSpPr>
      <p:sp>
        <p:nvSpPr>
          <p:cNvPr id="193" name="Google Shape;193;p22"/>
          <p:cNvSpPr txBox="1">
            <a:spLocks noGrp="1"/>
          </p:cNvSpPr>
          <p:nvPr>
            <p:ph type="body" idx="1"/>
          </p:nvPr>
        </p:nvSpPr>
        <p:spPr>
          <a:xfrm>
            <a:off x="304800" y="2085975"/>
            <a:ext cx="11582400"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4" name="Google Shape;194;p2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5" name="Google Shape;195;p2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629DF02-0212-484D-B927-A2960CE63EF0}" type="datetime1">
              <a:rPr lang="en-US" smtClean="0"/>
              <a:t>2/12/2025</a:t>
            </a:fld>
            <a:endParaRPr lang="en-US"/>
          </a:p>
        </p:txBody>
      </p:sp>
      <p:sp>
        <p:nvSpPr>
          <p:cNvPr id="196" name="Google Shape;196;p2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97" name="Google Shape;197;p2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8" name="Google Shape;198;p2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marR="0" lvl="0" indent="-228600" algn="l">
              <a:lnSpc>
                <a:spcPct val="123000"/>
              </a:lnSpc>
              <a:spcBef>
                <a:spcPts val="600"/>
              </a:spcBef>
              <a:spcAft>
                <a:spcPts val="0"/>
              </a:spcAft>
              <a:buClr>
                <a:schemeClr val="accent1"/>
              </a:buClr>
              <a:buSzPts val="2100"/>
              <a:buFont typeface="Arial"/>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115227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ntent Placeholder – Right Commentary Box">
  <p:cSld name="Content Placeholder – Right Commentary Box">
    <p:spTree>
      <p:nvGrpSpPr>
        <p:cNvPr id="1" name="Shape 199"/>
        <p:cNvGrpSpPr/>
        <p:nvPr/>
      </p:nvGrpSpPr>
      <p:grpSpPr>
        <a:xfrm>
          <a:off x="0" y="0"/>
          <a:ext cx="0" cy="0"/>
          <a:chOff x="0" y="0"/>
          <a:chExt cx="0" cy="0"/>
        </a:xfrm>
      </p:grpSpPr>
      <p:sp>
        <p:nvSpPr>
          <p:cNvPr id="200" name="Google Shape;200;p23"/>
          <p:cNvSpPr txBox="1">
            <a:spLocks noGrp="1"/>
          </p:cNvSpPr>
          <p:nvPr>
            <p:ph type="body" idx="1"/>
          </p:nvPr>
        </p:nvSpPr>
        <p:spPr>
          <a:xfrm>
            <a:off x="304801"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1" name="Google Shape;201;p2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02" name="Google Shape;202;p2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8663153-665B-4CA4-93B5-DA10E9474B4C}" type="datetime1">
              <a:rPr lang="en-US" smtClean="0"/>
              <a:t>2/12/2025</a:t>
            </a:fld>
            <a:endParaRPr lang="en-US"/>
          </a:p>
        </p:txBody>
      </p:sp>
      <p:sp>
        <p:nvSpPr>
          <p:cNvPr id="203" name="Google Shape;203;p2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04" name="Google Shape;204;p2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05" name="Google Shape;205;p23"/>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6" name="Google Shape;206;p23"/>
          <p:cNvSpPr txBox="1">
            <a:spLocks noGrp="1"/>
          </p:cNvSpPr>
          <p:nvPr>
            <p:ph type="body" idx="3"/>
          </p:nvPr>
        </p:nvSpPr>
        <p:spPr>
          <a:xfrm>
            <a:off x="7149483"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319152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ntent Placeholder – Left Commentary Box">
  <p:cSld name="Content Placeholder – Left Commentary Box">
    <p:spTree>
      <p:nvGrpSpPr>
        <p:cNvPr id="1" name="Shape 207"/>
        <p:cNvGrpSpPr/>
        <p:nvPr/>
      </p:nvGrpSpPr>
      <p:grpSpPr>
        <a:xfrm>
          <a:off x="0" y="0"/>
          <a:ext cx="0" cy="0"/>
          <a:chOff x="0" y="0"/>
          <a:chExt cx="0" cy="0"/>
        </a:xfrm>
      </p:grpSpPr>
      <p:sp>
        <p:nvSpPr>
          <p:cNvPr id="208" name="Google Shape;208;p24"/>
          <p:cNvSpPr txBox="1">
            <a:spLocks noGrp="1"/>
          </p:cNvSpPr>
          <p:nvPr>
            <p:ph type="body" idx="1"/>
          </p:nvPr>
        </p:nvSpPr>
        <p:spPr>
          <a:xfrm>
            <a:off x="5551504"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9" name="Google Shape;209;p2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0" name="Google Shape;210;p2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3E1A0C5-878B-46F8-A46D-0BD0F94540B7}" type="datetime1">
              <a:rPr lang="en-US" smtClean="0"/>
              <a:t>2/12/2025</a:t>
            </a:fld>
            <a:endParaRPr lang="en-US"/>
          </a:p>
        </p:txBody>
      </p:sp>
      <p:sp>
        <p:nvSpPr>
          <p:cNvPr id="211" name="Google Shape;211;p2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12" name="Google Shape;212;p2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13" name="Google Shape;213;p24"/>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4" name="Google Shape;214;p24"/>
          <p:cNvSpPr txBox="1">
            <a:spLocks noGrp="1"/>
          </p:cNvSpPr>
          <p:nvPr>
            <p:ph type="body" idx="3"/>
          </p:nvPr>
        </p:nvSpPr>
        <p:spPr>
          <a:xfrm>
            <a:off x="476320"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5534658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hree Topics and Right Image">
  <p:cSld name="Three Topics and Right Image">
    <p:spTree>
      <p:nvGrpSpPr>
        <p:cNvPr id="1" name="Shape 215"/>
        <p:cNvGrpSpPr/>
        <p:nvPr/>
      </p:nvGrpSpPr>
      <p:grpSpPr>
        <a:xfrm>
          <a:off x="0" y="0"/>
          <a:ext cx="0" cy="0"/>
          <a:chOff x="0" y="0"/>
          <a:chExt cx="0" cy="0"/>
        </a:xfrm>
      </p:grpSpPr>
      <p:sp>
        <p:nvSpPr>
          <p:cNvPr id="216" name="Google Shape;216;p25"/>
          <p:cNvSpPr txBox="1">
            <a:spLocks noGrp="1"/>
          </p:cNvSpPr>
          <p:nvPr>
            <p:ph type="body" idx="1"/>
          </p:nvPr>
        </p:nvSpPr>
        <p:spPr>
          <a:xfrm>
            <a:off x="7608162" y="2085975"/>
            <a:ext cx="4279037"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7" name="Google Shape;217;p2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8" name="Google Shape;218;p2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EDCC8F8-0372-4B97-81B1-D5A44F2A5004}" type="datetime1">
              <a:rPr lang="en-US" smtClean="0"/>
              <a:t>2/12/2025</a:t>
            </a:fld>
            <a:endParaRPr lang="en-US"/>
          </a:p>
        </p:txBody>
      </p:sp>
      <p:sp>
        <p:nvSpPr>
          <p:cNvPr id="219" name="Google Shape;219;p2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0" name="Google Shape;220;p2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1" name="Google Shape;221;p25"/>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8705490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ig Image Top Center 1">
  <p:cSld name="Big Image Top Center 1">
    <p:spTree>
      <p:nvGrpSpPr>
        <p:cNvPr id="1" name="Shape 222"/>
        <p:cNvGrpSpPr/>
        <p:nvPr/>
      </p:nvGrpSpPr>
      <p:grpSpPr>
        <a:xfrm>
          <a:off x="0" y="0"/>
          <a:ext cx="0" cy="0"/>
          <a:chOff x="0" y="0"/>
          <a:chExt cx="0" cy="0"/>
        </a:xfrm>
      </p:grpSpPr>
      <p:sp>
        <p:nvSpPr>
          <p:cNvPr id="223" name="Google Shape;223;p26"/>
          <p:cNvSpPr>
            <a:spLocks noGrp="1"/>
          </p:cNvSpPr>
          <p:nvPr>
            <p:ph type="pic" idx="2"/>
          </p:nvPr>
        </p:nvSpPr>
        <p:spPr>
          <a:xfrm>
            <a:off x="0" y="0"/>
            <a:ext cx="12192000" cy="4119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24" name="Google Shape;224;p26"/>
          <p:cNvSpPr txBox="1">
            <a:spLocks noGrp="1"/>
          </p:cNvSpPr>
          <p:nvPr>
            <p:ph type="title"/>
          </p:nvPr>
        </p:nvSpPr>
        <p:spPr>
          <a:xfrm>
            <a:off x="304800" y="1299556"/>
            <a:ext cx="11582400" cy="701731"/>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25" name="Google Shape;225;p2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B99AFF3-0058-430D-8897-16D57B75D74D}" type="datetime1">
              <a:rPr lang="en-US" smtClean="0"/>
              <a:t>2/12/2025</a:t>
            </a:fld>
            <a:endParaRPr lang="en-US"/>
          </a:p>
        </p:txBody>
      </p:sp>
      <p:sp>
        <p:nvSpPr>
          <p:cNvPr id="226" name="Google Shape;226;p2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7" name="Google Shape;227;p2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8" name="Google Shape;228;p26"/>
          <p:cNvSpPr txBox="1">
            <a:spLocks noGrp="1"/>
          </p:cNvSpPr>
          <p:nvPr>
            <p:ph type="body" idx="1"/>
          </p:nvPr>
        </p:nvSpPr>
        <p:spPr>
          <a:xfrm>
            <a:off x="1307101" y="2157972"/>
            <a:ext cx="9574750" cy="85039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29" name="Google Shape;229;p26"/>
          <p:cNvSpPr txBox="1">
            <a:spLocks noGrp="1"/>
          </p:cNvSpPr>
          <p:nvPr>
            <p:ph type="body" idx="3"/>
          </p:nvPr>
        </p:nvSpPr>
        <p:spPr>
          <a:xfrm>
            <a:off x="301752" y="4456590"/>
            <a:ext cx="11585448"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6168103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Image Top Center 2">
  <p:cSld name="Big Image Top Center 2">
    <p:spTree>
      <p:nvGrpSpPr>
        <p:cNvPr id="1" name="Shape 230"/>
        <p:cNvGrpSpPr/>
        <p:nvPr/>
      </p:nvGrpSpPr>
      <p:grpSpPr>
        <a:xfrm>
          <a:off x="0" y="0"/>
          <a:ext cx="0" cy="0"/>
          <a:chOff x="0" y="0"/>
          <a:chExt cx="0" cy="0"/>
        </a:xfrm>
      </p:grpSpPr>
      <p:sp>
        <p:nvSpPr>
          <p:cNvPr id="231" name="Google Shape;231;p27"/>
          <p:cNvSpPr/>
          <p:nvPr/>
        </p:nvSpPr>
        <p:spPr>
          <a:xfrm>
            <a:off x="0" y="0"/>
            <a:ext cx="12192000" cy="2476500"/>
          </a:xfrm>
          <a:prstGeom prst="rect">
            <a:avLst/>
          </a:prstGeom>
          <a:solidFill>
            <a:srgbClr val="E7F0F9"/>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232" name="Google Shape;232;p27"/>
          <p:cNvSpPr>
            <a:spLocks noGrp="1"/>
          </p:cNvSpPr>
          <p:nvPr>
            <p:ph type="pic" idx="2"/>
          </p:nvPr>
        </p:nvSpPr>
        <p:spPr>
          <a:xfrm>
            <a:off x="695325" y="762000"/>
            <a:ext cx="10801350" cy="3357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3" name="Google Shape;233;p2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9B442B0-B1F4-4212-85C9-1D80A1DBAA68}" type="datetime1">
              <a:rPr lang="en-US" smtClean="0"/>
              <a:t>2/12/2025</a:t>
            </a:fld>
            <a:endParaRPr lang="en-US"/>
          </a:p>
        </p:txBody>
      </p:sp>
      <p:sp>
        <p:nvSpPr>
          <p:cNvPr id="234" name="Google Shape;234;p2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35" name="Google Shape;235;p2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36" name="Google Shape;236;p27"/>
          <p:cNvSpPr txBox="1">
            <a:spLocks noGrp="1"/>
          </p:cNvSpPr>
          <p:nvPr>
            <p:ph type="body" idx="1"/>
          </p:nvPr>
        </p:nvSpPr>
        <p:spPr>
          <a:xfrm>
            <a:off x="695325" y="4456590"/>
            <a:ext cx="10798302"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00896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a:prstGeom prst="rect">
            <a:avLst/>
          </a:prstGeo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38A84A-C614-4AE2-A96E-7565A400E0A8}" type="datetime1">
              <a:rPr lang="en-US" smtClean="0"/>
              <a:t>2/12/2025</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pPr algn="ctr"/>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2666595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ig Image Full">
  <p:cSld name="Big Image Full">
    <p:spTree>
      <p:nvGrpSpPr>
        <p:cNvPr id="1" name="Shape 237"/>
        <p:cNvGrpSpPr/>
        <p:nvPr/>
      </p:nvGrpSpPr>
      <p:grpSpPr>
        <a:xfrm>
          <a:off x="0" y="0"/>
          <a:ext cx="0" cy="0"/>
          <a:chOff x="0" y="0"/>
          <a:chExt cx="0" cy="0"/>
        </a:xfrm>
      </p:grpSpPr>
      <p:sp>
        <p:nvSpPr>
          <p:cNvPr id="238" name="Google Shape;238;p28"/>
          <p:cNvSpPr>
            <a:spLocks noGrp="1"/>
          </p:cNvSpPr>
          <p:nvPr>
            <p:ph type="pic" idx="2"/>
          </p:nvPr>
        </p:nvSpPr>
        <p:spPr>
          <a:xfrm>
            <a:off x="0" y="0"/>
            <a:ext cx="12192000" cy="68579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9" name="Google Shape;239;p2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7CABFC8-DCE5-422B-A288-E67620229B46}" type="datetime1">
              <a:rPr lang="en-US" smtClean="0"/>
              <a:t>2/12/2025</a:t>
            </a:fld>
            <a:endParaRPr lang="en-US"/>
          </a:p>
        </p:txBody>
      </p:sp>
      <p:sp>
        <p:nvSpPr>
          <p:cNvPr id="240" name="Google Shape;240;p2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1" name="Google Shape;241;p2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33854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Four Images">
  <p:cSld name="Four Images">
    <p:spTree>
      <p:nvGrpSpPr>
        <p:cNvPr id="1" name="Shape 242"/>
        <p:cNvGrpSpPr/>
        <p:nvPr/>
      </p:nvGrpSpPr>
      <p:grpSpPr>
        <a:xfrm>
          <a:off x="0" y="0"/>
          <a:ext cx="0" cy="0"/>
          <a:chOff x="0" y="0"/>
          <a:chExt cx="0" cy="0"/>
        </a:xfrm>
      </p:grpSpPr>
      <p:sp>
        <p:nvSpPr>
          <p:cNvPr id="243" name="Google Shape;243;p29"/>
          <p:cNvSpPr>
            <a:spLocks noGrp="1"/>
          </p:cNvSpPr>
          <p:nvPr>
            <p:ph type="pic" idx="2"/>
          </p:nvPr>
        </p:nvSpPr>
        <p:spPr>
          <a:xfrm>
            <a:off x="3048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4" name="Google Shape;244;p2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0977C75-7CFB-4A1D-B06C-3BC5BA908964}" type="datetime1">
              <a:rPr lang="en-US" smtClean="0"/>
              <a:t>2/12/2025</a:t>
            </a:fld>
            <a:endParaRPr lang="en-US"/>
          </a:p>
        </p:txBody>
      </p:sp>
      <p:sp>
        <p:nvSpPr>
          <p:cNvPr id="245" name="Google Shape;245;p2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6" name="Google Shape;246;p2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47" name="Google Shape;247;p29"/>
          <p:cNvSpPr>
            <a:spLocks noGrp="1"/>
          </p:cNvSpPr>
          <p:nvPr>
            <p:ph type="pic" idx="3"/>
          </p:nvPr>
        </p:nvSpPr>
        <p:spPr>
          <a:xfrm>
            <a:off x="62484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8" name="Google Shape;248;p29"/>
          <p:cNvSpPr>
            <a:spLocks noGrp="1"/>
          </p:cNvSpPr>
          <p:nvPr>
            <p:ph type="pic" idx="4"/>
          </p:nvPr>
        </p:nvSpPr>
        <p:spPr>
          <a:xfrm>
            <a:off x="3048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9" name="Google Shape;249;p29"/>
          <p:cNvSpPr>
            <a:spLocks noGrp="1"/>
          </p:cNvSpPr>
          <p:nvPr>
            <p:ph type="pic" idx="5"/>
          </p:nvPr>
        </p:nvSpPr>
        <p:spPr>
          <a:xfrm>
            <a:off x="62484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5490110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Six Images">
  <p:cSld name="Six Images">
    <p:spTree>
      <p:nvGrpSpPr>
        <p:cNvPr id="1" name="Shape 250"/>
        <p:cNvGrpSpPr/>
        <p:nvPr/>
      </p:nvGrpSpPr>
      <p:grpSpPr>
        <a:xfrm>
          <a:off x="0" y="0"/>
          <a:ext cx="0" cy="0"/>
          <a:chOff x="0" y="0"/>
          <a:chExt cx="0" cy="0"/>
        </a:xfrm>
      </p:grpSpPr>
      <p:sp>
        <p:nvSpPr>
          <p:cNvPr id="251" name="Google Shape;251;p30"/>
          <p:cNvSpPr>
            <a:spLocks noGrp="1"/>
          </p:cNvSpPr>
          <p:nvPr>
            <p:ph type="pic" idx="2"/>
          </p:nvPr>
        </p:nvSpPr>
        <p:spPr>
          <a:xfrm>
            <a:off x="3048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2" name="Google Shape;252;p30"/>
          <p:cNvSpPr>
            <a:spLocks noGrp="1"/>
          </p:cNvSpPr>
          <p:nvPr>
            <p:ph type="pic" idx="3"/>
          </p:nvPr>
        </p:nvSpPr>
        <p:spPr>
          <a:xfrm>
            <a:off x="42672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3" name="Google Shape;253;p30"/>
          <p:cNvSpPr>
            <a:spLocks noGrp="1"/>
          </p:cNvSpPr>
          <p:nvPr>
            <p:ph type="pic" idx="4"/>
          </p:nvPr>
        </p:nvSpPr>
        <p:spPr>
          <a:xfrm>
            <a:off x="8229600"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4" name="Google Shape;254;p30"/>
          <p:cNvSpPr>
            <a:spLocks noGrp="1"/>
          </p:cNvSpPr>
          <p:nvPr>
            <p:ph type="pic" idx="5"/>
          </p:nvPr>
        </p:nvSpPr>
        <p:spPr>
          <a:xfrm>
            <a:off x="3048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5" name="Google Shape;255;p3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8329A90-40B0-4841-ABCF-AE93B6702790}" type="datetime1">
              <a:rPr lang="en-US" smtClean="0"/>
              <a:t>2/12/2025</a:t>
            </a:fld>
            <a:endParaRPr lang="en-US"/>
          </a:p>
        </p:txBody>
      </p:sp>
      <p:sp>
        <p:nvSpPr>
          <p:cNvPr id="256" name="Google Shape;256;p3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57" name="Google Shape;257;p3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58" name="Google Shape;258;p30"/>
          <p:cNvSpPr>
            <a:spLocks noGrp="1"/>
          </p:cNvSpPr>
          <p:nvPr>
            <p:ph type="pic" idx="6"/>
          </p:nvPr>
        </p:nvSpPr>
        <p:spPr>
          <a:xfrm>
            <a:off x="42672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9" name="Google Shape;259;p30"/>
          <p:cNvSpPr>
            <a:spLocks noGrp="1"/>
          </p:cNvSpPr>
          <p:nvPr>
            <p:ph type="pic" idx="7"/>
          </p:nvPr>
        </p:nvSpPr>
        <p:spPr>
          <a:xfrm>
            <a:off x="8229600"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999165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wo Images">
  <p:cSld name="Two Images">
    <p:spTree>
      <p:nvGrpSpPr>
        <p:cNvPr id="1" name="Shape 260"/>
        <p:cNvGrpSpPr/>
        <p:nvPr/>
      </p:nvGrpSpPr>
      <p:grpSpPr>
        <a:xfrm>
          <a:off x="0" y="0"/>
          <a:ext cx="0" cy="0"/>
          <a:chOff x="0" y="0"/>
          <a:chExt cx="0" cy="0"/>
        </a:xfrm>
      </p:grpSpPr>
      <p:sp>
        <p:nvSpPr>
          <p:cNvPr id="261" name="Google Shape;261;p31"/>
          <p:cNvSpPr>
            <a:spLocks noGrp="1"/>
          </p:cNvSpPr>
          <p:nvPr>
            <p:ph type="pic" idx="2"/>
          </p:nvPr>
        </p:nvSpPr>
        <p:spPr>
          <a:xfrm>
            <a:off x="3048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62" name="Google Shape;262;p3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7B5B1C6-2357-4191-9120-D4850567EE06}" type="datetime1">
              <a:rPr lang="en-US" smtClean="0"/>
              <a:t>2/12/2025</a:t>
            </a:fld>
            <a:endParaRPr lang="en-US"/>
          </a:p>
        </p:txBody>
      </p:sp>
      <p:sp>
        <p:nvSpPr>
          <p:cNvPr id="263" name="Google Shape;263;p3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64" name="Google Shape;264;p3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65" name="Google Shape;265;p31"/>
          <p:cNvSpPr>
            <a:spLocks noGrp="1"/>
          </p:cNvSpPr>
          <p:nvPr>
            <p:ph type="pic" idx="3"/>
          </p:nvPr>
        </p:nvSpPr>
        <p:spPr>
          <a:xfrm>
            <a:off x="62484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996709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Big Image">
  <p:cSld name="Title and Big Image">
    <p:spTree>
      <p:nvGrpSpPr>
        <p:cNvPr id="1" name="Shape 266"/>
        <p:cNvGrpSpPr/>
        <p:nvPr/>
      </p:nvGrpSpPr>
      <p:grpSpPr>
        <a:xfrm>
          <a:off x="0" y="0"/>
          <a:ext cx="0" cy="0"/>
          <a:chOff x="0" y="0"/>
          <a:chExt cx="0" cy="0"/>
        </a:xfrm>
      </p:grpSpPr>
      <p:sp>
        <p:nvSpPr>
          <p:cNvPr id="267" name="Google Shape;267;p32"/>
          <p:cNvSpPr txBox="1">
            <a:spLocks noGrp="1"/>
          </p:cNvSpPr>
          <p:nvPr>
            <p:ph type="body" idx="1"/>
          </p:nvPr>
        </p:nvSpPr>
        <p:spPr>
          <a:xfrm>
            <a:off x="0" y="2076451"/>
            <a:ext cx="12192000" cy="478154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68" name="Google Shape;268;p3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9" name="Google Shape;269;p3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944D96E-F609-41EA-84AF-4EF07621FDA5}" type="datetime1">
              <a:rPr lang="en-US" smtClean="0"/>
              <a:t>2/12/2025</a:t>
            </a:fld>
            <a:endParaRPr lang="en-US"/>
          </a:p>
        </p:txBody>
      </p:sp>
      <p:sp>
        <p:nvSpPr>
          <p:cNvPr id="270" name="Google Shape;270;p3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71" name="Google Shape;271;p3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72" name="Google Shape;272;p3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0747498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Pictures 1">
  <p:cSld name="Three Pictures 1">
    <p:spTree>
      <p:nvGrpSpPr>
        <p:cNvPr id="1" name="Shape 273"/>
        <p:cNvGrpSpPr/>
        <p:nvPr/>
      </p:nvGrpSpPr>
      <p:grpSpPr>
        <a:xfrm>
          <a:off x="0" y="0"/>
          <a:ext cx="0" cy="0"/>
          <a:chOff x="0" y="0"/>
          <a:chExt cx="0" cy="0"/>
        </a:xfrm>
      </p:grpSpPr>
      <p:sp>
        <p:nvSpPr>
          <p:cNvPr id="274" name="Google Shape;274;p33"/>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75" name="Google Shape;275;p33"/>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76" name="Google Shape;276;p33"/>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77" name="Google Shape;277;p33"/>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78" name="Google Shape;278;p3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6FA78E6-1AEC-4F40-9794-4B2BCAD18371}" type="datetime1">
              <a:rPr lang="en-US" smtClean="0"/>
              <a:t>2/12/2025</a:t>
            </a:fld>
            <a:endParaRPr lang="en-US"/>
          </a:p>
        </p:txBody>
      </p:sp>
      <p:sp>
        <p:nvSpPr>
          <p:cNvPr id="279" name="Google Shape;279;p3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80" name="Google Shape;280;p3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81" name="Google Shape;281;p33"/>
          <p:cNvSpPr>
            <a:spLocks noGrp="1"/>
          </p:cNvSpPr>
          <p:nvPr>
            <p:ph type="pic" idx="2"/>
          </p:nvPr>
        </p:nvSpPr>
        <p:spPr>
          <a:xfrm>
            <a:off x="3048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2" name="Google Shape;282;p33"/>
          <p:cNvSpPr>
            <a:spLocks noGrp="1"/>
          </p:cNvSpPr>
          <p:nvPr>
            <p:ph type="pic" idx="3"/>
          </p:nvPr>
        </p:nvSpPr>
        <p:spPr>
          <a:xfrm>
            <a:off x="42672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3" name="Google Shape;283;p33"/>
          <p:cNvSpPr>
            <a:spLocks noGrp="1"/>
          </p:cNvSpPr>
          <p:nvPr>
            <p:ph type="pic" idx="4"/>
          </p:nvPr>
        </p:nvSpPr>
        <p:spPr>
          <a:xfrm>
            <a:off x="82296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4" name="Google Shape;284;p33"/>
          <p:cNvSpPr txBox="1">
            <a:spLocks noGrp="1"/>
          </p:cNvSpPr>
          <p:nvPr>
            <p:ph type="body" idx="1"/>
          </p:nvPr>
        </p:nvSpPr>
        <p:spPr>
          <a:xfrm>
            <a:off x="3048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5" name="Google Shape;285;p33"/>
          <p:cNvSpPr txBox="1">
            <a:spLocks noGrp="1"/>
          </p:cNvSpPr>
          <p:nvPr>
            <p:ph type="body" idx="5"/>
          </p:nvPr>
        </p:nvSpPr>
        <p:spPr>
          <a:xfrm>
            <a:off x="42672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6" name="Google Shape;286;p33"/>
          <p:cNvSpPr txBox="1">
            <a:spLocks noGrp="1"/>
          </p:cNvSpPr>
          <p:nvPr>
            <p:ph type="body" idx="6"/>
          </p:nvPr>
        </p:nvSpPr>
        <p:spPr>
          <a:xfrm>
            <a:off x="82296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018101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hree Pictures 2">
  <p:cSld name="Three Pictures 2">
    <p:spTree>
      <p:nvGrpSpPr>
        <p:cNvPr id="1" name="Shape 287"/>
        <p:cNvGrpSpPr/>
        <p:nvPr/>
      </p:nvGrpSpPr>
      <p:grpSpPr>
        <a:xfrm>
          <a:off x="0" y="0"/>
          <a:ext cx="0" cy="0"/>
          <a:chOff x="0" y="0"/>
          <a:chExt cx="0" cy="0"/>
        </a:xfrm>
      </p:grpSpPr>
      <p:sp>
        <p:nvSpPr>
          <p:cNvPr id="288" name="Google Shape;288;p34"/>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89" name="Google Shape;289;p34"/>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90" name="Google Shape;290;p34"/>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91" name="Google Shape;291;p34"/>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92" name="Google Shape;292;p3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BF21CC0-98DA-4005-A242-54FAFB17D5D9}" type="datetime1">
              <a:rPr lang="en-US" smtClean="0"/>
              <a:t>2/12/2025</a:t>
            </a:fld>
            <a:endParaRPr lang="en-US"/>
          </a:p>
        </p:txBody>
      </p:sp>
      <p:sp>
        <p:nvSpPr>
          <p:cNvPr id="293" name="Google Shape;293;p3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94" name="Google Shape;294;p3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95" name="Google Shape;295;p34"/>
          <p:cNvSpPr>
            <a:spLocks noGrp="1"/>
          </p:cNvSpPr>
          <p:nvPr>
            <p:ph type="pic" idx="2"/>
          </p:nvPr>
        </p:nvSpPr>
        <p:spPr>
          <a:xfrm>
            <a:off x="42672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6" name="Google Shape;296;p34"/>
          <p:cNvSpPr>
            <a:spLocks noGrp="1"/>
          </p:cNvSpPr>
          <p:nvPr>
            <p:ph type="pic" idx="3"/>
          </p:nvPr>
        </p:nvSpPr>
        <p:spPr>
          <a:xfrm>
            <a:off x="82296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7" name="Google Shape;297;p34"/>
          <p:cNvSpPr txBox="1">
            <a:spLocks noGrp="1"/>
          </p:cNvSpPr>
          <p:nvPr>
            <p:ph type="body" idx="1"/>
          </p:nvPr>
        </p:nvSpPr>
        <p:spPr>
          <a:xfrm>
            <a:off x="304800" y="3200092"/>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98" name="Google Shape;298;p34"/>
          <p:cNvSpPr>
            <a:spLocks noGrp="1"/>
          </p:cNvSpPr>
          <p:nvPr>
            <p:ph type="pic" idx="4"/>
          </p:nvPr>
        </p:nvSpPr>
        <p:spPr>
          <a:xfrm>
            <a:off x="4267200" y="3200091"/>
            <a:ext cx="76200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9" name="Google Shape;299;p34"/>
          <p:cNvSpPr txBox="1">
            <a:spLocks noGrp="1"/>
          </p:cNvSpPr>
          <p:nvPr>
            <p:ph type="body" idx="5"/>
          </p:nvPr>
        </p:nvSpPr>
        <p:spPr>
          <a:xfrm>
            <a:off x="304800" y="304800"/>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31970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rofile Slide">
  <p:cSld name="Profile Slide">
    <p:spTree>
      <p:nvGrpSpPr>
        <p:cNvPr id="1" name="Shape 300"/>
        <p:cNvGrpSpPr/>
        <p:nvPr/>
      </p:nvGrpSpPr>
      <p:grpSpPr>
        <a:xfrm>
          <a:off x="0" y="0"/>
          <a:ext cx="0" cy="0"/>
          <a:chOff x="0" y="0"/>
          <a:chExt cx="0" cy="0"/>
        </a:xfrm>
      </p:grpSpPr>
      <p:sp>
        <p:nvSpPr>
          <p:cNvPr id="301" name="Google Shape;301;p35"/>
          <p:cNvSpPr txBox="1">
            <a:spLocks noGrp="1"/>
          </p:cNvSpPr>
          <p:nvPr>
            <p:ph type="title"/>
          </p:nvPr>
        </p:nvSpPr>
        <p:spPr>
          <a:xfrm>
            <a:off x="4350058" y="172857"/>
            <a:ext cx="753714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02" name="Google Shape;302;p3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A29B679-ABCA-4B30-8565-322E444059B3}" type="datetime1">
              <a:rPr lang="en-US" smtClean="0"/>
              <a:t>2/12/2025</a:t>
            </a:fld>
            <a:endParaRPr lang="en-US"/>
          </a:p>
        </p:txBody>
      </p:sp>
      <p:sp>
        <p:nvSpPr>
          <p:cNvPr id="303" name="Google Shape;303;p3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04" name="Google Shape;304;p3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05" name="Google Shape;305;p35"/>
          <p:cNvSpPr txBox="1">
            <a:spLocks noGrp="1"/>
          </p:cNvSpPr>
          <p:nvPr>
            <p:ph type="body" idx="1"/>
          </p:nvPr>
        </p:nvSpPr>
        <p:spPr>
          <a:xfrm>
            <a:off x="4350058" y="1031273"/>
            <a:ext cx="753714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06" name="Google Shape;306;p35"/>
          <p:cNvSpPr>
            <a:spLocks noGrp="1"/>
          </p:cNvSpPr>
          <p:nvPr>
            <p:ph type="pic" idx="2"/>
          </p:nvPr>
        </p:nvSpPr>
        <p:spPr>
          <a:xfrm>
            <a:off x="304800" y="304800"/>
            <a:ext cx="3716784" cy="548449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07" name="Google Shape;307;p35"/>
          <p:cNvCxnSpPr/>
          <p:nvPr/>
        </p:nvCxnSpPr>
        <p:spPr>
          <a:xfrm>
            <a:off x="4453786"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669246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eam Slide">
  <p:cSld name="Team Slide">
    <p:spTree>
      <p:nvGrpSpPr>
        <p:cNvPr id="1" name="Shape 308"/>
        <p:cNvGrpSpPr/>
        <p:nvPr/>
      </p:nvGrpSpPr>
      <p:grpSpPr>
        <a:xfrm>
          <a:off x="0" y="0"/>
          <a:ext cx="0" cy="0"/>
          <a:chOff x="0" y="0"/>
          <a:chExt cx="0" cy="0"/>
        </a:xfrm>
      </p:grpSpPr>
      <p:sp>
        <p:nvSpPr>
          <p:cNvPr id="309" name="Google Shape;309;p3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0" name="Google Shape;310;p3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ED0F7CE-5E9C-49FD-B203-28F243B80B24}" type="datetime1">
              <a:rPr lang="en-US" smtClean="0"/>
              <a:t>2/12/2025</a:t>
            </a:fld>
            <a:endParaRPr lang="en-US"/>
          </a:p>
        </p:txBody>
      </p:sp>
      <p:sp>
        <p:nvSpPr>
          <p:cNvPr id="311" name="Google Shape;311;p3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12" name="Google Shape;312;p3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13" name="Google Shape;313;p3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14" name="Google Shape;314;p36"/>
          <p:cNvSpPr>
            <a:spLocks noGrp="1"/>
          </p:cNvSpPr>
          <p:nvPr>
            <p:ph type="pic" idx="2"/>
          </p:nvPr>
        </p:nvSpPr>
        <p:spPr>
          <a:xfrm>
            <a:off x="8855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5" name="Google Shape;315;p36"/>
          <p:cNvSpPr>
            <a:spLocks noGrp="1"/>
          </p:cNvSpPr>
          <p:nvPr>
            <p:ph type="pic" idx="3"/>
          </p:nvPr>
        </p:nvSpPr>
        <p:spPr>
          <a:xfrm>
            <a:off x="38573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6" name="Google Shape;316;p36"/>
          <p:cNvSpPr>
            <a:spLocks noGrp="1"/>
          </p:cNvSpPr>
          <p:nvPr>
            <p:ph type="pic" idx="4"/>
          </p:nvPr>
        </p:nvSpPr>
        <p:spPr>
          <a:xfrm>
            <a:off x="68291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7" name="Google Shape;317;p36"/>
          <p:cNvSpPr>
            <a:spLocks noGrp="1"/>
          </p:cNvSpPr>
          <p:nvPr>
            <p:ph type="pic" idx="5"/>
          </p:nvPr>
        </p:nvSpPr>
        <p:spPr>
          <a:xfrm>
            <a:off x="98009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970172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eam Slide 2">
  <p:cSld name="Team Slide 2">
    <p:spTree>
      <p:nvGrpSpPr>
        <p:cNvPr id="1" name="Shape 318"/>
        <p:cNvGrpSpPr/>
        <p:nvPr/>
      </p:nvGrpSpPr>
      <p:grpSpPr>
        <a:xfrm>
          <a:off x="0" y="0"/>
          <a:ext cx="0" cy="0"/>
          <a:chOff x="0" y="0"/>
          <a:chExt cx="0" cy="0"/>
        </a:xfrm>
      </p:grpSpPr>
      <p:sp>
        <p:nvSpPr>
          <p:cNvPr id="319" name="Google Shape;319;p37"/>
          <p:cNvSpPr>
            <a:spLocks noGrp="1"/>
          </p:cNvSpPr>
          <p:nvPr>
            <p:ph type="pic" idx="2"/>
          </p:nvPr>
        </p:nvSpPr>
        <p:spPr>
          <a:xfrm>
            <a:off x="643549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20" name="Google Shape;320;p37"/>
          <p:cNvSpPr>
            <a:spLocks noGrp="1"/>
          </p:cNvSpPr>
          <p:nvPr>
            <p:ph type="pic" idx="3"/>
          </p:nvPr>
        </p:nvSpPr>
        <p:spPr>
          <a:xfrm>
            <a:off x="931204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321" name="Google Shape;321;p37"/>
          <p:cNvGrpSpPr/>
          <p:nvPr/>
        </p:nvGrpSpPr>
        <p:grpSpPr>
          <a:xfrm>
            <a:off x="304801" y="6126480"/>
            <a:ext cx="11582400" cy="426715"/>
            <a:chOff x="304801" y="6126480"/>
            <a:chExt cx="11582400" cy="426715"/>
          </a:xfrm>
        </p:grpSpPr>
        <p:sp>
          <p:nvSpPr>
            <p:cNvPr id="322" name="Google Shape;322;p37"/>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23" name="Google Shape;323;p37"/>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24" name="Google Shape;324;p37"/>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25" name="Google Shape;325;p37"/>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26" name="Google Shape;326;p37"/>
          <p:cNvSpPr txBox="1">
            <a:spLocks noGrp="1"/>
          </p:cNvSpPr>
          <p:nvPr>
            <p:ph type="title"/>
          </p:nvPr>
        </p:nvSpPr>
        <p:spPr>
          <a:xfrm>
            <a:off x="304800" y="1245004"/>
            <a:ext cx="45339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27" name="Google Shape;327;p3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4044141-22B4-4B1F-BEDE-1EA5E6C8A375}" type="datetime1">
              <a:rPr lang="en-US" smtClean="0"/>
              <a:t>2/12/2025</a:t>
            </a:fld>
            <a:endParaRPr lang="en-US"/>
          </a:p>
        </p:txBody>
      </p:sp>
      <p:sp>
        <p:nvSpPr>
          <p:cNvPr id="328" name="Google Shape;328;p3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29" name="Google Shape;329;p3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30" name="Google Shape;330;p37"/>
          <p:cNvSpPr txBox="1">
            <a:spLocks noGrp="1"/>
          </p:cNvSpPr>
          <p:nvPr>
            <p:ph type="body" idx="1"/>
          </p:nvPr>
        </p:nvSpPr>
        <p:spPr>
          <a:xfrm>
            <a:off x="304800" y="2103420"/>
            <a:ext cx="45339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1" name="Google Shape;331;p37"/>
          <p:cNvSpPr>
            <a:spLocks noGrp="1"/>
          </p:cNvSpPr>
          <p:nvPr>
            <p:ph type="pic" idx="4"/>
          </p:nvPr>
        </p:nvSpPr>
        <p:spPr>
          <a:xfrm>
            <a:off x="643549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32" name="Google Shape;332;p37"/>
          <p:cNvCxnSpPr/>
          <p:nvPr/>
        </p:nvCxnSpPr>
        <p:spPr>
          <a:xfrm>
            <a:off x="396690" y="2029341"/>
            <a:ext cx="594360" cy="0"/>
          </a:xfrm>
          <a:prstGeom prst="straightConnector1">
            <a:avLst/>
          </a:prstGeom>
          <a:noFill/>
          <a:ln w="76200" cap="flat" cmpd="sng">
            <a:solidFill>
              <a:srgbClr val="EC5153"/>
            </a:solidFill>
            <a:prstDash val="solid"/>
            <a:miter lim="800000"/>
            <a:headEnd type="none" w="sm" len="sm"/>
            <a:tailEnd type="none" w="sm" len="sm"/>
          </a:ln>
        </p:spPr>
      </p:cxnSp>
      <p:sp>
        <p:nvSpPr>
          <p:cNvPr id="333" name="Google Shape;333;p37"/>
          <p:cNvSpPr txBox="1">
            <a:spLocks noGrp="1"/>
          </p:cNvSpPr>
          <p:nvPr>
            <p:ph type="body" idx="5"/>
          </p:nvPr>
        </p:nvSpPr>
        <p:spPr>
          <a:xfrm>
            <a:off x="304800" y="3214645"/>
            <a:ext cx="4533900" cy="2195884"/>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4" name="Google Shape;334;p37"/>
          <p:cNvSpPr>
            <a:spLocks noGrp="1"/>
          </p:cNvSpPr>
          <p:nvPr>
            <p:ph type="pic" idx="6"/>
          </p:nvPr>
        </p:nvSpPr>
        <p:spPr>
          <a:xfrm>
            <a:off x="931204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50159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D849E04F-79A3-4714-8070-C098923DEE75}" type="datetime1">
              <a:rPr lang="en-US" smtClean="0"/>
              <a:t>2/12/2025</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8544705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eam Slide 3">
  <p:cSld name="Team Slide 3">
    <p:spTree>
      <p:nvGrpSpPr>
        <p:cNvPr id="1" name="Shape 335"/>
        <p:cNvGrpSpPr/>
        <p:nvPr/>
      </p:nvGrpSpPr>
      <p:grpSpPr>
        <a:xfrm>
          <a:off x="0" y="0"/>
          <a:ext cx="0" cy="0"/>
          <a:chOff x="0" y="0"/>
          <a:chExt cx="0" cy="0"/>
        </a:xfrm>
      </p:grpSpPr>
      <p:grpSp>
        <p:nvGrpSpPr>
          <p:cNvPr id="336" name="Google Shape;336;p38"/>
          <p:cNvGrpSpPr/>
          <p:nvPr/>
        </p:nvGrpSpPr>
        <p:grpSpPr>
          <a:xfrm>
            <a:off x="304801" y="6126480"/>
            <a:ext cx="11582400" cy="426715"/>
            <a:chOff x="304801" y="6126480"/>
            <a:chExt cx="11582400" cy="426715"/>
          </a:xfrm>
        </p:grpSpPr>
        <p:sp>
          <p:nvSpPr>
            <p:cNvPr id="337" name="Google Shape;337;p38"/>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38" name="Google Shape;338;p38"/>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39" name="Google Shape;339;p38"/>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40" name="Google Shape;340;p38"/>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41" name="Google Shape;341;p3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7E8B727-4B66-476F-BAD3-0BA0C4835A0C}" type="datetime1">
              <a:rPr lang="en-US" smtClean="0"/>
              <a:t>2/12/2025</a:t>
            </a:fld>
            <a:endParaRPr lang="en-US"/>
          </a:p>
        </p:txBody>
      </p:sp>
      <p:sp>
        <p:nvSpPr>
          <p:cNvPr id="342" name="Google Shape;342;p3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43" name="Google Shape;343;p3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4" name="Google Shape;344;p38"/>
          <p:cNvSpPr>
            <a:spLocks noGrp="1"/>
          </p:cNvSpPr>
          <p:nvPr>
            <p:ph type="pic" idx="2"/>
          </p:nvPr>
        </p:nvSpPr>
        <p:spPr>
          <a:xfrm>
            <a:off x="304801"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5" name="Google Shape;345;p38"/>
          <p:cNvSpPr>
            <a:spLocks noGrp="1"/>
          </p:cNvSpPr>
          <p:nvPr>
            <p:ph type="pic" idx="3"/>
          </p:nvPr>
        </p:nvSpPr>
        <p:spPr>
          <a:xfrm>
            <a:off x="2326369"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6" name="Google Shape;346;p38"/>
          <p:cNvSpPr>
            <a:spLocks noGrp="1"/>
          </p:cNvSpPr>
          <p:nvPr>
            <p:ph type="pic" idx="4"/>
          </p:nvPr>
        </p:nvSpPr>
        <p:spPr>
          <a:xfrm>
            <a:off x="4347240"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7" name="Google Shape;347;p38"/>
          <p:cNvSpPr>
            <a:spLocks noGrp="1"/>
          </p:cNvSpPr>
          <p:nvPr>
            <p:ph type="pic" idx="5"/>
          </p:nvPr>
        </p:nvSpPr>
        <p:spPr>
          <a:xfrm>
            <a:off x="6370266"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8" name="Google Shape;348;p38"/>
          <p:cNvSpPr>
            <a:spLocks noGrp="1"/>
          </p:cNvSpPr>
          <p:nvPr>
            <p:ph type="pic" idx="6"/>
          </p:nvPr>
        </p:nvSpPr>
        <p:spPr>
          <a:xfrm>
            <a:off x="304801"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9" name="Google Shape;349;p38"/>
          <p:cNvSpPr>
            <a:spLocks noGrp="1"/>
          </p:cNvSpPr>
          <p:nvPr>
            <p:ph type="pic" idx="7"/>
          </p:nvPr>
        </p:nvSpPr>
        <p:spPr>
          <a:xfrm>
            <a:off x="2326369"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0" name="Google Shape;350;p38"/>
          <p:cNvSpPr>
            <a:spLocks noGrp="1"/>
          </p:cNvSpPr>
          <p:nvPr>
            <p:ph type="pic" idx="8"/>
          </p:nvPr>
        </p:nvSpPr>
        <p:spPr>
          <a:xfrm>
            <a:off x="4347240"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1" name="Google Shape;351;p38"/>
          <p:cNvSpPr>
            <a:spLocks noGrp="1"/>
          </p:cNvSpPr>
          <p:nvPr>
            <p:ph type="pic" idx="9"/>
          </p:nvPr>
        </p:nvSpPr>
        <p:spPr>
          <a:xfrm>
            <a:off x="6370266"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2" name="Google Shape;352;p38"/>
          <p:cNvSpPr txBox="1">
            <a:spLocks noGrp="1"/>
          </p:cNvSpPr>
          <p:nvPr>
            <p:ph type="body" idx="1"/>
          </p:nvPr>
        </p:nvSpPr>
        <p:spPr>
          <a:xfrm>
            <a:off x="8379565" y="2057399"/>
            <a:ext cx="3507628" cy="3769327"/>
          </a:xfrm>
          <a:prstGeom prst="rect">
            <a:avLst/>
          </a:prstGeom>
          <a:noFill/>
          <a:ln>
            <a:noFill/>
          </a:ln>
        </p:spPr>
        <p:txBody>
          <a:bodyPr spcFirstLastPara="1" wrap="square" lIns="91425" tIns="45700" rIns="91425" bIns="45700" anchor="ctr"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3" name="Google Shape;353;p3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4" name="Google Shape;354;p38"/>
          <p:cNvSpPr txBox="1">
            <a:spLocks noGrp="1"/>
          </p:cNvSpPr>
          <p:nvPr>
            <p:ph type="body" idx="13"/>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355" name="Google Shape;355;p38"/>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191054261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Single Image Centered">
  <p:cSld name="Single Image Centered">
    <p:spTree>
      <p:nvGrpSpPr>
        <p:cNvPr id="1" name="Shape 356"/>
        <p:cNvGrpSpPr/>
        <p:nvPr/>
      </p:nvGrpSpPr>
      <p:grpSpPr>
        <a:xfrm>
          <a:off x="0" y="0"/>
          <a:ext cx="0" cy="0"/>
          <a:chOff x="0" y="0"/>
          <a:chExt cx="0" cy="0"/>
        </a:xfrm>
      </p:grpSpPr>
      <p:sp>
        <p:nvSpPr>
          <p:cNvPr id="357" name="Google Shape;357;p39"/>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8" name="Google Shape;358;p3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3F02400-B715-4B86-A105-D5A94162C5FD}" type="datetime1">
              <a:rPr lang="en-US" smtClean="0"/>
              <a:t>2/12/2025</a:t>
            </a:fld>
            <a:endParaRPr lang="en-US"/>
          </a:p>
        </p:txBody>
      </p:sp>
      <p:sp>
        <p:nvSpPr>
          <p:cNvPr id="359" name="Google Shape;359;p3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60" name="Google Shape;360;p3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61" name="Google Shape;361;p39"/>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62" name="Google Shape;362;p39"/>
          <p:cNvSpPr>
            <a:spLocks noGrp="1"/>
          </p:cNvSpPr>
          <p:nvPr>
            <p:ph type="pic" idx="2"/>
          </p:nvPr>
        </p:nvSpPr>
        <p:spPr>
          <a:xfrm>
            <a:off x="4244340" y="2249648"/>
            <a:ext cx="3703320" cy="33759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095904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63"/>
        <p:cNvGrpSpPr/>
        <p:nvPr/>
      </p:nvGrpSpPr>
      <p:grpSpPr>
        <a:xfrm>
          <a:off x="0" y="0"/>
          <a:ext cx="0" cy="0"/>
          <a:chOff x="0" y="0"/>
          <a:chExt cx="0" cy="0"/>
        </a:xfrm>
      </p:grpSpPr>
      <p:sp>
        <p:nvSpPr>
          <p:cNvPr id="364" name="Google Shape;364;p40"/>
          <p:cNvSpPr/>
          <p:nvPr/>
        </p:nvSpPr>
        <p:spPr>
          <a:xfrm>
            <a:off x="0" y="0"/>
            <a:ext cx="381000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grpSp>
        <p:nvGrpSpPr>
          <p:cNvPr id="365" name="Google Shape;365;p40"/>
          <p:cNvGrpSpPr/>
          <p:nvPr/>
        </p:nvGrpSpPr>
        <p:grpSpPr>
          <a:xfrm>
            <a:off x="304801" y="6126480"/>
            <a:ext cx="11582400" cy="426715"/>
            <a:chOff x="304801" y="6126480"/>
            <a:chExt cx="11582400" cy="426715"/>
          </a:xfrm>
        </p:grpSpPr>
        <p:sp>
          <p:nvSpPr>
            <p:cNvPr id="366" name="Google Shape;366;p4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67" name="Google Shape;367;p4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68" name="Google Shape;368;p4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69" name="Google Shape;369;p4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70" name="Google Shape;370;p4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50E3EAF-1D80-4A28-91FC-7E8AE3DB5708}" type="datetime1">
              <a:rPr lang="en-US" smtClean="0"/>
              <a:t>2/12/2025</a:t>
            </a:fld>
            <a:endParaRPr lang="en-US"/>
          </a:p>
        </p:txBody>
      </p:sp>
      <p:sp>
        <p:nvSpPr>
          <p:cNvPr id="371" name="Google Shape;371;p4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2" name="Google Shape;372;p4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3" name="Google Shape;373;p40"/>
          <p:cNvSpPr>
            <a:spLocks noGrp="1"/>
          </p:cNvSpPr>
          <p:nvPr>
            <p:ph type="pic" idx="2"/>
          </p:nvPr>
        </p:nvSpPr>
        <p:spPr>
          <a:xfrm>
            <a:off x="1285875" y="304800"/>
            <a:ext cx="4038600" cy="54904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2808145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Sub-tilte">
  <p:cSld name="Title and Sub-tilte">
    <p:spTree>
      <p:nvGrpSpPr>
        <p:cNvPr id="1" name="Shape 374"/>
        <p:cNvGrpSpPr/>
        <p:nvPr/>
      </p:nvGrpSpPr>
      <p:grpSpPr>
        <a:xfrm>
          <a:off x="0" y="0"/>
          <a:ext cx="0" cy="0"/>
          <a:chOff x="0" y="0"/>
          <a:chExt cx="0" cy="0"/>
        </a:xfrm>
      </p:grpSpPr>
      <p:sp>
        <p:nvSpPr>
          <p:cNvPr id="375" name="Google Shape;375;p4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6" name="Google Shape;376;p4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FD994D2-72BA-4053-90FF-37D5B43E6865}" type="datetime1">
              <a:rPr lang="en-US" smtClean="0"/>
              <a:t>2/12/2025</a:t>
            </a:fld>
            <a:endParaRPr lang="en-US"/>
          </a:p>
        </p:txBody>
      </p:sp>
      <p:sp>
        <p:nvSpPr>
          <p:cNvPr id="377" name="Google Shape;377;p4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8" name="Google Shape;378;p4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9" name="Google Shape;379;p4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0976156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Sub-title and a Picture">
  <p:cSld name="Title, Sub-title and a Picture">
    <p:spTree>
      <p:nvGrpSpPr>
        <p:cNvPr id="1" name="Shape 380"/>
        <p:cNvGrpSpPr/>
        <p:nvPr/>
      </p:nvGrpSpPr>
      <p:grpSpPr>
        <a:xfrm>
          <a:off x="0" y="0"/>
          <a:ext cx="0" cy="0"/>
          <a:chOff x="0" y="0"/>
          <a:chExt cx="0" cy="0"/>
        </a:xfrm>
      </p:grpSpPr>
      <p:sp>
        <p:nvSpPr>
          <p:cNvPr id="381" name="Google Shape;381;p4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2" name="Google Shape;382;p4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A48315C-35CA-4068-B6B2-C0A2BE1B4DC5}" type="datetime1">
              <a:rPr lang="en-US" smtClean="0"/>
              <a:t>2/12/2025</a:t>
            </a:fld>
            <a:endParaRPr lang="en-US"/>
          </a:p>
        </p:txBody>
      </p:sp>
      <p:sp>
        <p:nvSpPr>
          <p:cNvPr id="383" name="Google Shape;383;p4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84" name="Google Shape;384;p4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85" name="Google Shape;385;p4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86" name="Google Shape;386;p42"/>
          <p:cNvSpPr>
            <a:spLocks noGrp="1"/>
          </p:cNvSpPr>
          <p:nvPr>
            <p:ph type="pic" idx="2"/>
          </p:nvPr>
        </p:nvSpPr>
        <p:spPr>
          <a:xfrm>
            <a:off x="9417571" y="2057400"/>
            <a:ext cx="2469627" cy="37719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828410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Picture and Chart">
  <p:cSld name="Picture and Chart">
    <p:spTree>
      <p:nvGrpSpPr>
        <p:cNvPr id="1" name="Shape 387"/>
        <p:cNvGrpSpPr/>
        <p:nvPr/>
      </p:nvGrpSpPr>
      <p:grpSpPr>
        <a:xfrm>
          <a:off x="0" y="0"/>
          <a:ext cx="0" cy="0"/>
          <a:chOff x="0" y="0"/>
          <a:chExt cx="0" cy="0"/>
        </a:xfrm>
      </p:grpSpPr>
      <p:sp>
        <p:nvSpPr>
          <p:cNvPr id="388" name="Google Shape;388;p43"/>
          <p:cNvSpPr txBox="1">
            <a:spLocks noGrp="1"/>
          </p:cNvSpPr>
          <p:nvPr>
            <p:ph type="title"/>
          </p:nvPr>
        </p:nvSpPr>
        <p:spPr>
          <a:xfrm>
            <a:off x="304800" y="172857"/>
            <a:ext cx="57881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9" name="Google Shape;389;p4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21A3BF5-B973-42B3-97FD-430A1B49C906}" type="datetime1">
              <a:rPr lang="en-US" smtClean="0"/>
              <a:t>2/12/2025</a:t>
            </a:fld>
            <a:endParaRPr lang="en-US"/>
          </a:p>
        </p:txBody>
      </p:sp>
      <p:sp>
        <p:nvSpPr>
          <p:cNvPr id="390" name="Google Shape;390;p4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1" name="Google Shape;391;p4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2" name="Google Shape;392;p43"/>
          <p:cNvSpPr txBox="1">
            <a:spLocks noGrp="1"/>
          </p:cNvSpPr>
          <p:nvPr>
            <p:ph type="body" idx="1"/>
          </p:nvPr>
        </p:nvSpPr>
        <p:spPr>
          <a:xfrm>
            <a:off x="304799" y="1031272"/>
            <a:ext cx="5791199" cy="1251699"/>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93" name="Google Shape;393;p43"/>
          <p:cNvSpPr>
            <a:spLocks noGrp="1"/>
          </p:cNvSpPr>
          <p:nvPr>
            <p:ph type="pic" idx="2"/>
          </p:nvPr>
        </p:nvSpPr>
        <p:spPr>
          <a:xfrm>
            <a:off x="304800" y="2391515"/>
            <a:ext cx="5791200" cy="343778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9125148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Social Media - Pictures and Data">
  <p:cSld name="Social Media - Pictures and Data">
    <p:spTree>
      <p:nvGrpSpPr>
        <p:cNvPr id="1" name="Shape 394"/>
        <p:cNvGrpSpPr/>
        <p:nvPr/>
      </p:nvGrpSpPr>
      <p:grpSpPr>
        <a:xfrm>
          <a:off x="0" y="0"/>
          <a:ext cx="0" cy="0"/>
          <a:chOff x="0" y="0"/>
          <a:chExt cx="0" cy="0"/>
        </a:xfrm>
      </p:grpSpPr>
      <p:sp>
        <p:nvSpPr>
          <p:cNvPr id="395" name="Google Shape;395;p4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96" name="Google Shape;396;p4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0AB2E5C-36F0-40EA-A103-DA4F319C6AA5}" type="datetime1">
              <a:rPr lang="en-US" smtClean="0"/>
              <a:t>2/12/2025</a:t>
            </a:fld>
            <a:endParaRPr lang="en-US"/>
          </a:p>
        </p:txBody>
      </p:sp>
      <p:sp>
        <p:nvSpPr>
          <p:cNvPr id="397" name="Google Shape;397;p4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8" name="Google Shape;398;p4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9" name="Google Shape;399;p4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00" name="Google Shape;400;p44"/>
          <p:cNvSpPr>
            <a:spLocks noGrp="1"/>
          </p:cNvSpPr>
          <p:nvPr>
            <p:ph type="pic" idx="2"/>
          </p:nvPr>
        </p:nvSpPr>
        <p:spPr>
          <a:xfrm>
            <a:off x="304800" y="2057400"/>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1" name="Google Shape;401;p44"/>
          <p:cNvSpPr>
            <a:spLocks noGrp="1"/>
          </p:cNvSpPr>
          <p:nvPr>
            <p:ph type="pic" idx="3"/>
          </p:nvPr>
        </p:nvSpPr>
        <p:spPr>
          <a:xfrm>
            <a:off x="3297614"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2" name="Google Shape;402;p44"/>
          <p:cNvSpPr>
            <a:spLocks noGrp="1"/>
          </p:cNvSpPr>
          <p:nvPr>
            <p:ph type="pic" idx="4"/>
          </p:nvPr>
        </p:nvSpPr>
        <p:spPr>
          <a:xfrm>
            <a:off x="6296915"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3" name="Google Shape;403;p44"/>
          <p:cNvSpPr>
            <a:spLocks noGrp="1"/>
          </p:cNvSpPr>
          <p:nvPr>
            <p:ph type="pic" idx="5"/>
          </p:nvPr>
        </p:nvSpPr>
        <p:spPr>
          <a:xfrm>
            <a:off x="9296216"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8530792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itle and Subtitle - Table Chart and Image">
  <p:cSld name="Title and Subtitle - Table Chart and Image">
    <p:spTree>
      <p:nvGrpSpPr>
        <p:cNvPr id="1" name="Shape 404"/>
        <p:cNvGrpSpPr/>
        <p:nvPr/>
      </p:nvGrpSpPr>
      <p:grpSpPr>
        <a:xfrm>
          <a:off x="0" y="0"/>
          <a:ext cx="0" cy="0"/>
          <a:chOff x="0" y="0"/>
          <a:chExt cx="0" cy="0"/>
        </a:xfrm>
      </p:grpSpPr>
      <p:sp>
        <p:nvSpPr>
          <p:cNvPr id="405" name="Google Shape;405;p4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06" name="Google Shape;406;p4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92661B6-C37A-477A-AE1C-DD17F75E954E}" type="datetime1">
              <a:rPr lang="en-US" smtClean="0"/>
              <a:t>2/12/2025</a:t>
            </a:fld>
            <a:endParaRPr lang="en-US"/>
          </a:p>
        </p:txBody>
      </p:sp>
      <p:sp>
        <p:nvSpPr>
          <p:cNvPr id="407" name="Google Shape;407;p4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08" name="Google Shape;408;p4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09" name="Google Shape;409;p4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10" name="Google Shape;410;p45"/>
          <p:cNvSpPr>
            <a:spLocks noGrp="1"/>
          </p:cNvSpPr>
          <p:nvPr>
            <p:ph type="pic" idx="2"/>
          </p:nvPr>
        </p:nvSpPr>
        <p:spPr>
          <a:xfrm>
            <a:off x="8132490" y="2057399"/>
            <a:ext cx="3754711" cy="171001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7041093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1_Title and Sub-tilte">
  <p:cSld name="1_Title and Sub-tilte">
    <p:spTree>
      <p:nvGrpSpPr>
        <p:cNvPr id="1" name="Shape 411"/>
        <p:cNvGrpSpPr/>
        <p:nvPr/>
      </p:nvGrpSpPr>
      <p:grpSpPr>
        <a:xfrm>
          <a:off x="0" y="0"/>
          <a:ext cx="0" cy="0"/>
          <a:chOff x="0" y="0"/>
          <a:chExt cx="0" cy="0"/>
        </a:xfrm>
      </p:grpSpPr>
      <p:sp>
        <p:nvSpPr>
          <p:cNvPr id="412" name="Google Shape;412;p46"/>
          <p:cNvSpPr/>
          <p:nvPr/>
        </p:nvSpPr>
        <p:spPr>
          <a:xfrm>
            <a:off x="304800" y="0"/>
            <a:ext cx="5788152" cy="582672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413" name="Google Shape;413;p46"/>
          <p:cNvSpPr txBox="1">
            <a:spLocks noGrp="1"/>
          </p:cNvSpPr>
          <p:nvPr>
            <p:ph type="title"/>
          </p:nvPr>
        </p:nvSpPr>
        <p:spPr>
          <a:xfrm>
            <a:off x="639192" y="172857"/>
            <a:ext cx="5122416"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4" name="Google Shape;414;p4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138E445-8782-4EE2-9E43-7FC80EFCDB07}" type="datetime1">
              <a:rPr lang="en-US" smtClean="0"/>
              <a:t>2/12/2025</a:t>
            </a:fld>
            <a:endParaRPr lang="en-US"/>
          </a:p>
        </p:txBody>
      </p:sp>
      <p:sp>
        <p:nvSpPr>
          <p:cNvPr id="415" name="Google Shape;415;p4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16" name="Google Shape;416;p4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17" name="Google Shape;417;p46"/>
          <p:cNvSpPr txBox="1">
            <a:spLocks noGrp="1"/>
          </p:cNvSpPr>
          <p:nvPr>
            <p:ph type="body" idx="1"/>
          </p:nvPr>
        </p:nvSpPr>
        <p:spPr>
          <a:xfrm>
            <a:off x="639192" y="1031273"/>
            <a:ext cx="5122416"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418" name="Google Shape;418;p46"/>
          <p:cNvCxnSpPr/>
          <p:nvPr/>
        </p:nvCxnSpPr>
        <p:spPr>
          <a:xfrm>
            <a:off x="716287"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31260309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aptop Mockup 1">
  <p:cSld name="Laptop Mockup 1">
    <p:spTree>
      <p:nvGrpSpPr>
        <p:cNvPr id="1" name="Shape 419"/>
        <p:cNvGrpSpPr/>
        <p:nvPr/>
      </p:nvGrpSpPr>
      <p:grpSpPr>
        <a:xfrm>
          <a:off x="0" y="0"/>
          <a:ext cx="0" cy="0"/>
          <a:chOff x="0" y="0"/>
          <a:chExt cx="0" cy="0"/>
        </a:xfrm>
      </p:grpSpPr>
      <p:sp>
        <p:nvSpPr>
          <p:cNvPr id="420" name="Google Shape;420;p47"/>
          <p:cNvSpPr>
            <a:spLocks noGrp="1"/>
          </p:cNvSpPr>
          <p:nvPr>
            <p:ph type="pic" idx="2"/>
          </p:nvPr>
        </p:nvSpPr>
        <p:spPr>
          <a:xfrm>
            <a:off x="1034461" y="2494195"/>
            <a:ext cx="4426133" cy="27686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1" name="Google Shape;421;p4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2" name="Google Shape;422;p4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665D613-CA39-4EE5-9DBE-9F3D93DA4AD5}" type="datetime1">
              <a:rPr lang="en-US" smtClean="0"/>
              <a:t>2/12/2025</a:t>
            </a:fld>
            <a:endParaRPr lang="en-US"/>
          </a:p>
        </p:txBody>
      </p:sp>
      <p:sp>
        <p:nvSpPr>
          <p:cNvPr id="423" name="Google Shape;423;p4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24" name="Google Shape;424;p4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25" name="Google Shape;425;p47"/>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0135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44A7B0F0-C75D-428B-AFB0-F0453DB6C05C}" type="datetime1">
              <a:rPr lang="en-US" smtClean="0"/>
              <a:t>2/12/2025</a:t>
            </a:fld>
            <a:endParaRPr lang="en-US"/>
          </a:p>
        </p:txBody>
      </p:sp>
      <p:sp>
        <p:nvSpPr>
          <p:cNvPr id="11" name="Footer Placeholder 10"/>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29053540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Desktop Mockup">
  <p:cSld name="Desktop Mockup">
    <p:spTree>
      <p:nvGrpSpPr>
        <p:cNvPr id="1" name="Shape 426"/>
        <p:cNvGrpSpPr/>
        <p:nvPr/>
      </p:nvGrpSpPr>
      <p:grpSpPr>
        <a:xfrm>
          <a:off x="0" y="0"/>
          <a:ext cx="0" cy="0"/>
          <a:chOff x="0" y="0"/>
          <a:chExt cx="0" cy="0"/>
        </a:xfrm>
      </p:grpSpPr>
      <p:sp>
        <p:nvSpPr>
          <p:cNvPr id="427" name="Google Shape;427;p48"/>
          <p:cNvSpPr>
            <a:spLocks noGrp="1"/>
          </p:cNvSpPr>
          <p:nvPr>
            <p:ph type="pic" idx="2"/>
          </p:nvPr>
        </p:nvSpPr>
        <p:spPr>
          <a:xfrm>
            <a:off x="3848100" y="2255520"/>
            <a:ext cx="4495800" cy="25679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8" name="Google Shape;428;p4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9" name="Google Shape;429;p4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6B5BC97-952D-493F-A429-6D1A313C1364}" type="datetime1">
              <a:rPr lang="en-US" smtClean="0"/>
              <a:t>2/12/2025</a:t>
            </a:fld>
            <a:endParaRPr lang="en-US"/>
          </a:p>
        </p:txBody>
      </p:sp>
      <p:sp>
        <p:nvSpPr>
          <p:cNvPr id="430" name="Google Shape;430;p4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31" name="Google Shape;431;p4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32" name="Google Shape;432;p4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575073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Laptop Contrast">
  <p:cSld name="Laptop Contrast">
    <p:spTree>
      <p:nvGrpSpPr>
        <p:cNvPr id="1" name="Shape 433"/>
        <p:cNvGrpSpPr/>
        <p:nvPr/>
      </p:nvGrpSpPr>
      <p:grpSpPr>
        <a:xfrm>
          <a:off x="0" y="0"/>
          <a:ext cx="0" cy="0"/>
          <a:chOff x="0" y="0"/>
          <a:chExt cx="0" cy="0"/>
        </a:xfrm>
      </p:grpSpPr>
      <p:sp>
        <p:nvSpPr>
          <p:cNvPr id="434" name="Google Shape;434;p49"/>
          <p:cNvSpPr>
            <a:spLocks noGrp="1"/>
          </p:cNvSpPr>
          <p:nvPr>
            <p:ph type="pic" idx="2"/>
          </p:nvPr>
        </p:nvSpPr>
        <p:spPr>
          <a:xfrm>
            <a:off x="585790" y="959254"/>
            <a:ext cx="6406935" cy="4007616"/>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435" name="Google Shape;435;p49"/>
          <p:cNvGrpSpPr/>
          <p:nvPr/>
        </p:nvGrpSpPr>
        <p:grpSpPr>
          <a:xfrm>
            <a:off x="304801" y="6126480"/>
            <a:ext cx="11582400" cy="426715"/>
            <a:chOff x="304801" y="6126480"/>
            <a:chExt cx="11582400" cy="426715"/>
          </a:xfrm>
        </p:grpSpPr>
        <p:sp>
          <p:nvSpPr>
            <p:cNvPr id="436" name="Google Shape;436;p4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37" name="Google Shape;437;p4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38" name="Google Shape;438;p4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39" name="Google Shape;439;p4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40" name="Google Shape;440;p4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B12144B-7333-41EE-9412-0B69E45FD019}" type="datetime1">
              <a:rPr lang="en-US" smtClean="0"/>
              <a:t>2/12/2025</a:t>
            </a:fld>
            <a:endParaRPr lang="en-US"/>
          </a:p>
        </p:txBody>
      </p:sp>
      <p:sp>
        <p:nvSpPr>
          <p:cNvPr id="441" name="Google Shape;441;p4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42" name="Google Shape;442;p4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4143332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Phone Contrast">
  <p:cSld name="Phone Contrast">
    <p:spTree>
      <p:nvGrpSpPr>
        <p:cNvPr id="1" name="Shape 443"/>
        <p:cNvGrpSpPr/>
        <p:nvPr/>
      </p:nvGrpSpPr>
      <p:grpSpPr>
        <a:xfrm>
          <a:off x="0" y="0"/>
          <a:ext cx="0" cy="0"/>
          <a:chOff x="0" y="0"/>
          <a:chExt cx="0" cy="0"/>
        </a:xfrm>
      </p:grpSpPr>
      <p:sp>
        <p:nvSpPr>
          <p:cNvPr id="444" name="Google Shape;444;p50"/>
          <p:cNvSpPr>
            <a:spLocks noGrp="1"/>
          </p:cNvSpPr>
          <p:nvPr>
            <p:ph type="pic" idx="2"/>
          </p:nvPr>
        </p:nvSpPr>
        <p:spPr>
          <a:xfrm>
            <a:off x="1817489" y="443883"/>
            <a:ext cx="2445150" cy="519121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445" name="Google Shape;445;p50"/>
          <p:cNvCxnSpPr/>
          <p:nvPr/>
        </p:nvCxnSpPr>
        <p:spPr>
          <a:xfrm>
            <a:off x="6096000"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446" name="Google Shape;446;p50"/>
          <p:cNvGrpSpPr/>
          <p:nvPr/>
        </p:nvGrpSpPr>
        <p:grpSpPr>
          <a:xfrm>
            <a:off x="304801" y="6126480"/>
            <a:ext cx="11582400" cy="426715"/>
            <a:chOff x="304801" y="6126480"/>
            <a:chExt cx="11582400" cy="426715"/>
          </a:xfrm>
        </p:grpSpPr>
        <p:sp>
          <p:nvSpPr>
            <p:cNvPr id="447" name="Google Shape;447;p5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48" name="Google Shape;448;p5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49" name="Google Shape;449;p5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50" name="Google Shape;450;p5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51" name="Google Shape;451;p50"/>
          <p:cNvSpPr txBox="1">
            <a:spLocks noGrp="1"/>
          </p:cNvSpPr>
          <p:nvPr>
            <p:ph type="title"/>
          </p:nvPr>
        </p:nvSpPr>
        <p:spPr>
          <a:xfrm>
            <a:off x="5909552" y="172857"/>
            <a:ext cx="5977647"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2" name="Google Shape;452;p5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8302278-E6DA-47C6-8A10-3BA664135E56}" type="datetime1">
              <a:rPr lang="en-US" smtClean="0"/>
              <a:t>2/12/2025</a:t>
            </a:fld>
            <a:endParaRPr lang="en-US"/>
          </a:p>
        </p:txBody>
      </p:sp>
      <p:sp>
        <p:nvSpPr>
          <p:cNvPr id="453" name="Google Shape;453;p5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54" name="Google Shape;454;p5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55" name="Google Shape;455;p50"/>
          <p:cNvSpPr txBox="1">
            <a:spLocks noGrp="1"/>
          </p:cNvSpPr>
          <p:nvPr>
            <p:ph type="body" idx="1"/>
          </p:nvPr>
        </p:nvSpPr>
        <p:spPr>
          <a:xfrm>
            <a:off x="5909552" y="1031273"/>
            <a:ext cx="5977647"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759306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Phone Mockup">
  <p:cSld name="Phone Mockup">
    <p:spTree>
      <p:nvGrpSpPr>
        <p:cNvPr id="1" name="Shape 456"/>
        <p:cNvGrpSpPr/>
        <p:nvPr/>
      </p:nvGrpSpPr>
      <p:grpSpPr>
        <a:xfrm>
          <a:off x="0" y="0"/>
          <a:ext cx="0" cy="0"/>
          <a:chOff x="0" y="0"/>
          <a:chExt cx="0" cy="0"/>
        </a:xfrm>
      </p:grpSpPr>
      <p:sp>
        <p:nvSpPr>
          <p:cNvPr id="457" name="Google Shape;457;p51"/>
          <p:cNvSpPr>
            <a:spLocks noGrp="1"/>
          </p:cNvSpPr>
          <p:nvPr>
            <p:ph type="pic" idx="2"/>
          </p:nvPr>
        </p:nvSpPr>
        <p:spPr>
          <a:xfrm>
            <a:off x="4959658" y="2175029"/>
            <a:ext cx="2272684" cy="394746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58" name="Google Shape;458;p5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9" name="Google Shape;459;p5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3ADA4C8-0A32-4D4E-BE3A-81ABC5CAE22B}" type="datetime1">
              <a:rPr lang="en-US" smtClean="0"/>
              <a:t>2/12/2025</a:t>
            </a:fld>
            <a:endParaRPr lang="en-US"/>
          </a:p>
        </p:txBody>
      </p:sp>
      <p:sp>
        <p:nvSpPr>
          <p:cNvPr id="460" name="Google Shape;460;p5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61" name="Google Shape;461;p5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62" name="Google Shape;462;p5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890890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3"/>
        <p:cNvGrpSpPr/>
        <p:nvPr/>
      </p:nvGrpSpPr>
      <p:grpSpPr>
        <a:xfrm>
          <a:off x="0" y="0"/>
          <a:ext cx="0" cy="0"/>
          <a:chOff x="0" y="0"/>
          <a:chExt cx="0" cy="0"/>
        </a:xfrm>
      </p:grpSpPr>
      <p:grpSp>
        <p:nvGrpSpPr>
          <p:cNvPr id="464" name="Google Shape;464;p52"/>
          <p:cNvGrpSpPr/>
          <p:nvPr/>
        </p:nvGrpSpPr>
        <p:grpSpPr>
          <a:xfrm>
            <a:off x="304801" y="6126480"/>
            <a:ext cx="11582400" cy="426715"/>
            <a:chOff x="304801" y="6126480"/>
            <a:chExt cx="11582400" cy="426715"/>
          </a:xfrm>
        </p:grpSpPr>
        <p:sp>
          <p:nvSpPr>
            <p:cNvPr id="465" name="Google Shape;465;p52"/>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66" name="Google Shape;466;p52"/>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67" name="Google Shape;467;p52"/>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68" name="Google Shape;468;p52"/>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69" name="Google Shape;469;p5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FDC59F5-3B33-4256-B60E-B204C27A0DAD}" type="datetime1">
              <a:rPr lang="en-US" smtClean="0"/>
              <a:t>2/12/2025</a:t>
            </a:fld>
            <a:endParaRPr lang="en-US"/>
          </a:p>
        </p:txBody>
      </p:sp>
      <p:sp>
        <p:nvSpPr>
          <p:cNvPr id="470" name="Google Shape;470;p5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71" name="Google Shape;471;p5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641762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472"/>
        <p:cNvGrpSpPr/>
        <p:nvPr/>
      </p:nvGrpSpPr>
      <p:grpSpPr>
        <a:xfrm>
          <a:off x="0" y="0"/>
          <a:ext cx="0" cy="0"/>
          <a:chOff x="0" y="0"/>
          <a:chExt cx="0" cy="0"/>
        </a:xfrm>
      </p:grpSpPr>
      <p:sp>
        <p:nvSpPr>
          <p:cNvPr id="473" name="Google Shape;473;p53"/>
          <p:cNvSpPr txBox="1">
            <a:spLocks noGrp="1"/>
          </p:cNvSpPr>
          <p:nvPr>
            <p:ph type="ctrTitle"/>
          </p:nvPr>
        </p:nvSpPr>
        <p:spPr>
          <a:xfrm>
            <a:off x="415611" y="992767"/>
            <a:ext cx="11360700" cy="27369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6900"/>
              <a:buNone/>
              <a:defRPr sz="69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a:r>
              <a:rPr lang="en-US"/>
              <a:t>Click to edit Master title style</a:t>
            </a:r>
            <a:endParaRPr/>
          </a:p>
        </p:txBody>
      </p:sp>
      <p:sp>
        <p:nvSpPr>
          <p:cNvPr id="474" name="Google Shape;474;p53"/>
          <p:cNvSpPr txBox="1">
            <a:spLocks noGrp="1"/>
          </p:cNvSpPr>
          <p:nvPr>
            <p:ph type="subTitle" idx="1"/>
          </p:nvPr>
        </p:nvSpPr>
        <p:spPr>
          <a:xfrm>
            <a:off x="415600" y="3778833"/>
            <a:ext cx="11360700" cy="1056900"/>
          </a:xfrm>
          <a:prstGeom prst="rect">
            <a:avLst/>
          </a:prstGeom>
        </p:spPr>
        <p:txBody>
          <a:bodyPr spcFirstLastPara="1" wrap="square" lIns="91425" tIns="45700" rIns="91425" bIns="45700" anchor="t" anchorCtr="0">
            <a:noAutofit/>
          </a:bodyPr>
          <a:lstStyle>
            <a:lvl1pPr lvl="0" algn="ctr" rtl="0">
              <a:lnSpc>
                <a:spcPct val="100000"/>
              </a:lnSpc>
              <a:spcBef>
                <a:spcPts val="600"/>
              </a:spcBef>
              <a:spcAft>
                <a:spcPts val="0"/>
              </a:spcAft>
              <a:buSzPts val="3700"/>
              <a:buNone/>
              <a:defRPr sz="3700"/>
            </a:lvl1pPr>
            <a:lvl2pPr lvl="1" algn="ctr" rtl="0">
              <a:lnSpc>
                <a:spcPct val="100000"/>
              </a:lnSpc>
              <a:spcBef>
                <a:spcPts val="600"/>
              </a:spcBef>
              <a:spcAft>
                <a:spcPts val="0"/>
              </a:spcAft>
              <a:buSzPts val="3700"/>
              <a:buNone/>
              <a:defRPr sz="3700"/>
            </a:lvl2pPr>
            <a:lvl3pPr lvl="2" algn="ctr" rtl="0">
              <a:lnSpc>
                <a:spcPct val="100000"/>
              </a:lnSpc>
              <a:spcBef>
                <a:spcPts val="600"/>
              </a:spcBef>
              <a:spcAft>
                <a:spcPts val="0"/>
              </a:spcAft>
              <a:buSzPts val="3700"/>
              <a:buNone/>
              <a:defRPr sz="3700"/>
            </a:lvl3pPr>
            <a:lvl4pPr lvl="3" algn="ctr" rtl="0">
              <a:lnSpc>
                <a:spcPct val="100000"/>
              </a:lnSpc>
              <a:spcBef>
                <a:spcPts val="600"/>
              </a:spcBef>
              <a:spcAft>
                <a:spcPts val="0"/>
              </a:spcAft>
              <a:buSzPts val="3700"/>
              <a:buNone/>
              <a:defRPr sz="3700"/>
            </a:lvl4pPr>
            <a:lvl5pPr lvl="4" algn="ctr" rtl="0">
              <a:lnSpc>
                <a:spcPct val="100000"/>
              </a:lnSpc>
              <a:spcBef>
                <a:spcPts val="600"/>
              </a:spcBef>
              <a:spcAft>
                <a:spcPts val="0"/>
              </a:spcAft>
              <a:buSzPts val="3700"/>
              <a:buNone/>
              <a:defRPr sz="3700"/>
            </a:lvl5pPr>
            <a:lvl6pPr lvl="5" algn="ctr" rtl="0">
              <a:lnSpc>
                <a:spcPct val="100000"/>
              </a:lnSpc>
              <a:spcBef>
                <a:spcPts val="500"/>
              </a:spcBef>
              <a:spcAft>
                <a:spcPts val="0"/>
              </a:spcAft>
              <a:buSzPts val="3700"/>
              <a:buNone/>
              <a:defRPr sz="3700"/>
            </a:lvl6pPr>
            <a:lvl7pPr lvl="6" algn="ctr" rtl="0">
              <a:lnSpc>
                <a:spcPct val="100000"/>
              </a:lnSpc>
              <a:spcBef>
                <a:spcPts val="500"/>
              </a:spcBef>
              <a:spcAft>
                <a:spcPts val="0"/>
              </a:spcAft>
              <a:buSzPts val="3700"/>
              <a:buNone/>
              <a:defRPr sz="3700"/>
            </a:lvl7pPr>
            <a:lvl8pPr lvl="7" algn="ctr" rtl="0">
              <a:lnSpc>
                <a:spcPct val="100000"/>
              </a:lnSpc>
              <a:spcBef>
                <a:spcPts val="500"/>
              </a:spcBef>
              <a:spcAft>
                <a:spcPts val="0"/>
              </a:spcAft>
              <a:buSzPts val="3700"/>
              <a:buNone/>
              <a:defRPr sz="3700"/>
            </a:lvl8pPr>
            <a:lvl9pPr lvl="8" algn="ctr" rtl="0">
              <a:lnSpc>
                <a:spcPct val="100000"/>
              </a:lnSpc>
              <a:spcBef>
                <a:spcPts val="500"/>
              </a:spcBef>
              <a:spcAft>
                <a:spcPts val="0"/>
              </a:spcAft>
              <a:buSzPts val="3700"/>
              <a:buNone/>
              <a:defRPr sz="3700"/>
            </a:lvl9pPr>
          </a:lstStyle>
          <a:p>
            <a:r>
              <a:rPr lang="en-US"/>
              <a:t>Click to edit Master subtitle style</a:t>
            </a:r>
            <a:endParaRPr/>
          </a:p>
        </p:txBody>
      </p:sp>
      <p:sp>
        <p:nvSpPr>
          <p:cNvPr id="475" name="Google Shape;475;p53"/>
          <p:cNvSpPr txBox="1">
            <a:spLocks noGrp="1"/>
          </p:cNvSpPr>
          <p:nvPr>
            <p:ph type="sldNum" idx="12"/>
          </p:nvPr>
        </p:nvSpPr>
        <p:spPr>
          <a:xfrm>
            <a:off x="11296610" y="6217622"/>
            <a:ext cx="731700" cy="5247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31967777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476"/>
        <p:cNvGrpSpPr/>
        <p:nvPr/>
      </p:nvGrpSpPr>
      <p:grpSpPr>
        <a:xfrm>
          <a:off x="0" y="0"/>
          <a:ext cx="0" cy="0"/>
          <a:chOff x="0" y="0"/>
          <a:chExt cx="0" cy="0"/>
        </a:xfrm>
      </p:grpSpPr>
      <p:sp>
        <p:nvSpPr>
          <p:cNvPr id="477" name="Google Shape;477;p54"/>
          <p:cNvSpPr txBox="1">
            <a:spLocks noGrp="1"/>
          </p:cNvSpPr>
          <p:nvPr>
            <p:ph type="title"/>
          </p:nvPr>
        </p:nvSpPr>
        <p:spPr>
          <a:xfrm>
            <a:off x="417094" y="304800"/>
            <a:ext cx="10515600" cy="597400"/>
          </a:xfrm>
          <a:prstGeom prst="rect">
            <a:avLst/>
          </a:prstGeom>
          <a:noFill/>
          <a:ln>
            <a:noFill/>
          </a:ln>
        </p:spPr>
        <p:txBody>
          <a:bodyPr spcFirstLastPara="1" wrap="square" lIns="121900" tIns="60925" rIns="121900" bIns="60925" anchor="ctr" anchorCtr="0">
            <a:noAutofit/>
          </a:bodyPr>
          <a:lstStyle>
            <a:lvl1pPr lvl="0" algn="l" rtl="0">
              <a:lnSpc>
                <a:spcPct val="90000"/>
              </a:lnSpc>
              <a:spcBef>
                <a:spcPts val="0"/>
              </a:spcBef>
              <a:spcAft>
                <a:spcPts val="0"/>
              </a:spcAft>
              <a:buClr>
                <a:schemeClr val="dk1"/>
              </a:buClr>
              <a:buSzPts val="2400"/>
              <a:buNone/>
              <a:defRPr sz="3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478" name="Google Shape;478;p54"/>
          <p:cNvSpPr txBox="1">
            <a:spLocks noGrp="1"/>
          </p:cNvSpPr>
          <p:nvPr>
            <p:ph type="body" idx="1"/>
          </p:nvPr>
        </p:nvSpPr>
        <p:spPr>
          <a:xfrm>
            <a:off x="417094" y="1163888"/>
            <a:ext cx="10515600" cy="4351200"/>
          </a:xfrm>
          <a:prstGeom prst="rect">
            <a:avLst/>
          </a:prstGeom>
          <a:noFill/>
          <a:ln>
            <a:noFill/>
          </a:ln>
        </p:spPr>
        <p:txBody>
          <a:bodyPr spcFirstLastPara="1" wrap="square" lIns="121900" tIns="60925" rIns="121900" bIns="60925" anchor="t" anchorCtr="0">
            <a:noAutofit/>
          </a:bodyPr>
          <a:lstStyle>
            <a:lvl1pPr marL="457200" lvl="0" indent="-381000" algn="l" rtl="0">
              <a:lnSpc>
                <a:spcPct val="90000"/>
              </a:lnSpc>
              <a:spcBef>
                <a:spcPts val="1000"/>
              </a:spcBef>
              <a:spcAft>
                <a:spcPts val="0"/>
              </a:spcAft>
              <a:buClr>
                <a:schemeClr val="dk1"/>
              </a:buClr>
              <a:buSzPts val="2400"/>
              <a:buChar char="•"/>
              <a:defRPr>
                <a:solidFill>
                  <a:schemeClr val="tx1"/>
                </a:solidFill>
              </a:defRPr>
            </a:lvl1pPr>
            <a:lvl2pPr marL="914400" lvl="1" indent="-381000" algn="l" rtl="0">
              <a:lnSpc>
                <a:spcPct val="90000"/>
              </a:lnSpc>
              <a:spcBef>
                <a:spcPts val="600"/>
              </a:spcBef>
              <a:spcAft>
                <a:spcPts val="0"/>
              </a:spcAft>
              <a:buClr>
                <a:schemeClr val="dk1"/>
              </a:buClr>
              <a:buSzPts val="2400"/>
              <a:buChar char="•"/>
              <a:defRPr/>
            </a:lvl2pPr>
            <a:lvl3pPr marL="1371600" lvl="2" indent="-381000" algn="l" rtl="0">
              <a:lnSpc>
                <a:spcPct val="90000"/>
              </a:lnSpc>
              <a:spcBef>
                <a:spcPts val="600"/>
              </a:spcBef>
              <a:spcAft>
                <a:spcPts val="0"/>
              </a:spcAft>
              <a:buClr>
                <a:schemeClr val="dk1"/>
              </a:buClr>
              <a:buSzPts val="2400"/>
              <a:buChar char="•"/>
              <a:defRPr/>
            </a:lvl3pPr>
            <a:lvl4pPr marL="1828800" lvl="3" indent="-381000" algn="l" rtl="0">
              <a:lnSpc>
                <a:spcPct val="90000"/>
              </a:lnSpc>
              <a:spcBef>
                <a:spcPts val="600"/>
              </a:spcBef>
              <a:spcAft>
                <a:spcPts val="0"/>
              </a:spcAft>
              <a:buClr>
                <a:schemeClr val="dk1"/>
              </a:buClr>
              <a:buSzPts val="2400"/>
              <a:buChar char="•"/>
              <a:defRPr/>
            </a:lvl4pPr>
            <a:lvl5pPr marL="2286000" lvl="4" indent="-381000" algn="l" rtl="0">
              <a:lnSpc>
                <a:spcPct val="90000"/>
              </a:lnSpc>
              <a:spcBef>
                <a:spcPts val="600"/>
              </a:spcBef>
              <a:spcAft>
                <a:spcPts val="0"/>
              </a:spcAft>
              <a:buClr>
                <a:schemeClr val="dk1"/>
              </a:buClr>
              <a:buSzPts val="2400"/>
              <a:buChar char="•"/>
              <a:defRPr/>
            </a:lvl5pPr>
            <a:lvl6pPr marL="2743200" lvl="5" indent="-381000" algn="l" rtl="0">
              <a:lnSpc>
                <a:spcPct val="90000"/>
              </a:lnSpc>
              <a:spcBef>
                <a:spcPts val="600"/>
              </a:spcBef>
              <a:spcAft>
                <a:spcPts val="0"/>
              </a:spcAft>
              <a:buClr>
                <a:schemeClr val="dk1"/>
              </a:buClr>
              <a:buSzPts val="2400"/>
              <a:buChar char="•"/>
              <a:defRPr/>
            </a:lvl6pPr>
            <a:lvl7pPr marL="3200400" lvl="6" indent="-381000" algn="l" rtl="0">
              <a:lnSpc>
                <a:spcPct val="90000"/>
              </a:lnSpc>
              <a:spcBef>
                <a:spcPts val="500"/>
              </a:spcBef>
              <a:spcAft>
                <a:spcPts val="0"/>
              </a:spcAft>
              <a:buClr>
                <a:schemeClr val="dk1"/>
              </a:buClr>
              <a:buSzPts val="2400"/>
              <a:buChar char="•"/>
              <a:defRPr/>
            </a:lvl7pPr>
            <a:lvl8pPr marL="3657600" lvl="7" indent="-381000" algn="l" rtl="0">
              <a:lnSpc>
                <a:spcPct val="90000"/>
              </a:lnSpc>
              <a:spcBef>
                <a:spcPts val="500"/>
              </a:spcBef>
              <a:spcAft>
                <a:spcPts val="0"/>
              </a:spcAft>
              <a:buClr>
                <a:schemeClr val="dk1"/>
              </a:buClr>
              <a:buSzPts val="2400"/>
              <a:buChar char="•"/>
              <a:defRPr/>
            </a:lvl8pPr>
            <a:lvl9pPr marL="4114800" lvl="8" indent="-381000" algn="l" rtl="0">
              <a:lnSpc>
                <a:spcPct val="90000"/>
              </a:lnSpc>
              <a:spcBef>
                <a:spcPts val="500"/>
              </a:spcBef>
              <a:spcAft>
                <a:spcPts val="0"/>
              </a:spcAft>
              <a:buClr>
                <a:schemeClr val="dk1"/>
              </a:buClr>
              <a:buSzPts val="2400"/>
              <a:buChar char="•"/>
              <a:defRPr/>
            </a:lvl9pPr>
          </a:lstStyle>
          <a:p>
            <a:pPr lvl="0"/>
            <a:r>
              <a:rPr lang="en-US"/>
              <a:t>Edit Master text styles</a:t>
            </a:r>
          </a:p>
        </p:txBody>
      </p:sp>
      <p:sp>
        <p:nvSpPr>
          <p:cNvPr id="479" name="Google Shape;479;p54"/>
          <p:cNvSpPr txBox="1">
            <a:spLocks noGrp="1"/>
          </p:cNvSpPr>
          <p:nvPr>
            <p:ph type="dt" idx="10"/>
          </p:nvPr>
        </p:nvSpPr>
        <p:spPr>
          <a:xfrm>
            <a:off x="838200" y="6152004"/>
            <a:ext cx="2743200" cy="365100"/>
          </a:xfrm>
          <a:prstGeom prst="rect">
            <a:avLst/>
          </a:prstGeom>
          <a:noFill/>
          <a:ln>
            <a:noFill/>
          </a:ln>
        </p:spPr>
        <p:txBody>
          <a:bodyPr spcFirstLastPara="1" wrap="square" lIns="121900" tIns="60925" rIns="121900" bIns="6092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fld id="{42470E3D-9BA2-4B4F-9CAD-E96D04D15CF8}" type="datetime1">
              <a:rPr lang="en-US" smtClean="0"/>
              <a:t>2/12/2025</a:t>
            </a:fld>
            <a:endParaRPr lang="en-US"/>
          </a:p>
        </p:txBody>
      </p:sp>
      <p:sp>
        <p:nvSpPr>
          <p:cNvPr id="480" name="Google Shape;480;p54"/>
          <p:cNvSpPr txBox="1">
            <a:spLocks noGrp="1"/>
          </p:cNvSpPr>
          <p:nvPr>
            <p:ph type="ftr" idx="11"/>
          </p:nvPr>
        </p:nvSpPr>
        <p:spPr>
          <a:xfrm>
            <a:off x="4038600" y="6152004"/>
            <a:ext cx="4114800" cy="365100"/>
          </a:xfrm>
          <a:prstGeom prst="rect">
            <a:avLst/>
          </a:prstGeom>
          <a:noFill/>
          <a:ln>
            <a:noFill/>
          </a:ln>
        </p:spPr>
        <p:txBody>
          <a:bodyPr spcFirstLastPara="1" wrap="square" lIns="121900" tIns="60925" rIns="121900" bIns="6092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r>
              <a:rPr lang="en-US"/>
              <a:t>RICAS and NGSA Test Administrator Core Training Presentation</a:t>
            </a:r>
          </a:p>
        </p:txBody>
      </p:sp>
      <p:sp>
        <p:nvSpPr>
          <p:cNvPr id="481" name="Google Shape;481;p54"/>
          <p:cNvSpPr txBox="1">
            <a:spLocks noGrp="1"/>
          </p:cNvSpPr>
          <p:nvPr>
            <p:ph type="sldNum" idx="12"/>
          </p:nvPr>
        </p:nvSpPr>
        <p:spPr>
          <a:xfrm>
            <a:off x="9553074" y="6152004"/>
            <a:ext cx="890337" cy="365100"/>
          </a:xfrm>
          <a:prstGeom prst="rect">
            <a:avLst/>
          </a:prstGeom>
          <a:noFill/>
          <a:ln>
            <a:noFill/>
          </a:ln>
        </p:spPr>
        <p:txBody>
          <a:bodyPr spcFirstLastPara="1" wrap="square" lIns="121900" tIns="60925" rIns="121900" bIns="60925" anchor="ctr" anchorCtr="0">
            <a:noAutofit/>
          </a:bodyPr>
          <a:lstStyle>
            <a:lvl1pPr marL="0" lvl="0" indent="0" algn="ctr" rtl="0">
              <a:spcBef>
                <a:spcPts val="0"/>
              </a:spcBef>
              <a:buNone/>
              <a:defRPr sz="1200"/>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E3A0F8C9-0536-44E3-92CA-2798A712B5A8}" type="slidenum">
              <a:rPr lang="en-US" smtClean="0"/>
              <a:pPr/>
              <a:t>‹#›</a:t>
            </a:fld>
            <a:endParaRPr lang="en-US"/>
          </a:p>
        </p:txBody>
      </p:sp>
    </p:spTree>
    <p:extLst>
      <p:ext uri="{BB962C8B-B14F-4D97-AF65-F5344CB8AC3E}">
        <p14:creationId xmlns:p14="http://schemas.microsoft.com/office/powerpoint/2010/main" val="16686300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Paragraphs">
  <p:cSld name="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1698166-569B-4D32-B34A-3A042C5A2770}" type="datetime1">
              <a:rPr lang="en-US" smtClean="0"/>
              <a:t>2/12/2025</a:t>
            </a:fld>
            <a:endParaRPr lang="en-US"/>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0304377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ransition 1" type="secHead">
  <p:cSld name="Transition 1">
    <p:spTree>
      <p:nvGrpSpPr>
        <p:cNvPr id="1" name="Shape 36"/>
        <p:cNvGrpSpPr/>
        <p:nvPr/>
      </p:nvGrpSpPr>
      <p:grpSpPr>
        <a:xfrm>
          <a:off x="0" y="0"/>
          <a:ext cx="0" cy="0"/>
          <a:chOff x="0" y="0"/>
          <a:chExt cx="0" cy="0"/>
        </a:xfrm>
      </p:grpSpPr>
      <p:sp>
        <p:nvSpPr>
          <p:cNvPr id="37" name="Google Shape;37;p4"/>
          <p:cNvSpPr/>
          <p:nvPr/>
        </p:nvSpPr>
        <p:spPr>
          <a:xfrm>
            <a:off x="304800" y="304800"/>
            <a:ext cx="11582400" cy="6248400"/>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3737DD"/>
              </a:solidFill>
              <a:latin typeface="Calibri"/>
              <a:ea typeface="Calibri"/>
              <a:cs typeface="Calibri"/>
              <a:sym typeface="Calibri"/>
            </a:endParaRPr>
          </a:p>
        </p:txBody>
      </p:sp>
      <p:cxnSp>
        <p:nvCxnSpPr>
          <p:cNvPr id="38" name="Google Shape;38;p4"/>
          <p:cNvCxnSpPr/>
          <p:nvPr/>
        </p:nvCxnSpPr>
        <p:spPr>
          <a:xfrm>
            <a:off x="5797019" y="3429000"/>
            <a:ext cx="597962" cy="0"/>
          </a:xfrm>
          <a:prstGeom prst="straightConnector1">
            <a:avLst/>
          </a:prstGeom>
          <a:noFill/>
          <a:ln w="76200" cap="flat" cmpd="sng">
            <a:solidFill>
              <a:srgbClr val="EC5153"/>
            </a:solidFill>
            <a:prstDash val="solid"/>
            <a:miter lim="800000"/>
            <a:headEnd type="none" w="sm" len="sm"/>
            <a:tailEnd type="none" w="sm" len="sm"/>
          </a:ln>
        </p:spPr>
      </p:cxnSp>
      <p:sp>
        <p:nvSpPr>
          <p:cNvPr id="39" name="Google Shape;39;p4"/>
          <p:cNvSpPr/>
          <p:nvPr/>
        </p:nvSpPr>
        <p:spPr>
          <a:xfrm>
            <a:off x="5639445" y="5895975"/>
            <a:ext cx="913111" cy="413727"/>
          </a:xfrm>
          <a:prstGeom prst="rect">
            <a:avLst/>
          </a:prstGeom>
          <a:solidFill>
            <a:srgbClr val="EC515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b="0" i="0" u="none" strike="noStrike" cap="none">
              <a:solidFill>
                <a:srgbClr val="FFFFFF"/>
              </a:solidFill>
              <a:latin typeface="Calibri"/>
              <a:ea typeface="Calibri"/>
              <a:cs typeface="Calibri"/>
              <a:sym typeface="Calibri"/>
            </a:endParaRPr>
          </a:p>
        </p:txBody>
      </p:sp>
      <p:pic>
        <p:nvPicPr>
          <p:cNvPr id="40" name="Google Shape;40;p4"/>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41" name="Google Shape;41;p4"/>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4"/>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43" name="Google Shape;43;p4"/>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
        <p:nvSpPr>
          <p:cNvPr id="44" name="Google Shape;44;p4"/>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155742879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exts and Image on the Right 2">
  <p:cSld name="Texts and Image on the Right 2">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304800" y="172857"/>
            <a:ext cx="54833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2" name="Google Shape;52;p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2CDEB65-B0ED-44BA-BB8B-D9E77B236BA7}" type="datetime1">
              <a:rPr lang="en-US" smtClean="0"/>
              <a:t>2/12/2025</a:t>
            </a:fld>
            <a:endParaRPr lang="en-US"/>
          </a:p>
        </p:txBody>
      </p:sp>
      <p:sp>
        <p:nvSpPr>
          <p:cNvPr id="53" name="Google Shape;53;p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54" name="Google Shape;54;p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55" name="Google Shape;55;p6"/>
          <p:cNvSpPr txBox="1">
            <a:spLocks noGrp="1"/>
          </p:cNvSpPr>
          <p:nvPr>
            <p:ph type="body" idx="1"/>
          </p:nvPr>
        </p:nvSpPr>
        <p:spPr>
          <a:xfrm>
            <a:off x="304800" y="1031273"/>
            <a:ext cx="548335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6" name="Google Shape;56;p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7" name="Google Shape;57;p6"/>
          <p:cNvSpPr>
            <a:spLocks noGrp="1"/>
          </p:cNvSpPr>
          <p:nvPr>
            <p:ph type="pic" idx="3"/>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47576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1BB0031F-F8F8-48D0-B6B6-845147AD0713}" type="datetime1">
              <a:rPr lang="en-US" smtClean="0"/>
              <a:t>2/12/2025</a:t>
            </a:fld>
            <a:endParaRPr lang="en-US"/>
          </a:p>
        </p:txBody>
      </p:sp>
      <p:sp>
        <p:nvSpPr>
          <p:cNvPr id="7" name="Footer Placeholder 6"/>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97224696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7"/>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61" name="Google Shape;61;p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6F8A66D-B167-43CC-911C-44AE936D351B}" type="datetime1">
              <a:rPr lang="en-US" smtClean="0"/>
              <a:t>2/12/2025</a:t>
            </a:fld>
            <a:endParaRPr lang="en-US"/>
          </a:p>
        </p:txBody>
      </p:sp>
      <p:sp>
        <p:nvSpPr>
          <p:cNvPr id="62" name="Google Shape;62;p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63" name="Google Shape;63;p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64" name="Google Shape;64;p7"/>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630845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ransition 4">
  <p:cSld name="Transition 4">
    <p:spTree>
      <p:nvGrpSpPr>
        <p:cNvPr id="1" name="Shape 91"/>
        <p:cNvGrpSpPr/>
        <p:nvPr/>
      </p:nvGrpSpPr>
      <p:grpSpPr>
        <a:xfrm>
          <a:off x="0" y="0"/>
          <a:ext cx="0" cy="0"/>
          <a:chOff x="0" y="0"/>
          <a:chExt cx="0" cy="0"/>
        </a:xfrm>
      </p:grpSpPr>
      <p:sp>
        <p:nvSpPr>
          <p:cNvPr id="92" name="Google Shape;92;p11"/>
          <p:cNvSpPr/>
          <p:nvPr/>
        </p:nvSpPr>
        <p:spPr>
          <a:xfrm>
            <a:off x="304800" y="304800"/>
            <a:ext cx="11582400" cy="6248400"/>
          </a:xfrm>
          <a:prstGeom prst="rect">
            <a:avLst/>
          </a:prstGeom>
          <a:solidFill>
            <a:srgbClr val="FFC70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737DD"/>
              </a:solidFill>
              <a:latin typeface="Calibri"/>
              <a:ea typeface="Calibri"/>
              <a:cs typeface="Calibri"/>
              <a:sym typeface="Calibri"/>
            </a:endParaRPr>
          </a:p>
        </p:txBody>
      </p:sp>
      <p:cxnSp>
        <p:nvCxnSpPr>
          <p:cNvPr id="93" name="Google Shape;93;p11"/>
          <p:cNvCxnSpPr/>
          <p:nvPr/>
        </p:nvCxnSpPr>
        <p:spPr>
          <a:xfrm>
            <a:off x="5797019" y="3429000"/>
            <a:ext cx="597962" cy="0"/>
          </a:xfrm>
          <a:prstGeom prst="straightConnector1">
            <a:avLst/>
          </a:prstGeom>
          <a:noFill/>
          <a:ln w="76200" cap="flat" cmpd="sng">
            <a:solidFill>
              <a:schemeClr val="accent5"/>
            </a:solidFill>
            <a:prstDash val="solid"/>
            <a:miter lim="800000"/>
            <a:headEnd type="none" w="sm" len="sm"/>
            <a:tailEnd type="none" w="sm" len="sm"/>
          </a:ln>
        </p:spPr>
      </p:cxnSp>
      <p:sp>
        <p:nvSpPr>
          <p:cNvPr id="94" name="Google Shape;94;p11"/>
          <p:cNvSpPr/>
          <p:nvPr/>
        </p:nvSpPr>
        <p:spPr>
          <a:xfrm>
            <a:off x="5639445" y="5895975"/>
            <a:ext cx="913111" cy="413727"/>
          </a:xfrm>
          <a:prstGeom prst="rect">
            <a:avLst/>
          </a:pr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a:solidFill>
                <a:srgbClr val="FFFFFF"/>
              </a:solidFill>
              <a:latin typeface="Calibri"/>
              <a:ea typeface="Calibri"/>
              <a:cs typeface="Calibri"/>
              <a:sym typeface="Calibri"/>
            </a:endParaRPr>
          </a:p>
        </p:txBody>
      </p:sp>
      <p:pic>
        <p:nvPicPr>
          <p:cNvPr id="95" name="Google Shape;95;p11"/>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96" name="Google Shape;96;p11"/>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7" name="Google Shape;97;p11"/>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98" name="Google Shape;98;p11"/>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99" name="Google Shape;99;p11"/>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21472754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wo Columns Paragraphs">
  <p:cSld name="Two Columns Paragraphs">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2" name="Google Shape;102;p1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BE65DBD-5DB5-43F7-A7C7-138E2F5C108F}" type="datetime1">
              <a:rPr lang="en-US" smtClean="0"/>
              <a:t>2/12/2025</a:t>
            </a:fld>
            <a:endParaRPr lang="en-US"/>
          </a:p>
        </p:txBody>
      </p:sp>
      <p:sp>
        <p:nvSpPr>
          <p:cNvPr id="103" name="Google Shape;103;p1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04" name="Google Shape;104;p1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05" name="Google Shape;105;p1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06" name="Google Shape;106;p12"/>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5876170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Three Columns Paragraphs">
  <p:cSld name="Three Columns Paragraphs">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9" name="Google Shape;109;p1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A0B2420-9255-46FC-ADB3-421C18F22863}" type="datetime1">
              <a:rPr lang="en-US" smtClean="0"/>
              <a:t>2/12/2025</a:t>
            </a:fld>
            <a:endParaRPr lang="en-US"/>
          </a:p>
        </p:txBody>
      </p:sp>
      <p:sp>
        <p:nvSpPr>
          <p:cNvPr id="110" name="Google Shape;110;p1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11" name="Google Shape;111;p1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2" name="Google Shape;112;p1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13" name="Google Shape;113;p1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1259526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Bullet Points">
  <p:cSld name="Bullet Points">
    <p:spTree>
      <p:nvGrpSpPr>
        <p:cNvPr id="1" name="Shape 114"/>
        <p:cNvGrpSpPr/>
        <p:nvPr/>
      </p:nvGrpSpPr>
      <p:grpSpPr>
        <a:xfrm>
          <a:off x="0" y="0"/>
          <a:ext cx="0" cy="0"/>
          <a:chOff x="0" y="0"/>
          <a:chExt cx="0" cy="0"/>
        </a:xfrm>
      </p:grpSpPr>
      <p:sp>
        <p:nvSpPr>
          <p:cNvPr id="115" name="Google Shape;115;p1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6" name="Google Shape;116;p1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FA88537-99C2-486C-ACCA-A3877CB995DE}" type="datetime1">
              <a:rPr lang="en-US" smtClean="0"/>
              <a:t>2/12/2025</a:t>
            </a:fld>
            <a:endParaRPr lang="en-US"/>
          </a:p>
        </p:txBody>
      </p:sp>
      <p:sp>
        <p:nvSpPr>
          <p:cNvPr id="117" name="Google Shape;117;p1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18" name="Google Shape;118;p1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9" name="Google Shape;119;p1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0" name="Google Shape;120;p14"/>
          <p:cNvSpPr txBox="1">
            <a:spLocks noGrp="1"/>
          </p:cNvSpPr>
          <p:nvPr>
            <p:ph type="body" idx="2"/>
          </p:nvPr>
        </p:nvSpPr>
        <p:spPr>
          <a:xfrm>
            <a:off x="304800" y="2085975"/>
            <a:ext cx="1158240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280827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Two Columns Bullet Points">
  <p:cSld name="Two Columns Bullet Points">
    <p:spTree>
      <p:nvGrpSpPr>
        <p:cNvPr id="1" name="Shape 121"/>
        <p:cNvGrpSpPr/>
        <p:nvPr/>
      </p:nvGrpSpPr>
      <p:grpSpPr>
        <a:xfrm>
          <a:off x="0" y="0"/>
          <a:ext cx="0" cy="0"/>
          <a:chOff x="0" y="0"/>
          <a:chExt cx="0" cy="0"/>
        </a:xfrm>
      </p:grpSpPr>
      <p:sp>
        <p:nvSpPr>
          <p:cNvPr id="122" name="Google Shape;122;p1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3" name="Google Shape;123;p1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A23AEDE-CDBE-40B2-BE34-83F13D48550A}" type="datetime1">
              <a:rPr lang="en-US" smtClean="0"/>
              <a:t>2/12/2025</a:t>
            </a:fld>
            <a:endParaRPr lang="en-US"/>
          </a:p>
        </p:txBody>
      </p:sp>
      <p:sp>
        <p:nvSpPr>
          <p:cNvPr id="124" name="Google Shape;124;p1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25" name="Google Shape;125;p1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26" name="Google Shape;126;p1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7" name="Google Shape;127;p15"/>
          <p:cNvSpPr txBox="1">
            <a:spLocks noGrp="1"/>
          </p:cNvSpPr>
          <p:nvPr>
            <p:ph type="body" idx="2"/>
          </p:nvPr>
        </p:nvSpPr>
        <p:spPr>
          <a:xfrm>
            <a:off x="304800" y="2085975"/>
            <a:ext cx="554355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8" name="Google Shape;128;p15"/>
          <p:cNvSpPr txBox="1">
            <a:spLocks noGrp="1"/>
          </p:cNvSpPr>
          <p:nvPr>
            <p:ph type="body" idx="3"/>
          </p:nvPr>
        </p:nvSpPr>
        <p:spPr>
          <a:xfrm>
            <a:off x="6340602" y="2085975"/>
            <a:ext cx="5546598"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6949703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Texts and Image on the Right 1">
  <p:cSld name="Texts and Image on the Right 1">
    <p:spTree>
      <p:nvGrpSpPr>
        <p:cNvPr id="1" name="Shape 129"/>
        <p:cNvGrpSpPr/>
        <p:nvPr/>
      </p:nvGrpSpPr>
      <p:grpSpPr>
        <a:xfrm>
          <a:off x="0" y="0"/>
          <a:ext cx="0" cy="0"/>
          <a:chOff x="0" y="0"/>
          <a:chExt cx="0" cy="0"/>
        </a:xfrm>
      </p:grpSpPr>
      <p:sp>
        <p:nvSpPr>
          <p:cNvPr id="130" name="Google Shape;130;p1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31" name="Google Shape;131;p1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7C6AE90-4E48-4B49-91D6-41A6BD8D6163}" type="datetime1">
              <a:rPr lang="en-US" smtClean="0"/>
              <a:t>2/12/2025</a:t>
            </a:fld>
            <a:endParaRPr lang="en-US"/>
          </a:p>
        </p:txBody>
      </p:sp>
      <p:sp>
        <p:nvSpPr>
          <p:cNvPr id="132" name="Google Shape;132;p1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33" name="Google Shape;133;p1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34" name="Google Shape;134;p1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35" name="Google Shape;135;p1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36" name="Google Shape;136;p16"/>
          <p:cNvSpPr>
            <a:spLocks noGrp="1"/>
          </p:cNvSpPr>
          <p:nvPr>
            <p:ph type="pic" idx="3"/>
          </p:nvPr>
        </p:nvSpPr>
        <p:spPr>
          <a:xfrm>
            <a:off x="60960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3200149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exts and Image on the Right 3">
  <p:cSld name="Texts and Image on the Right 3">
    <p:spTree>
      <p:nvGrpSpPr>
        <p:cNvPr id="1" name="Shape 137"/>
        <p:cNvGrpSpPr/>
        <p:nvPr/>
      </p:nvGrpSpPr>
      <p:grpSpPr>
        <a:xfrm>
          <a:off x="0" y="0"/>
          <a:ext cx="0" cy="0"/>
          <a:chOff x="0" y="0"/>
          <a:chExt cx="0" cy="0"/>
        </a:xfrm>
      </p:grpSpPr>
      <p:sp>
        <p:nvSpPr>
          <p:cNvPr id="138" name="Google Shape;138;p17"/>
          <p:cNvSpPr/>
          <p:nvPr/>
        </p:nvSpPr>
        <p:spPr>
          <a:xfrm>
            <a:off x="304800" y="304800"/>
            <a:ext cx="5791200" cy="548639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139" name="Google Shape;139;p1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91CA9B8-54E5-417A-9437-803BCEE2ABAC}" type="datetime1">
              <a:rPr lang="en-US" smtClean="0"/>
              <a:t>2/12/2025</a:t>
            </a:fld>
            <a:endParaRPr lang="en-US"/>
          </a:p>
        </p:txBody>
      </p:sp>
      <p:sp>
        <p:nvSpPr>
          <p:cNvPr id="140" name="Google Shape;140;p1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41" name="Google Shape;141;p1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2" name="Google Shape;142;p17"/>
          <p:cNvSpPr txBox="1">
            <a:spLocks noGrp="1"/>
          </p:cNvSpPr>
          <p:nvPr>
            <p:ph type="body" idx="1"/>
          </p:nvPr>
        </p:nvSpPr>
        <p:spPr>
          <a:xfrm>
            <a:off x="782574" y="724109"/>
            <a:ext cx="4736236" cy="123395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43" name="Google Shape;143;p17"/>
          <p:cNvSpPr>
            <a:spLocks noGrp="1"/>
          </p:cNvSpPr>
          <p:nvPr>
            <p:ph type="pic" idx="2"/>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01760458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Texts and Image on the Left 1">
  <p:cSld name="Texts and Image on the Left 1">
    <p:spTree>
      <p:nvGrpSpPr>
        <p:cNvPr id="1" name="Shape 144"/>
        <p:cNvGrpSpPr/>
        <p:nvPr/>
      </p:nvGrpSpPr>
      <p:grpSpPr>
        <a:xfrm>
          <a:off x="0" y="0"/>
          <a:ext cx="0" cy="0"/>
          <a:chOff x="0" y="0"/>
          <a:chExt cx="0" cy="0"/>
        </a:xfrm>
      </p:grpSpPr>
      <p:sp>
        <p:nvSpPr>
          <p:cNvPr id="145" name="Google Shape;145;p1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6" name="Google Shape;146;p1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10D285F-4CD5-4C74-8947-0F3295D55582}" type="datetime1">
              <a:rPr lang="en-US" smtClean="0"/>
              <a:t>2/12/2025</a:t>
            </a:fld>
            <a:endParaRPr lang="en-US"/>
          </a:p>
        </p:txBody>
      </p:sp>
      <p:sp>
        <p:nvSpPr>
          <p:cNvPr id="147" name="Google Shape;147;p1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48" name="Google Shape;148;p1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9" name="Google Shape;149;p1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0" name="Google Shape;150;p18"/>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1" name="Google Shape;151;p18"/>
          <p:cNvSpPr>
            <a:spLocks noGrp="1"/>
          </p:cNvSpPr>
          <p:nvPr>
            <p:ph type="pic" idx="3"/>
          </p:nvPr>
        </p:nvSpPr>
        <p:spPr>
          <a:xfrm>
            <a:off x="3048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895046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Texts and Image on the Left 2">
  <p:cSld name="Texts and Image on the Left 2">
    <p:spTree>
      <p:nvGrpSpPr>
        <p:cNvPr id="1" name="Shape 152"/>
        <p:cNvGrpSpPr/>
        <p:nvPr/>
      </p:nvGrpSpPr>
      <p:grpSpPr>
        <a:xfrm>
          <a:off x="0" y="0"/>
          <a:ext cx="0" cy="0"/>
          <a:chOff x="0" y="0"/>
          <a:chExt cx="0" cy="0"/>
        </a:xfrm>
      </p:grpSpPr>
      <p:cxnSp>
        <p:nvCxnSpPr>
          <p:cNvPr id="153" name="Google Shape;153;p19"/>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54" name="Google Shape;154;p19"/>
          <p:cNvGrpSpPr/>
          <p:nvPr/>
        </p:nvGrpSpPr>
        <p:grpSpPr>
          <a:xfrm>
            <a:off x="304801" y="6126480"/>
            <a:ext cx="11582400" cy="426715"/>
            <a:chOff x="304801" y="6126480"/>
            <a:chExt cx="11582400" cy="426715"/>
          </a:xfrm>
        </p:grpSpPr>
        <p:sp>
          <p:nvSpPr>
            <p:cNvPr id="155" name="Google Shape;155;p1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56" name="Google Shape;156;p1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57" name="Google Shape;157;p1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58" name="Google Shape;158;p1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59" name="Google Shape;159;p19"/>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0" name="Google Shape;160;p1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F25D49C-8456-48B1-8628-73E8A51DA146}" type="datetime1">
              <a:rPr lang="en-US" smtClean="0"/>
              <a:t>2/12/2025</a:t>
            </a:fld>
            <a:endParaRPr lang="en-US"/>
          </a:p>
        </p:txBody>
      </p:sp>
      <p:sp>
        <p:nvSpPr>
          <p:cNvPr id="161" name="Google Shape;161;p1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62" name="Google Shape;162;p1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63" name="Google Shape;163;p19"/>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4" name="Google Shape;164;p19"/>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5" name="Google Shape;165;p19"/>
          <p:cNvSpPr>
            <a:spLocks noGrp="1"/>
          </p:cNvSpPr>
          <p:nvPr>
            <p:ph type="pic" idx="3"/>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887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7C38946-256B-4989-B3AF-94C642C9B416}" type="datetime1">
              <a:rPr lang="en-US" smtClean="0"/>
              <a:t>2/12/2025</a:t>
            </a:fld>
            <a:endParaRPr lang="en-US"/>
          </a:p>
        </p:txBody>
      </p:sp>
      <p:sp>
        <p:nvSpPr>
          <p:cNvPr id="6" name="Footer Placeholder 5"/>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9448737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Texts and Image on the Left 3">
  <p:cSld name="Texts and Image on the Left 3">
    <p:spTree>
      <p:nvGrpSpPr>
        <p:cNvPr id="1" name="Shape 166"/>
        <p:cNvGrpSpPr/>
        <p:nvPr/>
      </p:nvGrpSpPr>
      <p:grpSpPr>
        <a:xfrm>
          <a:off x="0" y="0"/>
          <a:ext cx="0" cy="0"/>
          <a:chOff x="0" y="0"/>
          <a:chExt cx="0" cy="0"/>
        </a:xfrm>
      </p:grpSpPr>
      <p:cxnSp>
        <p:nvCxnSpPr>
          <p:cNvPr id="167" name="Google Shape;167;p20"/>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68" name="Google Shape;168;p20"/>
          <p:cNvGrpSpPr/>
          <p:nvPr/>
        </p:nvGrpSpPr>
        <p:grpSpPr>
          <a:xfrm>
            <a:off x="304801" y="6126480"/>
            <a:ext cx="11582400" cy="426715"/>
            <a:chOff x="304801" y="6126480"/>
            <a:chExt cx="11582400" cy="426715"/>
          </a:xfrm>
        </p:grpSpPr>
        <p:sp>
          <p:nvSpPr>
            <p:cNvPr id="169" name="Google Shape;169;p2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70" name="Google Shape;170;p2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71" name="Google Shape;171;p2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2" name="Google Shape;172;p2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73" name="Google Shape;173;p20"/>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4" name="Google Shape;174;p2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0922BB8-76BF-4EFE-9C56-F1EA48E18FCE}" type="datetime1">
              <a:rPr lang="en-US" smtClean="0"/>
              <a:t>2/12/2025</a:t>
            </a:fld>
            <a:endParaRPr lang="en-US"/>
          </a:p>
        </p:txBody>
      </p:sp>
      <p:sp>
        <p:nvSpPr>
          <p:cNvPr id="175" name="Google Shape;175;p2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76" name="Google Shape;176;p2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77" name="Google Shape;177;p20"/>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78" name="Google Shape;178;p20"/>
          <p:cNvSpPr>
            <a:spLocks noGrp="1"/>
          </p:cNvSpPr>
          <p:nvPr>
            <p:ph type="pic" idx="2"/>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03756820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Content Placeholder – Full Slide">
  <p:cSld name="Content Placeholder – Full Slide">
    <p:spTree>
      <p:nvGrpSpPr>
        <p:cNvPr id="1" name="Shape 192"/>
        <p:cNvGrpSpPr/>
        <p:nvPr/>
      </p:nvGrpSpPr>
      <p:grpSpPr>
        <a:xfrm>
          <a:off x="0" y="0"/>
          <a:ext cx="0" cy="0"/>
          <a:chOff x="0" y="0"/>
          <a:chExt cx="0" cy="0"/>
        </a:xfrm>
      </p:grpSpPr>
      <p:sp>
        <p:nvSpPr>
          <p:cNvPr id="193" name="Google Shape;193;p22"/>
          <p:cNvSpPr txBox="1">
            <a:spLocks noGrp="1"/>
          </p:cNvSpPr>
          <p:nvPr>
            <p:ph type="body" idx="1"/>
          </p:nvPr>
        </p:nvSpPr>
        <p:spPr>
          <a:xfrm>
            <a:off x="304800" y="2085975"/>
            <a:ext cx="11582400"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4" name="Google Shape;194;p2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5" name="Google Shape;195;p2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82A14F3-8A01-486E-AA47-069359D37B60}" type="datetime1">
              <a:rPr lang="en-US" smtClean="0"/>
              <a:t>2/12/2025</a:t>
            </a:fld>
            <a:endParaRPr lang="en-US"/>
          </a:p>
        </p:txBody>
      </p:sp>
      <p:sp>
        <p:nvSpPr>
          <p:cNvPr id="196" name="Google Shape;196;p2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197" name="Google Shape;197;p2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8" name="Google Shape;198;p2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marR="0" lvl="0" indent="-228600" algn="l">
              <a:lnSpc>
                <a:spcPct val="123000"/>
              </a:lnSpc>
              <a:spcBef>
                <a:spcPts val="600"/>
              </a:spcBef>
              <a:spcAft>
                <a:spcPts val="0"/>
              </a:spcAft>
              <a:buClr>
                <a:schemeClr val="accent1"/>
              </a:buClr>
              <a:buSzPts val="2100"/>
              <a:buFont typeface="Arial"/>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91459567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matchingName="Content Placeholder – Left Commentary Box">
  <p:cSld name="Content Placeholder – Left Commentary Box">
    <p:spTree>
      <p:nvGrpSpPr>
        <p:cNvPr id="1" name="Shape 207"/>
        <p:cNvGrpSpPr/>
        <p:nvPr/>
      </p:nvGrpSpPr>
      <p:grpSpPr>
        <a:xfrm>
          <a:off x="0" y="0"/>
          <a:ext cx="0" cy="0"/>
          <a:chOff x="0" y="0"/>
          <a:chExt cx="0" cy="0"/>
        </a:xfrm>
      </p:grpSpPr>
      <p:sp>
        <p:nvSpPr>
          <p:cNvPr id="208" name="Google Shape;208;p24"/>
          <p:cNvSpPr txBox="1">
            <a:spLocks noGrp="1"/>
          </p:cNvSpPr>
          <p:nvPr>
            <p:ph type="body" idx="1"/>
          </p:nvPr>
        </p:nvSpPr>
        <p:spPr>
          <a:xfrm>
            <a:off x="5551504"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9" name="Google Shape;209;p2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0" name="Google Shape;210;p2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574BCDB-2D1F-450C-8A64-59FBEF1C42AD}" type="datetime1">
              <a:rPr lang="en-US" smtClean="0"/>
              <a:t>2/12/2025</a:t>
            </a:fld>
            <a:endParaRPr lang="en-US"/>
          </a:p>
        </p:txBody>
      </p:sp>
      <p:sp>
        <p:nvSpPr>
          <p:cNvPr id="211" name="Google Shape;211;p2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12" name="Google Shape;212;p2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13" name="Google Shape;213;p24"/>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4" name="Google Shape;214;p24"/>
          <p:cNvSpPr txBox="1">
            <a:spLocks noGrp="1"/>
          </p:cNvSpPr>
          <p:nvPr>
            <p:ph type="body" idx="3"/>
          </p:nvPr>
        </p:nvSpPr>
        <p:spPr>
          <a:xfrm>
            <a:off x="476320"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35772864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matchingName="Three Topics and Right Image">
  <p:cSld name="Three Topics and Right Image">
    <p:spTree>
      <p:nvGrpSpPr>
        <p:cNvPr id="1" name="Shape 215"/>
        <p:cNvGrpSpPr/>
        <p:nvPr/>
      </p:nvGrpSpPr>
      <p:grpSpPr>
        <a:xfrm>
          <a:off x="0" y="0"/>
          <a:ext cx="0" cy="0"/>
          <a:chOff x="0" y="0"/>
          <a:chExt cx="0" cy="0"/>
        </a:xfrm>
      </p:grpSpPr>
      <p:sp>
        <p:nvSpPr>
          <p:cNvPr id="216" name="Google Shape;216;p25"/>
          <p:cNvSpPr txBox="1">
            <a:spLocks noGrp="1"/>
          </p:cNvSpPr>
          <p:nvPr>
            <p:ph type="body" idx="1"/>
          </p:nvPr>
        </p:nvSpPr>
        <p:spPr>
          <a:xfrm>
            <a:off x="7608162" y="2085975"/>
            <a:ext cx="4279037"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7" name="Google Shape;217;p2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8" name="Google Shape;218;p2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6044DEA-7C8A-4ABC-8037-FF6B8AAC1831}" type="datetime1">
              <a:rPr lang="en-US" smtClean="0"/>
              <a:t>2/12/2025</a:t>
            </a:fld>
            <a:endParaRPr lang="en-US"/>
          </a:p>
        </p:txBody>
      </p:sp>
      <p:sp>
        <p:nvSpPr>
          <p:cNvPr id="219" name="Google Shape;219;p2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20" name="Google Shape;220;p2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1" name="Google Shape;221;p25"/>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522818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Big Image Top Center 1">
  <p:cSld name="Big Image Top Center 1">
    <p:spTree>
      <p:nvGrpSpPr>
        <p:cNvPr id="1" name="Shape 222"/>
        <p:cNvGrpSpPr/>
        <p:nvPr/>
      </p:nvGrpSpPr>
      <p:grpSpPr>
        <a:xfrm>
          <a:off x="0" y="0"/>
          <a:ext cx="0" cy="0"/>
          <a:chOff x="0" y="0"/>
          <a:chExt cx="0" cy="0"/>
        </a:xfrm>
      </p:grpSpPr>
      <p:sp>
        <p:nvSpPr>
          <p:cNvPr id="223" name="Google Shape;223;p26"/>
          <p:cNvSpPr>
            <a:spLocks noGrp="1"/>
          </p:cNvSpPr>
          <p:nvPr>
            <p:ph type="pic" idx="2"/>
          </p:nvPr>
        </p:nvSpPr>
        <p:spPr>
          <a:xfrm>
            <a:off x="0" y="0"/>
            <a:ext cx="12192000" cy="4119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24" name="Google Shape;224;p26"/>
          <p:cNvSpPr txBox="1">
            <a:spLocks noGrp="1"/>
          </p:cNvSpPr>
          <p:nvPr>
            <p:ph type="title"/>
          </p:nvPr>
        </p:nvSpPr>
        <p:spPr>
          <a:xfrm>
            <a:off x="304800" y="1299556"/>
            <a:ext cx="11582400" cy="701731"/>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25" name="Google Shape;225;p2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9696A49-3199-4E2F-B5B0-224FB3552A7E}" type="datetime1">
              <a:rPr lang="en-US" smtClean="0"/>
              <a:t>2/12/2025</a:t>
            </a:fld>
            <a:endParaRPr lang="en-US"/>
          </a:p>
        </p:txBody>
      </p:sp>
      <p:sp>
        <p:nvSpPr>
          <p:cNvPr id="226" name="Google Shape;226;p2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27" name="Google Shape;227;p2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8" name="Google Shape;228;p26"/>
          <p:cNvSpPr txBox="1">
            <a:spLocks noGrp="1"/>
          </p:cNvSpPr>
          <p:nvPr>
            <p:ph type="body" idx="1"/>
          </p:nvPr>
        </p:nvSpPr>
        <p:spPr>
          <a:xfrm>
            <a:off x="1307101" y="2157972"/>
            <a:ext cx="9574750" cy="85039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29" name="Google Shape;229;p26"/>
          <p:cNvSpPr txBox="1">
            <a:spLocks noGrp="1"/>
          </p:cNvSpPr>
          <p:nvPr>
            <p:ph type="body" idx="3"/>
          </p:nvPr>
        </p:nvSpPr>
        <p:spPr>
          <a:xfrm>
            <a:off x="301752" y="4456590"/>
            <a:ext cx="11585448"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83442870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matchingName="Big Image Top Center 2">
  <p:cSld name="Big Image Top Center 2">
    <p:spTree>
      <p:nvGrpSpPr>
        <p:cNvPr id="1" name="Shape 230"/>
        <p:cNvGrpSpPr/>
        <p:nvPr/>
      </p:nvGrpSpPr>
      <p:grpSpPr>
        <a:xfrm>
          <a:off x="0" y="0"/>
          <a:ext cx="0" cy="0"/>
          <a:chOff x="0" y="0"/>
          <a:chExt cx="0" cy="0"/>
        </a:xfrm>
      </p:grpSpPr>
      <p:sp>
        <p:nvSpPr>
          <p:cNvPr id="231" name="Google Shape;231;p27"/>
          <p:cNvSpPr/>
          <p:nvPr/>
        </p:nvSpPr>
        <p:spPr>
          <a:xfrm>
            <a:off x="0" y="0"/>
            <a:ext cx="12192000" cy="2476500"/>
          </a:xfrm>
          <a:prstGeom prst="rect">
            <a:avLst/>
          </a:prstGeom>
          <a:solidFill>
            <a:srgbClr val="E7F0F9"/>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232" name="Google Shape;232;p27"/>
          <p:cNvSpPr>
            <a:spLocks noGrp="1"/>
          </p:cNvSpPr>
          <p:nvPr>
            <p:ph type="pic" idx="2"/>
          </p:nvPr>
        </p:nvSpPr>
        <p:spPr>
          <a:xfrm>
            <a:off x="695325" y="762000"/>
            <a:ext cx="10801350" cy="3357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3" name="Google Shape;233;p2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8775B8B-8712-4D66-A0F9-76FF2DD075FE}" type="datetime1">
              <a:rPr lang="en-US" smtClean="0"/>
              <a:t>2/12/2025</a:t>
            </a:fld>
            <a:endParaRPr lang="en-US"/>
          </a:p>
        </p:txBody>
      </p:sp>
      <p:sp>
        <p:nvSpPr>
          <p:cNvPr id="234" name="Google Shape;234;p2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35" name="Google Shape;235;p2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36" name="Google Shape;236;p27"/>
          <p:cNvSpPr txBox="1">
            <a:spLocks noGrp="1"/>
          </p:cNvSpPr>
          <p:nvPr>
            <p:ph type="body" idx="1"/>
          </p:nvPr>
        </p:nvSpPr>
        <p:spPr>
          <a:xfrm>
            <a:off x="695325" y="4456590"/>
            <a:ext cx="10798302"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67986430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matchingName="Big Image Full">
  <p:cSld name="Big Image Full">
    <p:spTree>
      <p:nvGrpSpPr>
        <p:cNvPr id="1" name="Shape 237"/>
        <p:cNvGrpSpPr/>
        <p:nvPr/>
      </p:nvGrpSpPr>
      <p:grpSpPr>
        <a:xfrm>
          <a:off x="0" y="0"/>
          <a:ext cx="0" cy="0"/>
          <a:chOff x="0" y="0"/>
          <a:chExt cx="0" cy="0"/>
        </a:xfrm>
      </p:grpSpPr>
      <p:sp>
        <p:nvSpPr>
          <p:cNvPr id="238" name="Google Shape;238;p28"/>
          <p:cNvSpPr>
            <a:spLocks noGrp="1"/>
          </p:cNvSpPr>
          <p:nvPr>
            <p:ph type="pic" idx="2"/>
          </p:nvPr>
        </p:nvSpPr>
        <p:spPr>
          <a:xfrm>
            <a:off x="0" y="0"/>
            <a:ext cx="12192000" cy="68579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9" name="Google Shape;239;p2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1B1367E-D2C2-45F2-ADB2-D5EBF1F84DAA}" type="datetime1">
              <a:rPr lang="en-US" smtClean="0"/>
              <a:t>2/12/2025</a:t>
            </a:fld>
            <a:endParaRPr lang="en-US"/>
          </a:p>
        </p:txBody>
      </p:sp>
      <p:sp>
        <p:nvSpPr>
          <p:cNvPr id="240" name="Google Shape;240;p2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41" name="Google Shape;241;p2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380202657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matchingName="Four Images">
  <p:cSld name="Four Images">
    <p:spTree>
      <p:nvGrpSpPr>
        <p:cNvPr id="1" name="Shape 242"/>
        <p:cNvGrpSpPr/>
        <p:nvPr/>
      </p:nvGrpSpPr>
      <p:grpSpPr>
        <a:xfrm>
          <a:off x="0" y="0"/>
          <a:ext cx="0" cy="0"/>
          <a:chOff x="0" y="0"/>
          <a:chExt cx="0" cy="0"/>
        </a:xfrm>
      </p:grpSpPr>
      <p:sp>
        <p:nvSpPr>
          <p:cNvPr id="243" name="Google Shape;243;p29"/>
          <p:cNvSpPr>
            <a:spLocks noGrp="1"/>
          </p:cNvSpPr>
          <p:nvPr>
            <p:ph type="pic" idx="2"/>
          </p:nvPr>
        </p:nvSpPr>
        <p:spPr>
          <a:xfrm>
            <a:off x="3048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4" name="Google Shape;244;p2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44ACB2F-35D7-43E7-B201-D88B9841D9EB}" type="datetime1">
              <a:rPr lang="en-US" smtClean="0"/>
              <a:t>2/12/2025</a:t>
            </a:fld>
            <a:endParaRPr lang="en-US"/>
          </a:p>
        </p:txBody>
      </p:sp>
      <p:sp>
        <p:nvSpPr>
          <p:cNvPr id="245" name="Google Shape;245;p2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46" name="Google Shape;246;p2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47" name="Google Shape;247;p29"/>
          <p:cNvSpPr>
            <a:spLocks noGrp="1"/>
          </p:cNvSpPr>
          <p:nvPr>
            <p:ph type="pic" idx="3"/>
          </p:nvPr>
        </p:nvSpPr>
        <p:spPr>
          <a:xfrm>
            <a:off x="62484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8" name="Google Shape;248;p29"/>
          <p:cNvSpPr>
            <a:spLocks noGrp="1"/>
          </p:cNvSpPr>
          <p:nvPr>
            <p:ph type="pic" idx="4"/>
          </p:nvPr>
        </p:nvSpPr>
        <p:spPr>
          <a:xfrm>
            <a:off x="3048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9" name="Google Shape;249;p29"/>
          <p:cNvSpPr>
            <a:spLocks noGrp="1"/>
          </p:cNvSpPr>
          <p:nvPr>
            <p:ph type="pic" idx="5"/>
          </p:nvPr>
        </p:nvSpPr>
        <p:spPr>
          <a:xfrm>
            <a:off x="62484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20084779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matchingName="Six Images">
  <p:cSld name="Six Images">
    <p:spTree>
      <p:nvGrpSpPr>
        <p:cNvPr id="1" name="Shape 250"/>
        <p:cNvGrpSpPr/>
        <p:nvPr/>
      </p:nvGrpSpPr>
      <p:grpSpPr>
        <a:xfrm>
          <a:off x="0" y="0"/>
          <a:ext cx="0" cy="0"/>
          <a:chOff x="0" y="0"/>
          <a:chExt cx="0" cy="0"/>
        </a:xfrm>
      </p:grpSpPr>
      <p:sp>
        <p:nvSpPr>
          <p:cNvPr id="251" name="Google Shape;251;p30"/>
          <p:cNvSpPr>
            <a:spLocks noGrp="1"/>
          </p:cNvSpPr>
          <p:nvPr>
            <p:ph type="pic" idx="2"/>
          </p:nvPr>
        </p:nvSpPr>
        <p:spPr>
          <a:xfrm>
            <a:off x="3048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2" name="Google Shape;252;p30"/>
          <p:cNvSpPr>
            <a:spLocks noGrp="1"/>
          </p:cNvSpPr>
          <p:nvPr>
            <p:ph type="pic" idx="3"/>
          </p:nvPr>
        </p:nvSpPr>
        <p:spPr>
          <a:xfrm>
            <a:off x="42672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3" name="Google Shape;253;p30"/>
          <p:cNvSpPr>
            <a:spLocks noGrp="1"/>
          </p:cNvSpPr>
          <p:nvPr>
            <p:ph type="pic" idx="4"/>
          </p:nvPr>
        </p:nvSpPr>
        <p:spPr>
          <a:xfrm>
            <a:off x="8229600"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4" name="Google Shape;254;p30"/>
          <p:cNvSpPr>
            <a:spLocks noGrp="1"/>
          </p:cNvSpPr>
          <p:nvPr>
            <p:ph type="pic" idx="5"/>
          </p:nvPr>
        </p:nvSpPr>
        <p:spPr>
          <a:xfrm>
            <a:off x="3048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5" name="Google Shape;255;p3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E7F21A4-6FBD-4080-9D42-74573945AF23}" type="datetime1">
              <a:rPr lang="en-US" smtClean="0"/>
              <a:t>2/12/2025</a:t>
            </a:fld>
            <a:endParaRPr lang="en-US"/>
          </a:p>
        </p:txBody>
      </p:sp>
      <p:sp>
        <p:nvSpPr>
          <p:cNvPr id="256" name="Google Shape;256;p3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57" name="Google Shape;257;p3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58" name="Google Shape;258;p30"/>
          <p:cNvSpPr>
            <a:spLocks noGrp="1"/>
          </p:cNvSpPr>
          <p:nvPr>
            <p:ph type="pic" idx="6"/>
          </p:nvPr>
        </p:nvSpPr>
        <p:spPr>
          <a:xfrm>
            <a:off x="42672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9" name="Google Shape;259;p30"/>
          <p:cNvSpPr>
            <a:spLocks noGrp="1"/>
          </p:cNvSpPr>
          <p:nvPr>
            <p:ph type="pic" idx="7"/>
          </p:nvPr>
        </p:nvSpPr>
        <p:spPr>
          <a:xfrm>
            <a:off x="8229600"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03260166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Two Images">
  <p:cSld name="Two Images">
    <p:spTree>
      <p:nvGrpSpPr>
        <p:cNvPr id="1" name="Shape 260"/>
        <p:cNvGrpSpPr/>
        <p:nvPr/>
      </p:nvGrpSpPr>
      <p:grpSpPr>
        <a:xfrm>
          <a:off x="0" y="0"/>
          <a:ext cx="0" cy="0"/>
          <a:chOff x="0" y="0"/>
          <a:chExt cx="0" cy="0"/>
        </a:xfrm>
      </p:grpSpPr>
      <p:sp>
        <p:nvSpPr>
          <p:cNvPr id="261" name="Google Shape;261;p31"/>
          <p:cNvSpPr>
            <a:spLocks noGrp="1"/>
          </p:cNvSpPr>
          <p:nvPr>
            <p:ph type="pic" idx="2"/>
          </p:nvPr>
        </p:nvSpPr>
        <p:spPr>
          <a:xfrm>
            <a:off x="3048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62" name="Google Shape;262;p3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13AC4E1-5F28-44CC-A179-869673BB56B1}" type="datetime1">
              <a:rPr lang="en-US" smtClean="0"/>
              <a:t>2/12/2025</a:t>
            </a:fld>
            <a:endParaRPr lang="en-US"/>
          </a:p>
        </p:txBody>
      </p:sp>
      <p:sp>
        <p:nvSpPr>
          <p:cNvPr id="263" name="Google Shape;263;p3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64" name="Google Shape;264;p3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65" name="Google Shape;265;p31"/>
          <p:cNvSpPr>
            <a:spLocks noGrp="1"/>
          </p:cNvSpPr>
          <p:nvPr>
            <p:ph type="pic" idx="3"/>
          </p:nvPr>
        </p:nvSpPr>
        <p:spPr>
          <a:xfrm>
            <a:off x="62484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004748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0EC84F9-D9C5-4F78-B0DA-2FD134D1C803}" type="datetime1">
              <a:rPr lang="en-US" smtClean="0"/>
              <a:t>2/12/2025</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8382460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Title and Big Image">
  <p:cSld name="Title and Big Image">
    <p:spTree>
      <p:nvGrpSpPr>
        <p:cNvPr id="1" name="Shape 266"/>
        <p:cNvGrpSpPr/>
        <p:nvPr/>
      </p:nvGrpSpPr>
      <p:grpSpPr>
        <a:xfrm>
          <a:off x="0" y="0"/>
          <a:ext cx="0" cy="0"/>
          <a:chOff x="0" y="0"/>
          <a:chExt cx="0" cy="0"/>
        </a:xfrm>
      </p:grpSpPr>
      <p:sp>
        <p:nvSpPr>
          <p:cNvPr id="267" name="Google Shape;267;p32"/>
          <p:cNvSpPr txBox="1">
            <a:spLocks noGrp="1"/>
          </p:cNvSpPr>
          <p:nvPr>
            <p:ph type="body" idx="1"/>
          </p:nvPr>
        </p:nvSpPr>
        <p:spPr>
          <a:xfrm>
            <a:off x="0" y="2076451"/>
            <a:ext cx="12192000" cy="478154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68" name="Google Shape;268;p3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9" name="Google Shape;269;p3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0C18AA5-3328-4F79-AAB2-515827FEC12B}" type="datetime1">
              <a:rPr lang="en-US" smtClean="0"/>
              <a:t>2/12/2025</a:t>
            </a:fld>
            <a:endParaRPr lang="en-US"/>
          </a:p>
        </p:txBody>
      </p:sp>
      <p:sp>
        <p:nvSpPr>
          <p:cNvPr id="270" name="Google Shape;270;p3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71" name="Google Shape;271;p3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72" name="Google Shape;272;p3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8314490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hree Pictures 1">
  <p:cSld name="Three Pictures 1">
    <p:spTree>
      <p:nvGrpSpPr>
        <p:cNvPr id="1" name="Shape 273"/>
        <p:cNvGrpSpPr/>
        <p:nvPr/>
      </p:nvGrpSpPr>
      <p:grpSpPr>
        <a:xfrm>
          <a:off x="0" y="0"/>
          <a:ext cx="0" cy="0"/>
          <a:chOff x="0" y="0"/>
          <a:chExt cx="0" cy="0"/>
        </a:xfrm>
      </p:grpSpPr>
      <p:sp>
        <p:nvSpPr>
          <p:cNvPr id="274" name="Google Shape;274;p33"/>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75" name="Google Shape;275;p33"/>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76" name="Google Shape;276;p33"/>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77" name="Google Shape;277;p33"/>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78" name="Google Shape;278;p3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5E49F00-DFB7-43E1-8BF4-57BC578DC4BB}" type="datetime1">
              <a:rPr lang="en-US" smtClean="0"/>
              <a:t>2/12/2025</a:t>
            </a:fld>
            <a:endParaRPr lang="en-US"/>
          </a:p>
        </p:txBody>
      </p:sp>
      <p:sp>
        <p:nvSpPr>
          <p:cNvPr id="279" name="Google Shape;279;p3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80" name="Google Shape;280;p3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81" name="Google Shape;281;p33"/>
          <p:cNvSpPr>
            <a:spLocks noGrp="1"/>
          </p:cNvSpPr>
          <p:nvPr>
            <p:ph type="pic" idx="2"/>
          </p:nvPr>
        </p:nvSpPr>
        <p:spPr>
          <a:xfrm>
            <a:off x="3048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2" name="Google Shape;282;p33"/>
          <p:cNvSpPr>
            <a:spLocks noGrp="1"/>
          </p:cNvSpPr>
          <p:nvPr>
            <p:ph type="pic" idx="3"/>
          </p:nvPr>
        </p:nvSpPr>
        <p:spPr>
          <a:xfrm>
            <a:off x="42672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3" name="Google Shape;283;p33"/>
          <p:cNvSpPr>
            <a:spLocks noGrp="1"/>
          </p:cNvSpPr>
          <p:nvPr>
            <p:ph type="pic" idx="4"/>
          </p:nvPr>
        </p:nvSpPr>
        <p:spPr>
          <a:xfrm>
            <a:off x="82296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4" name="Google Shape;284;p33"/>
          <p:cNvSpPr txBox="1">
            <a:spLocks noGrp="1"/>
          </p:cNvSpPr>
          <p:nvPr>
            <p:ph type="body" idx="1"/>
          </p:nvPr>
        </p:nvSpPr>
        <p:spPr>
          <a:xfrm>
            <a:off x="3048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5" name="Google Shape;285;p33"/>
          <p:cNvSpPr txBox="1">
            <a:spLocks noGrp="1"/>
          </p:cNvSpPr>
          <p:nvPr>
            <p:ph type="body" idx="5"/>
          </p:nvPr>
        </p:nvSpPr>
        <p:spPr>
          <a:xfrm>
            <a:off x="42672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6" name="Google Shape;286;p33"/>
          <p:cNvSpPr txBox="1">
            <a:spLocks noGrp="1"/>
          </p:cNvSpPr>
          <p:nvPr>
            <p:ph type="body" idx="6"/>
          </p:nvPr>
        </p:nvSpPr>
        <p:spPr>
          <a:xfrm>
            <a:off x="82296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14877374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hree Pictures 2">
  <p:cSld name="Three Pictures 2">
    <p:spTree>
      <p:nvGrpSpPr>
        <p:cNvPr id="1" name="Shape 287"/>
        <p:cNvGrpSpPr/>
        <p:nvPr/>
      </p:nvGrpSpPr>
      <p:grpSpPr>
        <a:xfrm>
          <a:off x="0" y="0"/>
          <a:ext cx="0" cy="0"/>
          <a:chOff x="0" y="0"/>
          <a:chExt cx="0" cy="0"/>
        </a:xfrm>
      </p:grpSpPr>
      <p:sp>
        <p:nvSpPr>
          <p:cNvPr id="288" name="Google Shape;288;p34"/>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89" name="Google Shape;289;p34"/>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90" name="Google Shape;290;p34"/>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91" name="Google Shape;291;p34"/>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92" name="Google Shape;292;p3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E4629DD-64BF-4914-94B9-2AB30F5B8564}" type="datetime1">
              <a:rPr lang="en-US" smtClean="0"/>
              <a:t>2/12/2025</a:t>
            </a:fld>
            <a:endParaRPr lang="en-US"/>
          </a:p>
        </p:txBody>
      </p:sp>
      <p:sp>
        <p:nvSpPr>
          <p:cNvPr id="293" name="Google Shape;293;p3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294" name="Google Shape;294;p3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95" name="Google Shape;295;p34"/>
          <p:cNvSpPr>
            <a:spLocks noGrp="1"/>
          </p:cNvSpPr>
          <p:nvPr>
            <p:ph type="pic" idx="2"/>
          </p:nvPr>
        </p:nvSpPr>
        <p:spPr>
          <a:xfrm>
            <a:off x="42672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6" name="Google Shape;296;p34"/>
          <p:cNvSpPr>
            <a:spLocks noGrp="1"/>
          </p:cNvSpPr>
          <p:nvPr>
            <p:ph type="pic" idx="3"/>
          </p:nvPr>
        </p:nvSpPr>
        <p:spPr>
          <a:xfrm>
            <a:off x="82296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7" name="Google Shape;297;p34"/>
          <p:cNvSpPr txBox="1">
            <a:spLocks noGrp="1"/>
          </p:cNvSpPr>
          <p:nvPr>
            <p:ph type="body" idx="1"/>
          </p:nvPr>
        </p:nvSpPr>
        <p:spPr>
          <a:xfrm>
            <a:off x="304800" y="3200092"/>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98" name="Google Shape;298;p34"/>
          <p:cNvSpPr>
            <a:spLocks noGrp="1"/>
          </p:cNvSpPr>
          <p:nvPr>
            <p:ph type="pic" idx="4"/>
          </p:nvPr>
        </p:nvSpPr>
        <p:spPr>
          <a:xfrm>
            <a:off x="4267200" y="3200091"/>
            <a:ext cx="76200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9" name="Google Shape;299;p34"/>
          <p:cNvSpPr txBox="1">
            <a:spLocks noGrp="1"/>
          </p:cNvSpPr>
          <p:nvPr>
            <p:ph type="body" idx="5"/>
          </p:nvPr>
        </p:nvSpPr>
        <p:spPr>
          <a:xfrm>
            <a:off x="304800" y="304800"/>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7509285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Profile Slide">
  <p:cSld name="Profile Slide">
    <p:spTree>
      <p:nvGrpSpPr>
        <p:cNvPr id="1" name="Shape 300"/>
        <p:cNvGrpSpPr/>
        <p:nvPr/>
      </p:nvGrpSpPr>
      <p:grpSpPr>
        <a:xfrm>
          <a:off x="0" y="0"/>
          <a:ext cx="0" cy="0"/>
          <a:chOff x="0" y="0"/>
          <a:chExt cx="0" cy="0"/>
        </a:xfrm>
      </p:grpSpPr>
      <p:sp>
        <p:nvSpPr>
          <p:cNvPr id="301" name="Google Shape;301;p35"/>
          <p:cNvSpPr txBox="1">
            <a:spLocks noGrp="1"/>
          </p:cNvSpPr>
          <p:nvPr>
            <p:ph type="title"/>
          </p:nvPr>
        </p:nvSpPr>
        <p:spPr>
          <a:xfrm>
            <a:off x="4350058" y="172857"/>
            <a:ext cx="753714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02" name="Google Shape;302;p3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F254610-F9C2-437F-B650-0350B2583EF6}" type="datetime1">
              <a:rPr lang="en-US" smtClean="0"/>
              <a:t>2/12/2025</a:t>
            </a:fld>
            <a:endParaRPr lang="en-US"/>
          </a:p>
        </p:txBody>
      </p:sp>
      <p:sp>
        <p:nvSpPr>
          <p:cNvPr id="303" name="Google Shape;303;p3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4" name="Google Shape;304;p3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05" name="Google Shape;305;p35"/>
          <p:cNvSpPr txBox="1">
            <a:spLocks noGrp="1"/>
          </p:cNvSpPr>
          <p:nvPr>
            <p:ph type="body" idx="1"/>
          </p:nvPr>
        </p:nvSpPr>
        <p:spPr>
          <a:xfrm>
            <a:off x="4350058" y="1031273"/>
            <a:ext cx="753714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06" name="Google Shape;306;p35"/>
          <p:cNvSpPr>
            <a:spLocks noGrp="1"/>
          </p:cNvSpPr>
          <p:nvPr>
            <p:ph type="pic" idx="2"/>
          </p:nvPr>
        </p:nvSpPr>
        <p:spPr>
          <a:xfrm>
            <a:off x="304800" y="304800"/>
            <a:ext cx="3716784" cy="548449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07" name="Google Shape;307;p35"/>
          <p:cNvCxnSpPr/>
          <p:nvPr/>
        </p:nvCxnSpPr>
        <p:spPr>
          <a:xfrm>
            <a:off x="4453786"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140019547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Team Slide">
  <p:cSld name="Team Slide">
    <p:spTree>
      <p:nvGrpSpPr>
        <p:cNvPr id="1" name="Shape 308"/>
        <p:cNvGrpSpPr/>
        <p:nvPr/>
      </p:nvGrpSpPr>
      <p:grpSpPr>
        <a:xfrm>
          <a:off x="0" y="0"/>
          <a:ext cx="0" cy="0"/>
          <a:chOff x="0" y="0"/>
          <a:chExt cx="0" cy="0"/>
        </a:xfrm>
      </p:grpSpPr>
      <p:sp>
        <p:nvSpPr>
          <p:cNvPr id="309" name="Google Shape;309;p3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0" name="Google Shape;310;p3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9C09B0E-04E2-447F-BE91-D27F1F16C35C}" type="datetime1">
              <a:rPr lang="en-US" smtClean="0"/>
              <a:t>2/12/2025</a:t>
            </a:fld>
            <a:endParaRPr lang="en-US"/>
          </a:p>
        </p:txBody>
      </p:sp>
      <p:sp>
        <p:nvSpPr>
          <p:cNvPr id="311" name="Google Shape;311;p3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2" name="Google Shape;312;p3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13" name="Google Shape;313;p3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14" name="Google Shape;314;p36"/>
          <p:cNvSpPr>
            <a:spLocks noGrp="1"/>
          </p:cNvSpPr>
          <p:nvPr>
            <p:ph type="pic" idx="2"/>
          </p:nvPr>
        </p:nvSpPr>
        <p:spPr>
          <a:xfrm>
            <a:off x="8855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5" name="Google Shape;315;p36"/>
          <p:cNvSpPr>
            <a:spLocks noGrp="1"/>
          </p:cNvSpPr>
          <p:nvPr>
            <p:ph type="pic" idx="3"/>
          </p:nvPr>
        </p:nvSpPr>
        <p:spPr>
          <a:xfrm>
            <a:off x="38573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6" name="Google Shape;316;p36"/>
          <p:cNvSpPr>
            <a:spLocks noGrp="1"/>
          </p:cNvSpPr>
          <p:nvPr>
            <p:ph type="pic" idx="4"/>
          </p:nvPr>
        </p:nvSpPr>
        <p:spPr>
          <a:xfrm>
            <a:off x="68291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7" name="Google Shape;317;p36"/>
          <p:cNvSpPr>
            <a:spLocks noGrp="1"/>
          </p:cNvSpPr>
          <p:nvPr>
            <p:ph type="pic" idx="5"/>
          </p:nvPr>
        </p:nvSpPr>
        <p:spPr>
          <a:xfrm>
            <a:off x="98009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44429800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eam Slide 2">
  <p:cSld name="Team Slide 2">
    <p:spTree>
      <p:nvGrpSpPr>
        <p:cNvPr id="1" name="Shape 318"/>
        <p:cNvGrpSpPr/>
        <p:nvPr/>
      </p:nvGrpSpPr>
      <p:grpSpPr>
        <a:xfrm>
          <a:off x="0" y="0"/>
          <a:ext cx="0" cy="0"/>
          <a:chOff x="0" y="0"/>
          <a:chExt cx="0" cy="0"/>
        </a:xfrm>
      </p:grpSpPr>
      <p:sp>
        <p:nvSpPr>
          <p:cNvPr id="319" name="Google Shape;319;p37"/>
          <p:cNvSpPr>
            <a:spLocks noGrp="1"/>
          </p:cNvSpPr>
          <p:nvPr>
            <p:ph type="pic" idx="2"/>
          </p:nvPr>
        </p:nvSpPr>
        <p:spPr>
          <a:xfrm>
            <a:off x="643549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20" name="Google Shape;320;p37"/>
          <p:cNvSpPr>
            <a:spLocks noGrp="1"/>
          </p:cNvSpPr>
          <p:nvPr>
            <p:ph type="pic" idx="3"/>
          </p:nvPr>
        </p:nvSpPr>
        <p:spPr>
          <a:xfrm>
            <a:off x="931204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321" name="Google Shape;321;p37"/>
          <p:cNvGrpSpPr/>
          <p:nvPr/>
        </p:nvGrpSpPr>
        <p:grpSpPr>
          <a:xfrm>
            <a:off x="304801" y="6126480"/>
            <a:ext cx="11582400" cy="426715"/>
            <a:chOff x="304801" y="6126480"/>
            <a:chExt cx="11582400" cy="426715"/>
          </a:xfrm>
        </p:grpSpPr>
        <p:sp>
          <p:nvSpPr>
            <p:cNvPr id="322" name="Google Shape;322;p37"/>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23" name="Google Shape;323;p37"/>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24" name="Google Shape;324;p37"/>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25" name="Google Shape;325;p37"/>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26" name="Google Shape;326;p37"/>
          <p:cNvSpPr txBox="1">
            <a:spLocks noGrp="1"/>
          </p:cNvSpPr>
          <p:nvPr>
            <p:ph type="title"/>
          </p:nvPr>
        </p:nvSpPr>
        <p:spPr>
          <a:xfrm>
            <a:off x="304800" y="1245004"/>
            <a:ext cx="45339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27" name="Google Shape;327;p3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A712366-1D55-4DB3-B320-B02420970BDE}" type="datetime1">
              <a:rPr lang="en-US" smtClean="0"/>
              <a:t>2/12/2025</a:t>
            </a:fld>
            <a:endParaRPr lang="en-US"/>
          </a:p>
        </p:txBody>
      </p:sp>
      <p:sp>
        <p:nvSpPr>
          <p:cNvPr id="328" name="Google Shape;328;p3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29" name="Google Shape;329;p3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30" name="Google Shape;330;p37"/>
          <p:cNvSpPr txBox="1">
            <a:spLocks noGrp="1"/>
          </p:cNvSpPr>
          <p:nvPr>
            <p:ph type="body" idx="1"/>
          </p:nvPr>
        </p:nvSpPr>
        <p:spPr>
          <a:xfrm>
            <a:off x="304800" y="2103420"/>
            <a:ext cx="45339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1" name="Google Shape;331;p37"/>
          <p:cNvSpPr>
            <a:spLocks noGrp="1"/>
          </p:cNvSpPr>
          <p:nvPr>
            <p:ph type="pic" idx="4"/>
          </p:nvPr>
        </p:nvSpPr>
        <p:spPr>
          <a:xfrm>
            <a:off x="643549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32" name="Google Shape;332;p37"/>
          <p:cNvCxnSpPr/>
          <p:nvPr/>
        </p:nvCxnSpPr>
        <p:spPr>
          <a:xfrm>
            <a:off x="396690" y="2029341"/>
            <a:ext cx="594360" cy="0"/>
          </a:xfrm>
          <a:prstGeom prst="straightConnector1">
            <a:avLst/>
          </a:prstGeom>
          <a:noFill/>
          <a:ln w="76200" cap="flat" cmpd="sng">
            <a:solidFill>
              <a:srgbClr val="EC5153"/>
            </a:solidFill>
            <a:prstDash val="solid"/>
            <a:miter lim="800000"/>
            <a:headEnd type="none" w="sm" len="sm"/>
            <a:tailEnd type="none" w="sm" len="sm"/>
          </a:ln>
        </p:spPr>
      </p:cxnSp>
      <p:sp>
        <p:nvSpPr>
          <p:cNvPr id="333" name="Google Shape;333;p37"/>
          <p:cNvSpPr txBox="1">
            <a:spLocks noGrp="1"/>
          </p:cNvSpPr>
          <p:nvPr>
            <p:ph type="body" idx="5"/>
          </p:nvPr>
        </p:nvSpPr>
        <p:spPr>
          <a:xfrm>
            <a:off x="304800" y="3214645"/>
            <a:ext cx="4533900" cy="2195884"/>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4" name="Google Shape;334;p37"/>
          <p:cNvSpPr>
            <a:spLocks noGrp="1"/>
          </p:cNvSpPr>
          <p:nvPr>
            <p:ph type="pic" idx="6"/>
          </p:nvPr>
        </p:nvSpPr>
        <p:spPr>
          <a:xfrm>
            <a:off x="931204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5652122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Team Slide 3">
  <p:cSld name="Team Slide 3">
    <p:spTree>
      <p:nvGrpSpPr>
        <p:cNvPr id="1" name="Shape 335"/>
        <p:cNvGrpSpPr/>
        <p:nvPr/>
      </p:nvGrpSpPr>
      <p:grpSpPr>
        <a:xfrm>
          <a:off x="0" y="0"/>
          <a:ext cx="0" cy="0"/>
          <a:chOff x="0" y="0"/>
          <a:chExt cx="0" cy="0"/>
        </a:xfrm>
      </p:grpSpPr>
      <p:grpSp>
        <p:nvGrpSpPr>
          <p:cNvPr id="336" name="Google Shape;336;p38"/>
          <p:cNvGrpSpPr/>
          <p:nvPr/>
        </p:nvGrpSpPr>
        <p:grpSpPr>
          <a:xfrm>
            <a:off x="304801" y="6126480"/>
            <a:ext cx="11582400" cy="426715"/>
            <a:chOff x="304801" y="6126480"/>
            <a:chExt cx="11582400" cy="426715"/>
          </a:xfrm>
        </p:grpSpPr>
        <p:sp>
          <p:nvSpPr>
            <p:cNvPr id="337" name="Google Shape;337;p38"/>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38" name="Google Shape;338;p38"/>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39" name="Google Shape;339;p38"/>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40" name="Google Shape;340;p38"/>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41" name="Google Shape;341;p3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0E9CA6D-C3DA-4E45-9090-66A5977D778E}" type="datetime1">
              <a:rPr lang="en-US" smtClean="0"/>
              <a:t>2/12/2025</a:t>
            </a:fld>
            <a:endParaRPr lang="en-US"/>
          </a:p>
        </p:txBody>
      </p:sp>
      <p:sp>
        <p:nvSpPr>
          <p:cNvPr id="342" name="Google Shape;342;p3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43" name="Google Shape;343;p3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4" name="Google Shape;344;p38"/>
          <p:cNvSpPr>
            <a:spLocks noGrp="1"/>
          </p:cNvSpPr>
          <p:nvPr>
            <p:ph type="pic" idx="2"/>
          </p:nvPr>
        </p:nvSpPr>
        <p:spPr>
          <a:xfrm>
            <a:off x="304801"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5" name="Google Shape;345;p38"/>
          <p:cNvSpPr>
            <a:spLocks noGrp="1"/>
          </p:cNvSpPr>
          <p:nvPr>
            <p:ph type="pic" idx="3"/>
          </p:nvPr>
        </p:nvSpPr>
        <p:spPr>
          <a:xfrm>
            <a:off x="2326369"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6" name="Google Shape;346;p38"/>
          <p:cNvSpPr>
            <a:spLocks noGrp="1"/>
          </p:cNvSpPr>
          <p:nvPr>
            <p:ph type="pic" idx="4"/>
          </p:nvPr>
        </p:nvSpPr>
        <p:spPr>
          <a:xfrm>
            <a:off x="4347240"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7" name="Google Shape;347;p38"/>
          <p:cNvSpPr>
            <a:spLocks noGrp="1"/>
          </p:cNvSpPr>
          <p:nvPr>
            <p:ph type="pic" idx="5"/>
          </p:nvPr>
        </p:nvSpPr>
        <p:spPr>
          <a:xfrm>
            <a:off x="6370266"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8" name="Google Shape;348;p38"/>
          <p:cNvSpPr>
            <a:spLocks noGrp="1"/>
          </p:cNvSpPr>
          <p:nvPr>
            <p:ph type="pic" idx="6"/>
          </p:nvPr>
        </p:nvSpPr>
        <p:spPr>
          <a:xfrm>
            <a:off x="304801"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9" name="Google Shape;349;p38"/>
          <p:cNvSpPr>
            <a:spLocks noGrp="1"/>
          </p:cNvSpPr>
          <p:nvPr>
            <p:ph type="pic" idx="7"/>
          </p:nvPr>
        </p:nvSpPr>
        <p:spPr>
          <a:xfrm>
            <a:off x="2326369"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0" name="Google Shape;350;p38"/>
          <p:cNvSpPr>
            <a:spLocks noGrp="1"/>
          </p:cNvSpPr>
          <p:nvPr>
            <p:ph type="pic" idx="8"/>
          </p:nvPr>
        </p:nvSpPr>
        <p:spPr>
          <a:xfrm>
            <a:off x="4347240"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1" name="Google Shape;351;p38"/>
          <p:cNvSpPr>
            <a:spLocks noGrp="1"/>
          </p:cNvSpPr>
          <p:nvPr>
            <p:ph type="pic" idx="9"/>
          </p:nvPr>
        </p:nvSpPr>
        <p:spPr>
          <a:xfrm>
            <a:off x="6370266"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2" name="Google Shape;352;p38"/>
          <p:cNvSpPr txBox="1">
            <a:spLocks noGrp="1"/>
          </p:cNvSpPr>
          <p:nvPr>
            <p:ph type="body" idx="1"/>
          </p:nvPr>
        </p:nvSpPr>
        <p:spPr>
          <a:xfrm>
            <a:off x="8379565" y="2057399"/>
            <a:ext cx="3507628" cy="3769327"/>
          </a:xfrm>
          <a:prstGeom prst="rect">
            <a:avLst/>
          </a:prstGeom>
          <a:noFill/>
          <a:ln>
            <a:noFill/>
          </a:ln>
        </p:spPr>
        <p:txBody>
          <a:bodyPr spcFirstLastPara="1" wrap="square" lIns="91425" tIns="45700" rIns="91425" bIns="45700" anchor="ctr"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3" name="Google Shape;353;p3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4" name="Google Shape;354;p38"/>
          <p:cNvSpPr txBox="1">
            <a:spLocks noGrp="1"/>
          </p:cNvSpPr>
          <p:nvPr>
            <p:ph type="body" idx="13"/>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355" name="Google Shape;355;p38"/>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258591127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Single Image Centered">
  <p:cSld name="Single Image Centered">
    <p:spTree>
      <p:nvGrpSpPr>
        <p:cNvPr id="1" name="Shape 356"/>
        <p:cNvGrpSpPr/>
        <p:nvPr/>
      </p:nvGrpSpPr>
      <p:grpSpPr>
        <a:xfrm>
          <a:off x="0" y="0"/>
          <a:ext cx="0" cy="0"/>
          <a:chOff x="0" y="0"/>
          <a:chExt cx="0" cy="0"/>
        </a:xfrm>
      </p:grpSpPr>
      <p:sp>
        <p:nvSpPr>
          <p:cNvPr id="357" name="Google Shape;357;p39"/>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8" name="Google Shape;358;p3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533F23F-7A84-49F9-ACE6-D47AC8D204F7}" type="datetime1">
              <a:rPr lang="en-US" smtClean="0"/>
              <a:t>2/12/2025</a:t>
            </a:fld>
            <a:endParaRPr lang="en-US"/>
          </a:p>
        </p:txBody>
      </p:sp>
      <p:sp>
        <p:nvSpPr>
          <p:cNvPr id="359" name="Google Shape;359;p3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60" name="Google Shape;360;p3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61" name="Google Shape;361;p39"/>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62" name="Google Shape;362;p39"/>
          <p:cNvSpPr>
            <a:spLocks noGrp="1"/>
          </p:cNvSpPr>
          <p:nvPr>
            <p:ph type="pic" idx="2"/>
          </p:nvPr>
        </p:nvSpPr>
        <p:spPr>
          <a:xfrm>
            <a:off x="4244340" y="2249648"/>
            <a:ext cx="3703320" cy="33759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9700143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63"/>
        <p:cNvGrpSpPr/>
        <p:nvPr/>
      </p:nvGrpSpPr>
      <p:grpSpPr>
        <a:xfrm>
          <a:off x="0" y="0"/>
          <a:ext cx="0" cy="0"/>
          <a:chOff x="0" y="0"/>
          <a:chExt cx="0" cy="0"/>
        </a:xfrm>
      </p:grpSpPr>
      <p:sp>
        <p:nvSpPr>
          <p:cNvPr id="364" name="Google Shape;364;p40"/>
          <p:cNvSpPr/>
          <p:nvPr/>
        </p:nvSpPr>
        <p:spPr>
          <a:xfrm>
            <a:off x="0" y="0"/>
            <a:ext cx="381000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grpSp>
        <p:nvGrpSpPr>
          <p:cNvPr id="365" name="Google Shape;365;p40"/>
          <p:cNvGrpSpPr/>
          <p:nvPr/>
        </p:nvGrpSpPr>
        <p:grpSpPr>
          <a:xfrm>
            <a:off x="304801" y="6126480"/>
            <a:ext cx="11582400" cy="426715"/>
            <a:chOff x="304801" y="6126480"/>
            <a:chExt cx="11582400" cy="426715"/>
          </a:xfrm>
        </p:grpSpPr>
        <p:sp>
          <p:nvSpPr>
            <p:cNvPr id="366" name="Google Shape;366;p4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67" name="Google Shape;367;p4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68" name="Google Shape;368;p4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69" name="Google Shape;369;p4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70" name="Google Shape;370;p4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FA69A8A-AAE4-45E5-9327-3C541AD18CF9}" type="datetime1">
              <a:rPr lang="en-US" smtClean="0"/>
              <a:t>2/12/2025</a:t>
            </a:fld>
            <a:endParaRPr lang="en-US"/>
          </a:p>
        </p:txBody>
      </p:sp>
      <p:sp>
        <p:nvSpPr>
          <p:cNvPr id="371" name="Google Shape;371;p4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72" name="Google Shape;372;p4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3" name="Google Shape;373;p40"/>
          <p:cNvSpPr>
            <a:spLocks noGrp="1"/>
          </p:cNvSpPr>
          <p:nvPr>
            <p:ph type="pic" idx="2"/>
          </p:nvPr>
        </p:nvSpPr>
        <p:spPr>
          <a:xfrm>
            <a:off x="1285875" y="304800"/>
            <a:ext cx="4038600" cy="54904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48411977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and Sub-tilte">
  <p:cSld name="Title and Sub-tilte">
    <p:spTree>
      <p:nvGrpSpPr>
        <p:cNvPr id="1" name="Shape 374"/>
        <p:cNvGrpSpPr/>
        <p:nvPr/>
      </p:nvGrpSpPr>
      <p:grpSpPr>
        <a:xfrm>
          <a:off x="0" y="0"/>
          <a:ext cx="0" cy="0"/>
          <a:chOff x="0" y="0"/>
          <a:chExt cx="0" cy="0"/>
        </a:xfrm>
      </p:grpSpPr>
      <p:sp>
        <p:nvSpPr>
          <p:cNvPr id="375" name="Google Shape;375;p4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6" name="Google Shape;376;p4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DD598A3-496C-4C03-9E6E-13567B2F2478}" type="datetime1">
              <a:rPr lang="en-US" smtClean="0"/>
              <a:t>2/12/2025</a:t>
            </a:fld>
            <a:endParaRPr lang="en-US"/>
          </a:p>
        </p:txBody>
      </p:sp>
      <p:sp>
        <p:nvSpPr>
          <p:cNvPr id="377" name="Google Shape;377;p4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78" name="Google Shape;378;p4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9" name="Google Shape;379;p4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200223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prstGeom prst="rect">
            <a:avLst/>
          </a:prstGeo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FF6AB09-5550-48BF-B1F9-4B3B690DCAF5}" type="datetime1">
              <a:rPr lang="en-US" smtClean="0"/>
              <a:t>2/12/2025</a:t>
            </a:fld>
            <a:endParaRPr lang="en-US"/>
          </a:p>
        </p:txBody>
      </p:sp>
      <p:sp>
        <p:nvSpPr>
          <p:cNvPr id="9" name="Footer Placeholder 8"/>
          <p:cNvSpPr>
            <a:spLocks noGrp="1"/>
          </p:cNvSpPr>
          <p:nvPr>
            <p:ph type="ftr" sz="quarter" idx="11"/>
          </p:nvPr>
        </p:nvSpPr>
        <p:spPr>
          <a:xfrm>
            <a:off x="3499101"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50599228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Title, Sub-title and a Picture">
  <p:cSld name="Title, Sub-title and a Picture">
    <p:spTree>
      <p:nvGrpSpPr>
        <p:cNvPr id="1" name="Shape 380"/>
        <p:cNvGrpSpPr/>
        <p:nvPr/>
      </p:nvGrpSpPr>
      <p:grpSpPr>
        <a:xfrm>
          <a:off x="0" y="0"/>
          <a:ext cx="0" cy="0"/>
          <a:chOff x="0" y="0"/>
          <a:chExt cx="0" cy="0"/>
        </a:xfrm>
      </p:grpSpPr>
      <p:sp>
        <p:nvSpPr>
          <p:cNvPr id="381" name="Google Shape;381;p4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2" name="Google Shape;382;p4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15ADAEE-033C-43B6-B2E7-14EEB0159AEA}" type="datetime1">
              <a:rPr lang="en-US" smtClean="0"/>
              <a:t>2/12/2025</a:t>
            </a:fld>
            <a:endParaRPr lang="en-US"/>
          </a:p>
        </p:txBody>
      </p:sp>
      <p:sp>
        <p:nvSpPr>
          <p:cNvPr id="383" name="Google Shape;383;p4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84" name="Google Shape;384;p4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85" name="Google Shape;385;p4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86" name="Google Shape;386;p42"/>
          <p:cNvSpPr>
            <a:spLocks noGrp="1"/>
          </p:cNvSpPr>
          <p:nvPr>
            <p:ph type="pic" idx="2"/>
          </p:nvPr>
        </p:nvSpPr>
        <p:spPr>
          <a:xfrm>
            <a:off x="9417571" y="2057400"/>
            <a:ext cx="2469627" cy="37719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24111748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Picture and Chart">
  <p:cSld name="Picture and Chart">
    <p:spTree>
      <p:nvGrpSpPr>
        <p:cNvPr id="1" name="Shape 387"/>
        <p:cNvGrpSpPr/>
        <p:nvPr/>
      </p:nvGrpSpPr>
      <p:grpSpPr>
        <a:xfrm>
          <a:off x="0" y="0"/>
          <a:ext cx="0" cy="0"/>
          <a:chOff x="0" y="0"/>
          <a:chExt cx="0" cy="0"/>
        </a:xfrm>
      </p:grpSpPr>
      <p:sp>
        <p:nvSpPr>
          <p:cNvPr id="388" name="Google Shape;388;p43"/>
          <p:cNvSpPr txBox="1">
            <a:spLocks noGrp="1"/>
          </p:cNvSpPr>
          <p:nvPr>
            <p:ph type="title"/>
          </p:nvPr>
        </p:nvSpPr>
        <p:spPr>
          <a:xfrm>
            <a:off x="304800" y="172857"/>
            <a:ext cx="57881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9" name="Google Shape;389;p4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318F2CE-3812-4184-8730-FD13598BBDBD}" type="datetime1">
              <a:rPr lang="en-US" smtClean="0"/>
              <a:t>2/12/2025</a:t>
            </a:fld>
            <a:endParaRPr lang="en-US"/>
          </a:p>
        </p:txBody>
      </p:sp>
      <p:sp>
        <p:nvSpPr>
          <p:cNvPr id="390" name="Google Shape;390;p4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91" name="Google Shape;391;p4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2" name="Google Shape;392;p43"/>
          <p:cNvSpPr txBox="1">
            <a:spLocks noGrp="1"/>
          </p:cNvSpPr>
          <p:nvPr>
            <p:ph type="body" idx="1"/>
          </p:nvPr>
        </p:nvSpPr>
        <p:spPr>
          <a:xfrm>
            <a:off x="304799" y="1031272"/>
            <a:ext cx="5791199" cy="1251699"/>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93" name="Google Shape;393;p43"/>
          <p:cNvSpPr>
            <a:spLocks noGrp="1"/>
          </p:cNvSpPr>
          <p:nvPr>
            <p:ph type="pic" idx="2"/>
          </p:nvPr>
        </p:nvSpPr>
        <p:spPr>
          <a:xfrm>
            <a:off x="304800" y="2391515"/>
            <a:ext cx="5791200" cy="343778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427191839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Social Media - Pictures and Data">
  <p:cSld name="Social Media - Pictures and Data">
    <p:spTree>
      <p:nvGrpSpPr>
        <p:cNvPr id="1" name="Shape 394"/>
        <p:cNvGrpSpPr/>
        <p:nvPr/>
      </p:nvGrpSpPr>
      <p:grpSpPr>
        <a:xfrm>
          <a:off x="0" y="0"/>
          <a:ext cx="0" cy="0"/>
          <a:chOff x="0" y="0"/>
          <a:chExt cx="0" cy="0"/>
        </a:xfrm>
      </p:grpSpPr>
      <p:sp>
        <p:nvSpPr>
          <p:cNvPr id="395" name="Google Shape;395;p4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96" name="Google Shape;396;p4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5E9B496-74E6-40A4-8C29-305BF0240717}" type="datetime1">
              <a:rPr lang="en-US" smtClean="0"/>
              <a:t>2/12/2025</a:t>
            </a:fld>
            <a:endParaRPr lang="en-US"/>
          </a:p>
        </p:txBody>
      </p:sp>
      <p:sp>
        <p:nvSpPr>
          <p:cNvPr id="397" name="Google Shape;397;p4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98" name="Google Shape;398;p4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9" name="Google Shape;399;p4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00" name="Google Shape;400;p44"/>
          <p:cNvSpPr>
            <a:spLocks noGrp="1"/>
          </p:cNvSpPr>
          <p:nvPr>
            <p:ph type="pic" idx="2"/>
          </p:nvPr>
        </p:nvSpPr>
        <p:spPr>
          <a:xfrm>
            <a:off x="304800" y="2057400"/>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1" name="Google Shape;401;p44"/>
          <p:cNvSpPr>
            <a:spLocks noGrp="1"/>
          </p:cNvSpPr>
          <p:nvPr>
            <p:ph type="pic" idx="3"/>
          </p:nvPr>
        </p:nvSpPr>
        <p:spPr>
          <a:xfrm>
            <a:off x="3297614"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2" name="Google Shape;402;p44"/>
          <p:cNvSpPr>
            <a:spLocks noGrp="1"/>
          </p:cNvSpPr>
          <p:nvPr>
            <p:ph type="pic" idx="4"/>
          </p:nvPr>
        </p:nvSpPr>
        <p:spPr>
          <a:xfrm>
            <a:off x="6296915"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3" name="Google Shape;403;p44"/>
          <p:cNvSpPr>
            <a:spLocks noGrp="1"/>
          </p:cNvSpPr>
          <p:nvPr>
            <p:ph type="pic" idx="5"/>
          </p:nvPr>
        </p:nvSpPr>
        <p:spPr>
          <a:xfrm>
            <a:off x="9296216"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41514009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and Subtitle - Table Chart and Image">
  <p:cSld name="Title and Subtitle - Table Chart and Image">
    <p:spTree>
      <p:nvGrpSpPr>
        <p:cNvPr id="1" name="Shape 404"/>
        <p:cNvGrpSpPr/>
        <p:nvPr/>
      </p:nvGrpSpPr>
      <p:grpSpPr>
        <a:xfrm>
          <a:off x="0" y="0"/>
          <a:ext cx="0" cy="0"/>
          <a:chOff x="0" y="0"/>
          <a:chExt cx="0" cy="0"/>
        </a:xfrm>
      </p:grpSpPr>
      <p:sp>
        <p:nvSpPr>
          <p:cNvPr id="405" name="Google Shape;405;p4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06" name="Google Shape;406;p4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C8C9C97-4B15-40F0-9BCF-D8E896A4B405}" type="datetime1">
              <a:rPr lang="en-US" smtClean="0"/>
              <a:t>2/12/2025</a:t>
            </a:fld>
            <a:endParaRPr lang="en-US"/>
          </a:p>
        </p:txBody>
      </p:sp>
      <p:sp>
        <p:nvSpPr>
          <p:cNvPr id="407" name="Google Shape;407;p4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08" name="Google Shape;408;p4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09" name="Google Shape;409;p4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10" name="Google Shape;410;p45"/>
          <p:cNvSpPr>
            <a:spLocks noGrp="1"/>
          </p:cNvSpPr>
          <p:nvPr>
            <p:ph type="pic" idx="2"/>
          </p:nvPr>
        </p:nvSpPr>
        <p:spPr>
          <a:xfrm>
            <a:off x="8132490" y="2057399"/>
            <a:ext cx="3754711" cy="171001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1004490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1_Title and Sub-tilte">
  <p:cSld name="1_Title and Sub-tilte">
    <p:spTree>
      <p:nvGrpSpPr>
        <p:cNvPr id="1" name="Shape 411"/>
        <p:cNvGrpSpPr/>
        <p:nvPr/>
      </p:nvGrpSpPr>
      <p:grpSpPr>
        <a:xfrm>
          <a:off x="0" y="0"/>
          <a:ext cx="0" cy="0"/>
          <a:chOff x="0" y="0"/>
          <a:chExt cx="0" cy="0"/>
        </a:xfrm>
      </p:grpSpPr>
      <p:sp>
        <p:nvSpPr>
          <p:cNvPr id="412" name="Google Shape;412;p46"/>
          <p:cNvSpPr/>
          <p:nvPr/>
        </p:nvSpPr>
        <p:spPr>
          <a:xfrm>
            <a:off x="304800" y="0"/>
            <a:ext cx="5788152" cy="582672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413" name="Google Shape;413;p46"/>
          <p:cNvSpPr txBox="1">
            <a:spLocks noGrp="1"/>
          </p:cNvSpPr>
          <p:nvPr>
            <p:ph type="title"/>
          </p:nvPr>
        </p:nvSpPr>
        <p:spPr>
          <a:xfrm>
            <a:off x="639192" y="172857"/>
            <a:ext cx="5122416"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4" name="Google Shape;414;p4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3AC08A1-E143-4CF5-94FE-009DEEA7B8A6}" type="datetime1">
              <a:rPr lang="en-US" smtClean="0"/>
              <a:t>2/12/2025</a:t>
            </a:fld>
            <a:endParaRPr lang="en-US"/>
          </a:p>
        </p:txBody>
      </p:sp>
      <p:sp>
        <p:nvSpPr>
          <p:cNvPr id="415" name="Google Shape;415;p4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16" name="Google Shape;416;p4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17" name="Google Shape;417;p46"/>
          <p:cNvSpPr txBox="1">
            <a:spLocks noGrp="1"/>
          </p:cNvSpPr>
          <p:nvPr>
            <p:ph type="body" idx="1"/>
          </p:nvPr>
        </p:nvSpPr>
        <p:spPr>
          <a:xfrm>
            <a:off x="639192" y="1031273"/>
            <a:ext cx="5122416"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418" name="Google Shape;418;p46"/>
          <p:cNvCxnSpPr/>
          <p:nvPr/>
        </p:nvCxnSpPr>
        <p:spPr>
          <a:xfrm>
            <a:off x="716287"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235557776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Laptop Mockup 1">
  <p:cSld name="Laptop Mockup 1">
    <p:spTree>
      <p:nvGrpSpPr>
        <p:cNvPr id="1" name="Shape 419"/>
        <p:cNvGrpSpPr/>
        <p:nvPr/>
      </p:nvGrpSpPr>
      <p:grpSpPr>
        <a:xfrm>
          <a:off x="0" y="0"/>
          <a:ext cx="0" cy="0"/>
          <a:chOff x="0" y="0"/>
          <a:chExt cx="0" cy="0"/>
        </a:xfrm>
      </p:grpSpPr>
      <p:sp>
        <p:nvSpPr>
          <p:cNvPr id="420" name="Google Shape;420;p47"/>
          <p:cNvSpPr>
            <a:spLocks noGrp="1"/>
          </p:cNvSpPr>
          <p:nvPr>
            <p:ph type="pic" idx="2"/>
          </p:nvPr>
        </p:nvSpPr>
        <p:spPr>
          <a:xfrm>
            <a:off x="1034461" y="2494195"/>
            <a:ext cx="4426133" cy="27686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1" name="Google Shape;421;p4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2" name="Google Shape;422;p4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661D94F-8F4C-4F78-8077-E70922168C05}" type="datetime1">
              <a:rPr lang="en-US" smtClean="0"/>
              <a:t>2/12/2025</a:t>
            </a:fld>
            <a:endParaRPr lang="en-US"/>
          </a:p>
        </p:txBody>
      </p:sp>
      <p:sp>
        <p:nvSpPr>
          <p:cNvPr id="423" name="Google Shape;423;p4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24" name="Google Shape;424;p4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25" name="Google Shape;425;p47"/>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4510991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Desktop Mockup">
  <p:cSld name="Desktop Mockup">
    <p:spTree>
      <p:nvGrpSpPr>
        <p:cNvPr id="1" name="Shape 426"/>
        <p:cNvGrpSpPr/>
        <p:nvPr/>
      </p:nvGrpSpPr>
      <p:grpSpPr>
        <a:xfrm>
          <a:off x="0" y="0"/>
          <a:ext cx="0" cy="0"/>
          <a:chOff x="0" y="0"/>
          <a:chExt cx="0" cy="0"/>
        </a:xfrm>
      </p:grpSpPr>
      <p:sp>
        <p:nvSpPr>
          <p:cNvPr id="427" name="Google Shape;427;p48"/>
          <p:cNvSpPr>
            <a:spLocks noGrp="1"/>
          </p:cNvSpPr>
          <p:nvPr>
            <p:ph type="pic" idx="2"/>
          </p:nvPr>
        </p:nvSpPr>
        <p:spPr>
          <a:xfrm>
            <a:off x="3848100" y="2255520"/>
            <a:ext cx="4495800" cy="25679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8" name="Google Shape;428;p4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9" name="Google Shape;429;p4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B555681-E85B-4F87-9F3C-5AF625E7670C}" type="datetime1">
              <a:rPr lang="en-US" smtClean="0"/>
              <a:t>2/12/2025</a:t>
            </a:fld>
            <a:endParaRPr lang="en-US"/>
          </a:p>
        </p:txBody>
      </p:sp>
      <p:sp>
        <p:nvSpPr>
          <p:cNvPr id="430" name="Google Shape;430;p4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31" name="Google Shape;431;p4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32" name="Google Shape;432;p4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33621071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Laptop Contrast">
  <p:cSld name="Laptop Contrast">
    <p:spTree>
      <p:nvGrpSpPr>
        <p:cNvPr id="1" name="Shape 433"/>
        <p:cNvGrpSpPr/>
        <p:nvPr/>
      </p:nvGrpSpPr>
      <p:grpSpPr>
        <a:xfrm>
          <a:off x="0" y="0"/>
          <a:ext cx="0" cy="0"/>
          <a:chOff x="0" y="0"/>
          <a:chExt cx="0" cy="0"/>
        </a:xfrm>
      </p:grpSpPr>
      <p:sp>
        <p:nvSpPr>
          <p:cNvPr id="434" name="Google Shape;434;p49"/>
          <p:cNvSpPr>
            <a:spLocks noGrp="1"/>
          </p:cNvSpPr>
          <p:nvPr>
            <p:ph type="pic" idx="2"/>
          </p:nvPr>
        </p:nvSpPr>
        <p:spPr>
          <a:xfrm>
            <a:off x="585790" y="959254"/>
            <a:ext cx="6406935" cy="4007616"/>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435" name="Google Shape;435;p49"/>
          <p:cNvGrpSpPr/>
          <p:nvPr/>
        </p:nvGrpSpPr>
        <p:grpSpPr>
          <a:xfrm>
            <a:off x="304801" y="6126480"/>
            <a:ext cx="11582400" cy="426715"/>
            <a:chOff x="304801" y="6126480"/>
            <a:chExt cx="11582400" cy="426715"/>
          </a:xfrm>
        </p:grpSpPr>
        <p:sp>
          <p:nvSpPr>
            <p:cNvPr id="436" name="Google Shape;436;p4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37" name="Google Shape;437;p4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38" name="Google Shape;438;p4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39" name="Google Shape;439;p4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40" name="Google Shape;440;p4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13555BF-435B-4879-8B44-9BFF914654AF}" type="datetime1">
              <a:rPr lang="en-US" smtClean="0"/>
              <a:t>2/12/2025</a:t>
            </a:fld>
            <a:endParaRPr lang="en-US"/>
          </a:p>
        </p:txBody>
      </p:sp>
      <p:sp>
        <p:nvSpPr>
          <p:cNvPr id="441" name="Google Shape;441;p4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42" name="Google Shape;442;p4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04162763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Phone Contrast">
  <p:cSld name="Phone Contrast">
    <p:spTree>
      <p:nvGrpSpPr>
        <p:cNvPr id="1" name="Shape 443"/>
        <p:cNvGrpSpPr/>
        <p:nvPr/>
      </p:nvGrpSpPr>
      <p:grpSpPr>
        <a:xfrm>
          <a:off x="0" y="0"/>
          <a:ext cx="0" cy="0"/>
          <a:chOff x="0" y="0"/>
          <a:chExt cx="0" cy="0"/>
        </a:xfrm>
      </p:grpSpPr>
      <p:sp>
        <p:nvSpPr>
          <p:cNvPr id="444" name="Google Shape;444;p50"/>
          <p:cNvSpPr>
            <a:spLocks noGrp="1"/>
          </p:cNvSpPr>
          <p:nvPr>
            <p:ph type="pic" idx="2"/>
          </p:nvPr>
        </p:nvSpPr>
        <p:spPr>
          <a:xfrm>
            <a:off x="1817489" y="443883"/>
            <a:ext cx="2445150" cy="519121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445" name="Google Shape;445;p50"/>
          <p:cNvCxnSpPr/>
          <p:nvPr/>
        </p:nvCxnSpPr>
        <p:spPr>
          <a:xfrm>
            <a:off x="6096000"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446" name="Google Shape;446;p50"/>
          <p:cNvGrpSpPr/>
          <p:nvPr/>
        </p:nvGrpSpPr>
        <p:grpSpPr>
          <a:xfrm>
            <a:off x="304801" y="6126480"/>
            <a:ext cx="11582400" cy="426715"/>
            <a:chOff x="304801" y="6126480"/>
            <a:chExt cx="11582400" cy="426715"/>
          </a:xfrm>
        </p:grpSpPr>
        <p:sp>
          <p:nvSpPr>
            <p:cNvPr id="447" name="Google Shape;447;p5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48" name="Google Shape;448;p5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49" name="Google Shape;449;p5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50" name="Google Shape;450;p5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51" name="Google Shape;451;p50"/>
          <p:cNvSpPr txBox="1">
            <a:spLocks noGrp="1"/>
          </p:cNvSpPr>
          <p:nvPr>
            <p:ph type="title"/>
          </p:nvPr>
        </p:nvSpPr>
        <p:spPr>
          <a:xfrm>
            <a:off x="5909552" y="172857"/>
            <a:ext cx="5977647"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2" name="Google Shape;452;p5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2BA0EF2-5217-4879-9AB5-B76929569E71}" type="datetime1">
              <a:rPr lang="en-US" smtClean="0"/>
              <a:t>2/12/2025</a:t>
            </a:fld>
            <a:endParaRPr lang="en-US"/>
          </a:p>
        </p:txBody>
      </p:sp>
      <p:sp>
        <p:nvSpPr>
          <p:cNvPr id="453" name="Google Shape;453;p5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54" name="Google Shape;454;p5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55" name="Google Shape;455;p50"/>
          <p:cNvSpPr txBox="1">
            <a:spLocks noGrp="1"/>
          </p:cNvSpPr>
          <p:nvPr>
            <p:ph type="body" idx="1"/>
          </p:nvPr>
        </p:nvSpPr>
        <p:spPr>
          <a:xfrm>
            <a:off x="5909552" y="1031273"/>
            <a:ext cx="5977647"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01622601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Phone Mockup">
  <p:cSld name="Phone Mockup">
    <p:spTree>
      <p:nvGrpSpPr>
        <p:cNvPr id="1" name="Shape 456"/>
        <p:cNvGrpSpPr/>
        <p:nvPr/>
      </p:nvGrpSpPr>
      <p:grpSpPr>
        <a:xfrm>
          <a:off x="0" y="0"/>
          <a:ext cx="0" cy="0"/>
          <a:chOff x="0" y="0"/>
          <a:chExt cx="0" cy="0"/>
        </a:xfrm>
      </p:grpSpPr>
      <p:sp>
        <p:nvSpPr>
          <p:cNvPr id="457" name="Google Shape;457;p51"/>
          <p:cNvSpPr>
            <a:spLocks noGrp="1"/>
          </p:cNvSpPr>
          <p:nvPr>
            <p:ph type="pic" idx="2"/>
          </p:nvPr>
        </p:nvSpPr>
        <p:spPr>
          <a:xfrm>
            <a:off x="4959658" y="2175029"/>
            <a:ext cx="2272684" cy="394746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58" name="Google Shape;458;p5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9" name="Google Shape;459;p5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ECC2023-DBAA-459C-A73A-CF931C334D09}" type="datetime1">
              <a:rPr lang="en-US" smtClean="0"/>
              <a:t>2/12/2025</a:t>
            </a:fld>
            <a:endParaRPr lang="en-US"/>
          </a:p>
        </p:txBody>
      </p:sp>
      <p:sp>
        <p:nvSpPr>
          <p:cNvPr id="460" name="Google Shape;460;p5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461" name="Google Shape;461;p5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62" name="Google Shape;462;p5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470104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9" Type="http://schemas.openxmlformats.org/officeDocument/2006/relationships/slideLayout" Target="../slideLayouts/slideLayout49.xml"/><Relationship Id="rId21" Type="http://schemas.openxmlformats.org/officeDocument/2006/relationships/slideLayout" Target="../slideLayouts/slideLayout31.xml"/><Relationship Id="rId34" Type="http://schemas.openxmlformats.org/officeDocument/2006/relationships/slideLayout" Target="../slideLayouts/slideLayout44.xml"/><Relationship Id="rId42" Type="http://schemas.openxmlformats.org/officeDocument/2006/relationships/slideLayout" Target="../slideLayouts/slideLayout52.xml"/><Relationship Id="rId47" Type="http://schemas.openxmlformats.org/officeDocument/2006/relationships/theme" Target="../theme/theme2.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9" Type="http://schemas.openxmlformats.org/officeDocument/2006/relationships/slideLayout" Target="../slideLayouts/slideLayout39.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32" Type="http://schemas.openxmlformats.org/officeDocument/2006/relationships/slideLayout" Target="../slideLayouts/slideLayout42.xml"/><Relationship Id="rId37" Type="http://schemas.openxmlformats.org/officeDocument/2006/relationships/slideLayout" Target="../slideLayouts/slideLayout47.xml"/><Relationship Id="rId40" Type="http://schemas.openxmlformats.org/officeDocument/2006/relationships/slideLayout" Target="../slideLayouts/slideLayout50.xml"/><Relationship Id="rId45" Type="http://schemas.openxmlformats.org/officeDocument/2006/relationships/slideLayout" Target="../slideLayouts/slideLayout55.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slideLayout" Target="../slideLayouts/slideLayout38.xml"/><Relationship Id="rId36" Type="http://schemas.openxmlformats.org/officeDocument/2006/relationships/slideLayout" Target="../slideLayouts/slideLayout46.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31" Type="http://schemas.openxmlformats.org/officeDocument/2006/relationships/slideLayout" Target="../slideLayouts/slideLayout41.xml"/><Relationship Id="rId44" Type="http://schemas.openxmlformats.org/officeDocument/2006/relationships/slideLayout" Target="../slideLayouts/slideLayout54.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 Id="rId30" Type="http://schemas.openxmlformats.org/officeDocument/2006/relationships/slideLayout" Target="../slideLayouts/slideLayout40.xml"/><Relationship Id="rId35" Type="http://schemas.openxmlformats.org/officeDocument/2006/relationships/slideLayout" Target="../slideLayouts/slideLayout45.xml"/><Relationship Id="rId43" Type="http://schemas.openxmlformats.org/officeDocument/2006/relationships/slideLayout" Target="../slideLayouts/slideLayout53.xml"/><Relationship Id="rId48" Type="http://schemas.openxmlformats.org/officeDocument/2006/relationships/image" Target="../media/image1.png"/><Relationship Id="rId8" Type="http://schemas.openxmlformats.org/officeDocument/2006/relationships/slideLayout" Target="../slideLayouts/slideLayout18.xml"/><Relationship Id="rId3" Type="http://schemas.openxmlformats.org/officeDocument/2006/relationships/slideLayout" Target="../slideLayouts/slideLayout13.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33" Type="http://schemas.openxmlformats.org/officeDocument/2006/relationships/slideLayout" Target="../slideLayouts/slideLayout43.xml"/><Relationship Id="rId38" Type="http://schemas.openxmlformats.org/officeDocument/2006/relationships/slideLayout" Target="../slideLayouts/slideLayout48.xml"/><Relationship Id="rId46" Type="http://schemas.openxmlformats.org/officeDocument/2006/relationships/slideLayout" Target="../slideLayouts/slideLayout56.xml"/><Relationship Id="rId20" Type="http://schemas.openxmlformats.org/officeDocument/2006/relationships/slideLayout" Target="../slideLayouts/slideLayout30.xml"/><Relationship Id="rId41" Type="http://schemas.openxmlformats.org/officeDocument/2006/relationships/slideLayout" Target="../slideLayouts/slideLayout51.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69.xml"/><Relationship Id="rId18" Type="http://schemas.openxmlformats.org/officeDocument/2006/relationships/slideLayout" Target="../slideLayouts/slideLayout74.xml"/><Relationship Id="rId26" Type="http://schemas.openxmlformats.org/officeDocument/2006/relationships/slideLayout" Target="../slideLayouts/slideLayout82.xml"/><Relationship Id="rId39" Type="http://schemas.openxmlformats.org/officeDocument/2006/relationships/slideLayout" Target="../slideLayouts/slideLayout95.xml"/><Relationship Id="rId21" Type="http://schemas.openxmlformats.org/officeDocument/2006/relationships/slideLayout" Target="../slideLayouts/slideLayout77.xml"/><Relationship Id="rId34" Type="http://schemas.openxmlformats.org/officeDocument/2006/relationships/slideLayout" Target="../slideLayouts/slideLayout90.xml"/><Relationship Id="rId42" Type="http://schemas.openxmlformats.org/officeDocument/2006/relationships/slideLayout" Target="../slideLayouts/slideLayout98.xml"/><Relationship Id="rId47" Type="http://schemas.openxmlformats.org/officeDocument/2006/relationships/slideLayout" Target="../slideLayouts/slideLayout103.xml"/><Relationship Id="rId7" Type="http://schemas.openxmlformats.org/officeDocument/2006/relationships/slideLayout" Target="../slideLayouts/slideLayout63.xml"/><Relationship Id="rId2" Type="http://schemas.openxmlformats.org/officeDocument/2006/relationships/slideLayout" Target="../slideLayouts/slideLayout58.xml"/><Relationship Id="rId16" Type="http://schemas.openxmlformats.org/officeDocument/2006/relationships/slideLayout" Target="../slideLayouts/slideLayout72.xml"/><Relationship Id="rId29" Type="http://schemas.openxmlformats.org/officeDocument/2006/relationships/slideLayout" Target="../slideLayouts/slideLayout85.xml"/><Relationship Id="rId11" Type="http://schemas.openxmlformats.org/officeDocument/2006/relationships/slideLayout" Target="../slideLayouts/slideLayout67.xml"/><Relationship Id="rId24" Type="http://schemas.openxmlformats.org/officeDocument/2006/relationships/slideLayout" Target="../slideLayouts/slideLayout80.xml"/><Relationship Id="rId32" Type="http://schemas.openxmlformats.org/officeDocument/2006/relationships/slideLayout" Target="../slideLayouts/slideLayout88.xml"/><Relationship Id="rId37" Type="http://schemas.openxmlformats.org/officeDocument/2006/relationships/slideLayout" Target="../slideLayouts/slideLayout93.xml"/><Relationship Id="rId40" Type="http://schemas.openxmlformats.org/officeDocument/2006/relationships/slideLayout" Target="../slideLayouts/slideLayout96.xml"/><Relationship Id="rId45" Type="http://schemas.openxmlformats.org/officeDocument/2006/relationships/slideLayout" Target="../slideLayouts/slideLayout101.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23" Type="http://schemas.openxmlformats.org/officeDocument/2006/relationships/slideLayout" Target="../slideLayouts/slideLayout79.xml"/><Relationship Id="rId28" Type="http://schemas.openxmlformats.org/officeDocument/2006/relationships/slideLayout" Target="../slideLayouts/slideLayout84.xml"/><Relationship Id="rId36" Type="http://schemas.openxmlformats.org/officeDocument/2006/relationships/slideLayout" Target="../slideLayouts/slideLayout92.xml"/><Relationship Id="rId49" Type="http://schemas.openxmlformats.org/officeDocument/2006/relationships/image" Target="../media/image1.png"/><Relationship Id="rId10" Type="http://schemas.openxmlformats.org/officeDocument/2006/relationships/slideLayout" Target="../slideLayouts/slideLayout66.xml"/><Relationship Id="rId19" Type="http://schemas.openxmlformats.org/officeDocument/2006/relationships/slideLayout" Target="../slideLayouts/slideLayout75.xml"/><Relationship Id="rId31" Type="http://schemas.openxmlformats.org/officeDocument/2006/relationships/slideLayout" Target="../slideLayouts/slideLayout87.xml"/><Relationship Id="rId44" Type="http://schemas.openxmlformats.org/officeDocument/2006/relationships/slideLayout" Target="../slideLayouts/slideLayout100.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 Id="rId22" Type="http://schemas.openxmlformats.org/officeDocument/2006/relationships/slideLayout" Target="../slideLayouts/slideLayout78.xml"/><Relationship Id="rId27" Type="http://schemas.openxmlformats.org/officeDocument/2006/relationships/slideLayout" Target="../slideLayouts/slideLayout83.xml"/><Relationship Id="rId30" Type="http://schemas.openxmlformats.org/officeDocument/2006/relationships/slideLayout" Target="../slideLayouts/slideLayout86.xml"/><Relationship Id="rId35" Type="http://schemas.openxmlformats.org/officeDocument/2006/relationships/slideLayout" Target="../slideLayouts/slideLayout91.xml"/><Relationship Id="rId43" Type="http://schemas.openxmlformats.org/officeDocument/2006/relationships/slideLayout" Target="../slideLayouts/slideLayout99.xml"/><Relationship Id="rId48" Type="http://schemas.openxmlformats.org/officeDocument/2006/relationships/theme" Target="../theme/theme3.xml"/><Relationship Id="rId8" Type="http://schemas.openxmlformats.org/officeDocument/2006/relationships/slideLayout" Target="../slideLayouts/slideLayout64.xml"/><Relationship Id="rId3" Type="http://schemas.openxmlformats.org/officeDocument/2006/relationships/slideLayout" Target="../slideLayouts/slideLayout59.xml"/><Relationship Id="rId12" Type="http://schemas.openxmlformats.org/officeDocument/2006/relationships/slideLayout" Target="../slideLayouts/slideLayout68.xml"/><Relationship Id="rId17" Type="http://schemas.openxmlformats.org/officeDocument/2006/relationships/slideLayout" Target="../slideLayouts/slideLayout73.xml"/><Relationship Id="rId25" Type="http://schemas.openxmlformats.org/officeDocument/2006/relationships/slideLayout" Target="../slideLayouts/slideLayout81.xml"/><Relationship Id="rId33" Type="http://schemas.openxmlformats.org/officeDocument/2006/relationships/slideLayout" Target="../slideLayouts/slideLayout89.xml"/><Relationship Id="rId38" Type="http://schemas.openxmlformats.org/officeDocument/2006/relationships/slideLayout" Target="../slideLayouts/slideLayout94.xml"/><Relationship Id="rId46" Type="http://schemas.openxmlformats.org/officeDocument/2006/relationships/slideLayout" Target="../slideLayouts/slideLayout102.xml"/><Relationship Id="rId20" Type="http://schemas.openxmlformats.org/officeDocument/2006/relationships/slideLayout" Target="../slideLayouts/slideLayout76.xml"/><Relationship Id="rId41" Type="http://schemas.openxmlformats.org/officeDocument/2006/relationships/slideLayout" Target="../slideLayouts/slideLayout97.xml"/><Relationship Id="rId1" Type="http://schemas.openxmlformats.org/officeDocument/2006/relationships/slideLayout" Target="../slideLayouts/slideLayout57.xml"/><Relationship Id="rId6"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23654648-7DC9-42D6-8F1C-22F325CAE9EF}" type="datetime1">
              <a:rPr lang="en-US" smtClean="0"/>
              <a:t>2/12/2025</a:t>
            </a:fld>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a:p>
        </p:txBody>
      </p:sp>
      <p:sp>
        <p:nvSpPr>
          <p:cNvPr id="8" name="Footer Placeholder 7">
            <a:extLst>
              <a:ext uri="{FF2B5EF4-FFF2-40B4-BE49-F238E27FC236}">
                <a16:creationId xmlns:a16="http://schemas.microsoft.com/office/drawing/2014/main" id="{65801BB3-F5A5-4F2B-8665-3E6A9B20E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RICAS and NGSA Test Administrator Core Training Presentation</a:t>
            </a:r>
          </a:p>
        </p:txBody>
      </p:sp>
      <p:sp>
        <p:nvSpPr>
          <p:cNvPr id="9" name="Text Placeholder 8">
            <a:extLst>
              <a:ext uri="{FF2B5EF4-FFF2-40B4-BE49-F238E27FC236}">
                <a16:creationId xmlns:a16="http://schemas.microsoft.com/office/drawing/2014/main" id="{5EE1D0F4-9383-4292-AEC8-2C49929B8B9B}"/>
              </a:ext>
            </a:extLst>
          </p:cNvPr>
          <p:cNvSpPr>
            <a:spLocks noGrp="1"/>
          </p:cNvSpPr>
          <p:nvPr>
            <p:ph type="body" idx="1"/>
          </p:nvPr>
        </p:nvSpPr>
        <p:spPr>
          <a:xfrm>
            <a:off x="3551274" y="758952"/>
            <a:ext cx="8019628" cy="53309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7680744"/>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8" r:id="rId10"/>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accent2"/>
              </a:buClr>
              <a:buSzPts val="4400"/>
              <a:buFont typeface="Libre Franklin"/>
              <a:buNone/>
              <a:defRPr sz="4400" b="0" i="0" u="none" strike="noStrike" cap="none">
                <a:solidFill>
                  <a:schemeClr val="accen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marR="0" lvl="0"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cxnSp>
        <p:nvCxnSpPr>
          <p:cNvPr id="12" name="Google Shape;12;p1"/>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3" name="Google Shape;13;p1"/>
          <p:cNvGrpSpPr/>
          <p:nvPr/>
        </p:nvGrpSpPr>
        <p:grpSpPr>
          <a:xfrm>
            <a:off x="304801" y="6126480"/>
            <a:ext cx="11582400" cy="426715"/>
            <a:chOff x="304801" y="6126480"/>
            <a:chExt cx="11582400" cy="426715"/>
          </a:xfrm>
        </p:grpSpPr>
        <p:sp>
          <p:nvSpPr>
            <p:cNvPr id="14" name="Google Shape;14;p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pic>
          <p:nvPicPr>
            <p:cNvPr id="15" name="Google Shape;15;p1"/>
            <p:cNvPicPr preferRelativeResize="0"/>
            <p:nvPr/>
          </p:nvPicPr>
          <p:blipFill rotWithShape="1">
            <a:blip r:embed="rId48">
              <a:alphaModFix/>
            </a:blip>
            <a:srcRect/>
            <a:stretch/>
          </p:blipFill>
          <p:spPr>
            <a:xfrm>
              <a:off x="10818536" y="6181797"/>
              <a:ext cx="744012" cy="316080"/>
            </a:xfrm>
            <a:prstGeom prst="rect">
              <a:avLst/>
            </a:prstGeom>
            <a:noFill/>
            <a:ln>
              <a:noFill/>
            </a:ln>
          </p:spPr>
        </p:pic>
        <p:cxnSp>
          <p:nvCxnSpPr>
            <p:cNvPr id="16" name="Google Shape;16;p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 name="Google Shape;17;p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 name="Google Shape;18;p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fld id="{2677D9C1-96BE-44B1-876B-DD23A883BEAD}" type="datetime1">
              <a:rPr lang="en-US" smtClean="0"/>
              <a:t>2/12/2025</a:t>
            </a:fld>
            <a:endParaRPr lang="en-US"/>
          </a:p>
        </p:txBody>
      </p:sp>
      <p:sp>
        <p:nvSpPr>
          <p:cNvPr id="19" name="Google Shape;19;p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r>
              <a:rPr lang="en-US"/>
              <a:t>RICAS and NGSA Test Administrator Core Training Presentation</a:t>
            </a:r>
          </a:p>
        </p:txBody>
      </p:sp>
      <p:sp>
        <p:nvSpPr>
          <p:cNvPr id="20" name="Google Shape;20;p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600" b="0" i="0" u="none" strike="noStrike" cap="none">
                <a:solidFill>
                  <a:srgbClr val="FFFFFF"/>
                </a:solidFill>
                <a:latin typeface="Libre Franklin"/>
                <a:ea typeface="Libre Franklin"/>
                <a:cs typeface="Libre Franklin"/>
                <a:sym typeface="Libre Franklin"/>
              </a:defRPr>
            </a:lvl1pPr>
            <a:lvl2pPr marL="0" marR="0" lvl="1" indent="0" algn="ctr" rtl="0">
              <a:spcBef>
                <a:spcPts val="0"/>
              </a:spcBef>
              <a:buNone/>
              <a:defRPr sz="1600" b="0" i="0" u="none" strike="noStrike" cap="none">
                <a:solidFill>
                  <a:srgbClr val="FFFFFF"/>
                </a:solidFill>
                <a:latin typeface="Libre Franklin"/>
                <a:ea typeface="Libre Franklin"/>
                <a:cs typeface="Libre Franklin"/>
                <a:sym typeface="Libre Franklin"/>
              </a:defRPr>
            </a:lvl2pPr>
            <a:lvl3pPr marL="0" marR="0" lvl="2" indent="0" algn="ctr" rtl="0">
              <a:spcBef>
                <a:spcPts val="0"/>
              </a:spcBef>
              <a:buNone/>
              <a:defRPr sz="1600" b="0" i="0" u="none" strike="noStrike" cap="none">
                <a:solidFill>
                  <a:srgbClr val="FFFFFF"/>
                </a:solidFill>
                <a:latin typeface="Libre Franklin"/>
                <a:ea typeface="Libre Franklin"/>
                <a:cs typeface="Libre Franklin"/>
                <a:sym typeface="Libre Franklin"/>
              </a:defRPr>
            </a:lvl3pPr>
            <a:lvl4pPr marL="0" marR="0" lvl="3" indent="0" algn="ctr" rtl="0">
              <a:spcBef>
                <a:spcPts val="0"/>
              </a:spcBef>
              <a:buNone/>
              <a:defRPr sz="1600" b="0" i="0" u="none" strike="noStrike" cap="none">
                <a:solidFill>
                  <a:srgbClr val="FFFFFF"/>
                </a:solidFill>
                <a:latin typeface="Libre Franklin"/>
                <a:ea typeface="Libre Franklin"/>
                <a:cs typeface="Libre Franklin"/>
                <a:sym typeface="Libre Franklin"/>
              </a:defRPr>
            </a:lvl4pPr>
            <a:lvl5pPr marL="0" marR="0" lvl="4" indent="0" algn="ctr" rtl="0">
              <a:spcBef>
                <a:spcPts val="0"/>
              </a:spcBef>
              <a:buNone/>
              <a:defRPr sz="1600" b="0" i="0" u="none" strike="noStrike" cap="none">
                <a:solidFill>
                  <a:srgbClr val="FFFFFF"/>
                </a:solidFill>
                <a:latin typeface="Libre Franklin"/>
                <a:ea typeface="Libre Franklin"/>
                <a:cs typeface="Libre Franklin"/>
                <a:sym typeface="Libre Franklin"/>
              </a:defRPr>
            </a:lvl5pPr>
            <a:lvl6pPr marL="0" marR="0" lvl="5" indent="0" algn="ctr" rtl="0">
              <a:spcBef>
                <a:spcPts val="0"/>
              </a:spcBef>
              <a:buNone/>
              <a:defRPr sz="1600" b="0" i="0" u="none" strike="noStrike" cap="none">
                <a:solidFill>
                  <a:srgbClr val="FFFFFF"/>
                </a:solidFill>
                <a:latin typeface="Libre Franklin"/>
                <a:ea typeface="Libre Franklin"/>
                <a:cs typeface="Libre Franklin"/>
                <a:sym typeface="Libre Franklin"/>
              </a:defRPr>
            </a:lvl6pPr>
            <a:lvl7pPr marL="0" marR="0" lvl="6" indent="0" algn="ctr" rtl="0">
              <a:spcBef>
                <a:spcPts val="0"/>
              </a:spcBef>
              <a:buNone/>
              <a:defRPr sz="1600" b="0" i="0" u="none" strike="noStrike" cap="none">
                <a:solidFill>
                  <a:srgbClr val="FFFFFF"/>
                </a:solidFill>
                <a:latin typeface="Libre Franklin"/>
                <a:ea typeface="Libre Franklin"/>
                <a:cs typeface="Libre Franklin"/>
                <a:sym typeface="Libre Franklin"/>
              </a:defRPr>
            </a:lvl7pPr>
            <a:lvl8pPr marL="0" marR="0" lvl="7" indent="0" algn="ctr" rtl="0">
              <a:spcBef>
                <a:spcPts val="0"/>
              </a:spcBef>
              <a:buNone/>
              <a:defRPr sz="1600" b="0" i="0" u="none" strike="noStrike" cap="none">
                <a:solidFill>
                  <a:srgbClr val="FFFFFF"/>
                </a:solidFill>
                <a:latin typeface="Libre Franklin"/>
                <a:ea typeface="Libre Franklin"/>
                <a:cs typeface="Libre Franklin"/>
                <a:sym typeface="Libre Franklin"/>
              </a:defRPr>
            </a:lvl8pPr>
            <a:lvl9pPr marL="0" marR="0" lvl="8" indent="0" algn="ctr" rtl="0">
              <a:spcBef>
                <a:spcPts val="0"/>
              </a:spcBef>
              <a:buNone/>
              <a:defRPr sz="1600" b="0" i="0" u="none" strike="noStrike" cap="none">
                <a:solidFill>
                  <a:srgbClr val="FFFFFF"/>
                </a:solidFill>
                <a:latin typeface="Libre Franklin"/>
                <a:ea typeface="Libre Franklin"/>
                <a:cs typeface="Libre Franklin"/>
                <a:sym typeface="Libre Franklin"/>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58028991"/>
      </p:ext>
    </p:extLst>
  </p:cSld>
  <p:clrMap bg1="lt1" tx1="dk1" bg2="dk2" tx2="lt2" accent1="accent1" accent2="accent2" accent3="accent3" accent4="accent4" accent5="accent5" accent6="accent6" hlink="hlink" folHlink="folHlink"/>
  <p:sldLayoutIdLst>
    <p:sldLayoutId id="2147483709"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5" r:id="rId10"/>
    <p:sldLayoutId id="2147483886" r:id="rId11"/>
    <p:sldLayoutId id="2147483887" r:id="rId12"/>
    <p:sldLayoutId id="2147483888" r:id="rId13"/>
    <p:sldLayoutId id="2147483889" r:id="rId14"/>
    <p:sldLayoutId id="2147483890" r:id="rId15"/>
    <p:sldLayoutId id="2147483891" r:id="rId16"/>
    <p:sldLayoutId id="2147483892" r:id="rId17"/>
    <p:sldLayoutId id="2147483893" r:id="rId18"/>
    <p:sldLayoutId id="2147483894" r:id="rId19"/>
    <p:sldLayoutId id="2147483895" r:id="rId20"/>
    <p:sldLayoutId id="2147483732" r:id="rId21"/>
    <p:sldLayoutId id="2147483896" r:id="rId22"/>
    <p:sldLayoutId id="2147483897" r:id="rId23"/>
    <p:sldLayoutId id="2147483898" r:id="rId24"/>
    <p:sldLayoutId id="2147483899" r:id="rId25"/>
    <p:sldLayoutId id="2147483900" r:id="rId26"/>
    <p:sldLayoutId id="2147483901" r:id="rId27"/>
    <p:sldLayoutId id="2147483902" r:id="rId28"/>
    <p:sldLayoutId id="2147483903" r:id="rId29"/>
    <p:sldLayoutId id="2147483904" r:id="rId30"/>
    <p:sldLayoutId id="2147483905" r:id="rId31"/>
    <p:sldLayoutId id="2147483906" r:id="rId32"/>
    <p:sldLayoutId id="2147483907" r:id="rId33"/>
    <p:sldLayoutId id="2147483908" r:id="rId34"/>
    <p:sldLayoutId id="2147483909" r:id="rId35"/>
    <p:sldLayoutId id="2147483747" r:id="rId36"/>
    <p:sldLayoutId id="2147483910" r:id="rId37"/>
    <p:sldLayoutId id="2147483911" r:id="rId38"/>
    <p:sldLayoutId id="2147483912" r:id="rId39"/>
    <p:sldLayoutId id="2147483913" r:id="rId40"/>
    <p:sldLayoutId id="2147483914" r:id="rId41"/>
    <p:sldLayoutId id="2147483915" r:id="rId42"/>
    <p:sldLayoutId id="2147483916" r:id="rId43"/>
    <p:sldLayoutId id="2147483917" r:id="rId44"/>
    <p:sldLayoutId id="2147483918" r:id="rId45"/>
    <p:sldLayoutId id="2147483919" r:id="rId46"/>
  </p:sldLayoutIdLst>
  <p:hf hd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accent2"/>
              </a:buClr>
              <a:buSzPts val="4400"/>
              <a:buFont typeface="Libre Franklin"/>
              <a:buNone/>
              <a:defRPr sz="4400" b="0" i="0" u="none" strike="noStrike" cap="none">
                <a:solidFill>
                  <a:schemeClr val="accen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marR="0" lvl="0"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cxnSp>
        <p:nvCxnSpPr>
          <p:cNvPr id="12" name="Google Shape;12;p1"/>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3" name="Google Shape;13;p1"/>
          <p:cNvGrpSpPr/>
          <p:nvPr/>
        </p:nvGrpSpPr>
        <p:grpSpPr>
          <a:xfrm>
            <a:off x="304801" y="6126480"/>
            <a:ext cx="11582400" cy="426715"/>
            <a:chOff x="304801" y="6126480"/>
            <a:chExt cx="11582400" cy="426715"/>
          </a:xfrm>
        </p:grpSpPr>
        <p:sp>
          <p:nvSpPr>
            <p:cNvPr id="14" name="Google Shape;14;p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pic>
          <p:nvPicPr>
            <p:cNvPr id="15" name="Google Shape;15;p1"/>
            <p:cNvPicPr preferRelativeResize="0"/>
            <p:nvPr/>
          </p:nvPicPr>
          <p:blipFill rotWithShape="1">
            <a:blip r:embed="rId49">
              <a:alphaModFix/>
            </a:blip>
            <a:srcRect/>
            <a:stretch/>
          </p:blipFill>
          <p:spPr>
            <a:xfrm>
              <a:off x="10818536" y="6181797"/>
              <a:ext cx="744012" cy="316080"/>
            </a:xfrm>
            <a:prstGeom prst="rect">
              <a:avLst/>
            </a:prstGeom>
            <a:noFill/>
            <a:ln>
              <a:noFill/>
            </a:ln>
          </p:spPr>
        </p:pic>
        <p:cxnSp>
          <p:nvCxnSpPr>
            <p:cNvPr id="16" name="Google Shape;16;p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 name="Google Shape;17;p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 name="Google Shape;18;p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fld id="{BD342278-8442-4877-BB5E-49A3B6C9DF98}" type="datetime1">
              <a:rPr lang="en-US" smtClean="0"/>
              <a:t>2/12/2025</a:t>
            </a:fld>
            <a:endParaRPr lang="en-US"/>
          </a:p>
        </p:txBody>
      </p:sp>
      <p:sp>
        <p:nvSpPr>
          <p:cNvPr id="19" name="Google Shape;19;p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lang="en-US"/>
          </a:p>
        </p:txBody>
      </p:sp>
      <p:sp>
        <p:nvSpPr>
          <p:cNvPr id="20" name="Google Shape;20;p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600" b="0" i="0" u="none" strike="noStrike" cap="none">
                <a:solidFill>
                  <a:srgbClr val="FFFFFF"/>
                </a:solidFill>
                <a:latin typeface="Libre Franklin"/>
                <a:ea typeface="Libre Franklin"/>
                <a:cs typeface="Libre Franklin"/>
                <a:sym typeface="Libre Franklin"/>
              </a:defRPr>
            </a:lvl1pPr>
            <a:lvl2pPr marL="0" marR="0" lvl="1" indent="0" algn="ctr" rtl="0">
              <a:spcBef>
                <a:spcPts val="0"/>
              </a:spcBef>
              <a:buNone/>
              <a:defRPr sz="1600" b="0" i="0" u="none" strike="noStrike" cap="none">
                <a:solidFill>
                  <a:srgbClr val="FFFFFF"/>
                </a:solidFill>
                <a:latin typeface="Libre Franklin"/>
                <a:ea typeface="Libre Franklin"/>
                <a:cs typeface="Libre Franklin"/>
                <a:sym typeface="Libre Franklin"/>
              </a:defRPr>
            </a:lvl2pPr>
            <a:lvl3pPr marL="0" marR="0" lvl="2" indent="0" algn="ctr" rtl="0">
              <a:spcBef>
                <a:spcPts val="0"/>
              </a:spcBef>
              <a:buNone/>
              <a:defRPr sz="1600" b="0" i="0" u="none" strike="noStrike" cap="none">
                <a:solidFill>
                  <a:srgbClr val="FFFFFF"/>
                </a:solidFill>
                <a:latin typeface="Libre Franklin"/>
                <a:ea typeface="Libre Franklin"/>
                <a:cs typeface="Libre Franklin"/>
                <a:sym typeface="Libre Franklin"/>
              </a:defRPr>
            </a:lvl3pPr>
            <a:lvl4pPr marL="0" marR="0" lvl="3" indent="0" algn="ctr" rtl="0">
              <a:spcBef>
                <a:spcPts val="0"/>
              </a:spcBef>
              <a:buNone/>
              <a:defRPr sz="1600" b="0" i="0" u="none" strike="noStrike" cap="none">
                <a:solidFill>
                  <a:srgbClr val="FFFFFF"/>
                </a:solidFill>
                <a:latin typeface="Libre Franklin"/>
                <a:ea typeface="Libre Franklin"/>
                <a:cs typeface="Libre Franklin"/>
                <a:sym typeface="Libre Franklin"/>
              </a:defRPr>
            </a:lvl4pPr>
            <a:lvl5pPr marL="0" marR="0" lvl="4" indent="0" algn="ctr" rtl="0">
              <a:spcBef>
                <a:spcPts val="0"/>
              </a:spcBef>
              <a:buNone/>
              <a:defRPr sz="1600" b="0" i="0" u="none" strike="noStrike" cap="none">
                <a:solidFill>
                  <a:srgbClr val="FFFFFF"/>
                </a:solidFill>
                <a:latin typeface="Libre Franklin"/>
                <a:ea typeface="Libre Franklin"/>
                <a:cs typeface="Libre Franklin"/>
                <a:sym typeface="Libre Franklin"/>
              </a:defRPr>
            </a:lvl5pPr>
            <a:lvl6pPr marL="0" marR="0" lvl="5" indent="0" algn="ctr" rtl="0">
              <a:spcBef>
                <a:spcPts val="0"/>
              </a:spcBef>
              <a:buNone/>
              <a:defRPr sz="1600" b="0" i="0" u="none" strike="noStrike" cap="none">
                <a:solidFill>
                  <a:srgbClr val="FFFFFF"/>
                </a:solidFill>
                <a:latin typeface="Libre Franklin"/>
                <a:ea typeface="Libre Franklin"/>
                <a:cs typeface="Libre Franklin"/>
                <a:sym typeface="Libre Franklin"/>
              </a:defRPr>
            </a:lvl6pPr>
            <a:lvl7pPr marL="0" marR="0" lvl="6" indent="0" algn="ctr" rtl="0">
              <a:spcBef>
                <a:spcPts val="0"/>
              </a:spcBef>
              <a:buNone/>
              <a:defRPr sz="1600" b="0" i="0" u="none" strike="noStrike" cap="none">
                <a:solidFill>
                  <a:srgbClr val="FFFFFF"/>
                </a:solidFill>
                <a:latin typeface="Libre Franklin"/>
                <a:ea typeface="Libre Franklin"/>
                <a:cs typeface="Libre Franklin"/>
                <a:sym typeface="Libre Franklin"/>
              </a:defRPr>
            </a:lvl7pPr>
            <a:lvl8pPr marL="0" marR="0" lvl="7" indent="0" algn="ctr" rtl="0">
              <a:spcBef>
                <a:spcPts val="0"/>
              </a:spcBef>
              <a:buNone/>
              <a:defRPr sz="1600" b="0" i="0" u="none" strike="noStrike" cap="none">
                <a:solidFill>
                  <a:srgbClr val="FFFFFF"/>
                </a:solidFill>
                <a:latin typeface="Libre Franklin"/>
                <a:ea typeface="Libre Franklin"/>
                <a:cs typeface="Libre Franklin"/>
                <a:sym typeface="Libre Franklin"/>
              </a:defRPr>
            </a:lvl8pPr>
            <a:lvl9pPr marL="0" marR="0" lvl="8" indent="0" algn="ctr" rtl="0">
              <a:spcBef>
                <a:spcPts val="0"/>
              </a:spcBef>
              <a:buNone/>
              <a:defRPr sz="1600" b="0" i="0" u="none" strike="noStrike" cap="none">
                <a:solidFill>
                  <a:srgbClr val="FFFFFF"/>
                </a:solidFill>
                <a:latin typeface="Libre Franklin"/>
                <a:ea typeface="Libre Franklin"/>
                <a:cs typeface="Libre Franklin"/>
                <a:sym typeface="Libre Franklin"/>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681289660"/>
      </p:ext>
    </p:extLst>
  </p:cSld>
  <p:clrMap bg1="lt1" tx1="dk1" bg2="dk2" tx2="lt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 id="2147483963" r:id="rId14"/>
    <p:sldLayoutId id="2147483964" r:id="rId15"/>
    <p:sldLayoutId id="2147483965" r:id="rId16"/>
    <p:sldLayoutId id="2147483966" r:id="rId17"/>
    <p:sldLayoutId id="2147483967" r:id="rId18"/>
    <p:sldLayoutId id="2147483968" r:id="rId19"/>
    <p:sldLayoutId id="2147483969" r:id="rId20"/>
    <p:sldLayoutId id="2147483970" r:id="rId21"/>
    <p:sldLayoutId id="2147483971" r:id="rId22"/>
    <p:sldLayoutId id="2147483972" r:id="rId23"/>
    <p:sldLayoutId id="2147483973" r:id="rId24"/>
    <p:sldLayoutId id="2147483974" r:id="rId25"/>
    <p:sldLayoutId id="2147483975" r:id="rId26"/>
    <p:sldLayoutId id="2147483976" r:id="rId27"/>
    <p:sldLayoutId id="2147483977" r:id="rId28"/>
    <p:sldLayoutId id="2147483978" r:id="rId29"/>
    <p:sldLayoutId id="2147483979" r:id="rId30"/>
    <p:sldLayoutId id="2147483980" r:id="rId31"/>
    <p:sldLayoutId id="2147483981" r:id="rId32"/>
    <p:sldLayoutId id="2147483982" r:id="rId33"/>
    <p:sldLayoutId id="2147483983" r:id="rId34"/>
    <p:sldLayoutId id="2147483984" r:id="rId35"/>
    <p:sldLayoutId id="2147483985" r:id="rId36"/>
    <p:sldLayoutId id="2147483986" r:id="rId37"/>
    <p:sldLayoutId id="2147483987" r:id="rId38"/>
    <p:sldLayoutId id="2147483988" r:id="rId39"/>
    <p:sldLayoutId id="2147483989" r:id="rId40"/>
    <p:sldLayoutId id="2147483990" r:id="rId41"/>
    <p:sldLayoutId id="2147483991" r:id="rId42"/>
    <p:sldLayoutId id="2147483992" r:id="rId43"/>
    <p:sldLayoutId id="2147483993" r:id="rId44"/>
    <p:sldLayoutId id="2147483994" r:id="rId45"/>
    <p:sldLayoutId id="2147483995" r:id="rId46"/>
    <p:sldLayoutId id="2147483996" r:id="rId47"/>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hyperlink" Target="http://www.ride.ri.gov/assessment-schedules"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hyperlink" Target="http://www.ride.ri.gov/dlm" TargetMode="Externa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3" Type="http://schemas.openxmlformats.org/officeDocument/2006/relationships/hyperlink" Target="../2023-TC-Training/ri.portal.cambiumast.com/teachers.html" TargetMode="External"/><Relationship Id="rId2" Type="http://schemas.openxmlformats.org/officeDocument/2006/relationships/hyperlink" Target="https://ricas.onlinehelp.cognia.org/training/" TargetMode="Externa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hyperlink" Target="http://www.ride.ri.gov/accommodations" TargetMode="External"/><Relationship Id="rId2" Type="http://schemas.openxmlformats.org/officeDocument/2006/relationships/hyperlink" Target="http://www.ride.ri.gov/assessment-manuals" TargetMode="External"/><Relationship Id="rId1" Type="http://schemas.openxmlformats.org/officeDocument/2006/relationships/slideLayout" Target="../slideLayouts/slideLayout19.xml"/><Relationship Id="rId5" Type="http://schemas.openxmlformats.org/officeDocument/2006/relationships/hyperlink" Target="https://ri.portal.cambiumast.com/" TargetMode="External"/><Relationship Id="rId4" Type="http://schemas.openxmlformats.org/officeDocument/2006/relationships/hyperlink" Target="https://ricas.onlinehelp.cognia.org/practice-test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hyperlink" Target="http://www.ride.ri.gov/accommodations"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7.xml"/><Relationship Id="rId1" Type="http://schemas.openxmlformats.org/officeDocument/2006/relationships/slideLayout" Target="../slideLayouts/slideLayout102.xml"/></Relationships>
</file>

<file path=ppt/slides/_rels/slide41.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8.xml"/><Relationship Id="rId1" Type="http://schemas.openxmlformats.org/officeDocument/2006/relationships/slideLayout" Target="../slideLayouts/slideLayout10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3" Type="http://schemas.openxmlformats.org/officeDocument/2006/relationships/hyperlink" Target="https://ricas.onlinehelp.cognia.org/" TargetMode="External"/><Relationship Id="rId2" Type="http://schemas.openxmlformats.org/officeDocument/2006/relationships/hyperlink" Target="mailto:ricasservicecenter@cognia.org" TargetMode="External"/><Relationship Id="rId1" Type="http://schemas.openxmlformats.org/officeDocument/2006/relationships/slideLayout" Target="../slideLayouts/slideLayout54.xml"/><Relationship Id="rId5" Type="http://schemas.openxmlformats.org/officeDocument/2006/relationships/hyperlink" Target="https://ri.portal.cambiumast.com/" TargetMode="External"/><Relationship Id="rId4" Type="http://schemas.openxmlformats.org/officeDocument/2006/relationships/hyperlink" Target="mailto:rihelpdesk@cambiumassessment.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6EA94-ACC0-C7F6-7A99-D32AEED26DD3}"/>
              </a:ext>
            </a:extLst>
          </p:cNvPr>
          <p:cNvSpPr>
            <a:spLocks noGrp="1"/>
          </p:cNvSpPr>
          <p:nvPr>
            <p:ph type="title"/>
          </p:nvPr>
        </p:nvSpPr>
        <p:spPr>
          <a:xfrm>
            <a:off x="2207520" y="1230577"/>
            <a:ext cx="7773149" cy="1311128"/>
          </a:xfrm>
        </p:spPr>
        <p:txBody>
          <a:bodyPr/>
          <a:lstStyle/>
          <a:p>
            <a:r>
              <a:rPr lang="en-US" sz="4800">
                <a:latin typeface="Calibri Light" panose="020F0302020204030204" pitchFamily="34" charset="0"/>
                <a:cs typeface="Calibri Light" panose="020F0302020204030204" pitchFamily="34" charset="0"/>
              </a:rPr>
              <a:t>Test Administrator Core Training:</a:t>
            </a:r>
            <a:br>
              <a:rPr lang="en-US" sz="4800">
                <a:latin typeface="Calibri Light" panose="020F0302020204030204" pitchFamily="34" charset="0"/>
                <a:cs typeface="Calibri Light" panose="020F0302020204030204" pitchFamily="34" charset="0"/>
              </a:rPr>
            </a:br>
            <a:r>
              <a:rPr lang="en-US" sz="4800">
                <a:latin typeface="Calibri Light" panose="020F0302020204030204" pitchFamily="34" charset="0"/>
                <a:cs typeface="Calibri Light" panose="020F0302020204030204" pitchFamily="34" charset="0"/>
              </a:rPr>
              <a:t>RICAS and NGSA</a:t>
            </a:r>
          </a:p>
        </p:txBody>
      </p:sp>
      <p:sp>
        <p:nvSpPr>
          <p:cNvPr id="3" name="Text Placeholder 2">
            <a:extLst>
              <a:ext uri="{FF2B5EF4-FFF2-40B4-BE49-F238E27FC236}">
                <a16:creationId xmlns:a16="http://schemas.microsoft.com/office/drawing/2014/main" id="{D945BCE2-DA82-D994-4B2C-80C6DEE68487}"/>
              </a:ext>
            </a:extLst>
          </p:cNvPr>
          <p:cNvSpPr>
            <a:spLocks noGrp="1"/>
          </p:cNvSpPr>
          <p:nvPr>
            <p:ph type="body" idx="1"/>
          </p:nvPr>
        </p:nvSpPr>
        <p:spPr>
          <a:xfrm>
            <a:off x="3443513" y="3607875"/>
            <a:ext cx="5074920" cy="1581912"/>
          </a:xfrm>
        </p:spPr>
        <p:txBody>
          <a:bodyPr/>
          <a:lstStyle/>
          <a:p>
            <a:r>
              <a:rPr lang="en-US">
                <a:latin typeface="Calibri Light" panose="020F0302020204030204" pitchFamily="34" charset="0"/>
                <a:cs typeface="Calibri Light" panose="020F0302020204030204" pitchFamily="34" charset="0"/>
              </a:rPr>
              <a:t>2025</a:t>
            </a:r>
          </a:p>
        </p:txBody>
      </p:sp>
    </p:spTree>
    <p:extLst>
      <p:ext uri="{BB962C8B-B14F-4D97-AF65-F5344CB8AC3E}">
        <p14:creationId xmlns:p14="http://schemas.microsoft.com/office/powerpoint/2010/main" val="22115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B8E02-0991-4049-CAE5-A89D81EA1994}"/>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Student Participation in State Assessments</a:t>
            </a:r>
            <a:br>
              <a:rPr lang="en-US" sz="3600"/>
            </a:br>
            <a:endParaRPr lang="en-US" sz="3600"/>
          </a:p>
        </p:txBody>
      </p:sp>
      <p:sp>
        <p:nvSpPr>
          <p:cNvPr id="3" name="Text Placeholder 2">
            <a:extLst>
              <a:ext uri="{FF2B5EF4-FFF2-40B4-BE49-F238E27FC236}">
                <a16:creationId xmlns:a16="http://schemas.microsoft.com/office/drawing/2014/main" id="{FFD70980-3CD0-65C6-6B4D-38EE96F4DC59}"/>
              </a:ext>
            </a:extLst>
          </p:cNvPr>
          <p:cNvSpPr>
            <a:spLocks noGrp="1"/>
          </p:cNvSpPr>
          <p:nvPr>
            <p:ph type="body" idx="1"/>
          </p:nvPr>
        </p:nvSpPr>
        <p:spPr>
          <a:xfrm>
            <a:off x="304801" y="2291823"/>
            <a:ext cx="11582399" cy="2684514"/>
          </a:xfrm>
        </p:spPr>
        <p:txBody>
          <a:bodyPr/>
          <a:lstStyle/>
          <a:p>
            <a:pPr marL="845820" lvl="1">
              <a:lnSpc>
                <a:spcPct val="90000"/>
              </a:lnSpc>
              <a:spcBef>
                <a:spcPts val="250"/>
              </a:spcBef>
              <a:spcAft>
                <a:spcPts val="250"/>
              </a:spcAft>
              <a:buAutoNum type="arabicPeriod"/>
            </a:pPr>
            <a:r>
              <a:rPr lang="en-US" sz="2000">
                <a:solidFill>
                  <a:schemeClr val="accent2">
                    <a:lumMod val="50000"/>
                  </a:schemeClr>
                </a:solidFill>
                <a:latin typeface="Calibri Light" panose="020F0302020204030204" pitchFamily="34" charset="0"/>
                <a:cs typeface="Calibri Light" panose="020F0302020204030204" pitchFamily="34" charset="0"/>
              </a:rPr>
              <a:t>General education assessments </a:t>
            </a:r>
            <a:r>
              <a:rPr lang="en-US" sz="2000" b="1">
                <a:solidFill>
                  <a:schemeClr val="accent2">
                    <a:lumMod val="50000"/>
                  </a:schemeClr>
                </a:solidFill>
                <a:latin typeface="Calibri Light" panose="020F0302020204030204" pitchFamily="34" charset="0"/>
                <a:cs typeface="Calibri Light" panose="020F0302020204030204" pitchFamily="34" charset="0"/>
              </a:rPr>
              <a:t>without</a:t>
            </a:r>
            <a:r>
              <a:rPr lang="en-US" sz="2000">
                <a:solidFill>
                  <a:schemeClr val="accent2">
                    <a:lumMod val="50000"/>
                  </a:schemeClr>
                </a:solidFill>
                <a:latin typeface="Calibri Light" panose="020F0302020204030204" pitchFamily="34" charset="0"/>
                <a:cs typeface="Calibri Light" panose="020F0302020204030204" pitchFamily="34" charset="0"/>
              </a:rPr>
              <a:t> accommodations</a:t>
            </a:r>
          </a:p>
          <a:p>
            <a:pPr marL="845820" lvl="1">
              <a:lnSpc>
                <a:spcPct val="90000"/>
              </a:lnSpc>
              <a:spcBef>
                <a:spcPts val="250"/>
              </a:spcBef>
              <a:spcAft>
                <a:spcPts val="250"/>
              </a:spcAft>
              <a:buAutoNum type="arabicPeriod"/>
            </a:pPr>
            <a:r>
              <a:rPr lang="en-US" sz="2000">
                <a:solidFill>
                  <a:schemeClr val="accent2">
                    <a:lumMod val="50000"/>
                  </a:schemeClr>
                </a:solidFill>
                <a:latin typeface="Calibri Light" panose="020F0302020204030204" pitchFamily="34" charset="0"/>
                <a:cs typeface="Calibri Light" panose="020F0302020204030204" pitchFamily="34" charset="0"/>
              </a:rPr>
              <a:t>General education assessments </a:t>
            </a:r>
            <a:r>
              <a:rPr lang="en-US" sz="2000" b="1">
                <a:solidFill>
                  <a:schemeClr val="accent2">
                    <a:lumMod val="50000"/>
                  </a:schemeClr>
                </a:solidFill>
                <a:latin typeface="Calibri Light" panose="020F0302020204030204" pitchFamily="34" charset="0"/>
                <a:cs typeface="Calibri Light" panose="020F0302020204030204" pitchFamily="34" charset="0"/>
              </a:rPr>
              <a:t>with</a:t>
            </a:r>
            <a:r>
              <a:rPr lang="en-US" sz="2000">
                <a:solidFill>
                  <a:schemeClr val="accent2">
                    <a:lumMod val="50000"/>
                  </a:schemeClr>
                </a:solidFill>
                <a:latin typeface="Calibri Light" panose="020F0302020204030204" pitchFamily="34" charset="0"/>
                <a:cs typeface="Calibri Light" panose="020F0302020204030204" pitchFamily="34" charset="0"/>
              </a:rPr>
              <a:t> accommodations</a:t>
            </a:r>
          </a:p>
          <a:p>
            <a:pPr marL="845820" lvl="1">
              <a:lnSpc>
                <a:spcPct val="90000"/>
              </a:lnSpc>
              <a:spcBef>
                <a:spcPts val="250"/>
              </a:spcBef>
              <a:spcAft>
                <a:spcPts val="250"/>
              </a:spcAft>
              <a:buAutoNum type="arabicPeriod"/>
            </a:pPr>
            <a:r>
              <a:rPr lang="en-US" sz="2000" b="1">
                <a:solidFill>
                  <a:schemeClr val="accent2">
                    <a:lumMod val="50000"/>
                  </a:schemeClr>
                </a:solidFill>
                <a:latin typeface="Calibri Light" panose="020F0302020204030204" pitchFamily="34" charset="0"/>
                <a:cs typeface="Calibri Light" panose="020F0302020204030204" pitchFamily="34" charset="0"/>
              </a:rPr>
              <a:t>Alternate</a:t>
            </a:r>
            <a:r>
              <a:rPr lang="en-US" sz="2000">
                <a:solidFill>
                  <a:schemeClr val="accent2">
                    <a:lumMod val="50000"/>
                  </a:schemeClr>
                </a:solidFill>
                <a:latin typeface="Calibri Light" panose="020F0302020204030204" pitchFamily="34" charset="0"/>
                <a:cs typeface="Calibri Light" panose="020F0302020204030204" pitchFamily="34" charset="0"/>
              </a:rPr>
              <a:t> </a:t>
            </a:r>
            <a:r>
              <a:rPr lang="en-US" sz="2000" b="1">
                <a:solidFill>
                  <a:schemeClr val="accent2">
                    <a:lumMod val="50000"/>
                  </a:schemeClr>
                </a:solidFill>
                <a:latin typeface="Calibri Light" panose="020F0302020204030204" pitchFamily="34" charset="0"/>
                <a:cs typeface="Calibri Light" panose="020F0302020204030204" pitchFamily="34" charset="0"/>
              </a:rPr>
              <a:t>assessments </a:t>
            </a:r>
            <a:r>
              <a:rPr lang="en-US" sz="2000">
                <a:solidFill>
                  <a:schemeClr val="accent2">
                    <a:lumMod val="50000"/>
                  </a:schemeClr>
                </a:solidFill>
                <a:latin typeface="Calibri Light" panose="020F0302020204030204" pitchFamily="34" charset="0"/>
                <a:cs typeface="Calibri Light" panose="020F0302020204030204" pitchFamily="34" charset="0"/>
              </a:rPr>
              <a:t>(DLM and Alternate ACCESS for ELs)</a:t>
            </a:r>
          </a:p>
          <a:p>
            <a:endParaRPr lang="en-US" sz="1800"/>
          </a:p>
        </p:txBody>
      </p:sp>
      <p:sp>
        <p:nvSpPr>
          <p:cNvPr id="4" name="Slide Number Placeholder 3">
            <a:extLst>
              <a:ext uri="{FF2B5EF4-FFF2-40B4-BE49-F238E27FC236}">
                <a16:creationId xmlns:a16="http://schemas.microsoft.com/office/drawing/2014/main" id="{23008A17-B9E7-B7CC-3BB3-15FAEF69D531}"/>
              </a:ext>
            </a:extLst>
          </p:cNvPr>
          <p:cNvSpPr>
            <a:spLocks noGrp="1"/>
          </p:cNvSpPr>
          <p:nvPr>
            <p:ph type="sldNum" idx="12"/>
          </p:nvPr>
        </p:nvSpPr>
        <p:spPr/>
        <p:txBody>
          <a:bodyPr/>
          <a:lstStyle/>
          <a:p>
            <a:fld id="{E3A0F8C9-0536-44E3-92CA-2798A712B5A8}" type="slidenum">
              <a:rPr lang="en-US" smtClean="0"/>
              <a:t>10</a:t>
            </a:fld>
            <a:endParaRPr lang="en-US"/>
          </a:p>
        </p:txBody>
      </p:sp>
      <p:sp>
        <p:nvSpPr>
          <p:cNvPr id="5" name="Text Placeholder 4">
            <a:extLst>
              <a:ext uri="{FF2B5EF4-FFF2-40B4-BE49-F238E27FC236}">
                <a16:creationId xmlns:a16="http://schemas.microsoft.com/office/drawing/2014/main" id="{BAF72159-464E-5B3B-A7F0-913E7C217501}"/>
              </a:ext>
            </a:extLst>
          </p:cNvPr>
          <p:cNvSpPr>
            <a:spLocks noGrp="1"/>
          </p:cNvSpPr>
          <p:nvPr>
            <p:ph type="body" idx="2"/>
          </p:nvPr>
        </p:nvSpPr>
        <p:spPr>
          <a:xfrm>
            <a:off x="304800" y="1264396"/>
            <a:ext cx="11582400" cy="850392"/>
          </a:xfrm>
        </p:spPr>
        <p:txBody>
          <a:bodyPr/>
          <a:lstStyle/>
          <a:p>
            <a:pPr marL="0" indent="0">
              <a:lnSpc>
                <a:spcPct val="90000"/>
              </a:lnSpc>
              <a:spcBef>
                <a:spcPts val="1200"/>
              </a:spcBef>
            </a:pPr>
            <a:r>
              <a:rPr lang="en-US" sz="2000" b="1">
                <a:solidFill>
                  <a:schemeClr val="accent2"/>
                </a:solidFill>
                <a:latin typeface="Calibri Light" panose="020F0302020204030204" pitchFamily="34" charset="0"/>
                <a:cs typeface="Calibri Light" panose="020F0302020204030204" pitchFamily="34" charset="0"/>
              </a:rPr>
              <a:t>General participation policy: </a:t>
            </a:r>
            <a:r>
              <a:rPr lang="en-US" sz="2000">
                <a:solidFill>
                  <a:schemeClr val="accent2"/>
                </a:solidFill>
                <a:latin typeface="Calibri Light" panose="020F0302020204030204" pitchFamily="34" charset="0"/>
                <a:cs typeface="Calibri Light" panose="020F0302020204030204" pitchFamily="34" charset="0"/>
              </a:rPr>
              <a:t>All public-school students are expected to participate in the state assessments in one of three ways:</a:t>
            </a:r>
          </a:p>
          <a:p>
            <a:endParaRPr lang="en-US" sz="1800">
              <a:solidFill>
                <a:schemeClr val="accent2"/>
              </a:solidFill>
            </a:endParaRPr>
          </a:p>
        </p:txBody>
      </p:sp>
      <p:sp>
        <p:nvSpPr>
          <p:cNvPr id="6" name="TextBox 5">
            <a:extLst>
              <a:ext uri="{FF2B5EF4-FFF2-40B4-BE49-F238E27FC236}">
                <a16:creationId xmlns:a16="http://schemas.microsoft.com/office/drawing/2014/main" id="{290FFE88-5378-A1DD-E66D-0FC344B326C1}"/>
              </a:ext>
            </a:extLst>
          </p:cNvPr>
          <p:cNvSpPr txBox="1"/>
          <p:nvPr/>
        </p:nvSpPr>
        <p:spPr>
          <a:xfrm>
            <a:off x="1114327" y="943598"/>
            <a:ext cx="482011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a:t>
            </a:r>
            <a:r>
              <a:rPr lang="en-US" sz="1400">
                <a:solidFill>
                  <a:schemeClr val="accent2"/>
                </a:solidFill>
                <a:latin typeface="Corbel"/>
              </a:rPr>
              <a:t>​</a:t>
            </a:r>
            <a:endParaRPr lang="en-US" sz="1400">
              <a:solidFill>
                <a:schemeClr val="accent2"/>
              </a:solidFill>
              <a:cs typeface="Arial"/>
            </a:endParaRPr>
          </a:p>
        </p:txBody>
      </p:sp>
      <p:sp>
        <p:nvSpPr>
          <p:cNvPr id="7" name="Footer Placeholder 6">
            <a:extLst>
              <a:ext uri="{FF2B5EF4-FFF2-40B4-BE49-F238E27FC236}">
                <a16:creationId xmlns:a16="http://schemas.microsoft.com/office/drawing/2014/main" id="{A1ABC72A-4E8C-4D23-0189-51EFA357F2C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41350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6EC8F-9231-A865-5018-38E4579C5AB1}"/>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Current Grade Level</a:t>
            </a:r>
          </a:p>
        </p:txBody>
      </p:sp>
      <p:sp>
        <p:nvSpPr>
          <p:cNvPr id="3" name="Text Placeholder 2">
            <a:extLst>
              <a:ext uri="{FF2B5EF4-FFF2-40B4-BE49-F238E27FC236}">
                <a16:creationId xmlns:a16="http://schemas.microsoft.com/office/drawing/2014/main" id="{54D0649C-D7B4-BCF5-F20E-5E80F1E37EDA}"/>
              </a:ext>
            </a:extLst>
          </p:cNvPr>
          <p:cNvSpPr>
            <a:spLocks noGrp="1"/>
          </p:cNvSpPr>
          <p:nvPr>
            <p:ph type="body" idx="1"/>
          </p:nvPr>
        </p:nvSpPr>
        <p:spPr>
          <a:xfrm>
            <a:off x="304800" y="1773680"/>
            <a:ext cx="11357546" cy="3705223"/>
          </a:xfrm>
        </p:spPr>
        <p:txBody>
          <a:bodyPr/>
          <a:lstStyle/>
          <a:p>
            <a:pPr marL="114300" indent="0">
              <a:lnSpc>
                <a:spcPct val="90000"/>
              </a:lnSpc>
              <a:spcBef>
                <a:spcPts val="1200"/>
              </a:spcBef>
              <a:buNone/>
            </a:pPr>
            <a:r>
              <a:rPr lang="en-US" sz="1800" b="1">
                <a:solidFill>
                  <a:schemeClr val="accent2">
                    <a:lumMod val="50000"/>
                  </a:schemeClr>
                </a:solidFill>
                <a:latin typeface="Calibri Light" panose="020F0302020204030204" pitchFamily="34" charset="0"/>
                <a:cs typeface="Calibri Light" panose="020F0302020204030204" pitchFamily="34" charset="0"/>
              </a:rPr>
              <a:t>Census for the current school year. </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Student data, including grade level and IEP status, come from the district enrollment system. If this information is incorrect, it must be fixed by the district. RIDE cannot change any student information.</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RIDE will register the student for all required tests at their grade level and according to their EL and alternate assessment designations. </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Testing the student at any other grade level other than what is reported to RIDE may result in test scores being invalidated.</a:t>
            </a:r>
          </a:p>
          <a:p>
            <a:pPr marL="114300" indent="0">
              <a:lnSpc>
                <a:spcPct val="90000"/>
              </a:lnSpc>
              <a:spcBef>
                <a:spcPts val="1200"/>
              </a:spcBef>
              <a:buNone/>
            </a:pPr>
            <a:r>
              <a:rPr lang="en-US" sz="1800" b="1">
                <a:solidFill>
                  <a:schemeClr val="accent2">
                    <a:lumMod val="50000"/>
                  </a:schemeClr>
                </a:solidFill>
                <a:latin typeface="Calibri Light" panose="020F0302020204030204" pitchFamily="34" charset="0"/>
                <a:cs typeface="Calibri Light" panose="020F0302020204030204" pitchFamily="34" charset="0"/>
              </a:rPr>
              <a:t>Additionally,</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If a student skips a grade level, the student does not make up tests for the skipped grade.</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If a student is retained, the student takes the test(s) for their current grade level, even if the student took the test(s) the previous year.</a:t>
            </a:r>
          </a:p>
          <a:p>
            <a:pPr>
              <a:lnSpc>
                <a:spcPct val="90000"/>
              </a:lnSpc>
              <a:spcBef>
                <a:spcPts val="1200"/>
              </a:spcBef>
            </a:pPr>
            <a:endParaRPr lang="en-US">
              <a:solidFill>
                <a:schemeClr val="accent2">
                  <a:lumMod val="50000"/>
                </a:schemeClr>
              </a:solidFill>
            </a:endParaRPr>
          </a:p>
          <a:p>
            <a:pPr lvl="1">
              <a:lnSpc>
                <a:spcPct val="90000"/>
              </a:lnSpc>
              <a:spcBef>
                <a:spcPts val="250"/>
              </a:spcBef>
              <a:spcAft>
                <a:spcPts val="250"/>
              </a:spcAft>
            </a:pPr>
            <a:endParaRPr lang="en-US">
              <a:solidFill>
                <a:schemeClr val="accent2">
                  <a:lumMod val="50000"/>
                </a:schemeClr>
              </a:solidFill>
            </a:endParaRPr>
          </a:p>
          <a:p>
            <a:endParaRPr lang="en-US">
              <a:solidFill>
                <a:schemeClr val="accent2">
                  <a:lumMod val="50000"/>
                </a:schemeClr>
              </a:solidFill>
            </a:endParaRPr>
          </a:p>
        </p:txBody>
      </p:sp>
      <p:sp>
        <p:nvSpPr>
          <p:cNvPr id="4" name="Slide Number Placeholder 3">
            <a:extLst>
              <a:ext uri="{FF2B5EF4-FFF2-40B4-BE49-F238E27FC236}">
                <a16:creationId xmlns:a16="http://schemas.microsoft.com/office/drawing/2014/main" id="{C81358FF-7648-F611-45D7-B097A94F7706}"/>
              </a:ext>
            </a:extLst>
          </p:cNvPr>
          <p:cNvSpPr>
            <a:spLocks noGrp="1"/>
          </p:cNvSpPr>
          <p:nvPr>
            <p:ph type="sldNum" idx="12"/>
          </p:nvPr>
        </p:nvSpPr>
        <p:spPr/>
        <p:txBody>
          <a:bodyPr/>
          <a:lstStyle/>
          <a:p>
            <a:fld id="{E3A0F8C9-0536-44E3-92CA-2798A712B5A8}" type="slidenum">
              <a:rPr lang="en-US" smtClean="0"/>
              <a:t>11</a:t>
            </a:fld>
            <a:endParaRPr lang="en-US"/>
          </a:p>
        </p:txBody>
      </p:sp>
      <p:sp>
        <p:nvSpPr>
          <p:cNvPr id="5" name="Text Placeholder 4">
            <a:extLst>
              <a:ext uri="{FF2B5EF4-FFF2-40B4-BE49-F238E27FC236}">
                <a16:creationId xmlns:a16="http://schemas.microsoft.com/office/drawing/2014/main" id="{6C8E2F06-D324-8DAC-7E75-59174DDE44A3}"/>
              </a:ext>
            </a:extLst>
          </p:cNvPr>
          <p:cNvSpPr>
            <a:spLocks noGrp="1"/>
          </p:cNvSpPr>
          <p:nvPr>
            <p:ph type="body" idx="2"/>
          </p:nvPr>
        </p:nvSpPr>
        <p:spPr>
          <a:xfrm>
            <a:off x="304800" y="1192065"/>
            <a:ext cx="11582400" cy="569789"/>
          </a:xfrm>
        </p:spPr>
        <p:txBody>
          <a:bodyPr/>
          <a:lstStyle/>
          <a:p>
            <a:pPr marL="0" indent="0">
              <a:lnSpc>
                <a:spcPct val="90000"/>
              </a:lnSpc>
              <a:spcBef>
                <a:spcPts val="1200"/>
              </a:spcBef>
            </a:pPr>
            <a:r>
              <a:rPr lang="en-US" sz="2000" b="1" i="1">
                <a:solidFill>
                  <a:schemeClr val="accent2"/>
                </a:solidFill>
                <a:latin typeface="Calibri Light" panose="020F0302020204030204" pitchFamily="34" charset="0"/>
                <a:cs typeface="Calibri Light" panose="020F0302020204030204" pitchFamily="34" charset="0"/>
              </a:rPr>
              <a:t>Current Grade Level </a:t>
            </a:r>
            <a:r>
              <a:rPr lang="en-US" sz="2000" i="1">
                <a:solidFill>
                  <a:schemeClr val="accent2"/>
                </a:solidFill>
                <a:latin typeface="Calibri Light" panose="020F0302020204030204" pitchFamily="34" charset="0"/>
                <a:cs typeface="Calibri Light" panose="020F0302020204030204" pitchFamily="34" charset="0"/>
              </a:rPr>
              <a:t>is the grade level indicated in the Enrollment Census for the current school year. </a:t>
            </a:r>
          </a:p>
          <a:p>
            <a:endParaRPr lang="en-US" sz="1800" i="1">
              <a:solidFill>
                <a:schemeClr val="accent2"/>
              </a:solidFill>
            </a:endParaRPr>
          </a:p>
        </p:txBody>
      </p:sp>
      <p:sp>
        <p:nvSpPr>
          <p:cNvPr id="7" name="TextBox 6">
            <a:extLst>
              <a:ext uri="{FF2B5EF4-FFF2-40B4-BE49-F238E27FC236}">
                <a16:creationId xmlns:a16="http://schemas.microsoft.com/office/drawing/2014/main" id="{052FD8FF-7A1D-D49C-7D54-D0E1E95FE6B8}"/>
              </a:ext>
            </a:extLst>
          </p:cNvPr>
          <p:cNvSpPr txBox="1"/>
          <p:nvPr/>
        </p:nvSpPr>
        <p:spPr>
          <a:xfrm>
            <a:off x="1019077" y="905996"/>
            <a:ext cx="56934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a:t>
            </a:r>
            <a:r>
              <a:rPr lang="en-US" sz="1400">
                <a:solidFill>
                  <a:schemeClr val="accent2"/>
                </a:solidFill>
                <a:latin typeface="Corbel"/>
              </a:rPr>
              <a:t>​</a:t>
            </a:r>
            <a:endParaRPr lang="en-US" sz="1400">
              <a:solidFill>
                <a:schemeClr val="accent2"/>
              </a:solidFill>
              <a:cs typeface="Arial"/>
            </a:endParaRPr>
          </a:p>
        </p:txBody>
      </p:sp>
      <p:sp>
        <p:nvSpPr>
          <p:cNvPr id="6" name="Footer Placeholder 5">
            <a:extLst>
              <a:ext uri="{FF2B5EF4-FFF2-40B4-BE49-F238E27FC236}">
                <a16:creationId xmlns:a16="http://schemas.microsoft.com/office/drawing/2014/main" id="{617D0F21-44DA-6FB1-5CFE-3BBD1BE5638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56684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9450-610E-4C4B-07AA-54290072D377}"/>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Public School Students</a:t>
            </a:r>
            <a:br>
              <a:rPr lang="en-US" sz="3600"/>
            </a:br>
            <a:endParaRPr lang="en-US" sz="3600"/>
          </a:p>
        </p:txBody>
      </p:sp>
      <p:sp>
        <p:nvSpPr>
          <p:cNvPr id="4" name="Text Placeholder 3">
            <a:extLst>
              <a:ext uri="{FF2B5EF4-FFF2-40B4-BE49-F238E27FC236}">
                <a16:creationId xmlns:a16="http://schemas.microsoft.com/office/drawing/2014/main" id="{F6AB308E-7C96-B782-4EEF-1E022AE213EA}"/>
              </a:ext>
            </a:extLst>
          </p:cNvPr>
          <p:cNvSpPr>
            <a:spLocks noGrp="1"/>
          </p:cNvSpPr>
          <p:nvPr>
            <p:ph type="body" idx="2"/>
          </p:nvPr>
        </p:nvSpPr>
        <p:spPr>
          <a:xfrm>
            <a:off x="242341" y="1288403"/>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Students attending a public, charter, or state-operated schools in Rhode Island are expected to participate in the state assessments for their current grade level.</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This includes students: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enrolled in public schools.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who are English Learners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who take the alternate assessments.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who attend outplacement schools like The Bradley Schools in Rhode Island or South Coast Educational Collaborative in Massachusetts.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who are incarcerated or in DCYF custody.</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Homeschooled students may participate in state assessments, if participation is included in the student’s homeschool plan </a:t>
            </a:r>
            <a:r>
              <a:rPr lang="en-US" sz="1800" i="1">
                <a:solidFill>
                  <a:schemeClr val="tx1"/>
                </a:solidFill>
                <a:latin typeface="Calibri Light" panose="020F0302020204030204" pitchFamily="34" charset="0"/>
                <a:cs typeface="Calibri Light" panose="020F0302020204030204" pitchFamily="34" charset="0"/>
              </a:rPr>
              <a:t>(RISAP Test Coordinator Handbook, page 17)</a:t>
            </a:r>
            <a:r>
              <a:rPr lang="en-US" sz="1800">
                <a:solidFill>
                  <a:schemeClr val="tx1"/>
                </a:solidFill>
                <a:latin typeface="Calibri Light" panose="020F0302020204030204" pitchFamily="34" charset="0"/>
                <a:cs typeface="Calibri Light" panose="020F0302020204030204" pitchFamily="34" charset="0"/>
              </a:rPr>
              <a:t>.</a:t>
            </a:r>
          </a:p>
          <a:p>
            <a:pPr marL="285750" indent="-285750">
              <a:lnSpc>
                <a:spcPct val="90000"/>
              </a:lnSpc>
              <a:spcBef>
                <a:spcPts val="1200"/>
              </a:spcBef>
              <a:buChar char="•"/>
            </a:pPr>
            <a:endParaRPr lang="en-US" sz="1800">
              <a:solidFill>
                <a:schemeClr val="accent2">
                  <a:lumMod val="50000"/>
                </a:schemeClr>
              </a:solidFill>
              <a:latin typeface="Calibri Light" panose="020F0302020204030204" pitchFamily="34" charset="0"/>
              <a:cs typeface="Calibri Light" panose="020F0302020204030204" pitchFamily="34" charset="0"/>
            </a:endParaRPr>
          </a:p>
          <a:p>
            <a:endParaRPr lang="en-US">
              <a:solidFill>
                <a:schemeClr val="accent2">
                  <a:lumMod val="50000"/>
                </a:schemeClr>
              </a:solidFill>
            </a:endParaRPr>
          </a:p>
        </p:txBody>
      </p:sp>
      <p:sp>
        <p:nvSpPr>
          <p:cNvPr id="6" name="TextBox 5">
            <a:extLst>
              <a:ext uri="{FF2B5EF4-FFF2-40B4-BE49-F238E27FC236}">
                <a16:creationId xmlns:a16="http://schemas.microsoft.com/office/drawing/2014/main" id="{9ED2C139-A156-41F0-7814-118E33C699F3}"/>
              </a:ext>
            </a:extLst>
          </p:cNvPr>
          <p:cNvSpPr txBox="1"/>
          <p:nvPr/>
        </p:nvSpPr>
        <p:spPr>
          <a:xfrm>
            <a:off x="1041698" y="980626"/>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a:t>
            </a:r>
            <a:endParaRPr lang="en-US" sz="1400">
              <a:solidFill>
                <a:schemeClr val="accent2"/>
              </a:solidFill>
              <a:latin typeface="Corbel"/>
              <a:cs typeface="Arial"/>
            </a:endParaRPr>
          </a:p>
        </p:txBody>
      </p:sp>
    </p:spTree>
    <p:extLst>
      <p:ext uri="{BB962C8B-B14F-4D97-AF65-F5344CB8AC3E}">
        <p14:creationId xmlns:p14="http://schemas.microsoft.com/office/powerpoint/2010/main" val="239543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9FB3-C6F2-9B9D-58AF-186C5FD41ADF}"/>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Students Attending Outplacement Schools</a:t>
            </a:r>
          </a:p>
          <a:p>
            <a:endParaRPr lang="en-US" sz="3600"/>
          </a:p>
        </p:txBody>
      </p:sp>
      <p:sp>
        <p:nvSpPr>
          <p:cNvPr id="4" name="Text Placeholder 3">
            <a:extLst>
              <a:ext uri="{FF2B5EF4-FFF2-40B4-BE49-F238E27FC236}">
                <a16:creationId xmlns:a16="http://schemas.microsoft.com/office/drawing/2014/main" id="{107933DA-79A2-BE30-4DFB-A1F229B00B8B}"/>
              </a:ext>
            </a:extLst>
          </p:cNvPr>
          <p:cNvSpPr>
            <a:spLocks noGrp="1"/>
          </p:cNvSpPr>
          <p:nvPr>
            <p:ph type="body" idx="2"/>
          </p:nvPr>
        </p:nvSpPr>
        <p:spPr>
          <a:xfrm>
            <a:off x="304800" y="1177538"/>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Students attending outplacement schools are expected to participate in the tests for their current grade level. </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It is the responsibility of the district to ensure that the school understands which tests must be administered to the student and that the student’s Enrollment Record is accurate.</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Out-of-State Schools:</a:t>
            </a:r>
          </a:p>
          <a:p>
            <a:pPr marL="1200150" lvl="1"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ONLY the tests given as part of the Rhode Island State Assessment Program can be administered to RI students attending out-of-state schools.</a:t>
            </a:r>
          </a:p>
          <a:p>
            <a:pPr marL="1200150" lvl="1"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Tests must be administered within the published testing windows (see </a:t>
            </a:r>
            <a:r>
              <a:rPr lang="en-US" sz="1800">
                <a:solidFill>
                  <a:schemeClr val="tx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www.ride.ri.gov/assessment-schedules</a:t>
            </a:r>
            <a:r>
              <a:rPr lang="en-US" sz="1800">
                <a:solidFill>
                  <a:schemeClr val="tx1"/>
                </a:solidFill>
                <a:latin typeface="Calibri Light" panose="020F0302020204030204" pitchFamily="34" charset="0"/>
                <a:cs typeface="Calibri Light" panose="020F0302020204030204" pitchFamily="34" charset="0"/>
              </a:rPr>
              <a:t>).</a:t>
            </a:r>
          </a:p>
        </p:txBody>
      </p:sp>
      <p:sp>
        <p:nvSpPr>
          <p:cNvPr id="3" name="TextBox 2">
            <a:extLst>
              <a:ext uri="{FF2B5EF4-FFF2-40B4-BE49-F238E27FC236}">
                <a16:creationId xmlns:a16="http://schemas.microsoft.com/office/drawing/2014/main" id="{4A0B3870-5A48-EBE3-CC27-294DA1778E14}"/>
              </a:ext>
            </a:extLst>
          </p:cNvPr>
          <p:cNvSpPr txBox="1"/>
          <p:nvPr/>
        </p:nvSpPr>
        <p:spPr>
          <a:xfrm>
            <a:off x="1041699" y="872175"/>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20</a:t>
            </a:r>
            <a:endParaRPr lang="en-US" sz="1400">
              <a:solidFill>
                <a:schemeClr val="accent2"/>
              </a:solidFill>
              <a:latin typeface="Corbel"/>
              <a:cs typeface="Arial"/>
            </a:endParaRPr>
          </a:p>
        </p:txBody>
      </p:sp>
    </p:spTree>
    <p:extLst>
      <p:ext uri="{BB962C8B-B14F-4D97-AF65-F5344CB8AC3E}">
        <p14:creationId xmlns:p14="http://schemas.microsoft.com/office/powerpoint/2010/main" val="375617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0E0D-76AB-4418-D3DC-CEB1BF9C7410}"/>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Homeschooled Students </a:t>
            </a:r>
            <a:br>
              <a:rPr lang="en-US" b="1">
                <a:latin typeface="Calibri Light" panose="020F0302020204030204" pitchFamily="34" charset="0"/>
                <a:cs typeface="Calibri Light" panose="020F0302020204030204" pitchFamily="34" charset="0"/>
              </a:rPr>
            </a:b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FA83683A-7C9E-3D43-A9A9-BAA2E1A97974}"/>
              </a:ext>
            </a:extLst>
          </p:cNvPr>
          <p:cNvSpPr>
            <a:spLocks noGrp="1"/>
          </p:cNvSpPr>
          <p:nvPr>
            <p:ph type="sldNum" idx="12"/>
          </p:nvPr>
        </p:nvSpPr>
        <p:spPr/>
        <p:txBody>
          <a:bodyPr/>
          <a:lstStyle/>
          <a:p>
            <a:fld id="{E3A0F8C9-0536-44E3-92CA-2798A712B5A8}" type="slidenum">
              <a:rPr lang="en-US" smtClean="0"/>
              <a:t>14</a:t>
            </a:fld>
            <a:endParaRPr lang="en-US"/>
          </a:p>
        </p:txBody>
      </p:sp>
      <p:sp>
        <p:nvSpPr>
          <p:cNvPr id="5" name="Text Placeholder 4">
            <a:extLst>
              <a:ext uri="{FF2B5EF4-FFF2-40B4-BE49-F238E27FC236}">
                <a16:creationId xmlns:a16="http://schemas.microsoft.com/office/drawing/2014/main" id="{13CCB004-A278-CEBC-D1AF-3BAFA6D19A61}"/>
              </a:ext>
            </a:extLst>
          </p:cNvPr>
          <p:cNvSpPr>
            <a:spLocks noGrp="1"/>
          </p:cNvSpPr>
          <p:nvPr>
            <p:ph type="body" idx="2"/>
          </p:nvPr>
        </p:nvSpPr>
        <p:spPr>
          <a:xfrm>
            <a:off x="304799" y="1363353"/>
            <a:ext cx="11395023"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Homeschooled students may participate in any of the state assessments for their current grade level if that is included in the student’s homeschool plan.</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Families must contact the district office to arrange participation.</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Students should test with other students at the appropriate school.</a:t>
            </a:r>
          </a:p>
          <a:p>
            <a:pPr indent="0">
              <a:lnSpc>
                <a:spcPct val="90000"/>
              </a:lnSpc>
              <a:spcBef>
                <a:spcPts val="250"/>
              </a:spcBef>
              <a:spcAft>
                <a:spcPts val="250"/>
              </a:spcAft>
            </a:pPr>
            <a:endParaRPr lang="en-US" sz="1800">
              <a:solidFill>
                <a:schemeClr val="tx1"/>
              </a:solidFill>
              <a:latin typeface="Calibri Light" panose="020F0302020204030204" pitchFamily="34" charset="0"/>
              <a:cs typeface="Calibri Light" panose="020F0302020204030204" pitchFamily="34" charset="0"/>
            </a:endParaRPr>
          </a:p>
          <a:p>
            <a:pPr marL="339725" indent="-282575">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Schools must ensure that the students are enrolled correctly in the SIS and Enrollment Census with a “H” enrollment type and an accurate home school code (the school in which the student would be attending).</a:t>
            </a:r>
          </a:p>
        </p:txBody>
      </p:sp>
      <p:sp>
        <p:nvSpPr>
          <p:cNvPr id="7" name="TextBox 6">
            <a:extLst>
              <a:ext uri="{FF2B5EF4-FFF2-40B4-BE49-F238E27FC236}">
                <a16:creationId xmlns:a16="http://schemas.microsoft.com/office/drawing/2014/main" id="{E7E5E6B1-F192-76EB-32B9-D289549AE48C}"/>
              </a:ext>
            </a:extLst>
          </p:cNvPr>
          <p:cNvSpPr txBox="1"/>
          <p:nvPr/>
        </p:nvSpPr>
        <p:spPr>
          <a:xfrm>
            <a:off x="1057275" y="811193"/>
            <a:ext cx="503872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17</a:t>
            </a:r>
            <a:endParaRPr lang="en-US" sz="1400">
              <a:solidFill>
                <a:schemeClr val="accent2"/>
              </a:solidFill>
              <a:latin typeface="Corbel"/>
              <a:cs typeface="Arial"/>
            </a:endParaRPr>
          </a:p>
        </p:txBody>
      </p:sp>
      <p:sp>
        <p:nvSpPr>
          <p:cNvPr id="4" name="Footer Placeholder 3">
            <a:extLst>
              <a:ext uri="{FF2B5EF4-FFF2-40B4-BE49-F238E27FC236}">
                <a16:creationId xmlns:a16="http://schemas.microsoft.com/office/drawing/2014/main" id="{520A408D-2D8A-9AFE-2D71-BEA64C58E987}"/>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800786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67909"/>
            <a:ext cx="10515600" cy="343341"/>
          </a:xfrm>
        </p:spPr>
        <p:txBody>
          <a:bodyPr>
            <a:normAutofit fontScale="90000"/>
          </a:bodyPr>
          <a:lstStyle/>
          <a:p>
            <a:r>
              <a:rPr lang="en-US" sz="4900" b="1">
                <a:latin typeface="Calibri Light" panose="020F0302020204030204" pitchFamily="34" charset="0"/>
                <a:cs typeface="Calibri Light" panose="020F0302020204030204" pitchFamily="34" charset="0"/>
              </a:rPr>
              <a:t>Parent Refusals</a:t>
            </a:r>
            <a:br>
              <a:rPr lang="en-US" sz="4000" b="1"/>
            </a:br>
            <a:endParaRPr lang="en-US" sz="4000" b="1"/>
          </a:p>
        </p:txBody>
      </p:sp>
      <p:sp>
        <p:nvSpPr>
          <p:cNvPr id="4" name="Content Placeholder 3"/>
          <p:cNvSpPr>
            <a:spLocks noGrp="1"/>
          </p:cNvSpPr>
          <p:nvPr>
            <p:ph idx="1"/>
          </p:nvPr>
        </p:nvSpPr>
        <p:spPr>
          <a:xfrm>
            <a:off x="304800" y="1276350"/>
            <a:ext cx="10934700" cy="4875654"/>
          </a:xfrm>
        </p:spPr>
        <p:txBody>
          <a:bodyPr>
            <a:normAutofit/>
          </a:bodyPr>
          <a:lstStyle/>
          <a:p>
            <a:pPr marL="76200" indent="0">
              <a:lnSpc>
                <a:spcPct val="110000"/>
              </a:lnSpc>
              <a:buNone/>
            </a:pPr>
            <a:r>
              <a:rPr lang="en-US" sz="1800" b="1">
                <a:latin typeface="Calibri Light" panose="020F0302020204030204" pitchFamily="34" charset="0"/>
                <a:cs typeface="Calibri Light" panose="020F0302020204030204" pitchFamily="34" charset="0"/>
              </a:rPr>
              <a:t>State assessments provide useful information to districts and schools.</a:t>
            </a:r>
            <a:r>
              <a:rPr lang="en-US" sz="1800">
                <a:latin typeface="Calibri Light" panose="020F0302020204030204" pitchFamily="34" charset="0"/>
                <a:cs typeface="Calibri Light" panose="020F0302020204030204" pitchFamily="34" charset="0"/>
              </a:rPr>
              <a:t> </a:t>
            </a:r>
          </a:p>
          <a:p>
            <a:pPr>
              <a:lnSpc>
                <a:spcPct val="110000"/>
              </a:lnSpc>
            </a:pPr>
            <a:r>
              <a:rPr lang="en-US" sz="1800">
                <a:latin typeface="Calibri Light" panose="020F0302020204030204" pitchFamily="34" charset="0"/>
                <a:cs typeface="Calibri Light" panose="020F0302020204030204" pitchFamily="34" charset="0"/>
              </a:rPr>
              <a:t>We encourage everyone to convey to families the importance of the information you and your teachers receive from the state assessments, the steps you’ve taken to ensure their children remain safe and healthy, and to encourage and welcome students to school and to participate in the state assessments.</a:t>
            </a:r>
          </a:p>
          <a:p>
            <a:pPr marL="76200" indent="0">
              <a:lnSpc>
                <a:spcPct val="110000"/>
              </a:lnSpc>
              <a:buNone/>
            </a:pPr>
            <a:r>
              <a:rPr lang="en-US" sz="1800" b="1">
                <a:latin typeface="Calibri Light" panose="020F0302020204030204" pitchFamily="34" charset="0"/>
                <a:cs typeface="Calibri Light" panose="020F0302020204030204" pitchFamily="34" charset="0"/>
              </a:rPr>
              <a:t>RI does not have a state system for collecting or tracking parent refusals.</a:t>
            </a:r>
          </a:p>
          <a:p>
            <a:pPr>
              <a:lnSpc>
                <a:spcPct val="110000"/>
              </a:lnSpc>
            </a:pPr>
            <a:r>
              <a:rPr lang="en-US" sz="1800">
                <a:latin typeface="Calibri Light" panose="020F0302020204030204" pitchFamily="34" charset="0"/>
                <a:cs typeface="Calibri Light" panose="020F0302020204030204" pitchFamily="34" charset="0"/>
              </a:rPr>
              <a:t>The </a:t>
            </a:r>
            <a:r>
              <a:rPr lang="en-US" sz="1800" i="1">
                <a:latin typeface="Calibri Light" panose="020F0302020204030204" pitchFamily="34" charset="0"/>
                <a:cs typeface="Calibri Light" panose="020F0302020204030204" pitchFamily="34" charset="0"/>
              </a:rPr>
              <a:t>RISAP Test Coordinator Handbook</a:t>
            </a:r>
            <a:r>
              <a:rPr lang="en-US" sz="1800">
                <a:latin typeface="Calibri Light" panose="020F0302020204030204" pitchFamily="34" charset="0"/>
                <a:cs typeface="Calibri Light" panose="020F0302020204030204" pitchFamily="34" charset="0"/>
              </a:rPr>
              <a:t> (page 18) states: </a:t>
            </a:r>
            <a:br>
              <a:rPr lang="en-US" sz="1800">
                <a:latin typeface="Calibri Light" panose="020F0302020204030204" pitchFamily="34" charset="0"/>
                <a:cs typeface="Calibri Light" panose="020F0302020204030204" pitchFamily="34" charset="0"/>
              </a:rPr>
            </a:br>
            <a:r>
              <a:rPr lang="en-US" sz="1800">
                <a:latin typeface="Calibri Light" panose="020F0302020204030204" pitchFamily="34" charset="0"/>
                <a:cs typeface="Calibri Light" panose="020F0302020204030204" pitchFamily="34" charset="0"/>
              </a:rPr>
              <a:t>“Students who do not test due to parent refusal will be considered non-participants for accountability purposes. LEAs may have policies regarding handling parent refusals; however, RIDE expects all students in tested grades to participate in the state assessments for their current grade level…”</a:t>
            </a:r>
          </a:p>
        </p:txBody>
      </p:sp>
      <p:sp>
        <p:nvSpPr>
          <p:cNvPr id="5" name="Slide Number Placeholder 4"/>
          <p:cNvSpPr>
            <a:spLocks noGrp="1"/>
          </p:cNvSpPr>
          <p:nvPr>
            <p:ph type="sldNum" sz="quarter" idx="12"/>
          </p:nvPr>
        </p:nvSpPr>
        <p:spPr/>
        <p:txBody>
          <a:bodyPr/>
          <a:lstStyle/>
          <a:p>
            <a:fld id="{E3A0F8C9-0536-44E3-92CA-2798A712B5A8}" type="slidenum">
              <a:rPr lang="en-US" smtClean="0"/>
              <a:t>15</a:t>
            </a:fld>
            <a:endParaRPr lang="en-US"/>
          </a:p>
        </p:txBody>
      </p:sp>
      <p:sp>
        <p:nvSpPr>
          <p:cNvPr id="3" name="TextBox 2">
            <a:extLst>
              <a:ext uri="{FF2B5EF4-FFF2-40B4-BE49-F238E27FC236}">
                <a16:creationId xmlns:a16="http://schemas.microsoft.com/office/drawing/2014/main" id="{956D83B5-9562-79CB-2C5A-98FC57E78AA4}"/>
              </a:ext>
            </a:extLst>
          </p:cNvPr>
          <p:cNvSpPr txBox="1"/>
          <p:nvPr/>
        </p:nvSpPr>
        <p:spPr>
          <a:xfrm>
            <a:off x="1060553" y="968573"/>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198</a:t>
            </a:r>
            <a:endParaRPr lang="en-US" sz="1400">
              <a:solidFill>
                <a:schemeClr val="accent2"/>
              </a:solidFill>
              <a:latin typeface="Corbel"/>
              <a:cs typeface="Arial"/>
            </a:endParaRPr>
          </a:p>
        </p:txBody>
      </p:sp>
    </p:spTree>
    <p:extLst>
      <p:ext uri="{BB962C8B-B14F-4D97-AF65-F5344CB8AC3E}">
        <p14:creationId xmlns:p14="http://schemas.microsoft.com/office/powerpoint/2010/main" val="1849742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AF3C8-F2BE-10D0-805D-E2E1210C83C7}"/>
              </a:ext>
            </a:extLst>
          </p:cNvPr>
          <p:cNvSpPr>
            <a:spLocks noGrp="1"/>
          </p:cNvSpPr>
          <p:nvPr>
            <p:ph type="title"/>
          </p:nvPr>
        </p:nvSpPr>
        <p:spPr>
          <a:xfrm>
            <a:off x="4997" y="172857"/>
            <a:ext cx="12182006" cy="701731"/>
          </a:xfrm>
        </p:spPr>
        <p:txBody>
          <a:bodyPr/>
          <a:lstStyle/>
          <a:p>
            <a:r>
              <a:rPr lang="en-US" b="1">
                <a:latin typeface="Calibri Light" panose="020F0302020204030204" pitchFamily="34" charset="0"/>
                <a:cs typeface="Calibri Light" panose="020F0302020204030204" pitchFamily="34" charset="0"/>
              </a:rPr>
              <a:t>Registering Students For State Assessments</a:t>
            </a:r>
          </a:p>
          <a:p>
            <a:endParaRPr lang="en-US"/>
          </a:p>
        </p:txBody>
      </p:sp>
      <p:sp>
        <p:nvSpPr>
          <p:cNvPr id="3" name="Slide Number Placeholder 2">
            <a:extLst>
              <a:ext uri="{FF2B5EF4-FFF2-40B4-BE49-F238E27FC236}">
                <a16:creationId xmlns:a16="http://schemas.microsoft.com/office/drawing/2014/main" id="{313EE7AB-B3C3-6599-18F1-66FBA86D8035}"/>
              </a:ext>
            </a:extLst>
          </p:cNvPr>
          <p:cNvSpPr>
            <a:spLocks noGrp="1"/>
          </p:cNvSpPr>
          <p:nvPr>
            <p:ph type="sldNum" idx="12"/>
          </p:nvPr>
        </p:nvSpPr>
        <p:spPr/>
        <p:txBody>
          <a:bodyPr/>
          <a:lstStyle/>
          <a:p>
            <a:fld id="{E3A0F8C9-0536-44E3-92CA-2798A712B5A8}" type="slidenum">
              <a:rPr lang="en-US" smtClean="0"/>
              <a:t>16</a:t>
            </a:fld>
            <a:endParaRPr lang="en-US"/>
          </a:p>
        </p:txBody>
      </p:sp>
      <p:sp>
        <p:nvSpPr>
          <p:cNvPr id="5" name="Text Placeholder 4">
            <a:extLst>
              <a:ext uri="{FF2B5EF4-FFF2-40B4-BE49-F238E27FC236}">
                <a16:creationId xmlns:a16="http://schemas.microsoft.com/office/drawing/2014/main" id="{434F6612-0EB8-E983-E33F-4ABA01149CFA}"/>
              </a:ext>
            </a:extLst>
          </p:cNvPr>
          <p:cNvSpPr>
            <a:spLocks noGrp="1"/>
          </p:cNvSpPr>
          <p:nvPr>
            <p:ph type="body" idx="2"/>
          </p:nvPr>
        </p:nvSpPr>
        <p:spPr>
          <a:xfrm>
            <a:off x="254833" y="1425812"/>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RIDE registers all students for tests at their grade level.</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If you find errors as in the rosters, such as incorrect spelling, birthdate, grade level, etc., contact </a:t>
            </a:r>
            <a:r>
              <a:rPr lang="en-US" sz="1800" i="1">
                <a:solidFill>
                  <a:schemeClr val="tx1"/>
                </a:solidFill>
                <a:latin typeface="Calibri Light" panose="020F0302020204030204" pitchFamily="34" charset="0"/>
                <a:cs typeface="Calibri Light" panose="020F0302020204030204" pitchFamily="34" charset="0"/>
              </a:rPr>
              <a:t>(</a:t>
            </a:r>
            <a:r>
              <a:rPr lang="en-US" sz="1800" i="1">
                <a:solidFill>
                  <a:schemeClr val="tx1"/>
                </a:solidFill>
                <a:highlight>
                  <a:srgbClr val="FFFF00"/>
                </a:highlight>
                <a:latin typeface="Calibri Light" panose="020F0302020204030204" pitchFamily="34" charset="0"/>
                <a:cs typeface="Calibri Light" panose="020F0302020204030204" pitchFamily="34" charset="0"/>
              </a:rPr>
              <a:t>insert name and contact information for the school test coordinator</a:t>
            </a:r>
            <a:r>
              <a:rPr lang="en-US" sz="1800" i="1">
                <a:solidFill>
                  <a:schemeClr val="tx1"/>
                </a:solidFill>
                <a:latin typeface="Calibri Light" panose="020F0302020204030204" pitchFamily="34" charset="0"/>
                <a:cs typeface="Calibri Light" panose="020F0302020204030204" pitchFamily="34" charset="0"/>
              </a:rPr>
              <a:t>) </a:t>
            </a:r>
            <a:r>
              <a:rPr lang="en-US" sz="1800">
                <a:solidFill>
                  <a:schemeClr val="tx1"/>
                </a:solidFill>
                <a:latin typeface="Calibri Light" panose="020F0302020204030204" pitchFamily="34" charset="0"/>
                <a:cs typeface="Calibri Light" panose="020F0302020204030204" pitchFamily="34" charset="0"/>
              </a:rPr>
              <a:t>immediately. </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Changes must be made through the district’s student information system. Any changes or updates will be passed to RIDE via daily data transfers/collections. </a:t>
            </a:r>
          </a:p>
          <a:p>
            <a:pPr marL="1200150" lvl="1" indent="-285750">
              <a:lnSpc>
                <a:spcPct val="90000"/>
              </a:lnSpc>
              <a:spcBef>
                <a:spcPts val="250"/>
              </a:spcBef>
              <a:spcAft>
                <a:spcPts val="250"/>
              </a:spcAft>
              <a:buChar char="•"/>
            </a:pPr>
            <a:r>
              <a:rPr lang="en-US" sz="1800" i="1">
                <a:solidFill>
                  <a:schemeClr val="tx1"/>
                </a:solidFill>
                <a:latin typeface="Calibri Light" panose="020F0302020204030204" pitchFamily="34" charset="0"/>
                <a:cs typeface="Calibri Light" panose="020F0302020204030204" pitchFamily="34" charset="0"/>
              </a:rPr>
              <a:t>Note: </a:t>
            </a:r>
            <a:r>
              <a:rPr lang="en-US" sz="1800">
                <a:solidFill>
                  <a:schemeClr val="tx1"/>
                </a:solidFill>
                <a:latin typeface="Calibri Light" panose="020F0302020204030204" pitchFamily="34" charset="0"/>
                <a:cs typeface="Calibri Light" panose="020F0302020204030204" pitchFamily="34" charset="0"/>
              </a:rPr>
              <a:t>any changes in a local system may take 24-72 hours to be reflected in the assessment’s online management system due to the timing of the daily transfers.</a:t>
            </a:r>
          </a:p>
          <a:p>
            <a:endParaRPr lang="en-US"/>
          </a:p>
        </p:txBody>
      </p:sp>
      <p:sp>
        <p:nvSpPr>
          <p:cNvPr id="4" name="Footer Placeholder 3">
            <a:extLst>
              <a:ext uri="{FF2B5EF4-FFF2-40B4-BE49-F238E27FC236}">
                <a16:creationId xmlns:a16="http://schemas.microsoft.com/office/drawing/2014/main" id="{963B4B4B-6829-80C6-0510-D4D7DEB26A34}"/>
              </a:ext>
            </a:extLst>
          </p:cNvPr>
          <p:cNvSpPr>
            <a:spLocks noGrp="1"/>
          </p:cNvSpPr>
          <p:nvPr>
            <p:ph type="ftr" idx="11"/>
          </p:nvPr>
        </p:nvSpPr>
        <p:spPr/>
        <p:txBody>
          <a:bodyPr/>
          <a:lstStyle/>
          <a:p>
            <a:r>
              <a:rPr lang="en-US"/>
              <a:t>RICAS and NGSA Test Administrator Core Training Presentation</a:t>
            </a:r>
          </a:p>
        </p:txBody>
      </p:sp>
      <p:sp>
        <p:nvSpPr>
          <p:cNvPr id="6" name="TextBox 5">
            <a:extLst>
              <a:ext uri="{FF2B5EF4-FFF2-40B4-BE49-F238E27FC236}">
                <a16:creationId xmlns:a16="http://schemas.microsoft.com/office/drawing/2014/main" id="{C8B2DC57-3A56-DFBD-63D8-9C4DFAAF6B27}"/>
              </a:ext>
            </a:extLst>
          </p:cNvPr>
          <p:cNvSpPr txBox="1"/>
          <p:nvPr/>
        </p:nvSpPr>
        <p:spPr>
          <a:xfrm>
            <a:off x="1051125" y="874588"/>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pages 20-23</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4150019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5600"/>
            <a:ext cx="11582400" cy="538988"/>
          </a:xfrm>
        </p:spPr>
        <p:txBody>
          <a:bodyPr/>
          <a:lstStyle/>
          <a:p>
            <a:r>
              <a:rPr lang="en-US" b="1">
                <a:latin typeface="Calibri Light" panose="020F0302020204030204" pitchFamily="34" charset="0"/>
                <a:cs typeface="Calibri Light" panose="020F0302020204030204" pitchFamily="34" charset="0"/>
              </a:rPr>
              <a:t>Alternate Assessment:</a:t>
            </a:r>
          </a:p>
        </p:txBody>
      </p:sp>
      <p:sp>
        <p:nvSpPr>
          <p:cNvPr id="3" name="Content Placeholder 2"/>
          <p:cNvSpPr>
            <a:spLocks noGrp="1"/>
          </p:cNvSpPr>
          <p:nvPr>
            <p:ph type="body" idx="1"/>
          </p:nvPr>
        </p:nvSpPr>
        <p:spPr>
          <a:xfrm>
            <a:off x="304800" y="1295400"/>
            <a:ext cx="11582399" cy="3705223"/>
          </a:xfrm>
        </p:spPr>
        <p:txBody>
          <a:bodyPr>
            <a:normAutofit fontScale="92500" lnSpcReduction="20000"/>
          </a:bodyPr>
          <a:lstStyle/>
          <a:p>
            <a:r>
              <a:rPr lang="en-US" sz="1900">
                <a:solidFill>
                  <a:schemeClr val="tx1"/>
                </a:solidFill>
                <a:latin typeface="Calibri Light" panose="020F0302020204030204" pitchFamily="34" charset="0"/>
                <a:cs typeface="Calibri Light" panose="020F0302020204030204" pitchFamily="34" charset="0"/>
              </a:rPr>
              <a:t>Students who qualify for the alternate assessment are expected to participate in the tests for their current grade level. </a:t>
            </a:r>
          </a:p>
          <a:p>
            <a:pPr lvl="1"/>
            <a:r>
              <a:rPr lang="en-US" sz="1900">
                <a:solidFill>
                  <a:schemeClr val="tx1"/>
                </a:solidFill>
                <a:latin typeface="Calibri Light" panose="020F0302020204030204" pitchFamily="34" charset="0"/>
                <a:cs typeface="Calibri Light" panose="020F0302020204030204" pitchFamily="34" charset="0"/>
              </a:rPr>
              <a:t>Dynamic Learning Maps in ELA, math, and (if grades 5, 8, 11) science</a:t>
            </a:r>
          </a:p>
          <a:p>
            <a:pPr lvl="1"/>
            <a:r>
              <a:rPr lang="en-US" sz="1900">
                <a:solidFill>
                  <a:schemeClr val="tx1"/>
                </a:solidFill>
                <a:latin typeface="Calibri Light" panose="020F0302020204030204" pitchFamily="34" charset="0"/>
                <a:cs typeface="Calibri Light" panose="020F0302020204030204" pitchFamily="34" charset="0"/>
              </a:rPr>
              <a:t>Alternate ACCESS for ELs if an English learner (grades 1-12)</a:t>
            </a:r>
          </a:p>
          <a:p>
            <a:r>
              <a:rPr lang="en-US" sz="1900" b="1">
                <a:solidFill>
                  <a:schemeClr val="tx1"/>
                </a:solidFill>
                <a:latin typeface="Calibri Light" panose="020F0302020204030204" pitchFamily="34" charset="0"/>
                <a:cs typeface="Calibri Light" panose="020F0302020204030204" pitchFamily="34" charset="0"/>
              </a:rPr>
              <a:t>NOTES:</a:t>
            </a:r>
          </a:p>
          <a:p>
            <a:pPr lvl="1"/>
            <a:r>
              <a:rPr lang="en-US" sz="1900">
                <a:solidFill>
                  <a:schemeClr val="tx1"/>
                </a:solidFill>
                <a:latin typeface="Calibri Light" panose="020F0302020204030204" pitchFamily="34" charset="0"/>
                <a:cs typeface="Calibri Light" panose="020F0302020204030204" pitchFamily="34" charset="0"/>
              </a:rPr>
              <a:t>If a student is found eligible for the alternate assessment and the student is an EL student, they also take the Alternate ACCESS for ELs. </a:t>
            </a:r>
          </a:p>
          <a:p>
            <a:pPr lvl="1"/>
            <a:r>
              <a:rPr lang="en-US" sz="1900">
                <a:solidFill>
                  <a:schemeClr val="tx1"/>
                </a:solidFill>
                <a:latin typeface="Calibri Light" panose="020F0302020204030204" pitchFamily="34" charset="0"/>
                <a:cs typeface="Calibri Light" panose="020F0302020204030204" pitchFamily="34" charset="0"/>
              </a:rPr>
              <a:t>No alternate assessment at the 10th grade, except Alternate ACCESS for ELs. </a:t>
            </a:r>
          </a:p>
          <a:p>
            <a:pPr lvl="1"/>
            <a:r>
              <a:rPr lang="en-US" sz="1900">
                <a:solidFill>
                  <a:schemeClr val="tx1"/>
                </a:solidFill>
                <a:latin typeface="Calibri Light" panose="020F0302020204030204" pitchFamily="34" charset="0"/>
                <a:cs typeface="Calibri Light" panose="020F0302020204030204" pitchFamily="34" charset="0"/>
              </a:rPr>
              <a:t>The </a:t>
            </a:r>
            <a:r>
              <a:rPr lang="en-US" sz="1900" i="1">
                <a:solidFill>
                  <a:schemeClr val="tx1"/>
                </a:solidFill>
                <a:latin typeface="Calibri Light" panose="020F0302020204030204" pitchFamily="34" charset="0"/>
                <a:cs typeface="Calibri Light" panose="020F0302020204030204" pitchFamily="34" charset="0"/>
              </a:rPr>
              <a:t>IEP Team Eligibility Guidance</a:t>
            </a:r>
            <a:r>
              <a:rPr lang="en-US" sz="1900">
                <a:solidFill>
                  <a:schemeClr val="tx1"/>
                </a:solidFill>
                <a:latin typeface="Calibri Light" panose="020F0302020204030204" pitchFamily="34" charset="0"/>
                <a:cs typeface="Calibri Light" panose="020F0302020204030204" pitchFamily="34" charset="0"/>
              </a:rPr>
              <a:t> document is posted at </a:t>
            </a:r>
            <a:r>
              <a:rPr lang="en-US" sz="1900">
                <a:solidFill>
                  <a:schemeClr val="tx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www.ride.ri.gov/dlm</a:t>
            </a:r>
            <a:r>
              <a:rPr lang="en-US" sz="1900">
                <a:solidFill>
                  <a:schemeClr val="tx1"/>
                </a:solidFill>
                <a:latin typeface="Calibri Light" panose="020F0302020204030204" pitchFamily="34" charset="0"/>
                <a:cs typeface="Calibri Light" panose="020F0302020204030204" pitchFamily="34" charset="0"/>
              </a:rPr>
              <a:t>. </a:t>
            </a:r>
          </a:p>
          <a:p>
            <a:pPr lvl="1"/>
            <a:r>
              <a:rPr lang="en-US" sz="1900">
                <a:solidFill>
                  <a:schemeClr val="tx1"/>
                </a:solidFill>
                <a:latin typeface="Calibri Light" panose="020F0302020204030204" pitchFamily="34" charset="0"/>
                <a:cs typeface="Calibri Light" panose="020F0302020204030204" pitchFamily="34" charset="0"/>
              </a:rPr>
              <a:t>Please make every effort to conclude eligibility meetings on or before the end of March. This gives enough time to register students for DLM and for teachers to properly prepare before testing begins in April.</a:t>
            </a:r>
          </a:p>
          <a:p>
            <a:endParaRPr lang="en-US"/>
          </a:p>
        </p:txBody>
      </p:sp>
      <p:sp>
        <p:nvSpPr>
          <p:cNvPr id="5" name="Footer Placeholder 4">
            <a:extLst>
              <a:ext uri="{FF2B5EF4-FFF2-40B4-BE49-F238E27FC236}">
                <a16:creationId xmlns:a16="http://schemas.microsoft.com/office/drawing/2014/main" id="{0AC68EE6-866C-4B60-B425-5C02D34FE3F6}"/>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a:extLst>
              <a:ext uri="{FF2B5EF4-FFF2-40B4-BE49-F238E27FC236}">
                <a16:creationId xmlns:a16="http://schemas.microsoft.com/office/drawing/2014/main" id="{2B87A951-11BA-43C7-A934-1A150CB8E6E2}"/>
              </a:ext>
            </a:extLst>
          </p:cNvPr>
          <p:cNvSpPr>
            <a:spLocks noGrp="1"/>
          </p:cNvSpPr>
          <p:nvPr>
            <p:ph type="sldNum" idx="12"/>
          </p:nvPr>
        </p:nvSpPr>
        <p:spPr/>
        <p:txBody>
          <a:bodyPr/>
          <a:lstStyle/>
          <a:p>
            <a:fld id="{4FAB73BC-B049-4115-A692-8D63A059BFB8}" type="slidenum">
              <a:rPr lang="en-US" smtClean="0"/>
              <a:pPr/>
              <a:t>17</a:t>
            </a:fld>
            <a:endParaRPr lang="en-US"/>
          </a:p>
        </p:txBody>
      </p:sp>
      <p:sp>
        <p:nvSpPr>
          <p:cNvPr id="4" name="TextBox 3">
            <a:extLst>
              <a:ext uri="{FF2B5EF4-FFF2-40B4-BE49-F238E27FC236}">
                <a16:creationId xmlns:a16="http://schemas.microsoft.com/office/drawing/2014/main" id="{5F605C9F-F14C-6425-8075-E16A904CDC45}"/>
              </a:ext>
            </a:extLst>
          </p:cNvPr>
          <p:cNvSpPr txBox="1"/>
          <p:nvPr/>
        </p:nvSpPr>
        <p:spPr>
          <a:xfrm>
            <a:off x="1041699" y="874588"/>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 28-29</a:t>
            </a:r>
            <a:endParaRPr lang="en-US" sz="1400">
              <a:solidFill>
                <a:schemeClr val="accent2"/>
              </a:solidFill>
              <a:latin typeface="Corbel"/>
              <a:cs typeface="Arial"/>
            </a:endParaRPr>
          </a:p>
        </p:txBody>
      </p:sp>
    </p:spTree>
    <p:extLst>
      <p:ext uri="{BB962C8B-B14F-4D97-AF65-F5344CB8AC3E}">
        <p14:creationId xmlns:p14="http://schemas.microsoft.com/office/powerpoint/2010/main" val="479093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E5476-AAD8-D821-5C3C-642459117C61}"/>
              </a:ext>
            </a:extLst>
          </p:cNvPr>
          <p:cNvSpPr>
            <a:spLocks noGrp="1"/>
          </p:cNvSpPr>
          <p:nvPr>
            <p:ph type="title"/>
          </p:nvPr>
        </p:nvSpPr>
        <p:spPr>
          <a:xfrm>
            <a:off x="2612021" y="1822430"/>
            <a:ext cx="6973672" cy="1311128"/>
          </a:xfrm>
        </p:spPr>
        <p:txBody>
          <a:bodyPr/>
          <a:lstStyle/>
          <a:p>
            <a:r>
              <a:rPr lang="en-US">
                <a:latin typeface="Calibri Light" panose="020F0302020204030204" pitchFamily="34" charset="0"/>
                <a:cs typeface="Calibri Light" panose="020F0302020204030204" pitchFamily="34" charset="0"/>
              </a:rPr>
              <a:t>Test Administrator Training Requirements</a:t>
            </a:r>
          </a:p>
          <a:p>
            <a:endParaRPr lang="en-US"/>
          </a:p>
        </p:txBody>
      </p:sp>
      <p:sp>
        <p:nvSpPr>
          <p:cNvPr id="3" name="Text Placeholder 2">
            <a:extLst>
              <a:ext uri="{FF2B5EF4-FFF2-40B4-BE49-F238E27FC236}">
                <a16:creationId xmlns:a16="http://schemas.microsoft.com/office/drawing/2014/main" id="{2051167F-22C3-9331-D7D9-967647A85D6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6077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87AA-47CB-A0EE-369F-7C80BF3F0A11}"/>
              </a:ext>
            </a:extLst>
          </p:cNvPr>
          <p:cNvSpPr>
            <a:spLocks noGrp="1"/>
          </p:cNvSpPr>
          <p:nvPr>
            <p:ph type="title"/>
          </p:nvPr>
        </p:nvSpPr>
        <p:spPr/>
        <p:txBody>
          <a:bodyPr/>
          <a:lstStyle/>
          <a:p>
            <a:r>
              <a:rPr lang="en-US" b="1" i="1">
                <a:latin typeface="Calibri Light" panose="020F0302020204030204" pitchFamily="34" charset="0"/>
                <a:cs typeface="Calibri Light" panose="020F0302020204030204" pitchFamily="34" charset="0"/>
              </a:rPr>
              <a:t>For all state assessments:</a:t>
            </a: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C602C9F7-DE6B-7DBC-2FD4-8D7B4E436B1E}"/>
              </a:ext>
            </a:extLst>
          </p:cNvPr>
          <p:cNvSpPr>
            <a:spLocks noGrp="1"/>
          </p:cNvSpPr>
          <p:nvPr>
            <p:ph type="sldNum" idx="12"/>
          </p:nvPr>
        </p:nvSpPr>
        <p:spPr/>
        <p:txBody>
          <a:bodyPr/>
          <a:lstStyle/>
          <a:p>
            <a:fld id="{E3A0F8C9-0536-44E3-92CA-2798A712B5A8}" type="slidenum">
              <a:rPr lang="en-US" sz="1400" smtClean="0"/>
              <a:t>19</a:t>
            </a:fld>
            <a:endParaRPr lang="en-US" sz="1400"/>
          </a:p>
        </p:txBody>
      </p:sp>
      <p:sp>
        <p:nvSpPr>
          <p:cNvPr id="4" name="Text Placeholder 3">
            <a:extLst>
              <a:ext uri="{FF2B5EF4-FFF2-40B4-BE49-F238E27FC236}">
                <a16:creationId xmlns:a16="http://schemas.microsoft.com/office/drawing/2014/main" id="{42F3AB86-BA41-5B22-DDA6-60083826275F}"/>
              </a:ext>
            </a:extLst>
          </p:cNvPr>
          <p:cNvSpPr>
            <a:spLocks noGrp="1"/>
          </p:cNvSpPr>
          <p:nvPr>
            <p:ph type="body" idx="1"/>
          </p:nvPr>
        </p:nvSpPr>
        <p:spPr>
          <a:xfrm>
            <a:off x="42472" y="906355"/>
            <a:ext cx="12369383" cy="850392"/>
          </a:xfrm>
        </p:spPr>
        <p:txBody>
          <a:bodyPr/>
          <a:lstStyle/>
          <a:p>
            <a:r>
              <a:rPr lang="en-US" sz="2000" i="1">
                <a:solidFill>
                  <a:schemeClr val="accent2"/>
                </a:solidFill>
              </a:rPr>
              <a:t> </a:t>
            </a:r>
            <a:r>
              <a:rPr lang="en-US" sz="2000" i="1">
                <a:solidFill>
                  <a:schemeClr val="accent2"/>
                </a:solidFill>
                <a:latin typeface="Calibri Light" panose="020F0302020204030204" pitchFamily="34" charset="0"/>
                <a:cs typeface="Calibri Light" panose="020F0302020204030204" pitchFamily="34" charset="0"/>
              </a:rPr>
              <a:t>school personnel who will have access to secure test content </a:t>
            </a:r>
            <a:r>
              <a:rPr lang="en-US" sz="2000" b="1" i="1">
                <a:solidFill>
                  <a:schemeClr val="accent2"/>
                </a:solidFill>
                <a:latin typeface="Calibri Light" panose="020F0302020204030204" pitchFamily="34" charset="0"/>
                <a:cs typeface="Calibri Light" panose="020F0302020204030204" pitchFamily="34" charset="0"/>
              </a:rPr>
              <a:t>must</a:t>
            </a:r>
            <a:r>
              <a:rPr lang="en-US" sz="2000" i="1">
                <a:solidFill>
                  <a:schemeClr val="accent2"/>
                </a:solidFill>
                <a:latin typeface="Calibri Light" panose="020F0302020204030204" pitchFamily="34" charset="0"/>
                <a:cs typeface="Calibri Light" panose="020F0302020204030204" pitchFamily="34" charset="0"/>
              </a:rPr>
              <a:t>: </a:t>
            </a:r>
            <a:r>
              <a:rPr lang="en-US" sz="2000">
                <a:solidFill>
                  <a:schemeClr val="accent2"/>
                </a:solidFill>
                <a:latin typeface="Calibri Light" panose="020F0302020204030204" pitchFamily="34" charset="0"/>
                <a:cs typeface="Calibri Light" panose="020F0302020204030204" pitchFamily="34" charset="0"/>
              </a:rPr>
              <a:t> </a:t>
            </a:r>
          </a:p>
          <a:p>
            <a:endParaRPr lang="en-US" sz="2800">
              <a:solidFill>
                <a:schemeClr val="accent2"/>
              </a:solidFill>
            </a:endParaRPr>
          </a:p>
        </p:txBody>
      </p:sp>
      <p:sp>
        <p:nvSpPr>
          <p:cNvPr id="5" name="Text Placeholder 4">
            <a:extLst>
              <a:ext uri="{FF2B5EF4-FFF2-40B4-BE49-F238E27FC236}">
                <a16:creationId xmlns:a16="http://schemas.microsoft.com/office/drawing/2014/main" id="{89254F1D-BF65-BD90-C541-114E3ACE3EB7}"/>
              </a:ext>
            </a:extLst>
          </p:cNvPr>
          <p:cNvSpPr>
            <a:spLocks noGrp="1"/>
          </p:cNvSpPr>
          <p:nvPr>
            <p:ph type="body" idx="2"/>
          </p:nvPr>
        </p:nvSpPr>
        <p:spPr>
          <a:xfrm>
            <a:off x="476320" y="1647112"/>
            <a:ext cx="3732239" cy="3705226"/>
          </a:xfrm>
        </p:spPr>
        <p:txBody>
          <a:bodyPr/>
          <a:lstStyle/>
          <a:p>
            <a:pPr marL="0" indent="0">
              <a:lnSpc>
                <a:spcPct val="90000"/>
              </a:lnSpc>
              <a:spcBef>
                <a:spcPts val="0"/>
              </a:spcBef>
              <a:buNone/>
            </a:pPr>
            <a:r>
              <a:rPr lang="en-US" sz="1800">
                <a:solidFill>
                  <a:schemeClr val="tx1"/>
                </a:solidFill>
                <a:latin typeface="Calibri Light" panose="020F0302020204030204" pitchFamily="34" charset="0"/>
                <a:cs typeface="Calibri Light" panose="020F0302020204030204" pitchFamily="34" charset="0"/>
              </a:rPr>
              <a:t>Be </a:t>
            </a:r>
            <a:r>
              <a:rPr lang="en-US" sz="1800" b="1">
                <a:solidFill>
                  <a:schemeClr val="tx1"/>
                </a:solidFill>
                <a:latin typeface="Calibri Light" panose="020F0302020204030204" pitchFamily="34" charset="0"/>
                <a:cs typeface="Calibri Light" panose="020F0302020204030204" pitchFamily="34" charset="0"/>
              </a:rPr>
              <a:t>trained</a:t>
            </a:r>
            <a:r>
              <a:rPr lang="en-US" sz="1800">
                <a:solidFill>
                  <a:schemeClr val="tx1"/>
                </a:solidFill>
                <a:latin typeface="Calibri Light" panose="020F0302020204030204" pitchFamily="34" charset="0"/>
                <a:cs typeface="Calibri Light" panose="020F0302020204030204" pitchFamily="34" charset="0"/>
              </a:rPr>
              <a:t> in:</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security policies and procedures implemented by your school.</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administration policies and procedures for the assessments they will administer</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Any accommodations students will use during the testing session.</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Using the assessment-specific test delivery and/or test management systems.</a:t>
            </a:r>
          </a:p>
          <a:p>
            <a:endParaRPr lang="en-US"/>
          </a:p>
        </p:txBody>
      </p:sp>
      <p:sp>
        <p:nvSpPr>
          <p:cNvPr id="6" name="Text Placeholder 5">
            <a:extLst>
              <a:ext uri="{FF2B5EF4-FFF2-40B4-BE49-F238E27FC236}">
                <a16:creationId xmlns:a16="http://schemas.microsoft.com/office/drawing/2014/main" id="{EE7707EE-3286-F0C0-10A3-2948BFF8EF02}"/>
              </a:ext>
            </a:extLst>
          </p:cNvPr>
          <p:cNvSpPr>
            <a:spLocks noGrp="1"/>
          </p:cNvSpPr>
          <p:nvPr>
            <p:ph type="body" idx="3"/>
          </p:nvPr>
        </p:nvSpPr>
        <p:spPr>
          <a:xfrm>
            <a:off x="4279645" y="1679525"/>
            <a:ext cx="3732238" cy="3705226"/>
          </a:xfrm>
        </p:spPr>
        <p:txBody>
          <a:bodyPr/>
          <a:lstStyle/>
          <a:p>
            <a:pPr marL="0" indent="0">
              <a:lnSpc>
                <a:spcPct val="90000"/>
              </a:lnSpc>
              <a:spcBef>
                <a:spcPts val="0"/>
              </a:spcBef>
              <a:buNone/>
            </a:pPr>
            <a:r>
              <a:rPr lang="en-US" sz="1800" b="1">
                <a:solidFill>
                  <a:schemeClr val="tx1"/>
                </a:solidFill>
                <a:latin typeface="Calibri Light" panose="020F0302020204030204" pitchFamily="34" charset="0"/>
                <a:cs typeface="Calibri Light" panose="020F0302020204030204" pitchFamily="34" charset="0"/>
              </a:rPr>
              <a:t>Receive:</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administrator manuals. </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security requirements documents.</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Any other manuals or information necessary for the tests being given.</a:t>
            </a:r>
          </a:p>
          <a:p>
            <a:endParaRPr lang="en-US"/>
          </a:p>
        </p:txBody>
      </p:sp>
      <p:sp>
        <p:nvSpPr>
          <p:cNvPr id="9" name="Text Placeholder 5">
            <a:extLst>
              <a:ext uri="{FF2B5EF4-FFF2-40B4-BE49-F238E27FC236}">
                <a16:creationId xmlns:a16="http://schemas.microsoft.com/office/drawing/2014/main" id="{BB7B78CC-2730-D01D-0F89-4A88BDDEFDD9}"/>
              </a:ext>
            </a:extLst>
          </p:cNvPr>
          <p:cNvSpPr txBox="1">
            <a:spLocks/>
          </p:cNvSpPr>
          <p:nvPr/>
        </p:nvSpPr>
        <p:spPr>
          <a:xfrm>
            <a:off x="8082969" y="1517598"/>
            <a:ext cx="3732239" cy="41924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rtl="0">
              <a:spcBef>
                <a:spcPts val="0"/>
              </a:spcBef>
              <a:buNone/>
            </a:pPr>
            <a:r>
              <a:rPr lang="en-US" sz="1800" b="1">
                <a:solidFill>
                  <a:schemeClr val="tx1"/>
                </a:solidFill>
                <a:latin typeface="Calibri Light" panose="020F0302020204030204" pitchFamily="34" charset="0"/>
                <a:ea typeface="Segoe UI"/>
                <a:cs typeface="Calibri Light" panose="020F0302020204030204" pitchFamily="34" charset="0"/>
              </a:rPr>
              <a:t>Document: ​​</a:t>
            </a:r>
            <a:endParaRPr lang="en-US" sz="1800" b="1">
              <a:solidFill>
                <a:schemeClr val="tx1"/>
              </a:solidFill>
              <a:latin typeface="Calibri Light" panose="020F0302020204030204" pitchFamily="34" charset="0"/>
              <a:cs typeface="Calibri Light" panose="020F0302020204030204" pitchFamily="34" charset="0"/>
            </a:endParaRPr>
          </a:p>
          <a:p>
            <a:pPr marL="228600" lvl="1" indent="-228600" rtl="0">
              <a:lnSpc>
                <a:spcPct val="100000"/>
              </a:lnSpc>
              <a:spcBef>
                <a:spcPts val="300"/>
              </a:spcBef>
              <a:spcAft>
                <a:spcPts val="300"/>
              </a:spcAft>
              <a:buChar char="•"/>
            </a:pP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Sign-in for all in-person training and submit a copy of your certificates of completion for any online training modules to your school test coordinator. </a:t>
            </a:r>
            <a:r>
              <a:rPr lang="en-US" sz="1800" b="1" i="1">
                <a:solidFill>
                  <a:schemeClr val="tx1"/>
                </a:solidFill>
                <a:latin typeface="Calibri Light" panose="020F0302020204030204" pitchFamily="34" charset="0"/>
                <a:ea typeface="Arial"/>
                <a:cs typeface="Calibri Light" panose="020F0302020204030204" pitchFamily="34" charset="0"/>
              </a:rPr>
              <a:t>Keep a copy of online training module completion for your records.</a:t>
            </a: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a:t>
            </a:r>
          </a:p>
          <a:p>
            <a:pPr marL="228600" lvl="1" indent="-228600">
              <a:lnSpc>
                <a:spcPct val="100000"/>
              </a:lnSpc>
              <a:spcBef>
                <a:spcPts val="300"/>
              </a:spcBef>
              <a:spcAft>
                <a:spcPts val="300"/>
              </a:spcAft>
              <a:buChar char="•"/>
            </a:pPr>
            <a:r>
              <a:rPr lang="en-US" sz="1800">
                <a:solidFill>
                  <a:schemeClr val="tx1"/>
                </a:solidFill>
                <a:latin typeface="Calibri Light" panose="020F0302020204030204" pitchFamily="34" charset="0"/>
                <a:ea typeface="Arial"/>
                <a:cs typeface="Calibri Light" panose="020F0302020204030204" pitchFamily="34" charset="0"/>
              </a:rPr>
              <a:t>Submit a signed test security agreement to your school test coordinator and </a:t>
            </a:r>
            <a:r>
              <a:rPr lang="en-US" sz="1800" b="1" i="1">
                <a:solidFill>
                  <a:schemeClr val="tx1"/>
                </a:solidFill>
                <a:latin typeface="Calibri Light" panose="020F0302020204030204" pitchFamily="34" charset="0"/>
                <a:ea typeface="Arial"/>
                <a:cs typeface="Calibri Light" panose="020F0302020204030204" pitchFamily="34" charset="0"/>
              </a:rPr>
              <a:t>keep a copy of the test security agreement for your records.</a:t>
            </a: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a:t>
            </a:r>
            <a:endParaRPr lang="en-US" sz="1800">
              <a:solidFill>
                <a:schemeClr val="tx1"/>
              </a:solidFill>
              <a:latin typeface="Calibri Light" panose="020F0302020204030204" pitchFamily="34" charset="0"/>
              <a:cs typeface="Calibri Light" panose="020F0302020204030204" pitchFamily="34" charset="0"/>
            </a:endParaRPr>
          </a:p>
          <a:p>
            <a:pPr marL="228600" lvl="1" indent="-228600" rtl="0">
              <a:lnSpc>
                <a:spcPct val="100000"/>
              </a:lnSpc>
              <a:spcBef>
                <a:spcPts val="300"/>
              </a:spcBef>
              <a:spcAft>
                <a:spcPts val="300"/>
              </a:spcAft>
              <a:buChar char="•"/>
            </a:pP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Sign all tracking sheets for any test materials you receive.​</a:t>
            </a:r>
            <a:endParaRPr lang="en-US" sz="1800" kern="0">
              <a:solidFill>
                <a:schemeClr val="tx1"/>
              </a:solidFill>
              <a:latin typeface="Calibri Light" panose="020F0302020204030204" pitchFamily="34" charset="0"/>
              <a:cs typeface="Calibri Light" panose="020F0302020204030204" pitchFamily="34" charset="0"/>
            </a:endParaRPr>
          </a:p>
        </p:txBody>
      </p:sp>
      <p:sp>
        <p:nvSpPr>
          <p:cNvPr id="7" name="Footer Placeholder 6">
            <a:extLst>
              <a:ext uri="{FF2B5EF4-FFF2-40B4-BE49-F238E27FC236}">
                <a16:creationId xmlns:a16="http://schemas.microsoft.com/office/drawing/2014/main" id="{83EED255-9FD5-F3EB-C03D-9E71FC2B9B43}"/>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76639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22C614C-3D5B-AC68-1497-9ADB273CF523}"/>
              </a:ext>
            </a:extLst>
          </p:cNvPr>
          <p:cNvSpPr>
            <a:spLocks noGrp="1"/>
          </p:cNvSpPr>
          <p:nvPr>
            <p:ph type="sldNum" idx="12"/>
          </p:nvPr>
        </p:nvSpPr>
        <p:spPr/>
        <p:txBody>
          <a:bodyPr/>
          <a:lstStyle/>
          <a:p>
            <a:fld id="{E3A0F8C9-0536-44E3-92CA-2798A712B5A8}" type="slidenum">
              <a:rPr lang="en-US" smtClean="0"/>
              <a:t>2</a:t>
            </a:fld>
            <a:endParaRPr lang="en-US"/>
          </a:p>
        </p:txBody>
      </p:sp>
      <p:sp>
        <p:nvSpPr>
          <p:cNvPr id="3" name="Text Placeholder 2">
            <a:extLst>
              <a:ext uri="{FF2B5EF4-FFF2-40B4-BE49-F238E27FC236}">
                <a16:creationId xmlns:a16="http://schemas.microsoft.com/office/drawing/2014/main" id="{B2DCD379-3DCC-B99E-9415-E02A0773A7F5}"/>
              </a:ext>
            </a:extLst>
          </p:cNvPr>
          <p:cNvSpPr>
            <a:spLocks noGrp="1"/>
          </p:cNvSpPr>
          <p:nvPr>
            <p:ph type="body" idx="1"/>
          </p:nvPr>
        </p:nvSpPr>
        <p:spPr>
          <a:xfrm>
            <a:off x="574624" y="562184"/>
            <a:ext cx="4736236" cy="1233952"/>
          </a:xfrm>
        </p:spPr>
        <p:txBody>
          <a:bodyPr/>
          <a:lstStyle/>
          <a:p>
            <a:r>
              <a:rPr lang="en-US" sz="4000">
                <a:latin typeface="Calibri Light" panose="020F0302020204030204" pitchFamily="34" charset="0"/>
                <a:cs typeface="Calibri Light" panose="020F0302020204030204" pitchFamily="34" charset="0"/>
              </a:rPr>
              <a:t>Agenda</a:t>
            </a:r>
          </a:p>
          <a:p>
            <a:endParaRPr lang="en-US"/>
          </a:p>
        </p:txBody>
      </p:sp>
      <p:sp>
        <p:nvSpPr>
          <p:cNvPr id="5" name="TextBox 4">
            <a:extLst>
              <a:ext uri="{FF2B5EF4-FFF2-40B4-BE49-F238E27FC236}">
                <a16:creationId xmlns:a16="http://schemas.microsoft.com/office/drawing/2014/main" id="{C7F4618C-75F4-38AD-9B77-44BF22C12C42}"/>
              </a:ext>
            </a:extLst>
          </p:cNvPr>
          <p:cNvSpPr txBox="1"/>
          <p:nvPr/>
        </p:nvSpPr>
        <p:spPr>
          <a:xfrm>
            <a:off x="6258393" y="637081"/>
            <a:ext cx="5358983" cy="37887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Overview of the RI State Assessment Program</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Roles and Responsibilities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Test Administrator Training Requirements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Test Security </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Monitoring Visits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Student Participation in State Assessments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Accommodations and Accessibility Features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Calendars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Contact Information</a:t>
            </a:r>
            <a:endParaRPr lang="en-US">
              <a:latin typeface="Calibri Light" panose="020F0302020204030204" pitchFamily="34" charset="0"/>
              <a:ea typeface="+mn-lt"/>
              <a:cs typeface="Calibri Light" panose="020F0302020204030204" pitchFamily="34" charset="0"/>
            </a:endParaRPr>
          </a:p>
        </p:txBody>
      </p:sp>
      <p:sp>
        <p:nvSpPr>
          <p:cNvPr id="4" name="Footer Placeholder 3">
            <a:extLst>
              <a:ext uri="{FF2B5EF4-FFF2-40B4-BE49-F238E27FC236}">
                <a16:creationId xmlns:a16="http://schemas.microsoft.com/office/drawing/2014/main" id="{A1EEE0C6-A84E-111C-5D9E-3DE14B8C11B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415934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b="1">
                <a:latin typeface="Calibri Light" panose="020F0302020204030204" pitchFamily="34" charset="0"/>
                <a:cs typeface="Calibri Light" panose="020F0302020204030204" pitchFamily="34" charset="0"/>
              </a:rPr>
              <a:t>Test Administrator Training</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20</a:t>
            </a:fld>
            <a:endParaRPr lang="en-US"/>
          </a:p>
        </p:txBody>
      </p:sp>
      <p:sp>
        <p:nvSpPr>
          <p:cNvPr id="4" name="Text Placeholder 3">
            <a:extLst>
              <a:ext uri="{FF2B5EF4-FFF2-40B4-BE49-F238E27FC236}">
                <a16:creationId xmlns:a16="http://schemas.microsoft.com/office/drawing/2014/main" id="{12E92AA7-E3D2-C7FB-4E5B-4F2F97FAC828}"/>
              </a:ext>
            </a:extLst>
          </p:cNvPr>
          <p:cNvSpPr>
            <a:spLocks noGrp="1"/>
          </p:cNvSpPr>
          <p:nvPr>
            <p:ph type="body" idx="1"/>
          </p:nvPr>
        </p:nvSpPr>
        <p:spPr>
          <a:xfrm>
            <a:off x="304800" y="1031273"/>
            <a:ext cx="11582400" cy="675230"/>
          </a:xfrm>
        </p:spPr>
        <p:txBody>
          <a:bodyPr/>
          <a:lstStyle/>
          <a:p>
            <a:pPr marL="233363" indent="-4763"/>
            <a:r>
              <a:rPr lang="en-US" sz="1600">
                <a:solidFill>
                  <a:schemeClr val="tx1"/>
                </a:solidFill>
                <a:latin typeface="Calibri Light" panose="020F0302020204030204" pitchFamily="34" charset="0"/>
                <a:cs typeface="Calibri Light" panose="020F0302020204030204" pitchFamily="34" charset="0"/>
              </a:rPr>
              <a:t>In addition to this training session, each educator serving as a test administrator must complete the following online training modules to ensure that you are ready to administer RICAS and NGSA. </a:t>
            </a:r>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07849" y="1706503"/>
            <a:ext cx="5543550" cy="4177689"/>
          </a:xfrm>
        </p:spPr>
        <p:txBody>
          <a:bodyPr/>
          <a:lstStyle/>
          <a:p>
            <a:pPr marL="114300" indent="0">
              <a:buNone/>
            </a:pPr>
            <a:r>
              <a:rPr lang="en-US" b="1">
                <a:solidFill>
                  <a:schemeClr val="accent2">
                    <a:lumMod val="75000"/>
                  </a:schemeClr>
                </a:solidFill>
                <a:latin typeface="Calibri Light" panose="020F0302020204030204" pitchFamily="34" charset="0"/>
                <a:cs typeface="Calibri Light" panose="020F0302020204030204" pitchFamily="34" charset="0"/>
              </a:rPr>
              <a:t>RICAS Online Training Modules </a:t>
            </a:r>
            <a:endParaRPr lang="en-US" sz="1800">
              <a:solidFill>
                <a:schemeClr val="accent2">
                  <a:lumMod val="75000"/>
                </a:schemeClr>
              </a:solidFill>
              <a:latin typeface="Calibri Light" panose="020F0302020204030204" pitchFamily="34" charset="0"/>
              <a:cs typeface="Calibri Light" panose="020F0302020204030204" pitchFamily="34" charset="0"/>
            </a:endParaRPr>
          </a:p>
          <a:p>
            <a:pPr marL="114300" indent="0">
              <a:buNone/>
            </a:pPr>
            <a:r>
              <a:rPr lang="en-US">
                <a:solidFill>
                  <a:schemeClr val="accent2">
                    <a:lumMod val="75000"/>
                  </a:schemeClr>
                </a:solidFill>
                <a:latin typeface="Calibri Light" panose="020F0302020204030204" pitchFamily="34" charset="0"/>
                <a:cs typeface="Calibri Light" panose="020F0302020204030204" pitchFamily="34" charset="0"/>
                <a:hlinkClick r:id="rId2"/>
              </a:rPr>
              <a:t>https://ricas.onlinehelp.cognia.org/training/</a:t>
            </a:r>
            <a:r>
              <a:rPr lang="en-US">
                <a:solidFill>
                  <a:schemeClr val="accent2">
                    <a:lumMod val="75000"/>
                  </a:schemeClr>
                </a:solidFill>
                <a:latin typeface="Calibri Light" panose="020F0302020204030204" pitchFamily="34" charset="0"/>
                <a:cs typeface="Calibri Light" panose="020F0302020204030204" pitchFamily="34" charset="0"/>
              </a:rPr>
              <a:t> </a:t>
            </a:r>
          </a:p>
          <a:p>
            <a:pPr marL="114300" indent="0">
              <a:buNone/>
            </a:pPr>
            <a:r>
              <a:rPr lang="en-US" b="1">
                <a:solidFill>
                  <a:schemeClr val="tx1"/>
                </a:solidFill>
                <a:latin typeface="Calibri Light" panose="020F0302020204030204" pitchFamily="34" charset="0"/>
                <a:cs typeface="Calibri Light" panose="020F0302020204030204" pitchFamily="34" charset="0"/>
              </a:rPr>
              <a:t>Modules to Assist with Pre-Administration Tasks</a:t>
            </a:r>
            <a:endParaRPr lang="en-US" sz="1800">
              <a:solidFill>
                <a:schemeClr val="tx1"/>
              </a:solidFill>
              <a:latin typeface="Calibri Light" panose="020F0302020204030204" pitchFamily="34" charset="0"/>
              <a:cs typeface="Calibri Light" panose="020F0302020204030204" pitchFamily="34" charset="0"/>
            </a:endParaRPr>
          </a:p>
          <a:p>
            <a:pPr lvl="1">
              <a:lnSpc>
                <a:spcPct val="100000"/>
              </a:lnSpc>
            </a:pPr>
            <a:r>
              <a:rPr lang="en-US">
                <a:solidFill>
                  <a:schemeClr val="tx1"/>
                </a:solidFill>
                <a:latin typeface="Calibri Light" panose="020F0302020204030204" pitchFamily="34" charset="0"/>
                <a:cs typeface="Calibri Light" panose="020F0302020204030204" pitchFamily="34" charset="0"/>
              </a:rPr>
              <a:t>Overview of the RICAS Portal</a:t>
            </a:r>
          </a:p>
          <a:p>
            <a:pPr lvl="1">
              <a:lnSpc>
                <a:spcPct val="100000"/>
              </a:lnSpc>
            </a:pPr>
            <a:r>
              <a:rPr lang="en-US">
                <a:solidFill>
                  <a:schemeClr val="tx1"/>
                </a:solidFill>
                <a:latin typeface="Calibri Light" panose="020F0302020204030204" pitchFamily="34" charset="0"/>
                <a:cs typeface="Calibri Light" panose="020F0302020204030204" pitchFamily="34" charset="0"/>
              </a:rPr>
              <a:t>Creating and Editing RICAS Portal User Accounts</a:t>
            </a:r>
          </a:p>
          <a:p>
            <a:pPr lvl="1">
              <a:lnSpc>
                <a:spcPct val="100000"/>
              </a:lnSpc>
            </a:pPr>
            <a:r>
              <a:rPr lang="en-US">
                <a:solidFill>
                  <a:schemeClr val="tx1"/>
                </a:solidFill>
                <a:latin typeface="Calibri Light" panose="020F0302020204030204" pitchFamily="34" charset="0"/>
                <a:cs typeface="Calibri Light" panose="020F0302020204030204" pitchFamily="34" charset="0"/>
              </a:rPr>
              <a:t>Uploading and Exporting RICAS Portal User Accounts</a:t>
            </a:r>
          </a:p>
          <a:p>
            <a:pPr lvl="1">
              <a:lnSpc>
                <a:spcPct val="100000"/>
              </a:lnSpc>
            </a:pPr>
            <a:r>
              <a:rPr lang="en-US">
                <a:solidFill>
                  <a:schemeClr val="tx1"/>
                </a:solidFill>
                <a:latin typeface="Calibri Light" panose="020F0302020204030204" pitchFamily="34" charset="0"/>
                <a:cs typeface="Calibri Light" panose="020F0302020204030204" pitchFamily="34" charset="0"/>
              </a:rPr>
              <a:t>Certifying Site Readiness</a:t>
            </a: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090634" y="1731464"/>
            <a:ext cx="5546598" cy="3705226"/>
          </a:xfrm>
        </p:spPr>
        <p:txBody>
          <a:bodyPr/>
          <a:lstStyle/>
          <a:p>
            <a:pPr marL="114300" indent="0">
              <a:buNone/>
            </a:pPr>
            <a:r>
              <a:rPr lang="en-US" b="1">
                <a:solidFill>
                  <a:schemeClr val="accent2">
                    <a:lumMod val="75000"/>
                  </a:schemeClr>
                </a:solidFill>
                <a:latin typeface="Calibri Light" panose="020F0302020204030204" pitchFamily="34" charset="0"/>
                <a:cs typeface="Calibri Light" panose="020F0302020204030204" pitchFamily="34" charset="0"/>
              </a:rPr>
              <a:t>NGSA Online Training Modules</a:t>
            </a:r>
          </a:p>
          <a:p>
            <a:r>
              <a:rPr lang="en-US" b="1">
                <a:solidFill>
                  <a:schemeClr val="tx1"/>
                </a:solidFill>
                <a:latin typeface="Calibri Light" panose="020F0302020204030204" pitchFamily="34" charset="0"/>
                <a:cs typeface="Calibri Light" panose="020F0302020204030204" pitchFamily="34" charset="0"/>
              </a:rPr>
              <a:t>Test Administration Certification Course </a:t>
            </a:r>
            <a:r>
              <a:rPr lang="en-US">
                <a:solidFill>
                  <a:schemeClr val="tx1"/>
                </a:solidFill>
                <a:latin typeface="Calibri Light" panose="020F0302020204030204" pitchFamily="34" charset="0"/>
                <a:cs typeface="Calibri Light" panose="020F0302020204030204" pitchFamily="34" charset="0"/>
              </a:rPr>
              <a:t>(</a:t>
            </a:r>
            <a:r>
              <a:rPr lang="en-US">
                <a:solidFill>
                  <a:schemeClr val="tx1"/>
                </a:solidFill>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ri.portal.cambiumast.com/teachers.html</a:t>
            </a:r>
            <a:r>
              <a:rPr lang="en-US">
                <a:solidFill>
                  <a:schemeClr val="tx1"/>
                </a:solidFill>
                <a:latin typeface="Calibri Light" panose="020F0302020204030204" pitchFamily="34" charset="0"/>
                <a:cs typeface="Calibri Light" panose="020F0302020204030204" pitchFamily="34" charset="0"/>
              </a:rPr>
              <a:t>) </a:t>
            </a:r>
          </a:p>
          <a:p>
            <a:r>
              <a:rPr lang="en-US" b="1">
                <a:solidFill>
                  <a:schemeClr val="tx1"/>
                </a:solidFill>
                <a:latin typeface="Calibri Light" panose="020F0302020204030204" pitchFamily="34" charset="0"/>
                <a:cs typeface="Calibri Light" panose="020F0302020204030204" pitchFamily="34" charset="0"/>
              </a:rPr>
              <a:t>Practice Test – Test Administrators</a:t>
            </a:r>
          </a:p>
          <a:p>
            <a:pPr lvl="1"/>
            <a:r>
              <a:rPr lang="en-US">
                <a:solidFill>
                  <a:schemeClr val="tx1"/>
                </a:solidFill>
                <a:latin typeface="Calibri Light" panose="020F0302020204030204" pitchFamily="34" charset="0"/>
                <a:cs typeface="Calibri Light" panose="020F0302020204030204" pitchFamily="34" charset="0"/>
              </a:rPr>
              <a:t>This will allow test administrators to become familiar with the TA interface to proctor practice sessions.</a:t>
            </a:r>
          </a:p>
          <a:p>
            <a:endParaRPr lang="en-US"/>
          </a:p>
        </p:txBody>
      </p:sp>
      <p:sp>
        <p:nvSpPr>
          <p:cNvPr id="8" name="Footer Placeholder 7">
            <a:extLst>
              <a:ext uri="{FF2B5EF4-FFF2-40B4-BE49-F238E27FC236}">
                <a16:creationId xmlns:a16="http://schemas.microsoft.com/office/drawing/2014/main" id="{516BAF91-0ED2-AFC6-D01C-304620059B3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113262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b="1">
                <a:latin typeface="Calibri Light" panose="020F0302020204030204" pitchFamily="34" charset="0"/>
                <a:cs typeface="Calibri Light" panose="020F0302020204030204" pitchFamily="34" charset="0"/>
              </a:rPr>
              <a:t>Documents for Test Administrators</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21</a:t>
            </a:fld>
            <a:endParaRPr lang="en-US"/>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07849" y="1386650"/>
            <a:ext cx="5543550" cy="4518849"/>
          </a:xfrm>
        </p:spPr>
        <p:txBody>
          <a:bodyPr/>
          <a:lstStyle/>
          <a:p>
            <a:pPr marL="114300" indent="0">
              <a:buNone/>
            </a:pPr>
            <a:r>
              <a:rPr lang="en-US" b="1">
                <a:solidFill>
                  <a:schemeClr val="accent2">
                    <a:lumMod val="75000"/>
                  </a:schemeClr>
                </a:solidFill>
                <a:latin typeface="Calibri Light" panose="020F0302020204030204" pitchFamily="34" charset="0"/>
                <a:cs typeface="Calibri Light" panose="020F0302020204030204" pitchFamily="34" charset="0"/>
              </a:rPr>
              <a:t>RICAS Documents for Test Administrators</a:t>
            </a:r>
          </a:p>
          <a:p>
            <a:r>
              <a:rPr lang="en-US">
                <a:solidFill>
                  <a:schemeClr val="tx1"/>
                </a:solidFill>
                <a:latin typeface="Calibri Light" panose="020F0302020204030204" pitchFamily="34" charset="0"/>
                <a:cs typeface="Calibri Light" panose="020F0302020204030204" pitchFamily="34" charset="0"/>
              </a:rPr>
              <a:t>RICAS Test Administrator Manual</a:t>
            </a:r>
          </a:p>
          <a:p>
            <a:pPr lvl="1"/>
            <a:r>
              <a:rPr lang="en-US">
                <a:solidFill>
                  <a:schemeClr val="tx1"/>
                </a:solidFill>
                <a:latin typeface="Calibri Light" panose="020F0302020204030204" pitchFamily="34" charset="0"/>
                <a:cs typeface="Calibri Light" panose="020F0302020204030204" pitchFamily="34" charset="0"/>
                <a:hlinkClick r:id="rId2"/>
              </a:rPr>
              <a:t>http://www.ride.ri.gov/assessment-manuals  </a:t>
            </a:r>
            <a:endParaRPr lang="en-US">
              <a:solidFill>
                <a:schemeClr val="tx1"/>
              </a:solidFill>
              <a:latin typeface="Calibri Light" panose="020F0302020204030204" pitchFamily="34" charset="0"/>
              <a:cs typeface="Calibri Light" panose="020F0302020204030204" pitchFamily="34" charset="0"/>
            </a:endParaRPr>
          </a:p>
          <a:p>
            <a:r>
              <a:rPr lang="en-US">
                <a:solidFill>
                  <a:schemeClr val="tx1"/>
                </a:solidFill>
                <a:latin typeface="Calibri Light" panose="020F0302020204030204" pitchFamily="34" charset="0"/>
                <a:cs typeface="Calibri Light" panose="020F0302020204030204" pitchFamily="34" charset="0"/>
              </a:rPr>
              <a:t>Accommodations (</a:t>
            </a:r>
            <a:r>
              <a:rPr lang="en-US">
                <a:solidFill>
                  <a:schemeClr val="tx1"/>
                </a:solidFill>
                <a:latin typeface="Calibri Light" panose="020F0302020204030204" pitchFamily="34" charset="0"/>
                <a:cs typeface="Calibri Light" panose="020F0302020204030204" pitchFamily="34" charset="0"/>
                <a:hlinkClick r:id="rId3"/>
              </a:rPr>
              <a:t>http://www.ride.ri.gov/accommodations</a:t>
            </a:r>
            <a:r>
              <a:rPr lang="en-US">
                <a:solidFill>
                  <a:schemeClr val="tx1"/>
                </a:solidFill>
                <a:latin typeface="Calibri Light" panose="020F0302020204030204" pitchFamily="34" charset="0"/>
                <a:cs typeface="Calibri Light" panose="020F0302020204030204" pitchFamily="34" charset="0"/>
              </a:rPr>
              <a:t>)</a:t>
            </a:r>
          </a:p>
          <a:p>
            <a:pPr lvl="1"/>
            <a:r>
              <a:rPr lang="en-US">
                <a:solidFill>
                  <a:schemeClr val="tx1"/>
                </a:solidFill>
                <a:latin typeface="Calibri Light" panose="020F0302020204030204" pitchFamily="34" charset="0"/>
                <a:cs typeface="Calibri Light" panose="020F0302020204030204" pitchFamily="34" charset="0"/>
              </a:rPr>
              <a:t>RISAP Accommodations Manual</a:t>
            </a:r>
          </a:p>
          <a:p>
            <a:pPr lvl="1"/>
            <a:r>
              <a:rPr lang="en-US">
                <a:solidFill>
                  <a:schemeClr val="tx1"/>
                </a:solidFill>
                <a:latin typeface="Calibri Light" panose="020F0302020204030204" pitchFamily="34" charset="0"/>
                <a:cs typeface="Calibri Light" panose="020F0302020204030204" pitchFamily="34" charset="0"/>
              </a:rPr>
              <a:t>Graphic organizers</a:t>
            </a:r>
          </a:p>
          <a:p>
            <a:pPr lvl="1"/>
            <a:r>
              <a:rPr lang="en-US">
                <a:solidFill>
                  <a:schemeClr val="tx1"/>
                </a:solidFill>
                <a:latin typeface="Calibri Light" panose="020F0302020204030204" pitchFamily="34" charset="0"/>
                <a:cs typeface="Calibri Light" panose="020F0302020204030204" pitchFamily="34" charset="0"/>
              </a:rPr>
              <a:t> Supplemental Math Reference Sheets</a:t>
            </a:r>
          </a:p>
          <a:p>
            <a:pPr lvl="1"/>
            <a:r>
              <a:rPr lang="en-US">
                <a:solidFill>
                  <a:schemeClr val="tx1"/>
                </a:solidFill>
                <a:latin typeface="Calibri Light" panose="020F0302020204030204" pitchFamily="34" charset="0"/>
                <a:cs typeface="Calibri Light" panose="020F0302020204030204" pitchFamily="34" charset="0"/>
              </a:rPr>
              <a:t>Assistive Technology Guide</a:t>
            </a:r>
          </a:p>
          <a:p>
            <a:r>
              <a:rPr lang="en-US">
                <a:solidFill>
                  <a:schemeClr val="tx1"/>
                </a:solidFill>
                <a:latin typeface="Calibri Light" panose="020F0302020204030204" pitchFamily="34" charset="0"/>
                <a:cs typeface="Calibri Light" panose="020F0302020204030204" pitchFamily="34" charset="0"/>
              </a:rPr>
              <a:t>Practice Tests (computer-based and paper)</a:t>
            </a:r>
          </a:p>
          <a:p>
            <a:pPr lvl="1"/>
            <a:r>
              <a:rPr lang="en-US">
                <a:solidFill>
                  <a:schemeClr val="tx1"/>
                </a:solidFill>
                <a:latin typeface="Calibri Light" panose="020F0302020204030204" pitchFamily="34" charset="0"/>
                <a:cs typeface="Calibri Light" panose="020F0302020204030204" pitchFamily="34" charset="0"/>
                <a:hlinkClick r:id="rId4"/>
              </a:rPr>
              <a:t>https://ricas.onlinehelp.cognia.org/practice-tests/</a:t>
            </a:r>
            <a:r>
              <a:rPr lang="en-US">
                <a:solidFill>
                  <a:schemeClr val="tx1"/>
                </a:solidFill>
                <a:latin typeface="Calibri Light" panose="020F0302020204030204" pitchFamily="34" charset="0"/>
                <a:cs typeface="Calibri Light" panose="020F0302020204030204" pitchFamily="34" charset="0"/>
              </a:rPr>
              <a:t> </a:t>
            </a: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329870" y="1386650"/>
            <a:ext cx="5546598" cy="3705226"/>
          </a:xfrm>
        </p:spPr>
        <p:txBody>
          <a:bodyPr/>
          <a:lstStyle/>
          <a:p>
            <a:pPr marL="114300" indent="0">
              <a:buNone/>
            </a:pPr>
            <a:r>
              <a:rPr lang="en-US" b="1">
                <a:solidFill>
                  <a:schemeClr val="accent2">
                    <a:lumMod val="75000"/>
                  </a:schemeClr>
                </a:solidFill>
                <a:latin typeface="Calibri Light" panose="020F0302020204030204" pitchFamily="34" charset="0"/>
                <a:cs typeface="Calibri Light" panose="020F0302020204030204" pitchFamily="34" charset="0"/>
              </a:rPr>
              <a:t>NGSA Documents for Test Administrators</a:t>
            </a:r>
          </a:p>
          <a:p>
            <a:r>
              <a:rPr lang="en-US">
                <a:solidFill>
                  <a:schemeClr val="tx1"/>
                </a:solidFill>
                <a:latin typeface="Calibri Light" panose="020F0302020204030204" pitchFamily="34" charset="0"/>
                <a:cs typeface="Calibri Light" panose="020F0302020204030204" pitchFamily="34" charset="0"/>
              </a:rPr>
              <a:t>All documents can be found on the NGSA Portal: </a:t>
            </a:r>
            <a:r>
              <a:rPr lang="en-US">
                <a:solidFill>
                  <a:schemeClr val="tx1"/>
                </a:solidFill>
                <a:latin typeface="Calibri Light" panose="020F0302020204030204" pitchFamily="34" charset="0"/>
                <a:cs typeface="Calibri Light" panose="020F0302020204030204" pitchFamily="34" charset="0"/>
                <a:hlinkClick r:id="rId5"/>
              </a:rPr>
              <a:t>https://ri.portal.cambiumast.com/</a:t>
            </a:r>
            <a:endParaRPr lang="en-US">
              <a:solidFill>
                <a:schemeClr val="tx1"/>
              </a:solidFill>
              <a:latin typeface="Calibri Light" panose="020F0302020204030204" pitchFamily="34" charset="0"/>
              <a:cs typeface="Calibri Light" panose="020F0302020204030204" pitchFamily="34" charset="0"/>
            </a:endParaRPr>
          </a:p>
          <a:p>
            <a:r>
              <a:rPr lang="en-US">
                <a:solidFill>
                  <a:schemeClr val="tx1"/>
                </a:solidFill>
                <a:latin typeface="Calibri Light" panose="020F0302020204030204" pitchFamily="34" charset="0"/>
                <a:cs typeface="Calibri Light" panose="020F0302020204030204" pitchFamily="34" charset="0"/>
              </a:rPr>
              <a:t>NGSA Test Administrator Manual </a:t>
            </a:r>
          </a:p>
          <a:p>
            <a:r>
              <a:rPr lang="en-US">
                <a:solidFill>
                  <a:schemeClr val="tx1"/>
                </a:solidFill>
                <a:latin typeface="Calibri Light" panose="020F0302020204030204" pitchFamily="34" charset="0"/>
                <a:cs typeface="Calibri Light" panose="020F0302020204030204" pitchFamily="34" charset="0"/>
              </a:rPr>
              <a:t>RISAP Accommodations Manual</a:t>
            </a:r>
          </a:p>
          <a:p>
            <a:r>
              <a:rPr lang="en-US">
                <a:solidFill>
                  <a:schemeClr val="tx1"/>
                </a:solidFill>
                <a:latin typeface="Calibri Light" panose="020F0302020204030204" pitchFamily="34" charset="0"/>
                <a:cs typeface="Calibri Light" panose="020F0302020204030204" pitchFamily="34" charset="0"/>
              </a:rPr>
              <a:t>Assistive Technology Guide</a:t>
            </a:r>
          </a:p>
          <a:p>
            <a:r>
              <a:rPr lang="en-US">
                <a:solidFill>
                  <a:schemeClr val="tx1"/>
                </a:solidFill>
                <a:latin typeface="Calibri Light" panose="020F0302020204030204" pitchFamily="34" charset="0"/>
                <a:cs typeface="Calibri Light" panose="020F0302020204030204" pitchFamily="34" charset="0"/>
              </a:rPr>
              <a:t>Practice Tests</a:t>
            </a:r>
          </a:p>
        </p:txBody>
      </p:sp>
      <p:sp>
        <p:nvSpPr>
          <p:cNvPr id="9" name="Footer Placeholder 8">
            <a:extLst>
              <a:ext uri="{FF2B5EF4-FFF2-40B4-BE49-F238E27FC236}">
                <a16:creationId xmlns:a16="http://schemas.microsoft.com/office/drawing/2014/main" id="{6088B1E6-8E6B-4367-147B-857C1267F0A8}"/>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103575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D67C1-EEAE-6D57-D082-40F16F9655D6}"/>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Test Administrator Training Schedule</a:t>
            </a:r>
          </a:p>
        </p:txBody>
      </p:sp>
      <p:sp>
        <p:nvSpPr>
          <p:cNvPr id="3" name="Slide Number Placeholder 2">
            <a:extLst>
              <a:ext uri="{FF2B5EF4-FFF2-40B4-BE49-F238E27FC236}">
                <a16:creationId xmlns:a16="http://schemas.microsoft.com/office/drawing/2014/main" id="{5F0E240C-528B-8620-7E8F-FDF2CC23713C}"/>
              </a:ext>
            </a:extLst>
          </p:cNvPr>
          <p:cNvSpPr>
            <a:spLocks noGrp="1"/>
          </p:cNvSpPr>
          <p:nvPr>
            <p:ph type="sldNum" idx="12"/>
          </p:nvPr>
        </p:nvSpPr>
        <p:spPr/>
        <p:txBody>
          <a:bodyPr/>
          <a:lstStyle/>
          <a:p>
            <a:fld id="{E3A0F8C9-0536-44E3-92CA-2798A712B5A8}" type="slidenum">
              <a:rPr lang="en-US" smtClean="0"/>
              <a:t>22</a:t>
            </a:fld>
            <a:endParaRPr lang="en-US"/>
          </a:p>
        </p:txBody>
      </p:sp>
      <p:sp>
        <p:nvSpPr>
          <p:cNvPr id="4" name="Text Placeholder 3">
            <a:extLst>
              <a:ext uri="{FF2B5EF4-FFF2-40B4-BE49-F238E27FC236}">
                <a16:creationId xmlns:a16="http://schemas.microsoft.com/office/drawing/2014/main" id="{2CA50EE8-B6A2-E1AB-55A6-FC22DD9FAC78}"/>
              </a:ext>
            </a:extLst>
          </p:cNvPr>
          <p:cNvSpPr>
            <a:spLocks noGrp="1"/>
          </p:cNvSpPr>
          <p:nvPr>
            <p:ph type="body" idx="1"/>
          </p:nvPr>
        </p:nvSpPr>
        <p:spPr/>
        <p:txBody>
          <a:bodyPr/>
          <a:lstStyle/>
          <a:p>
            <a:r>
              <a:rPr lang="en-US" sz="1800" b="1">
                <a:solidFill>
                  <a:schemeClr val="accent1"/>
                </a:solidFill>
                <a:latin typeface="Calibri Light" panose="020F0302020204030204" pitchFamily="34" charset="0"/>
                <a:cs typeface="Calibri Light" panose="020F0302020204030204" pitchFamily="34" charset="0"/>
              </a:rPr>
              <a:t>NOTE to Test Coordinators: </a:t>
            </a:r>
            <a:r>
              <a:rPr lang="en-US" sz="1800" b="1" i="1">
                <a:solidFill>
                  <a:schemeClr val="accent1"/>
                </a:solidFill>
                <a:latin typeface="Calibri Light" panose="020F0302020204030204" pitchFamily="34" charset="0"/>
                <a:cs typeface="Calibri Light" panose="020F0302020204030204" pitchFamily="34" charset="0"/>
              </a:rPr>
              <a:t>To ensure that test administrators are properly trained to administer these tests,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add dates and times when you will facilitate a group training to view these modules. </a:t>
            </a:r>
            <a:r>
              <a:rPr lang="en-US" sz="1800">
                <a:solidFill>
                  <a:schemeClr val="accent1"/>
                </a:solidFill>
                <a:highlight>
                  <a:srgbClr val="FFFF00"/>
                </a:highlight>
                <a:latin typeface="Calibri Light" panose="020F0302020204030204" pitchFamily="34" charset="0"/>
                <a:cs typeface="Calibri Light" panose="020F0302020204030204" pitchFamily="34" charset="0"/>
              </a:rPr>
              <a:t> </a:t>
            </a:r>
          </a:p>
          <a:p>
            <a:endParaRPr lang="en-US" sz="1600">
              <a:solidFill>
                <a:schemeClr val="accent1"/>
              </a:solidFill>
            </a:endParaRPr>
          </a:p>
        </p:txBody>
      </p:sp>
      <p:sp>
        <p:nvSpPr>
          <p:cNvPr id="5" name="Text Placeholder 4">
            <a:extLst>
              <a:ext uri="{FF2B5EF4-FFF2-40B4-BE49-F238E27FC236}">
                <a16:creationId xmlns:a16="http://schemas.microsoft.com/office/drawing/2014/main" id="{75FB2377-63BC-4B49-3D88-FE95732D2DD8}"/>
              </a:ext>
            </a:extLst>
          </p:cNvPr>
          <p:cNvSpPr>
            <a:spLocks noGrp="1"/>
          </p:cNvSpPr>
          <p:nvPr>
            <p:ph type="body" idx="2"/>
          </p:nvPr>
        </p:nvSpPr>
        <p:spPr/>
        <p:txBody>
          <a:bodyPr/>
          <a:lstStyle/>
          <a:p>
            <a:r>
              <a:rPr lang="en-US" sz="1800" b="1">
                <a:solidFill>
                  <a:schemeClr val="tx1"/>
                </a:solidFill>
                <a:latin typeface="Calibri Light" panose="020F0302020204030204" pitchFamily="34" charset="0"/>
                <a:cs typeface="Calibri Light" panose="020F0302020204030204" pitchFamily="34" charset="0"/>
              </a:rPr>
              <a:t>RICAS Test Administrator Training Schedule:</a:t>
            </a:r>
          </a:p>
          <a:p>
            <a:pPr lvl="1"/>
            <a:r>
              <a:rPr lang="en-US" sz="1800" b="1">
                <a:solidFill>
                  <a:schemeClr val="tx1"/>
                </a:solidFill>
                <a:latin typeface="Calibri Light" panose="020F0302020204030204" pitchFamily="34" charset="0"/>
                <a:cs typeface="Calibri Light" panose="020F0302020204030204" pitchFamily="34" charset="0"/>
              </a:rPr>
              <a:t>When:</a:t>
            </a:r>
          </a:p>
          <a:p>
            <a:pPr lvl="1"/>
            <a:r>
              <a:rPr lang="en-US" sz="1800" b="1">
                <a:solidFill>
                  <a:schemeClr val="tx1"/>
                </a:solidFill>
                <a:latin typeface="Calibri Light" panose="020F0302020204030204" pitchFamily="34" charset="0"/>
                <a:cs typeface="Calibri Light" panose="020F0302020204030204" pitchFamily="34" charset="0"/>
              </a:rPr>
              <a:t>Where:</a:t>
            </a:r>
          </a:p>
          <a:p>
            <a:pPr lvl="1"/>
            <a:r>
              <a:rPr lang="en-US" sz="1800" b="1">
                <a:solidFill>
                  <a:schemeClr val="tx1"/>
                </a:solidFill>
                <a:latin typeface="Calibri Light" panose="020F0302020204030204" pitchFamily="34" charset="0"/>
                <a:cs typeface="Calibri Light" panose="020F0302020204030204" pitchFamily="34" charset="0"/>
              </a:rPr>
              <a:t>Who: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Which teachers or grade levels are required to attend?</a:t>
            </a:r>
            <a:endParaRPr lang="en-US" sz="1800" b="1">
              <a:highlight>
                <a:srgbClr val="FFFF00"/>
              </a:highlight>
              <a:latin typeface="Calibri Light" panose="020F0302020204030204" pitchFamily="34" charset="0"/>
              <a:cs typeface="Calibri Light" panose="020F0302020204030204" pitchFamily="34" charset="0"/>
            </a:endParaRPr>
          </a:p>
        </p:txBody>
      </p:sp>
      <p:sp>
        <p:nvSpPr>
          <p:cNvPr id="6" name="Text Placeholder 5">
            <a:extLst>
              <a:ext uri="{FF2B5EF4-FFF2-40B4-BE49-F238E27FC236}">
                <a16:creationId xmlns:a16="http://schemas.microsoft.com/office/drawing/2014/main" id="{C308F42C-30AF-7184-6A4E-BDDAC70A9BE5}"/>
              </a:ext>
            </a:extLst>
          </p:cNvPr>
          <p:cNvSpPr>
            <a:spLocks noGrp="1"/>
          </p:cNvSpPr>
          <p:nvPr>
            <p:ph type="body" idx="3"/>
          </p:nvPr>
        </p:nvSpPr>
        <p:spPr/>
        <p:txBody>
          <a:bodyPr/>
          <a:lstStyle/>
          <a:p>
            <a:r>
              <a:rPr lang="en-US" sz="1800" b="1">
                <a:solidFill>
                  <a:schemeClr val="tx1"/>
                </a:solidFill>
                <a:latin typeface="Calibri Light" panose="020F0302020204030204" pitchFamily="34" charset="0"/>
                <a:cs typeface="Calibri Light" panose="020F0302020204030204" pitchFamily="34" charset="0"/>
              </a:rPr>
              <a:t>NGSA Test Administrator Training Schedule:</a:t>
            </a:r>
          </a:p>
          <a:p>
            <a:pPr lvl="1"/>
            <a:r>
              <a:rPr lang="en-US" sz="1800" b="1">
                <a:solidFill>
                  <a:schemeClr val="tx1"/>
                </a:solidFill>
                <a:latin typeface="Calibri Light" panose="020F0302020204030204" pitchFamily="34" charset="0"/>
                <a:cs typeface="Calibri Light" panose="020F0302020204030204" pitchFamily="34" charset="0"/>
              </a:rPr>
              <a:t>When:</a:t>
            </a:r>
          </a:p>
          <a:p>
            <a:pPr lvl="1"/>
            <a:r>
              <a:rPr lang="en-US" sz="1800" b="1">
                <a:solidFill>
                  <a:schemeClr val="tx1"/>
                </a:solidFill>
                <a:latin typeface="Calibri Light" panose="020F0302020204030204" pitchFamily="34" charset="0"/>
                <a:cs typeface="Calibri Light" panose="020F0302020204030204" pitchFamily="34" charset="0"/>
              </a:rPr>
              <a:t>Where:</a:t>
            </a:r>
          </a:p>
          <a:p>
            <a:pPr lvl="1"/>
            <a:r>
              <a:rPr lang="en-US" sz="1800" b="1">
                <a:solidFill>
                  <a:schemeClr val="tx1"/>
                </a:solidFill>
                <a:latin typeface="Calibri Light" panose="020F0302020204030204" pitchFamily="34" charset="0"/>
                <a:cs typeface="Calibri Light" panose="020F0302020204030204" pitchFamily="34" charset="0"/>
              </a:rPr>
              <a:t>Who</a:t>
            </a:r>
            <a:r>
              <a:rPr lang="en-US" sz="1800" b="1">
                <a:latin typeface="Calibri Light" panose="020F0302020204030204" pitchFamily="34" charset="0"/>
                <a:cs typeface="Calibri Light" panose="020F0302020204030204" pitchFamily="34" charset="0"/>
              </a:rPr>
              <a:t>: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Which teachers or grade levels are required to attend?</a:t>
            </a:r>
            <a:endParaRPr lang="en-US" sz="1800">
              <a:solidFill>
                <a:schemeClr val="accent1"/>
              </a:solidFill>
              <a:highlight>
                <a:srgbClr val="FFFF00"/>
              </a:highlight>
              <a:latin typeface="Calibri Light" panose="020F0302020204030204" pitchFamily="34" charset="0"/>
              <a:cs typeface="Calibri Light" panose="020F0302020204030204" pitchFamily="34" charset="0"/>
            </a:endParaRPr>
          </a:p>
        </p:txBody>
      </p:sp>
      <p:sp>
        <p:nvSpPr>
          <p:cNvPr id="8" name="Footer Placeholder 7">
            <a:extLst>
              <a:ext uri="{FF2B5EF4-FFF2-40B4-BE49-F238E27FC236}">
                <a16:creationId xmlns:a16="http://schemas.microsoft.com/office/drawing/2014/main" id="{92767743-270A-A270-494B-0B76900697F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934559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1531" y="1957851"/>
            <a:ext cx="6485128" cy="1311128"/>
          </a:xfrm>
        </p:spPr>
        <p:txBody>
          <a:bodyPr>
            <a:normAutofit fontScale="90000"/>
          </a:bodyPr>
          <a:lstStyle/>
          <a:p>
            <a:r>
              <a:rPr lang="en-US" sz="4800">
                <a:latin typeface="Calibri Light" panose="020F0302020204030204" pitchFamily="34" charset="0"/>
                <a:cs typeface="Calibri Light" panose="020F0302020204030204" pitchFamily="34" charset="0"/>
              </a:rPr>
              <a:t>Accommodations &amp; Accessibility Features</a:t>
            </a:r>
          </a:p>
        </p:txBody>
      </p:sp>
      <p:sp>
        <p:nvSpPr>
          <p:cNvPr id="3" name="Text Placeholder 2">
            <a:extLst>
              <a:ext uri="{FF2B5EF4-FFF2-40B4-BE49-F238E27FC236}">
                <a16:creationId xmlns:a16="http://schemas.microsoft.com/office/drawing/2014/main" id="{382F047B-D5EF-2EC5-B90B-5A9E0C3C1D77}"/>
              </a:ext>
            </a:extLst>
          </p:cNvPr>
          <p:cNvSpPr>
            <a:spLocks noGrp="1"/>
          </p:cNvSpPr>
          <p:nvPr>
            <p:ph type="body" idx="1"/>
          </p:nvPr>
        </p:nvSpPr>
        <p:spPr/>
        <p:txBody>
          <a:bodyPr/>
          <a:lstStyle/>
          <a:p>
            <a:endParaRPr lang="en-US"/>
          </a:p>
        </p:txBody>
      </p:sp>
      <p:sp>
        <p:nvSpPr>
          <p:cNvPr id="4" name="Footer Placeholder 3"/>
          <p:cNvSpPr>
            <a:spLocks noGrp="1"/>
          </p:cNvSpPr>
          <p:nvPr>
            <p:ph type="ftr" sz="quarter" idx="4294967295"/>
          </p:nvPr>
        </p:nvSpPr>
        <p:spPr>
          <a:xfrm>
            <a:off x="304800" y="6173787"/>
            <a:ext cx="5911850" cy="365125"/>
          </a:xfrm>
        </p:spPr>
        <p:txBody>
          <a:bodyPr/>
          <a:lstStyle/>
          <a:p>
            <a:r>
              <a:rPr lang="en-US"/>
              <a:t>RICAS and NGSA Test Administrator Core Training Presentation</a:t>
            </a:r>
          </a:p>
        </p:txBody>
      </p:sp>
      <p:sp>
        <p:nvSpPr>
          <p:cNvPr id="5" name="Slide Number Placeholder 4"/>
          <p:cNvSpPr>
            <a:spLocks noGrp="1"/>
          </p:cNvSpPr>
          <p:nvPr>
            <p:ph type="sldNum" sz="quarter" idx="4294967295"/>
          </p:nvPr>
        </p:nvSpPr>
        <p:spPr>
          <a:xfrm>
            <a:off x="10356850" y="6191249"/>
            <a:ext cx="1530350" cy="365125"/>
          </a:xfrm>
        </p:spPr>
        <p:txBody>
          <a:bodyPr/>
          <a:lstStyle/>
          <a:p>
            <a:fld id="{4FAB73BC-B049-4115-A692-8D63A059BFB8}" type="slidenum">
              <a:rPr lang="en-US" smtClean="0"/>
              <a:pPr/>
              <a:t>23</a:t>
            </a:fld>
            <a:endParaRPr lang="en-US"/>
          </a:p>
        </p:txBody>
      </p:sp>
    </p:spTree>
    <p:extLst>
      <p:ext uri="{BB962C8B-B14F-4D97-AF65-F5344CB8AC3E}">
        <p14:creationId xmlns:p14="http://schemas.microsoft.com/office/powerpoint/2010/main" val="385627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35600"/>
            <a:ext cx="11582400" cy="701731"/>
          </a:xfrm>
        </p:spPr>
        <p:txBody>
          <a:bodyPr>
            <a:normAutofit/>
          </a:bodyPr>
          <a:lstStyle/>
          <a:p>
            <a:r>
              <a:rPr lang="en-US" b="1">
                <a:latin typeface="Calibri Light" panose="020F0302020204030204" pitchFamily="34" charset="0"/>
                <a:cs typeface="Calibri Light" panose="020F0302020204030204" pitchFamily="34" charset="0"/>
              </a:rPr>
              <a:t>State Policy for Accommodations</a:t>
            </a:r>
          </a:p>
        </p:txBody>
      </p:sp>
      <p:sp>
        <p:nvSpPr>
          <p:cNvPr id="5" name="Content Placeholder 2"/>
          <p:cNvSpPr>
            <a:spLocks noGrp="1"/>
          </p:cNvSpPr>
          <p:nvPr>
            <p:ph type="body" idx="1"/>
          </p:nvPr>
        </p:nvSpPr>
        <p:spPr>
          <a:xfrm>
            <a:off x="304800" y="1422747"/>
            <a:ext cx="11582399" cy="4587200"/>
          </a:xfrm>
        </p:spPr>
        <p:txBody>
          <a:bodyPr vert="horz" lIns="91440" tIns="45720" rIns="91440" bIns="45720" rtlCol="0" anchor="t">
            <a:normAutofit/>
          </a:bodyPr>
          <a:lstStyle/>
          <a:p>
            <a:pPr marL="114300" indent="0">
              <a:buNone/>
            </a:pPr>
            <a:r>
              <a:rPr lang="en-US" sz="1800" b="1">
                <a:solidFill>
                  <a:schemeClr val="tx1"/>
                </a:solidFill>
                <a:latin typeface="Calibri Light" panose="020F0302020204030204" pitchFamily="34" charset="0"/>
                <a:cs typeface="Calibri Light" panose="020F0302020204030204" pitchFamily="34" charset="0"/>
              </a:rPr>
              <a:t>Who may receive accommodations?</a:t>
            </a:r>
          </a:p>
          <a:p>
            <a:r>
              <a:rPr lang="en-US" sz="1800">
                <a:solidFill>
                  <a:schemeClr val="tx1"/>
                </a:solidFill>
                <a:latin typeface="Calibri Light" panose="020F0302020204030204" pitchFamily="34" charset="0"/>
                <a:cs typeface="Calibri Light" panose="020F0302020204030204" pitchFamily="34" charset="0"/>
              </a:rPr>
              <a:t>Students with disabilities who have a 504 Plan or IEP</a:t>
            </a:r>
          </a:p>
          <a:p>
            <a:r>
              <a:rPr lang="en-US" sz="1800">
                <a:solidFill>
                  <a:schemeClr val="tx1"/>
                </a:solidFill>
                <a:latin typeface="Calibri Light" panose="020F0302020204030204" pitchFamily="34" charset="0"/>
                <a:cs typeface="Calibri Light" panose="020F0302020204030204" pitchFamily="34" charset="0"/>
              </a:rPr>
              <a:t>Current and former MLL students without disabilities.</a:t>
            </a:r>
          </a:p>
          <a:p>
            <a:pPr lvl="1"/>
            <a:r>
              <a:rPr lang="en-US" sz="1800">
                <a:solidFill>
                  <a:schemeClr val="tx1"/>
                </a:solidFill>
                <a:latin typeface="Calibri Light" panose="020F0302020204030204" pitchFamily="34" charset="0"/>
                <a:cs typeface="Calibri Light" panose="020F0302020204030204" pitchFamily="34" charset="0"/>
              </a:rPr>
              <a:t>Accommodations for EL students without disabilities are designated in the </a:t>
            </a:r>
            <a:r>
              <a:rPr lang="en-US" sz="1800" i="1">
                <a:solidFill>
                  <a:schemeClr val="tx1"/>
                </a:solidFill>
                <a:latin typeface="Calibri Light" panose="020F0302020204030204" pitchFamily="34" charset="0"/>
                <a:cs typeface="Calibri Light" panose="020F0302020204030204" pitchFamily="34" charset="0"/>
              </a:rPr>
              <a:t>RISAP Accommodations and Accessibility Features Manual </a:t>
            </a:r>
            <a:r>
              <a:rPr lang="en-US" sz="1800">
                <a:solidFill>
                  <a:schemeClr val="tx1"/>
                </a:solidFill>
                <a:latin typeface="Calibri Light" panose="020F0302020204030204" pitchFamily="34" charset="0"/>
                <a:cs typeface="Calibri Light" panose="020F0302020204030204" pitchFamily="34" charset="0"/>
              </a:rPr>
              <a:t>with an “MLL”.</a:t>
            </a:r>
          </a:p>
          <a:p>
            <a:pPr marL="114300" indent="0">
              <a:buNone/>
            </a:pPr>
            <a:r>
              <a:rPr lang="en-US" sz="1800" b="1">
                <a:solidFill>
                  <a:schemeClr val="tx1"/>
                </a:solidFill>
                <a:latin typeface="Calibri Light" panose="020F0302020204030204" pitchFamily="34" charset="0"/>
                <a:cs typeface="Calibri Light" panose="020F0302020204030204" pitchFamily="34" charset="0"/>
              </a:rPr>
              <a:t>Accommodations for students with disabilities:</a:t>
            </a:r>
          </a:p>
          <a:p>
            <a:r>
              <a:rPr lang="en-US" sz="1800">
                <a:solidFill>
                  <a:schemeClr val="tx1"/>
                </a:solidFill>
                <a:latin typeface="Calibri Light" panose="020F0302020204030204" pitchFamily="34" charset="0"/>
                <a:cs typeface="Calibri Light" panose="020F0302020204030204" pitchFamily="34" charset="0"/>
              </a:rPr>
              <a:t>must be included in the 504 or IEP before testing can begin.</a:t>
            </a:r>
          </a:p>
          <a:p>
            <a:r>
              <a:rPr lang="en-US" sz="1800">
                <a:solidFill>
                  <a:schemeClr val="tx1"/>
                </a:solidFill>
                <a:latin typeface="Calibri Light" panose="020F0302020204030204" pitchFamily="34" charset="0"/>
                <a:cs typeface="Calibri Light" panose="020F0302020204030204" pitchFamily="34" charset="0"/>
              </a:rPr>
              <a:t>must address the diagnosed disability(</a:t>
            </a:r>
            <a:r>
              <a:rPr lang="en-US" sz="1800" err="1">
                <a:solidFill>
                  <a:schemeClr val="tx1"/>
                </a:solidFill>
                <a:latin typeface="Calibri Light" panose="020F0302020204030204" pitchFamily="34" charset="0"/>
                <a:cs typeface="Calibri Light" panose="020F0302020204030204" pitchFamily="34" charset="0"/>
              </a:rPr>
              <a:t>ies</a:t>
            </a:r>
            <a:r>
              <a:rPr lang="en-US" sz="1800">
                <a:solidFill>
                  <a:schemeClr val="tx1"/>
                </a:solidFill>
                <a:latin typeface="Calibri Light" panose="020F0302020204030204" pitchFamily="34" charset="0"/>
                <a:cs typeface="Calibri Light" panose="020F0302020204030204" pitchFamily="34" charset="0"/>
              </a:rPr>
              <a:t>) of the student.</a:t>
            </a:r>
          </a:p>
          <a:p>
            <a:pPr marL="114300" indent="0">
              <a:buNone/>
            </a:pPr>
            <a:r>
              <a:rPr lang="en-US" sz="1800" b="1">
                <a:solidFill>
                  <a:schemeClr val="tx1"/>
                </a:solidFill>
                <a:latin typeface="Calibri Light" panose="020F0302020204030204" pitchFamily="34" charset="0"/>
                <a:cs typeface="Calibri Light" panose="020F0302020204030204" pitchFamily="34" charset="0"/>
              </a:rPr>
              <a:t>Accessibility Features:</a:t>
            </a:r>
          </a:p>
          <a:p>
            <a:r>
              <a:rPr lang="en-US" sz="1800">
                <a:solidFill>
                  <a:schemeClr val="tx1"/>
                </a:solidFill>
                <a:latin typeface="Calibri Light" panose="020F0302020204030204" pitchFamily="34" charset="0"/>
                <a:cs typeface="Calibri Light" panose="020F0302020204030204" pitchFamily="34" charset="0"/>
              </a:rPr>
              <a:t>Available to all students, regardless of their IEP or 504 Plan, or English learner status</a:t>
            </a:r>
          </a:p>
          <a:p>
            <a:r>
              <a:rPr lang="en-US" sz="1800">
                <a:solidFill>
                  <a:schemeClr val="tx1"/>
                </a:solidFill>
                <a:latin typeface="Calibri Light" panose="020F0302020204030204" pitchFamily="34" charset="0"/>
                <a:cs typeface="Calibri Light" panose="020F0302020204030204" pitchFamily="34" charset="0"/>
              </a:rPr>
              <a:t>Should be documented along with other accommodations in the IEP, 504 Plan, and/or MLL supports documentation </a:t>
            </a:r>
          </a:p>
        </p:txBody>
      </p:sp>
      <p:sp>
        <p:nvSpPr>
          <p:cNvPr id="3" name="Footer Placeholder 2">
            <a:extLst>
              <a:ext uri="{FF2B5EF4-FFF2-40B4-BE49-F238E27FC236}">
                <a16:creationId xmlns:a16="http://schemas.microsoft.com/office/drawing/2014/main" id="{B9CED071-15A1-4C09-9102-CCABC9A9C32A}"/>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p:cNvSpPr>
            <a:spLocks noGrp="1"/>
          </p:cNvSpPr>
          <p:nvPr>
            <p:ph type="sldNum" idx="12"/>
          </p:nvPr>
        </p:nvSpPr>
        <p:spPr/>
        <p:txBody>
          <a:bodyPr/>
          <a:lstStyle/>
          <a:p>
            <a:fld id="{E3A0F8C9-0536-44E3-92CA-2798A712B5A8}" type="slidenum">
              <a:rPr lang="en-US" smtClean="0"/>
              <a:pPr/>
              <a:t>24</a:t>
            </a:fld>
            <a:endParaRPr lang="en-US"/>
          </a:p>
        </p:txBody>
      </p:sp>
      <p:sp>
        <p:nvSpPr>
          <p:cNvPr id="2" name="TextBox 1">
            <a:extLst>
              <a:ext uri="{FF2B5EF4-FFF2-40B4-BE49-F238E27FC236}">
                <a16:creationId xmlns:a16="http://schemas.microsoft.com/office/drawing/2014/main" id="{CD747C80-ADC5-D1C8-6598-3D555C6E8656}"/>
              </a:ext>
            </a:extLst>
          </p:cNvPr>
          <p:cNvSpPr txBox="1"/>
          <p:nvPr/>
        </p:nvSpPr>
        <p:spPr>
          <a:xfrm>
            <a:off x="1060552" y="967642"/>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25</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82496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48999"/>
            <a:ext cx="11582400" cy="525589"/>
          </a:xfrm>
        </p:spPr>
        <p:txBody>
          <a:bodyPr/>
          <a:lstStyle/>
          <a:p>
            <a:r>
              <a:rPr lang="en-US" b="1">
                <a:latin typeface="Calibri Light" panose="020F0302020204030204" pitchFamily="34" charset="0"/>
                <a:cs typeface="Calibri Light" panose="020F0302020204030204" pitchFamily="34" charset="0"/>
              </a:rPr>
              <a:t>How to Select an Accommodation</a:t>
            </a:r>
          </a:p>
        </p:txBody>
      </p:sp>
      <p:sp>
        <p:nvSpPr>
          <p:cNvPr id="8" name="Slide Number Placeholder 7">
            <a:extLst>
              <a:ext uri="{FF2B5EF4-FFF2-40B4-BE49-F238E27FC236}">
                <a16:creationId xmlns:a16="http://schemas.microsoft.com/office/drawing/2014/main" id="{F8C86E8C-BC25-4311-9534-410FB9DDC36C}"/>
              </a:ext>
            </a:extLst>
          </p:cNvPr>
          <p:cNvSpPr>
            <a:spLocks noGrp="1"/>
          </p:cNvSpPr>
          <p:nvPr>
            <p:ph type="sldNum" idx="12"/>
          </p:nvPr>
        </p:nvSpPr>
        <p:spPr/>
        <p:txBody>
          <a:bodyPr/>
          <a:lstStyle/>
          <a:p>
            <a:fld id="{9DA84DF3-D3C9-4FC8-830E-980FED8EAD09}" type="slidenum">
              <a:rPr lang="en-US" smtClean="0"/>
              <a:t>25</a:t>
            </a:fld>
            <a:endParaRPr lang="en-US"/>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4042918394"/>
              </p:ext>
            </p:extLst>
          </p:nvPr>
        </p:nvGraphicFramePr>
        <p:xfrm>
          <a:off x="1366837" y="3429000"/>
          <a:ext cx="9458325" cy="2994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1641731" y="1172183"/>
            <a:ext cx="3534809" cy="2170945"/>
          </a:xfrm>
          <a:prstGeom prst="wedgeRectCallout">
            <a:avLst>
              <a:gd name="adj1" fmla="val -19117"/>
              <a:gd name="adj2" fmla="val 86473"/>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atin typeface="Calibri Light" panose="020F0302020204030204" pitchFamily="34" charset="0"/>
                <a:cs typeface="Calibri Light" panose="020F0302020204030204" pitchFamily="34" charset="0"/>
              </a:rPr>
              <a:t>Before the IEP team can select an accommodation to help a student meet their learning goals, they must first identify the barrier (area of need) affecting the student’s academic performance.  </a:t>
            </a:r>
          </a:p>
        </p:txBody>
      </p:sp>
      <p:grpSp>
        <p:nvGrpSpPr>
          <p:cNvPr id="7" name="Group 6"/>
          <p:cNvGrpSpPr/>
          <p:nvPr/>
        </p:nvGrpSpPr>
        <p:grpSpPr>
          <a:xfrm>
            <a:off x="5640949" y="1142255"/>
            <a:ext cx="4284183" cy="2905024"/>
            <a:chOff x="5679837" y="1882806"/>
            <a:chExt cx="4284183" cy="2627331"/>
          </a:xfrm>
        </p:grpSpPr>
        <p:sp>
          <p:nvSpPr>
            <p:cNvPr id="3" name="Rectangular Callout 2"/>
            <p:cNvSpPr/>
            <p:nvPr/>
          </p:nvSpPr>
          <p:spPr>
            <a:xfrm>
              <a:off x="5679837" y="1882806"/>
              <a:ext cx="4284183" cy="1963423"/>
            </a:xfrm>
            <a:prstGeom prst="wedgeRectCallout">
              <a:avLst>
                <a:gd name="adj1" fmla="val -17511"/>
                <a:gd name="adj2" fmla="val 89166"/>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atin typeface="Calibri Light" panose="020F0302020204030204" pitchFamily="34" charset="0"/>
                  <a:cs typeface="Calibri Light" panose="020F0302020204030204" pitchFamily="34" charset="0"/>
                </a:rPr>
                <a:t>Each accommodation should be directly related to the area of need and be clearly connected to the evidence and data presented in the IEP and the accommodations that are recommended</a:t>
              </a:r>
              <a:r>
                <a:rPr lang="en-US" sz="1600">
                  <a:latin typeface="Calibri Light" panose="020F0302020204030204" pitchFamily="34" charset="0"/>
                  <a:cs typeface="Calibri Light" panose="020F0302020204030204" pitchFamily="34" charset="0"/>
                </a:rPr>
                <a:t>. </a:t>
              </a:r>
            </a:p>
            <a:p>
              <a:endParaRPr lang="en-US" sz="1400"/>
            </a:p>
          </p:txBody>
        </p:sp>
        <p:sp>
          <p:nvSpPr>
            <p:cNvPr id="6" name="Isosceles Triangle 5"/>
            <p:cNvSpPr/>
            <p:nvPr/>
          </p:nvSpPr>
          <p:spPr>
            <a:xfrm rot="9788506">
              <a:off x="7690118" y="3447253"/>
              <a:ext cx="788654" cy="1062884"/>
            </a:xfrm>
            <a:prstGeom prst="triangle">
              <a:avLst>
                <a:gd name="adj" fmla="val 0"/>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2940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70E5B91-7FED-1B27-B5F7-403F5F36ED07}"/>
              </a:ext>
            </a:extLst>
          </p:cNvPr>
          <p:cNvPicPr>
            <a:picLocks noChangeAspect="1"/>
          </p:cNvPicPr>
          <p:nvPr/>
        </p:nvPicPr>
        <p:blipFill rotWithShape="1">
          <a:blip r:embed="rId3"/>
          <a:srcRect r="5452"/>
          <a:stretch/>
        </p:blipFill>
        <p:spPr>
          <a:xfrm>
            <a:off x="2554664" y="1317053"/>
            <a:ext cx="6825007" cy="4253803"/>
          </a:xfrm>
          <a:prstGeom prst="rect">
            <a:avLst/>
          </a:prstGeom>
          <a:ln w="28575">
            <a:solidFill>
              <a:schemeClr val="accent3">
                <a:lumMod val="50000"/>
              </a:schemeClr>
            </a:solidFill>
          </a:ln>
        </p:spPr>
      </p:pic>
      <p:sp>
        <p:nvSpPr>
          <p:cNvPr id="4" name="Title 1"/>
          <p:cNvSpPr>
            <a:spLocks noGrp="1"/>
          </p:cNvSpPr>
          <p:nvPr>
            <p:ph type="title"/>
          </p:nvPr>
        </p:nvSpPr>
        <p:spPr/>
        <p:txBody>
          <a:bodyPr>
            <a:normAutofit fontScale="90000"/>
          </a:bodyPr>
          <a:lstStyle/>
          <a:p>
            <a:r>
              <a:rPr lang="en-US" sz="4900" b="1">
                <a:solidFill>
                  <a:srgbClr val="002060"/>
                </a:solidFill>
                <a:latin typeface="Calibri Light" panose="020F0302020204030204" pitchFamily="34" charset="0"/>
                <a:cs typeface="Calibri Light" panose="020F0302020204030204" pitchFamily="34" charset="0"/>
              </a:rPr>
              <a:t>Accommodations and Accessibility Features</a:t>
            </a:r>
            <a:br>
              <a:rPr lang="en-US" sz="3200">
                <a:solidFill>
                  <a:schemeClr val="tx1"/>
                </a:solidFill>
              </a:rPr>
            </a:br>
            <a:r>
              <a:rPr lang="en-US" sz="3200">
                <a:solidFill>
                  <a:schemeClr val="tx1"/>
                </a:solidFill>
              </a:rPr>
              <a:t>                </a:t>
            </a:r>
            <a:r>
              <a:rPr lang="en-US" sz="2200">
                <a:solidFill>
                  <a:schemeClr val="accent3">
                    <a:lumMod val="50000"/>
                  </a:schemeClr>
                </a:solidFill>
                <a:latin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www.ride.ri.gov/accommodations</a:t>
            </a:r>
            <a:r>
              <a:rPr lang="en-US" sz="2200">
                <a:solidFill>
                  <a:schemeClr val="accent3">
                    <a:lumMod val="50000"/>
                  </a:schemeClr>
                </a:solidFill>
                <a:latin typeface="Calibri Light" panose="020F0302020204030204" pitchFamily="34" charset="0"/>
                <a:cs typeface="Calibri Light" panose="020F0302020204030204" pitchFamily="34" charset="0"/>
              </a:rPr>
              <a:t>  </a:t>
            </a:r>
            <a:endParaRPr lang="en-US" sz="2000" i="1">
              <a:solidFill>
                <a:schemeClr val="accent3">
                  <a:lumMod val="50000"/>
                </a:schemeClr>
              </a:solidFill>
              <a:latin typeface="Calibri Light" panose="020F0302020204030204" pitchFamily="34" charset="0"/>
              <a:cs typeface="Calibri Light" panose="020F0302020204030204" pitchFamily="34" charset="0"/>
            </a:endParaRPr>
          </a:p>
        </p:txBody>
      </p:sp>
      <p:sp>
        <p:nvSpPr>
          <p:cNvPr id="3" name="Footer Placeholder 2">
            <a:extLst>
              <a:ext uri="{FF2B5EF4-FFF2-40B4-BE49-F238E27FC236}">
                <a16:creationId xmlns:a16="http://schemas.microsoft.com/office/drawing/2014/main" id="{2A8D3CBE-104E-4C6A-BA4D-0127795DE45D}"/>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p:cNvSpPr>
            <a:spLocks noGrp="1"/>
          </p:cNvSpPr>
          <p:nvPr>
            <p:ph type="sldNum" idx="12"/>
          </p:nvPr>
        </p:nvSpPr>
        <p:spPr/>
        <p:txBody>
          <a:bodyPr/>
          <a:lstStyle/>
          <a:p>
            <a:fld id="{E3A0F8C9-0536-44E3-92CA-2798A712B5A8}" type="slidenum">
              <a:rPr lang="en-US" smtClean="0"/>
              <a:pPr/>
              <a:t>26</a:t>
            </a:fld>
            <a:endParaRPr lang="en-US"/>
          </a:p>
        </p:txBody>
      </p:sp>
      <p:sp>
        <p:nvSpPr>
          <p:cNvPr id="11" name="Speech Bubble: Rectangle 10">
            <a:extLst>
              <a:ext uri="{FF2B5EF4-FFF2-40B4-BE49-F238E27FC236}">
                <a16:creationId xmlns:a16="http://schemas.microsoft.com/office/drawing/2014/main" id="{CBCCDC1E-7DFA-3854-9C5D-F1BB4F4A51B9}"/>
              </a:ext>
            </a:extLst>
          </p:cNvPr>
          <p:cNvSpPr/>
          <p:nvPr/>
        </p:nvSpPr>
        <p:spPr>
          <a:xfrm>
            <a:off x="74294" y="2187327"/>
            <a:ext cx="2286422" cy="865691"/>
          </a:xfrm>
          <a:prstGeom prst="wedgeRectCallout">
            <a:avLst>
              <a:gd name="adj1" fmla="val 65848"/>
              <a:gd name="adj2" fmla="val 41115"/>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a:latin typeface="Calibri Light" panose="020F0302020204030204" pitchFamily="34" charset="0"/>
                <a:cs typeface="Calibri Light" panose="020F0302020204030204" pitchFamily="34" charset="0"/>
              </a:rPr>
              <a:t>AAF Manual: Contains all forms and information about test supports.</a:t>
            </a:r>
          </a:p>
        </p:txBody>
      </p:sp>
      <p:sp>
        <p:nvSpPr>
          <p:cNvPr id="12" name="Speech Bubble: Rectangle 11">
            <a:extLst>
              <a:ext uri="{FF2B5EF4-FFF2-40B4-BE49-F238E27FC236}">
                <a16:creationId xmlns:a16="http://schemas.microsoft.com/office/drawing/2014/main" id="{C21CCEFC-BAA7-A83A-6EF1-1AE54D4C6F88}"/>
              </a:ext>
            </a:extLst>
          </p:cNvPr>
          <p:cNvSpPr/>
          <p:nvPr/>
        </p:nvSpPr>
        <p:spPr>
          <a:xfrm>
            <a:off x="8763487" y="1812107"/>
            <a:ext cx="2286422" cy="495842"/>
          </a:xfrm>
          <a:prstGeom prst="wedgeRectCallout">
            <a:avLst>
              <a:gd name="adj1" fmla="val -40635"/>
              <a:gd name="adj2" fmla="val 97064"/>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a:latin typeface="Calibri Light" panose="020F0302020204030204" pitchFamily="34" charset="0"/>
                <a:cs typeface="Calibri Light" panose="020F0302020204030204" pitchFamily="34" charset="0"/>
              </a:rPr>
              <a:t>Training recordings and presentations</a:t>
            </a:r>
          </a:p>
        </p:txBody>
      </p:sp>
      <p:sp>
        <p:nvSpPr>
          <p:cNvPr id="16" name="Speech Bubble: Rectangle 15">
            <a:extLst>
              <a:ext uri="{FF2B5EF4-FFF2-40B4-BE49-F238E27FC236}">
                <a16:creationId xmlns:a16="http://schemas.microsoft.com/office/drawing/2014/main" id="{F6898944-3E55-854C-9C5D-592CF507B4F5}"/>
              </a:ext>
            </a:extLst>
          </p:cNvPr>
          <p:cNvSpPr/>
          <p:nvPr/>
        </p:nvSpPr>
        <p:spPr>
          <a:xfrm>
            <a:off x="74294" y="3639437"/>
            <a:ext cx="2405467" cy="1649136"/>
          </a:xfrm>
          <a:prstGeom prst="wedgeRectCallout">
            <a:avLst>
              <a:gd name="adj1" fmla="val 64592"/>
              <a:gd name="adj2" fmla="val 17787"/>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300" b="1">
                <a:solidFill>
                  <a:schemeClr val="accent2">
                    <a:lumMod val="50000"/>
                  </a:schemeClr>
                </a:solidFill>
                <a:latin typeface="Calibri Light" panose="020F0302020204030204" pitchFamily="34" charset="0"/>
                <a:cs typeface="Calibri Light" panose="020F0302020204030204" pitchFamily="34" charset="0"/>
              </a:rPr>
              <a:t>RICAS tab includes: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Assistive Tech. Guide</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List of bilingual dictionaries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Spanish Math Reference Sheets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Graphic organizers for ELA</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Supplemental Math Reference Sheets</a:t>
            </a:r>
          </a:p>
        </p:txBody>
      </p:sp>
      <p:sp>
        <p:nvSpPr>
          <p:cNvPr id="17" name="Speech Bubble: Rectangle 16">
            <a:extLst>
              <a:ext uri="{FF2B5EF4-FFF2-40B4-BE49-F238E27FC236}">
                <a16:creationId xmlns:a16="http://schemas.microsoft.com/office/drawing/2014/main" id="{B72A0465-D14D-01CE-6341-393CE74F04F5}"/>
              </a:ext>
            </a:extLst>
          </p:cNvPr>
          <p:cNvSpPr/>
          <p:nvPr/>
        </p:nvSpPr>
        <p:spPr>
          <a:xfrm>
            <a:off x="9104240" y="3102578"/>
            <a:ext cx="2405467" cy="1649136"/>
          </a:xfrm>
          <a:prstGeom prst="wedgeRectCallout">
            <a:avLst>
              <a:gd name="adj1" fmla="val -62911"/>
              <a:gd name="adj2" fmla="val 21252"/>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300" b="1">
                <a:solidFill>
                  <a:schemeClr val="accent2">
                    <a:lumMod val="50000"/>
                  </a:schemeClr>
                </a:solidFill>
                <a:latin typeface="Calibri Light" panose="020F0302020204030204" pitchFamily="34" charset="0"/>
                <a:cs typeface="Calibri Light" panose="020F0302020204030204" pitchFamily="34" charset="0"/>
              </a:rPr>
              <a:t>NGSA tab includes: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Assistive Tech. Guide</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List of bilingual dictionaries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Printable Periodic Table</a:t>
            </a:r>
          </a:p>
          <a:p>
            <a:pPr marL="285750" indent="-285750">
              <a:buFont typeface="Arial" panose="020B0604020202020204" pitchFamily="34" charset="0"/>
              <a:buChar char="•"/>
            </a:pPr>
            <a:r>
              <a:rPr lang="en-US" sz="1300" i="1">
                <a:solidFill>
                  <a:schemeClr val="accent2">
                    <a:lumMod val="50000"/>
                  </a:schemeClr>
                </a:solidFill>
                <a:latin typeface="Calibri Light" panose="020F0302020204030204" pitchFamily="34" charset="0"/>
                <a:cs typeface="Calibri Light" panose="020F0302020204030204" pitchFamily="34" charset="0"/>
              </a:rPr>
              <a:t>TIDE User Guide </a:t>
            </a:r>
            <a:r>
              <a:rPr lang="en-US" sz="1300">
                <a:solidFill>
                  <a:schemeClr val="accent2">
                    <a:lumMod val="50000"/>
                  </a:schemeClr>
                </a:solidFill>
                <a:latin typeface="Calibri Light" panose="020F0302020204030204" pitchFamily="34" charset="0"/>
                <a:cs typeface="Calibri Light" panose="020F0302020204030204" pitchFamily="34" charset="0"/>
              </a:rPr>
              <a:t>for entering accommodations into TIDE</a:t>
            </a:r>
          </a:p>
        </p:txBody>
      </p:sp>
    </p:spTree>
    <p:extLst>
      <p:ext uri="{BB962C8B-B14F-4D97-AF65-F5344CB8AC3E}">
        <p14:creationId xmlns:p14="http://schemas.microsoft.com/office/powerpoint/2010/main" val="3349935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Assistive Technology (AT)-RICAS</a:t>
            </a:r>
            <a:br>
              <a:rPr lang="en-US"/>
            </a:br>
            <a:endParaRPr lang="en-US"/>
          </a:p>
        </p:txBody>
      </p:sp>
      <p:sp>
        <p:nvSpPr>
          <p:cNvPr id="6" name="Slide Number Placeholder 5"/>
          <p:cNvSpPr>
            <a:spLocks noGrp="1"/>
          </p:cNvSpPr>
          <p:nvPr>
            <p:ph type="sldNum"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457200" rtl="0" eaLnBrk="1" fontAlgn="auto" latinLnBrk="0" hangingPunct="1">
                <a:lnSpc>
                  <a:spcPct val="100000"/>
                </a:lnSpc>
                <a:spcBef>
                  <a:spcPts val="0"/>
                </a:spcBef>
                <a:spcAft>
                  <a:spcPts val="0"/>
                </a:spcAft>
                <a:buClrTx/>
                <a:buSzTx/>
                <a:buFontTx/>
                <a:buNone/>
                <a:tabLst/>
                <a:defRPr/>
              </a:pPr>
              <a:t>27</a:t>
            </a:fld>
            <a:endParaRPr kumimoji="0" lang="en-US" sz="1600" b="0" i="0" u="none" strike="noStrike" kern="1200" cap="none" spc="0" normalizeH="0" baseline="0" noProof="0">
              <a:ln>
                <a:noFill/>
              </a:ln>
              <a:solidFill>
                <a:srgbClr val="FFFFFF"/>
              </a:solidFill>
              <a:effectLst/>
              <a:uLnTx/>
              <a:uFillTx/>
              <a:latin typeface="Libre Franklin"/>
              <a:sym typeface="Libre Franklin"/>
            </a:endParaRPr>
          </a:p>
        </p:txBody>
      </p:sp>
      <p:graphicFrame>
        <p:nvGraphicFramePr>
          <p:cNvPr id="2" name="Table 2">
            <a:extLst>
              <a:ext uri="{FF2B5EF4-FFF2-40B4-BE49-F238E27FC236}">
                <a16:creationId xmlns:a16="http://schemas.microsoft.com/office/drawing/2014/main" id="{F6A4B128-2779-4B82-9917-CD2B00638872}"/>
              </a:ext>
            </a:extLst>
          </p:cNvPr>
          <p:cNvGraphicFramePr>
            <a:graphicFrameLocks noGrp="1"/>
          </p:cNvGraphicFramePr>
          <p:nvPr/>
        </p:nvGraphicFramePr>
        <p:xfrm>
          <a:off x="256116" y="1363438"/>
          <a:ext cx="6137164" cy="82296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74543">
                <a:tc>
                  <a:txBody>
                    <a:bodyPr/>
                    <a:lstStyle/>
                    <a:p>
                      <a:pPr algn="ctr"/>
                      <a:r>
                        <a:rPr lang="en-US" sz="1400">
                          <a:latin typeface="Calibri Light" panose="020F0302020204030204" pitchFamily="34" charset="0"/>
                          <a:cs typeface="Calibri Light" panose="020F0302020204030204" pitchFamily="34" charset="0"/>
                        </a:rPr>
                        <a:t>Compatible with RICAS Student Kiosk</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400" b="1">
                          <a:latin typeface="Calibri Light" panose="020F0302020204030204" pitchFamily="34" charset="0"/>
                          <a:cs typeface="Calibri Light" panose="020F0302020204030204" pitchFamily="34" charset="0"/>
                        </a:rPr>
                        <a:t>Compatible with RICAS Student Kiosk: </a:t>
                      </a:r>
                      <a:r>
                        <a:rPr lang="en-US" sz="1400">
                          <a:latin typeface="Calibri Light" panose="020F0302020204030204" pitchFamily="34" charset="0"/>
                          <a:cs typeface="Calibri Light" panose="020F0302020204030204" pitchFamily="34" charset="0"/>
                        </a:rPr>
                        <a:t>AT can be used on the same computer as RICAS Student Kiosk</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C43ECBF6-D93A-4378-B41C-9AD1E4B8D94D}"/>
              </a:ext>
            </a:extLst>
          </p:cNvPr>
          <p:cNvGraphicFramePr>
            <a:graphicFrameLocks noGrp="1"/>
          </p:cNvGraphicFramePr>
          <p:nvPr/>
        </p:nvGraphicFramePr>
        <p:xfrm>
          <a:off x="6526246" y="1311279"/>
          <a:ext cx="5295367" cy="8890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70840">
                <a:tc>
                  <a:txBody>
                    <a:bodyPr/>
                    <a:lstStyle/>
                    <a:p>
                      <a:pPr algn="ctr"/>
                      <a:r>
                        <a:rPr lang="en-US" sz="1400">
                          <a:latin typeface="Calibri Light" panose="020F0302020204030204" pitchFamily="34" charset="0"/>
                          <a:cs typeface="Calibri Light" panose="020F0302020204030204" pitchFamily="34" charset="0"/>
                        </a:rPr>
                        <a:t>Not Compatible with </a:t>
                      </a:r>
                      <a:r>
                        <a:rPr lang="en-US" sz="1400" b="1" i="0" u="none" strike="noStrike" noProof="0">
                          <a:solidFill>
                            <a:srgbClr val="FFFFFF"/>
                          </a:solidFill>
                          <a:latin typeface="Calibri Light" panose="020F0302020204030204" pitchFamily="34" charset="0"/>
                          <a:cs typeface="Calibri Light" panose="020F0302020204030204" pitchFamily="34" charset="0"/>
                        </a:rPr>
                        <a:t>RICAS Student Kiosk</a:t>
                      </a:r>
                      <a:endParaRPr lang="en-US" sz="1400">
                        <a:latin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1469858690"/>
                  </a:ext>
                </a:extLst>
              </a:tr>
              <a:tr h="370840">
                <a:tc>
                  <a:txBody>
                    <a:bodyPr/>
                    <a:lstStyle/>
                    <a:p>
                      <a:pPr marL="0" indent="0" algn="l">
                        <a:buFont typeface="Arial" panose="020B0604020202020204" pitchFamily="34" charset="0"/>
                        <a:buNone/>
                      </a:pPr>
                      <a:r>
                        <a:rPr lang="en-US" sz="1400">
                          <a:latin typeface="Calibri Light" panose="020F0302020204030204" pitchFamily="34" charset="0"/>
                          <a:cs typeface="Calibri Light" panose="020F0302020204030204" pitchFamily="34" charset="0"/>
                        </a:rPr>
                        <a:t>AT needs to be run on an additional computer. The student needs two computers: one for RICAS Student Kiosk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3263DF18-DB11-4C4B-B67E-198D7495BA86}"/>
              </a:ext>
            </a:extLst>
          </p:cNvPr>
          <p:cNvGraphicFramePr>
            <a:graphicFrameLocks noGrp="1"/>
          </p:cNvGraphicFramePr>
          <p:nvPr/>
        </p:nvGraphicFramePr>
        <p:xfrm>
          <a:off x="256116" y="2234213"/>
          <a:ext cx="2485166" cy="304800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a:cs typeface="Calibri Light"/>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Calibri Light"/>
                          <a:cs typeface="Calibri Light"/>
                        </a:rPr>
                        <a:t>Embedded</a:t>
                      </a:r>
                      <a:r>
                        <a:rPr lang="en-US" sz="1400">
                          <a:latin typeface="Calibri Light"/>
                          <a:cs typeface="Calibri Light"/>
                        </a:rPr>
                        <a:t> in RICAS Student Kiosk</a:t>
                      </a:r>
                      <a:endParaRPr lang="en-US" sz="1400" kern="1200">
                        <a:latin typeface="Calibri Light"/>
                        <a:cs typeface="Calibri Light"/>
                      </a:endParaRPr>
                    </a:p>
                  </a:txBody>
                  <a:tcPr/>
                </a:tc>
                <a:extLst>
                  <a:ext uri="{0D108BD9-81ED-4DB2-BD59-A6C34878D82A}">
                    <a16:rowId xmlns:a16="http://schemas.microsoft.com/office/drawing/2014/main" val="2108273728"/>
                  </a:ext>
                </a:extLst>
              </a:tr>
              <a:tr h="370840">
                <a:tc>
                  <a:txBody>
                    <a:bodyPr/>
                    <a:lstStyle/>
                    <a:p>
                      <a:pPr algn="ctr"/>
                      <a:r>
                        <a:rPr lang="en-US" sz="1400" b="1">
                          <a:latin typeface="Calibri Light"/>
                          <a:cs typeface="Calibri Light"/>
                        </a:rPr>
                        <a:t>Accessibility Features: </a:t>
                      </a:r>
                      <a:r>
                        <a:rPr lang="en-US" sz="1400">
                          <a:latin typeface="Calibri Light"/>
                          <a:cs typeface="Calibri Light"/>
                        </a:rPr>
                        <a:t> color contrast, answer masking, line reader, Item flag/bookmarking, Notepad, Highlighter, zoom</a:t>
                      </a:r>
                    </a:p>
                  </a:txBody>
                  <a:tcPr/>
                </a:tc>
                <a:extLst>
                  <a:ext uri="{0D108BD9-81ED-4DB2-BD59-A6C34878D82A}">
                    <a16:rowId xmlns:a16="http://schemas.microsoft.com/office/drawing/2014/main" val="272371200"/>
                  </a:ext>
                </a:extLst>
              </a:tr>
              <a:tr h="370840">
                <a:tc>
                  <a:txBody>
                    <a:bodyPr/>
                    <a:lstStyle/>
                    <a:p>
                      <a:pPr algn="ctr"/>
                      <a:r>
                        <a:rPr lang="en-US" sz="1400" b="1">
                          <a:latin typeface="Calibri Light"/>
                          <a:cs typeface="Calibri Light"/>
                        </a:rPr>
                        <a:t>Accommodations:</a:t>
                      </a:r>
                    </a:p>
                    <a:p>
                      <a:pPr algn="ctr"/>
                      <a:r>
                        <a:rPr lang="en-US" sz="1400" b="0">
                          <a:latin typeface="Calibri Light"/>
                          <a:cs typeface="Calibri Light"/>
                        </a:rPr>
                        <a:t>Text-to-speech*</a:t>
                      </a:r>
                    </a:p>
                    <a:p>
                      <a:pPr lvl="0" algn="ctr">
                        <a:buNone/>
                      </a:pPr>
                      <a:r>
                        <a:rPr lang="en-US" sz="1400" b="0">
                          <a:latin typeface="Calibri Light"/>
                          <a:cs typeface="Calibri Light"/>
                        </a:rPr>
                        <a:t>Speech to Text</a:t>
                      </a:r>
                    </a:p>
                    <a:p>
                      <a:pPr algn="ctr"/>
                      <a:r>
                        <a:rPr lang="en-US" sz="1400" b="0">
                          <a:latin typeface="Calibri Light"/>
                          <a:cs typeface="Calibri Light"/>
                        </a:rPr>
                        <a:t>Spell checker</a:t>
                      </a:r>
                    </a:p>
                    <a:p>
                      <a:pPr lvl="0" algn="ctr">
                        <a:buNone/>
                      </a:pPr>
                      <a:r>
                        <a:rPr lang="en-US" sz="1400" b="0">
                          <a:latin typeface="Calibri Light"/>
                          <a:cs typeface="Calibri Light"/>
                        </a:rPr>
                        <a:t>Word prediction</a:t>
                      </a:r>
                    </a:p>
                    <a:p>
                      <a:pPr algn="ctr"/>
                      <a:r>
                        <a:rPr lang="en-US" sz="1400" b="0">
                          <a:latin typeface="Calibri Light"/>
                          <a:cs typeface="Calibri Light"/>
                        </a:rPr>
                        <a:t>Calculator* (non-calc session)</a:t>
                      </a:r>
                    </a:p>
                  </a:txBody>
                  <a:tcPr/>
                </a:tc>
                <a:extLst>
                  <a:ext uri="{0D108BD9-81ED-4DB2-BD59-A6C34878D82A}">
                    <a16:rowId xmlns:a16="http://schemas.microsoft.com/office/drawing/2014/main" val="1948177509"/>
                  </a:ext>
                </a:extLst>
              </a:tr>
            </a:tbl>
          </a:graphicData>
        </a:graphic>
      </p:graphicFrame>
      <p:sp>
        <p:nvSpPr>
          <p:cNvPr id="23" name="TextBox 22">
            <a:extLst>
              <a:ext uri="{FF2B5EF4-FFF2-40B4-BE49-F238E27FC236}">
                <a16:creationId xmlns:a16="http://schemas.microsoft.com/office/drawing/2014/main" id="{F88BEB1D-10AD-42A9-83FD-30300207A9AB}"/>
              </a:ext>
            </a:extLst>
          </p:cNvPr>
          <p:cNvSpPr txBox="1"/>
          <p:nvPr/>
        </p:nvSpPr>
        <p:spPr>
          <a:xfrm>
            <a:off x="256116" y="5843146"/>
            <a:ext cx="11582400" cy="430887"/>
          </a:xfrm>
          <a:prstGeom prst="rect">
            <a:avLst/>
          </a:prstGeom>
          <a:noFill/>
        </p:spPr>
        <p:txBody>
          <a:bodyPr wrap="squar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Libre Franklin"/>
                <a:ea typeface="+mn-ea"/>
                <a:cs typeface="+mn-cs"/>
              </a:rPr>
              <a:t>* Special Access Accommodation: </a:t>
            </a:r>
            <a:r>
              <a:rPr kumimoji="0" lang="en-US" sz="1100" b="0" i="0" u="none" strike="noStrike" kern="1200" cap="none" spc="0" normalizeH="0" baseline="0" noProof="0">
                <a:ln>
                  <a:noFill/>
                </a:ln>
                <a:solidFill>
                  <a:srgbClr val="000000"/>
                </a:solidFill>
                <a:effectLst/>
                <a:uLnTx/>
                <a:uFillTx/>
                <a:latin typeface="Libre Franklin"/>
                <a:ea typeface="+mn-ea"/>
                <a:cs typeface="+mn-cs"/>
              </a:rPr>
              <a:t>ONLY for students who meet the criteria for this accommodation.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rgbClr val="000000"/>
              </a:solidFill>
              <a:effectLst/>
              <a:uLnTx/>
              <a:uFillTx/>
              <a:latin typeface="Libre Franklin"/>
              <a:ea typeface="+mn-ea"/>
              <a:cs typeface="+mn-cs"/>
            </a:endParaRPr>
          </a:p>
        </p:txBody>
      </p:sp>
      <p:graphicFrame>
        <p:nvGraphicFramePr>
          <p:cNvPr id="24" name="Table 21">
            <a:extLst>
              <a:ext uri="{FF2B5EF4-FFF2-40B4-BE49-F238E27FC236}">
                <a16:creationId xmlns:a16="http://schemas.microsoft.com/office/drawing/2014/main" id="{41AF2EEE-4007-46E8-BABF-FFB7F77E70F1}"/>
              </a:ext>
            </a:extLst>
          </p:cNvPr>
          <p:cNvGraphicFramePr>
            <a:graphicFrameLocks noGrp="1"/>
          </p:cNvGraphicFramePr>
          <p:nvPr/>
        </p:nvGraphicFramePr>
        <p:xfrm>
          <a:off x="2930624" y="2234213"/>
          <a:ext cx="3462654" cy="140716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a:cs typeface="Calibri Light"/>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a:cs typeface="Calibri Light"/>
                        </a:rPr>
                        <a:t>Compatible with RICAS Student Kiosk</a:t>
                      </a:r>
                      <a:endParaRPr lang="en-US" sz="1400" kern="1200">
                        <a:latin typeface="Calibri Light"/>
                        <a:cs typeface="Calibri Light"/>
                      </a:endParaRPr>
                    </a:p>
                  </a:txBody>
                  <a:tcPr/>
                </a:tc>
                <a:extLst>
                  <a:ext uri="{0D108BD9-81ED-4DB2-BD59-A6C34878D82A}">
                    <a16:rowId xmlns:a16="http://schemas.microsoft.com/office/drawing/2014/main" val="2108273728"/>
                  </a:ext>
                </a:extLst>
              </a:tr>
              <a:tr h="370840">
                <a:tc>
                  <a:txBody>
                    <a:bodyPr/>
                    <a:lstStyle/>
                    <a:p>
                      <a:pPr algn="ctr"/>
                      <a:r>
                        <a:rPr lang="en-US" sz="1400" b="1">
                          <a:solidFill>
                            <a:schemeClr val="tx1"/>
                          </a:solidFill>
                          <a:latin typeface="Calibri Light"/>
                          <a:cs typeface="Calibri Light"/>
                        </a:rPr>
                        <a:t>Screen Reader: </a:t>
                      </a:r>
                      <a:r>
                        <a:rPr lang="en-US" sz="1400" b="0">
                          <a:solidFill>
                            <a:schemeClr val="tx1"/>
                          </a:solidFill>
                          <a:latin typeface="Calibri Light"/>
                          <a:cs typeface="Calibri Light"/>
                        </a:rPr>
                        <a:t>JAWS 2021; NVDA </a:t>
                      </a:r>
                    </a:p>
                  </a:txBody>
                  <a:tcPr/>
                </a:tc>
                <a:extLst>
                  <a:ext uri="{0D108BD9-81ED-4DB2-BD59-A6C34878D82A}">
                    <a16:rowId xmlns:a16="http://schemas.microsoft.com/office/drawing/2014/main" val="3239391113"/>
                  </a:ext>
                </a:extLst>
              </a:tr>
              <a:tr h="370840">
                <a:tc>
                  <a:txBody>
                    <a:bodyPr/>
                    <a:lstStyle/>
                    <a:p>
                      <a:pPr algn="ctr"/>
                      <a:r>
                        <a:rPr lang="en-US" sz="1400" b="1">
                          <a:solidFill>
                            <a:schemeClr val="tx1"/>
                          </a:solidFill>
                          <a:latin typeface="Calibri Light"/>
                          <a:cs typeface="Calibri Light"/>
                        </a:rPr>
                        <a:t>Hardware-based Technology: </a:t>
                      </a:r>
                      <a:r>
                        <a:rPr lang="en-US" sz="1400" b="0">
                          <a:solidFill>
                            <a:schemeClr val="tx1"/>
                          </a:solidFill>
                          <a:latin typeface="Calibri Light"/>
                          <a:cs typeface="Calibri Light"/>
                        </a:rPr>
                        <a:t>alternate keyboards, mouse, etc.</a:t>
                      </a:r>
                    </a:p>
                  </a:txBody>
                  <a:tcPr/>
                </a:tc>
                <a:extLst>
                  <a:ext uri="{0D108BD9-81ED-4DB2-BD59-A6C34878D82A}">
                    <a16:rowId xmlns:a16="http://schemas.microsoft.com/office/drawing/2014/main" val="3361176522"/>
                  </a:ext>
                </a:extLst>
              </a:tr>
            </a:tbl>
          </a:graphicData>
        </a:graphic>
      </p:graphicFrame>
      <p:graphicFrame>
        <p:nvGraphicFramePr>
          <p:cNvPr id="25" name="Table 21">
            <a:extLst>
              <a:ext uri="{FF2B5EF4-FFF2-40B4-BE49-F238E27FC236}">
                <a16:creationId xmlns:a16="http://schemas.microsoft.com/office/drawing/2014/main" id="{B4CBBA39-5A8E-49C7-A251-BFCA76F81B1A}"/>
              </a:ext>
            </a:extLst>
          </p:cNvPr>
          <p:cNvGraphicFramePr>
            <a:graphicFrameLocks noGrp="1"/>
          </p:cNvGraphicFramePr>
          <p:nvPr/>
        </p:nvGraphicFramePr>
        <p:xfrm>
          <a:off x="6526246" y="2549936"/>
          <a:ext cx="2591308" cy="1022683"/>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5681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1:</a:t>
                      </a:r>
                    </a:p>
                  </a:txBody>
                  <a:tcPr/>
                </a:tc>
                <a:extLst>
                  <a:ext uri="{0D108BD9-81ED-4DB2-BD59-A6C34878D82A}">
                    <a16:rowId xmlns:a16="http://schemas.microsoft.com/office/drawing/2014/main" val="2108273728"/>
                  </a:ext>
                </a:extLst>
              </a:tr>
              <a:tr h="454525">
                <a:tc>
                  <a:txBody>
                    <a:bodyPr/>
                    <a:lstStyle/>
                    <a:p>
                      <a:pPr algn="ctr"/>
                      <a:r>
                        <a:rPr lang="en-US" sz="1400" b="1">
                          <a:latin typeface="Calibri Light" panose="020F0302020204030204" pitchFamily="34" charset="0"/>
                          <a:cs typeface="Calibri Light" panose="020F0302020204030204" pitchFamily="34" charset="0"/>
                        </a:rPr>
                        <a:t>RICAS Student Kiosk</a:t>
                      </a:r>
                      <a:endParaRPr lang="en-US" sz="14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505F54D9-18F6-4A2B-B8DF-B810CE676409}"/>
              </a:ext>
            </a:extLst>
          </p:cNvPr>
          <p:cNvGraphicFramePr>
            <a:graphicFrameLocks noGrp="1"/>
          </p:cNvGraphicFramePr>
          <p:nvPr/>
        </p:nvGraphicFramePr>
        <p:xfrm>
          <a:off x="9230305" y="2549936"/>
          <a:ext cx="2591308" cy="103632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Assistive Technology</a:t>
                      </a:r>
                    </a:p>
                  </a:txBody>
                  <a:tcPr/>
                </a:tc>
                <a:extLst>
                  <a:ext uri="{0D108BD9-81ED-4DB2-BD59-A6C34878D82A}">
                    <a16:rowId xmlns:a16="http://schemas.microsoft.com/office/drawing/2014/main" val="2108273728"/>
                  </a:ext>
                </a:extLst>
              </a:tr>
              <a:tr h="370840">
                <a:tc>
                  <a:txBody>
                    <a:bodyPr/>
                    <a:lstStyle/>
                    <a:p>
                      <a:pPr algn="ctr"/>
                      <a:r>
                        <a:rPr lang="en-US" sz="1400" b="0">
                          <a:solidFill>
                            <a:schemeClr val="tx1"/>
                          </a:solidFill>
                          <a:latin typeface="Calibri Light" panose="020F0302020204030204" pitchFamily="34" charset="0"/>
                          <a:cs typeface="Calibri Light" panose="020F0302020204030204" pitchFamily="34" charset="0"/>
                        </a:rPr>
                        <a:t>Other AT that is not listed in Guidelines document</a:t>
                      </a:r>
                    </a:p>
                  </a:txBody>
                  <a:tcPr/>
                </a:tc>
                <a:extLst>
                  <a:ext uri="{0D108BD9-81ED-4DB2-BD59-A6C34878D82A}">
                    <a16:rowId xmlns:a16="http://schemas.microsoft.com/office/drawing/2014/main" val="1948177509"/>
                  </a:ext>
                </a:extLst>
              </a:tr>
            </a:tbl>
          </a:graphicData>
        </a:graphic>
      </p:graphicFrame>
    </p:spTree>
    <p:extLst>
      <p:ext uri="{BB962C8B-B14F-4D97-AF65-F5344CB8AC3E}">
        <p14:creationId xmlns:p14="http://schemas.microsoft.com/office/powerpoint/2010/main" val="4011775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7725-3012-1FCB-F2CF-2AB1BEB09B6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B141AD9-47C7-532C-B082-5ECD2CFFB40F}"/>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Assistive Technology (AT)-NGSA</a:t>
            </a:r>
            <a:br>
              <a:rPr lang="en-US" b="1">
                <a:highlight>
                  <a:srgbClr val="FFFF00"/>
                </a:highlight>
                <a:latin typeface="Calibri Light" panose="020F0302020204030204" pitchFamily="34" charset="0"/>
                <a:cs typeface="Calibri Light" panose="020F0302020204030204" pitchFamily="34" charset="0"/>
              </a:rPr>
            </a:br>
            <a:endParaRPr lang="en-US" b="1">
              <a:latin typeface="Calibri Light" panose="020F0302020204030204" pitchFamily="34" charset="0"/>
              <a:cs typeface="Calibri Light" panose="020F0302020204030204" pitchFamily="34" charset="0"/>
            </a:endParaRPr>
          </a:p>
        </p:txBody>
      </p:sp>
      <p:sp>
        <p:nvSpPr>
          <p:cNvPr id="6" name="Slide Number Placeholder 5">
            <a:extLst>
              <a:ext uri="{FF2B5EF4-FFF2-40B4-BE49-F238E27FC236}">
                <a16:creationId xmlns:a16="http://schemas.microsoft.com/office/drawing/2014/main" id="{705A7EAD-632F-F5E3-4C98-5B0860CD6159}"/>
              </a:ext>
            </a:extLst>
          </p:cNvPr>
          <p:cNvSpPr>
            <a:spLocks noGrp="1"/>
          </p:cNvSpPr>
          <p:nvPr>
            <p:ph type="sldNum"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457200" rtl="0" eaLnBrk="1" fontAlgn="auto" latinLnBrk="0" hangingPunct="1">
                <a:lnSpc>
                  <a:spcPct val="100000"/>
                </a:lnSpc>
                <a:spcBef>
                  <a:spcPts val="0"/>
                </a:spcBef>
                <a:spcAft>
                  <a:spcPts val="0"/>
                </a:spcAft>
                <a:buClrTx/>
                <a:buSzTx/>
                <a:buFontTx/>
                <a:buNone/>
                <a:tabLst/>
                <a:defRPr/>
              </a:pPr>
              <a:t>28</a:t>
            </a:fld>
            <a:endParaRPr kumimoji="0" lang="en-US" sz="1600" b="0" i="0" u="none" strike="noStrike" kern="1200" cap="none" spc="0" normalizeH="0" baseline="0" noProof="0">
              <a:ln>
                <a:noFill/>
              </a:ln>
              <a:solidFill>
                <a:srgbClr val="FFFFFF"/>
              </a:solidFill>
              <a:effectLst/>
              <a:uLnTx/>
              <a:uFillTx/>
              <a:latin typeface="Libre Franklin"/>
              <a:sym typeface="Libre Franklin"/>
            </a:endParaRPr>
          </a:p>
        </p:txBody>
      </p:sp>
      <p:graphicFrame>
        <p:nvGraphicFramePr>
          <p:cNvPr id="2" name="Table 2">
            <a:extLst>
              <a:ext uri="{FF2B5EF4-FFF2-40B4-BE49-F238E27FC236}">
                <a16:creationId xmlns:a16="http://schemas.microsoft.com/office/drawing/2014/main" id="{53B975E1-B61D-0231-9771-9655D79E0DA4}"/>
              </a:ext>
            </a:extLst>
          </p:cNvPr>
          <p:cNvGraphicFramePr>
            <a:graphicFrameLocks noGrp="1"/>
          </p:cNvGraphicFramePr>
          <p:nvPr/>
        </p:nvGraphicFramePr>
        <p:xfrm>
          <a:off x="237419" y="1055891"/>
          <a:ext cx="6137164" cy="60960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89395">
                <a:tc>
                  <a:txBody>
                    <a:bodyPr/>
                    <a:lstStyle/>
                    <a:p>
                      <a:pPr algn="ctr"/>
                      <a:r>
                        <a:rPr lang="en-US" sz="1400">
                          <a:latin typeface="Calibri Light" panose="020F0302020204030204" pitchFamily="34" charset="0"/>
                          <a:cs typeface="Calibri Light" panose="020F0302020204030204" pitchFamily="34" charset="0"/>
                        </a:rPr>
                        <a:t>Compatible with TDS</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400" b="1">
                          <a:latin typeface="Calibri Light" panose="020F0302020204030204" pitchFamily="34" charset="0"/>
                          <a:cs typeface="Calibri Light" panose="020F0302020204030204" pitchFamily="34" charset="0"/>
                        </a:rPr>
                        <a:t>Compatible with TDS : </a:t>
                      </a:r>
                      <a:r>
                        <a:rPr lang="en-US" sz="1400">
                          <a:latin typeface="Calibri Light" panose="020F0302020204030204" pitchFamily="34" charset="0"/>
                          <a:cs typeface="Calibri Light" panose="020F0302020204030204" pitchFamily="34" charset="0"/>
                        </a:rPr>
                        <a:t>AT can be used on the same computer as TDS</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7E362A73-91FF-3BC4-4285-0CDFBFB42E8F}"/>
              </a:ext>
            </a:extLst>
          </p:cNvPr>
          <p:cNvGraphicFramePr>
            <a:graphicFrameLocks noGrp="1"/>
          </p:cNvGraphicFramePr>
          <p:nvPr/>
        </p:nvGraphicFramePr>
        <p:xfrm>
          <a:off x="6526246" y="1042418"/>
          <a:ext cx="5295367" cy="8890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70840">
                <a:tc>
                  <a:txBody>
                    <a:bodyPr/>
                    <a:lstStyle/>
                    <a:p>
                      <a:pPr algn="ctr"/>
                      <a:r>
                        <a:rPr lang="en-US" sz="1400">
                          <a:latin typeface="Calibri Light" panose="020F0302020204030204" pitchFamily="34" charset="0"/>
                          <a:cs typeface="Calibri Light" panose="020F0302020204030204" pitchFamily="34" charset="0"/>
                        </a:rPr>
                        <a:t>Not Compatible with TDS</a:t>
                      </a:r>
                    </a:p>
                  </a:txBody>
                  <a:tcPr anchor="ctr"/>
                </a:tc>
                <a:extLst>
                  <a:ext uri="{0D108BD9-81ED-4DB2-BD59-A6C34878D82A}">
                    <a16:rowId xmlns:a16="http://schemas.microsoft.com/office/drawing/2014/main" val="1469858690"/>
                  </a:ext>
                </a:extLst>
              </a:tr>
              <a:tr h="370840">
                <a:tc>
                  <a:txBody>
                    <a:bodyPr/>
                    <a:lstStyle/>
                    <a:p>
                      <a:pPr marL="0" indent="0" algn="l">
                        <a:buFont typeface="Arial" panose="020B0604020202020204" pitchFamily="34" charset="0"/>
                        <a:buNone/>
                      </a:pPr>
                      <a:r>
                        <a:rPr lang="en-US" sz="1400">
                          <a:latin typeface="Calibri Light" panose="020F0302020204030204" pitchFamily="34" charset="0"/>
                          <a:cs typeface="Calibri Light" panose="020F0302020204030204" pitchFamily="34" charset="0"/>
                        </a:rPr>
                        <a:t>AT needs to be run on an additional computer. The student needs two computers: one for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92E2F67F-C940-AB3A-796A-A04AC8D9D4B9}"/>
              </a:ext>
            </a:extLst>
          </p:cNvPr>
          <p:cNvGraphicFramePr>
            <a:graphicFrameLocks noGrp="1"/>
          </p:cNvGraphicFramePr>
          <p:nvPr/>
        </p:nvGraphicFramePr>
        <p:xfrm>
          <a:off x="256117" y="1972251"/>
          <a:ext cx="2485166" cy="262128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Embedded in TDS</a:t>
                      </a:r>
                      <a:endParaRPr lang="en-US" sz="1400" kern="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400" b="1">
                          <a:latin typeface="Calibri Light" panose="020F0302020204030204" pitchFamily="34" charset="0"/>
                          <a:cs typeface="Calibri Light" panose="020F0302020204030204" pitchFamily="34" charset="0"/>
                        </a:rPr>
                        <a:t>Accessibility Features: </a:t>
                      </a:r>
                      <a:r>
                        <a:rPr lang="en-US" sz="1400">
                          <a:latin typeface="Calibri Light" panose="020F0302020204030204" pitchFamily="34" charset="0"/>
                          <a:cs typeface="Calibri Light" panose="020F0302020204030204" pitchFamily="34" charset="0"/>
                        </a:rPr>
                        <a:t> color contrast, answer masking, line reader, calculator, Item flag/bookmarking, Notepad, Highlighter</a:t>
                      </a:r>
                    </a:p>
                  </a:txBody>
                  <a:tcPr/>
                </a:tc>
                <a:extLst>
                  <a:ext uri="{0D108BD9-81ED-4DB2-BD59-A6C34878D82A}">
                    <a16:rowId xmlns:a16="http://schemas.microsoft.com/office/drawing/2014/main" val="272371200"/>
                  </a:ext>
                </a:extLst>
              </a:tr>
              <a:tr h="370840">
                <a:tc>
                  <a:txBody>
                    <a:bodyPr/>
                    <a:lstStyle/>
                    <a:p>
                      <a:pPr algn="ctr"/>
                      <a:r>
                        <a:rPr lang="en-US" sz="1400" b="1">
                          <a:latin typeface="Calibri Light" panose="020F0302020204030204" pitchFamily="34" charset="0"/>
                          <a:cs typeface="Calibri Light" panose="020F0302020204030204" pitchFamily="34" charset="0"/>
                        </a:rPr>
                        <a:t>Accommodations:</a:t>
                      </a:r>
                    </a:p>
                    <a:p>
                      <a:pPr algn="ctr"/>
                      <a:r>
                        <a:rPr lang="en-US" sz="1400" b="0">
                          <a:latin typeface="Calibri Light" panose="020F0302020204030204" pitchFamily="34" charset="0"/>
                          <a:cs typeface="Calibri Light" panose="020F0302020204030204" pitchFamily="34" charset="0"/>
                        </a:rPr>
                        <a:t>Text-to-speech</a:t>
                      </a:r>
                    </a:p>
                    <a:p>
                      <a:pPr lvl="0" algn="ctr">
                        <a:buNone/>
                      </a:pPr>
                      <a:r>
                        <a:rPr lang="en-US" sz="1400" b="0">
                          <a:latin typeface="Calibri Light" panose="020F0302020204030204" pitchFamily="34" charset="0"/>
                          <a:cs typeface="Calibri Light" panose="020F0302020204030204" pitchFamily="34" charset="0"/>
                        </a:rPr>
                        <a:t>Speech-to-Text*</a:t>
                      </a:r>
                    </a:p>
                    <a:p>
                      <a:pPr lvl="0" algn="ctr">
                        <a:buNone/>
                      </a:pPr>
                      <a:r>
                        <a:rPr lang="en-US" sz="1400" b="0">
                          <a:latin typeface="Calibri Light" panose="020F0302020204030204" pitchFamily="34" charset="0"/>
                          <a:cs typeface="Calibri Light" panose="020F0302020204030204" pitchFamily="34" charset="0"/>
                        </a:rPr>
                        <a:t>Word Prediction*</a:t>
                      </a:r>
                    </a:p>
                  </a:txBody>
                  <a:tcPr/>
                </a:tc>
                <a:extLst>
                  <a:ext uri="{0D108BD9-81ED-4DB2-BD59-A6C34878D82A}">
                    <a16:rowId xmlns:a16="http://schemas.microsoft.com/office/drawing/2014/main" val="1948177509"/>
                  </a:ext>
                </a:extLst>
              </a:tr>
            </a:tbl>
          </a:graphicData>
        </a:graphic>
      </p:graphicFrame>
      <p:graphicFrame>
        <p:nvGraphicFramePr>
          <p:cNvPr id="24" name="Table 21">
            <a:extLst>
              <a:ext uri="{FF2B5EF4-FFF2-40B4-BE49-F238E27FC236}">
                <a16:creationId xmlns:a16="http://schemas.microsoft.com/office/drawing/2014/main" id="{FB3DE9A6-97CF-7F22-4F45-C065E88E9EFD}"/>
              </a:ext>
            </a:extLst>
          </p:cNvPr>
          <p:cNvGraphicFramePr>
            <a:graphicFrameLocks noGrp="1"/>
          </p:cNvGraphicFramePr>
          <p:nvPr/>
        </p:nvGraphicFramePr>
        <p:xfrm>
          <a:off x="2949322" y="1972251"/>
          <a:ext cx="3462654" cy="335280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Compatible with TDS</a:t>
                      </a:r>
                      <a:endParaRPr lang="en-US" sz="1400" kern="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400" b="1">
                          <a:solidFill>
                            <a:schemeClr val="tx1"/>
                          </a:solidFill>
                          <a:latin typeface="Calibri Light" panose="020F0302020204030204" pitchFamily="34" charset="0"/>
                          <a:cs typeface="Calibri Light" panose="020F0302020204030204" pitchFamily="34" charset="0"/>
                        </a:rPr>
                        <a:t>Magnification: </a:t>
                      </a:r>
                      <a:br>
                        <a:rPr lang="en-US" sz="1400" b="1">
                          <a:solidFill>
                            <a:srgbClr val="000000"/>
                          </a:solidFill>
                          <a:latin typeface="Calibri Light" panose="020F0302020204030204" pitchFamily="34" charset="0"/>
                          <a:cs typeface="Calibri Light" panose="020F0302020204030204" pitchFamily="34" charset="0"/>
                        </a:rPr>
                      </a:br>
                      <a:r>
                        <a:rPr lang="en-US" sz="1400" b="0" i="1">
                          <a:solidFill>
                            <a:schemeClr val="tx1"/>
                          </a:solidFill>
                          <a:latin typeface="Calibri Light" panose="020F0302020204030204" pitchFamily="34" charset="0"/>
                          <a:cs typeface="Calibri Light" panose="020F0302020204030204" pitchFamily="34" charset="0"/>
                        </a:rPr>
                        <a:t>Embedded tools are recommended but external magnification devices are compatible.</a:t>
                      </a:r>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72371200"/>
                  </a:ext>
                </a:extLst>
              </a:tr>
              <a:tr h="370840">
                <a:tc>
                  <a:txBody>
                    <a:bodyPr/>
                    <a:lstStyle/>
                    <a:p>
                      <a:pPr algn="ctr"/>
                      <a:r>
                        <a:rPr lang="en-US" sz="1400" b="1">
                          <a:solidFill>
                            <a:schemeClr val="tx1"/>
                          </a:solidFill>
                          <a:latin typeface="Calibri Light" panose="020F0302020204030204" pitchFamily="34" charset="0"/>
                          <a:cs typeface="Calibri Light" panose="020F0302020204030204" pitchFamily="34" charset="0"/>
                        </a:rPr>
                        <a:t>Accommodations: </a:t>
                      </a:r>
                      <a:endParaRPr lang="en-US" sz="1400">
                        <a:solidFill>
                          <a:schemeClr val="tx1"/>
                        </a:solidFill>
                        <a:latin typeface="Calibri Light" panose="020F0302020204030204" pitchFamily="34" charset="0"/>
                        <a:cs typeface="Calibri Light" panose="020F0302020204030204" pitchFamily="34" charset="0"/>
                      </a:endParaRPr>
                    </a:p>
                    <a:p>
                      <a:pPr algn="ctr"/>
                      <a:r>
                        <a:rPr lang="en-US" sz="1400" b="0">
                          <a:solidFill>
                            <a:schemeClr val="tx1"/>
                          </a:solidFill>
                          <a:latin typeface="Calibri Light" panose="020F0302020204030204" pitchFamily="34" charset="0"/>
                          <a:cs typeface="Calibri Light" panose="020F0302020204030204" pitchFamily="34" charset="0"/>
                        </a:rPr>
                        <a:t>Screen Readers</a:t>
                      </a:r>
                    </a:p>
                    <a:p>
                      <a:pPr lvl="0" algn="ctr">
                        <a:buNone/>
                      </a:pPr>
                      <a:r>
                        <a:rPr lang="en-US" sz="1400" b="0">
                          <a:solidFill>
                            <a:schemeClr val="tx1"/>
                          </a:solidFill>
                          <a:latin typeface="Calibri Light" panose="020F0302020204030204" pitchFamily="34" charset="0"/>
                          <a:cs typeface="Calibri Light" panose="020F0302020204030204" pitchFamily="34" charset="0"/>
                        </a:rPr>
                        <a:t>Speech-to-text*</a:t>
                      </a:r>
                      <a:endParaRPr lang="en-US">
                        <a:latin typeface="Calibri Light" panose="020F0302020204030204" pitchFamily="34" charset="0"/>
                        <a:cs typeface="Calibri Light" panose="020F0302020204030204" pitchFamily="34" charset="0"/>
                      </a:endParaRPr>
                    </a:p>
                    <a:p>
                      <a:pPr lvl="0" algn="ctr">
                        <a:buNone/>
                      </a:pPr>
                      <a:r>
                        <a:rPr lang="en-US" sz="1400" b="0">
                          <a:solidFill>
                            <a:schemeClr val="tx1"/>
                          </a:solidFill>
                          <a:latin typeface="Calibri Light" panose="020F0302020204030204" pitchFamily="34" charset="0"/>
                          <a:cs typeface="Calibri Light" panose="020F0302020204030204" pitchFamily="34" charset="0"/>
                        </a:rPr>
                        <a:t>Word Prediction*</a:t>
                      </a:r>
                    </a:p>
                    <a:p>
                      <a:pPr lvl="0" algn="ctr">
                        <a:buNone/>
                      </a:pPr>
                      <a:r>
                        <a:rPr lang="en-US" sz="1400" b="0">
                          <a:solidFill>
                            <a:srgbClr val="000000"/>
                          </a:solidFill>
                          <a:latin typeface="Calibri Light" panose="020F0302020204030204" pitchFamily="34" charset="0"/>
                          <a:cs typeface="Calibri Light" panose="020F0302020204030204" pitchFamily="34" charset="0"/>
                        </a:rPr>
                        <a:t>Braille Embossers*</a:t>
                      </a:r>
                    </a:p>
                    <a:p>
                      <a:pPr lvl="0" algn="ctr">
                        <a:buNone/>
                      </a:pPr>
                      <a:r>
                        <a:rPr lang="en-US" sz="1400" b="0">
                          <a:solidFill>
                            <a:srgbClr val="000000"/>
                          </a:solidFill>
                          <a:latin typeface="Calibri Light" panose="020F0302020204030204" pitchFamily="34" charset="0"/>
                          <a:cs typeface="Calibri Light" panose="020F0302020204030204" pitchFamily="34" charset="0"/>
                        </a:rPr>
                        <a:t>Refreshable Braille Displays</a:t>
                      </a:r>
                    </a:p>
                  </a:txBody>
                  <a:tcPr/>
                </a:tc>
                <a:extLst>
                  <a:ext uri="{0D108BD9-81ED-4DB2-BD59-A6C34878D82A}">
                    <a16:rowId xmlns:a16="http://schemas.microsoft.com/office/drawing/2014/main" val="1948177509"/>
                  </a:ext>
                </a:extLst>
              </a:tr>
              <a:tr h="370839">
                <a:tc>
                  <a:txBody>
                    <a:bodyPr/>
                    <a:lstStyle/>
                    <a:p>
                      <a:pPr lvl="0" algn="ctr">
                        <a:buNone/>
                      </a:pPr>
                      <a:r>
                        <a:rPr lang="en-US" sz="1400" b="1" i="0" u="none" strike="noStrike" noProof="0">
                          <a:solidFill>
                            <a:schemeClr val="tx1"/>
                          </a:solidFill>
                          <a:latin typeface="Calibri Light" panose="020F0302020204030204" pitchFamily="34" charset="0"/>
                          <a:cs typeface="Calibri Light" panose="020F0302020204030204" pitchFamily="34" charset="0"/>
                        </a:rPr>
                        <a:t>Hardware-based Technology: </a:t>
                      </a:r>
                      <a:endParaRPr lang="en-US">
                        <a:latin typeface="Calibri Light" panose="020F0302020204030204" pitchFamily="34" charset="0"/>
                        <a:cs typeface="Calibri Light" panose="020F0302020204030204" pitchFamily="34" charset="0"/>
                      </a:endParaRPr>
                    </a:p>
                    <a:p>
                      <a:pPr lvl="0" algn="ctr">
                        <a:buNone/>
                      </a:pPr>
                      <a:r>
                        <a:rPr lang="en-US" sz="1400" b="0" i="0" u="none" strike="noStrike" noProof="0">
                          <a:solidFill>
                            <a:schemeClr val="tx1"/>
                          </a:solidFill>
                          <a:latin typeface="Calibri Light" panose="020F0302020204030204" pitchFamily="34" charset="0"/>
                          <a:cs typeface="Calibri Light" panose="020F0302020204030204" pitchFamily="34" charset="0"/>
                        </a:rPr>
                        <a:t>alternate keyboards, mouse, etc.</a:t>
                      </a:r>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05381126"/>
                  </a:ext>
                </a:extLst>
              </a:tr>
            </a:tbl>
          </a:graphicData>
        </a:graphic>
      </p:graphicFrame>
      <p:graphicFrame>
        <p:nvGraphicFramePr>
          <p:cNvPr id="25" name="Table 21">
            <a:extLst>
              <a:ext uri="{FF2B5EF4-FFF2-40B4-BE49-F238E27FC236}">
                <a16:creationId xmlns:a16="http://schemas.microsoft.com/office/drawing/2014/main" id="{292CEDCC-A307-F454-3E1F-F69E6FAFA3D2}"/>
              </a:ext>
            </a:extLst>
          </p:cNvPr>
          <p:cNvGraphicFramePr>
            <a:graphicFrameLocks noGrp="1"/>
          </p:cNvGraphicFramePr>
          <p:nvPr/>
        </p:nvGraphicFramePr>
        <p:xfrm>
          <a:off x="6526246" y="2014300"/>
          <a:ext cx="2591308" cy="88900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4984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1:</a:t>
                      </a:r>
                    </a:p>
                  </a:txBody>
                  <a:tcPr/>
                </a:tc>
                <a:extLst>
                  <a:ext uri="{0D108BD9-81ED-4DB2-BD59-A6C34878D82A}">
                    <a16:rowId xmlns:a16="http://schemas.microsoft.com/office/drawing/2014/main" val="2108273728"/>
                  </a:ext>
                </a:extLst>
              </a:tr>
              <a:tr h="390541">
                <a:tc>
                  <a:txBody>
                    <a:bodyPr/>
                    <a:lstStyle/>
                    <a:p>
                      <a:pPr algn="ctr"/>
                      <a:r>
                        <a:rPr lang="en-US" sz="1400">
                          <a:latin typeface="Calibri Light" panose="020F0302020204030204" pitchFamily="34" charset="0"/>
                          <a:cs typeface="Calibri Light" panose="020F0302020204030204" pitchFamily="34" charset="0"/>
                        </a:rPr>
                        <a:t>Test Delivery System</a:t>
                      </a: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BF4A9317-DE7A-4A0B-02F3-446EDE3CF9FA}"/>
              </a:ext>
            </a:extLst>
          </p:cNvPr>
          <p:cNvGraphicFramePr>
            <a:graphicFrameLocks noGrp="1"/>
          </p:cNvGraphicFramePr>
          <p:nvPr/>
        </p:nvGraphicFramePr>
        <p:xfrm>
          <a:off x="9230305" y="2019380"/>
          <a:ext cx="2591308" cy="176784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Assistive Technology</a:t>
                      </a:r>
                    </a:p>
                  </a:txBody>
                  <a:tcPr/>
                </a:tc>
                <a:extLst>
                  <a:ext uri="{0D108BD9-81ED-4DB2-BD59-A6C34878D82A}">
                    <a16:rowId xmlns:a16="http://schemas.microsoft.com/office/drawing/2014/main" val="2108273728"/>
                  </a:ext>
                </a:extLst>
              </a:tr>
              <a:tr h="370840">
                <a:tc>
                  <a:txBody>
                    <a:bodyPr/>
                    <a:lstStyle/>
                    <a:p>
                      <a:pPr algn="ctr"/>
                      <a:r>
                        <a:rPr lang="en-US" sz="1400">
                          <a:latin typeface="Calibri Light" panose="020F0302020204030204" pitchFamily="34" charset="0"/>
                          <a:cs typeface="Calibri Light" panose="020F0302020204030204" pitchFamily="34" charset="0"/>
                        </a:rPr>
                        <a:t>Chrome and web extensions other than </a:t>
                      </a:r>
                      <a:r>
                        <a:rPr lang="en-US" sz="1400" err="1">
                          <a:latin typeface="Calibri Light" panose="020F0302020204030204" pitchFamily="34" charset="0"/>
                          <a:cs typeface="Calibri Light" panose="020F0302020204030204" pitchFamily="34" charset="0"/>
                        </a:rPr>
                        <a:t>Co:Writer</a:t>
                      </a:r>
                      <a:r>
                        <a:rPr lang="en-US" sz="1400">
                          <a:latin typeface="Calibri Light" panose="020F0302020204030204" pitchFamily="34" charset="0"/>
                          <a:cs typeface="Calibri Light" panose="020F0302020204030204" pitchFamily="34" charset="0"/>
                        </a:rPr>
                        <a:t> Universal* and </a:t>
                      </a:r>
                      <a:r>
                        <a:rPr lang="en-US" sz="1400" err="1">
                          <a:latin typeface="Calibri Light" panose="020F0302020204030204" pitchFamily="34" charset="0"/>
                          <a:cs typeface="Calibri Light" panose="020F0302020204030204" pitchFamily="34" charset="0"/>
                        </a:rPr>
                        <a:t>Read&amp;Write</a:t>
                      </a:r>
                      <a:r>
                        <a:rPr lang="en-US" sz="1400">
                          <a:latin typeface="Calibri Light" panose="020F0302020204030204" pitchFamily="34" charset="0"/>
                          <a:cs typeface="Calibri Light" panose="020F0302020204030204" pitchFamily="34" charset="0"/>
                        </a:rPr>
                        <a:t>*</a:t>
                      </a:r>
                    </a:p>
                  </a:txBody>
                  <a:tcPr/>
                </a:tc>
                <a:extLst>
                  <a:ext uri="{0D108BD9-81ED-4DB2-BD59-A6C34878D82A}">
                    <a16:rowId xmlns:a16="http://schemas.microsoft.com/office/drawing/2014/main" val="272371200"/>
                  </a:ext>
                </a:extLst>
              </a:tr>
              <a:tr h="370840">
                <a:tc>
                  <a:txBody>
                    <a:bodyPr/>
                    <a:lstStyle/>
                    <a:p>
                      <a:pPr algn="ctr"/>
                      <a:r>
                        <a:rPr lang="en-US" sz="1400" b="0">
                          <a:solidFill>
                            <a:schemeClr val="tx1"/>
                          </a:solidFill>
                          <a:latin typeface="Calibri Light" panose="020F0302020204030204" pitchFamily="34" charset="0"/>
                          <a:cs typeface="Calibri Light" panose="020F0302020204030204" pitchFamily="34" charset="0"/>
                        </a:rPr>
                        <a:t>Other AT that is not listed in guidelines document</a:t>
                      </a:r>
                    </a:p>
                  </a:txBody>
                  <a:tcPr/>
                </a:tc>
                <a:extLst>
                  <a:ext uri="{0D108BD9-81ED-4DB2-BD59-A6C34878D82A}">
                    <a16:rowId xmlns:a16="http://schemas.microsoft.com/office/drawing/2014/main" val="1948177509"/>
                  </a:ext>
                </a:extLst>
              </a:tr>
            </a:tbl>
          </a:graphicData>
        </a:graphic>
      </p:graphicFrame>
      <p:sp>
        <p:nvSpPr>
          <p:cNvPr id="3" name="TextBox 2">
            <a:extLst>
              <a:ext uri="{FF2B5EF4-FFF2-40B4-BE49-F238E27FC236}">
                <a16:creationId xmlns:a16="http://schemas.microsoft.com/office/drawing/2014/main" id="{720B172B-1E4F-14B3-115D-A7712B16595E}"/>
              </a:ext>
            </a:extLst>
          </p:cNvPr>
          <p:cNvSpPr txBox="1"/>
          <p:nvPr/>
        </p:nvSpPr>
        <p:spPr>
          <a:xfrm>
            <a:off x="7000067" y="5140271"/>
            <a:ext cx="4817389" cy="830997"/>
          </a:xfrm>
          <a:prstGeom prst="rect">
            <a:avLst/>
          </a:prstGeom>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a:ea typeface="+mn-ea"/>
                <a:cs typeface="Arial"/>
              </a:rPr>
              <a:t>*</a:t>
            </a:r>
            <a:r>
              <a:rPr kumimoji="0" lang="en-US" sz="1200" b="0" i="1" u="none" strike="noStrike" kern="1200" cap="none" spc="0" normalizeH="0" baseline="0" noProof="0">
                <a:ln>
                  <a:noFill/>
                </a:ln>
                <a:solidFill>
                  <a:srgbClr val="000000"/>
                </a:solidFill>
                <a:effectLst/>
                <a:uLnTx/>
                <a:uFillTx/>
                <a:latin typeface="Arial"/>
                <a:ea typeface="+mn-ea"/>
                <a:cs typeface="Arial"/>
              </a:rPr>
              <a:t>NGSA does not include short answer or essay items. Even though a student may have these accommodations in their IEP, they may not need them for this assessment unless they are using them for note taking or recording their responses.</a:t>
            </a:r>
            <a:endParaRPr kumimoji="0" lang="en-US" sz="1200" b="0" i="0" u="none" strike="noStrike" kern="1200" cap="none" spc="0" normalizeH="0" baseline="0" noProof="0">
              <a:ln>
                <a:noFill/>
              </a:ln>
              <a:solidFill>
                <a:srgbClr val="000000"/>
              </a:solidFill>
              <a:effectLst/>
              <a:uLnTx/>
              <a:uFillTx/>
              <a:latin typeface="Arial"/>
              <a:ea typeface="+mn-ea"/>
              <a:cs typeface="Arial"/>
            </a:endParaRPr>
          </a:p>
        </p:txBody>
      </p:sp>
      <p:sp>
        <p:nvSpPr>
          <p:cNvPr id="7" name="TextBox 6">
            <a:extLst>
              <a:ext uri="{FF2B5EF4-FFF2-40B4-BE49-F238E27FC236}">
                <a16:creationId xmlns:a16="http://schemas.microsoft.com/office/drawing/2014/main" id="{3FA026CF-34AA-DC68-FB44-DB1203C602D7}"/>
              </a:ext>
            </a:extLst>
          </p:cNvPr>
          <p:cNvSpPr txBox="1"/>
          <p:nvPr/>
        </p:nvSpPr>
        <p:spPr>
          <a:xfrm>
            <a:off x="309965" y="5721457"/>
            <a:ext cx="818827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Light" panose="020F0302020204030204" pitchFamily="34" charset="0"/>
                <a:ea typeface="+mn-lt"/>
                <a:cs typeface="Calibri Light" panose="020F0302020204030204" pitchFamily="34" charset="0"/>
              </a:rPr>
              <a:t>NGSA Technology Guide: </a:t>
            </a:r>
            <a:r>
              <a:rPr kumimoji="0" lang="en-US" sz="1400" b="0" i="0" u="none" strike="noStrike" kern="1200" cap="none" spc="0" normalizeH="0" baseline="0" noProof="0">
                <a:ln>
                  <a:noFill/>
                </a:ln>
                <a:solidFill>
                  <a:srgbClr val="000000"/>
                </a:solidFill>
                <a:effectLst/>
                <a:uLnTx/>
                <a:uFillTx/>
                <a:latin typeface="Calibri Light" panose="020F0302020204030204" pitchFamily="34" charset="0"/>
                <a:ea typeface="+mn-lt"/>
                <a:cs typeface="Calibri Light" panose="020F0302020204030204" pitchFamily="34" charset="0"/>
              </a:rPr>
              <a:t>https://ri.portal.cambiumast.com/coordinators.html</a:t>
            </a:r>
          </a:p>
        </p:txBody>
      </p:sp>
    </p:spTree>
    <p:extLst>
      <p:ext uri="{BB962C8B-B14F-4D97-AF65-F5344CB8AC3E}">
        <p14:creationId xmlns:p14="http://schemas.microsoft.com/office/powerpoint/2010/main" val="629628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A10D-A886-7AF4-451A-00383FEE481B}"/>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Test Security</a:t>
            </a:r>
          </a:p>
          <a:p>
            <a:endParaRPr lang="en-US"/>
          </a:p>
        </p:txBody>
      </p:sp>
      <p:sp>
        <p:nvSpPr>
          <p:cNvPr id="3" name="Text Placeholder 2">
            <a:extLst>
              <a:ext uri="{FF2B5EF4-FFF2-40B4-BE49-F238E27FC236}">
                <a16:creationId xmlns:a16="http://schemas.microsoft.com/office/drawing/2014/main" id="{EF01284F-AA4E-1846-56F4-2F3EF0277E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85819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5973-5EEE-8679-5079-3DCBD4695165}"/>
              </a:ext>
            </a:extLst>
          </p:cNvPr>
          <p:cNvSpPr>
            <a:spLocks noGrp="1"/>
          </p:cNvSpPr>
          <p:nvPr>
            <p:ph type="title"/>
          </p:nvPr>
        </p:nvSpPr>
        <p:spPr>
          <a:xfrm>
            <a:off x="279816" y="85415"/>
            <a:ext cx="11907186" cy="701731"/>
          </a:xfrm>
          <a:ln>
            <a:solidFill>
              <a:schemeClr val="bg1"/>
            </a:solidFill>
          </a:ln>
        </p:spPr>
        <p:txBody>
          <a:bodyPr/>
          <a:lstStyle/>
          <a:p>
            <a:r>
              <a:rPr lang="en-US" b="1">
                <a:latin typeface="Calibri Light"/>
              </a:rPr>
              <a:t>Rhode Island State Assessment Program </a:t>
            </a:r>
          </a:p>
          <a:p>
            <a:endParaRPr lang="en-US"/>
          </a:p>
        </p:txBody>
      </p:sp>
      <p:sp>
        <p:nvSpPr>
          <p:cNvPr id="3" name="Slide Number Placeholder 2">
            <a:extLst>
              <a:ext uri="{FF2B5EF4-FFF2-40B4-BE49-F238E27FC236}">
                <a16:creationId xmlns:a16="http://schemas.microsoft.com/office/drawing/2014/main" id="{53410DEA-6784-DBE7-C4D1-62B61BB8EE07}"/>
              </a:ext>
            </a:extLst>
          </p:cNvPr>
          <p:cNvSpPr>
            <a:spLocks noGrp="1"/>
          </p:cNvSpPr>
          <p:nvPr>
            <p:ph type="sldNum" idx="12"/>
          </p:nvPr>
        </p:nvSpPr>
        <p:spPr/>
        <p:txBody>
          <a:bodyPr/>
          <a:lstStyle/>
          <a:p>
            <a:fld id="{C4123639-1C2D-46FA-AA18-EAECCABC5660}" type="slidenum">
              <a:rPr lang="en-US" smtClean="0"/>
              <a:t>3</a:t>
            </a:fld>
            <a:endParaRPr lang="en-US"/>
          </a:p>
        </p:txBody>
      </p:sp>
      <p:sp>
        <p:nvSpPr>
          <p:cNvPr id="7" name="Content Placeholder 5">
            <a:extLst>
              <a:ext uri="{FF2B5EF4-FFF2-40B4-BE49-F238E27FC236}">
                <a16:creationId xmlns:a16="http://schemas.microsoft.com/office/drawing/2014/main" id="{F14A99D9-8434-E182-C294-4F538EB64682}"/>
              </a:ext>
            </a:extLst>
          </p:cNvPr>
          <p:cNvSpPr txBox="1">
            <a:spLocks/>
          </p:cNvSpPr>
          <p:nvPr/>
        </p:nvSpPr>
        <p:spPr>
          <a:xfrm>
            <a:off x="333532" y="6549857"/>
            <a:ext cx="12051675" cy="402600"/>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a:r>
              <a:rPr lang="en-US" sz="1600" i="1" kern="0"/>
              <a:t>This table displays all tests by grade level and content area that are included in the Rhode Island State Assessment Program (RISAP).</a:t>
            </a:r>
          </a:p>
        </p:txBody>
      </p:sp>
      <p:graphicFrame>
        <p:nvGraphicFramePr>
          <p:cNvPr id="9" name="Table 8">
            <a:extLst>
              <a:ext uri="{FF2B5EF4-FFF2-40B4-BE49-F238E27FC236}">
                <a16:creationId xmlns:a16="http://schemas.microsoft.com/office/drawing/2014/main" id="{15AACCAB-2304-A063-ED95-B27FD01F1606}"/>
              </a:ext>
            </a:extLst>
          </p:cNvPr>
          <p:cNvGraphicFramePr>
            <a:graphicFrameLocks noGrp="1"/>
          </p:cNvGraphicFramePr>
          <p:nvPr/>
        </p:nvGraphicFramePr>
        <p:xfrm>
          <a:off x="657609" y="1437186"/>
          <a:ext cx="10712098" cy="4609800"/>
        </p:xfrm>
        <a:graphic>
          <a:graphicData uri="http://schemas.openxmlformats.org/drawingml/2006/table">
            <a:tbl>
              <a:tblPr firstRow="1" firstCol="1" bandRow="1">
                <a:tableStyleId>{5C22544A-7EE6-4342-B048-85BDC9FD1C3A}</a:tableStyleId>
              </a:tblPr>
              <a:tblGrid>
                <a:gridCol w="1265533">
                  <a:extLst>
                    <a:ext uri="{9D8B030D-6E8A-4147-A177-3AD203B41FA5}">
                      <a16:colId xmlns:a16="http://schemas.microsoft.com/office/drawing/2014/main" val="4068369393"/>
                    </a:ext>
                  </a:extLst>
                </a:gridCol>
                <a:gridCol w="1387960">
                  <a:extLst>
                    <a:ext uri="{9D8B030D-6E8A-4147-A177-3AD203B41FA5}">
                      <a16:colId xmlns:a16="http://schemas.microsoft.com/office/drawing/2014/main" val="3455483891"/>
                    </a:ext>
                  </a:extLst>
                </a:gridCol>
                <a:gridCol w="1400807">
                  <a:extLst>
                    <a:ext uri="{9D8B030D-6E8A-4147-A177-3AD203B41FA5}">
                      <a16:colId xmlns:a16="http://schemas.microsoft.com/office/drawing/2014/main" val="3402913108"/>
                    </a:ext>
                  </a:extLst>
                </a:gridCol>
                <a:gridCol w="848759">
                  <a:extLst>
                    <a:ext uri="{9D8B030D-6E8A-4147-A177-3AD203B41FA5}">
                      <a16:colId xmlns:a16="http://schemas.microsoft.com/office/drawing/2014/main" val="2927915335"/>
                    </a:ext>
                  </a:extLst>
                </a:gridCol>
                <a:gridCol w="848759">
                  <a:extLst>
                    <a:ext uri="{9D8B030D-6E8A-4147-A177-3AD203B41FA5}">
                      <a16:colId xmlns:a16="http://schemas.microsoft.com/office/drawing/2014/main" val="3478594335"/>
                    </a:ext>
                  </a:extLst>
                </a:gridCol>
                <a:gridCol w="956402">
                  <a:extLst>
                    <a:ext uri="{9D8B030D-6E8A-4147-A177-3AD203B41FA5}">
                      <a16:colId xmlns:a16="http://schemas.microsoft.com/office/drawing/2014/main" val="1382147836"/>
                    </a:ext>
                  </a:extLst>
                </a:gridCol>
                <a:gridCol w="956402">
                  <a:extLst>
                    <a:ext uri="{9D8B030D-6E8A-4147-A177-3AD203B41FA5}">
                      <a16:colId xmlns:a16="http://schemas.microsoft.com/office/drawing/2014/main" val="1164925997"/>
                    </a:ext>
                  </a:extLst>
                </a:gridCol>
                <a:gridCol w="956402">
                  <a:extLst>
                    <a:ext uri="{9D8B030D-6E8A-4147-A177-3AD203B41FA5}">
                      <a16:colId xmlns:a16="http://schemas.microsoft.com/office/drawing/2014/main" val="2532675916"/>
                    </a:ext>
                  </a:extLst>
                </a:gridCol>
                <a:gridCol w="956402">
                  <a:extLst>
                    <a:ext uri="{9D8B030D-6E8A-4147-A177-3AD203B41FA5}">
                      <a16:colId xmlns:a16="http://schemas.microsoft.com/office/drawing/2014/main" val="1674599626"/>
                    </a:ext>
                  </a:extLst>
                </a:gridCol>
                <a:gridCol w="1134672">
                  <a:extLst>
                    <a:ext uri="{9D8B030D-6E8A-4147-A177-3AD203B41FA5}">
                      <a16:colId xmlns:a16="http://schemas.microsoft.com/office/drawing/2014/main" val="1009680692"/>
                    </a:ext>
                  </a:extLst>
                </a:gridCol>
              </a:tblGrid>
              <a:tr h="280930">
                <a:tc gridSpan="2">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500"/>
                        </a:spcBef>
                        <a:spcAft>
                          <a:spcPts val="0"/>
                        </a:spcAft>
                      </a:pPr>
                      <a:r>
                        <a:rPr lang="en-US" sz="1100">
                          <a:effectLst/>
                          <a:latin typeface="Libre Franklin"/>
                        </a:rPr>
                        <a:t>Alternate Assessments</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929471"/>
                  </a:ext>
                </a:extLst>
              </a:tr>
              <a:tr h="804482">
                <a:tc>
                  <a:txBody>
                    <a:bodyPr/>
                    <a:lstStyle/>
                    <a:p>
                      <a:pPr marL="0" marR="0" algn="ctr">
                        <a:lnSpc>
                          <a:spcPct val="115000"/>
                        </a:lnSpc>
                        <a:spcBef>
                          <a:spcPts val="500"/>
                        </a:spcBef>
                        <a:spcAft>
                          <a:spcPts val="0"/>
                        </a:spcAft>
                      </a:pPr>
                      <a:endParaRPr lang="en-US" sz="105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ACCESS 2.0</a:t>
                      </a:r>
                      <a:r>
                        <a:rPr lang="en-US" sz="1050" b="1" baseline="0">
                          <a:effectLst/>
                          <a:latin typeface="Libre Franklin"/>
                        </a:rPr>
                        <a:t> </a:t>
                      </a:r>
                      <a:r>
                        <a:rPr lang="en-US" sz="1050" b="1">
                          <a:effectLst/>
                          <a:latin typeface="Libre Franklin"/>
                        </a:rPr>
                        <a:t>for ELs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Alternate ACCESS for</a:t>
                      </a:r>
                      <a:r>
                        <a:rPr lang="en-US" sz="1050" b="1" baseline="0">
                          <a:effectLst/>
                          <a:latin typeface="Libre Franklin"/>
                        </a:rPr>
                        <a:t> </a:t>
                      </a:r>
                      <a:r>
                        <a:rPr lang="en-US" sz="1050" b="1">
                          <a:effectLst/>
                          <a:latin typeface="Libre Franklin"/>
                        </a:rPr>
                        <a:t>ELs</a:t>
                      </a:r>
                    </a:p>
                    <a:p>
                      <a:pPr marL="0" marR="0" lvl="0" indent="0" algn="ctr" defTabSz="914400" rtl="0" eaLnBrk="1" fontAlgn="auto" latinLnBrk="0" hangingPunct="1">
                        <a:lnSpc>
                          <a:spcPct val="115000"/>
                        </a:lnSpc>
                        <a:spcBef>
                          <a:spcPts val="500"/>
                        </a:spcBef>
                        <a:spcAft>
                          <a:spcPts val="0"/>
                        </a:spcAft>
                        <a:buClrTx/>
                        <a:buSzTx/>
                        <a:buFontTx/>
                        <a:buNone/>
                        <a:tabLst/>
                        <a:defRPr/>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NAEP</a:t>
                      </a:r>
                      <a:endParaRPr lang="en-US" sz="1050" b="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300"/>
                        </a:spcBef>
                        <a:spcAft>
                          <a:spcPts val="300"/>
                        </a:spcAft>
                      </a:pPr>
                      <a:r>
                        <a:rPr lang="en-US" sz="1050" b="1">
                          <a:effectLst/>
                          <a:latin typeface="Libre Franklin"/>
                        </a:rPr>
                        <a:t>NGSA</a:t>
                      </a:r>
                    </a:p>
                    <a:p>
                      <a:pPr marL="0" marR="0" algn="ctr">
                        <a:lnSpc>
                          <a:spcPct val="100000"/>
                        </a:lnSpc>
                        <a:spcBef>
                          <a:spcPts val="300"/>
                        </a:spcBef>
                        <a:spcAft>
                          <a:spcPts val="30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RICAS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PSAT</a:t>
                      </a:r>
                      <a:r>
                        <a:rPr lang="en-US" sz="1050" b="1" baseline="30000">
                          <a:effectLst/>
                          <a:latin typeface="Libre Franklin"/>
                        </a:rPr>
                        <a:t>TM</a:t>
                      </a:r>
                      <a:r>
                        <a:rPr lang="en-US" sz="1050" b="1">
                          <a:effectLst/>
                          <a:latin typeface="Libre Franklin"/>
                        </a:rPr>
                        <a:t>10</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SAT® School Day</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762549"/>
                  </a:ext>
                </a:extLst>
              </a:tr>
              <a:tr h="306468">
                <a:tc>
                  <a:txBody>
                    <a:bodyPr/>
                    <a:lstStyle/>
                    <a:p>
                      <a:pPr marL="0" marR="0" algn="ctr">
                        <a:lnSpc>
                          <a:spcPct val="115000"/>
                        </a:lnSpc>
                        <a:spcBef>
                          <a:spcPts val="500"/>
                        </a:spcBef>
                        <a:spcAft>
                          <a:spcPts val="0"/>
                        </a:spcAft>
                      </a:pPr>
                      <a:r>
                        <a:rPr lang="en-US" sz="1100">
                          <a:effectLst/>
                          <a:latin typeface="Libre Franklin"/>
                        </a:rPr>
                        <a:t>Kindergarten</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K</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ea typeface="Times New Roman" panose="02020603050405020304" pitchFamily="18" charset="0"/>
                          <a:cs typeface="Times New Roman"/>
                        </a:rPr>
                        <a:t>K</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35357322"/>
                  </a:ext>
                </a:extLst>
              </a:tr>
              <a:tr h="268160">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51920590"/>
                  </a:ext>
                </a:extLst>
              </a:tr>
              <a:tr h="268160">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38269206"/>
                  </a:ext>
                </a:extLst>
              </a:tr>
              <a:tr h="268160">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81611825"/>
                  </a:ext>
                </a:extLst>
              </a:tr>
              <a:tr h="268160">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1056518"/>
                  </a:ext>
                </a:extLst>
              </a:tr>
              <a:tr h="268160">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41925386"/>
                  </a:ext>
                </a:extLst>
              </a:tr>
              <a:tr h="268160">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3348637"/>
                  </a:ext>
                </a:extLst>
              </a:tr>
              <a:tr h="268160">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57625834"/>
                  </a:ext>
                </a:extLst>
              </a:tr>
              <a:tr h="268160">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91773487"/>
                  </a:ext>
                </a:extLst>
              </a:tr>
              <a:tr h="268160">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16413762"/>
                  </a:ext>
                </a:extLst>
              </a:tr>
              <a:tr h="268160">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12489964"/>
                  </a:ext>
                </a:extLst>
              </a:tr>
              <a:tr h="268160">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726066"/>
                  </a:ext>
                </a:extLst>
              </a:tr>
              <a:tr h="268160">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kern="1200">
                        <a:solidFill>
                          <a:schemeClr val="dk1"/>
                        </a:solidFill>
                        <a:effectLst/>
                        <a:highlight>
                          <a:srgbClr val="008000"/>
                        </a:highligh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2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73828529"/>
                  </a:ext>
                </a:extLst>
              </a:tr>
            </a:tbl>
          </a:graphicData>
        </a:graphic>
      </p:graphicFrame>
      <p:sp>
        <p:nvSpPr>
          <p:cNvPr id="10" name="Oval 9">
            <a:extLst>
              <a:ext uri="{FF2B5EF4-FFF2-40B4-BE49-F238E27FC236}">
                <a16:creationId xmlns:a16="http://schemas.microsoft.com/office/drawing/2014/main" id="{CC0114B5-1036-D7B5-2C17-99200018789E}"/>
              </a:ext>
            </a:extLst>
          </p:cNvPr>
          <p:cNvSpPr/>
          <p:nvPr/>
        </p:nvSpPr>
        <p:spPr>
          <a:xfrm>
            <a:off x="8232435" y="1394229"/>
            <a:ext cx="1098248" cy="477186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F87CEF3-97E9-DCEE-BA59-1ECAFAFF421B}"/>
              </a:ext>
            </a:extLst>
          </p:cNvPr>
          <p:cNvSpPr/>
          <p:nvPr/>
        </p:nvSpPr>
        <p:spPr>
          <a:xfrm>
            <a:off x="7268430" y="1394229"/>
            <a:ext cx="1093146" cy="477186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5873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D8BBD-9AF7-6D5F-1656-ABF5F83443E6}"/>
              </a:ext>
            </a:extLst>
          </p:cNvPr>
          <p:cNvSpPr>
            <a:spLocks noGrp="1"/>
          </p:cNvSpPr>
          <p:nvPr>
            <p:ph type="title"/>
          </p:nvPr>
        </p:nvSpPr>
        <p:spPr>
          <a:xfrm>
            <a:off x="304800" y="284036"/>
            <a:ext cx="11582400" cy="525589"/>
          </a:xfrm>
        </p:spPr>
        <p:txBody>
          <a:bodyPr/>
          <a:lstStyle/>
          <a:p>
            <a:r>
              <a:rPr lang="en-US" sz="3600">
                <a:latin typeface="Calibri Light" panose="020F0302020204030204" pitchFamily="34" charset="0"/>
                <a:cs typeface="Calibri Light" panose="020F0302020204030204" pitchFamily="34" charset="0"/>
              </a:rPr>
              <a:t>Tasks for Ensuring Test Security and Avoiding Irregularities</a:t>
            </a:r>
            <a:br>
              <a:rPr lang="en-US" sz="2800"/>
            </a:br>
            <a:r>
              <a:rPr lang="en-US" sz="2800"/>
              <a:t>             </a:t>
            </a:r>
            <a:r>
              <a:rPr lang="en-US" sz="1600" i="1">
                <a:solidFill>
                  <a:schemeClr val="accent2"/>
                </a:solidFill>
                <a:latin typeface="Corbel"/>
              </a:rPr>
              <a:t>RISAP Test Coordinator Handbook, page 13</a:t>
            </a:r>
            <a:r>
              <a:rPr lang="en-US" sz="1600">
                <a:solidFill>
                  <a:schemeClr val="accent2"/>
                </a:solidFill>
                <a:latin typeface="Corbel"/>
              </a:rPr>
              <a:t>​</a:t>
            </a:r>
            <a:endParaRPr lang="en-US" sz="1600"/>
          </a:p>
          <a:p>
            <a:endParaRPr lang="en-US" sz="2800"/>
          </a:p>
        </p:txBody>
      </p:sp>
      <p:sp>
        <p:nvSpPr>
          <p:cNvPr id="3" name="Slide Number Placeholder 2">
            <a:extLst>
              <a:ext uri="{FF2B5EF4-FFF2-40B4-BE49-F238E27FC236}">
                <a16:creationId xmlns:a16="http://schemas.microsoft.com/office/drawing/2014/main" id="{AAFEB353-E330-140A-4CC1-475DA75088B0}"/>
              </a:ext>
            </a:extLst>
          </p:cNvPr>
          <p:cNvSpPr>
            <a:spLocks noGrp="1"/>
          </p:cNvSpPr>
          <p:nvPr>
            <p:ph type="sldNum" idx="12"/>
          </p:nvPr>
        </p:nvSpPr>
        <p:spPr/>
        <p:txBody>
          <a:bodyPr/>
          <a:lstStyle/>
          <a:p>
            <a:fld id="{E3A0F8C9-0536-44E3-92CA-2798A712B5A8}" type="slidenum">
              <a:rPr lang="en-US" smtClean="0"/>
              <a:t>30</a:t>
            </a:fld>
            <a:endParaRPr lang="en-US"/>
          </a:p>
        </p:txBody>
      </p:sp>
      <p:sp>
        <p:nvSpPr>
          <p:cNvPr id="5" name="Text Placeholder 4">
            <a:extLst>
              <a:ext uri="{FF2B5EF4-FFF2-40B4-BE49-F238E27FC236}">
                <a16:creationId xmlns:a16="http://schemas.microsoft.com/office/drawing/2014/main" id="{9FA2E0BF-3DAB-C085-8996-EC78C20DE479}"/>
              </a:ext>
            </a:extLst>
          </p:cNvPr>
          <p:cNvSpPr>
            <a:spLocks noGrp="1"/>
          </p:cNvSpPr>
          <p:nvPr>
            <p:ph type="body" idx="2"/>
          </p:nvPr>
        </p:nvSpPr>
        <p:spPr>
          <a:xfrm>
            <a:off x="304800" y="1429963"/>
            <a:ext cx="11444990" cy="4909874"/>
          </a:xfrm>
        </p:spPr>
        <p:txBody>
          <a:bodyPr/>
          <a:lstStyle/>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Attend all training held by your school and ensure that all your questions have been answered.</a:t>
            </a:r>
          </a:p>
          <a:p>
            <a:pPr marL="228600" lvl="1">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Sign any Affirmations of Test Security Documents</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Make sure all students understand how to navigate the test platform before testing starts.</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Verify that accommodations are properly set up in the testing platform </a:t>
            </a:r>
            <a:r>
              <a:rPr lang="en-US" b="1">
                <a:solidFill>
                  <a:schemeClr val="tx1"/>
                </a:solidFill>
                <a:latin typeface="Calibri Light" panose="020F0302020204030204" pitchFamily="34" charset="0"/>
                <a:cs typeface="Calibri Light" panose="020F0302020204030204" pitchFamily="34" charset="0"/>
              </a:rPr>
              <a:t>before testing with the school testing coordinator.</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Implement your school’s cell phone/electronic device policy.</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Ensure testing rooms are quiet and free from disruptions. Limit the number of people coming in and out of your testing room to:</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You and any proctors</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Students who are supposed to test</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School staff who are monitoring testing</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Technology staff there to troubleshoot any problems or to ensure that everything is running smoothly</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Return all test materials immediately after testing to the school testing coordinator.</a:t>
            </a:r>
          </a:p>
        </p:txBody>
      </p:sp>
      <p:sp>
        <p:nvSpPr>
          <p:cNvPr id="4" name="Footer Placeholder 3">
            <a:extLst>
              <a:ext uri="{FF2B5EF4-FFF2-40B4-BE49-F238E27FC236}">
                <a16:creationId xmlns:a16="http://schemas.microsoft.com/office/drawing/2014/main" id="{3B49905B-9C2D-31E0-C185-BBA2425AE75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365583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5D51-3D03-14DE-B8B3-D8DAA7F277AC}"/>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Cell Phone and Electronic Device Policy</a:t>
            </a:r>
          </a:p>
        </p:txBody>
      </p:sp>
      <p:sp>
        <p:nvSpPr>
          <p:cNvPr id="3" name="Text Placeholder 2">
            <a:extLst>
              <a:ext uri="{FF2B5EF4-FFF2-40B4-BE49-F238E27FC236}">
                <a16:creationId xmlns:a16="http://schemas.microsoft.com/office/drawing/2014/main" id="{15FDA225-4C0F-224D-E4A5-F4D944698BFA}"/>
              </a:ext>
            </a:extLst>
          </p:cNvPr>
          <p:cNvSpPr>
            <a:spLocks noGrp="1"/>
          </p:cNvSpPr>
          <p:nvPr>
            <p:ph type="body" idx="1"/>
          </p:nvPr>
        </p:nvSpPr>
        <p:spPr/>
        <p:txBody>
          <a:bodyPr/>
          <a:lstStyle/>
          <a:p>
            <a:endParaRPr lang="en-US">
              <a:solidFill>
                <a:schemeClr val="tx1"/>
              </a:solidFill>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DFBCB0AA-F994-E23E-628E-32039BECC3E5}"/>
              </a:ext>
            </a:extLst>
          </p:cNvPr>
          <p:cNvSpPr>
            <a:spLocks noGrp="1"/>
          </p:cNvSpPr>
          <p:nvPr>
            <p:ph type="sldNum" idx="12"/>
          </p:nvPr>
        </p:nvSpPr>
        <p:spPr/>
        <p:txBody>
          <a:bodyPr/>
          <a:lstStyle/>
          <a:p>
            <a:fld id="{E3A0F8C9-0536-44E3-92CA-2798A712B5A8}" type="slidenum">
              <a:rPr lang="en-US" smtClean="0"/>
              <a:t>31</a:t>
            </a:fld>
            <a:endParaRPr lang="en-US"/>
          </a:p>
        </p:txBody>
      </p:sp>
      <p:sp>
        <p:nvSpPr>
          <p:cNvPr id="5" name="Text Placeholder 4">
            <a:extLst>
              <a:ext uri="{FF2B5EF4-FFF2-40B4-BE49-F238E27FC236}">
                <a16:creationId xmlns:a16="http://schemas.microsoft.com/office/drawing/2014/main" id="{52A7809E-2011-B975-056B-1E551D719DD0}"/>
              </a:ext>
            </a:extLst>
          </p:cNvPr>
          <p:cNvSpPr>
            <a:spLocks noGrp="1"/>
          </p:cNvSpPr>
          <p:nvPr>
            <p:ph type="body" idx="2"/>
          </p:nvPr>
        </p:nvSpPr>
        <p:spPr/>
        <p:txBody>
          <a:bodyPr/>
          <a:lstStyle/>
          <a:p>
            <a:pPr marL="228600" indent="0"/>
            <a:r>
              <a:rPr lang="en-US" sz="1800">
                <a:solidFill>
                  <a:schemeClr val="accent1"/>
                </a:solidFill>
                <a:highlight>
                  <a:srgbClr val="FFFF00"/>
                </a:highlight>
                <a:latin typeface="Calibri Light" panose="020F0302020204030204" pitchFamily="34" charset="0"/>
                <a:cs typeface="Calibri Light" panose="020F0302020204030204" pitchFamily="34" charset="0"/>
              </a:rPr>
              <a:t>Include your school’s policy for collecting cell phones and other electronic devices before testing begins</a:t>
            </a:r>
            <a:r>
              <a:rPr lang="en-US" sz="1800">
                <a:solidFill>
                  <a:schemeClr val="accent1"/>
                </a:solidFill>
                <a:latin typeface="Calibri Light" panose="020F0302020204030204" pitchFamily="34" charset="0"/>
                <a:cs typeface="Calibri Light" panose="020F0302020204030204" pitchFamily="34" charset="0"/>
              </a:rPr>
              <a:t>.</a:t>
            </a:r>
          </a:p>
        </p:txBody>
      </p:sp>
      <p:sp>
        <p:nvSpPr>
          <p:cNvPr id="6" name="Footer Placeholder 5">
            <a:extLst>
              <a:ext uri="{FF2B5EF4-FFF2-40B4-BE49-F238E27FC236}">
                <a16:creationId xmlns:a16="http://schemas.microsoft.com/office/drawing/2014/main" id="{8440B22B-3022-A1ED-8F80-FCAE04D1D131}"/>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921543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B5C04-F695-6ED2-3D1E-4B8580BF5021}"/>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“Secure” vs. “Non-Secure” Materials</a:t>
            </a:r>
          </a:p>
          <a:p>
            <a:endParaRPr lang="en-US" sz="3600"/>
          </a:p>
        </p:txBody>
      </p:sp>
      <p:sp>
        <p:nvSpPr>
          <p:cNvPr id="3" name="Slide Number Placeholder 2">
            <a:extLst>
              <a:ext uri="{FF2B5EF4-FFF2-40B4-BE49-F238E27FC236}">
                <a16:creationId xmlns:a16="http://schemas.microsoft.com/office/drawing/2014/main" id="{56697952-7759-E7E3-6A96-95EAA05BB382}"/>
              </a:ext>
            </a:extLst>
          </p:cNvPr>
          <p:cNvSpPr>
            <a:spLocks noGrp="1"/>
          </p:cNvSpPr>
          <p:nvPr>
            <p:ph type="sldNum" idx="12"/>
          </p:nvPr>
        </p:nvSpPr>
        <p:spPr/>
        <p:txBody>
          <a:bodyPr/>
          <a:lstStyle/>
          <a:p>
            <a:fld id="{E3A0F8C9-0536-44E3-92CA-2798A712B5A8}" type="slidenum">
              <a:rPr lang="en-US" smtClean="0"/>
              <a:t>32</a:t>
            </a:fld>
            <a:endParaRPr lang="en-US"/>
          </a:p>
        </p:txBody>
      </p:sp>
      <p:sp>
        <p:nvSpPr>
          <p:cNvPr id="5" name="Text Placeholder 4">
            <a:extLst>
              <a:ext uri="{FF2B5EF4-FFF2-40B4-BE49-F238E27FC236}">
                <a16:creationId xmlns:a16="http://schemas.microsoft.com/office/drawing/2014/main" id="{7A910703-CBC5-78D4-A527-FDAC58DCF333}"/>
              </a:ext>
            </a:extLst>
          </p:cNvPr>
          <p:cNvSpPr>
            <a:spLocks noGrp="1"/>
          </p:cNvSpPr>
          <p:nvPr>
            <p:ph type="body" idx="2"/>
          </p:nvPr>
        </p:nvSpPr>
        <p:spPr>
          <a:xfrm>
            <a:off x="304800" y="1307736"/>
            <a:ext cx="5543550" cy="3838576"/>
          </a:xfrm>
        </p:spPr>
        <p:txBody>
          <a:bodyPr/>
          <a:lstStyle/>
          <a:p>
            <a:pPr marL="0" indent="0">
              <a:lnSpc>
                <a:spcPct val="90000"/>
              </a:lnSpc>
              <a:spcBef>
                <a:spcPts val="1200"/>
              </a:spcBef>
              <a:buNone/>
            </a:pPr>
            <a:r>
              <a:rPr lang="en-US" sz="1800" b="1">
                <a:solidFill>
                  <a:schemeClr val="tx1"/>
                </a:solidFill>
                <a:latin typeface="Calibri Light" panose="020F0302020204030204" pitchFamily="34" charset="0"/>
                <a:cs typeface="Calibri Light" panose="020F0302020204030204" pitchFamily="34" charset="0"/>
              </a:rPr>
              <a:t>Secure Content &amp; Materials:</a:t>
            </a:r>
            <a:endParaRPr lang="en-US" sz="1800">
              <a:solidFill>
                <a:schemeClr val="tx1"/>
              </a:solidFill>
              <a:latin typeface="Calibri Light" panose="020F0302020204030204" pitchFamily="34" charset="0"/>
              <a:cs typeface="Calibri Light" panose="020F0302020204030204" pitchFamily="34" charset="0"/>
            </a:endParaRP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Test questions not publicly released</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Any onscreen test content</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Student test booklets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Student responses to test questions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Student (and proctor) testing tickets for computer-based testing</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Scratch paper containing student writing</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Approved reference sheets, graphic organizers, or accommodations materials </a:t>
            </a:r>
            <a:r>
              <a:rPr lang="en-US" sz="1800" i="1">
                <a:solidFill>
                  <a:schemeClr val="tx1"/>
                </a:solidFill>
                <a:latin typeface="Calibri Light" panose="020F0302020204030204" pitchFamily="34" charset="0"/>
                <a:cs typeface="Calibri Light" panose="020F0302020204030204" pitchFamily="34" charset="0"/>
              </a:rPr>
              <a:t>that contain student writing.</a:t>
            </a:r>
            <a:endParaRPr lang="en-US" sz="1800">
              <a:solidFill>
                <a:schemeClr val="tx1"/>
              </a:solidFill>
              <a:latin typeface="Calibri Light" panose="020F0302020204030204" pitchFamily="34" charset="0"/>
              <a:cs typeface="Calibri Light" panose="020F0302020204030204" pitchFamily="34" charset="0"/>
            </a:endParaRPr>
          </a:p>
          <a:p>
            <a:pPr marL="114300" indent="0">
              <a:buNone/>
            </a:pPr>
            <a:endParaRPr lang="en-US">
              <a:solidFill>
                <a:schemeClr val="accent2">
                  <a:lumMod val="50000"/>
                </a:schemeClr>
              </a:solidFill>
            </a:endParaRPr>
          </a:p>
        </p:txBody>
      </p:sp>
      <p:sp>
        <p:nvSpPr>
          <p:cNvPr id="6" name="Text Placeholder 5">
            <a:extLst>
              <a:ext uri="{FF2B5EF4-FFF2-40B4-BE49-F238E27FC236}">
                <a16:creationId xmlns:a16="http://schemas.microsoft.com/office/drawing/2014/main" id="{E8DC0220-09B2-392B-17A6-8F4B16D39C60}"/>
              </a:ext>
            </a:extLst>
          </p:cNvPr>
          <p:cNvSpPr>
            <a:spLocks noGrp="1"/>
          </p:cNvSpPr>
          <p:nvPr>
            <p:ph type="body" idx="3"/>
          </p:nvPr>
        </p:nvSpPr>
        <p:spPr>
          <a:xfrm>
            <a:off x="6343652" y="1213468"/>
            <a:ext cx="5546598" cy="3705226"/>
          </a:xfrm>
        </p:spPr>
        <p:txBody>
          <a:bodyPr/>
          <a:lstStyle/>
          <a:p>
            <a:pPr marL="0" indent="0">
              <a:lnSpc>
                <a:spcPct val="90000"/>
              </a:lnSpc>
              <a:spcBef>
                <a:spcPts val="1200"/>
              </a:spcBef>
              <a:buNone/>
            </a:pPr>
            <a:r>
              <a:rPr lang="en-US" sz="1800" b="1">
                <a:solidFill>
                  <a:schemeClr val="tx1"/>
                </a:solidFill>
                <a:latin typeface="Calibri Light" panose="020F0302020204030204" pitchFamily="34" charset="0"/>
                <a:cs typeface="Calibri Light" panose="020F0302020204030204" pitchFamily="34" charset="0"/>
              </a:rPr>
              <a:t>Non-Secure Content &amp; Materials:</a:t>
            </a:r>
            <a:endParaRPr lang="en-US" sz="1800">
              <a:solidFill>
                <a:schemeClr val="tx1"/>
              </a:solidFill>
              <a:latin typeface="Calibri Light" panose="020F0302020204030204" pitchFamily="34" charset="0"/>
              <a:cs typeface="Calibri Light" panose="020F0302020204030204" pitchFamily="34" charset="0"/>
            </a:endParaRP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Test Coordinator Manuals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Test Administrator Manuals and scripts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Blank scratch paper</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Approved reference sheets or accommodations materials that </a:t>
            </a:r>
            <a:r>
              <a:rPr lang="en-US" sz="1800" i="1">
                <a:solidFill>
                  <a:schemeClr val="tx1"/>
                </a:solidFill>
                <a:latin typeface="Calibri Light" panose="020F0302020204030204" pitchFamily="34" charset="0"/>
                <a:cs typeface="Calibri Light" panose="020F0302020204030204" pitchFamily="34" charset="0"/>
              </a:rPr>
              <a:t>do not</a:t>
            </a:r>
            <a:r>
              <a:rPr lang="en-US" sz="1800">
                <a:solidFill>
                  <a:schemeClr val="tx1"/>
                </a:solidFill>
                <a:latin typeface="Calibri Light" panose="020F0302020204030204" pitchFamily="34" charset="0"/>
                <a:cs typeface="Calibri Light" panose="020F0302020204030204" pitchFamily="34" charset="0"/>
              </a:rPr>
              <a:t> contain student writing</a:t>
            </a:r>
          </a:p>
          <a:p>
            <a:endParaRPr lang="en-US" sz="2400">
              <a:solidFill>
                <a:schemeClr val="accent2">
                  <a:lumMod val="50000"/>
                </a:schemeClr>
              </a:solidFill>
            </a:endParaRPr>
          </a:p>
        </p:txBody>
      </p:sp>
      <p:sp>
        <p:nvSpPr>
          <p:cNvPr id="4" name="Footer Placeholder 3">
            <a:extLst>
              <a:ext uri="{FF2B5EF4-FFF2-40B4-BE49-F238E27FC236}">
                <a16:creationId xmlns:a16="http://schemas.microsoft.com/office/drawing/2014/main" id="{5B6A47BA-6A18-566E-DA18-3094C7FF9D50}"/>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1276197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1014-1DDD-FC24-9ED5-539117007764}"/>
              </a:ext>
            </a:extLst>
          </p:cNvPr>
          <p:cNvSpPr>
            <a:spLocks noGrp="1"/>
          </p:cNvSpPr>
          <p:nvPr>
            <p:ph type="title"/>
          </p:nvPr>
        </p:nvSpPr>
        <p:spPr>
          <a:xfrm>
            <a:off x="342275" y="304800"/>
            <a:ext cx="11882203" cy="557297"/>
          </a:xfrm>
        </p:spPr>
        <p:txBody>
          <a:bodyPr/>
          <a:lstStyle/>
          <a:p>
            <a:pPr>
              <a:spcAft>
                <a:spcPts val="300"/>
              </a:spcAft>
            </a:pPr>
            <a:r>
              <a:rPr lang="en-US" b="1">
                <a:latin typeface="Calibri Light" panose="020F0302020204030204" pitchFamily="34" charset="0"/>
                <a:cs typeface="Calibri Light" panose="020F0302020204030204" pitchFamily="34" charset="0"/>
              </a:rPr>
              <a:t>Prohibited Materials During Testing</a:t>
            </a:r>
            <a:endParaRPr lang="en-US" sz="2800" b="1">
              <a:latin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F3BFCFA8-1DCB-0E78-392B-5E1C25ECC9FB}"/>
              </a:ext>
            </a:extLst>
          </p:cNvPr>
          <p:cNvSpPr>
            <a:spLocks noGrp="1"/>
          </p:cNvSpPr>
          <p:nvPr>
            <p:ph type="body" idx="2"/>
          </p:nvPr>
        </p:nvSpPr>
        <p:spPr>
          <a:xfrm>
            <a:off x="342275" y="1192528"/>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Before and during testing, any materials related to the subject area being tested must be covered or removed from the testing space. See test-specific test administration manuals for details.</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Note that the following are prohibited during testing:</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Cell phones/Smart Watches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Electronic devices (excluding testing devices and devices used for accommodations) that access the Internet </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Devices that can take photographs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Any materials not included as approved in the test administrator’s manual or used for accommodations</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Use of prohibited materials during testing is considered a testing irregularity and may result in invalidation of scores.</a:t>
            </a:r>
          </a:p>
          <a:p>
            <a:endParaRPr lang="en-US"/>
          </a:p>
        </p:txBody>
      </p:sp>
    </p:spTree>
    <p:extLst>
      <p:ext uri="{BB962C8B-B14F-4D97-AF65-F5344CB8AC3E}">
        <p14:creationId xmlns:p14="http://schemas.microsoft.com/office/powerpoint/2010/main" val="156490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C087A-8E16-2A46-A434-AF79D04DBD70}"/>
              </a:ext>
            </a:extLst>
          </p:cNvPr>
          <p:cNvSpPr>
            <a:spLocks noGrp="1"/>
          </p:cNvSpPr>
          <p:nvPr>
            <p:ph type="title"/>
          </p:nvPr>
        </p:nvSpPr>
        <p:spPr>
          <a:xfrm>
            <a:off x="106837" y="64105"/>
            <a:ext cx="12279983" cy="569788"/>
          </a:xfrm>
        </p:spPr>
        <p:txBody>
          <a:bodyPr/>
          <a:lstStyle/>
          <a:p>
            <a:r>
              <a:rPr lang="en-US" sz="4000" b="1">
                <a:latin typeface="Calibri Light" panose="020F0302020204030204" pitchFamily="34" charset="0"/>
                <a:cs typeface="Calibri Light" panose="020F0302020204030204" pitchFamily="34" charset="0"/>
              </a:rPr>
              <a:t>Process for Handing Out and Collecting Testing Materials</a:t>
            </a:r>
          </a:p>
          <a:p>
            <a:endParaRPr lang="en-US" sz="3200"/>
          </a:p>
        </p:txBody>
      </p:sp>
      <p:sp>
        <p:nvSpPr>
          <p:cNvPr id="3" name="Slide Number Placeholder 2">
            <a:extLst>
              <a:ext uri="{FF2B5EF4-FFF2-40B4-BE49-F238E27FC236}">
                <a16:creationId xmlns:a16="http://schemas.microsoft.com/office/drawing/2014/main" id="{C6CB4E96-850D-91A8-9819-11DE20E6F25D}"/>
              </a:ext>
            </a:extLst>
          </p:cNvPr>
          <p:cNvSpPr>
            <a:spLocks noGrp="1"/>
          </p:cNvSpPr>
          <p:nvPr>
            <p:ph type="sldNum" idx="12"/>
          </p:nvPr>
        </p:nvSpPr>
        <p:spPr/>
        <p:txBody>
          <a:bodyPr/>
          <a:lstStyle/>
          <a:p>
            <a:fld id="{E3A0F8C9-0536-44E3-92CA-2798A712B5A8}" type="slidenum">
              <a:rPr lang="en-US" smtClean="0"/>
              <a:t>34</a:t>
            </a:fld>
            <a:endParaRPr lang="en-US"/>
          </a:p>
        </p:txBody>
      </p:sp>
      <p:sp>
        <p:nvSpPr>
          <p:cNvPr id="5" name="Text Placeholder 4">
            <a:extLst>
              <a:ext uri="{FF2B5EF4-FFF2-40B4-BE49-F238E27FC236}">
                <a16:creationId xmlns:a16="http://schemas.microsoft.com/office/drawing/2014/main" id="{2603735E-1081-1D98-A0ED-01123FC3A607}"/>
              </a:ext>
            </a:extLst>
          </p:cNvPr>
          <p:cNvSpPr>
            <a:spLocks noGrp="1"/>
          </p:cNvSpPr>
          <p:nvPr>
            <p:ph type="body" idx="2"/>
          </p:nvPr>
        </p:nvSpPr>
        <p:spPr>
          <a:xfrm>
            <a:off x="304800" y="1670017"/>
            <a:ext cx="11582400" cy="3705226"/>
          </a:xfrm>
        </p:spPr>
        <p:txBody>
          <a:bodyPr/>
          <a:lstStyle/>
          <a:p>
            <a:r>
              <a:rPr lang="en-US" sz="1800" i="1">
                <a:solidFill>
                  <a:srgbClr val="FF0000"/>
                </a:solidFill>
                <a:highlight>
                  <a:srgbClr val="FFFF00"/>
                </a:highlight>
                <a:latin typeface="Calibri Light" panose="020F0302020204030204" pitchFamily="34" charset="0"/>
                <a:cs typeface="Calibri Light" panose="020F0302020204030204" pitchFamily="34" charset="0"/>
              </a:rPr>
              <a:t>Add your school’s process for distributing and collecting testing materials</a:t>
            </a:r>
            <a:endParaRPr lang="en-US" sz="1800">
              <a:highlight>
                <a:srgbClr val="FFFF00"/>
              </a:highlight>
              <a:latin typeface="Calibri Light" panose="020F0302020204030204" pitchFamily="34" charset="0"/>
              <a:cs typeface="Calibri Light" panose="020F0302020204030204" pitchFamily="34" charset="0"/>
            </a:endParaRPr>
          </a:p>
        </p:txBody>
      </p:sp>
      <p:sp>
        <p:nvSpPr>
          <p:cNvPr id="6" name="Footer Placeholder 5">
            <a:extLst>
              <a:ext uri="{FF2B5EF4-FFF2-40B4-BE49-F238E27FC236}">
                <a16:creationId xmlns:a16="http://schemas.microsoft.com/office/drawing/2014/main" id="{A69A85CF-CFE7-9ACD-FD77-C193B2231DFB}"/>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322549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77268-D320-3810-3987-271F22277F47}"/>
              </a:ext>
            </a:extLst>
          </p:cNvPr>
          <p:cNvSpPr>
            <a:spLocks noGrp="1"/>
          </p:cNvSpPr>
          <p:nvPr>
            <p:ph type="title"/>
          </p:nvPr>
        </p:nvSpPr>
        <p:spPr>
          <a:xfrm>
            <a:off x="304800" y="118086"/>
            <a:ext cx="11582400" cy="701731"/>
          </a:xfrm>
        </p:spPr>
        <p:txBody>
          <a:bodyPr/>
          <a:lstStyle/>
          <a:p>
            <a:r>
              <a:rPr lang="en-US" b="1">
                <a:latin typeface="Calibri Light" panose="020F0302020204030204" pitchFamily="34" charset="0"/>
                <a:cs typeface="Calibri Light" panose="020F0302020204030204" pitchFamily="34" charset="0"/>
              </a:rPr>
              <a:t>Examples of Test Irregularities</a:t>
            </a:r>
          </a:p>
        </p:txBody>
      </p:sp>
      <p:sp>
        <p:nvSpPr>
          <p:cNvPr id="3" name="Slide Number Placeholder 2">
            <a:extLst>
              <a:ext uri="{FF2B5EF4-FFF2-40B4-BE49-F238E27FC236}">
                <a16:creationId xmlns:a16="http://schemas.microsoft.com/office/drawing/2014/main" id="{EAD61C0F-1D28-2200-636C-5785CECB7AD8}"/>
              </a:ext>
            </a:extLst>
          </p:cNvPr>
          <p:cNvSpPr>
            <a:spLocks noGrp="1"/>
          </p:cNvSpPr>
          <p:nvPr>
            <p:ph type="sldNum" idx="12"/>
          </p:nvPr>
        </p:nvSpPr>
        <p:spPr/>
        <p:txBody>
          <a:bodyPr/>
          <a:lstStyle/>
          <a:p>
            <a:fld id="{E3A0F8C9-0536-44E3-92CA-2798A712B5A8}" type="slidenum">
              <a:rPr lang="en-US" smtClean="0"/>
              <a:t>35</a:t>
            </a:fld>
            <a:endParaRPr lang="en-US"/>
          </a:p>
        </p:txBody>
      </p:sp>
      <p:sp>
        <p:nvSpPr>
          <p:cNvPr id="4" name="Text Placeholder 3">
            <a:extLst>
              <a:ext uri="{FF2B5EF4-FFF2-40B4-BE49-F238E27FC236}">
                <a16:creationId xmlns:a16="http://schemas.microsoft.com/office/drawing/2014/main" id="{609AFAED-FACE-3CE7-A9C1-75C176C8211C}"/>
              </a:ext>
            </a:extLst>
          </p:cNvPr>
          <p:cNvSpPr>
            <a:spLocks noGrp="1"/>
          </p:cNvSpPr>
          <p:nvPr>
            <p:ph type="body" idx="1"/>
          </p:nvPr>
        </p:nvSpPr>
        <p:spPr>
          <a:xfrm>
            <a:off x="171450" y="1085532"/>
            <a:ext cx="11582400" cy="850392"/>
          </a:xfrm>
        </p:spPr>
        <p:txBody>
          <a:bodyPr/>
          <a:lstStyle/>
          <a:p>
            <a:pPr>
              <a:spcBef>
                <a:spcPts val="100"/>
              </a:spcBef>
            </a:pPr>
            <a:r>
              <a:rPr lang="en-US" sz="1800" b="1" i="1">
                <a:solidFill>
                  <a:schemeClr val="tx1"/>
                </a:solidFill>
                <a:latin typeface="Calibri Light" panose="020F0302020204030204" pitchFamily="34" charset="0"/>
                <a:cs typeface="Calibri Light" panose="020F0302020204030204" pitchFamily="34" charset="0"/>
              </a:rPr>
              <a:t>A test irregularity is any action that results in non-standard test administration. </a:t>
            </a:r>
            <a:endParaRPr lang="en-US" sz="1800">
              <a:solidFill>
                <a:schemeClr val="tx1"/>
              </a:solidFill>
              <a:latin typeface="Calibri Light" panose="020F0302020204030204" pitchFamily="34" charset="0"/>
              <a:cs typeface="Calibri Light" panose="020F0302020204030204" pitchFamily="34" charset="0"/>
            </a:endParaRPr>
          </a:p>
          <a:p>
            <a:pPr>
              <a:spcBef>
                <a:spcPts val="100"/>
              </a:spcBef>
            </a:pPr>
            <a:r>
              <a:rPr lang="en-US" sz="1800" b="1" i="1">
                <a:solidFill>
                  <a:schemeClr val="tx1"/>
                </a:solidFill>
                <a:latin typeface="Calibri Light" panose="020F0302020204030204" pitchFamily="34" charset="0"/>
                <a:cs typeface="Calibri Light" panose="020F0302020204030204" pitchFamily="34" charset="0"/>
              </a:rPr>
              <a:t>Test irregularities may result in invalidating scores.</a:t>
            </a:r>
            <a:endParaRPr lang="en-US" sz="1800">
              <a:solidFill>
                <a:schemeClr val="tx1"/>
              </a:solidFill>
              <a:latin typeface="Calibri Light" panose="020F0302020204030204" pitchFamily="34" charset="0"/>
              <a:cs typeface="Calibri Light" panose="020F0302020204030204" pitchFamily="34" charset="0"/>
            </a:endParaRPr>
          </a:p>
          <a:p>
            <a:endParaRPr lang="en-US"/>
          </a:p>
        </p:txBody>
      </p:sp>
      <p:sp>
        <p:nvSpPr>
          <p:cNvPr id="5" name="Text Placeholder 4">
            <a:extLst>
              <a:ext uri="{FF2B5EF4-FFF2-40B4-BE49-F238E27FC236}">
                <a16:creationId xmlns:a16="http://schemas.microsoft.com/office/drawing/2014/main" id="{BCDA134D-1C42-388A-224A-16CC46C7EE17}"/>
              </a:ext>
            </a:extLst>
          </p:cNvPr>
          <p:cNvSpPr>
            <a:spLocks noGrp="1"/>
          </p:cNvSpPr>
          <p:nvPr>
            <p:ph type="body" idx="2"/>
          </p:nvPr>
        </p:nvSpPr>
        <p:spPr>
          <a:xfrm>
            <a:off x="304800" y="1935924"/>
            <a:ext cx="11449050" cy="3703320"/>
          </a:xfrm>
        </p:spPr>
        <p:txBody>
          <a:bodyPr/>
          <a:lstStyle/>
          <a:p>
            <a:pPr marL="0" indent="0">
              <a:lnSpc>
                <a:spcPct val="90000"/>
              </a:lnSpc>
              <a:spcBef>
                <a:spcPts val="1200"/>
              </a:spcBef>
            </a:pPr>
            <a:r>
              <a:rPr lang="en-US">
                <a:solidFill>
                  <a:schemeClr val="tx1"/>
                </a:solidFill>
                <a:latin typeface="Calibri Light" panose="020F0302020204030204" pitchFamily="34" charset="0"/>
                <a:cs typeface="Calibri Light" panose="020F0302020204030204" pitchFamily="34" charset="0"/>
              </a:rPr>
              <a:t>Examples may include, but are not limited to:</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Failing to provide the student the accommodations in their IEP. </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Interfering with students’ test responses in any way (including failing to provide an accommodation).</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Giving students access to test questions or prompts prior to testing.</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Questioning students about test content.</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Copying, reproducing, or using any test materials in a way that is inconsistent with test administration or security policies. </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Making notes about any test content. This includes test items, reading passages, and science scenarios.</a:t>
            </a:r>
          </a:p>
          <a:p>
            <a:pPr marL="285750" indent="-285750">
              <a:lnSpc>
                <a:spcPct val="90000"/>
              </a:lnSpc>
              <a:spcBef>
                <a:spcPts val="1200"/>
              </a:spcBef>
              <a:buFont typeface="Arial,Sans-Serif"/>
              <a:buChar char="•"/>
            </a:pPr>
            <a:r>
              <a:rPr lang="en-US">
                <a:solidFill>
                  <a:schemeClr val="tx1"/>
                </a:solidFill>
                <a:latin typeface="Calibri Light" panose="020F0302020204030204" pitchFamily="34" charset="0"/>
                <a:cs typeface="Calibri Light" panose="020F0302020204030204" pitchFamily="34" charset="0"/>
              </a:rPr>
              <a:t>Not following security procedures for receiving and returning test materials or failing to account for all secure test materials before, during, and after testing.</a:t>
            </a:r>
          </a:p>
          <a:p>
            <a:endParaRPr lang="en-US" sz="1400">
              <a:solidFill>
                <a:schemeClr val="accent2">
                  <a:lumMod val="50000"/>
                </a:schemeClr>
              </a:solidFill>
            </a:endParaRPr>
          </a:p>
        </p:txBody>
      </p:sp>
      <p:sp>
        <p:nvSpPr>
          <p:cNvPr id="6" name="Footer Placeholder 5">
            <a:extLst>
              <a:ext uri="{FF2B5EF4-FFF2-40B4-BE49-F238E27FC236}">
                <a16:creationId xmlns:a16="http://schemas.microsoft.com/office/drawing/2014/main" id="{A85F1801-1310-6D97-7821-9AA730C2DF0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720330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17E37-6ACC-B494-38CA-FE45FEAB1881}"/>
              </a:ext>
            </a:extLst>
          </p:cNvPr>
          <p:cNvSpPr>
            <a:spLocks noGrp="1"/>
          </p:cNvSpPr>
          <p:nvPr>
            <p:ph type="title"/>
          </p:nvPr>
        </p:nvSpPr>
        <p:spPr>
          <a:xfrm>
            <a:off x="3748774" y="2272135"/>
            <a:ext cx="5936854" cy="1311128"/>
          </a:xfrm>
        </p:spPr>
        <p:txBody>
          <a:bodyPr/>
          <a:lstStyle/>
          <a:p>
            <a:pPr algn="l"/>
            <a:r>
              <a:rPr lang="en-US">
                <a:latin typeface="Calibri Light" panose="020F0302020204030204" pitchFamily="34" charset="0"/>
                <a:cs typeface="Calibri Light" panose="020F0302020204030204" pitchFamily="34" charset="0"/>
              </a:rPr>
              <a:t>Monitoring Visits</a:t>
            </a:r>
          </a:p>
          <a:p>
            <a:endParaRPr lang="en-US"/>
          </a:p>
        </p:txBody>
      </p:sp>
    </p:spTree>
    <p:extLst>
      <p:ext uri="{BB962C8B-B14F-4D97-AF65-F5344CB8AC3E}">
        <p14:creationId xmlns:p14="http://schemas.microsoft.com/office/powerpoint/2010/main" val="3967772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E7A0F-325B-7E0F-9A9E-436ED5406CAF}"/>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Monitoring Visits</a:t>
            </a:r>
          </a:p>
          <a:p>
            <a:endParaRPr lang="en-US"/>
          </a:p>
        </p:txBody>
      </p:sp>
      <p:sp>
        <p:nvSpPr>
          <p:cNvPr id="3" name="Slide Number Placeholder 2">
            <a:extLst>
              <a:ext uri="{FF2B5EF4-FFF2-40B4-BE49-F238E27FC236}">
                <a16:creationId xmlns:a16="http://schemas.microsoft.com/office/drawing/2014/main" id="{EDD16021-98CF-62DF-6C1D-28864B231265}"/>
              </a:ext>
            </a:extLst>
          </p:cNvPr>
          <p:cNvSpPr>
            <a:spLocks noGrp="1"/>
          </p:cNvSpPr>
          <p:nvPr>
            <p:ph type="sldNum" idx="12"/>
          </p:nvPr>
        </p:nvSpPr>
        <p:spPr/>
        <p:txBody>
          <a:bodyPr/>
          <a:lstStyle/>
          <a:p>
            <a:fld id="{E3A0F8C9-0536-44E3-92CA-2798A712B5A8}" type="slidenum">
              <a:rPr lang="en-US" smtClean="0"/>
              <a:t>37</a:t>
            </a:fld>
            <a:endParaRPr lang="en-US"/>
          </a:p>
        </p:txBody>
      </p:sp>
      <p:sp>
        <p:nvSpPr>
          <p:cNvPr id="5" name="Text Placeholder 4">
            <a:extLst>
              <a:ext uri="{FF2B5EF4-FFF2-40B4-BE49-F238E27FC236}">
                <a16:creationId xmlns:a16="http://schemas.microsoft.com/office/drawing/2014/main" id="{31801529-7ACA-35E6-C957-265CB203B1E5}"/>
              </a:ext>
            </a:extLst>
          </p:cNvPr>
          <p:cNvSpPr>
            <a:spLocks noGrp="1"/>
          </p:cNvSpPr>
          <p:nvPr>
            <p:ph type="body" idx="2"/>
          </p:nvPr>
        </p:nvSpPr>
        <p:spPr>
          <a:xfrm>
            <a:off x="304800" y="1363371"/>
            <a:ext cx="11582400" cy="4240467"/>
          </a:xfrm>
        </p:spPr>
        <p:txBody>
          <a:bodyPr/>
          <a:lstStyle/>
          <a:p>
            <a:pPr marL="0" indent="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Federal law requires monitoring of all state assessments. </a:t>
            </a:r>
            <a:r>
              <a:rPr lang="en-US" sz="1800" b="1">
                <a:solidFill>
                  <a:schemeClr val="tx1"/>
                </a:solidFill>
                <a:latin typeface="Calibri Light" panose="020F0302020204030204" pitchFamily="34" charset="0"/>
                <a:cs typeface="Calibri Light" panose="020F0302020204030204" pitchFamily="34" charset="0"/>
              </a:rPr>
              <a:t>The monitoring process allows RIDE to:</a:t>
            </a:r>
            <a:endParaRPr lang="en-US" sz="1800">
              <a:solidFill>
                <a:schemeClr val="tx1"/>
              </a:solidFill>
              <a:latin typeface="Calibri Light" panose="020F0302020204030204" pitchFamily="34" charset="0"/>
              <a:cs typeface="Calibri Light" panose="020F0302020204030204" pitchFamily="34" charset="0"/>
            </a:endParaRP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answer any questions district and school staff have before testing to ensure a smooth administration.</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verify that all test administrators have been properly trained.</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ensure that students who require accommodations receive them during testing. </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ensure test administration procedures are followed.</a:t>
            </a:r>
          </a:p>
          <a:p>
            <a:pPr marL="285750" indent="-285750">
              <a:lnSpc>
                <a:spcPct val="90000"/>
              </a:lnSpc>
              <a:spcBef>
                <a:spcPts val="1200"/>
              </a:spcBef>
              <a:buChar char="•"/>
            </a:pPr>
            <a:endParaRPr lang="en-US" sz="1800" b="1">
              <a:latin typeface="Calibri Light" panose="020F0302020204030204" pitchFamily="34" charset="0"/>
              <a:cs typeface="Calibri Light" panose="020F0302020204030204" pitchFamily="34" charset="0"/>
            </a:endParaRPr>
          </a:p>
          <a:p>
            <a:pPr marL="0" indent="0">
              <a:lnSpc>
                <a:spcPct val="90000"/>
              </a:lnSpc>
              <a:spcBef>
                <a:spcPts val="1200"/>
              </a:spcBef>
            </a:pPr>
            <a:r>
              <a:rPr lang="en-US" sz="1800" b="1">
                <a:solidFill>
                  <a:schemeClr val="tx1"/>
                </a:solidFill>
                <a:latin typeface="Calibri Light" panose="020F0302020204030204" pitchFamily="34" charset="0"/>
                <a:cs typeface="Calibri Light" panose="020F0302020204030204" pitchFamily="34" charset="0"/>
              </a:rPr>
              <a:t>NOTE: </a:t>
            </a:r>
            <a:endParaRPr lang="en-US" sz="1800">
              <a:solidFill>
                <a:schemeClr val="tx1"/>
              </a:solidFill>
              <a:latin typeface="Calibri Light" panose="020F0302020204030204" pitchFamily="34" charset="0"/>
              <a:cs typeface="Calibri Light" panose="020F0302020204030204" pitchFamily="34" charset="0"/>
            </a:endParaRP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You will be notified by your school testing coordinator if your school was selected for a monitoring visit well in advance of the visit.</a:t>
            </a: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All test administration questions you have should be answered before testing begins. </a:t>
            </a: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Due to the unique nature of the student who participate in DLM, conversations with your school testing coordinator will include identifying classrooms and perhaps specific students to observe. </a:t>
            </a:r>
          </a:p>
          <a:p>
            <a:pPr marL="285750" indent="-285750">
              <a:lnSpc>
                <a:spcPct val="90000"/>
              </a:lnSpc>
              <a:spcBef>
                <a:spcPts val="1200"/>
              </a:spcBef>
              <a:buChar char="•"/>
            </a:pPr>
            <a:endParaRPr lang="en-US">
              <a:solidFill>
                <a:schemeClr val="tx1"/>
              </a:solidFill>
            </a:endParaRPr>
          </a:p>
          <a:p>
            <a:endParaRPr lang="en-US"/>
          </a:p>
        </p:txBody>
      </p:sp>
      <p:sp>
        <p:nvSpPr>
          <p:cNvPr id="6" name="Footer Placeholder 5">
            <a:extLst>
              <a:ext uri="{FF2B5EF4-FFF2-40B4-BE49-F238E27FC236}">
                <a16:creationId xmlns:a16="http://schemas.microsoft.com/office/drawing/2014/main" id="{68B68F3F-BB25-DBDC-860A-C848449F73BC}"/>
              </a:ext>
            </a:extLst>
          </p:cNvPr>
          <p:cNvSpPr>
            <a:spLocks noGrp="1"/>
          </p:cNvSpPr>
          <p:nvPr>
            <p:ph type="ftr" idx="11"/>
          </p:nvPr>
        </p:nvSpPr>
        <p:spPr/>
        <p:txBody>
          <a:bodyPr/>
          <a:lstStyle/>
          <a:p>
            <a:r>
              <a:rPr lang="en-US"/>
              <a:t>RICAS and NGSA Test Administrator Core Training Presentation</a:t>
            </a:r>
          </a:p>
        </p:txBody>
      </p:sp>
      <p:sp>
        <p:nvSpPr>
          <p:cNvPr id="7" name="TextBox 6">
            <a:extLst>
              <a:ext uri="{FF2B5EF4-FFF2-40B4-BE49-F238E27FC236}">
                <a16:creationId xmlns:a16="http://schemas.microsoft.com/office/drawing/2014/main" id="{3EF37055-F077-FAED-87C6-6F0EBBCF9C3A}"/>
              </a:ext>
            </a:extLst>
          </p:cNvPr>
          <p:cNvSpPr txBox="1"/>
          <p:nvPr/>
        </p:nvSpPr>
        <p:spPr>
          <a:xfrm>
            <a:off x="1079406" y="946385"/>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44</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0605628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ED1BB-B36A-3E35-1123-06AE97F6B748}"/>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Medical Exemptions</a:t>
            </a:r>
            <a:br>
              <a:rPr lang="en-US" b="1"/>
            </a:br>
            <a:endParaRPr lang="en-US"/>
          </a:p>
        </p:txBody>
      </p:sp>
      <p:sp>
        <p:nvSpPr>
          <p:cNvPr id="3" name="Text Placeholder 2">
            <a:extLst>
              <a:ext uri="{FF2B5EF4-FFF2-40B4-BE49-F238E27FC236}">
                <a16:creationId xmlns:a16="http://schemas.microsoft.com/office/drawing/2014/main" id="{5AA37FDC-7F74-C748-8844-B41841FA0A06}"/>
              </a:ext>
            </a:extLst>
          </p:cNvPr>
          <p:cNvSpPr>
            <a:spLocks noGrp="1"/>
          </p:cNvSpPr>
          <p:nvPr>
            <p:ph type="body" idx="1"/>
          </p:nvPr>
        </p:nvSpPr>
        <p:spPr>
          <a:xfrm>
            <a:off x="304800" y="1852579"/>
            <a:ext cx="11582399" cy="3705223"/>
          </a:xfrm>
        </p:spPr>
        <p:txBody>
          <a:bodyPr/>
          <a:lstStyle/>
          <a:p>
            <a:pPr marL="0" indent="0">
              <a:lnSpc>
                <a:spcPct val="90000"/>
              </a:lnSpc>
              <a:spcBef>
                <a:spcPts val="1200"/>
              </a:spcBef>
              <a:buNone/>
            </a:pPr>
            <a:r>
              <a:rPr lang="en-US" sz="2000">
                <a:solidFill>
                  <a:schemeClr val="tx1"/>
                </a:solidFill>
                <a:latin typeface="Calibri Light" panose="020F0302020204030204" pitchFamily="34" charset="0"/>
                <a:cs typeface="Calibri Light" panose="020F0302020204030204" pitchFamily="34" charset="0"/>
              </a:rPr>
              <a:t>A medical exemption is an official acknowledgement that the student meets the following criteria: </a:t>
            </a:r>
          </a:p>
          <a:p>
            <a:pPr marL="228600" lvl="1" indent="-228600">
              <a:lnSpc>
                <a:spcPct val="90000"/>
              </a:lnSpc>
              <a:spcBef>
                <a:spcPts val="1200"/>
              </a:spcBef>
              <a:buSzPct val="100000"/>
              <a:buFont typeface="+mj-lt"/>
              <a:buAutoNum type="arabicPeriod"/>
            </a:pPr>
            <a:r>
              <a:rPr lang="en-US" sz="1800">
                <a:solidFill>
                  <a:schemeClr val="tx1"/>
                </a:solidFill>
                <a:latin typeface="Calibri Light" panose="020F0302020204030204" pitchFamily="34" charset="0"/>
                <a:cs typeface="Calibri Light" panose="020F0302020204030204" pitchFamily="34" charset="0"/>
              </a:rPr>
              <a:t>The student cannot receive instruction in any setting (home, school, hospital, etc.).</a:t>
            </a:r>
          </a:p>
          <a:p>
            <a:pPr marL="228600" lvl="1" indent="-228600">
              <a:lnSpc>
                <a:spcPct val="90000"/>
              </a:lnSpc>
              <a:spcBef>
                <a:spcPts val="1200"/>
              </a:spcBef>
              <a:buSzPct val="100000"/>
              <a:buFont typeface="+mj-lt"/>
              <a:buAutoNum type="arabicPeriod"/>
            </a:pPr>
            <a:r>
              <a:rPr lang="en-US" sz="1800">
                <a:solidFill>
                  <a:schemeClr val="tx1"/>
                </a:solidFill>
                <a:latin typeface="Calibri Light" panose="020F0302020204030204" pitchFamily="34" charset="0"/>
                <a:cs typeface="Calibri Light" panose="020F0302020204030204" pitchFamily="34" charset="0"/>
              </a:rPr>
              <a:t>The student cannot participate in any assessments, even with accommodations. </a:t>
            </a:r>
          </a:p>
          <a:p>
            <a:pPr marL="0" indent="0">
              <a:lnSpc>
                <a:spcPct val="90000"/>
              </a:lnSpc>
              <a:spcBef>
                <a:spcPts val="1200"/>
              </a:spcBef>
              <a:buNone/>
            </a:pPr>
            <a:br>
              <a:rPr lang="en-US" sz="1800">
                <a:solidFill>
                  <a:schemeClr val="tx1"/>
                </a:solidFill>
                <a:latin typeface="Calibri Light" panose="020F0302020204030204" pitchFamily="34" charset="0"/>
                <a:cs typeface="Calibri Light" panose="020F0302020204030204" pitchFamily="34" charset="0"/>
              </a:rPr>
            </a:br>
            <a:r>
              <a:rPr lang="en-US" sz="1800">
                <a:solidFill>
                  <a:schemeClr val="tx1"/>
                </a:solidFill>
                <a:latin typeface="Calibri Light" panose="020F0302020204030204" pitchFamily="34" charset="0"/>
                <a:cs typeface="Calibri Light" panose="020F0302020204030204" pitchFamily="34" charset="0"/>
              </a:rPr>
              <a:t>Process for test administrators:</a:t>
            </a:r>
          </a:p>
          <a:p>
            <a:pPr marL="228600" indent="-22860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If you feel a student meets the criteria for a medical exemption, discuss the situation with your principal.</a:t>
            </a:r>
          </a:p>
          <a:p>
            <a:pPr marL="228600" indent="-22860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The principal will discuss the situation with the district test coordinator and then follow the appropriate </a:t>
            </a:r>
            <a:r>
              <a:rPr lang="en-US">
                <a:solidFill>
                  <a:schemeClr val="tx1"/>
                </a:solidFill>
              </a:rPr>
              <a:t>procedure.</a:t>
            </a:r>
          </a:p>
        </p:txBody>
      </p:sp>
      <p:sp>
        <p:nvSpPr>
          <p:cNvPr id="4" name="Slide Number Placeholder 3">
            <a:extLst>
              <a:ext uri="{FF2B5EF4-FFF2-40B4-BE49-F238E27FC236}">
                <a16:creationId xmlns:a16="http://schemas.microsoft.com/office/drawing/2014/main" id="{52FB5841-7D2F-E15B-A4E7-3CD6AC891120}"/>
              </a:ext>
            </a:extLst>
          </p:cNvPr>
          <p:cNvSpPr>
            <a:spLocks noGrp="1"/>
          </p:cNvSpPr>
          <p:nvPr>
            <p:ph type="sldNum" idx="12"/>
          </p:nvPr>
        </p:nvSpPr>
        <p:spPr/>
        <p:txBody>
          <a:bodyPr/>
          <a:lstStyle/>
          <a:p>
            <a:fld id="{E3A0F8C9-0536-44E3-92CA-2798A712B5A8}" type="slidenum">
              <a:rPr lang="en-US" smtClean="0"/>
              <a:t>38</a:t>
            </a:fld>
            <a:endParaRPr lang="en-US"/>
          </a:p>
        </p:txBody>
      </p:sp>
      <p:sp>
        <p:nvSpPr>
          <p:cNvPr id="5" name="Footer Placeholder 4">
            <a:extLst>
              <a:ext uri="{FF2B5EF4-FFF2-40B4-BE49-F238E27FC236}">
                <a16:creationId xmlns:a16="http://schemas.microsoft.com/office/drawing/2014/main" id="{A5240B7C-7221-656B-7636-3AB8D40D0B48}"/>
              </a:ext>
            </a:extLst>
          </p:cNvPr>
          <p:cNvSpPr>
            <a:spLocks noGrp="1"/>
          </p:cNvSpPr>
          <p:nvPr>
            <p:ph type="ftr" idx="11"/>
          </p:nvPr>
        </p:nvSpPr>
        <p:spPr/>
        <p:txBody>
          <a:bodyPr/>
          <a:lstStyle/>
          <a:p>
            <a:r>
              <a:rPr lang="en-US"/>
              <a:t>RICAS and NGSA Test Administrator Core Training Presentation</a:t>
            </a:r>
          </a:p>
        </p:txBody>
      </p:sp>
      <p:sp>
        <p:nvSpPr>
          <p:cNvPr id="6" name="TextBox 5">
            <a:extLst>
              <a:ext uri="{FF2B5EF4-FFF2-40B4-BE49-F238E27FC236}">
                <a16:creationId xmlns:a16="http://schemas.microsoft.com/office/drawing/2014/main" id="{73ABEB6B-203A-C79A-8CFD-FF48D3894D60}"/>
              </a:ext>
            </a:extLst>
          </p:cNvPr>
          <p:cNvSpPr txBox="1"/>
          <p:nvPr/>
        </p:nvSpPr>
        <p:spPr>
          <a:xfrm>
            <a:off x="1088832" y="945329"/>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49</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1305363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latin typeface="Calibri Light" panose="020F0302020204030204" pitchFamily="34" charset="0"/>
                <a:cs typeface="Calibri Light" panose="020F0302020204030204" pitchFamily="34" charset="0"/>
              </a:rPr>
              <a:t>Calendars</a:t>
            </a:r>
          </a:p>
        </p:txBody>
      </p:sp>
      <p:sp>
        <p:nvSpPr>
          <p:cNvPr id="3" name="Text Placeholder 2">
            <a:extLst>
              <a:ext uri="{FF2B5EF4-FFF2-40B4-BE49-F238E27FC236}">
                <a16:creationId xmlns:a16="http://schemas.microsoft.com/office/drawing/2014/main" id="{E9C935EF-9944-FC1D-CD3A-32F22421E968}"/>
              </a:ext>
            </a:extLst>
          </p:cNvPr>
          <p:cNvSpPr>
            <a:spLocks noGrp="1"/>
          </p:cNvSpPr>
          <p:nvPr>
            <p:ph type="body" idx="1"/>
          </p:nvPr>
        </p:nvSpPr>
        <p:spPr/>
        <p:txBody>
          <a:bodyPr/>
          <a:lstStyle/>
          <a:p>
            <a:endParaRPr lang="en-US"/>
          </a:p>
        </p:txBody>
      </p:sp>
      <p:sp>
        <p:nvSpPr>
          <p:cNvPr id="5" name="Slide Number Placeholder 4"/>
          <p:cNvSpPr>
            <a:spLocks noGrp="1"/>
          </p:cNvSpPr>
          <p:nvPr>
            <p:ph type="sldNum" sz="quarter" idx="4294967295"/>
          </p:nvPr>
        </p:nvSpPr>
        <p:spPr>
          <a:xfrm>
            <a:off x="10356850" y="6167436"/>
            <a:ext cx="1530350" cy="365125"/>
          </a:xfrm>
        </p:spPr>
        <p:txBody>
          <a:bodyPr/>
          <a:lstStyle/>
          <a:p>
            <a:fld id="{4FAB73BC-B049-4115-A692-8D63A059BFB8}" type="slidenum">
              <a:rPr lang="en-US" smtClean="0"/>
              <a:pPr/>
              <a:t>39</a:t>
            </a:fld>
            <a:endParaRPr lang="en-US"/>
          </a:p>
        </p:txBody>
      </p:sp>
    </p:spTree>
    <p:extLst>
      <p:ext uri="{BB962C8B-B14F-4D97-AF65-F5344CB8AC3E}">
        <p14:creationId xmlns:p14="http://schemas.microsoft.com/office/powerpoint/2010/main" val="2517673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DB9F-F636-2A7C-D6A2-F64CB359F482}"/>
              </a:ext>
            </a:extLst>
          </p:cNvPr>
          <p:cNvSpPr>
            <a:spLocks noGrp="1"/>
          </p:cNvSpPr>
          <p:nvPr>
            <p:ph type="title"/>
          </p:nvPr>
        </p:nvSpPr>
        <p:spPr>
          <a:xfrm>
            <a:off x="304800" y="304800"/>
            <a:ext cx="11582400" cy="569788"/>
          </a:xfrm>
        </p:spPr>
        <p:txBody>
          <a:bodyPr/>
          <a:lstStyle/>
          <a:p>
            <a:r>
              <a:rPr lang="en-US" sz="3600">
                <a:latin typeface="Calibri Light" panose="020F0302020204030204" pitchFamily="34" charset="0"/>
                <a:cs typeface="Calibri Light" panose="020F0302020204030204" pitchFamily="34" charset="0"/>
              </a:rPr>
              <a:t>State Content Area Assessments</a:t>
            </a:r>
            <a:br>
              <a:rPr lang="en-US" sz="3600"/>
            </a:br>
            <a:br>
              <a:rPr lang="en-US" sz="3600" b="1"/>
            </a:br>
            <a:endParaRPr lang="en-US" sz="3600" b="1"/>
          </a:p>
        </p:txBody>
      </p:sp>
      <p:sp>
        <p:nvSpPr>
          <p:cNvPr id="6" name="Content Placeholder 2">
            <a:extLst>
              <a:ext uri="{FF2B5EF4-FFF2-40B4-BE49-F238E27FC236}">
                <a16:creationId xmlns:a16="http://schemas.microsoft.com/office/drawing/2014/main" id="{DAB8C47A-30B1-E9D3-79EF-DF709773C9BB}"/>
              </a:ext>
            </a:extLst>
          </p:cNvPr>
          <p:cNvSpPr txBox="1">
            <a:spLocks/>
          </p:cNvSpPr>
          <p:nvPr/>
        </p:nvSpPr>
        <p:spPr>
          <a:xfrm>
            <a:off x="304800" y="1119047"/>
            <a:ext cx="11166979" cy="51916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defTabSz="914400"/>
            <a:r>
              <a:rPr lang="en-US" sz="1800" b="1" kern="0">
                <a:solidFill>
                  <a:schemeClr val="tx1"/>
                </a:solidFill>
                <a:latin typeface="Calibri Light" panose="020F0302020204030204" pitchFamily="34" charset="0"/>
                <a:ea typeface="+mn-lt"/>
                <a:cs typeface="Calibri Light" panose="020F0302020204030204" pitchFamily="34" charset="0"/>
              </a:rPr>
              <a:t>RICAS (ELA and math):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ea typeface="+mn-lt"/>
                <a:cs typeface="Calibri Light" panose="020F0302020204030204" pitchFamily="34" charset="0"/>
              </a:rPr>
              <a:t>Aligned to the Rhode Island Core Standards.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ea typeface="+mn-lt"/>
                <a:cs typeface="Calibri Light" panose="020F0302020204030204" pitchFamily="34" charset="0"/>
              </a:rPr>
              <a:t>D</a:t>
            </a:r>
            <a:r>
              <a:rPr lang="en-US" sz="1800" kern="0">
                <a:solidFill>
                  <a:schemeClr val="tx1"/>
                </a:solidFill>
                <a:latin typeface="Calibri Light" panose="020F0302020204030204" pitchFamily="34" charset="0"/>
                <a:cs typeface="Calibri Light" panose="020F0302020204030204" pitchFamily="34" charset="0"/>
              </a:rPr>
              <a:t>esigned to measure students' academic proficiency in English language arts/reading and mathematics.</a:t>
            </a:r>
          </a:p>
          <a:p>
            <a:pPr defTabSz="914400"/>
            <a:r>
              <a:rPr lang="en-US" sz="1800" b="1" kern="0">
                <a:solidFill>
                  <a:schemeClr val="tx1"/>
                </a:solidFill>
                <a:latin typeface="Calibri Light" panose="020F0302020204030204" pitchFamily="34" charset="0"/>
                <a:cs typeface="Calibri Light" panose="020F0302020204030204" pitchFamily="34" charset="0"/>
              </a:rPr>
              <a:t>NGSA (science):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Aligned to the Next Generation Science Standards</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Designed to measure students’ academic proficiency in science knowledge and practices.</a:t>
            </a:r>
          </a:p>
          <a:p>
            <a:pPr marL="233363" indent="-4763" defTabSz="914400"/>
            <a:r>
              <a:rPr lang="en-US" sz="1800" kern="0">
                <a:solidFill>
                  <a:schemeClr val="tx1"/>
                </a:solidFill>
                <a:latin typeface="Calibri Light" panose="020F0302020204030204" pitchFamily="34" charset="0"/>
                <a:cs typeface="Calibri Light" panose="020F0302020204030204" pitchFamily="34" charset="0"/>
              </a:rPr>
              <a:t>The </a:t>
            </a:r>
            <a:r>
              <a:rPr lang="en-US" sz="1800" b="1" kern="0">
                <a:solidFill>
                  <a:schemeClr val="tx1"/>
                </a:solidFill>
                <a:latin typeface="Calibri Light" panose="020F0302020204030204" pitchFamily="34" charset="0"/>
                <a:cs typeface="Calibri Light" panose="020F0302020204030204" pitchFamily="34" charset="0"/>
              </a:rPr>
              <a:t>Dynamic Learning Maps (DL) (ELA, math, and science) </a:t>
            </a:r>
            <a:r>
              <a:rPr lang="en-US" sz="1800" kern="0">
                <a:solidFill>
                  <a:schemeClr val="tx1"/>
                </a:solidFill>
                <a:latin typeface="Calibri Light" panose="020F0302020204030204" pitchFamily="34" charset="0"/>
                <a:cs typeface="Calibri Light" panose="020F0302020204030204" pitchFamily="34" charset="0"/>
              </a:rPr>
              <a:t>is an alternate assessment and is only for students with significant cognitive disabilities who meet specific criteria.</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Measures student’s content area knowledge using the Essential Elements.</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The Essential Elements capture content knowledge at a dramatically reduced depth and breadth.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The Essential Elements are aligned to the Rhode Island Core Standards and the Next Generation Science Standards</a:t>
            </a:r>
            <a:r>
              <a:rPr lang="en-US" sz="1600" kern="0">
                <a:solidFill>
                  <a:schemeClr val="tx1"/>
                </a:solidFill>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533750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947" y="212436"/>
            <a:ext cx="11738743" cy="831273"/>
          </a:xfrm>
        </p:spPr>
        <p:txBody>
          <a:bodyPr anchor="t">
            <a:noAutofit/>
          </a:bodyPr>
          <a:lstStyle/>
          <a:p>
            <a:r>
              <a:rPr lang="en-US" sz="3200">
                <a:latin typeface="Calibri Light"/>
              </a:rPr>
              <a:t>2024-2025 State Assessment Calendar: Elementary &amp; Middle School</a:t>
            </a:r>
            <a:br>
              <a:rPr lang="en-US" sz="2800">
                <a:latin typeface="Calibri Light"/>
              </a:rPr>
            </a:br>
            <a:r>
              <a:rPr lang="en-US" sz="1600">
                <a:latin typeface="Calibri Light"/>
              </a:rPr>
              <a:t>State testing windows are posted at </a:t>
            </a:r>
            <a:r>
              <a:rPr lang="en-US" sz="1600">
                <a:latin typeface="Calibri Light"/>
                <a:hlinkClick r:id="rId3"/>
              </a:rPr>
              <a:t>www.ride.ri.gov/Assessment-Schedules</a:t>
            </a:r>
            <a:r>
              <a:rPr lang="en-US" sz="1600">
                <a:latin typeface="Calibri Light"/>
              </a:rPr>
              <a:t> </a:t>
            </a:r>
            <a:endParaRPr lang="en-US" sz="1400" b="0">
              <a:latin typeface="Calibri Light"/>
            </a:endParaRPr>
          </a:p>
        </p:txBody>
      </p:sp>
      <p:graphicFrame>
        <p:nvGraphicFramePr>
          <p:cNvPr id="4" name="Content Placeholder 3"/>
          <p:cNvGraphicFramePr>
            <a:graphicFrameLocks noGrp="1"/>
          </p:cNvGraphicFramePr>
          <p:nvPr>
            <p:ph idx="1"/>
          </p:nvPr>
        </p:nvGraphicFramePr>
        <p:xfrm>
          <a:off x="402771" y="1310491"/>
          <a:ext cx="11299372" cy="3838452"/>
        </p:xfrm>
        <a:graphic>
          <a:graphicData uri="http://schemas.openxmlformats.org/drawingml/2006/table">
            <a:tbl>
              <a:tblPr firstRow="1" bandRow="1">
                <a:tableStyleId>{B301B821-A1FF-4177-AEE7-76D212191A09}</a:tableStyleId>
              </a:tblPr>
              <a:tblGrid>
                <a:gridCol w="2585487">
                  <a:extLst>
                    <a:ext uri="{9D8B030D-6E8A-4147-A177-3AD203B41FA5}">
                      <a16:colId xmlns:a16="http://schemas.microsoft.com/office/drawing/2014/main" val="967229078"/>
                    </a:ext>
                  </a:extLst>
                </a:gridCol>
                <a:gridCol w="2106256">
                  <a:extLst>
                    <a:ext uri="{9D8B030D-6E8A-4147-A177-3AD203B41FA5}">
                      <a16:colId xmlns:a16="http://schemas.microsoft.com/office/drawing/2014/main" val="2795054676"/>
                    </a:ext>
                  </a:extLst>
                </a:gridCol>
                <a:gridCol w="1545888">
                  <a:extLst>
                    <a:ext uri="{9D8B030D-6E8A-4147-A177-3AD203B41FA5}">
                      <a16:colId xmlns:a16="http://schemas.microsoft.com/office/drawing/2014/main" val="3721831871"/>
                    </a:ext>
                  </a:extLst>
                </a:gridCol>
                <a:gridCol w="2399981">
                  <a:extLst>
                    <a:ext uri="{9D8B030D-6E8A-4147-A177-3AD203B41FA5}">
                      <a16:colId xmlns:a16="http://schemas.microsoft.com/office/drawing/2014/main" val="965545355"/>
                    </a:ext>
                  </a:extLst>
                </a:gridCol>
                <a:gridCol w="2661760">
                  <a:extLst>
                    <a:ext uri="{9D8B030D-6E8A-4147-A177-3AD203B41FA5}">
                      <a16:colId xmlns:a16="http://schemas.microsoft.com/office/drawing/2014/main" val="2030382008"/>
                    </a:ext>
                  </a:extLst>
                </a:gridCol>
              </a:tblGrid>
              <a:tr h="445617">
                <a:tc>
                  <a:txBody>
                    <a:bodyPr/>
                    <a:lstStyle/>
                    <a:p>
                      <a:pPr algn="ctr"/>
                      <a:r>
                        <a:rPr lang="en-US" sz="1400" b="1">
                          <a:latin typeface="Libre Franklin" pitchFamily="2" charset="0"/>
                        </a:rPr>
                        <a:t>Test</a:t>
                      </a:r>
                    </a:p>
                  </a:txBody>
                  <a:tcPr anchor="ctr"/>
                </a:tc>
                <a:tc>
                  <a:txBody>
                    <a:bodyPr/>
                    <a:lstStyle/>
                    <a:p>
                      <a:pPr algn="ctr"/>
                      <a:r>
                        <a:rPr lang="en-US" sz="1400" b="1">
                          <a:latin typeface="Libre Franklin" pitchFamily="2" charset="0"/>
                        </a:rPr>
                        <a:t>Content Area(s)</a:t>
                      </a:r>
                    </a:p>
                  </a:txBody>
                  <a:tcPr anchor="ctr"/>
                </a:tc>
                <a:tc>
                  <a:txBody>
                    <a:bodyPr/>
                    <a:lstStyle/>
                    <a:p>
                      <a:pPr algn="ctr"/>
                      <a:r>
                        <a:rPr lang="en-US" sz="1400" b="1">
                          <a:latin typeface="Libre Franklin" pitchFamily="2" charset="0"/>
                        </a:rPr>
                        <a:t>Grades</a:t>
                      </a:r>
                    </a:p>
                  </a:txBody>
                  <a:tcPr anchor="ctr"/>
                </a:tc>
                <a:tc>
                  <a:txBody>
                    <a:bodyPr/>
                    <a:lstStyle/>
                    <a:p>
                      <a:pPr algn="ctr"/>
                      <a:r>
                        <a:rPr lang="en-US" sz="1400" b="1">
                          <a:latin typeface="Libre Franklin" pitchFamily="2" charset="0"/>
                        </a:rPr>
                        <a:t>Primary Test Window</a:t>
                      </a:r>
                    </a:p>
                  </a:txBody>
                  <a:tcPr anchor="ctr"/>
                </a:tc>
                <a:tc>
                  <a:txBody>
                    <a:bodyPr/>
                    <a:lstStyle/>
                    <a:p>
                      <a:pPr algn="ctr"/>
                      <a:r>
                        <a:rPr lang="en-US" sz="1400" b="1">
                          <a:latin typeface="Libre Franklin" pitchFamily="2" charset="0"/>
                        </a:rPr>
                        <a:t>Makeup Test Window</a:t>
                      </a:r>
                    </a:p>
                  </a:txBody>
                  <a:tcPr anchor="ctr"/>
                </a:tc>
                <a:extLst>
                  <a:ext uri="{0D108BD9-81ED-4DB2-BD59-A6C34878D82A}">
                    <a16:rowId xmlns:a16="http://schemas.microsoft.com/office/drawing/2014/main" val="2807781367"/>
                  </a:ext>
                </a:extLst>
              </a:tr>
              <a:tr h="445617">
                <a:tc>
                  <a:txBody>
                    <a:bodyPr/>
                    <a:lstStyle/>
                    <a:p>
                      <a:pPr lvl="0" algn="ctr">
                        <a:buNone/>
                      </a:pPr>
                      <a:r>
                        <a:rPr lang="en-US" sz="1400" b="0" i="0">
                          <a:solidFill>
                            <a:schemeClr val="tx1"/>
                          </a:solidFill>
                          <a:latin typeface="Libre Franklin" pitchFamily="2" charset="0"/>
                        </a:rPr>
                        <a:t>ACCESS for ELLs</a:t>
                      </a:r>
                    </a:p>
                  </a:txBody>
                  <a:tcPr anchor="ctr"/>
                </a:tc>
                <a:tc>
                  <a:txBody>
                    <a:bodyPr/>
                    <a:lstStyle/>
                    <a:p>
                      <a:pPr marL="0" lvl="1" indent="0" algn="ctr"/>
                      <a:r>
                        <a:rPr lang="en-US" sz="1400" b="0">
                          <a:solidFill>
                            <a:schemeClr val="tx1"/>
                          </a:solidFill>
                          <a:latin typeface="Libre Franklin" pitchFamily="2" charset="0"/>
                        </a:rPr>
                        <a:t>ELP</a:t>
                      </a:r>
                    </a:p>
                  </a:txBody>
                  <a:tcPr anchor="ctr"/>
                </a:tc>
                <a:tc>
                  <a:txBody>
                    <a:bodyPr/>
                    <a:lstStyle/>
                    <a:p>
                      <a:pPr marL="0" lvl="1" indent="0" algn="ctr"/>
                      <a:r>
                        <a:rPr lang="en-US" sz="1400" b="0">
                          <a:solidFill>
                            <a:schemeClr val="tx1"/>
                          </a:solidFill>
                          <a:latin typeface="Libre Franklin" pitchFamily="2" charset="0"/>
                        </a:rPr>
                        <a:t>K-12</a:t>
                      </a: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rPr>
                        <a:t>Jan. 6</a:t>
                      </a:r>
                      <a:r>
                        <a:rPr lang="en-US" sz="1400" b="0" i="0" u="none" strike="noStrike" noProof="0">
                          <a:solidFill>
                            <a:srgbClr val="000000"/>
                          </a:solidFill>
                          <a:latin typeface="Libre Franklin" pitchFamily="2" charset="0"/>
                        </a:rPr>
                        <a:t> – </a:t>
                      </a:r>
                      <a:r>
                        <a:rPr lang="en-US" sz="1400" b="0" i="0" u="none" strike="noStrike" cap="none">
                          <a:solidFill>
                            <a:schemeClr val="dk1"/>
                          </a:solidFill>
                          <a:effectLst/>
                          <a:latin typeface="Libre Franklin" pitchFamily="2" charset="0"/>
                          <a:ea typeface="+mn-ea"/>
                          <a:cs typeface="+mn-cs"/>
                        </a:rPr>
                        <a:t>Feb. 14, 2025</a:t>
                      </a: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rPr>
                        <a:t>Feb. 17-28, 2025</a:t>
                      </a:r>
                    </a:p>
                  </a:txBody>
                  <a:tcPr anchor="ctr"/>
                </a:tc>
                <a:extLst>
                  <a:ext uri="{0D108BD9-81ED-4DB2-BD59-A6C34878D82A}">
                    <a16:rowId xmlns:a16="http://schemas.microsoft.com/office/drawing/2014/main" val="2660741777"/>
                  </a:ext>
                </a:extLst>
              </a:tr>
              <a:tr h="618112">
                <a:tc>
                  <a:txBody>
                    <a:bodyPr/>
                    <a:lstStyle/>
                    <a:p>
                      <a:pPr lvl="0" algn="ctr">
                        <a:buNone/>
                      </a:pPr>
                      <a:r>
                        <a:rPr lang="en-US" sz="1400" b="0" i="0">
                          <a:solidFill>
                            <a:schemeClr val="tx1"/>
                          </a:solidFill>
                          <a:latin typeface="Libre Franklin" pitchFamily="2" charset="0"/>
                        </a:rPr>
                        <a:t>WIDA Alternate ACCESS</a:t>
                      </a:r>
                    </a:p>
                  </a:txBody>
                  <a:tcPr anchor="ctr"/>
                </a:tc>
                <a:tc>
                  <a:txBody>
                    <a:bodyPr/>
                    <a:lstStyle/>
                    <a:p>
                      <a:pPr marL="0" lvl="1" indent="0" algn="ctr"/>
                      <a:r>
                        <a:rPr lang="en-US" sz="1400" b="0">
                          <a:solidFill>
                            <a:schemeClr val="tx1"/>
                          </a:solidFill>
                          <a:latin typeface="Libre Franklin" pitchFamily="2" charset="0"/>
                        </a:rPr>
                        <a:t>ELP</a:t>
                      </a:r>
                    </a:p>
                  </a:txBody>
                  <a:tcPr anchor="ctr"/>
                </a:tc>
                <a:tc>
                  <a:txBody>
                    <a:bodyPr/>
                    <a:lstStyle/>
                    <a:p>
                      <a:pPr marL="0" lvl="1" indent="0" algn="ctr">
                        <a:buNone/>
                      </a:pPr>
                      <a:r>
                        <a:rPr lang="en-US" sz="1400" b="0">
                          <a:solidFill>
                            <a:schemeClr val="tx1"/>
                          </a:solidFill>
                          <a:latin typeface="Libre Franklin" pitchFamily="2" charset="0"/>
                        </a:rPr>
                        <a:t>K-12</a:t>
                      </a: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sym typeface="Arial"/>
                        </a:rPr>
                        <a:t>Jan. </a:t>
                      </a:r>
                      <a:r>
                        <a:rPr lang="en-US" sz="1400" b="0" i="0" u="none" strike="noStrike" cap="none">
                          <a:solidFill>
                            <a:schemeClr val="dk1"/>
                          </a:solidFill>
                          <a:effectLst/>
                          <a:latin typeface="Libre Franklin" pitchFamily="2" charset="0"/>
                          <a:ea typeface="+mn-ea"/>
                          <a:cs typeface="+mn-cs"/>
                        </a:rPr>
                        <a:t>6</a:t>
                      </a:r>
                      <a:r>
                        <a:rPr lang="en-US" sz="1400" b="0" i="0" u="none" strike="noStrike" noProof="0">
                          <a:solidFill>
                            <a:srgbClr val="000000"/>
                          </a:solidFill>
                          <a:latin typeface="Libre Franklin" pitchFamily="2" charset="0"/>
                        </a:rPr>
                        <a:t> – </a:t>
                      </a: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14</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sz="1400">
                        <a:latin typeface="Libre Franklin" pitchFamily="2" charset="0"/>
                      </a:endParaRP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17-28</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sz="1400">
                        <a:latin typeface="Libre Franklin" pitchFamily="2" charset="0"/>
                      </a:endParaRPr>
                    </a:p>
                  </a:txBody>
                  <a:tcPr anchor="ctr"/>
                </a:tc>
                <a:extLst>
                  <a:ext uri="{0D108BD9-81ED-4DB2-BD59-A6C34878D82A}">
                    <a16:rowId xmlns:a16="http://schemas.microsoft.com/office/drawing/2014/main" val="1466429995"/>
                  </a:ext>
                </a:extLst>
              </a:tr>
              <a:tr h="546642">
                <a:tc>
                  <a:txBody>
                    <a:bodyPr/>
                    <a:lstStyle/>
                    <a:p>
                      <a:pPr algn="ctr"/>
                      <a:r>
                        <a:rPr lang="en-US" sz="1400" b="0">
                          <a:solidFill>
                            <a:schemeClr val="tx1"/>
                          </a:solidFill>
                          <a:latin typeface="Libre Franklin" pitchFamily="2" charset="0"/>
                        </a:rPr>
                        <a:t>RICAS</a:t>
                      </a:r>
                    </a:p>
                  </a:txBody>
                  <a:tcPr anchor="ctr"/>
                </a:tc>
                <a:tc>
                  <a:txBody>
                    <a:bodyPr/>
                    <a:lstStyle/>
                    <a:p>
                      <a:pPr algn="ctr"/>
                      <a:r>
                        <a:rPr lang="en-US" sz="1400" b="0">
                          <a:solidFill>
                            <a:schemeClr val="tx1"/>
                          </a:solidFill>
                          <a:latin typeface="Libre Franklin" pitchFamily="2" charset="0"/>
                        </a:rPr>
                        <a:t>ELA</a:t>
                      </a:r>
                    </a:p>
                  </a:txBody>
                  <a:tcPr anchor="ctr"/>
                </a:tc>
                <a:tc>
                  <a:txBody>
                    <a:bodyPr/>
                    <a:lstStyle/>
                    <a:p>
                      <a:pPr algn="ctr"/>
                      <a:r>
                        <a:rPr lang="en-US" sz="1400" b="0">
                          <a:solidFill>
                            <a:schemeClr val="tx1"/>
                          </a:solidFill>
                          <a:latin typeface="Libre Franklin" pitchFamily="2" charset="0"/>
                        </a:rPr>
                        <a:t>3-8</a:t>
                      </a:r>
                      <a:endParaRPr lang="en-US" sz="1400">
                        <a:latin typeface="Libre Franklin" pitchFamily="2" charset="0"/>
                      </a:endParaRPr>
                    </a:p>
                  </a:txBody>
                  <a:tcPr anchor="ctr"/>
                </a:tc>
                <a:tc>
                  <a:txBody>
                    <a:bodyPr/>
                    <a:lstStyle/>
                    <a:p>
                      <a:pPr lvl="0" algn="ctr">
                        <a:buNone/>
                      </a:pPr>
                      <a:r>
                        <a:rPr lang="en-US" sz="1400" b="0" i="0" u="none" strike="noStrike" noProof="0">
                          <a:solidFill>
                            <a:srgbClr val="000000"/>
                          </a:solidFill>
                          <a:latin typeface="Libre Franklin" pitchFamily="2" charset="0"/>
                        </a:rPr>
                        <a:t>March 24 – April 11, 2025</a:t>
                      </a:r>
                    </a:p>
                  </a:txBody>
                  <a:tcPr anchor="ctr"/>
                </a:tc>
                <a:tc>
                  <a:txBody>
                    <a:bodyPr/>
                    <a:lstStyle/>
                    <a:p>
                      <a:pPr lvl="0" algn="ctr">
                        <a:buNone/>
                      </a:pPr>
                      <a:r>
                        <a:rPr lang="en-US" sz="1400" b="0" i="0" u="none" strike="noStrike" noProof="0">
                          <a:solidFill>
                            <a:srgbClr val="000000"/>
                          </a:solidFill>
                          <a:latin typeface="Libre Franklin" pitchFamily="2" charset="0"/>
                        </a:rPr>
                        <a:t>April 14 – April 25, 2025</a:t>
                      </a:r>
                    </a:p>
                  </a:txBody>
                  <a:tcPr anchor="ctr"/>
                </a:tc>
                <a:extLst>
                  <a:ext uri="{0D108BD9-81ED-4DB2-BD59-A6C34878D82A}">
                    <a16:rowId xmlns:a16="http://schemas.microsoft.com/office/drawing/2014/main" val="821207669"/>
                  </a:ext>
                </a:extLst>
              </a:tr>
              <a:tr h="445617">
                <a:tc>
                  <a:txBody>
                    <a:bodyPr/>
                    <a:lstStyle/>
                    <a:p>
                      <a:pPr algn="ctr"/>
                      <a:endParaRPr lang="en-US" sz="1400" b="0">
                        <a:solidFill>
                          <a:schemeClr val="tx1"/>
                        </a:solidFill>
                        <a:latin typeface="Libre Franklin" pitchFamily="2" charset="0"/>
                      </a:endParaRPr>
                    </a:p>
                  </a:txBody>
                  <a:tcPr anchor="ctr"/>
                </a:tc>
                <a:tc>
                  <a:txBody>
                    <a:bodyPr/>
                    <a:lstStyle/>
                    <a:p>
                      <a:pPr algn="ctr"/>
                      <a:r>
                        <a:rPr lang="en-US" sz="1400" b="0">
                          <a:solidFill>
                            <a:schemeClr val="tx1"/>
                          </a:solidFill>
                          <a:latin typeface="Libre Franklin" pitchFamily="2" charset="0"/>
                        </a:rPr>
                        <a:t>Math</a:t>
                      </a:r>
                    </a:p>
                  </a:txBody>
                  <a:tcPr anchor="ctr"/>
                </a:tc>
                <a:tc>
                  <a:txBody>
                    <a:bodyPr/>
                    <a:lstStyle/>
                    <a:p>
                      <a:pPr algn="ctr"/>
                      <a:r>
                        <a:rPr lang="en-US" sz="1400" b="0">
                          <a:solidFill>
                            <a:schemeClr val="tx1"/>
                          </a:solidFill>
                          <a:latin typeface="Libre Franklin" pitchFamily="2" charset="0"/>
                        </a:rPr>
                        <a:t>3-8</a:t>
                      </a:r>
                    </a:p>
                  </a:txBody>
                  <a:tcPr anchor="ctr"/>
                </a:tc>
                <a:tc>
                  <a:txBody>
                    <a:bodyPr/>
                    <a:lstStyle/>
                    <a:p>
                      <a:pPr lvl="0" algn="ctr">
                        <a:buNone/>
                      </a:pPr>
                      <a:r>
                        <a:rPr lang="en-US" sz="1400" b="0" i="0" u="none" strike="noStrike" noProof="0">
                          <a:solidFill>
                            <a:srgbClr val="000000"/>
                          </a:solidFill>
                          <a:latin typeface="Libre Franklin" pitchFamily="2" charset="0"/>
                        </a:rPr>
                        <a:t>April 28 – May 9, 2025</a:t>
                      </a:r>
                    </a:p>
                  </a:txBody>
                  <a:tcPr anchor="ctr"/>
                </a:tc>
                <a:tc>
                  <a:txBody>
                    <a:bodyPr/>
                    <a:lstStyle/>
                    <a:p>
                      <a:pPr lvl="0" algn="ctr">
                        <a:buNone/>
                      </a:pPr>
                      <a:r>
                        <a:rPr lang="en-US" sz="1400" b="0" i="0" u="none" strike="noStrike" noProof="0">
                          <a:solidFill>
                            <a:srgbClr val="000000"/>
                          </a:solidFill>
                          <a:latin typeface="Libre Franklin" pitchFamily="2" charset="0"/>
                        </a:rPr>
                        <a:t>May 12 – May 23, 2025</a:t>
                      </a:r>
                    </a:p>
                  </a:txBody>
                  <a:tcPr anchor="ctr"/>
                </a:tc>
                <a:extLst>
                  <a:ext uri="{0D108BD9-81ED-4DB2-BD59-A6C34878D82A}">
                    <a16:rowId xmlns:a16="http://schemas.microsoft.com/office/drawing/2014/main" val="3701218840"/>
                  </a:ext>
                </a:extLst>
              </a:tr>
              <a:tr h="618112">
                <a:tc>
                  <a:txBody>
                    <a:bodyPr/>
                    <a:lstStyle/>
                    <a:p>
                      <a:pPr algn="ctr"/>
                      <a:r>
                        <a:rPr lang="en-US" sz="1400" b="0">
                          <a:solidFill>
                            <a:schemeClr val="tx1"/>
                          </a:solidFill>
                          <a:latin typeface="Libre Franklin" pitchFamily="2" charset="0"/>
                        </a:rPr>
                        <a:t>DLM</a:t>
                      </a:r>
                    </a:p>
                  </a:txBody>
                  <a:tcPr anchor="ctr"/>
                </a:tc>
                <a:tc>
                  <a:txBody>
                    <a:bodyPr/>
                    <a:lstStyle/>
                    <a:p>
                      <a:pPr algn="ctr"/>
                      <a:r>
                        <a:rPr lang="en-US" sz="1400" b="0">
                          <a:solidFill>
                            <a:schemeClr val="tx1"/>
                          </a:solidFill>
                          <a:latin typeface="Libre Franklin" pitchFamily="2" charset="0"/>
                        </a:rPr>
                        <a:t>ELA, Math</a:t>
                      </a:r>
                    </a:p>
                    <a:p>
                      <a:pPr algn="ctr"/>
                      <a:r>
                        <a:rPr lang="en-US" sz="1400" b="0">
                          <a:solidFill>
                            <a:schemeClr val="tx1"/>
                          </a:solidFill>
                          <a:latin typeface="Libre Franklin" pitchFamily="2" charset="0"/>
                        </a:rPr>
                        <a:t>Science</a:t>
                      </a:r>
                    </a:p>
                  </a:txBody>
                  <a:tcPr anchor="ctr"/>
                </a:tc>
                <a:tc>
                  <a:txBody>
                    <a:bodyPr/>
                    <a:lstStyle/>
                    <a:p>
                      <a:pPr algn="ctr"/>
                      <a:r>
                        <a:rPr lang="en-US" sz="1400" b="0">
                          <a:solidFill>
                            <a:schemeClr val="tx1"/>
                          </a:solidFill>
                          <a:latin typeface="Libre Franklin" pitchFamily="2" charset="0"/>
                        </a:rPr>
                        <a:t>3-8</a:t>
                      </a:r>
                    </a:p>
                    <a:p>
                      <a:pPr algn="ctr"/>
                      <a:r>
                        <a:rPr lang="en-US" sz="1400" b="0">
                          <a:solidFill>
                            <a:schemeClr val="tx1"/>
                          </a:solidFill>
                          <a:latin typeface="Libre Franklin" pitchFamily="2" charset="0"/>
                        </a:rPr>
                        <a:t>5,</a:t>
                      </a:r>
                      <a:r>
                        <a:rPr lang="en-US" sz="1400" b="0" baseline="0">
                          <a:solidFill>
                            <a:schemeClr val="tx1"/>
                          </a:solidFill>
                          <a:latin typeface="Libre Franklin" pitchFamily="2" charset="0"/>
                        </a:rPr>
                        <a:t> 8, 11</a:t>
                      </a:r>
                      <a:endParaRPr lang="en-US" sz="1400" b="0">
                        <a:solidFill>
                          <a:schemeClr val="tx1"/>
                        </a:solidFill>
                        <a:latin typeface="Libre Franklin" pitchFamily="2" charset="0"/>
                      </a:endParaRPr>
                    </a:p>
                  </a:txBody>
                  <a:tcPr anchor="ctr"/>
                </a:tc>
                <a:tc gridSpan="2">
                  <a:txBody>
                    <a:bodyPr/>
                    <a:lstStyle/>
                    <a:p>
                      <a:pPr lvl="0" algn="ctr">
                        <a:buNone/>
                      </a:pPr>
                      <a:r>
                        <a:rPr lang="en-US" sz="1400" b="0">
                          <a:solidFill>
                            <a:schemeClr val="tx1"/>
                          </a:solidFill>
                          <a:latin typeface="Libre Franklin" pitchFamily="2" charset="0"/>
                        </a:rPr>
                        <a:t>April 1 – May 30, 2025 </a:t>
                      </a:r>
                    </a:p>
                  </a:txBody>
                  <a:tcPr anchor="ctr"/>
                </a:tc>
                <a:tc hMerge="1">
                  <a:txBody>
                    <a:bodyPr/>
                    <a:lstStyle/>
                    <a:p>
                      <a:pPr lvl="0" algn="ctr">
                        <a:buNone/>
                      </a:pPr>
                      <a:endParaRPr lang="en-US" sz="1400" b="0">
                        <a:solidFill>
                          <a:schemeClr val="tx1"/>
                        </a:solidFill>
                        <a:latin typeface="Calibri Light"/>
                      </a:endParaRPr>
                    </a:p>
                  </a:txBody>
                  <a:tcPr anchor="ctr"/>
                </a:tc>
                <a:extLst>
                  <a:ext uri="{0D108BD9-81ED-4DB2-BD59-A6C34878D82A}">
                    <a16:rowId xmlns:a16="http://schemas.microsoft.com/office/drawing/2014/main" val="2085603126"/>
                  </a:ext>
                </a:extLst>
              </a:tr>
              <a:tr h="359368">
                <a:tc>
                  <a:txBody>
                    <a:bodyPr/>
                    <a:lstStyle/>
                    <a:p>
                      <a:pPr algn="ctr"/>
                      <a:r>
                        <a:rPr lang="en-US" sz="1400" b="0">
                          <a:solidFill>
                            <a:schemeClr val="tx1"/>
                          </a:solidFill>
                          <a:latin typeface="Libre Franklin" pitchFamily="2" charset="0"/>
                        </a:rPr>
                        <a:t>NGSA</a:t>
                      </a:r>
                    </a:p>
                  </a:txBody>
                  <a:tcPr anchor="ctr"/>
                </a:tc>
                <a:tc>
                  <a:txBody>
                    <a:bodyPr/>
                    <a:lstStyle/>
                    <a:p>
                      <a:pPr marL="55245" lvl="1" indent="0" algn="ctr"/>
                      <a:r>
                        <a:rPr lang="en-US" sz="1400" b="0">
                          <a:solidFill>
                            <a:schemeClr val="tx1"/>
                          </a:solidFill>
                          <a:latin typeface="Libre Franklin" pitchFamily="2" charset="0"/>
                        </a:rPr>
                        <a:t>Science</a:t>
                      </a:r>
                    </a:p>
                  </a:txBody>
                  <a:tcPr anchor="ctr"/>
                </a:tc>
                <a:tc>
                  <a:txBody>
                    <a:bodyPr/>
                    <a:lstStyle/>
                    <a:p>
                      <a:pPr marL="55245" lvl="1" indent="0" algn="ctr"/>
                      <a:r>
                        <a:rPr lang="en-US" sz="1400" b="0">
                          <a:solidFill>
                            <a:schemeClr val="tx1"/>
                          </a:solidFill>
                          <a:latin typeface="Libre Franklin" pitchFamily="2" charset="0"/>
                        </a:rPr>
                        <a:t>5, 8, 11</a:t>
                      </a:r>
                    </a:p>
                  </a:txBody>
                  <a:tcPr anchor="ctr"/>
                </a:tc>
                <a:tc>
                  <a:txBody>
                    <a:bodyPr/>
                    <a:lstStyle/>
                    <a:p>
                      <a:pPr algn="ctr"/>
                      <a:r>
                        <a:rPr lang="en-US" sz="1400" b="0">
                          <a:solidFill>
                            <a:schemeClr val="tx1"/>
                          </a:solidFill>
                          <a:latin typeface="Libre Franklin" pitchFamily="2" charset="0"/>
                        </a:rPr>
                        <a:t> April 28 - May 16, 2025</a:t>
                      </a:r>
                    </a:p>
                  </a:txBody>
                  <a:tcPr anchor="ctr"/>
                </a:tc>
                <a:tc>
                  <a:txBody>
                    <a:bodyPr/>
                    <a:lstStyle/>
                    <a:p>
                      <a:pPr lvl="0" algn="ctr">
                        <a:buNone/>
                      </a:pPr>
                      <a:r>
                        <a:rPr lang="en-US" sz="1400" b="0">
                          <a:solidFill>
                            <a:schemeClr val="tx1"/>
                          </a:solidFill>
                          <a:latin typeface="Libre Franklin" pitchFamily="2" charset="0"/>
                        </a:rPr>
                        <a:t>May 19 - May 30, 2025</a:t>
                      </a:r>
                    </a:p>
                  </a:txBody>
                  <a:tcPr anchor="ctr"/>
                </a:tc>
                <a:extLst>
                  <a:ext uri="{0D108BD9-81ED-4DB2-BD59-A6C34878D82A}">
                    <a16:rowId xmlns:a16="http://schemas.microsoft.com/office/drawing/2014/main" val="2666010031"/>
                  </a:ext>
                </a:extLst>
              </a:tr>
              <a:tr h="359367">
                <a:tc>
                  <a:txBody>
                    <a:bodyPr/>
                    <a:lstStyle/>
                    <a:p>
                      <a:pPr lvl="0" algn="ctr">
                        <a:buNone/>
                      </a:pPr>
                      <a:r>
                        <a:rPr lang="en-US" sz="1400" b="0">
                          <a:solidFill>
                            <a:schemeClr val="tx1"/>
                          </a:solidFill>
                          <a:latin typeface="Libre Franklin" pitchFamily="2" charset="0"/>
                        </a:rPr>
                        <a:t>NAEP</a:t>
                      </a:r>
                      <a:endParaRPr lang="en-US" sz="1400">
                        <a:latin typeface="Libre Franklin" pitchFamily="2" charset="0"/>
                      </a:endParaRPr>
                    </a:p>
                  </a:txBody>
                  <a:tcPr anchor="ctr"/>
                </a:tc>
                <a:tc>
                  <a:txBody>
                    <a:bodyPr/>
                    <a:lstStyle/>
                    <a:p>
                      <a:pPr lvl="0" algn="ctr">
                        <a:buNone/>
                      </a:pPr>
                      <a:r>
                        <a:rPr lang="en-US" sz="1400" b="0" i="1" baseline="0">
                          <a:solidFill>
                            <a:schemeClr val="tx1"/>
                          </a:solidFill>
                          <a:latin typeface="Libre Franklin" pitchFamily="2" charset="0"/>
                        </a:rPr>
                        <a:t>See following slide.</a:t>
                      </a:r>
                      <a:endParaRPr lang="en-US" sz="1400">
                        <a:latin typeface="Libre Franklin" pitchFamily="2" charset="0"/>
                      </a:endParaRPr>
                    </a:p>
                  </a:txBody>
                  <a:tcPr anchor="ctr"/>
                </a:tc>
                <a:tc>
                  <a:txBody>
                    <a:bodyPr/>
                    <a:lstStyle/>
                    <a:p>
                      <a:pPr marL="55245" lvl="1" indent="0" algn="ctr">
                        <a:buNone/>
                      </a:pPr>
                      <a:endParaRPr lang="en-US" sz="1400" b="0">
                        <a:solidFill>
                          <a:schemeClr val="tx1"/>
                        </a:solidFill>
                        <a:latin typeface="Libre Franklin" pitchFamily="2" charset="0"/>
                      </a:endParaRPr>
                    </a:p>
                  </a:txBody>
                  <a:tcPr anchor="ctr"/>
                </a:tc>
                <a:tc>
                  <a:txBody>
                    <a:bodyPr/>
                    <a:lstStyle/>
                    <a:p>
                      <a:pPr lvl="0" algn="ctr">
                        <a:buNone/>
                      </a:pPr>
                      <a:endParaRPr lang="en-US" sz="1400" b="0">
                        <a:solidFill>
                          <a:schemeClr val="tx1"/>
                        </a:solidFill>
                        <a:latin typeface="Libre Franklin" pitchFamily="2" charset="0"/>
                      </a:endParaRPr>
                    </a:p>
                  </a:txBody>
                  <a:tcPr anchor="ctr"/>
                </a:tc>
                <a:tc>
                  <a:txBody>
                    <a:bodyPr/>
                    <a:lstStyle/>
                    <a:p>
                      <a:pPr lvl="0" algn="ctr">
                        <a:buNone/>
                      </a:pPr>
                      <a:endParaRPr lang="en-US" sz="1400" b="0">
                        <a:solidFill>
                          <a:schemeClr val="tx1"/>
                        </a:solidFill>
                        <a:latin typeface="Libre Franklin" pitchFamily="2" charset="0"/>
                      </a:endParaRPr>
                    </a:p>
                  </a:txBody>
                  <a:tcPr anchor="ctr"/>
                </a:tc>
                <a:extLst>
                  <a:ext uri="{0D108BD9-81ED-4DB2-BD59-A6C34878D82A}">
                    <a16:rowId xmlns:a16="http://schemas.microsoft.com/office/drawing/2014/main" val="3160343780"/>
                  </a:ext>
                </a:extLst>
              </a:tr>
            </a:tbl>
          </a:graphicData>
        </a:graphic>
      </p:graphicFrame>
      <p:sp>
        <p:nvSpPr>
          <p:cNvPr id="3" name="Slide Number Placeholder 2">
            <a:extLst>
              <a:ext uri="{FF2B5EF4-FFF2-40B4-BE49-F238E27FC236}">
                <a16:creationId xmlns:a16="http://schemas.microsoft.com/office/drawing/2014/main" id="{5BA72277-A0EB-4A6E-A822-774A6F61C759}"/>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2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srgbClr val="FFFFFF"/>
              </a:solidFill>
              <a:effectLst/>
              <a:uLnTx/>
              <a:uFillTx/>
              <a:latin typeface="Libre Franklin"/>
              <a:sym typeface="Libre Franklin"/>
            </a:endParaRPr>
          </a:p>
        </p:txBody>
      </p:sp>
    </p:spTree>
    <p:extLst>
      <p:ext uri="{BB962C8B-B14F-4D97-AF65-F5344CB8AC3E}">
        <p14:creationId xmlns:p14="http://schemas.microsoft.com/office/powerpoint/2010/main" val="2228416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9916"/>
            <a:ext cx="10712355" cy="902564"/>
          </a:xfrm>
        </p:spPr>
        <p:txBody>
          <a:bodyPr>
            <a:noAutofit/>
          </a:bodyPr>
          <a:lstStyle/>
          <a:p>
            <a:r>
              <a:rPr lang="en-US" sz="3200">
                <a:latin typeface="Calibri Light"/>
              </a:rPr>
              <a:t>2024-2025 State Assessment Calendar: High School</a:t>
            </a:r>
            <a:br>
              <a:rPr lang="en-US" sz="2800">
                <a:latin typeface="Calibri Light"/>
              </a:rPr>
            </a:br>
            <a:r>
              <a:rPr lang="en-US" sz="1800">
                <a:latin typeface="Calibri Light"/>
              </a:rPr>
              <a:t>State testing windows are posted at </a:t>
            </a:r>
            <a:r>
              <a:rPr lang="en-US" sz="1800">
                <a:latin typeface="Calibri Light"/>
                <a:hlinkClick r:id="rId3"/>
              </a:rPr>
              <a:t>www.ride.ri.gov/Assessment-Schedules</a:t>
            </a:r>
            <a:r>
              <a:rPr lang="en-US" sz="1800">
                <a:latin typeface="Calibri Light"/>
              </a:rPr>
              <a:t> </a:t>
            </a:r>
            <a:endParaRPr lang="en-US" sz="2000" b="0">
              <a:latin typeface="Calibri Light"/>
            </a:endParaRPr>
          </a:p>
        </p:txBody>
      </p:sp>
      <p:graphicFrame>
        <p:nvGraphicFramePr>
          <p:cNvPr id="4" name="Content Placeholder 3"/>
          <p:cNvGraphicFramePr>
            <a:graphicFrameLocks noGrp="1"/>
          </p:cNvGraphicFramePr>
          <p:nvPr>
            <p:ph idx="1"/>
          </p:nvPr>
        </p:nvGraphicFramePr>
        <p:xfrm>
          <a:off x="492870" y="1487666"/>
          <a:ext cx="11206259" cy="3882668"/>
        </p:xfrm>
        <a:graphic>
          <a:graphicData uri="http://schemas.openxmlformats.org/drawingml/2006/table">
            <a:tbl>
              <a:tblPr firstRow="1" bandRow="1">
                <a:tableStyleId>{B301B821-A1FF-4177-AEE7-76D212191A09}</a:tableStyleId>
              </a:tblPr>
              <a:tblGrid>
                <a:gridCol w="2544027">
                  <a:extLst>
                    <a:ext uri="{9D8B030D-6E8A-4147-A177-3AD203B41FA5}">
                      <a16:colId xmlns:a16="http://schemas.microsoft.com/office/drawing/2014/main" val="967229078"/>
                    </a:ext>
                  </a:extLst>
                </a:gridCol>
                <a:gridCol w="1975889">
                  <a:extLst>
                    <a:ext uri="{9D8B030D-6E8A-4147-A177-3AD203B41FA5}">
                      <a16:colId xmlns:a16="http://schemas.microsoft.com/office/drawing/2014/main" val="2795054676"/>
                    </a:ext>
                  </a:extLst>
                </a:gridCol>
                <a:gridCol w="1343989">
                  <a:extLst>
                    <a:ext uri="{9D8B030D-6E8A-4147-A177-3AD203B41FA5}">
                      <a16:colId xmlns:a16="http://schemas.microsoft.com/office/drawing/2014/main" val="3721831871"/>
                    </a:ext>
                  </a:extLst>
                </a:gridCol>
                <a:gridCol w="2990375">
                  <a:extLst>
                    <a:ext uri="{9D8B030D-6E8A-4147-A177-3AD203B41FA5}">
                      <a16:colId xmlns:a16="http://schemas.microsoft.com/office/drawing/2014/main" val="965545355"/>
                    </a:ext>
                  </a:extLst>
                </a:gridCol>
                <a:gridCol w="2351979">
                  <a:extLst>
                    <a:ext uri="{9D8B030D-6E8A-4147-A177-3AD203B41FA5}">
                      <a16:colId xmlns:a16="http://schemas.microsoft.com/office/drawing/2014/main" val="2030382008"/>
                    </a:ext>
                  </a:extLst>
                </a:gridCol>
              </a:tblGrid>
              <a:tr h="398298">
                <a:tc>
                  <a:txBody>
                    <a:bodyPr/>
                    <a:lstStyle/>
                    <a:p>
                      <a:pPr algn="ctr"/>
                      <a:r>
                        <a:rPr lang="en-US" sz="1400" b="1">
                          <a:latin typeface="Libre Franklin" pitchFamily="2" charset="0"/>
                        </a:rPr>
                        <a:t>Test</a:t>
                      </a:r>
                    </a:p>
                  </a:txBody>
                  <a:tcPr anchor="ctr"/>
                </a:tc>
                <a:tc>
                  <a:txBody>
                    <a:bodyPr/>
                    <a:lstStyle/>
                    <a:p>
                      <a:pPr algn="ctr"/>
                      <a:r>
                        <a:rPr lang="en-US" sz="1400" b="1">
                          <a:latin typeface="Libre Franklin" pitchFamily="2" charset="0"/>
                        </a:rPr>
                        <a:t>Content Area(s)</a:t>
                      </a:r>
                    </a:p>
                  </a:txBody>
                  <a:tcPr anchor="ctr"/>
                </a:tc>
                <a:tc>
                  <a:txBody>
                    <a:bodyPr/>
                    <a:lstStyle/>
                    <a:p>
                      <a:pPr algn="ctr"/>
                      <a:r>
                        <a:rPr lang="en-US" sz="1400" b="1">
                          <a:latin typeface="Libre Franklin" pitchFamily="2" charset="0"/>
                        </a:rPr>
                        <a:t>Grades</a:t>
                      </a:r>
                    </a:p>
                  </a:txBody>
                  <a:tcPr anchor="ctr"/>
                </a:tc>
                <a:tc>
                  <a:txBody>
                    <a:bodyPr/>
                    <a:lstStyle/>
                    <a:p>
                      <a:pPr algn="ctr"/>
                      <a:r>
                        <a:rPr lang="en-US" sz="1400" b="1">
                          <a:latin typeface="Libre Franklin" pitchFamily="2" charset="0"/>
                        </a:rPr>
                        <a:t>Primary Test Window</a:t>
                      </a:r>
                    </a:p>
                  </a:txBody>
                  <a:tcPr anchor="ctr"/>
                </a:tc>
                <a:tc>
                  <a:txBody>
                    <a:bodyPr/>
                    <a:lstStyle/>
                    <a:p>
                      <a:pPr algn="ctr"/>
                      <a:r>
                        <a:rPr lang="en-US" sz="1400" b="1">
                          <a:latin typeface="Libre Franklin" pitchFamily="2" charset="0"/>
                        </a:rPr>
                        <a:t>Makeup Test Window</a:t>
                      </a:r>
                    </a:p>
                  </a:txBody>
                  <a:tcPr anchor="ctr"/>
                </a:tc>
                <a:extLst>
                  <a:ext uri="{0D108BD9-81ED-4DB2-BD59-A6C34878D82A}">
                    <a16:rowId xmlns:a16="http://schemas.microsoft.com/office/drawing/2014/main" val="2807781367"/>
                  </a:ext>
                </a:extLst>
              </a:tr>
              <a:tr h="422901">
                <a:tc>
                  <a:txBody>
                    <a:bodyPr/>
                    <a:lstStyle/>
                    <a:p>
                      <a:pPr lvl="0" algn="ctr">
                        <a:buNone/>
                      </a:pPr>
                      <a:r>
                        <a:rPr lang="en-US" sz="1400" b="0" i="0">
                          <a:solidFill>
                            <a:schemeClr val="tx1"/>
                          </a:solidFill>
                          <a:latin typeface="Libre Franklin" pitchFamily="2" charset="0"/>
                        </a:rPr>
                        <a:t>ACCESS for ELLs</a:t>
                      </a:r>
                    </a:p>
                  </a:txBody>
                  <a:tcPr anchor="ctr"/>
                </a:tc>
                <a:tc>
                  <a:txBody>
                    <a:bodyPr/>
                    <a:lstStyle/>
                    <a:p>
                      <a:pPr marL="0" lvl="1" indent="0" algn="ctr"/>
                      <a:r>
                        <a:rPr lang="en-US" sz="1400" b="0">
                          <a:solidFill>
                            <a:schemeClr val="tx1"/>
                          </a:solidFill>
                          <a:latin typeface="Libre Franklin" pitchFamily="2" charset="0"/>
                        </a:rPr>
                        <a:t>ELP</a:t>
                      </a:r>
                    </a:p>
                  </a:txBody>
                  <a:tcPr anchor="ctr"/>
                </a:tc>
                <a:tc>
                  <a:txBody>
                    <a:bodyPr/>
                    <a:lstStyle/>
                    <a:p>
                      <a:pPr marL="0" lvl="1" indent="0" algn="ctr"/>
                      <a:r>
                        <a:rPr lang="en-US" sz="1400" b="0">
                          <a:solidFill>
                            <a:schemeClr val="tx1"/>
                          </a:solidFill>
                          <a:latin typeface="Libre Franklin" pitchFamily="2" charset="0"/>
                        </a:rPr>
                        <a:t>K-12</a:t>
                      </a: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sym typeface="Arial"/>
                        </a:rPr>
                        <a:t>Jan. </a:t>
                      </a:r>
                      <a:r>
                        <a:rPr lang="en-US" sz="1400" b="0" i="0" u="none" strike="noStrike" cap="none">
                          <a:solidFill>
                            <a:schemeClr val="dk1"/>
                          </a:solidFill>
                          <a:effectLst/>
                          <a:latin typeface="Libre Franklin" pitchFamily="2" charset="0"/>
                          <a:ea typeface="+mn-ea"/>
                          <a:cs typeface="+mn-cs"/>
                        </a:rPr>
                        <a:t>6</a:t>
                      </a:r>
                      <a:r>
                        <a:rPr lang="en-US" sz="1400" b="0" i="0" u="none" strike="noStrike" noProof="0">
                          <a:solidFill>
                            <a:srgbClr val="000000"/>
                          </a:solidFill>
                          <a:latin typeface="Libre Franklin" pitchFamily="2" charset="0"/>
                        </a:rPr>
                        <a:t> – </a:t>
                      </a: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14</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a:latin typeface="Libre Franklin" pitchFamily="2" charset="0"/>
                      </a:endParaRPr>
                    </a:p>
                  </a:txBody>
                  <a:tcPr anchor="ctr"/>
                </a:tc>
                <a:tc>
                  <a:txBody>
                    <a:bodyPr/>
                    <a:lstStyle/>
                    <a:p>
                      <a:pPr lvl="0" algn="ctr" defTabSz="914400">
                        <a:buNone/>
                        <a:tabLst/>
                        <a:defRPr/>
                      </a:pP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17-28</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a:latin typeface="Libre Franklin" pitchFamily="2" charset="0"/>
                      </a:endParaRPr>
                    </a:p>
                  </a:txBody>
                  <a:tcPr anchor="ctr"/>
                </a:tc>
                <a:extLst>
                  <a:ext uri="{0D108BD9-81ED-4DB2-BD59-A6C34878D82A}">
                    <a16:rowId xmlns:a16="http://schemas.microsoft.com/office/drawing/2014/main" val="2660741777"/>
                  </a:ext>
                </a:extLst>
              </a:tr>
              <a:tr h="663639">
                <a:tc>
                  <a:txBody>
                    <a:bodyPr/>
                    <a:lstStyle/>
                    <a:p>
                      <a:pPr lvl="0" algn="ctr">
                        <a:buNone/>
                      </a:pPr>
                      <a:r>
                        <a:rPr lang="en-US" sz="1400" b="0" i="0">
                          <a:solidFill>
                            <a:schemeClr val="tx1"/>
                          </a:solidFill>
                          <a:latin typeface="Libre Franklin" pitchFamily="2" charset="0"/>
                        </a:rPr>
                        <a:t>WIDA Alternate ACCESS</a:t>
                      </a:r>
                    </a:p>
                  </a:txBody>
                  <a:tcPr anchor="ctr"/>
                </a:tc>
                <a:tc>
                  <a:txBody>
                    <a:bodyPr/>
                    <a:lstStyle/>
                    <a:p>
                      <a:pPr marL="0" lvl="1" indent="0" algn="ctr"/>
                      <a:r>
                        <a:rPr lang="en-US" sz="1400" b="0">
                          <a:solidFill>
                            <a:schemeClr val="tx1"/>
                          </a:solidFill>
                          <a:latin typeface="Libre Franklin" pitchFamily="2" charset="0"/>
                        </a:rPr>
                        <a:t>ELP</a:t>
                      </a:r>
                    </a:p>
                  </a:txBody>
                  <a:tcPr anchor="ctr"/>
                </a:tc>
                <a:tc>
                  <a:txBody>
                    <a:bodyPr/>
                    <a:lstStyle/>
                    <a:p>
                      <a:pPr marL="0" lvl="1" indent="0" algn="ctr"/>
                      <a:r>
                        <a:rPr lang="en-US" sz="1400" b="0">
                          <a:solidFill>
                            <a:schemeClr val="tx1"/>
                          </a:solidFill>
                          <a:latin typeface="Libre Franklin" pitchFamily="2" charset="0"/>
                        </a:rPr>
                        <a:t>K-12</a:t>
                      </a:r>
                    </a:p>
                  </a:txBody>
                  <a:tcPr anchor="ctr"/>
                </a:tc>
                <a:tc>
                  <a:txBody>
                    <a:bodyPr/>
                    <a:lstStyle/>
                    <a:p>
                      <a:pPr lvl="0" algn="ctr">
                        <a:buNone/>
                      </a:pPr>
                      <a:r>
                        <a:rPr lang="en-US" sz="1400" b="0" i="0" u="none" strike="noStrike" cap="none">
                          <a:solidFill>
                            <a:schemeClr val="dk1"/>
                          </a:solidFill>
                          <a:effectLst/>
                          <a:latin typeface="Libre Franklin" pitchFamily="2" charset="0"/>
                          <a:ea typeface="+mn-ea"/>
                          <a:cs typeface="+mn-cs"/>
                          <a:sym typeface="Arial"/>
                        </a:rPr>
                        <a:t>Jan. </a:t>
                      </a:r>
                      <a:r>
                        <a:rPr lang="en-US" sz="1400" b="0" i="0" u="none" strike="noStrike" cap="none">
                          <a:solidFill>
                            <a:schemeClr val="dk1"/>
                          </a:solidFill>
                          <a:effectLst/>
                          <a:latin typeface="Libre Franklin" pitchFamily="2" charset="0"/>
                          <a:ea typeface="+mn-ea"/>
                          <a:cs typeface="+mn-cs"/>
                        </a:rPr>
                        <a:t>6</a:t>
                      </a:r>
                      <a:r>
                        <a:rPr lang="en-US" sz="1400" b="0" i="0" u="none" strike="noStrike" noProof="0">
                          <a:solidFill>
                            <a:srgbClr val="000000"/>
                          </a:solidFill>
                          <a:latin typeface="Libre Franklin" pitchFamily="2" charset="0"/>
                        </a:rPr>
                        <a:t> – </a:t>
                      </a: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14</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a:latin typeface="Libre Franklin" pitchFamily="2" charset="0"/>
                      </a:endParaRPr>
                    </a:p>
                  </a:txBody>
                  <a:tcPr anchor="ctr"/>
                </a:tc>
                <a:tc>
                  <a:txBody>
                    <a:bodyPr/>
                    <a:lstStyle/>
                    <a:p>
                      <a:pPr lvl="0" algn="ctr" defTabSz="914400">
                        <a:buNone/>
                        <a:tabLst/>
                        <a:defRPr/>
                      </a:pPr>
                      <a:r>
                        <a:rPr lang="en-US" sz="1400" b="0" i="0" u="none" strike="noStrike" cap="none">
                          <a:solidFill>
                            <a:schemeClr val="dk1"/>
                          </a:solidFill>
                          <a:effectLst/>
                          <a:latin typeface="Libre Franklin" pitchFamily="2" charset="0"/>
                          <a:ea typeface="+mn-ea"/>
                          <a:cs typeface="+mn-cs"/>
                          <a:sym typeface="Arial"/>
                        </a:rPr>
                        <a:t>Feb. </a:t>
                      </a:r>
                      <a:r>
                        <a:rPr lang="en-US" sz="1400" b="0" i="0" u="none" strike="noStrike" cap="none">
                          <a:solidFill>
                            <a:schemeClr val="dk1"/>
                          </a:solidFill>
                          <a:effectLst/>
                          <a:latin typeface="Libre Franklin" pitchFamily="2" charset="0"/>
                          <a:ea typeface="+mn-ea"/>
                          <a:cs typeface="+mn-cs"/>
                        </a:rPr>
                        <a:t>17-28</a:t>
                      </a:r>
                      <a:r>
                        <a:rPr lang="en-US" sz="1400" b="0" i="0" u="none" strike="noStrike" cap="none">
                          <a:solidFill>
                            <a:schemeClr val="dk1"/>
                          </a:solidFill>
                          <a:effectLst/>
                          <a:latin typeface="Libre Franklin" pitchFamily="2" charset="0"/>
                          <a:ea typeface="+mn-ea"/>
                          <a:cs typeface="+mn-cs"/>
                          <a:sym typeface="Arial"/>
                        </a:rPr>
                        <a:t>, </a:t>
                      </a:r>
                      <a:r>
                        <a:rPr lang="en-US" sz="1400" b="0" i="0" u="none" strike="noStrike" cap="none">
                          <a:solidFill>
                            <a:schemeClr val="dk1"/>
                          </a:solidFill>
                          <a:effectLst/>
                          <a:latin typeface="Libre Franklin" pitchFamily="2" charset="0"/>
                          <a:ea typeface="+mn-ea"/>
                          <a:cs typeface="+mn-cs"/>
                        </a:rPr>
                        <a:t>2025</a:t>
                      </a:r>
                      <a:endParaRPr lang="en-US">
                        <a:latin typeface="Libre Franklin" pitchFamily="2" charset="0"/>
                      </a:endParaRPr>
                    </a:p>
                  </a:txBody>
                  <a:tcPr anchor="ctr"/>
                </a:tc>
                <a:extLst>
                  <a:ext uri="{0D108BD9-81ED-4DB2-BD59-A6C34878D82A}">
                    <a16:rowId xmlns:a16="http://schemas.microsoft.com/office/drawing/2014/main" val="1466429995"/>
                  </a:ext>
                </a:extLst>
              </a:tr>
              <a:tr h="673056">
                <a:tc>
                  <a:txBody>
                    <a:bodyPr/>
                    <a:lstStyle/>
                    <a:p>
                      <a:pPr algn="ctr"/>
                      <a:r>
                        <a:rPr lang="en-US" sz="1400" b="0">
                          <a:solidFill>
                            <a:schemeClr val="tx1"/>
                          </a:solidFill>
                          <a:latin typeface="Libre Franklin" pitchFamily="2" charset="0"/>
                        </a:rPr>
                        <a:t>DLM</a:t>
                      </a:r>
                    </a:p>
                  </a:txBody>
                  <a:tcPr anchor="ctr"/>
                </a:tc>
                <a:tc>
                  <a:txBody>
                    <a:bodyPr/>
                    <a:lstStyle/>
                    <a:p>
                      <a:pPr algn="ctr"/>
                      <a:r>
                        <a:rPr lang="en-US" sz="1400" b="0">
                          <a:solidFill>
                            <a:schemeClr val="tx1"/>
                          </a:solidFill>
                          <a:latin typeface="Libre Franklin" pitchFamily="2" charset="0"/>
                        </a:rPr>
                        <a:t>ELA, Math</a:t>
                      </a:r>
                    </a:p>
                    <a:p>
                      <a:pPr algn="ctr"/>
                      <a:r>
                        <a:rPr lang="en-US" sz="1400" b="0">
                          <a:solidFill>
                            <a:schemeClr val="tx1"/>
                          </a:solidFill>
                          <a:latin typeface="Libre Franklin" pitchFamily="2" charset="0"/>
                        </a:rPr>
                        <a:t>Science</a:t>
                      </a:r>
                    </a:p>
                  </a:txBody>
                  <a:tcPr anchor="ctr"/>
                </a:tc>
                <a:tc>
                  <a:txBody>
                    <a:bodyPr/>
                    <a:lstStyle/>
                    <a:p>
                      <a:pPr algn="ctr"/>
                      <a:r>
                        <a:rPr lang="en-US" sz="1400" b="0">
                          <a:solidFill>
                            <a:schemeClr val="tx1"/>
                          </a:solidFill>
                          <a:latin typeface="Libre Franklin" pitchFamily="2" charset="0"/>
                        </a:rPr>
                        <a:t>3-8, 11</a:t>
                      </a:r>
                    </a:p>
                    <a:p>
                      <a:pPr algn="ctr"/>
                      <a:r>
                        <a:rPr lang="en-US" sz="1400" b="0">
                          <a:solidFill>
                            <a:schemeClr val="tx1"/>
                          </a:solidFill>
                          <a:latin typeface="Libre Franklin" pitchFamily="2" charset="0"/>
                        </a:rPr>
                        <a:t>5, 8, 11</a:t>
                      </a:r>
                    </a:p>
                  </a:txBody>
                  <a:tcPr anchor="ctr"/>
                </a:tc>
                <a:tc gridSpan="2">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baseline="0">
                          <a:solidFill>
                            <a:schemeClr val="tx1"/>
                          </a:solidFill>
                          <a:latin typeface="Libre Franklin" pitchFamily="2" charset="0"/>
                        </a:rPr>
                        <a:t>April 1 – May 30, 2025</a:t>
                      </a:r>
                      <a:endParaRPr lang="en-US">
                        <a:latin typeface="Libre Franklin" pitchFamily="2" charset="0"/>
                      </a:endParaRPr>
                    </a:p>
                  </a:txBody>
                  <a:tcPr anchor="ctr"/>
                </a:tc>
                <a:tc hMerge="1">
                  <a:txBody>
                    <a:bodyPr/>
                    <a:lstStyle/>
                    <a:p>
                      <a:pPr algn="ctr"/>
                      <a:endParaRPr lang="en-US" sz="1400" b="0">
                        <a:solidFill>
                          <a:schemeClr val="tx1"/>
                        </a:solidFill>
                        <a:latin typeface="Calibri Light"/>
                      </a:endParaRPr>
                    </a:p>
                  </a:txBody>
                  <a:tcPr anchor="ctr"/>
                </a:tc>
                <a:extLst>
                  <a:ext uri="{0D108BD9-81ED-4DB2-BD59-A6C34878D82A}">
                    <a16:rowId xmlns:a16="http://schemas.microsoft.com/office/drawing/2014/main" val="2085603126"/>
                  </a:ext>
                </a:extLst>
              </a:tr>
              <a:tr h="439486">
                <a:tc>
                  <a:txBody>
                    <a:bodyPr/>
                    <a:lstStyle/>
                    <a:p>
                      <a:pPr algn="ctr"/>
                      <a:r>
                        <a:rPr lang="en-US" sz="1400" b="0">
                          <a:solidFill>
                            <a:schemeClr val="tx1"/>
                          </a:solidFill>
                          <a:latin typeface="Libre Franklin" pitchFamily="2" charset="0"/>
                        </a:rPr>
                        <a:t>PSAT 10 </a:t>
                      </a:r>
                    </a:p>
                  </a:txBody>
                  <a:tcPr anchor="ctr"/>
                </a:tc>
                <a:tc>
                  <a:txBody>
                    <a:bodyPr/>
                    <a:lstStyle/>
                    <a:p>
                      <a:pPr marL="0" lvl="1" indent="0" algn="ctr"/>
                      <a:r>
                        <a:rPr lang="en-US" sz="1400" b="0">
                          <a:solidFill>
                            <a:schemeClr val="tx1"/>
                          </a:solidFill>
                          <a:latin typeface="Libre Franklin" pitchFamily="2" charset="0"/>
                        </a:rPr>
                        <a:t>Reading, Math</a:t>
                      </a:r>
                    </a:p>
                  </a:txBody>
                  <a:tcPr anchor="ctr"/>
                </a:tc>
                <a:tc>
                  <a:txBody>
                    <a:bodyPr/>
                    <a:lstStyle/>
                    <a:p>
                      <a:pPr marL="0" lvl="1" indent="0" algn="ctr"/>
                      <a:r>
                        <a:rPr lang="en-US" sz="1400" b="0">
                          <a:solidFill>
                            <a:schemeClr val="tx1"/>
                          </a:solidFill>
                          <a:latin typeface="Libre Franklin" pitchFamily="2" charset="0"/>
                        </a:rPr>
                        <a:t>10</a:t>
                      </a:r>
                    </a:p>
                  </a:txBody>
                  <a:tcPr anchor="ctr"/>
                </a:tc>
                <a:tc>
                  <a:txBody>
                    <a:bodyPr/>
                    <a:lstStyle/>
                    <a:p>
                      <a:pPr algn="ctr"/>
                      <a:r>
                        <a:rPr lang="en-US" sz="1400" b="0" baseline="0">
                          <a:solidFill>
                            <a:schemeClr val="tx1"/>
                          </a:solidFill>
                          <a:latin typeface="Libre Franklin" pitchFamily="2" charset="0"/>
                        </a:rPr>
                        <a:t>April 1-April 11, 2025</a:t>
                      </a:r>
                    </a:p>
                  </a:txBody>
                  <a:tcPr anchor="ctr"/>
                </a:tc>
                <a:tc>
                  <a:txBody>
                    <a:bodyPr/>
                    <a:lstStyle/>
                    <a:p>
                      <a:pPr algn="ctr"/>
                      <a:r>
                        <a:rPr lang="en-US" sz="1400" b="0">
                          <a:solidFill>
                            <a:schemeClr val="tx1"/>
                          </a:solidFill>
                          <a:latin typeface="Libre Franklin" pitchFamily="2" charset="0"/>
                        </a:rPr>
                        <a:t>April 21-April 25, 2025</a:t>
                      </a:r>
                    </a:p>
                  </a:txBody>
                  <a:tcPr anchor="ctr"/>
                </a:tc>
                <a:extLst>
                  <a:ext uri="{0D108BD9-81ED-4DB2-BD59-A6C34878D82A}">
                    <a16:rowId xmlns:a16="http://schemas.microsoft.com/office/drawing/2014/main" val="4241846140"/>
                  </a:ext>
                </a:extLst>
              </a:tr>
              <a:tr h="439486">
                <a:tc>
                  <a:txBody>
                    <a:bodyPr/>
                    <a:lstStyle/>
                    <a:p>
                      <a:pPr lvl="0" algn="ctr">
                        <a:buNone/>
                      </a:pPr>
                      <a:r>
                        <a:rPr lang="en-US" sz="1400" b="0">
                          <a:solidFill>
                            <a:schemeClr val="tx1"/>
                          </a:solidFill>
                          <a:latin typeface="Libre Franklin" pitchFamily="2" charset="0"/>
                        </a:rPr>
                        <a:t>RI SAT School Day*</a:t>
                      </a:r>
                    </a:p>
                  </a:txBody>
                  <a:tcPr anchor="ctr"/>
                </a:tc>
                <a:tc>
                  <a:txBody>
                    <a:bodyPr/>
                    <a:lstStyle/>
                    <a:p>
                      <a:pPr marL="55245" lvl="1" indent="0" algn="ctr">
                        <a:buNone/>
                      </a:pPr>
                      <a:r>
                        <a:rPr lang="en-US" sz="1400" b="0">
                          <a:solidFill>
                            <a:schemeClr val="tx1"/>
                          </a:solidFill>
                          <a:latin typeface="Libre Franklin" pitchFamily="2" charset="0"/>
                        </a:rPr>
                        <a:t>Reading, Math</a:t>
                      </a:r>
                    </a:p>
                  </a:txBody>
                  <a:tcPr anchor="ctr"/>
                </a:tc>
                <a:tc>
                  <a:txBody>
                    <a:bodyPr/>
                    <a:lstStyle/>
                    <a:p>
                      <a:pPr marL="55245" lvl="1" indent="0" algn="ctr">
                        <a:buNone/>
                      </a:pPr>
                      <a:r>
                        <a:rPr lang="en-US" sz="1400" b="0">
                          <a:solidFill>
                            <a:schemeClr val="tx1"/>
                          </a:solidFill>
                          <a:latin typeface="Libre Franklin" pitchFamily="2" charset="0"/>
                        </a:rPr>
                        <a:t>11</a:t>
                      </a:r>
                    </a:p>
                  </a:txBody>
                  <a:tcPr anchor="ctr"/>
                </a:tc>
                <a:tc>
                  <a:txBody>
                    <a:bodyPr/>
                    <a:lstStyle/>
                    <a:p>
                      <a:pPr lvl="0" algn="ctr">
                        <a:buNone/>
                      </a:pPr>
                      <a:r>
                        <a:rPr lang="en-US" sz="1400" b="0" baseline="0">
                          <a:solidFill>
                            <a:schemeClr val="tx1"/>
                          </a:solidFill>
                          <a:latin typeface="Libre Franklin" pitchFamily="2" charset="0"/>
                        </a:rPr>
                        <a:t>April 1-April 11, 2025</a:t>
                      </a:r>
                      <a:endParaRPr lang="en-US">
                        <a:latin typeface="Libre Franklin" pitchFamily="2" charset="0"/>
                      </a:endParaRPr>
                    </a:p>
                  </a:txBody>
                  <a:tcPr anchor="ctr"/>
                </a:tc>
                <a:tc>
                  <a:txBody>
                    <a:bodyPr/>
                    <a:lstStyle/>
                    <a:p>
                      <a:pPr lvl="0" algn="ctr">
                        <a:buNone/>
                      </a:pPr>
                      <a:r>
                        <a:rPr lang="en-US" sz="1400" b="0">
                          <a:solidFill>
                            <a:schemeClr val="tx1"/>
                          </a:solidFill>
                          <a:latin typeface="Libre Franklin" pitchFamily="2" charset="0"/>
                        </a:rPr>
                        <a:t>April 21-April 25, 2025</a:t>
                      </a:r>
                      <a:endParaRPr lang="en-US">
                        <a:latin typeface="Libre Franklin" pitchFamily="2" charset="0"/>
                      </a:endParaRPr>
                    </a:p>
                  </a:txBody>
                  <a:tcPr anchor="ctr"/>
                </a:tc>
                <a:extLst>
                  <a:ext uri="{0D108BD9-81ED-4DB2-BD59-A6C34878D82A}">
                    <a16:rowId xmlns:a16="http://schemas.microsoft.com/office/drawing/2014/main" val="1864915949"/>
                  </a:ext>
                </a:extLst>
              </a:tr>
              <a:tr h="422901">
                <a:tc>
                  <a:txBody>
                    <a:bodyPr/>
                    <a:lstStyle/>
                    <a:p>
                      <a:pPr algn="ctr"/>
                      <a:r>
                        <a:rPr lang="en-US" sz="1400" b="0">
                          <a:solidFill>
                            <a:schemeClr val="tx1"/>
                          </a:solidFill>
                          <a:latin typeface="Libre Franklin" pitchFamily="2" charset="0"/>
                        </a:rPr>
                        <a:t>NGSA</a:t>
                      </a:r>
                    </a:p>
                  </a:txBody>
                  <a:tcPr anchor="ctr"/>
                </a:tc>
                <a:tc>
                  <a:txBody>
                    <a:bodyPr/>
                    <a:lstStyle/>
                    <a:p>
                      <a:pPr marL="55245" lvl="1" indent="0" algn="ctr"/>
                      <a:r>
                        <a:rPr lang="en-US" sz="1400" b="0">
                          <a:solidFill>
                            <a:schemeClr val="tx1"/>
                          </a:solidFill>
                          <a:latin typeface="Libre Franklin" pitchFamily="2" charset="0"/>
                        </a:rPr>
                        <a:t>Science</a:t>
                      </a:r>
                    </a:p>
                  </a:txBody>
                  <a:tcPr anchor="ctr"/>
                </a:tc>
                <a:tc>
                  <a:txBody>
                    <a:bodyPr/>
                    <a:lstStyle/>
                    <a:p>
                      <a:pPr marL="55245" lvl="1" indent="0" algn="ctr"/>
                      <a:r>
                        <a:rPr lang="en-US" sz="1400" b="0">
                          <a:solidFill>
                            <a:schemeClr val="tx1"/>
                          </a:solidFill>
                          <a:latin typeface="Libre Franklin" pitchFamily="2" charset="0"/>
                        </a:rPr>
                        <a:t>5, 8, 11</a:t>
                      </a:r>
                    </a:p>
                  </a:txBody>
                  <a:tcPr anchor="ctr"/>
                </a:tc>
                <a:tc>
                  <a:txBody>
                    <a:bodyPr/>
                    <a:lstStyle/>
                    <a:p>
                      <a:pPr algn="ctr"/>
                      <a:r>
                        <a:rPr lang="en-US" sz="1400" b="0">
                          <a:solidFill>
                            <a:schemeClr val="tx1"/>
                          </a:solidFill>
                          <a:latin typeface="Libre Franklin" pitchFamily="2" charset="0"/>
                        </a:rPr>
                        <a:t> April 28 - May 16, 2025</a:t>
                      </a:r>
                    </a:p>
                  </a:txBody>
                  <a:tcPr anchor="ctr"/>
                </a:tc>
                <a:tc>
                  <a:txBody>
                    <a:bodyPr/>
                    <a:lstStyle/>
                    <a:p>
                      <a:pPr lvl="0" algn="ctr">
                        <a:buNone/>
                      </a:pPr>
                      <a:r>
                        <a:rPr lang="en-US" sz="1400" b="0">
                          <a:solidFill>
                            <a:schemeClr val="tx1"/>
                          </a:solidFill>
                          <a:latin typeface="Libre Franklin" pitchFamily="2" charset="0"/>
                        </a:rPr>
                        <a:t>May 19 - May 30, 2025</a:t>
                      </a:r>
                    </a:p>
                  </a:txBody>
                  <a:tcPr anchor="ctr"/>
                </a:tc>
                <a:extLst>
                  <a:ext uri="{0D108BD9-81ED-4DB2-BD59-A6C34878D82A}">
                    <a16:rowId xmlns:a16="http://schemas.microsoft.com/office/drawing/2014/main" val="2666010031"/>
                  </a:ext>
                </a:extLst>
              </a:tr>
              <a:tr h="422901">
                <a:tc>
                  <a:txBody>
                    <a:bodyPr/>
                    <a:lstStyle/>
                    <a:p>
                      <a:pPr algn="ctr"/>
                      <a:r>
                        <a:rPr lang="en-US" sz="1400" b="0">
                          <a:solidFill>
                            <a:schemeClr val="tx1"/>
                          </a:solidFill>
                          <a:latin typeface="Libre Franklin" pitchFamily="2" charset="0"/>
                        </a:rPr>
                        <a:t>NAEP</a:t>
                      </a:r>
                    </a:p>
                  </a:txBody>
                  <a:tcPr anchor="ctr"/>
                </a:tc>
                <a:tc>
                  <a:txBody>
                    <a:bodyPr/>
                    <a:lstStyle/>
                    <a:p>
                      <a:pPr marL="55245" lvl="1" indent="0" algn="ctr"/>
                      <a:r>
                        <a:rPr lang="en-US" sz="1400" b="0" i="1">
                          <a:solidFill>
                            <a:schemeClr val="tx1"/>
                          </a:solidFill>
                          <a:latin typeface="Libre Franklin" pitchFamily="2" charset="0"/>
                        </a:rPr>
                        <a:t>See following slide.</a:t>
                      </a:r>
                    </a:p>
                  </a:txBody>
                  <a:tcPr anchor="ctr"/>
                </a:tc>
                <a:tc>
                  <a:txBody>
                    <a:bodyPr/>
                    <a:lstStyle/>
                    <a:p>
                      <a:pPr marL="55245" lvl="1" indent="0" algn="ctr"/>
                      <a:endParaRPr lang="en-US" sz="1400" b="0">
                        <a:solidFill>
                          <a:schemeClr val="tx1"/>
                        </a:solidFill>
                        <a:latin typeface="Libre Franklin" pitchFamily="2" charset="0"/>
                      </a:endParaRPr>
                    </a:p>
                  </a:txBody>
                  <a:tcPr anchor="ctr"/>
                </a:tc>
                <a:tc>
                  <a:txBody>
                    <a:bodyPr/>
                    <a:lstStyle/>
                    <a:p>
                      <a:pPr algn="ctr"/>
                      <a:endParaRPr lang="en-US" sz="1400" b="0">
                        <a:solidFill>
                          <a:schemeClr val="tx1"/>
                        </a:solidFill>
                        <a:latin typeface="Libre Franklin" pitchFamily="2" charset="0"/>
                      </a:endParaRPr>
                    </a:p>
                  </a:txBody>
                  <a:tcPr anchor="ctr"/>
                </a:tc>
                <a:tc>
                  <a:txBody>
                    <a:bodyPr/>
                    <a:lstStyle/>
                    <a:p>
                      <a:pPr lvl="0" algn="ctr">
                        <a:buNone/>
                      </a:pPr>
                      <a:endParaRPr lang="en-US" sz="1400" b="0">
                        <a:solidFill>
                          <a:schemeClr val="tx1"/>
                        </a:solidFill>
                        <a:latin typeface="Libre Franklin" pitchFamily="2" charset="0"/>
                      </a:endParaRPr>
                    </a:p>
                  </a:txBody>
                  <a:tcPr anchor="ctr"/>
                </a:tc>
                <a:extLst>
                  <a:ext uri="{0D108BD9-81ED-4DB2-BD59-A6C34878D82A}">
                    <a16:rowId xmlns:a16="http://schemas.microsoft.com/office/drawing/2014/main" val="1864173455"/>
                  </a:ext>
                </a:extLst>
              </a:tr>
            </a:tbl>
          </a:graphicData>
        </a:graphic>
      </p:graphicFrame>
      <p:sp>
        <p:nvSpPr>
          <p:cNvPr id="5" name="Slide Number Placeholder 4">
            <a:extLst>
              <a:ext uri="{FF2B5EF4-FFF2-40B4-BE49-F238E27FC236}">
                <a16:creationId xmlns:a16="http://schemas.microsoft.com/office/drawing/2014/main" id="{2F2E0F26-AED8-4887-97EC-F0485FB4344D}"/>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2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srgbClr val="FFFFFF"/>
              </a:solidFill>
              <a:effectLst/>
              <a:uLnTx/>
              <a:uFillTx/>
              <a:latin typeface="Libre Franklin"/>
              <a:sym typeface="Libre Franklin"/>
            </a:endParaRPr>
          </a:p>
        </p:txBody>
      </p:sp>
    </p:spTree>
    <p:extLst>
      <p:ext uri="{BB962C8B-B14F-4D97-AF65-F5344CB8AC3E}">
        <p14:creationId xmlns:p14="http://schemas.microsoft.com/office/powerpoint/2010/main" val="13824746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School Calendar for 2024-25 State Assessments</a:t>
            </a:r>
          </a:p>
        </p:txBody>
      </p:sp>
      <p:sp>
        <p:nvSpPr>
          <p:cNvPr id="4" name="Footer Placeholder 3">
            <a:extLst>
              <a:ext uri="{FF2B5EF4-FFF2-40B4-BE49-F238E27FC236}">
                <a16:creationId xmlns:a16="http://schemas.microsoft.com/office/drawing/2014/main" id="{466DB0C6-9A89-415B-AD70-3A95155BD157}"/>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a:extLst>
              <a:ext uri="{FF2B5EF4-FFF2-40B4-BE49-F238E27FC236}">
                <a16:creationId xmlns:a16="http://schemas.microsoft.com/office/drawing/2014/main" id="{8559E2E6-1502-45F4-9698-70B51C3A1E18}"/>
              </a:ext>
            </a:extLst>
          </p:cNvPr>
          <p:cNvSpPr>
            <a:spLocks noGrp="1"/>
          </p:cNvSpPr>
          <p:nvPr>
            <p:ph type="sldNum" idx="12"/>
          </p:nvPr>
        </p:nvSpPr>
        <p:spPr/>
        <p:txBody>
          <a:bodyPr/>
          <a:lstStyle/>
          <a:p>
            <a:fld id="{4FAB73BC-B049-4115-A692-8D63A059BFB8}" type="slidenum">
              <a:rPr lang="en-US" smtClean="0"/>
              <a:pPr/>
              <a:t>42</a:t>
            </a:fld>
            <a:endParaRPr lang="en-US"/>
          </a:p>
        </p:txBody>
      </p:sp>
      <p:sp>
        <p:nvSpPr>
          <p:cNvPr id="5" name="TextBox 4"/>
          <p:cNvSpPr txBox="1"/>
          <p:nvPr/>
        </p:nvSpPr>
        <p:spPr>
          <a:xfrm>
            <a:off x="697584" y="1251660"/>
            <a:ext cx="11001079" cy="369332"/>
          </a:xfrm>
          <a:prstGeom prst="rect">
            <a:avLst/>
          </a:prstGeom>
          <a:noFill/>
        </p:spPr>
        <p:txBody>
          <a:bodyPr wrap="square" rtlCol="0">
            <a:spAutoFit/>
          </a:bodyPr>
          <a:lstStyle/>
          <a:p>
            <a:r>
              <a:rPr lang="en-US" b="1">
                <a:solidFill>
                  <a:srgbClr val="FF0000"/>
                </a:solidFill>
                <a:highlight>
                  <a:srgbClr val="FFFF00"/>
                </a:highlight>
                <a:latin typeface="Calibri Light" panose="020F0302020204030204" pitchFamily="34" charset="0"/>
                <a:cs typeface="Calibri Light" panose="020F0302020204030204" pitchFamily="34" charset="0"/>
              </a:rPr>
              <a:t>NOTE to test coordinators: Update this calendar based on the testing window set by your school)</a:t>
            </a:r>
          </a:p>
        </p:txBody>
      </p:sp>
      <p:graphicFrame>
        <p:nvGraphicFramePr>
          <p:cNvPr id="7" name="Content Placeholder 3"/>
          <p:cNvGraphicFramePr>
            <a:graphicFrameLocks/>
          </p:cNvGraphicFramePr>
          <p:nvPr>
            <p:extLst>
              <p:ext uri="{D42A27DB-BD31-4B8C-83A1-F6EECF244321}">
                <p14:modId xmlns:p14="http://schemas.microsoft.com/office/powerpoint/2010/main" val="3645414458"/>
              </p:ext>
            </p:extLst>
          </p:nvPr>
        </p:nvGraphicFramePr>
        <p:xfrm>
          <a:off x="1183618" y="2144564"/>
          <a:ext cx="9824763" cy="2361898"/>
        </p:xfrm>
        <a:graphic>
          <a:graphicData uri="http://schemas.openxmlformats.org/drawingml/2006/table">
            <a:tbl>
              <a:tblPr firstRow="1" bandRow="1">
                <a:tableStyleId>{B301B821-A1FF-4177-AEE7-76D212191A09}</a:tableStyleId>
              </a:tblPr>
              <a:tblGrid>
                <a:gridCol w="1368148">
                  <a:extLst>
                    <a:ext uri="{9D8B030D-6E8A-4147-A177-3AD203B41FA5}">
                      <a16:colId xmlns:a16="http://schemas.microsoft.com/office/drawing/2014/main" val="1991522299"/>
                    </a:ext>
                  </a:extLst>
                </a:gridCol>
                <a:gridCol w="3475809">
                  <a:extLst>
                    <a:ext uri="{9D8B030D-6E8A-4147-A177-3AD203B41FA5}">
                      <a16:colId xmlns:a16="http://schemas.microsoft.com/office/drawing/2014/main" val="3916537307"/>
                    </a:ext>
                  </a:extLst>
                </a:gridCol>
                <a:gridCol w="2519567">
                  <a:extLst>
                    <a:ext uri="{9D8B030D-6E8A-4147-A177-3AD203B41FA5}">
                      <a16:colId xmlns:a16="http://schemas.microsoft.com/office/drawing/2014/main" val="306431978"/>
                    </a:ext>
                  </a:extLst>
                </a:gridCol>
                <a:gridCol w="2461239">
                  <a:extLst>
                    <a:ext uri="{9D8B030D-6E8A-4147-A177-3AD203B41FA5}">
                      <a16:colId xmlns:a16="http://schemas.microsoft.com/office/drawing/2014/main" val="1177221340"/>
                    </a:ext>
                  </a:extLst>
                </a:gridCol>
              </a:tblGrid>
              <a:tr h="597098">
                <a:tc>
                  <a:txBody>
                    <a:bodyPr/>
                    <a:lstStyle/>
                    <a:p>
                      <a:pPr algn="ctr"/>
                      <a:r>
                        <a:rPr lang="en-US" sz="1600">
                          <a:latin typeface="Calibri Light" panose="020F0302020204030204" pitchFamily="34" charset="0"/>
                          <a:cs typeface="Calibri Light" panose="020F0302020204030204" pitchFamily="34" charset="0"/>
                        </a:rPr>
                        <a:t>Grades</a:t>
                      </a:r>
                    </a:p>
                  </a:txBody>
                  <a:tcPr/>
                </a:tc>
                <a:tc>
                  <a:txBody>
                    <a:bodyPr/>
                    <a:lstStyle/>
                    <a:p>
                      <a:pPr algn="ctr"/>
                      <a:r>
                        <a:rPr lang="en-US" sz="1600">
                          <a:latin typeface="Calibri Light" panose="020F0302020204030204" pitchFamily="34" charset="0"/>
                          <a:cs typeface="Calibri Light" panose="020F0302020204030204" pitchFamily="34" charset="0"/>
                        </a:rPr>
                        <a:t>Test</a:t>
                      </a:r>
                    </a:p>
                  </a:txBody>
                  <a:tcPr/>
                </a:tc>
                <a:tc>
                  <a:txBody>
                    <a:bodyPr/>
                    <a:lstStyle/>
                    <a:p>
                      <a:pPr algn="ctr"/>
                      <a:r>
                        <a:rPr lang="en-US" sz="1600">
                          <a:latin typeface="Calibri Light" panose="020F0302020204030204" pitchFamily="34" charset="0"/>
                          <a:cs typeface="Calibri Light" panose="020F0302020204030204" pitchFamily="34" charset="0"/>
                        </a:rPr>
                        <a:t>District/School</a:t>
                      </a:r>
                    </a:p>
                    <a:p>
                      <a:pPr lvl="0" algn="ctr">
                        <a:buNone/>
                      </a:pPr>
                      <a:r>
                        <a:rPr lang="en-US" sz="1600">
                          <a:latin typeface="Calibri Light" panose="020F0302020204030204" pitchFamily="34" charset="0"/>
                          <a:cs typeface="Calibri Light" panose="020F0302020204030204" pitchFamily="34" charset="0"/>
                        </a:rPr>
                        <a:t>Test Window Opens</a:t>
                      </a:r>
                    </a:p>
                  </a:txBody>
                  <a:tcPr/>
                </a:tc>
                <a:tc>
                  <a:txBody>
                    <a:bodyPr/>
                    <a:lstStyle/>
                    <a:p>
                      <a:pPr algn="ctr"/>
                      <a:r>
                        <a:rPr lang="en-US" sz="1600">
                          <a:latin typeface="Calibri Light" panose="020F0302020204030204" pitchFamily="34" charset="0"/>
                          <a:cs typeface="Calibri Light" panose="020F0302020204030204" pitchFamily="34" charset="0"/>
                        </a:rPr>
                        <a:t>District/School</a:t>
                      </a:r>
                    </a:p>
                    <a:p>
                      <a:pPr lvl="0" algn="ctr">
                        <a:buNone/>
                      </a:pPr>
                      <a:r>
                        <a:rPr lang="en-US" sz="1600">
                          <a:latin typeface="Calibri Light" panose="020F0302020204030204" pitchFamily="34" charset="0"/>
                          <a:cs typeface="Calibri Light" panose="020F0302020204030204" pitchFamily="34" charset="0"/>
                        </a:rPr>
                        <a:t>Test Window Closes</a:t>
                      </a:r>
                    </a:p>
                  </a:txBody>
                  <a:tcPr/>
                </a:tc>
                <a:extLst>
                  <a:ext uri="{0D108BD9-81ED-4DB2-BD59-A6C34878D82A}">
                    <a16:rowId xmlns:a16="http://schemas.microsoft.com/office/drawing/2014/main" val="2807781367"/>
                  </a:ext>
                </a:extLst>
              </a:tr>
              <a:tr h="352960">
                <a:tc>
                  <a:txBody>
                    <a:bodyPr/>
                    <a:lstStyle/>
                    <a:p>
                      <a:pPr algn="ctr"/>
                      <a:r>
                        <a:rPr lang="en-US" sz="1600">
                          <a:latin typeface="Calibri Light" panose="020F0302020204030204" pitchFamily="34" charset="0"/>
                          <a:cs typeface="Calibri Light" panose="020F0302020204030204" pitchFamily="34" charset="0"/>
                        </a:rPr>
                        <a:t>3-8, 11</a:t>
                      </a:r>
                    </a:p>
                  </a:txBody>
                  <a:tcPr/>
                </a:tc>
                <a:tc>
                  <a:txBody>
                    <a:bodyPr/>
                    <a:lstStyle/>
                    <a:p>
                      <a:r>
                        <a:rPr lang="en-US" sz="1600">
                          <a:latin typeface="Calibri Light" panose="020F0302020204030204" pitchFamily="34" charset="0"/>
                          <a:cs typeface="Calibri Light" panose="020F0302020204030204" pitchFamily="34" charset="0"/>
                        </a:rPr>
                        <a:t>DLM ELA and</a:t>
                      </a:r>
                      <a:r>
                        <a:rPr lang="en-US" sz="1600" baseline="0">
                          <a:latin typeface="Calibri Light" panose="020F0302020204030204" pitchFamily="34" charset="0"/>
                          <a:cs typeface="Calibri Light" panose="020F0302020204030204" pitchFamily="34" charset="0"/>
                        </a:rPr>
                        <a:t> Math</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821207669"/>
                  </a:ext>
                </a:extLst>
              </a:tr>
              <a:tr h="352960">
                <a:tc>
                  <a:txBody>
                    <a:bodyPr/>
                    <a:lstStyle/>
                    <a:p>
                      <a:pPr algn="ctr"/>
                      <a:r>
                        <a:rPr lang="en-US" sz="1600">
                          <a:latin typeface="Calibri Light" panose="020F0302020204030204" pitchFamily="34" charset="0"/>
                          <a:cs typeface="Calibri Light" panose="020F0302020204030204" pitchFamily="34" charset="0"/>
                        </a:rPr>
                        <a:t>5, 8, 11</a:t>
                      </a:r>
                    </a:p>
                  </a:txBody>
                  <a:tcPr/>
                </a:tc>
                <a:tc>
                  <a:txBody>
                    <a:bodyPr/>
                    <a:lstStyle/>
                    <a:p>
                      <a:r>
                        <a:rPr lang="en-US" sz="1600">
                          <a:latin typeface="Calibri Light" panose="020F0302020204030204" pitchFamily="34" charset="0"/>
                          <a:cs typeface="Calibri Light" panose="020F0302020204030204" pitchFamily="34" charset="0"/>
                        </a:rPr>
                        <a:t>DLM Science</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3348318726"/>
                  </a:ext>
                </a:extLst>
              </a:tr>
              <a:tr h="352960">
                <a:tc>
                  <a:txBody>
                    <a:bodyPr/>
                    <a:lstStyle/>
                    <a:p>
                      <a:pPr algn="ctr"/>
                      <a:r>
                        <a:rPr lang="en-US" sz="1600">
                          <a:latin typeface="Calibri Light" panose="020F0302020204030204" pitchFamily="34" charset="0"/>
                          <a:cs typeface="Calibri Light" panose="020F0302020204030204" pitchFamily="34" charset="0"/>
                        </a:rPr>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cs typeface="Calibri Light" panose="020F0302020204030204" pitchFamily="34" charset="0"/>
                        </a:rPr>
                        <a:t>RICAS ELA</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621567074"/>
                  </a:ext>
                </a:extLst>
              </a:tr>
              <a:tr h="352960">
                <a:tc>
                  <a:txBody>
                    <a:bodyPr/>
                    <a:lstStyle/>
                    <a:p>
                      <a:pPr algn="ctr"/>
                      <a:r>
                        <a:rPr lang="en-US" sz="1600">
                          <a:latin typeface="Calibri Light" panose="020F0302020204030204" pitchFamily="34" charset="0"/>
                          <a:cs typeface="Calibri Light" panose="020F0302020204030204" pitchFamily="34" charset="0"/>
                        </a:rPr>
                        <a:t>3-8</a:t>
                      </a:r>
                    </a:p>
                  </a:txBody>
                  <a:tcPr/>
                </a:tc>
                <a:tc>
                  <a:txBody>
                    <a:bodyPr/>
                    <a:lstStyle/>
                    <a:p>
                      <a:r>
                        <a:rPr lang="en-US" sz="1600">
                          <a:latin typeface="Calibri Light" panose="020F0302020204030204" pitchFamily="34" charset="0"/>
                          <a:cs typeface="Calibri Light" panose="020F0302020204030204" pitchFamily="34" charset="0"/>
                        </a:rPr>
                        <a:t>RICAS Math</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02466060"/>
                  </a:ext>
                </a:extLst>
              </a:tr>
              <a:tr h="352960">
                <a:tc>
                  <a:txBody>
                    <a:bodyPr/>
                    <a:lstStyle/>
                    <a:p>
                      <a:pPr marL="55245" lvl="1" indent="0" algn="ctr"/>
                      <a:r>
                        <a:rPr lang="en-US" sz="1600">
                          <a:latin typeface="Calibri Light" panose="020F0302020204030204" pitchFamily="34" charset="0"/>
                          <a:cs typeface="Calibri Light" panose="020F0302020204030204" pitchFamily="34" charset="0"/>
                        </a:rPr>
                        <a:t>5, 8, 11</a:t>
                      </a:r>
                    </a:p>
                  </a:txBody>
                  <a:tcPr/>
                </a:tc>
                <a:tc>
                  <a:txBody>
                    <a:bodyPr/>
                    <a:lstStyle/>
                    <a:p>
                      <a:pPr marL="0" lvl="1" indent="0"/>
                      <a:r>
                        <a:rPr lang="en-US" sz="1600">
                          <a:latin typeface="Calibri Light" panose="020F0302020204030204" pitchFamily="34" charset="0"/>
                          <a:cs typeface="Calibri Light" panose="020F0302020204030204" pitchFamily="34" charset="0"/>
                        </a:rPr>
                        <a:t>NGSA Science</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lvl="0" algn="ctr">
                        <a:buNone/>
                      </a:pP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970742516"/>
                  </a:ext>
                </a:extLst>
              </a:tr>
            </a:tbl>
          </a:graphicData>
        </a:graphic>
      </p:graphicFrame>
    </p:spTree>
    <p:extLst>
      <p:ext uri="{BB962C8B-B14F-4D97-AF65-F5344CB8AC3E}">
        <p14:creationId xmlns:p14="http://schemas.microsoft.com/office/powerpoint/2010/main" val="28166141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E489592-48DF-012D-A956-683BE70741C2}"/>
              </a:ext>
            </a:extLst>
          </p:cNvPr>
          <p:cNvSpPr>
            <a:spLocks noGrp="1"/>
          </p:cNvSpPr>
          <p:nvPr>
            <p:ph type="ftr" idx="11"/>
          </p:nvPr>
        </p:nvSpPr>
        <p:spPr/>
        <p:txBody>
          <a:bodyPr/>
          <a:lstStyle/>
          <a:p>
            <a:r>
              <a:rPr lang="en-US"/>
              <a:t>RICAS and NGSA Test Administrator Core Training Presentation</a:t>
            </a:r>
          </a:p>
        </p:txBody>
      </p:sp>
      <p:sp>
        <p:nvSpPr>
          <p:cNvPr id="4" name="Slide Number Placeholder 3">
            <a:extLst>
              <a:ext uri="{FF2B5EF4-FFF2-40B4-BE49-F238E27FC236}">
                <a16:creationId xmlns:a16="http://schemas.microsoft.com/office/drawing/2014/main" id="{7E802395-1474-D44F-00D2-0B499456B2BD}"/>
              </a:ext>
            </a:extLst>
          </p:cNvPr>
          <p:cNvSpPr>
            <a:spLocks noGrp="1"/>
          </p:cNvSpPr>
          <p:nvPr>
            <p:ph type="sldNum" idx="12"/>
          </p:nvPr>
        </p:nvSpPr>
        <p:spPr/>
        <p:txBody>
          <a:bodyPr/>
          <a:lstStyle/>
          <a:p>
            <a:fld id="{E3A0F8C9-0536-44E3-92CA-2798A712B5A8}" type="slidenum">
              <a:rPr lang="en-US" smtClean="0"/>
              <a:t>43</a:t>
            </a:fld>
            <a:endParaRPr lang="en-US"/>
          </a:p>
        </p:txBody>
      </p:sp>
      <p:graphicFrame>
        <p:nvGraphicFramePr>
          <p:cNvPr id="7" name="Table 10">
            <a:extLst>
              <a:ext uri="{FF2B5EF4-FFF2-40B4-BE49-F238E27FC236}">
                <a16:creationId xmlns:a16="http://schemas.microsoft.com/office/drawing/2014/main" id="{BF08DFA9-1B36-EB23-493D-8329871FAD18}"/>
              </a:ext>
            </a:extLst>
          </p:cNvPr>
          <p:cNvGraphicFramePr>
            <a:graphicFrameLocks noGrp="1"/>
          </p:cNvGraphicFramePr>
          <p:nvPr>
            <p:extLst>
              <p:ext uri="{D42A27DB-BD31-4B8C-83A1-F6EECF244321}">
                <p14:modId xmlns:p14="http://schemas.microsoft.com/office/powerpoint/2010/main" val="2588369507"/>
              </p:ext>
            </p:extLst>
          </p:nvPr>
        </p:nvGraphicFramePr>
        <p:xfrm>
          <a:off x="666785" y="1838723"/>
          <a:ext cx="10815062" cy="2202978"/>
        </p:xfrm>
        <a:graphic>
          <a:graphicData uri="http://schemas.openxmlformats.org/drawingml/2006/table">
            <a:tbl>
              <a:tblPr firstRow="1" bandRow="1">
                <a:tableStyleId>{F2DE63D5-997A-4646-A377-4702673A728D}</a:tableStyleId>
              </a:tblPr>
              <a:tblGrid>
                <a:gridCol w="2989114">
                  <a:extLst>
                    <a:ext uri="{9D8B030D-6E8A-4147-A177-3AD203B41FA5}">
                      <a16:colId xmlns:a16="http://schemas.microsoft.com/office/drawing/2014/main" val="413298125"/>
                    </a:ext>
                  </a:extLst>
                </a:gridCol>
                <a:gridCol w="2989114">
                  <a:extLst>
                    <a:ext uri="{9D8B030D-6E8A-4147-A177-3AD203B41FA5}">
                      <a16:colId xmlns:a16="http://schemas.microsoft.com/office/drawing/2014/main" val="2553220229"/>
                    </a:ext>
                  </a:extLst>
                </a:gridCol>
                <a:gridCol w="4836834">
                  <a:extLst>
                    <a:ext uri="{9D8B030D-6E8A-4147-A177-3AD203B41FA5}">
                      <a16:colId xmlns:a16="http://schemas.microsoft.com/office/drawing/2014/main" val="1681013077"/>
                    </a:ext>
                  </a:extLst>
                </a:gridCol>
              </a:tblGrid>
              <a:tr h="367163">
                <a:tc>
                  <a:txBody>
                    <a:bodyPr/>
                    <a:lstStyle/>
                    <a:p>
                      <a:pPr algn="ctr"/>
                      <a:r>
                        <a:rPr lang="en-US">
                          <a:latin typeface="Calibri Light" panose="020F0302020204030204" pitchFamily="34" charset="0"/>
                          <a:cs typeface="Calibri Light" panose="020F0302020204030204" pitchFamily="34" charset="0"/>
                        </a:rPr>
                        <a:t>Role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Name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Testing Day Contact Information</a:t>
                      </a:r>
                    </a:p>
                  </a:txBody>
                  <a:tcPr anchor="ctr">
                    <a:solidFill>
                      <a:schemeClr val="accent3">
                        <a:lumMod val="75000"/>
                      </a:schemeClr>
                    </a:solidFill>
                  </a:tcPr>
                </a:tc>
                <a:extLst>
                  <a:ext uri="{0D108BD9-81ED-4DB2-BD59-A6C34878D82A}">
                    <a16:rowId xmlns:a16="http://schemas.microsoft.com/office/drawing/2014/main" val="2162365016"/>
                  </a:ext>
                </a:extLst>
              </a:tr>
              <a:tr h="367163">
                <a:tc>
                  <a:txBody>
                    <a:bodyPr/>
                    <a:lstStyle/>
                    <a:p>
                      <a:r>
                        <a:rPr lang="en-US">
                          <a:latin typeface="Calibri Light" panose="020F0302020204030204" pitchFamily="34" charset="0"/>
                          <a:cs typeface="Calibri Light" panose="020F0302020204030204" pitchFamily="34" charset="0"/>
                        </a:rPr>
                        <a:t>School Testing Coordinator</a:t>
                      </a: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078728343"/>
                  </a:ext>
                </a:extLst>
              </a:tr>
              <a:tr h="367163">
                <a:tc>
                  <a:txBody>
                    <a:bodyPr/>
                    <a:lstStyle/>
                    <a:p>
                      <a:r>
                        <a:rPr lang="en-US">
                          <a:latin typeface="Calibri Light" panose="020F0302020204030204" pitchFamily="34" charset="0"/>
                          <a:cs typeface="Calibri Light" panose="020F0302020204030204" pitchFamily="34" charset="0"/>
                        </a:rPr>
                        <a:t>Technology Coordinator</a:t>
                      </a: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97011414"/>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572354063"/>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738531"/>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760630295"/>
                  </a:ext>
                </a:extLst>
              </a:tr>
            </a:tbl>
          </a:graphicData>
        </a:graphic>
      </p:graphicFrame>
      <p:sp>
        <p:nvSpPr>
          <p:cNvPr id="8" name="Title 1">
            <a:extLst>
              <a:ext uri="{FF2B5EF4-FFF2-40B4-BE49-F238E27FC236}">
                <a16:creationId xmlns:a16="http://schemas.microsoft.com/office/drawing/2014/main" id="{A5A000CD-7277-A279-A9AE-4BF39BC68A4D}"/>
              </a:ext>
            </a:extLst>
          </p:cNvPr>
          <p:cNvSpPr txBox="1">
            <a:spLocks/>
          </p:cNvSpPr>
          <p:nvPr/>
        </p:nvSpPr>
        <p:spPr>
          <a:xfrm>
            <a:off x="131976" y="64105"/>
            <a:ext cx="11582400" cy="56978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defTabSz="914400"/>
            <a:r>
              <a:rPr lang="en-US" sz="4400" b="1" kern="0">
                <a:solidFill>
                  <a:schemeClr val="accent3">
                    <a:lumMod val="50000"/>
                  </a:schemeClr>
                </a:solidFill>
                <a:latin typeface="Calibri Light" panose="020F0302020204030204" pitchFamily="34" charset="0"/>
                <a:cs typeface="Calibri Light" panose="020F0302020204030204" pitchFamily="34" charset="0"/>
              </a:rPr>
              <a:t>Testing Day Contact Information</a:t>
            </a:r>
          </a:p>
        </p:txBody>
      </p:sp>
      <p:graphicFrame>
        <p:nvGraphicFramePr>
          <p:cNvPr id="9" name="Table 10">
            <a:extLst>
              <a:ext uri="{FF2B5EF4-FFF2-40B4-BE49-F238E27FC236}">
                <a16:creationId xmlns:a16="http://schemas.microsoft.com/office/drawing/2014/main" id="{52649C09-E93D-6859-73ED-CDEC94E6493A}"/>
              </a:ext>
            </a:extLst>
          </p:cNvPr>
          <p:cNvGraphicFramePr>
            <a:graphicFrameLocks noGrp="1"/>
          </p:cNvGraphicFramePr>
          <p:nvPr>
            <p:extLst>
              <p:ext uri="{D42A27DB-BD31-4B8C-83A1-F6EECF244321}">
                <p14:modId xmlns:p14="http://schemas.microsoft.com/office/powerpoint/2010/main" val="3066965836"/>
              </p:ext>
            </p:extLst>
          </p:nvPr>
        </p:nvGraphicFramePr>
        <p:xfrm>
          <a:off x="666785" y="4752701"/>
          <a:ext cx="10858430" cy="1076199"/>
        </p:xfrm>
        <a:graphic>
          <a:graphicData uri="http://schemas.openxmlformats.org/drawingml/2006/table">
            <a:tbl>
              <a:tblPr firstRow="1" bandRow="1">
                <a:tableStyleId>{F2DE63D5-997A-4646-A377-4702673A728D}</a:tableStyleId>
              </a:tblPr>
              <a:tblGrid>
                <a:gridCol w="1962081">
                  <a:extLst>
                    <a:ext uri="{9D8B030D-6E8A-4147-A177-3AD203B41FA5}">
                      <a16:colId xmlns:a16="http://schemas.microsoft.com/office/drawing/2014/main" val="413298125"/>
                    </a:ext>
                  </a:extLst>
                </a:gridCol>
                <a:gridCol w="1962150">
                  <a:extLst>
                    <a:ext uri="{9D8B030D-6E8A-4147-A177-3AD203B41FA5}">
                      <a16:colId xmlns:a16="http://schemas.microsoft.com/office/drawing/2014/main" val="2553220229"/>
                    </a:ext>
                  </a:extLst>
                </a:gridCol>
                <a:gridCol w="3438525">
                  <a:extLst>
                    <a:ext uri="{9D8B030D-6E8A-4147-A177-3AD203B41FA5}">
                      <a16:colId xmlns:a16="http://schemas.microsoft.com/office/drawing/2014/main" val="1681013077"/>
                    </a:ext>
                  </a:extLst>
                </a:gridCol>
                <a:gridCol w="3495674">
                  <a:extLst>
                    <a:ext uri="{9D8B030D-6E8A-4147-A177-3AD203B41FA5}">
                      <a16:colId xmlns:a16="http://schemas.microsoft.com/office/drawing/2014/main" val="651083531"/>
                    </a:ext>
                  </a:extLst>
                </a:gridCol>
              </a:tblGrid>
              <a:tr h="358733">
                <a:tc>
                  <a:txBody>
                    <a:bodyPr/>
                    <a:lstStyle/>
                    <a:p>
                      <a:pPr algn="ctr"/>
                      <a:r>
                        <a:rPr lang="en-US">
                          <a:latin typeface="Calibri Light" panose="020F0302020204030204" pitchFamily="34" charset="0"/>
                          <a:cs typeface="Calibri Light" panose="020F0302020204030204" pitchFamily="34" charset="0"/>
                        </a:rPr>
                        <a:t>Help Desk</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Phone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Email</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Website</a:t>
                      </a:r>
                    </a:p>
                  </a:txBody>
                  <a:tcPr anchor="ctr">
                    <a:solidFill>
                      <a:schemeClr val="accent3">
                        <a:lumMod val="75000"/>
                      </a:schemeClr>
                    </a:solidFill>
                  </a:tcPr>
                </a:tc>
                <a:extLst>
                  <a:ext uri="{0D108BD9-81ED-4DB2-BD59-A6C34878D82A}">
                    <a16:rowId xmlns:a16="http://schemas.microsoft.com/office/drawing/2014/main" val="2162365016"/>
                  </a:ext>
                </a:extLst>
              </a:tr>
              <a:tr h="358733">
                <a:tc>
                  <a:txBody>
                    <a:bodyPr/>
                    <a:lstStyle/>
                    <a:p>
                      <a:r>
                        <a:rPr lang="en-US">
                          <a:latin typeface="Calibri Light" panose="020F0302020204030204" pitchFamily="34" charset="0"/>
                          <a:cs typeface="Calibri Light" panose="020F0302020204030204" pitchFamily="34" charset="0"/>
                        </a:rPr>
                        <a:t>RICAS Help Desk</a:t>
                      </a:r>
                    </a:p>
                  </a:txBody>
                  <a:tcPr/>
                </a:tc>
                <a:tc>
                  <a:txBody>
                    <a:bodyPr/>
                    <a:lstStyle/>
                    <a:p>
                      <a:r>
                        <a:rPr lang="en-US">
                          <a:latin typeface="Calibri Light" panose="020F0302020204030204" pitchFamily="34" charset="0"/>
                          <a:cs typeface="Calibri Light" panose="020F0302020204030204" pitchFamily="34" charset="0"/>
                        </a:rPr>
                        <a:t>855-222-8936</a:t>
                      </a:r>
                    </a:p>
                  </a:txBody>
                  <a:tcPr/>
                </a:tc>
                <a:tc>
                  <a:txBody>
                    <a:bodyPr/>
                    <a:lstStyle/>
                    <a:p>
                      <a:r>
                        <a:rPr lang="en-US">
                          <a:latin typeface="Calibri Light" panose="020F0302020204030204" pitchFamily="34" charset="0"/>
                          <a:cs typeface="Calibri Light" panose="020F0302020204030204" pitchFamily="34" charset="0"/>
                          <a:hlinkClick r:id="rId2"/>
                        </a:rPr>
                        <a:t>ricasservicecenter@cognia.org</a:t>
                      </a:r>
                      <a:endParaRPr lang="en-US">
                        <a:latin typeface="Calibri Light" panose="020F0302020204030204" pitchFamily="34" charset="0"/>
                        <a:cs typeface="Calibri Light" panose="020F0302020204030204" pitchFamily="34" charset="0"/>
                      </a:endParaRPr>
                    </a:p>
                  </a:txBody>
                  <a:tcPr/>
                </a:tc>
                <a:tc>
                  <a:txBody>
                    <a:bodyPr/>
                    <a:lstStyle/>
                    <a:p>
                      <a:r>
                        <a:rPr lang="en-US">
                          <a:latin typeface="Calibri Light" panose="020F0302020204030204" pitchFamily="34" charset="0"/>
                          <a:cs typeface="Calibri Light" panose="020F0302020204030204" pitchFamily="34" charset="0"/>
                          <a:hlinkClick r:id="rId3"/>
                        </a:rPr>
                        <a:t>https://ricas.onlinehelp.cognia.org/</a:t>
                      </a:r>
                      <a:r>
                        <a:rPr lang="en-US">
                          <a:latin typeface="Calibri Light" panose="020F0302020204030204" pitchFamily="34" charset="0"/>
                          <a:cs typeface="Calibri Light" panose="020F0302020204030204" pitchFamily="34" charset="0"/>
                        </a:rPr>
                        <a:t> </a:t>
                      </a:r>
                    </a:p>
                  </a:txBody>
                  <a:tcPr/>
                </a:tc>
                <a:extLst>
                  <a:ext uri="{0D108BD9-81ED-4DB2-BD59-A6C34878D82A}">
                    <a16:rowId xmlns:a16="http://schemas.microsoft.com/office/drawing/2014/main" val="2078728343"/>
                  </a:ext>
                </a:extLst>
              </a:tr>
              <a:tr h="358733">
                <a:tc>
                  <a:txBody>
                    <a:bodyPr/>
                    <a:lstStyle/>
                    <a:p>
                      <a:r>
                        <a:rPr lang="en-US">
                          <a:latin typeface="Calibri Light" panose="020F0302020204030204" pitchFamily="34" charset="0"/>
                          <a:cs typeface="Calibri Light" panose="020F0302020204030204" pitchFamily="34" charset="0"/>
                        </a:rPr>
                        <a:t>NGSA Help Desk</a:t>
                      </a:r>
                    </a:p>
                  </a:txBody>
                  <a:tcPr/>
                </a:tc>
                <a:tc>
                  <a:txBody>
                    <a:bodyPr/>
                    <a:lstStyle/>
                    <a:p>
                      <a:r>
                        <a:rPr lang="en-US">
                          <a:latin typeface="Calibri Light" panose="020F0302020204030204" pitchFamily="34" charset="0"/>
                          <a:cs typeface="Calibri Light" panose="020F0302020204030204" pitchFamily="34" charset="0"/>
                        </a:rPr>
                        <a:t>866-757-9437</a:t>
                      </a:r>
                    </a:p>
                  </a:txBody>
                  <a:tcPr/>
                </a:tc>
                <a:tc>
                  <a:txBody>
                    <a:bodyPr/>
                    <a:lstStyle/>
                    <a:p>
                      <a:r>
                        <a:rPr lang="en-US">
                          <a:latin typeface="Calibri Light" panose="020F0302020204030204" pitchFamily="34" charset="0"/>
                          <a:cs typeface="Calibri Light" panose="020F0302020204030204" pitchFamily="34" charset="0"/>
                          <a:hlinkClick r:id="rId4"/>
                        </a:rPr>
                        <a:t>rihelpdesk@cambiumassessment.com</a:t>
                      </a:r>
                      <a:endParaRPr lang="en-US">
                        <a:latin typeface="Calibri Light" panose="020F0302020204030204" pitchFamily="34" charset="0"/>
                        <a:cs typeface="Calibri Light" panose="020F0302020204030204" pitchFamily="34" charset="0"/>
                      </a:endParaRPr>
                    </a:p>
                  </a:txBody>
                  <a:tcPr/>
                </a:tc>
                <a:tc>
                  <a:txBody>
                    <a:bodyPr/>
                    <a:lstStyle/>
                    <a:p>
                      <a:r>
                        <a:rPr lang="en-US">
                          <a:latin typeface="Calibri Light" panose="020F0302020204030204" pitchFamily="34" charset="0"/>
                          <a:cs typeface="Calibri Light" panose="020F0302020204030204" pitchFamily="34" charset="0"/>
                          <a:hlinkClick r:id="rId5"/>
                        </a:rPr>
                        <a:t>https://ri.portal.cambiumast.com</a:t>
                      </a:r>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97011414"/>
                  </a:ext>
                </a:extLst>
              </a:tr>
            </a:tbl>
          </a:graphicData>
        </a:graphic>
      </p:graphicFrame>
      <p:sp>
        <p:nvSpPr>
          <p:cNvPr id="10" name="TextBox 9">
            <a:extLst>
              <a:ext uri="{FF2B5EF4-FFF2-40B4-BE49-F238E27FC236}">
                <a16:creationId xmlns:a16="http://schemas.microsoft.com/office/drawing/2014/main" id="{B00F9012-DA40-FBA6-8F27-5EAF006D4D76}"/>
              </a:ext>
            </a:extLst>
          </p:cNvPr>
          <p:cNvSpPr txBox="1"/>
          <p:nvPr/>
        </p:nvSpPr>
        <p:spPr>
          <a:xfrm>
            <a:off x="8295587" y="282841"/>
            <a:ext cx="3764437" cy="1384995"/>
          </a:xfrm>
          <a:prstGeom prst="rect">
            <a:avLst/>
          </a:prstGeom>
          <a:noFill/>
        </p:spPr>
        <p:txBody>
          <a:bodyPr wrap="square" rtlCol="0">
            <a:spAutoFit/>
          </a:bodyPr>
          <a:lstStyle/>
          <a:p>
            <a:r>
              <a:rPr lang="en-US" sz="1400" b="1">
                <a:solidFill>
                  <a:srgbClr val="FF0000"/>
                </a:solidFill>
                <a:latin typeface="Calibri Light" panose="020F0302020204030204" pitchFamily="34" charset="0"/>
                <a:cs typeface="Calibri Light" panose="020F0302020204030204" pitchFamily="34" charset="0"/>
              </a:rPr>
              <a:t>NOTE to test coordinators: </a:t>
            </a:r>
            <a:r>
              <a:rPr lang="en-US" sz="1400">
                <a:solidFill>
                  <a:srgbClr val="FF0000"/>
                </a:solidFill>
                <a:latin typeface="Calibri Light" panose="020F0302020204030204" pitchFamily="34" charset="0"/>
                <a:cs typeface="Calibri Light" panose="020F0302020204030204" pitchFamily="34" charset="0"/>
              </a:rPr>
              <a:t>Complete the charts below with contact information for those staff who will be available to support test administrators. You can print this slide, so all test administrators have this information ready on testing day.</a:t>
            </a:r>
          </a:p>
        </p:txBody>
      </p:sp>
    </p:spTree>
    <p:extLst>
      <p:ext uri="{BB962C8B-B14F-4D97-AF65-F5344CB8AC3E}">
        <p14:creationId xmlns:p14="http://schemas.microsoft.com/office/powerpoint/2010/main" val="283276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0568D-049E-5449-A7DB-F353AD4CD558}"/>
              </a:ext>
            </a:extLst>
          </p:cNvPr>
          <p:cNvSpPr>
            <a:spLocks noGrp="1"/>
          </p:cNvSpPr>
          <p:nvPr>
            <p:ph type="title"/>
          </p:nvPr>
        </p:nvSpPr>
        <p:spPr>
          <a:xfrm>
            <a:off x="304800" y="313223"/>
            <a:ext cx="12356891" cy="701731"/>
          </a:xfrm>
        </p:spPr>
        <p:txBody>
          <a:bodyPr/>
          <a:lstStyle/>
          <a:p>
            <a:r>
              <a:rPr lang="en-US" b="1">
                <a:latin typeface="Calibri Light" panose="020F0302020204030204" pitchFamily="34" charset="0"/>
                <a:cs typeface="Calibri Light" panose="020F0302020204030204" pitchFamily="34" charset="0"/>
              </a:rPr>
              <a:t>District Test Coordinator Roles and Responsibilities</a:t>
            </a:r>
          </a:p>
        </p:txBody>
      </p:sp>
      <p:sp>
        <p:nvSpPr>
          <p:cNvPr id="3" name="Slide Number Placeholder 2">
            <a:extLst>
              <a:ext uri="{FF2B5EF4-FFF2-40B4-BE49-F238E27FC236}">
                <a16:creationId xmlns:a16="http://schemas.microsoft.com/office/drawing/2014/main" id="{6F311305-2661-A09B-14AA-4842B5E9A4D9}"/>
              </a:ext>
            </a:extLst>
          </p:cNvPr>
          <p:cNvSpPr>
            <a:spLocks noGrp="1"/>
          </p:cNvSpPr>
          <p:nvPr>
            <p:ph type="sldNum" idx="12"/>
          </p:nvPr>
        </p:nvSpPr>
        <p:spPr/>
        <p:txBody>
          <a:bodyPr/>
          <a:lstStyle/>
          <a:p>
            <a:fld id="{E3A0F8C9-0536-44E3-92CA-2798A712B5A8}" type="slidenum">
              <a:rPr lang="en-US" smtClean="0"/>
              <a:t>5</a:t>
            </a:fld>
            <a:endParaRPr lang="en-US"/>
          </a:p>
        </p:txBody>
      </p:sp>
      <p:sp>
        <p:nvSpPr>
          <p:cNvPr id="5" name="Text Placeholder 4">
            <a:extLst>
              <a:ext uri="{FF2B5EF4-FFF2-40B4-BE49-F238E27FC236}">
                <a16:creationId xmlns:a16="http://schemas.microsoft.com/office/drawing/2014/main" id="{FD2B4C4B-592B-8D6A-F61E-508C286A522B}"/>
              </a:ext>
            </a:extLst>
          </p:cNvPr>
          <p:cNvSpPr>
            <a:spLocks noGrp="1"/>
          </p:cNvSpPr>
          <p:nvPr>
            <p:ph type="body" idx="2"/>
          </p:nvPr>
        </p:nvSpPr>
        <p:spPr>
          <a:xfrm>
            <a:off x="304800" y="1204398"/>
            <a:ext cx="11582400" cy="3703320"/>
          </a:xfrm>
        </p:spPr>
        <p:txBody>
          <a:bodyPr/>
          <a:lstStyle/>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Coordinates the test administrations across the district</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Testing schedule development and communication.​</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Training schedule for test administrators AND students.​</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Security protocols, including cell phone policy enforcement.​</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Order, receive, inventory, distribute, and return test materials.​</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Report security breaches and/or irregularities to district test coordinator.​</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Communicate information to parents and students about testing.​</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Ensure accommodations are administered properly and that staff receive proper training.​</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Ensure accurate and up-to-date student data in the district SIS.​</a:t>
            </a:r>
            <a:endParaRPr lang="en-US" sz="1800">
              <a:solidFill>
                <a:schemeClr val="accent2">
                  <a:lumMod val="50000"/>
                </a:schemeClr>
              </a:solidFill>
              <a:latin typeface="Calibri Light" panose="020F0302020204030204" pitchFamily="34" charset="0"/>
              <a:cs typeface="Calibri Light" panose="020F0302020204030204" pitchFamily="34" charset="0"/>
            </a:endParaRPr>
          </a:p>
        </p:txBody>
      </p:sp>
      <p:sp>
        <p:nvSpPr>
          <p:cNvPr id="7" name="TextBox 6">
            <a:extLst>
              <a:ext uri="{FF2B5EF4-FFF2-40B4-BE49-F238E27FC236}">
                <a16:creationId xmlns:a16="http://schemas.microsoft.com/office/drawing/2014/main" id="{8B2FE860-ABFE-D17F-0360-F7D18F7E6999}"/>
              </a:ext>
            </a:extLst>
          </p:cNvPr>
          <p:cNvSpPr txBox="1"/>
          <p:nvPr/>
        </p:nvSpPr>
        <p:spPr>
          <a:xfrm>
            <a:off x="995677" y="955788"/>
            <a:ext cx="548756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9)</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9AEF98F5-55E5-900B-7348-5CB4278BAF73}"/>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26092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8B3F8-FDCA-47D0-0EB9-E79BE7BC8D00}"/>
              </a:ext>
            </a:extLst>
          </p:cNvPr>
          <p:cNvSpPr>
            <a:spLocks noGrp="1"/>
          </p:cNvSpPr>
          <p:nvPr>
            <p:ph type="title"/>
          </p:nvPr>
        </p:nvSpPr>
        <p:spPr>
          <a:xfrm>
            <a:off x="304800" y="304800"/>
            <a:ext cx="11582400" cy="701731"/>
          </a:xfrm>
        </p:spPr>
        <p:txBody>
          <a:bodyPr/>
          <a:lstStyle/>
          <a:p>
            <a:r>
              <a:rPr lang="en-US" b="1">
                <a:latin typeface="Calibri Light" panose="020F0302020204030204" pitchFamily="34" charset="0"/>
                <a:cs typeface="Calibri Light" panose="020F0302020204030204" pitchFamily="34" charset="0"/>
              </a:rPr>
              <a:t>School Test Coordinator Responsibilities</a:t>
            </a:r>
          </a:p>
        </p:txBody>
      </p:sp>
      <p:sp>
        <p:nvSpPr>
          <p:cNvPr id="3" name="Slide Number Placeholder 2">
            <a:extLst>
              <a:ext uri="{FF2B5EF4-FFF2-40B4-BE49-F238E27FC236}">
                <a16:creationId xmlns:a16="http://schemas.microsoft.com/office/drawing/2014/main" id="{CCB59E0E-26BD-411A-E953-FD89034AA3E1}"/>
              </a:ext>
            </a:extLst>
          </p:cNvPr>
          <p:cNvSpPr>
            <a:spLocks noGrp="1"/>
          </p:cNvSpPr>
          <p:nvPr>
            <p:ph type="sldNum" idx="12"/>
          </p:nvPr>
        </p:nvSpPr>
        <p:spPr/>
        <p:txBody>
          <a:bodyPr/>
          <a:lstStyle/>
          <a:p>
            <a:fld id="{E3A0F8C9-0536-44E3-92CA-2798A712B5A8}" type="slidenum">
              <a:rPr lang="en-US" smtClean="0"/>
              <a:t>6</a:t>
            </a:fld>
            <a:endParaRPr lang="en-US"/>
          </a:p>
        </p:txBody>
      </p:sp>
      <p:sp>
        <p:nvSpPr>
          <p:cNvPr id="5" name="Text Placeholder 4">
            <a:extLst>
              <a:ext uri="{FF2B5EF4-FFF2-40B4-BE49-F238E27FC236}">
                <a16:creationId xmlns:a16="http://schemas.microsoft.com/office/drawing/2014/main" id="{33E7D95F-1B64-B564-D4F6-08BC2DC7A556}"/>
              </a:ext>
            </a:extLst>
          </p:cNvPr>
          <p:cNvSpPr>
            <a:spLocks noGrp="1"/>
          </p:cNvSpPr>
          <p:nvPr>
            <p:ph type="body" idx="2"/>
          </p:nvPr>
        </p:nvSpPr>
        <p:spPr>
          <a:xfrm>
            <a:off x="304799" y="1613189"/>
            <a:ext cx="11532433" cy="3703320"/>
          </a:xfrm>
        </p:spPr>
        <p:txBody>
          <a:bodyPr/>
          <a:lstStyle/>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Testing schedule development and communication.</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Training schedule for test administrators AND students.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Security protocols, including cell phone policy enforcement.</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Order, receive, inventory, distribute, and return test materials.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Report security breaches and/or irregularities to district test coordinator.</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Communicate information to parents and students about testing.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Ensure accommodations are administered properly and that staff receive proper training.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Ensure accurate and up-to-date student data in the district SIS.</a:t>
            </a:r>
          </a:p>
          <a:p>
            <a:endParaRPr lang="en-US" i="1">
              <a:solidFill>
                <a:schemeClr val="accent2">
                  <a:lumMod val="50000"/>
                </a:schemeClr>
              </a:solidFill>
            </a:endParaRPr>
          </a:p>
        </p:txBody>
      </p:sp>
      <p:sp>
        <p:nvSpPr>
          <p:cNvPr id="6" name="TextBox 5">
            <a:extLst>
              <a:ext uri="{FF2B5EF4-FFF2-40B4-BE49-F238E27FC236}">
                <a16:creationId xmlns:a16="http://schemas.microsoft.com/office/drawing/2014/main" id="{488D3898-1697-722D-75A4-BCA0C40FBA6E}"/>
              </a:ext>
            </a:extLst>
          </p:cNvPr>
          <p:cNvSpPr txBox="1"/>
          <p:nvPr/>
        </p:nvSpPr>
        <p:spPr>
          <a:xfrm>
            <a:off x="1048143" y="1038918"/>
            <a:ext cx="54938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9)</a:t>
            </a:r>
            <a:r>
              <a:rPr lang="en-US" sz="1400">
                <a:solidFill>
                  <a:schemeClr val="accent2"/>
                </a:solidFill>
                <a:highlight>
                  <a:srgbClr val="FFFF00"/>
                </a:highlight>
                <a:latin typeface="Corbel"/>
              </a:rPr>
              <a:t>​</a:t>
            </a:r>
            <a:endParaRPr lang="en-US" sz="1400">
              <a:solidFill>
                <a:schemeClr val="accent2"/>
              </a:solidFill>
              <a:highlight>
                <a:srgbClr val="FFFF00"/>
              </a:highlight>
              <a:cs typeface="Arial"/>
            </a:endParaRPr>
          </a:p>
        </p:txBody>
      </p:sp>
      <p:sp>
        <p:nvSpPr>
          <p:cNvPr id="4" name="Footer Placeholder 3">
            <a:extLst>
              <a:ext uri="{FF2B5EF4-FFF2-40B4-BE49-F238E27FC236}">
                <a16:creationId xmlns:a16="http://schemas.microsoft.com/office/drawing/2014/main" id="{B3A21023-C89F-B141-71A5-D4557D937A34}"/>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69034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AE6F-7157-8D52-2B7F-6A75443D19EC}"/>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Test Administrator Responsibilities</a:t>
            </a:r>
          </a:p>
        </p:txBody>
      </p:sp>
      <p:sp>
        <p:nvSpPr>
          <p:cNvPr id="3" name="Slide Number Placeholder 2">
            <a:extLst>
              <a:ext uri="{FF2B5EF4-FFF2-40B4-BE49-F238E27FC236}">
                <a16:creationId xmlns:a16="http://schemas.microsoft.com/office/drawing/2014/main" id="{09F2CB61-1F7D-DC40-F499-E8135CEEC35C}"/>
              </a:ext>
            </a:extLst>
          </p:cNvPr>
          <p:cNvSpPr>
            <a:spLocks noGrp="1"/>
          </p:cNvSpPr>
          <p:nvPr>
            <p:ph type="sldNum" idx="12"/>
          </p:nvPr>
        </p:nvSpPr>
        <p:spPr/>
        <p:txBody>
          <a:bodyPr/>
          <a:lstStyle/>
          <a:p>
            <a:fld id="{E3A0F8C9-0536-44E3-92CA-2798A712B5A8}" type="slidenum">
              <a:rPr lang="en-US" smtClean="0"/>
              <a:t>7</a:t>
            </a:fld>
            <a:endParaRPr lang="en-US"/>
          </a:p>
        </p:txBody>
      </p:sp>
      <p:sp>
        <p:nvSpPr>
          <p:cNvPr id="5" name="Text Placeholder 4">
            <a:extLst>
              <a:ext uri="{FF2B5EF4-FFF2-40B4-BE49-F238E27FC236}">
                <a16:creationId xmlns:a16="http://schemas.microsoft.com/office/drawing/2014/main" id="{055171B5-C12F-80E3-8C5B-3553CB0E4730}"/>
              </a:ext>
            </a:extLst>
          </p:cNvPr>
          <p:cNvSpPr>
            <a:spLocks noGrp="1"/>
          </p:cNvSpPr>
          <p:nvPr>
            <p:ph type="body" idx="2"/>
          </p:nvPr>
        </p:nvSpPr>
        <p:spPr>
          <a:xfrm>
            <a:off x="304800" y="1260139"/>
            <a:ext cx="11582400" cy="4045285"/>
          </a:xfrm>
        </p:spPr>
        <p:txBody>
          <a:bodyPr/>
          <a:lstStyle/>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Attend all training sessions for the tests you will be administering.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Read all test administration and accommodations manuals prior to testing.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Follow all test security procedures.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Make sure you understand and sign the Test Security Agreements.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Actively supervise testing.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Ensure that accommodations decisions are made well before testing begins.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Know how to administer any accommodations students will be using.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Practice with accommodations processes with students, especially if using assistive technology or other accommodation delivered online.</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Only test administrators fluent in reading, speaking, and writing Spanish may administer Spanish math and science tests.</a:t>
            </a:r>
          </a:p>
          <a:p>
            <a:endParaRPr lang="en-US">
              <a:solidFill>
                <a:schemeClr val="accent2">
                  <a:lumMod val="50000"/>
                </a:schemeClr>
              </a:solidFill>
            </a:endParaRPr>
          </a:p>
        </p:txBody>
      </p:sp>
      <p:sp>
        <p:nvSpPr>
          <p:cNvPr id="6" name="TextBox 5">
            <a:extLst>
              <a:ext uri="{FF2B5EF4-FFF2-40B4-BE49-F238E27FC236}">
                <a16:creationId xmlns:a16="http://schemas.microsoft.com/office/drawing/2014/main" id="{4FC90A53-55EE-89A1-EFA4-2C3119102D1E}"/>
              </a:ext>
            </a:extLst>
          </p:cNvPr>
          <p:cNvSpPr txBox="1"/>
          <p:nvPr/>
        </p:nvSpPr>
        <p:spPr>
          <a:xfrm>
            <a:off x="1023760" y="952362"/>
            <a:ext cx="499422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A5FB6CD7-1EBE-B56B-8AF2-3DCDFED775F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71259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36FFB-9136-2E7F-D813-DB8F232532B5}"/>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Who can be a Test Administrator?</a:t>
            </a:r>
            <a:br>
              <a:rPr lang="en-US" b="1">
                <a:latin typeface="Calibri Light" panose="020F0302020204030204" pitchFamily="34" charset="0"/>
                <a:cs typeface="Calibri Light" panose="020F0302020204030204" pitchFamily="34" charset="0"/>
              </a:rPr>
            </a:b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70784341-7718-CAAB-55C7-13E220504E93}"/>
              </a:ext>
            </a:extLst>
          </p:cNvPr>
          <p:cNvSpPr>
            <a:spLocks noGrp="1"/>
          </p:cNvSpPr>
          <p:nvPr>
            <p:ph type="sldNum" idx="12"/>
          </p:nvPr>
        </p:nvSpPr>
        <p:spPr/>
        <p:txBody>
          <a:bodyPr/>
          <a:lstStyle/>
          <a:p>
            <a:fld id="{E3A0F8C9-0536-44E3-92CA-2798A712B5A8}" type="slidenum">
              <a:rPr lang="en-US" smtClean="0"/>
              <a:t>8</a:t>
            </a:fld>
            <a:endParaRPr lang="en-US"/>
          </a:p>
        </p:txBody>
      </p:sp>
      <p:sp>
        <p:nvSpPr>
          <p:cNvPr id="5" name="Text Placeholder 4">
            <a:extLst>
              <a:ext uri="{FF2B5EF4-FFF2-40B4-BE49-F238E27FC236}">
                <a16:creationId xmlns:a16="http://schemas.microsoft.com/office/drawing/2014/main" id="{4E0030CD-8695-E75D-2F2D-3D6C0D886CCC}"/>
              </a:ext>
            </a:extLst>
          </p:cNvPr>
          <p:cNvSpPr>
            <a:spLocks noGrp="1"/>
          </p:cNvSpPr>
          <p:nvPr>
            <p:ph type="body" idx="2"/>
          </p:nvPr>
        </p:nvSpPr>
        <p:spPr>
          <a:xfrm>
            <a:off x="304800" y="1368176"/>
            <a:ext cx="11582400" cy="3703320"/>
          </a:xfrm>
        </p:spPr>
        <p:txBody>
          <a:bodyPr/>
          <a:lstStyle/>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Teachers employed by the district as teachers.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Teachers employed by the district who hold provisional/emergency certificates.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Teachers serving as a long-term substitute.</a:t>
            </a:r>
          </a:p>
          <a:p>
            <a:pPr marL="742950" lvl="1" indent="-285750">
              <a:lnSpc>
                <a:spcPct val="90000"/>
              </a:lnSpc>
              <a:spcBef>
                <a:spcPts val="1200"/>
              </a:spcBef>
              <a:buChar char="•"/>
            </a:pPr>
            <a:r>
              <a:rPr lang="en-US" sz="1800" i="1">
                <a:solidFill>
                  <a:schemeClr val="accent2">
                    <a:lumMod val="50000"/>
                  </a:schemeClr>
                </a:solidFill>
                <a:latin typeface="Calibri Light" panose="020F0302020204030204" pitchFamily="34" charset="0"/>
                <a:cs typeface="Calibri Light" panose="020F0302020204030204" pitchFamily="34" charset="0"/>
              </a:rPr>
              <a:t>Long-term substitute: </a:t>
            </a:r>
            <a:r>
              <a:rPr lang="en-US" sz="1800">
                <a:solidFill>
                  <a:schemeClr val="accent2">
                    <a:lumMod val="50000"/>
                  </a:schemeClr>
                </a:solidFill>
                <a:latin typeface="Calibri Light" panose="020F0302020204030204" pitchFamily="34" charset="0"/>
                <a:cs typeface="Calibri Light" panose="020F0302020204030204" pitchFamily="34" charset="0"/>
              </a:rPr>
              <a:t>any substitute who is teaching at the school who will be there long enough to be trained and to administer the test(s).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District and school administrators.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School psychologists, school social workers, librarians, school guidance counselors, and speech pathologists who hold certifications for their positions.</a:t>
            </a:r>
          </a:p>
          <a:p>
            <a:pPr marL="0" indent="0">
              <a:lnSpc>
                <a:spcPct val="90000"/>
              </a:lnSpc>
              <a:spcBef>
                <a:spcPts val="1200"/>
              </a:spcBef>
            </a:pPr>
            <a:r>
              <a:rPr lang="en-US" sz="1800" b="1">
                <a:solidFill>
                  <a:schemeClr val="accent2">
                    <a:lumMod val="50000"/>
                  </a:schemeClr>
                </a:solidFill>
                <a:latin typeface="Calibri Light" panose="020F0302020204030204" pitchFamily="34" charset="0"/>
                <a:cs typeface="Calibri Light" panose="020F0302020204030204" pitchFamily="34" charset="0"/>
              </a:rPr>
              <a:t>NOTE: </a:t>
            </a:r>
            <a:r>
              <a:rPr lang="en-US" sz="1800">
                <a:solidFill>
                  <a:schemeClr val="accent2">
                    <a:lumMod val="50000"/>
                  </a:schemeClr>
                </a:solidFill>
                <a:latin typeface="Calibri Light" panose="020F0302020204030204" pitchFamily="34" charset="0"/>
                <a:cs typeface="Calibri Light" panose="020F0302020204030204" pitchFamily="34" charset="0"/>
              </a:rPr>
              <a:t>Student teachers </a:t>
            </a:r>
            <a:r>
              <a:rPr lang="en-US" sz="1800" b="1">
                <a:solidFill>
                  <a:schemeClr val="accent2">
                    <a:lumMod val="50000"/>
                  </a:schemeClr>
                </a:solidFill>
                <a:latin typeface="Calibri Light" panose="020F0302020204030204" pitchFamily="34" charset="0"/>
                <a:cs typeface="Calibri Light" panose="020F0302020204030204" pitchFamily="34" charset="0"/>
              </a:rPr>
              <a:t>may not </a:t>
            </a:r>
            <a:r>
              <a:rPr lang="en-US" sz="1800">
                <a:solidFill>
                  <a:schemeClr val="accent2">
                    <a:lumMod val="50000"/>
                  </a:schemeClr>
                </a:solidFill>
                <a:latin typeface="Calibri Light" panose="020F0302020204030204" pitchFamily="34" charset="0"/>
                <a:cs typeface="Calibri Light" panose="020F0302020204030204" pitchFamily="34" charset="0"/>
              </a:rPr>
              <a:t>administer state assessments but can serve as hall monitors/proctors and assist the test administrator with materials.</a:t>
            </a:r>
          </a:p>
        </p:txBody>
      </p:sp>
      <p:sp>
        <p:nvSpPr>
          <p:cNvPr id="7" name="TextBox 6">
            <a:extLst>
              <a:ext uri="{FF2B5EF4-FFF2-40B4-BE49-F238E27FC236}">
                <a16:creationId xmlns:a16="http://schemas.microsoft.com/office/drawing/2014/main" id="{3A36D386-6D04-6F7B-C666-0EAF5DC687EA}"/>
              </a:ext>
            </a:extLst>
          </p:cNvPr>
          <p:cNvSpPr txBox="1"/>
          <p:nvPr/>
        </p:nvSpPr>
        <p:spPr>
          <a:xfrm>
            <a:off x="1038324" y="874588"/>
            <a:ext cx="554214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226F96A7-2E2A-53E4-CDEC-58A1815FAAE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01587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DB5D-1610-FBA8-E35D-A9344B4EBDE4}"/>
              </a:ext>
            </a:extLst>
          </p:cNvPr>
          <p:cNvSpPr>
            <a:spLocks noGrp="1"/>
          </p:cNvSpPr>
          <p:nvPr>
            <p:ph type="title"/>
          </p:nvPr>
        </p:nvSpPr>
        <p:spPr>
          <a:xfrm>
            <a:off x="304800" y="304800"/>
            <a:ext cx="11582400" cy="701731"/>
          </a:xfrm>
        </p:spPr>
        <p:txBody>
          <a:bodyPr/>
          <a:lstStyle/>
          <a:p>
            <a:r>
              <a:rPr lang="en-US" b="1">
                <a:latin typeface="Calibri Light" panose="020F0302020204030204" pitchFamily="34" charset="0"/>
                <a:cs typeface="Calibri Light" panose="020F0302020204030204" pitchFamily="34" charset="0"/>
              </a:rPr>
              <a:t>Proctor Responsibilities</a:t>
            </a:r>
            <a:br>
              <a:rPr lang="en-US" sz="3600"/>
            </a:br>
            <a:endParaRPr lang="en-US" sz="3600"/>
          </a:p>
        </p:txBody>
      </p:sp>
      <p:sp>
        <p:nvSpPr>
          <p:cNvPr id="3" name="Slide Number Placeholder 2">
            <a:extLst>
              <a:ext uri="{FF2B5EF4-FFF2-40B4-BE49-F238E27FC236}">
                <a16:creationId xmlns:a16="http://schemas.microsoft.com/office/drawing/2014/main" id="{78CD68EC-B0D5-3D51-E7B2-03E469CA5536}"/>
              </a:ext>
            </a:extLst>
          </p:cNvPr>
          <p:cNvSpPr>
            <a:spLocks noGrp="1"/>
          </p:cNvSpPr>
          <p:nvPr>
            <p:ph type="sldNum" idx="12"/>
          </p:nvPr>
        </p:nvSpPr>
        <p:spPr/>
        <p:txBody>
          <a:bodyPr/>
          <a:lstStyle/>
          <a:p>
            <a:fld id="{E3A0F8C9-0536-44E3-92CA-2798A712B5A8}" type="slidenum">
              <a:rPr lang="en-US" smtClean="0"/>
              <a:t>9</a:t>
            </a:fld>
            <a:endParaRPr lang="en-US"/>
          </a:p>
        </p:txBody>
      </p:sp>
      <p:sp>
        <p:nvSpPr>
          <p:cNvPr id="5" name="Text Placeholder 4">
            <a:extLst>
              <a:ext uri="{FF2B5EF4-FFF2-40B4-BE49-F238E27FC236}">
                <a16:creationId xmlns:a16="http://schemas.microsoft.com/office/drawing/2014/main" id="{CBD686BD-2558-FC13-7B2C-A55827C063D0}"/>
              </a:ext>
            </a:extLst>
          </p:cNvPr>
          <p:cNvSpPr>
            <a:spLocks noGrp="1"/>
          </p:cNvSpPr>
          <p:nvPr>
            <p:ph type="body" idx="2"/>
          </p:nvPr>
        </p:nvSpPr>
        <p:spPr>
          <a:xfrm>
            <a:off x="304799" y="1363353"/>
            <a:ext cx="11494957" cy="3703320"/>
          </a:xfrm>
        </p:spPr>
        <p:txBody>
          <a:bodyPr/>
          <a:lstStyle/>
          <a:p>
            <a:pPr marL="0" indent="0">
              <a:lnSpc>
                <a:spcPct val="90000"/>
              </a:lnSpc>
              <a:spcBef>
                <a:spcPts val="1200"/>
              </a:spcBef>
            </a:pPr>
            <a:r>
              <a:rPr lang="en-US" sz="1800" b="1">
                <a:solidFill>
                  <a:schemeClr val="accent2">
                    <a:lumMod val="50000"/>
                  </a:schemeClr>
                </a:solidFill>
                <a:latin typeface="Calibri Light" panose="020F0302020204030204" pitchFamily="34" charset="0"/>
                <a:cs typeface="Calibri Light" panose="020F0302020204030204" pitchFamily="34" charset="0"/>
              </a:rPr>
              <a:t>Proctor Responsibilities:</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Ensuring test security protocols are followed. </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Answering basic questions from students.</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Helping the test administrator monitor the students.</a:t>
            </a:r>
          </a:p>
          <a:p>
            <a:pPr marL="0" indent="0">
              <a:lnSpc>
                <a:spcPct val="90000"/>
              </a:lnSpc>
              <a:spcBef>
                <a:spcPts val="1200"/>
              </a:spcBef>
            </a:pPr>
            <a:r>
              <a:rPr lang="en-US" sz="1800" b="1">
                <a:solidFill>
                  <a:schemeClr val="accent2">
                    <a:lumMod val="50000"/>
                  </a:schemeClr>
                </a:solidFill>
                <a:latin typeface="Calibri Light" panose="020F0302020204030204" pitchFamily="34" charset="0"/>
                <a:cs typeface="Calibri Light" panose="020F0302020204030204" pitchFamily="34" charset="0"/>
              </a:rPr>
              <a:t>Who can be a proctor?</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Proctors must be employed by the school or district. </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Student teachers may serve as proctors only; they cannot serve as test administrators.</a:t>
            </a:r>
          </a:p>
          <a:p>
            <a:pPr marL="0" indent="0">
              <a:lnSpc>
                <a:spcPct val="90000"/>
              </a:lnSpc>
              <a:spcBef>
                <a:spcPts val="1200"/>
              </a:spcBef>
            </a:pPr>
            <a:r>
              <a:rPr lang="en-US" sz="1800" b="1">
                <a:solidFill>
                  <a:schemeClr val="accent2">
                    <a:lumMod val="50000"/>
                  </a:schemeClr>
                </a:solidFill>
                <a:latin typeface="Calibri Light" panose="020F0302020204030204" pitchFamily="34" charset="0"/>
                <a:cs typeface="Calibri Light" panose="020F0302020204030204" pitchFamily="34" charset="0"/>
              </a:rPr>
              <a:t>Classes larger than 25 students may benefit from having a proctor to assist the Test Administrator.</a:t>
            </a:r>
            <a:r>
              <a:rPr lang="en-US" sz="1800">
                <a:solidFill>
                  <a:schemeClr val="accent2">
                    <a:lumMod val="50000"/>
                  </a:schemeClr>
                </a:solidFill>
                <a:latin typeface="Calibri Light" panose="020F0302020204030204" pitchFamily="34" charset="0"/>
                <a:cs typeface="Calibri Light" panose="020F0302020204030204" pitchFamily="34" charset="0"/>
              </a:rPr>
              <a:t> </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Proctors cannot administer the test.</a:t>
            </a:r>
          </a:p>
          <a:p>
            <a:pPr marL="742950" indent="-285750">
              <a:lnSpc>
                <a:spcPct val="90000"/>
              </a:lnSpc>
              <a:spcBef>
                <a:spcPts val="250"/>
              </a:spcBef>
              <a:spcAft>
                <a:spcPts val="250"/>
              </a:spcAft>
              <a:buChar char="•"/>
            </a:pPr>
            <a:r>
              <a:rPr lang="en-US" sz="1800">
                <a:solidFill>
                  <a:schemeClr val="accent2">
                    <a:lumMod val="50000"/>
                  </a:schemeClr>
                </a:solidFill>
                <a:latin typeface="Calibri Light" panose="020F0302020204030204" pitchFamily="34" charset="0"/>
                <a:cs typeface="Calibri Light" panose="020F0302020204030204" pitchFamily="34" charset="0"/>
              </a:rPr>
              <a:t>Proctors cannot be alone with the students at any time; the test administrator must be present at all times.</a:t>
            </a:r>
          </a:p>
        </p:txBody>
      </p:sp>
      <p:sp>
        <p:nvSpPr>
          <p:cNvPr id="7" name="TextBox 6">
            <a:extLst>
              <a:ext uri="{FF2B5EF4-FFF2-40B4-BE49-F238E27FC236}">
                <a16:creationId xmlns:a16="http://schemas.microsoft.com/office/drawing/2014/main" id="{52A2E512-81C7-ED95-CC3E-F92EAD90AD92}"/>
              </a:ext>
            </a:extLst>
          </p:cNvPr>
          <p:cNvSpPr txBox="1"/>
          <p:nvPr/>
        </p:nvSpPr>
        <p:spPr>
          <a:xfrm>
            <a:off x="1095375" y="1006531"/>
            <a:ext cx="45705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36B9BBF4-2B6C-2A15-C2AE-FF52E56661B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369857508"/>
      </p:ext>
    </p:extLst>
  </p:cSld>
  <p:clrMapOvr>
    <a:masterClrMapping/>
  </p:clrMapOvr>
</p:sld>
</file>

<file path=ppt/theme/theme1.xml><?xml version="1.0" encoding="utf-8"?>
<a:theme xmlns:a="http://schemas.openxmlformats.org/drawingml/2006/main" name="Fra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Office Theme">
  <a:themeElements>
    <a:clrScheme name="Rhode Island">
      <a:dk1>
        <a:srgbClr val="000000"/>
      </a:dk1>
      <a:lt1>
        <a:srgbClr val="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sessment Reporting (1)" id="{388C3ED0-0EF8-4626-89C0-F3E90353C67C}" vid="{944E0DF6-479B-40CB-BDB5-3591898E65C8}"/>
    </a:ext>
  </a:extLst>
</a:theme>
</file>

<file path=ppt/theme/theme3.xml><?xml version="1.0" encoding="utf-8"?>
<a:theme xmlns:a="http://schemas.openxmlformats.org/drawingml/2006/main" name="2_Office Theme">
  <a:themeElements>
    <a:clrScheme name="Rhode Island">
      <a:dk1>
        <a:srgbClr val="000000"/>
      </a:dk1>
      <a:lt1>
        <a:srgbClr val="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sessment Reporting (1)" id="{388C3ED0-0EF8-4626-89C0-F3E90353C67C}" vid="{944E0DF6-479B-40CB-BDB5-3591898E65C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_ip_UnifiedCompliancePolicyUIAction xmlns="http://schemas.microsoft.com/sharepoint/v3" xsi:nil="true"/>
    <_ip_UnifiedCompliancePolicyProperties xmlns="http://schemas.microsoft.com/sharepoint/v3" xsi:nil="true"/>
    <SharedWithUsers xmlns="fb4ce569-0273-4228-9157-33b14876d013">
      <UserInfo>
        <DisplayName>Heineke, Heather</DisplayName>
        <AccountId>298</AccountId>
        <AccountType/>
      </UserInfo>
    </SharedWithUsers>
    <lcf76f155ced4ddcb4097134ff3c332f xmlns="c4299c90-8e27-4a10-b1a7-3351ffbbf408">
      <Terms xmlns="http://schemas.microsoft.com/office/infopath/2007/PartnerControls"/>
    </lcf76f155ced4ddcb4097134ff3c332f>
    <TaxCatchAll xmlns="fb4ce569-0273-4228-9157-33b14876d013" xsi:nil="true"/>
    <MediaLengthInSeconds xmlns="c4299c90-8e27-4a10-b1a7-3351ffbbf40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21" ma:contentTypeDescription="Create a new document." ma:contentTypeScope="" ma:versionID="06a2847a00a82bb02596b4cae11f6d82">
  <xsd:schema xmlns:xsd="http://www.w3.org/2001/XMLSchema" xmlns:xs="http://www.w3.org/2001/XMLSchema" xmlns:p="http://schemas.microsoft.com/office/2006/metadata/properties" xmlns:ns1="http://schemas.microsoft.com/sharepoint/v3" xmlns:ns2="fb4ce569-0273-4228-9157-33b14876d013" xmlns:ns3="c4299c90-8e27-4a10-b1a7-3351ffbbf408" targetNamespace="http://schemas.microsoft.com/office/2006/metadata/properties" ma:root="true" ma:fieldsID="153191e157c87a71dd16169e08e5a5cd" ns1:_="" ns2:_="" ns3:_="">
    <xsd:import namespace="http://schemas.microsoft.com/sharepoint/v3"/>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element ref="ns3:lcf76f155ced4ddcb4097134ff3c332f" minOccurs="0"/>
                <xsd:element ref="ns2:TaxCatchAll"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adb24926-93e8-4490-bc07-130724342e3d}" ma:internalName="TaxCatchAll" ma:showField="CatchAllData" ma:web="fb4ce569-0273-4228-9157-33b14876d0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133fc88-55e6-4226-9516-9bd3a7d320f5" ma:termSetId="09814cd3-568e-fe90-9814-8d621ff8fb84" ma:anchorId="fba54fb3-c3e1-fe81-a776-ca4b69148c4d" ma:open="true" ma:isKeyword="false">
      <xsd:complexType>
        <xsd:sequence>
          <xsd:element ref="pc:Terms" minOccurs="0" maxOccurs="1"/>
        </xsd:sequence>
      </xsd:complexType>
    </xsd:element>
    <xsd:element name="MediaLengthInSeconds" ma:index="26" nillable="true" ma:displayName="MediaLengthInSeconds" ma:hidden="true" ma:internalName="MediaLengthInSeconds" ma:readOnly="true">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A09A3A-CFA2-40FB-979A-9EE742BC240F}">
  <ds:schemaRefs>
    <ds:schemaRef ds:uri="http://schemas.microsoft.com/sharepoint/v3/contenttype/forms"/>
  </ds:schemaRefs>
</ds:datastoreItem>
</file>

<file path=customXml/itemProps2.xml><?xml version="1.0" encoding="utf-8"?>
<ds:datastoreItem xmlns:ds="http://schemas.openxmlformats.org/officeDocument/2006/customXml" ds:itemID="{5B9DA564-CCBE-45CA-A79F-3582B5C4F1E2}">
  <ds:schemaRefs>
    <ds:schemaRef ds:uri="c4299c90-8e27-4a10-b1a7-3351ffbbf408"/>
    <ds:schemaRef ds:uri="fb4ce569-0273-4228-9157-33b14876d0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717AB87-14E4-415A-95CA-2B05EF4B8B20}">
  <ds:schemaRefs>
    <ds:schemaRef ds:uri="c4299c90-8e27-4a10-b1a7-3351ffbbf408"/>
    <ds:schemaRef ds:uri="fb4ce569-0273-4228-9157-33b14876d0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5529</Words>
  <Application>Microsoft Office PowerPoint</Application>
  <PresentationFormat>Widescreen</PresentationFormat>
  <Paragraphs>671</Paragraphs>
  <Slides>43</Slides>
  <Notes>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43</vt:i4>
      </vt:variant>
    </vt:vector>
  </HeadingPairs>
  <TitlesOfParts>
    <vt:vector size="53" baseType="lpstr">
      <vt:lpstr>Arial</vt:lpstr>
      <vt:lpstr>Arial,Sans-Serif</vt:lpstr>
      <vt:lpstr>Calibri</vt:lpstr>
      <vt:lpstr>Calibri Light</vt:lpstr>
      <vt:lpstr>Corbel</vt:lpstr>
      <vt:lpstr>Libre Franklin</vt:lpstr>
      <vt:lpstr>Wingdings 2</vt:lpstr>
      <vt:lpstr>Frame</vt:lpstr>
      <vt:lpstr>1_Office Theme</vt:lpstr>
      <vt:lpstr>2_Office Theme</vt:lpstr>
      <vt:lpstr>Test Administrator Core Training: RICAS and NGSA</vt:lpstr>
      <vt:lpstr>PowerPoint Presentation</vt:lpstr>
      <vt:lpstr>Rhode Island State Assessment Program  </vt:lpstr>
      <vt:lpstr>State Content Area Assessments  </vt:lpstr>
      <vt:lpstr>District Test Coordinator Roles and Responsibilities</vt:lpstr>
      <vt:lpstr>School Test Coordinator Responsibilities</vt:lpstr>
      <vt:lpstr>Test Administrator Responsibilities</vt:lpstr>
      <vt:lpstr>Who can be a Test Administrator? </vt:lpstr>
      <vt:lpstr>Proctor Responsibilities </vt:lpstr>
      <vt:lpstr>Student Participation in State Assessments </vt:lpstr>
      <vt:lpstr>Current Grade Level</vt:lpstr>
      <vt:lpstr>Public School Students </vt:lpstr>
      <vt:lpstr>Students Attending Outplacement Schools </vt:lpstr>
      <vt:lpstr>Homeschooled Students  </vt:lpstr>
      <vt:lpstr>Parent Refusals </vt:lpstr>
      <vt:lpstr>Registering Students For State Assessments </vt:lpstr>
      <vt:lpstr>Alternate Assessment:</vt:lpstr>
      <vt:lpstr>Test Administrator Training Requirements </vt:lpstr>
      <vt:lpstr>For all state assessments:</vt:lpstr>
      <vt:lpstr>Test Administrator Training</vt:lpstr>
      <vt:lpstr>Documents for Test Administrators</vt:lpstr>
      <vt:lpstr>Test Administrator Training Schedule</vt:lpstr>
      <vt:lpstr>Accommodations &amp; Accessibility Features</vt:lpstr>
      <vt:lpstr>State Policy for Accommodations</vt:lpstr>
      <vt:lpstr>How to Select an Accommodation</vt:lpstr>
      <vt:lpstr>Accommodations and Accessibility Features                 www.ride.ri.gov/accommodations  </vt:lpstr>
      <vt:lpstr>Assistive Technology (AT)-RICAS </vt:lpstr>
      <vt:lpstr>Assistive Technology (AT)-NGSA </vt:lpstr>
      <vt:lpstr>Test Security </vt:lpstr>
      <vt:lpstr>Tasks for Ensuring Test Security and Avoiding Irregularities              RISAP Test Coordinator Handbook, page 13​ </vt:lpstr>
      <vt:lpstr>Cell Phone and Electronic Device Policy</vt:lpstr>
      <vt:lpstr>“Secure” vs. “Non-Secure” Materials </vt:lpstr>
      <vt:lpstr>Prohibited Materials During Testing</vt:lpstr>
      <vt:lpstr>Process for Handing Out and Collecting Testing Materials </vt:lpstr>
      <vt:lpstr>Examples of Test Irregularities</vt:lpstr>
      <vt:lpstr>Monitoring Visits </vt:lpstr>
      <vt:lpstr>Monitoring Visits </vt:lpstr>
      <vt:lpstr>Medical Exemptions </vt:lpstr>
      <vt:lpstr>Calendars</vt:lpstr>
      <vt:lpstr>2024-2025 State Assessment Calendar: Elementary &amp; Middle School State testing windows are posted at www.ride.ri.gov/Assessment-Schedules </vt:lpstr>
      <vt:lpstr>2024-2025 State Assessment Calendar: High School State testing windows are posted at www.ride.ri.gov/Assessment-Schedules </vt:lpstr>
      <vt:lpstr>School Calendar for 2024-25 State Assessments</vt:lpstr>
      <vt:lpstr>PowerPoint Presentation</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Administrator Core Training: RICAS and NGSA</dc:title>
  <dc:creator>Heineke, Heather</dc:creator>
  <cp:lastModifiedBy>Heineke, Heather</cp:lastModifiedBy>
  <cp:revision>2</cp:revision>
  <dcterms:created xsi:type="dcterms:W3CDTF">2020-01-09T19:14:10Z</dcterms:created>
  <dcterms:modified xsi:type="dcterms:W3CDTF">2025-02-12T16:20:07Z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y fmtid="{D5CDD505-2E9C-101B-9397-08002B2CF9AE}" pid="3" name="MediaServiceImageTags">
    <vt:lpwstr/>
  </property>
  <property fmtid="{D5CDD505-2E9C-101B-9397-08002B2CF9AE}" pid="4" name="Order">
    <vt:r8>31700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