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3"/>
  </p:notesMasterIdLst>
  <p:sldIdLst>
    <p:sldId id="257" r:id="rId5"/>
    <p:sldId id="8938" r:id="rId6"/>
    <p:sldId id="9186" r:id="rId7"/>
    <p:sldId id="9184" r:id="rId8"/>
    <p:sldId id="9168" r:id="rId9"/>
    <p:sldId id="9198" r:id="rId10"/>
    <p:sldId id="9178" r:id="rId11"/>
    <p:sldId id="8982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86BD553-76FD-8142-12D7-7EEF3666C447}" name="Nick, Michael" initials="NM" userId="S::mnick@Collegeboard.org::55559208-4f7a-4705-837a-a526970cf8d1" providerId="AD"/>
  <p188:author id="{23DE669A-29D6-FFE4-689D-B474FC245098}" name="Wilson, James (He/Him/His)" initials="JW" userId="S::jawilson@collegeboard.org::23f19e9b-c515-4f22-9774-83142d18f83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9F1FF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FB88C5B-28C6-490E-C7E5-D4D1D78E7D84}" v="1" dt="2024-02-08T15:50:56.01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4501" autoAdjust="0"/>
  </p:normalViewPr>
  <p:slideViewPr>
    <p:cSldViewPr snapToGrid="0">
      <p:cViewPr varScale="1">
        <p:scale>
          <a:sx n="85" d="100"/>
          <a:sy n="85" d="100"/>
        </p:scale>
        <p:origin x="155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20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olf Belda, Jenn (She/Her/Hers)" userId="938397ff-368c-409a-93c4-0d682b7456a2" providerId="ADAL" clId="{5D4B715C-5218-4DB0-8873-7F6E6C9E1CC8}"/>
    <pc:docChg chg="custSel delSld modSld">
      <pc:chgData name="Wolf Belda, Jenn (She/Her/Hers)" userId="938397ff-368c-409a-93c4-0d682b7456a2" providerId="ADAL" clId="{5D4B715C-5218-4DB0-8873-7F6E6C9E1CC8}" dt="2024-02-05T15:48:59.494" v="266" actId="20577"/>
      <pc:docMkLst>
        <pc:docMk/>
      </pc:docMkLst>
      <pc:sldChg chg="modSp mod">
        <pc:chgData name="Wolf Belda, Jenn (She/Her/Hers)" userId="938397ff-368c-409a-93c4-0d682b7456a2" providerId="ADAL" clId="{5D4B715C-5218-4DB0-8873-7F6E6C9E1CC8}" dt="2024-02-05T14:52:08.766" v="9" actId="14100"/>
        <pc:sldMkLst>
          <pc:docMk/>
          <pc:sldMk cId="1784689451" sldId="257"/>
        </pc:sldMkLst>
        <pc:spChg chg="mod">
          <ac:chgData name="Wolf Belda, Jenn (She/Her/Hers)" userId="938397ff-368c-409a-93c4-0d682b7456a2" providerId="ADAL" clId="{5D4B715C-5218-4DB0-8873-7F6E6C9E1CC8}" dt="2024-02-05T14:52:08.766" v="9" actId="14100"/>
          <ac:spMkLst>
            <pc:docMk/>
            <pc:sldMk cId="1784689451" sldId="257"/>
            <ac:spMk id="6" creationId="{7C7D006C-16F7-43F7-C101-E71E11E047B0}"/>
          </ac:spMkLst>
        </pc:spChg>
      </pc:sldChg>
      <pc:sldChg chg="modSp mod">
        <pc:chgData name="Wolf Belda, Jenn (She/Her/Hers)" userId="938397ff-368c-409a-93c4-0d682b7456a2" providerId="ADAL" clId="{5D4B715C-5218-4DB0-8873-7F6E6C9E1CC8}" dt="2024-02-05T14:53:54.184" v="114" actId="1076"/>
        <pc:sldMkLst>
          <pc:docMk/>
          <pc:sldMk cId="2287539882" sldId="8938"/>
        </pc:sldMkLst>
        <pc:spChg chg="mod">
          <ac:chgData name="Wolf Belda, Jenn (She/Her/Hers)" userId="938397ff-368c-409a-93c4-0d682b7456a2" providerId="ADAL" clId="{5D4B715C-5218-4DB0-8873-7F6E6C9E1CC8}" dt="2024-02-05T14:52:43.636" v="42" actId="20577"/>
          <ac:spMkLst>
            <pc:docMk/>
            <pc:sldMk cId="2287539882" sldId="8938"/>
            <ac:spMk id="3" creationId="{7A4B3047-D59C-5F79-039D-308CBDF97D08}"/>
          </ac:spMkLst>
        </pc:spChg>
        <pc:spChg chg="mod">
          <ac:chgData name="Wolf Belda, Jenn (She/Her/Hers)" userId="938397ff-368c-409a-93c4-0d682b7456a2" providerId="ADAL" clId="{5D4B715C-5218-4DB0-8873-7F6E6C9E1CC8}" dt="2024-02-05T14:53:54.184" v="114" actId="1076"/>
          <ac:spMkLst>
            <pc:docMk/>
            <pc:sldMk cId="2287539882" sldId="8938"/>
            <ac:spMk id="16" creationId="{C4B83D66-272A-B889-FA53-5081FA587165}"/>
          </ac:spMkLst>
        </pc:spChg>
        <pc:spChg chg="mod">
          <ac:chgData name="Wolf Belda, Jenn (She/Her/Hers)" userId="938397ff-368c-409a-93c4-0d682b7456a2" providerId="ADAL" clId="{5D4B715C-5218-4DB0-8873-7F6E6C9E1CC8}" dt="2024-02-05T14:53:02.014" v="74" actId="20577"/>
          <ac:spMkLst>
            <pc:docMk/>
            <pc:sldMk cId="2287539882" sldId="8938"/>
            <ac:spMk id="17" creationId="{C783A0D5-4BAF-B958-D3B5-20D7E710AC9C}"/>
          </ac:spMkLst>
        </pc:spChg>
        <pc:spChg chg="mod">
          <ac:chgData name="Wolf Belda, Jenn (She/Her/Hers)" userId="938397ff-368c-409a-93c4-0d682b7456a2" providerId="ADAL" clId="{5D4B715C-5218-4DB0-8873-7F6E6C9E1CC8}" dt="2024-02-05T14:53:08.013" v="75" actId="20577"/>
          <ac:spMkLst>
            <pc:docMk/>
            <pc:sldMk cId="2287539882" sldId="8938"/>
            <ac:spMk id="18" creationId="{D690071C-D0B8-8AAC-37DA-FC2518FAD15C}"/>
          </ac:spMkLst>
        </pc:spChg>
      </pc:sldChg>
      <pc:sldChg chg="del">
        <pc:chgData name="Wolf Belda, Jenn (She/Her/Hers)" userId="938397ff-368c-409a-93c4-0d682b7456a2" providerId="ADAL" clId="{5D4B715C-5218-4DB0-8873-7F6E6C9E1CC8}" dt="2024-02-05T15:48:12.023" v="219" actId="47"/>
        <pc:sldMkLst>
          <pc:docMk/>
          <pc:sldMk cId="4191054473" sldId="8987"/>
        </pc:sldMkLst>
      </pc:sldChg>
      <pc:sldChg chg="del">
        <pc:chgData name="Wolf Belda, Jenn (She/Her/Hers)" userId="938397ff-368c-409a-93c4-0d682b7456a2" providerId="ADAL" clId="{5D4B715C-5218-4DB0-8873-7F6E6C9E1CC8}" dt="2024-02-05T15:48:13.859" v="220" actId="47"/>
        <pc:sldMkLst>
          <pc:docMk/>
          <pc:sldMk cId="3935784916" sldId="8988"/>
        </pc:sldMkLst>
      </pc:sldChg>
      <pc:sldChg chg="addSp delSp modSp mod delCm">
        <pc:chgData name="Wolf Belda, Jenn (She/Her/Hers)" userId="938397ff-368c-409a-93c4-0d682b7456a2" providerId="ADAL" clId="{5D4B715C-5218-4DB0-8873-7F6E6C9E1CC8}" dt="2024-02-05T15:47:03.549" v="188" actId="1076"/>
        <pc:sldMkLst>
          <pc:docMk/>
          <pc:sldMk cId="2818441585" sldId="9168"/>
        </pc:sldMkLst>
        <pc:spChg chg="mod">
          <ac:chgData name="Wolf Belda, Jenn (She/Her/Hers)" userId="938397ff-368c-409a-93c4-0d682b7456a2" providerId="ADAL" clId="{5D4B715C-5218-4DB0-8873-7F6E6C9E1CC8}" dt="2024-02-05T14:55:51.352" v="179" actId="20577"/>
          <ac:spMkLst>
            <pc:docMk/>
            <pc:sldMk cId="2818441585" sldId="9168"/>
            <ac:spMk id="5" creationId="{D21E1137-8EC1-C9F4-11D4-D45368C6973F}"/>
          </ac:spMkLst>
        </pc:spChg>
        <pc:picChg chg="add mod">
          <ac:chgData name="Wolf Belda, Jenn (She/Her/Hers)" userId="938397ff-368c-409a-93c4-0d682b7456a2" providerId="ADAL" clId="{5D4B715C-5218-4DB0-8873-7F6E6C9E1CC8}" dt="2024-02-05T15:46:57.279" v="186" actId="1076"/>
          <ac:picMkLst>
            <pc:docMk/>
            <pc:sldMk cId="2818441585" sldId="9168"/>
            <ac:picMk id="3" creationId="{0B5B2D1F-B083-50D1-56C0-0322B2332578}"/>
          </ac:picMkLst>
        </pc:picChg>
        <pc:picChg chg="add mod">
          <ac:chgData name="Wolf Belda, Jenn (She/Her/Hers)" userId="938397ff-368c-409a-93c4-0d682b7456a2" providerId="ADAL" clId="{5D4B715C-5218-4DB0-8873-7F6E6C9E1CC8}" dt="2024-02-05T15:46:40.574" v="184" actId="1076"/>
          <ac:picMkLst>
            <pc:docMk/>
            <pc:sldMk cId="2818441585" sldId="9168"/>
            <ac:picMk id="7" creationId="{E8A9DDE8-9FD2-6467-A1EE-85298A5EE5CA}"/>
          </ac:picMkLst>
        </pc:picChg>
        <pc:picChg chg="add mod">
          <ac:chgData name="Wolf Belda, Jenn (She/Her/Hers)" userId="938397ff-368c-409a-93c4-0d682b7456a2" providerId="ADAL" clId="{5D4B715C-5218-4DB0-8873-7F6E6C9E1CC8}" dt="2024-02-05T15:46:54.166" v="185"/>
          <ac:picMkLst>
            <pc:docMk/>
            <pc:sldMk cId="2818441585" sldId="9168"/>
            <ac:picMk id="8" creationId="{29DE931E-0948-6F77-ED79-F5CD3786DA2A}"/>
          </ac:picMkLst>
        </pc:picChg>
        <pc:picChg chg="add mod">
          <ac:chgData name="Wolf Belda, Jenn (She/Her/Hers)" userId="938397ff-368c-409a-93c4-0d682b7456a2" providerId="ADAL" clId="{5D4B715C-5218-4DB0-8873-7F6E6C9E1CC8}" dt="2024-02-05T15:47:03.549" v="188" actId="1076"/>
          <ac:picMkLst>
            <pc:docMk/>
            <pc:sldMk cId="2818441585" sldId="9168"/>
            <ac:picMk id="9" creationId="{683CCB13-7B04-41F9-F042-9B7012014386}"/>
          </ac:picMkLst>
        </pc:picChg>
        <pc:picChg chg="del">
          <ac:chgData name="Wolf Belda, Jenn (She/Her/Hers)" userId="938397ff-368c-409a-93c4-0d682b7456a2" providerId="ADAL" clId="{5D4B715C-5218-4DB0-8873-7F6E6C9E1CC8}" dt="2024-02-05T14:55:32.459" v="154" actId="478"/>
          <ac:picMkLst>
            <pc:docMk/>
            <pc:sldMk cId="2818441585" sldId="9168"/>
            <ac:picMk id="20" creationId="{991DD837-1366-D8B7-6301-47CECC359F88}"/>
          </ac:picMkLst>
        </pc:picChg>
        <pc:picChg chg="del">
          <ac:chgData name="Wolf Belda, Jenn (She/Her/Hers)" userId="938397ff-368c-409a-93c4-0d682b7456a2" providerId="ADAL" clId="{5D4B715C-5218-4DB0-8873-7F6E6C9E1CC8}" dt="2024-02-05T14:55:34.939" v="155" actId="478"/>
          <ac:picMkLst>
            <pc:docMk/>
            <pc:sldMk cId="2818441585" sldId="9168"/>
            <ac:picMk id="21" creationId="{D7CC9DD5-63EF-6F3E-054F-83EC8783AEDB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Wolf Belda, Jenn (She/Her/Hers)" userId="938397ff-368c-409a-93c4-0d682b7456a2" providerId="ADAL" clId="{5D4B715C-5218-4DB0-8873-7F6E6C9E1CC8}" dt="2024-02-05T14:55:20.873" v="153"/>
              <pc2:cmMkLst xmlns:pc2="http://schemas.microsoft.com/office/powerpoint/2019/9/main/command">
                <pc:docMk/>
                <pc:sldMk cId="2818441585" sldId="9168"/>
                <pc2:cmMk id="{E9CA8CB9-559C-454D-8329-91A8F826B5A1}"/>
              </pc2:cmMkLst>
            </pc226:cmChg>
          </p:ext>
        </pc:extLst>
      </pc:sldChg>
      <pc:sldChg chg="modSp mod delCm modNotesTx">
        <pc:chgData name="Wolf Belda, Jenn (She/Her/Hers)" userId="938397ff-368c-409a-93c4-0d682b7456a2" providerId="ADAL" clId="{5D4B715C-5218-4DB0-8873-7F6E6C9E1CC8}" dt="2024-02-05T15:48:59.494" v="266" actId="20577"/>
        <pc:sldMkLst>
          <pc:docMk/>
          <pc:sldMk cId="1682895447" sldId="9178"/>
        </pc:sldMkLst>
        <pc:spChg chg="mod">
          <ac:chgData name="Wolf Belda, Jenn (She/Her/Hers)" userId="938397ff-368c-409a-93c4-0d682b7456a2" providerId="ADAL" clId="{5D4B715C-5218-4DB0-8873-7F6E6C9E1CC8}" dt="2024-02-05T15:48:59.494" v="266" actId="20577"/>
          <ac:spMkLst>
            <pc:docMk/>
            <pc:sldMk cId="1682895447" sldId="9178"/>
            <ac:spMk id="4" creationId="{16B2DB0A-76AC-E066-0F78-AA1D821C4B76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Wolf Belda, Jenn (She/Her/Hers)" userId="938397ff-368c-409a-93c4-0d682b7456a2" providerId="ADAL" clId="{5D4B715C-5218-4DB0-8873-7F6E6C9E1CC8}" dt="2024-02-05T15:47:46.953" v="217"/>
              <pc2:cmMkLst xmlns:pc2="http://schemas.microsoft.com/office/powerpoint/2019/9/main/command">
                <pc:docMk/>
                <pc:sldMk cId="1682895447" sldId="9178"/>
                <pc2:cmMk id="{CBD0CFBE-D95A-439A-B5AD-AD31FD780F92}"/>
              </pc2:cmMkLst>
            </pc226:cmChg>
          </p:ext>
        </pc:extLst>
      </pc:sldChg>
      <pc:sldChg chg="modSp mod">
        <pc:chgData name="Wolf Belda, Jenn (She/Her/Hers)" userId="938397ff-368c-409a-93c4-0d682b7456a2" providerId="ADAL" clId="{5D4B715C-5218-4DB0-8873-7F6E6C9E1CC8}" dt="2024-02-05T14:55:07.303" v="152" actId="20577"/>
        <pc:sldMkLst>
          <pc:docMk/>
          <pc:sldMk cId="787174432" sldId="9184"/>
        </pc:sldMkLst>
        <pc:spChg chg="mod">
          <ac:chgData name="Wolf Belda, Jenn (She/Her/Hers)" userId="938397ff-368c-409a-93c4-0d682b7456a2" providerId="ADAL" clId="{5D4B715C-5218-4DB0-8873-7F6E6C9E1CC8}" dt="2024-02-05T14:55:07.303" v="152" actId="20577"/>
          <ac:spMkLst>
            <pc:docMk/>
            <pc:sldMk cId="787174432" sldId="9184"/>
            <ac:spMk id="3" creationId="{7CD99505-3943-69E3-86EB-73BD4D6E3327}"/>
          </ac:spMkLst>
        </pc:spChg>
        <pc:spChg chg="mod">
          <ac:chgData name="Wolf Belda, Jenn (She/Her/Hers)" userId="938397ff-368c-409a-93c4-0d682b7456a2" providerId="ADAL" clId="{5D4B715C-5218-4DB0-8873-7F6E6C9E1CC8}" dt="2024-02-05T14:54:55.888" v="150" actId="20577"/>
          <ac:spMkLst>
            <pc:docMk/>
            <pc:sldMk cId="787174432" sldId="9184"/>
            <ac:spMk id="7" creationId="{818D70E6-6715-2C5D-5AB4-BD0C6441FCA5}"/>
          </ac:spMkLst>
        </pc:spChg>
      </pc:sldChg>
      <pc:sldChg chg="modSp mod">
        <pc:chgData name="Wolf Belda, Jenn (She/Her/Hers)" userId="938397ff-368c-409a-93c4-0d682b7456a2" providerId="ADAL" clId="{5D4B715C-5218-4DB0-8873-7F6E6C9E1CC8}" dt="2024-02-05T14:54:45.457" v="146" actId="14100"/>
        <pc:sldMkLst>
          <pc:docMk/>
          <pc:sldMk cId="3915140349" sldId="9186"/>
        </pc:sldMkLst>
        <pc:spChg chg="mod">
          <ac:chgData name="Wolf Belda, Jenn (She/Her/Hers)" userId="938397ff-368c-409a-93c4-0d682b7456a2" providerId="ADAL" clId="{5D4B715C-5218-4DB0-8873-7F6E6C9E1CC8}" dt="2024-02-05T14:54:45.457" v="146" actId="14100"/>
          <ac:spMkLst>
            <pc:docMk/>
            <pc:sldMk cId="3915140349" sldId="9186"/>
            <ac:spMk id="3" creationId="{7A4B3047-D59C-5F79-039D-308CBDF97D08}"/>
          </ac:spMkLst>
        </pc:spChg>
      </pc:sldChg>
      <pc:sldChg chg="modSp mod">
        <pc:chgData name="Wolf Belda, Jenn (She/Her/Hers)" userId="938397ff-368c-409a-93c4-0d682b7456a2" providerId="ADAL" clId="{5D4B715C-5218-4DB0-8873-7F6E6C9E1CC8}" dt="2024-02-05T15:47:41.795" v="216" actId="20577"/>
        <pc:sldMkLst>
          <pc:docMk/>
          <pc:sldMk cId="3203127803" sldId="9198"/>
        </pc:sldMkLst>
        <pc:spChg chg="mod">
          <ac:chgData name="Wolf Belda, Jenn (She/Her/Hers)" userId="938397ff-368c-409a-93c4-0d682b7456a2" providerId="ADAL" clId="{5D4B715C-5218-4DB0-8873-7F6E6C9E1CC8}" dt="2024-02-05T15:47:41.795" v="216" actId="20577"/>
          <ac:spMkLst>
            <pc:docMk/>
            <pc:sldMk cId="3203127803" sldId="9198"/>
            <ac:spMk id="3" creationId="{7A4B3047-D59C-5F79-039D-308CBDF97D08}"/>
          </ac:spMkLst>
        </pc:spChg>
      </pc:sldChg>
      <pc:sldChg chg="del">
        <pc:chgData name="Wolf Belda, Jenn (She/Her/Hers)" userId="938397ff-368c-409a-93c4-0d682b7456a2" providerId="ADAL" clId="{5D4B715C-5218-4DB0-8873-7F6E6C9E1CC8}" dt="2024-02-05T15:47:26.683" v="189" actId="47"/>
        <pc:sldMkLst>
          <pc:docMk/>
          <pc:sldMk cId="3183150699" sldId="9200"/>
        </pc:sldMkLst>
      </pc:sldChg>
    </pc:docChg>
  </pc:docChgLst>
  <pc:docChgLst>
    <pc:chgData name="Bowler, Tricia" userId="S::tricia.bowler@ride.ri.gov::a62662b5-a84c-4ce1-9b3b-ef7b009bc8dd" providerId="AD" clId="Web-{7FB88C5B-28C6-490E-C7E5-D4D1D78E7D84}"/>
    <pc:docChg chg="modSld">
      <pc:chgData name="Bowler, Tricia" userId="S::tricia.bowler@ride.ri.gov::a62662b5-a84c-4ce1-9b3b-ef7b009bc8dd" providerId="AD" clId="Web-{7FB88C5B-28C6-490E-C7E5-D4D1D78E7D84}" dt="2024-02-08T15:50:56.010" v="0"/>
      <pc:docMkLst>
        <pc:docMk/>
      </pc:docMkLst>
      <pc:sldChg chg="delSp">
        <pc:chgData name="Bowler, Tricia" userId="S::tricia.bowler@ride.ri.gov::a62662b5-a84c-4ce1-9b3b-ef7b009bc8dd" providerId="AD" clId="Web-{7FB88C5B-28C6-490E-C7E5-D4D1D78E7D84}" dt="2024-02-08T15:50:56.010" v="0"/>
        <pc:sldMkLst>
          <pc:docMk/>
          <pc:sldMk cId="1784689451" sldId="257"/>
        </pc:sldMkLst>
        <pc:picChg chg="del">
          <ac:chgData name="Bowler, Tricia" userId="S::tricia.bowler@ride.ri.gov::a62662b5-a84c-4ce1-9b3b-ef7b009bc8dd" providerId="AD" clId="Web-{7FB88C5B-28C6-490E-C7E5-D4D1D78E7D84}" dt="2024-02-08T15:50:56.010" v="0"/>
          <ac:picMkLst>
            <pc:docMk/>
            <pc:sldMk cId="1784689451" sldId="257"/>
            <ac:picMk id="10" creationId="{4ED24CC3-E0AF-898B-F440-6F8479ED5CBE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D7A32D-FFEB-4669-B005-F4659D15592C}" type="datetimeFigureOut">
              <a:rPr lang="en-US" smtClean="0"/>
              <a:t>2/8/2024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E3FFDB-AE82-4DF1-BD06-9979CC90E8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09463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6AF150-6D2A-4DA1-BED8-20A773521BD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64617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FE606B-3E41-4AEC-AA03-419853A8B3F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63896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FE606B-3E41-4AEC-AA03-419853A8B3F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23652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FE606B-3E41-4AEC-AA03-419853A8B3F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271016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Slide Ma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357480" y="340639"/>
            <a:ext cx="11517138" cy="5818125"/>
          </a:xfrm>
          <a:prstGeom prst="rect">
            <a:avLst/>
          </a:prstGeom>
          <a:solidFill>
            <a:schemeClr val="accent3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4180" tIns="34180" rIns="34180" bIns="34180" rtlCol="0" anchor="ctr"/>
          <a:lstStyle/>
          <a:p>
            <a:pPr algn="ctr"/>
            <a:endParaRPr lang="en-US" sz="1329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86359" y="1536675"/>
            <a:ext cx="4828269" cy="589709"/>
          </a:xfrm>
          <a:prstGeom prst="rect">
            <a:avLst/>
          </a:prstGeom>
        </p:spPr>
        <p:txBody>
          <a:bodyPr lIns="0" tIns="45720" rIns="0" bIns="45720" anchor="t" anchorCtr="0">
            <a:noAutofit/>
          </a:bodyPr>
          <a:lstStyle>
            <a:lvl1pPr>
              <a:defRPr sz="4367" b="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86360" y="5064161"/>
            <a:ext cx="4828269" cy="534662"/>
          </a:xfrm>
          <a:prstGeom prst="rect">
            <a:avLst/>
          </a:prstGeom>
        </p:spPr>
        <p:txBody>
          <a:bodyPr lIns="0" rIns="0">
            <a:noAutofit/>
          </a:bodyPr>
          <a:lstStyle>
            <a:lvl1pPr marL="0" indent="0" algn="l">
              <a:buNone/>
              <a:defRPr sz="1899" b="1">
                <a:solidFill>
                  <a:schemeClr val="accent2"/>
                </a:solidFill>
                <a:latin typeface="+mj-lt"/>
              </a:defRPr>
            </a:lvl1pPr>
            <a:lvl2pPr marL="465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31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975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633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291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950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608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7267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8" name="Freeform 17"/>
          <p:cNvSpPr/>
          <p:nvPr/>
        </p:nvSpPr>
        <p:spPr>
          <a:xfrm>
            <a:off x="6067374" y="347530"/>
            <a:ext cx="5807244" cy="5811235"/>
          </a:xfrm>
          <a:custGeom>
            <a:avLst/>
            <a:gdLst>
              <a:gd name="connsiteX0" fmla="*/ 2394783 w 6080760"/>
              <a:gd name="connsiteY0" fmla="*/ 0 h 6084855"/>
              <a:gd name="connsiteX1" fmla="*/ 3872619 w 6080760"/>
              <a:gd name="connsiteY1" fmla="*/ 0 h 6084855"/>
              <a:gd name="connsiteX2" fmla="*/ 4065568 w 6080760"/>
              <a:gd name="connsiteY2" fmla="*/ 49612 h 6084855"/>
              <a:gd name="connsiteX3" fmla="*/ 6013655 w 6080760"/>
              <a:gd name="connsiteY3" fmla="*/ 1805104 h 6084855"/>
              <a:gd name="connsiteX4" fmla="*/ 6080760 w 6080760"/>
              <a:gd name="connsiteY4" fmla="*/ 1980033 h 6084855"/>
              <a:gd name="connsiteX5" fmla="*/ 6080760 w 6080760"/>
              <a:gd name="connsiteY5" fmla="*/ 4099313 h 6084855"/>
              <a:gd name="connsiteX6" fmla="*/ 6021140 w 6080760"/>
              <a:gd name="connsiteY6" fmla="*/ 4262206 h 6084855"/>
              <a:gd name="connsiteX7" fmla="*/ 4065568 w 6080760"/>
              <a:gd name="connsiteY7" fmla="*/ 6035244 h 6084855"/>
              <a:gd name="connsiteX8" fmla="*/ 3882178 w 6080760"/>
              <a:gd name="connsiteY8" fmla="*/ 6084855 h 6084855"/>
              <a:gd name="connsiteX9" fmla="*/ 2394778 w 6080760"/>
              <a:gd name="connsiteY9" fmla="*/ 6084855 h 6084855"/>
              <a:gd name="connsiteX10" fmla="*/ 2201834 w 6080760"/>
              <a:gd name="connsiteY10" fmla="*/ 6035244 h 6084855"/>
              <a:gd name="connsiteX11" fmla="*/ 0 w 6080760"/>
              <a:gd name="connsiteY11" fmla="*/ 3042428 h 6084855"/>
              <a:gd name="connsiteX12" fmla="*/ 2201834 w 6080760"/>
              <a:gd name="connsiteY12" fmla="*/ 49612 h 60848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080760" h="6084855">
                <a:moveTo>
                  <a:pt x="2394783" y="0"/>
                </a:moveTo>
                <a:lnTo>
                  <a:pt x="3872619" y="0"/>
                </a:lnTo>
                <a:lnTo>
                  <a:pt x="4065568" y="49612"/>
                </a:lnTo>
                <a:cubicBezTo>
                  <a:pt x="4942564" y="322387"/>
                  <a:pt x="5654401" y="970025"/>
                  <a:pt x="6013655" y="1805104"/>
                </a:cubicBezTo>
                <a:lnTo>
                  <a:pt x="6080760" y="1980033"/>
                </a:lnTo>
                <a:lnTo>
                  <a:pt x="6080760" y="4099313"/>
                </a:lnTo>
                <a:lnTo>
                  <a:pt x="6021140" y="4262206"/>
                </a:lnTo>
                <a:cubicBezTo>
                  <a:pt x="5664348" y="5105755"/>
                  <a:pt x="4948697" y="5760562"/>
                  <a:pt x="4065568" y="6035244"/>
                </a:cubicBezTo>
                <a:lnTo>
                  <a:pt x="3882178" y="6084855"/>
                </a:lnTo>
                <a:lnTo>
                  <a:pt x="2394778" y="6084855"/>
                </a:lnTo>
                <a:lnTo>
                  <a:pt x="2201834" y="6035244"/>
                </a:lnTo>
                <a:cubicBezTo>
                  <a:pt x="926204" y="5638482"/>
                  <a:pt x="0" y="4448618"/>
                  <a:pt x="0" y="3042428"/>
                </a:cubicBezTo>
                <a:cubicBezTo>
                  <a:pt x="0" y="1636239"/>
                  <a:pt x="926204" y="446375"/>
                  <a:pt x="2201834" y="49612"/>
                </a:cubicBezTo>
                <a:close/>
              </a:path>
            </a:pathLst>
          </a:custGeom>
          <a:solidFill>
            <a:schemeClr val="accent4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4180" tIns="34180" rIns="34180" bIns="34180" rtlCol="0" anchor="ctr"/>
          <a:lstStyle/>
          <a:p>
            <a:pPr algn="ctr"/>
            <a:endParaRPr lang="en-US" sz="1899">
              <a:solidFill>
                <a:schemeClr val="tx1"/>
              </a:solidFill>
            </a:endParaRPr>
          </a:p>
        </p:txBody>
      </p:sp>
      <p:sp>
        <p:nvSpPr>
          <p:cNvPr id="36" name="Text Placeholder 35"/>
          <p:cNvSpPr>
            <a:spLocks noGrp="1"/>
          </p:cNvSpPr>
          <p:nvPr>
            <p:ph type="body" sz="quarter" idx="11" hasCustomPrompt="1"/>
          </p:nvPr>
        </p:nvSpPr>
        <p:spPr>
          <a:xfrm>
            <a:off x="357481" y="6304778"/>
            <a:ext cx="3932368" cy="274320"/>
          </a:xfrm>
        </p:spPr>
        <p:txBody>
          <a:bodyPr lIns="0" bIns="45720" anchor="b">
            <a:noAutofit/>
          </a:bodyPr>
          <a:lstStyle>
            <a:lvl1pPr marL="0" indent="0">
              <a:buNone/>
              <a:defRPr sz="1519">
                <a:solidFill>
                  <a:schemeClr val="tx1"/>
                </a:solidFill>
                <a:latin typeface="+mj-lt"/>
              </a:defRPr>
            </a:lvl1pPr>
            <a:lvl2pPr marL="432558" indent="0">
              <a:buNone/>
              <a:defRPr/>
            </a:lvl2pPr>
            <a:lvl3pPr marL="726457" indent="0">
              <a:buNone/>
              <a:defRPr/>
            </a:lvl3pPr>
            <a:lvl4pPr marL="1180659" indent="0">
              <a:buNone/>
              <a:defRPr/>
            </a:lvl4pPr>
            <a:lvl5pPr marL="1863357" indent="0">
              <a:buNone/>
              <a:defRPr/>
            </a:lvl5pPr>
          </a:lstStyle>
          <a:p>
            <a:pPr lvl="0"/>
            <a:r>
              <a:rPr lang="en-US"/>
              <a:t>Insert Date Here</a:t>
            </a:r>
          </a:p>
        </p:txBody>
      </p:sp>
      <p:sp>
        <p:nvSpPr>
          <p:cNvPr id="47" name="Picture Placeholder 46"/>
          <p:cNvSpPr>
            <a:spLocks noGrp="1" noChangeAspect="1"/>
          </p:cNvSpPr>
          <p:nvPr>
            <p:ph type="pic" sz="quarter" idx="12" hasCustomPrompt="1"/>
          </p:nvPr>
        </p:nvSpPr>
        <p:spPr>
          <a:xfrm>
            <a:off x="6067374" y="340639"/>
            <a:ext cx="5807245" cy="5824934"/>
          </a:xfrm>
          <a:custGeom>
            <a:avLst/>
            <a:gdLst>
              <a:gd name="connsiteX0" fmla="*/ 2428341 w 6080761"/>
              <a:gd name="connsiteY0" fmla="*/ 0 h 6099200"/>
              <a:gd name="connsiteX1" fmla="*/ 3846583 w 6080761"/>
              <a:gd name="connsiteY1" fmla="*/ 0 h 6099200"/>
              <a:gd name="connsiteX2" fmla="*/ 4063129 w 6080761"/>
              <a:gd name="connsiteY2" fmla="*/ 58581 h 6099200"/>
              <a:gd name="connsiteX3" fmla="*/ 6017528 w 6080761"/>
              <a:gd name="connsiteY3" fmla="*/ 1830555 h 6099200"/>
              <a:gd name="connsiteX4" fmla="*/ 6080761 w 6080761"/>
              <a:gd name="connsiteY4" fmla="*/ 2003320 h 6099200"/>
              <a:gd name="connsiteX5" fmla="*/ 6080761 w 6080761"/>
              <a:gd name="connsiteY5" fmla="*/ 4095880 h 6099200"/>
              <a:gd name="connsiteX6" fmla="*/ 6017528 w 6080761"/>
              <a:gd name="connsiteY6" fmla="*/ 4268646 h 6099200"/>
              <a:gd name="connsiteX7" fmla="*/ 4063129 w 6080761"/>
              <a:gd name="connsiteY7" fmla="*/ 6040620 h 6099200"/>
              <a:gd name="connsiteX8" fmla="*/ 3846583 w 6080761"/>
              <a:gd name="connsiteY8" fmla="*/ 6099200 h 6099200"/>
              <a:gd name="connsiteX9" fmla="*/ 2428341 w 6080761"/>
              <a:gd name="connsiteY9" fmla="*/ 6099200 h 6099200"/>
              <a:gd name="connsiteX10" fmla="*/ 2200513 w 6080761"/>
              <a:gd name="connsiteY10" fmla="*/ 6040620 h 6099200"/>
              <a:gd name="connsiteX11" fmla="*/ 0 w 6080761"/>
              <a:gd name="connsiteY11" fmla="*/ 3049600 h 6099200"/>
              <a:gd name="connsiteX12" fmla="*/ 2200513 w 6080761"/>
              <a:gd name="connsiteY12" fmla="*/ 58581 h 609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080761" h="6099200">
                <a:moveTo>
                  <a:pt x="2428341" y="0"/>
                </a:moveTo>
                <a:lnTo>
                  <a:pt x="3846583" y="0"/>
                </a:lnTo>
                <a:lnTo>
                  <a:pt x="4063129" y="58581"/>
                </a:lnTo>
                <a:cubicBezTo>
                  <a:pt x="4945729" y="333098"/>
                  <a:pt x="5660951" y="987512"/>
                  <a:pt x="6017528" y="1830555"/>
                </a:cubicBezTo>
                <a:lnTo>
                  <a:pt x="6080761" y="2003320"/>
                </a:lnTo>
                <a:lnTo>
                  <a:pt x="6080761" y="4095880"/>
                </a:lnTo>
                <a:lnTo>
                  <a:pt x="6017528" y="4268646"/>
                </a:lnTo>
                <a:cubicBezTo>
                  <a:pt x="5660951" y="5111689"/>
                  <a:pt x="4945728" y="5766103"/>
                  <a:pt x="4063129" y="6040620"/>
                </a:cubicBezTo>
                <a:lnTo>
                  <a:pt x="3846583" y="6099200"/>
                </a:lnTo>
                <a:lnTo>
                  <a:pt x="2428341" y="6099200"/>
                </a:lnTo>
                <a:lnTo>
                  <a:pt x="2200513" y="6040620"/>
                </a:lnTo>
                <a:cubicBezTo>
                  <a:pt x="925648" y="5644095"/>
                  <a:pt x="0" y="4454946"/>
                  <a:pt x="0" y="3049600"/>
                </a:cubicBezTo>
                <a:cubicBezTo>
                  <a:pt x="0" y="1644255"/>
                  <a:pt x="925648" y="455105"/>
                  <a:pt x="2200513" y="58581"/>
                </a:cubicBezTo>
                <a:close/>
              </a:path>
            </a:pathLst>
          </a:custGeom>
          <a:ln>
            <a:noFill/>
          </a:ln>
        </p:spPr>
        <p:txBody>
          <a:bodyPr wrap="square" lIns="274320" tIns="365760" anchor="ctr">
            <a:noAutofit/>
          </a:bodyPr>
          <a:lstStyle>
            <a:lvl1pPr marL="0" indent="0" algn="ctr">
              <a:buNone/>
              <a:defRPr sz="1709" b="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Insert Brand Approved Picture for Cover</a:t>
            </a:r>
            <a:br>
              <a:rPr lang="en-US"/>
            </a:br>
            <a:r>
              <a:rPr lang="en-US"/>
              <a:t>(Square Pictures only)</a:t>
            </a:r>
          </a:p>
        </p:txBody>
      </p:sp>
    </p:spTree>
    <p:extLst>
      <p:ext uri="{BB962C8B-B14F-4D97-AF65-F5344CB8AC3E}">
        <p14:creationId xmlns:p14="http://schemas.microsoft.com/office/powerpoint/2010/main" val="1341273326"/>
      </p:ext>
    </p:extLst>
  </p:cSld>
  <p:clrMapOvr>
    <a:masterClrMapping/>
  </p:clrMapOvr>
  <p:hf sldNum="0" hdr="0" ftr="0"/>
  <p:extLst>
    <p:ext uri="{DCECCB84-F9BA-43D5-87BE-67443E8EF086}">
      <p15:sldGuideLst xmlns:p15="http://schemas.microsoft.com/office/powerpoint/2012/main">
        <p15:guide id="1" orient="horz" pos="475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ull Page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7"/>
          <p:cNvSpPr>
            <a:spLocks noGrp="1"/>
          </p:cNvSpPr>
          <p:nvPr>
            <p:ph type="pic" sz="quarter" idx="10" hasCustomPrompt="1"/>
          </p:nvPr>
        </p:nvSpPr>
        <p:spPr>
          <a:xfrm>
            <a:off x="452924" y="408560"/>
            <a:ext cx="11286153" cy="6100454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99" b="1" baseline="0">
                <a:solidFill>
                  <a:schemeClr val="bg2"/>
                </a:solidFill>
              </a:defRPr>
            </a:lvl1pPr>
          </a:lstStyle>
          <a:p>
            <a:r>
              <a:rPr lang="en-US"/>
              <a:t>Insert Full Background Photo Photo To Highlight a Key Message</a:t>
            </a:r>
          </a:p>
        </p:txBody>
      </p:sp>
      <p:sp>
        <p:nvSpPr>
          <p:cNvPr id="5" name="Slide title"/>
          <p:cNvSpPr>
            <a:spLocks noGrp="1" noChangeArrowheads="1"/>
          </p:cNvSpPr>
          <p:nvPr>
            <p:ph type="title" hasCustomPrompt="1"/>
          </p:nvPr>
        </p:nvSpPr>
        <p:spPr bwMode="gray">
          <a:xfrm>
            <a:off x="749371" y="699913"/>
            <a:ext cx="5819868" cy="3918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72000" bIns="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CA" noProof="1"/>
              <a:t>This is a title</a:t>
            </a:r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452924" y="432879"/>
            <a:ext cx="11286153" cy="0"/>
          </a:xfrm>
          <a:prstGeom prst="line">
            <a:avLst/>
          </a:prstGeom>
          <a:ln w="666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05691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Full Slide B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 hasCustomPrompt="1"/>
          </p:nvPr>
        </p:nvSpPr>
        <p:spPr>
          <a:xfrm>
            <a:off x="172305" y="175390"/>
            <a:ext cx="11847391" cy="6507219"/>
          </a:xfrm>
          <a:prstGeom prst="rect">
            <a:avLst/>
          </a:prstGeom>
          <a:solidFill>
            <a:schemeClr val="accent3">
              <a:alpha val="67000"/>
            </a:schemeClr>
          </a:solidFill>
        </p:spPr>
        <p:txBody>
          <a:bodyPr lIns="1920240" tIns="182880" rIns="1920240" bIns="182880" anchor="ctr" anchorCtr="0">
            <a:noAutofit/>
          </a:bodyPr>
          <a:lstStyle>
            <a:lvl1pPr algn="ctr">
              <a:defRPr sz="3038" b="0">
                <a:solidFill>
                  <a:schemeClr val="tx2"/>
                </a:solidFill>
              </a:defRPr>
            </a:lvl1pPr>
          </a:lstStyle>
          <a:p>
            <a:r>
              <a:rPr lang="en-US"/>
              <a:t>This is a sample quote to draw help make a point based on what people are saying</a:t>
            </a:r>
            <a:br>
              <a:rPr lang="en-US"/>
            </a:br>
            <a:r>
              <a:rPr lang="en-US"/>
              <a:t>(Use Format Background to Change Picture)</a:t>
            </a:r>
          </a:p>
        </p:txBody>
      </p:sp>
      <p:sp>
        <p:nvSpPr>
          <p:cNvPr id="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0" y="5296760"/>
            <a:ext cx="12192000" cy="741021"/>
          </a:xfrm>
        </p:spPr>
        <p:txBody>
          <a:bodyPr anchor="ctr">
            <a:normAutofit/>
          </a:bodyPr>
          <a:lstStyle>
            <a:lvl1pPr marL="0" indent="0" algn="ctr">
              <a:buNone/>
              <a:defRPr sz="1709">
                <a:solidFill>
                  <a:schemeClr val="tx2"/>
                </a:solidFill>
              </a:defRPr>
            </a:lvl1pPr>
            <a:lvl2pPr marL="434066" indent="0" algn="ctr">
              <a:buNone/>
              <a:defRPr sz="1899"/>
            </a:lvl2pPr>
            <a:lvl3pPr marL="868131" indent="0" algn="ctr">
              <a:buNone/>
              <a:defRPr sz="1709"/>
            </a:lvl3pPr>
            <a:lvl4pPr marL="1302197" indent="0" algn="ctr">
              <a:buNone/>
              <a:defRPr sz="1519"/>
            </a:lvl4pPr>
            <a:lvl5pPr marL="1736263" indent="0" algn="ctr">
              <a:buNone/>
              <a:defRPr sz="1519"/>
            </a:lvl5pPr>
            <a:lvl6pPr marL="2170328" indent="0" algn="ctr">
              <a:buNone/>
              <a:defRPr sz="1519"/>
            </a:lvl6pPr>
            <a:lvl7pPr marL="2604394" indent="0" algn="ctr">
              <a:buNone/>
              <a:defRPr sz="1519"/>
            </a:lvl7pPr>
            <a:lvl8pPr marL="3038460" indent="0" algn="ctr">
              <a:buNone/>
              <a:defRPr sz="1519"/>
            </a:lvl8pPr>
            <a:lvl9pPr marL="3472525" indent="0" algn="ctr">
              <a:buNone/>
              <a:defRPr sz="1519"/>
            </a:lvl9pPr>
          </a:lstStyle>
          <a:p>
            <a:pPr algn="ctr"/>
            <a:r>
              <a:rPr lang="en-US">
                <a:solidFill>
                  <a:schemeClr val="tx2"/>
                </a:solidFill>
              </a:rPr>
              <a:t>Brianna Sullivan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1208AFD6-1385-D348-8E8D-FF026764B56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181479 w 12841288"/>
              <a:gd name="connsiteY0" fmla="*/ 184729 h 7223125"/>
              <a:gd name="connsiteX1" fmla="*/ 181479 w 12841288"/>
              <a:gd name="connsiteY1" fmla="*/ 7038397 h 7223125"/>
              <a:gd name="connsiteX2" fmla="*/ 12659806 w 12841288"/>
              <a:gd name="connsiteY2" fmla="*/ 7038397 h 7223125"/>
              <a:gd name="connsiteX3" fmla="*/ 12659806 w 12841288"/>
              <a:gd name="connsiteY3" fmla="*/ 184729 h 7223125"/>
              <a:gd name="connsiteX4" fmla="*/ 0 w 12841288"/>
              <a:gd name="connsiteY4" fmla="*/ 0 h 7223125"/>
              <a:gd name="connsiteX5" fmla="*/ 12841288 w 12841288"/>
              <a:gd name="connsiteY5" fmla="*/ 0 h 7223125"/>
              <a:gd name="connsiteX6" fmla="*/ 12841288 w 12841288"/>
              <a:gd name="connsiteY6" fmla="*/ 7223125 h 7223125"/>
              <a:gd name="connsiteX7" fmla="*/ 0 w 12841288"/>
              <a:gd name="connsiteY7" fmla="*/ 7223125 h 7223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841288" h="7223125">
                <a:moveTo>
                  <a:pt x="181479" y="184729"/>
                </a:moveTo>
                <a:lnTo>
                  <a:pt x="181479" y="7038397"/>
                </a:lnTo>
                <a:lnTo>
                  <a:pt x="12659806" y="7038397"/>
                </a:lnTo>
                <a:lnTo>
                  <a:pt x="12659806" y="184729"/>
                </a:lnTo>
                <a:close/>
                <a:moveTo>
                  <a:pt x="0" y="0"/>
                </a:moveTo>
                <a:lnTo>
                  <a:pt x="12841288" y="0"/>
                </a:lnTo>
                <a:lnTo>
                  <a:pt x="12841288" y="7223125"/>
                </a:lnTo>
                <a:lnTo>
                  <a:pt x="0" y="7223125"/>
                </a:lnTo>
                <a:close/>
              </a:path>
            </a:pathLst>
          </a:custGeom>
          <a:solidFill>
            <a:schemeClr val="tx2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4180" tIns="34180" rIns="34180" bIns="34180" numCol="1" spcCol="0" rtlCol="0" fromWordArt="0" anchor="ctr" anchorCtr="0" forceAA="0" compatLnSpc="1">
            <a:noAutofit/>
          </a:bodyPr>
          <a:lstStyle/>
          <a:p>
            <a:pPr algn="ctr"/>
            <a:endParaRPr lang="en-US" sz="1899" b="1">
              <a:solidFill>
                <a:schemeClr val="tx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688600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Slide Solid Background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 hasCustomPrompt="1"/>
          </p:nvPr>
        </p:nvSpPr>
        <p:spPr>
          <a:xfrm>
            <a:off x="0" y="1634537"/>
            <a:ext cx="12192000" cy="3588923"/>
          </a:xfrm>
          <a:prstGeom prst="rect">
            <a:avLst/>
          </a:prstGeom>
        </p:spPr>
        <p:txBody>
          <a:bodyPr lIns="1920240" tIns="45720" rIns="1920240" bIns="45720" anchor="ctr" anchorCtr="0">
            <a:noAutofit/>
          </a:bodyPr>
          <a:lstStyle>
            <a:lvl1pPr algn="ctr">
              <a:defRPr sz="4367" b="0">
                <a:solidFill>
                  <a:schemeClr val="tx2"/>
                </a:solidFill>
              </a:defRPr>
            </a:lvl1pPr>
          </a:lstStyle>
          <a:p>
            <a:r>
              <a:rPr lang="en-US"/>
              <a:t>This is a sample quote to draw help make a point based on what people are saying</a:t>
            </a:r>
          </a:p>
        </p:txBody>
      </p:sp>
      <p:grpSp>
        <p:nvGrpSpPr>
          <p:cNvPr id="35" name="Group 34"/>
          <p:cNvGrpSpPr/>
          <p:nvPr/>
        </p:nvGrpSpPr>
        <p:grpSpPr>
          <a:xfrm>
            <a:off x="1489823" y="1925777"/>
            <a:ext cx="1475292" cy="1150358"/>
            <a:chOff x="1422137" y="1996264"/>
            <a:chExt cx="1197131" cy="933450"/>
          </a:xfrm>
        </p:grpSpPr>
        <p:grpSp>
          <p:nvGrpSpPr>
            <p:cNvPr id="14" name="Group 4"/>
            <p:cNvGrpSpPr>
              <a:grpSpLocks noChangeAspect="1"/>
            </p:cNvGrpSpPr>
            <p:nvPr/>
          </p:nvGrpSpPr>
          <p:grpSpPr bwMode="auto">
            <a:xfrm>
              <a:off x="1422137" y="1996264"/>
              <a:ext cx="550863" cy="933450"/>
              <a:chOff x="610" y="950"/>
              <a:chExt cx="347" cy="588"/>
            </a:xfrm>
          </p:grpSpPr>
          <p:sp>
            <p:nvSpPr>
              <p:cNvPr id="15" name="AutoShape 3"/>
              <p:cNvSpPr>
                <a:spLocks noChangeAspect="1" noChangeArrowheads="1" noTextEdit="1"/>
              </p:cNvSpPr>
              <p:nvPr/>
            </p:nvSpPr>
            <p:spPr bwMode="auto">
              <a:xfrm>
                <a:off x="610" y="950"/>
                <a:ext cx="347" cy="5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09"/>
              </a:p>
            </p:txBody>
          </p:sp>
          <p:sp>
            <p:nvSpPr>
              <p:cNvPr id="16" name="Freeform 5"/>
              <p:cNvSpPr>
                <a:spLocks/>
              </p:cNvSpPr>
              <p:nvPr/>
            </p:nvSpPr>
            <p:spPr bwMode="auto">
              <a:xfrm>
                <a:off x="612" y="948"/>
                <a:ext cx="347" cy="588"/>
              </a:xfrm>
              <a:custGeom>
                <a:avLst/>
                <a:gdLst>
                  <a:gd name="T0" fmla="*/ 75 w 144"/>
                  <a:gd name="T1" fmla="*/ 0 h 246"/>
                  <a:gd name="T2" fmla="*/ 94 w 144"/>
                  <a:gd name="T3" fmla="*/ 14 h 246"/>
                  <a:gd name="T4" fmla="*/ 41 w 144"/>
                  <a:gd name="T5" fmla="*/ 85 h 246"/>
                  <a:gd name="T6" fmla="*/ 24 w 144"/>
                  <a:gd name="T7" fmla="*/ 126 h 246"/>
                  <a:gd name="T8" fmla="*/ 24 w 144"/>
                  <a:gd name="T9" fmla="*/ 222 h 246"/>
                  <a:gd name="T10" fmla="*/ 120 w 144"/>
                  <a:gd name="T11" fmla="*/ 222 h 246"/>
                  <a:gd name="T12" fmla="*/ 120 w 144"/>
                  <a:gd name="T13" fmla="*/ 138 h 246"/>
                  <a:gd name="T14" fmla="*/ 60 w 144"/>
                  <a:gd name="T15" fmla="*/ 138 h 246"/>
                  <a:gd name="T16" fmla="*/ 60 w 144"/>
                  <a:gd name="T17" fmla="*/ 114 h 246"/>
                  <a:gd name="T18" fmla="*/ 120 w 144"/>
                  <a:gd name="T19" fmla="*/ 114 h 246"/>
                  <a:gd name="T20" fmla="*/ 144 w 144"/>
                  <a:gd name="T21" fmla="*/ 138 h 246"/>
                  <a:gd name="T22" fmla="*/ 144 w 144"/>
                  <a:gd name="T23" fmla="*/ 222 h 246"/>
                  <a:gd name="T24" fmla="*/ 120 w 144"/>
                  <a:gd name="T25" fmla="*/ 246 h 246"/>
                  <a:gd name="T26" fmla="*/ 20 w 144"/>
                  <a:gd name="T27" fmla="*/ 246 h 246"/>
                  <a:gd name="T28" fmla="*/ 0 w 144"/>
                  <a:gd name="T29" fmla="*/ 222 h 246"/>
                  <a:gd name="T30" fmla="*/ 0 w 144"/>
                  <a:gd name="T31" fmla="*/ 126 h 246"/>
                  <a:gd name="T32" fmla="*/ 22 w 144"/>
                  <a:gd name="T33" fmla="*/ 70 h 246"/>
                  <a:gd name="T34" fmla="*/ 75 w 144"/>
                  <a:gd name="T35" fmla="*/ 0 h 2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44" h="246">
                    <a:moveTo>
                      <a:pt x="75" y="0"/>
                    </a:moveTo>
                    <a:cubicBezTo>
                      <a:pt x="94" y="14"/>
                      <a:pt x="94" y="14"/>
                      <a:pt x="94" y="14"/>
                    </a:cubicBezTo>
                    <a:cubicBezTo>
                      <a:pt x="41" y="85"/>
                      <a:pt x="41" y="85"/>
                      <a:pt x="41" y="85"/>
                    </a:cubicBezTo>
                    <a:cubicBezTo>
                      <a:pt x="31" y="97"/>
                      <a:pt x="24" y="110"/>
                      <a:pt x="24" y="126"/>
                    </a:cubicBezTo>
                    <a:cubicBezTo>
                      <a:pt x="24" y="222"/>
                      <a:pt x="24" y="222"/>
                      <a:pt x="24" y="222"/>
                    </a:cubicBezTo>
                    <a:cubicBezTo>
                      <a:pt x="120" y="222"/>
                      <a:pt x="120" y="222"/>
                      <a:pt x="120" y="222"/>
                    </a:cubicBezTo>
                    <a:cubicBezTo>
                      <a:pt x="120" y="138"/>
                      <a:pt x="120" y="138"/>
                      <a:pt x="120" y="138"/>
                    </a:cubicBezTo>
                    <a:cubicBezTo>
                      <a:pt x="60" y="138"/>
                      <a:pt x="60" y="138"/>
                      <a:pt x="60" y="138"/>
                    </a:cubicBezTo>
                    <a:cubicBezTo>
                      <a:pt x="60" y="114"/>
                      <a:pt x="60" y="114"/>
                      <a:pt x="60" y="114"/>
                    </a:cubicBezTo>
                    <a:cubicBezTo>
                      <a:pt x="120" y="114"/>
                      <a:pt x="120" y="114"/>
                      <a:pt x="120" y="114"/>
                    </a:cubicBezTo>
                    <a:cubicBezTo>
                      <a:pt x="133" y="114"/>
                      <a:pt x="144" y="125"/>
                      <a:pt x="144" y="138"/>
                    </a:cubicBezTo>
                    <a:cubicBezTo>
                      <a:pt x="144" y="222"/>
                      <a:pt x="144" y="222"/>
                      <a:pt x="144" y="222"/>
                    </a:cubicBezTo>
                    <a:cubicBezTo>
                      <a:pt x="144" y="235"/>
                      <a:pt x="133" y="246"/>
                      <a:pt x="120" y="246"/>
                    </a:cubicBezTo>
                    <a:cubicBezTo>
                      <a:pt x="20" y="246"/>
                      <a:pt x="20" y="246"/>
                      <a:pt x="20" y="246"/>
                    </a:cubicBezTo>
                    <a:cubicBezTo>
                      <a:pt x="7" y="246"/>
                      <a:pt x="0" y="235"/>
                      <a:pt x="0" y="222"/>
                    </a:cubicBezTo>
                    <a:cubicBezTo>
                      <a:pt x="0" y="126"/>
                      <a:pt x="0" y="126"/>
                      <a:pt x="0" y="126"/>
                    </a:cubicBezTo>
                    <a:cubicBezTo>
                      <a:pt x="0" y="105"/>
                      <a:pt x="9" y="86"/>
                      <a:pt x="22" y="70"/>
                    </a:cubicBezTo>
                    <a:lnTo>
                      <a:pt x="75" y="0"/>
                    </a:lnTo>
                    <a:close/>
                  </a:path>
                </a:pathLst>
              </a:custGeom>
              <a:solidFill>
                <a:schemeClr val="tx2">
                  <a:alpha val="42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09"/>
              </a:p>
            </p:txBody>
          </p:sp>
        </p:grpSp>
        <p:grpSp>
          <p:nvGrpSpPr>
            <p:cNvPr id="32" name="Group 4"/>
            <p:cNvGrpSpPr>
              <a:grpSpLocks noChangeAspect="1"/>
            </p:cNvGrpSpPr>
            <p:nvPr/>
          </p:nvGrpSpPr>
          <p:grpSpPr bwMode="auto">
            <a:xfrm>
              <a:off x="2068405" y="1996264"/>
              <a:ext cx="550863" cy="933450"/>
              <a:chOff x="610" y="950"/>
              <a:chExt cx="347" cy="588"/>
            </a:xfrm>
          </p:grpSpPr>
          <p:sp>
            <p:nvSpPr>
              <p:cNvPr id="33" name="AutoShape 3"/>
              <p:cNvSpPr>
                <a:spLocks noChangeAspect="1" noChangeArrowheads="1" noTextEdit="1"/>
              </p:cNvSpPr>
              <p:nvPr/>
            </p:nvSpPr>
            <p:spPr bwMode="auto">
              <a:xfrm>
                <a:off x="610" y="950"/>
                <a:ext cx="347" cy="5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09"/>
              </a:p>
            </p:txBody>
          </p:sp>
          <p:sp>
            <p:nvSpPr>
              <p:cNvPr id="34" name="Freeform 5"/>
              <p:cNvSpPr>
                <a:spLocks/>
              </p:cNvSpPr>
              <p:nvPr/>
            </p:nvSpPr>
            <p:spPr bwMode="auto">
              <a:xfrm>
                <a:off x="612" y="948"/>
                <a:ext cx="347" cy="588"/>
              </a:xfrm>
              <a:custGeom>
                <a:avLst/>
                <a:gdLst>
                  <a:gd name="T0" fmla="*/ 75 w 144"/>
                  <a:gd name="T1" fmla="*/ 0 h 246"/>
                  <a:gd name="T2" fmla="*/ 94 w 144"/>
                  <a:gd name="T3" fmla="*/ 14 h 246"/>
                  <a:gd name="T4" fmla="*/ 41 w 144"/>
                  <a:gd name="T5" fmla="*/ 85 h 246"/>
                  <a:gd name="T6" fmla="*/ 24 w 144"/>
                  <a:gd name="T7" fmla="*/ 126 h 246"/>
                  <a:gd name="T8" fmla="*/ 24 w 144"/>
                  <a:gd name="T9" fmla="*/ 222 h 246"/>
                  <a:gd name="T10" fmla="*/ 120 w 144"/>
                  <a:gd name="T11" fmla="*/ 222 h 246"/>
                  <a:gd name="T12" fmla="*/ 120 w 144"/>
                  <a:gd name="T13" fmla="*/ 138 h 246"/>
                  <a:gd name="T14" fmla="*/ 60 w 144"/>
                  <a:gd name="T15" fmla="*/ 138 h 246"/>
                  <a:gd name="T16" fmla="*/ 60 w 144"/>
                  <a:gd name="T17" fmla="*/ 114 h 246"/>
                  <a:gd name="T18" fmla="*/ 120 w 144"/>
                  <a:gd name="T19" fmla="*/ 114 h 246"/>
                  <a:gd name="T20" fmla="*/ 144 w 144"/>
                  <a:gd name="T21" fmla="*/ 138 h 246"/>
                  <a:gd name="T22" fmla="*/ 144 w 144"/>
                  <a:gd name="T23" fmla="*/ 222 h 246"/>
                  <a:gd name="T24" fmla="*/ 120 w 144"/>
                  <a:gd name="T25" fmla="*/ 246 h 246"/>
                  <a:gd name="T26" fmla="*/ 20 w 144"/>
                  <a:gd name="T27" fmla="*/ 246 h 246"/>
                  <a:gd name="T28" fmla="*/ 0 w 144"/>
                  <a:gd name="T29" fmla="*/ 222 h 246"/>
                  <a:gd name="T30" fmla="*/ 0 w 144"/>
                  <a:gd name="T31" fmla="*/ 126 h 246"/>
                  <a:gd name="T32" fmla="*/ 22 w 144"/>
                  <a:gd name="T33" fmla="*/ 70 h 246"/>
                  <a:gd name="T34" fmla="*/ 75 w 144"/>
                  <a:gd name="T35" fmla="*/ 0 h 2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44" h="246">
                    <a:moveTo>
                      <a:pt x="75" y="0"/>
                    </a:moveTo>
                    <a:cubicBezTo>
                      <a:pt x="94" y="14"/>
                      <a:pt x="94" y="14"/>
                      <a:pt x="94" y="14"/>
                    </a:cubicBezTo>
                    <a:cubicBezTo>
                      <a:pt x="41" y="85"/>
                      <a:pt x="41" y="85"/>
                      <a:pt x="41" y="85"/>
                    </a:cubicBezTo>
                    <a:cubicBezTo>
                      <a:pt x="31" y="97"/>
                      <a:pt x="24" y="110"/>
                      <a:pt x="24" y="126"/>
                    </a:cubicBezTo>
                    <a:cubicBezTo>
                      <a:pt x="24" y="222"/>
                      <a:pt x="24" y="222"/>
                      <a:pt x="24" y="222"/>
                    </a:cubicBezTo>
                    <a:cubicBezTo>
                      <a:pt x="120" y="222"/>
                      <a:pt x="120" y="222"/>
                      <a:pt x="120" y="222"/>
                    </a:cubicBezTo>
                    <a:cubicBezTo>
                      <a:pt x="120" y="138"/>
                      <a:pt x="120" y="138"/>
                      <a:pt x="120" y="138"/>
                    </a:cubicBezTo>
                    <a:cubicBezTo>
                      <a:pt x="60" y="138"/>
                      <a:pt x="60" y="138"/>
                      <a:pt x="60" y="138"/>
                    </a:cubicBezTo>
                    <a:cubicBezTo>
                      <a:pt x="60" y="114"/>
                      <a:pt x="60" y="114"/>
                      <a:pt x="60" y="114"/>
                    </a:cubicBezTo>
                    <a:cubicBezTo>
                      <a:pt x="120" y="114"/>
                      <a:pt x="120" y="114"/>
                      <a:pt x="120" y="114"/>
                    </a:cubicBezTo>
                    <a:cubicBezTo>
                      <a:pt x="133" y="114"/>
                      <a:pt x="144" y="125"/>
                      <a:pt x="144" y="138"/>
                    </a:cubicBezTo>
                    <a:cubicBezTo>
                      <a:pt x="144" y="222"/>
                      <a:pt x="144" y="222"/>
                      <a:pt x="144" y="222"/>
                    </a:cubicBezTo>
                    <a:cubicBezTo>
                      <a:pt x="144" y="235"/>
                      <a:pt x="133" y="246"/>
                      <a:pt x="120" y="246"/>
                    </a:cubicBezTo>
                    <a:cubicBezTo>
                      <a:pt x="20" y="246"/>
                      <a:pt x="20" y="246"/>
                      <a:pt x="20" y="246"/>
                    </a:cubicBezTo>
                    <a:cubicBezTo>
                      <a:pt x="7" y="246"/>
                      <a:pt x="0" y="235"/>
                      <a:pt x="0" y="222"/>
                    </a:cubicBezTo>
                    <a:cubicBezTo>
                      <a:pt x="0" y="126"/>
                      <a:pt x="0" y="126"/>
                      <a:pt x="0" y="126"/>
                    </a:cubicBezTo>
                    <a:cubicBezTo>
                      <a:pt x="0" y="105"/>
                      <a:pt x="9" y="86"/>
                      <a:pt x="22" y="70"/>
                    </a:cubicBezTo>
                    <a:lnTo>
                      <a:pt x="75" y="0"/>
                    </a:lnTo>
                    <a:close/>
                  </a:path>
                </a:pathLst>
              </a:custGeom>
              <a:solidFill>
                <a:schemeClr val="tx2">
                  <a:alpha val="23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09"/>
              </a:p>
            </p:txBody>
          </p:sp>
        </p:grpSp>
      </p:grpSp>
      <p:grpSp>
        <p:nvGrpSpPr>
          <p:cNvPr id="19" name="Group 18"/>
          <p:cNvGrpSpPr/>
          <p:nvPr/>
        </p:nvGrpSpPr>
        <p:grpSpPr>
          <a:xfrm rot="10800000">
            <a:off x="9226823" y="2048551"/>
            <a:ext cx="1475292" cy="1150358"/>
            <a:chOff x="1422137" y="1996264"/>
            <a:chExt cx="1197131" cy="933450"/>
          </a:xfrm>
        </p:grpSpPr>
        <p:grpSp>
          <p:nvGrpSpPr>
            <p:cNvPr id="20" name="Group 4"/>
            <p:cNvGrpSpPr>
              <a:grpSpLocks noChangeAspect="1"/>
            </p:cNvGrpSpPr>
            <p:nvPr/>
          </p:nvGrpSpPr>
          <p:grpSpPr bwMode="auto">
            <a:xfrm>
              <a:off x="1422137" y="1996264"/>
              <a:ext cx="550863" cy="933450"/>
              <a:chOff x="610" y="950"/>
              <a:chExt cx="347" cy="588"/>
            </a:xfrm>
          </p:grpSpPr>
          <p:sp>
            <p:nvSpPr>
              <p:cNvPr id="24" name="AutoShape 3"/>
              <p:cNvSpPr>
                <a:spLocks noChangeAspect="1" noChangeArrowheads="1" noTextEdit="1"/>
              </p:cNvSpPr>
              <p:nvPr/>
            </p:nvSpPr>
            <p:spPr bwMode="auto">
              <a:xfrm>
                <a:off x="610" y="950"/>
                <a:ext cx="347" cy="5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09"/>
              </a:p>
            </p:txBody>
          </p:sp>
          <p:sp>
            <p:nvSpPr>
              <p:cNvPr id="25" name="Freeform 5"/>
              <p:cNvSpPr>
                <a:spLocks/>
              </p:cNvSpPr>
              <p:nvPr/>
            </p:nvSpPr>
            <p:spPr bwMode="auto">
              <a:xfrm>
                <a:off x="612" y="948"/>
                <a:ext cx="347" cy="588"/>
              </a:xfrm>
              <a:custGeom>
                <a:avLst/>
                <a:gdLst>
                  <a:gd name="T0" fmla="*/ 75 w 144"/>
                  <a:gd name="T1" fmla="*/ 0 h 246"/>
                  <a:gd name="T2" fmla="*/ 94 w 144"/>
                  <a:gd name="T3" fmla="*/ 14 h 246"/>
                  <a:gd name="T4" fmla="*/ 41 w 144"/>
                  <a:gd name="T5" fmla="*/ 85 h 246"/>
                  <a:gd name="T6" fmla="*/ 24 w 144"/>
                  <a:gd name="T7" fmla="*/ 126 h 246"/>
                  <a:gd name="T8" fmla="*/ 24 w 144"/>
                  <a:gd name="T9" fmla="*/ 222 h 246"/>
                  <a:gd name="T10" fmla="*/ 120 w 144"/>
                  <a:gd name="T11" fmla="*/ 222 h 246"/>
                  <a:gd name="T12" fmla="*/ 120 w 144"/>
                  <a:gd name="T13" fmla="*/ 138 h 246"/>
                  <a:gd name="T14" fmla="*/ 60 w 144"/>
                  <a:gd name="T15" fmla="*/ 138 h 246"/>
                  <a:gd name="T16" fmla="*/ 60 w 144"/>
                  <a:gd name="T17" fmla="*/ 114 h 246"/>
                  <a:gd name="T18" fmla="*/ 120 w 144"/>
                  <a:gd name="T19" fmla="*/ 114 h 246"/>
                  <a:gd name="T20" fmla="*/ 144 w 144"/>
                  <a:gd name="T21" fmla="*/ 138 h 246"/>
                  <a:gd name="T22" fmla="*/ 144 w 144"/>
                  <a:gd name="T23" fmla="*/ 222 h 246"/>
                  <a:gd name="T24" fmla="*/ 120 w 144"/>
                  <a:gd name="T25" fmla="*/ 246 h 246"/>
                  <a:gd name="T26" fmla="*/ 20 w 144"/>
                  <a:gd name="T27" fmla="*/ 246 h 246"/>
                  <a:gd name="T28" fmla="*/ 0 w 144"/>
                  <a:gd name="T29" fmla="*/ 222 h 246"/>
                  <a:gd name="T30" fmla="*/ 0 w 144"/>
                  <a:gd name="T31" fmla="*/ 126 h 246"/>
                  <a:gd name="T32" fmla="*/ 22 w 144"/>
                  <a:gd name="T33" fmla="*/ 70 h 246"/>
                  <a:gd name="T34" fmla="*/ 75 w 144"/>
                  <a:gd name="T35" fmla="*/ 0 h 2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44" h="246">
                    <a:moveTo>
                      <a:pt x="75" y="0"/>
                    </a:moveTo>
                    <a:cubicBezTo>
                      <a:pt x="94" y="14"/>
                      <a:pt x="94" y="14"/>
                      <a:pt x="94" y="14"/>
                    </a:cubicBezTo>
                    <a:cubicBezTo>
                      <a:pt x="41" y="85"/>
                      <a:pt x="41" y="85"/>
                      <a:pt x="41" y="85"/>
                    </a:cubicBezTo>
                    <a:cubicBezTo>
                      <a:pt x="31" y="97"/>
                      <a:pt x="24" y="110"/>
                      <a:pt x="24" y="126"/>
                    </a:cubicBezTo>
                    <a:cubicBezTo>
                      <a:pt x="24" y="222"/>
                      <a:pt x="24" y="222"/>
                      <a:pt x="24" y="222"/>
                    </a:cubicBezTo>
                    <a:cubicBezTo>
                      <a:pt x="120" y="222"/>
                      <a:pt x="120" y="222"/>
                      <a:pt x="120" y="222"/>
                    </a:cubicBezTo>
                    <a:cubicBezTo>
                      <a:pt x="120" y="138"/>
                      <a:pt x="120" y="138"/>
                      <a:pt x="120" y="138"/>
                    </a:cubicBezTo>
                    <a:cubicBezTo>
                      <a:pt x="60" y="138"/>
                      <a:pt x="60" y="138"/>
                      <a:pt x="60" y="138"/>
                    </a:cubicBezTo>
                    <a:cubicBezTo>
                      <a:pt x="60" y="114"/>
                      <a:pt x="60" y="114"/>
                      <a:pt x="60" y="114"/>
                    </a:cubicBezTo>
                    <a:cubicBezTo>
                      <a:pt x="120" y="114"/>
                      <a:pt x="120" y="114"/>
                      <a:pt x="120" y="114"/>
                    </a:cubicBezTo>
                    <a:cubicBezTo>
                      <a:pt x="133" y="114"/>
                      <a:pt x="144" y="125"/>
                      <a:pt x="144" y="138"/>
                    </a:cubicBezTo>
                    <a:cubicBezTo>
                      <a:pt x="144" y="222"/>
                      <a:pt x="144" y="222"/>
                      <a:pt x="144" y="222"/>
                    </a:cubicBezTo>
                    <a:cubicBezTo>
                      <a:pt x="144" y="235"/>
                      <a:pt x="133" y="246"/>
                      <a:pt x="120" y="246"/>
                    </a:cubicBezTo>
                    <a:cubicBezTo>
                      <a:pt x="20" y="246"/>
                      <a:pt x="20" y="246"/>
                      <a:pt x="20" y="246"/>
                    </a:cubicBezTo>
                    <a:cubicBezTo>
                      <a:pt x="7" y="246"/>
                      <a:pt x="0" y="235"/>
                      <a:pt x="0" y="222"/>
                    </a:cubicBezTo>
                    <a:cubicBezTo>
                      <a:pt x="0" y="126"/>
                      <a:pt x="0" y="126"/>
                      <a:pt x="0" y="126"/>
                    </a:cubicBezTo>
                    <a:cubicBezTo>
                      <a:pt x="0" y="105"/>
                      <a:pt x="9" y="86"/>
                      <a:pt x="22" y="70"/>
                    </a:cubicBezTo>
                    <a:lnTo>
                      <a:pt x="75" y="0"/>
                    </a:lnTo>
                    <a:close/>
                  </a:path>
                </a:pathLst>
              </a:custGeom>
              <a:solidFill>
                <a:schemeClr val="tx2">
                  <a:alpha val="42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09"/>
              </a:p>
            </p:txBody>
          </p:sp>
        </p:grpSp>
        <p:grpSp>
          <p:nvGrpSpPr>
            <p:cNvPr id="21" name="Group 4"/>
            <p:cNvGrpSpPr>
              <a:grpSpLocks noChangeAspect="1"/>
            </p:cNvGrpSpPr>
            <p:nvPr/>
          </p:nvGrpSpPr>
          <p:grpSpPr bwMode="auto">
            <a:xfrm>
              <a:off x="2068405" y="1996264"/>
              <a:ext cx="550863" cy="933450"/>
              <a:chOff x="610" y="950"/>
              <a:chExt cx="347" cy="588"/>
            </a:xfrm>
          </p:grpSpPr>
          <p:sp>
            <p:nvSpPr>
              <p:cNvPr id="22" name="AutoShape 3"/>
              <p:cNvSpPr>
                <a:spLocks noChangeAspect="1" noChangeArrowheads="1" noTextEdit="1"/>
              </p:cNvSpPr>
              <p:nvPr/>
            </p:nvSpPr>
            <p:spPr bwMode="auto">
              <a:xfrm>
                <a:off x="610" y="950"/>
                <a:ext cx="347" cy="5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09"/>
              </a:p>
            </p:txBody>
          </p:sp>
          <p:sp>
            <p:nvSpPr>
              <p:cNvPr id="23" name="Freeform 5"/>
              <p:cNvSpPr>
                <a:spLocks/>
              </p:cNvSpPr>
              <p:nvPr/>
            </p:nvSpPr>
            <p:spPr bwMode="auto">
              <a:xfrm>
                <a:off x="612" y="948"/>
                <a:ext cx="347" cy="588"/>
              </a:xfrm>
              <a:custGeom>
                <a:avLst/>
                <a:gdLst>
                  <a:gd name="T0" fmla="*/ 75 w 144"/>
                  <a:gd name="T1" fmla="*/ 0 h 246"/>
                  <a:gd name="T2" fmla="*/ 94 w 144"/>
                  <a:gd name="T3" fmla="*/ 14 h 246"/>
                  <a:gd name="T4" fmla="*/ 41 w 144"/>
                  <a:gd name="T5" fmla="*/ 85 h 246"/>
                  <a:gd name="T6" fmla="*/ 24 w 144"/>
                  <a:gd name="T7" fmla="*/ 126 h 246"/>
                  <a:gd name="T8" fmla="*/ 24 w 144"/>
                  <a:gd name="T9" fmla="*/ 222 h 246"/>
                  <a:gd name="T10" fmla="*/ 120 w 144"/>
                  <a:gd name="T11" fmla="*/ 222 h 246"/>
                  <a:gd name="T12" fmla="*/ 120 w 144"/>
                  <a:gd name="T13" fmla="*/ 138 h 246"/>
                  <a:gd name="T14" fmla="*/ 60 w 144"/>
                  <a:gd name="T15" fmla="*/ 138 h 246"/>
                  <a:gd name="T16" fmla="*/ 60 w 144"/>
                  <a:gd name="T17" fmla="*/ 114 h 246"/>
                  <a:gd name="T18" fmla="*/ 120 w 144"/>
                  <a:gd name="T19" fmla="*/ 114 h 246"/>
                  <a:gd name="T20" fmla="*/ 144 w 144"/>
                  <a:gd name="T21" fmla="*/ 138 h 246"/>
                  <a:gd name="T22" fmla="*/ 144 w 144"/>
                  <a:gd name="T23" fmla="*/ 222 h 246"/>
                  <a:gd name="T24" fmla="*/ 120 w 144"/>
                  <a:gd name="T25" fmla="*/ 246 h 246"/>
                  <a:gd name="T26" fmla="*/ 20 w 144"/>
                  <a:gd name="T27" fmla="*/ 246 h 246"/>
                  <a:gd name="T28" fmla="*/ 0 w 144"/>
                  <a:gd name="T29" fmla="*/ 222 h 246"/>
                  <a:gd name="T30" fmla="*/ 0 w 144"/>
                  <a:gd name="T31" fmla="*/ 126 h 246"/>
                  <a:gd name="T32" fmla="*/ 22 w 144"/>
                  <a:gd name="T33" fmla="*/ 70 h 246"/>
                  <a:gd name="T34" fmla="*/ 75 w 144"/>
                  <a:gd name="T35" fmla="*/ 0 h 2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44" h="246">
                    <a:moveTo>
                      <a:pt x="75" y="0"/>
                    </a:moveTo>
                    <a:cubicBezTo>
                      <a:pt x="94" y="14"/>
                      <a:pt x="94" y="14"/>
                      <a:pt x="94" y="14"/>
                    </a:cubicBezTo>
                    <a:cubicBezTo>
                      <a:pt x="41" y="85"/>
                      <a:pt x="41" y="85"/>
                      <a:pt x="41" y="85"/>
                    </a:cubicBezTo>
                    <a:cubicBezTo>
                      <a:pt x="31" y="97"/>
                      <a:pt x="24" y="110"/>
                      <a:pt x="24" y="126"/>
                    </a:cubicBezTo>
                    <a:cubicBezTo>
                      <a:pt x="24" y="222"/>
                      <a:pt x="24" y="222"/>
                      <a:pt x="24" y="222"/>
                    </a:cubicBezTo>
                    <a:cubicBezTo>
                      <a:pt x="120" y="222"/>
                      <a:pt x="120" y="222"/>
                      <a:pt x="120" y="222"/>
                    </a:cubicBezTo>
                    <a:cubicBezTo>
                      <a:pt x="120" y="138"/>
                      <a:pt x="120" y="138"/>
                      <a:pt x="120" y="138"/>
                    </a:cubicBezTo>
                    <a:cubicBezTo>
                      <a:pt x="60" y="138"/>
                      <a:pt x="60" y="138"/>
                      <a:pt x="60" y="138"/>
                    </a:cubicBezTo>
                    <a:cubicBezTo>
                      <a:pt x="60" y="114"/>
                      <a:pt x="60" y="114"/>
                      <a:pt x="60" y="114"/>
                    </a:cubicBezTo>
                    <a:cubicBezTo>
                      <a:pt x="120" y="114"/>
                      <a:pt x="120" y="114"/>
                      <a:pt x="120" y="114"/>
                    </a:cubicBezTo>
                    <a:cubicBezTo>
                      <a:pt x="133" y="114"/>
                      <a:pt x="144" y="125"/>
                      <a:pt x="144" y="138"/>
                    </a:cubicBezTo>
                    <a:cubicBezTo>
                      <a:pt x="144" y="222"/>
                      <a:pt x="144" y="222"/>
                      <a:pt x="144" y="222"/>
                    </a:cubicBezTo>
                    <a:cubicBezTo>
                      <a:pt x="144" y="235"/>
                      <a:pt x="133" y="246"/>
                      <a:pt x="120" y="246"/>
                    </a:cubicBezTo>
                    <a:cubicBezTo>
                      <a:pt x="20" y="246"/>
                      <a:pt x="20" y="246"/>
                      <a:pt x="20" y="246"/>
                    </a:cubicBezTo>
                    <a:cubicBezTo>
                      <a:pt x="7" y="246"/>
                      <a:pt x="0" y="235"/>
                      <a:pt x="0" y="222"/>
                    </a:cubicBezTo>
                    <a:cubicBezTo>
                      <a:pt x="0" y="126"/>
                      <a:pt x="0" y="126"/>
                      <a:pt x="0" y="126"/>
                    </a:cubicBezTo>
                    <a:cubicBezTo>
                      <a:pt x="0" y="105"/>
                      <a:pt x="9" y="86"/>
                      <a:pt x="22" y="70"/>
                    </a:cubicBezTo>
                    <a:lnTo>
                      <a:pt x="75" y="0"/>
                    </a:lnTo>
                    <a:close/>
                  </a:path>
                </a:pathLst>
              </a:custGeom>
              <a:solidFill>
                <a:schemeClr val="tx2">
                  <a:alpha val="23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09"/>
              </a:p>
            </p:txBody>
          </p:sp>
        </p:grpSp>
      </p:grpSp>
      <p:sp>
        <p:nvSpPr>
          <p:cNvPr id="2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0" y="5296760"/>
            <a:ext cx="12192000" cy="741021"/>
          </a:xfrm>
        </p:spPr>
        <p:txBody>
          <a:bodyPr anchor="ctr">
            <a:normAutofit/>
          </a:bodyPr>
          <a:lstStyle>
            <a:lvl1pPr marL="0" indent="0" algn="ctr">
              <a:buNone/>
              <a:defRPr sz="1709">
                <a:solidFill>
                  <a:schemeClr val="tx2"/>
                </a:solidFill>
              </a:defRPr>
            </a:lvl1pPr>
            <a:lvl2pPr marL="434066" indent="0" algn="ctr">
              <a:buNone/>
              <a:defRPr sz="1899"/>
            </a:lvl2pPr>
            <a:lvl3pPr marL="868131" indent="0" algn="ctr">
              <a:buNone/>
              <a:defRPr sz="1709"/>
            </a:lvl3pPr>
            <a:lvl4pPr marL="1302197" indent="0" algn="ctr">
              <a:buNone/>
              <a:defRPr sz="1519"/>
            </a:lvl4pPr>
            <a:lvl5pPr marL="1736263" indent="0" algn="ctr">
              <a:buNone/>
              <a:defRPr sz="1519"/>
            </a:lvl5pPr>
            <a:lvl6pPr marL="2170328" indent="0" algn="ctr">
              <a:buNone/>
              <a:defRPr sz="1519"/>
            </a:lvl6pPr>
            <a:lvl7pPr marL="2604394" indent="0" algn="ctr">
              <a:buNone/>
              <a:defRPr sz="1519"/>
            </a:lvl7pPr>
            <a:lvl8pPr marL="3038460" indent="0" algn="ctr">
              <a:buNone/>
              <a:defRPr sz="1519"/>
            </a:lvl8pPr>
            <a:lvl9pPr marL="3472525" indent="0" algn="ctr">
              <a:buNone/>
              <a:defRPr sz="1519"/>
            </a:lvl9pPr>
          </a:lstStyle>
          <a:p>
            <a:pPr algn="ctr"/>
            <a:r>
              <a:rPr lang="en-US">
                <a:solidFill>
                  <a:schemeClr val="tx2"/>
                </a:solidFill>
              </a:rPr>
              <a:t>Brianna Sullivan</a:t>
            </a:r>
          </a:p>
        </p:txBody>
      </p:sp>
      <p:sp>
        <p:nvSpPr>
          <p:cNvPr id="27" name="Freeform 26"/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181479 w 12841288"/>
              <a:gd name="connsiteY0" fmla="*/ 184729 h 7223125"/>
              <a:gd name="connsiteX1" fmla="*/ 181479 w 12841288"/>
              <a:gd name="connsiteY1" fmla="*/ 7038397 h 7223125"/>
              <a:gd name="connsiteX2" fmla="*/ 12659806 w 12841288"/>
              <a:gd name="connsiteY2" fmla="*/ 7038397 h 7223125"/>
              <a:gd name="connsiteX3" fmla="*/ 12659806 w 12841288"/>
              <a:gd name="connsiteY3" fmla="*/ 184729 h 7223125"/>
              <a:gd name="connsiteX4" fmla="*/ 0 w 12841288"/>
              <a:gd name="connsiteY4" fmla="*/ 0 h 7223125"/>
              <a:gd name="connsiteX5" fmla="*/ 12841288 w 12841288"/>
              <a:gd name="connsiteY5" fmla="*/ 0 h 7223125"/>
              <a:gd name="connsiteX6" fmla="*/ 12841288 w 12841288"/>
              <a:gd name="connsiteY6" fmla="*/ 7223125 h 7223125"/>
              <a:gd name="connsiteX7" fmla="*/ 0 w 12841288"/>
              <a:gd name="connsiteY7" fmla="*/ 7223125 h 7223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841288" h="7223125">
                <a:moveTo>
                  <a:pt x="181479" y="184729"/>
                </a:moveTo>
                <a:lnTo>
                  <a:pt x="181479" y="7038397"/>
                </a:lnTo>
                <a:lnTo>
                  <a:pt x="12659806" y="7038397"/>
                </a:lnTo>
                <a:lnTo>
                  <a:pt x="12659806" y="184729"/>
                </a:lnTo>
                <a:close/>
                <a:moveTo>
                  <a:pt x="0" y="0"/>
                </a:moveTo>
                <a:lnTo>
                  <a:pt x="12841288" y="0"/>
                </a:lnTo>
                <a:lnTo>
                  <a:pt x="12841288" y="7223125"/>
                </a:lnTo>
                <a:lnTo>
                  <a:pt x="0" y="7223125"/>
                </a:lnTo>
                <a:close/>
              </a:path>
            </a:pathLst>
          </a:custGeom>
          <a:solidFill>
            <a:schemeClr val="tx2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4180" tIns="34180" rIns="34180" bIns="34180" numCol="1" spcCol="0" rtlCol="0" fromWordArt="0" anchor="ctr" anchorCtr="0" forceAA="0" compatLnSpc="1">
            <a:noAutofit/>
          </a:bodyPr>
          <a:lstStyle/>
          <a:p>
            <a:pPr algn="ctr"/>
            <a:endParaRPr lang="en-US" sz="1899" b="1">
              <a:solidFill>
                <a:schemeClr val="tx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105121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losing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799258" y="2952883"/>
            <a:ext cx="4556067" cy="589709"/>
          </a:xfrm>
          <a:prstGeom prst="rect">
            <a:avLst/>
          </a:prstGeom>
        </p:spPr>
        <p:txBody>
          <a:bodyPr lIns="0" tIns="45720" rIns="0" bIns="45720" anchor="ctr" anchorCtr="0">
            <a:noAutofit/>
          </a:bodyPr>
          <a:lstStyle>
            <a:lvl1pPr algn="ctr">
              <a:defRPr sz="5696" b="0">
                <a:solidFill>
                  <a:schemeClr val="accent2"/>
                </a:solidFill>
              </a:defRPr>
            </a:lvl1pPr>
          </a:lstStyle>
          <a:p>
            <a:r>
              <a:rPr lang="en-US"/>
              <a:t>Thank you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8824" y="5907150"/>
            <a:ext cx="1794353" cy="32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82866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/>
  <p:extLst>
    <p:ext uri="{DCECCB84-F9BA-43D5-87BE-67443E8EF086}">
      <p15:sldGuideLst xmlns:p15="http://schemas.microsoft.com/office/powerpoint/2012/main">
        <p15:guide id="1" orient="horz" pos="475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30950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, SubTitle and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title"/>
          <p:cNvSpPr>
            <a:spLocks noGrp="1" noChangeArrowheads="1"/>
          </p:cNvSpPr>
          <p:nvPr>
            <p:ph type="title"/>
          </p:nvPr>
        </p:nvSpPr>
        <p:spPr bwMode="gray">
          <a:xfrm>
            <a:off x="356461" y="538394"/>
            <a:ext cx="11459786" cy="41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7200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1"/>
              <a:t>Click to edit Master title style</a:t>
            </a:r>
            <a:endParaRPr lang="en-CA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57215" y="1740546"/>
            <a:ext cx="11459786" cy="4408714"/>
          </a:xfrm>
        </p:spPr>
        <p:txBody>
          <a:bodyPr/>
          <a:lstStyle>
            <a:lvl1pPr>
              <a:buClr>
                <a:schemeClr val="accent3"/>
              </a:buClr>
              <a:buSzPct val="80000"/>
              <a:defRPr/>
            </a:lvl1pPr>
            <a:lvl2pPr>
              <a:buClr>
                <a:schemeClr val="accent3"/>
              </a:buClr>
              <a:buSzPct val="80000"/>
              <a:defRPr/>
            </a:lvl2pPr>
            <a:lvl3pPr>
              <a:buClr>
                <a:schemeClr val="accent3"/>
              </a:buClr>
              <a:buSzPct val="80000"/>
              <a:defRPr/>
            </a:lvl3pPr>
            <a:lvl4pPr>
              <a:buClr>
                <a:schemeClr val="accent3"/>
              </a:buClr>
              <a:buSzPct val="80000"/>
              <a:defRPr/>
            </a:lvl4pPr>
            <a:lvl5pPr>
              <a:buClr>
                <a:schemeClr val="accent3"/>
              </a:buClr>
              <a:buSzPct val="80000"/>
              <a:defRPr sz="1709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56461" y="1078726"/>
            <a:ext cx="6511242" cy="534662"/>
          </a:xfrm>
          <a:prstGeom prst="rect">
            <a:avLst/>
          </a:prstGeom>
        </p:spPr>
        <p:txBody>
          <a:bodyPr lIns="0" rIns="0">
            <a:noAutofit/>
          </a:bodyPr>
          <a:lstStyle>
            <a:lvl1pPr marL="0" indent="0" algn="l">
              <a:buNone/>
              <a:defRPr sz="1709" b="1">
                <a:solidFill>
                  <a:schemeClr val="accent3"/>
                </a:solidFill>
                <a:latin typeface="+mn-lt"/>
              </a:defRPr>
            </a:lvl1pPr>
            <a:lvl2pPr marL="465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31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975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633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291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950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608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7267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750994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Add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pHolder1">
            <a:extLst>
              <a:ext uri="{FF2B5EF4-FFF2-40B4-BE49-F238E27FC236}">
                <a16:creationId xmlns:a16="http://schemas.microsoft.com/office/drawing/2014/main" id="{6C9CDA15-E892-4C4A-8A55-02344576438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4724400"/>
          </a:xfrm>
          <a:custGeom>
            <a:avLst/>
            <a:gdLst>
              <a:gd name="connsiteX0" fmla="*/ 0 w 12193588"/>
              <a:gd name="connsiteY0" fmla="*/ 0 h 4724400"/>
              <a:gd name="connsiteX1" fmla="*/ 12193588 w 12193588"/>
              <a:gd name="connsiteY1" fmla="*/ 0 h 4724400"/>
              <a:gd name="connsiteX2" fmla="*/ 12193588 w 12193588"/>
              <a:gd name="connsiteY2" fmla="*/ 4724400 h 4724400"/>
              <a:gd name="connsiteX3" fmla="*/ 0 w 12193588"/>
              <a:gd name="connsiteY3" fmla="*/ 4724400 h 472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3588" h="4724400">
                <a:moveTo>
                  <a:pt x="0" y="0"/>
                </a:moveTo>
                <a:lnTo>
                  <a:pt x="12193588" y="0"/>
                </a:lnTo>
                <a:lnTo>
                  <a:pt x="12193588" y="4724400"/>
                </a:lnTo>
                <a:lnTo>
                  <a:pt x="0" y="4724400"/>
                </a:lnTo>
                <a:close/>
              </a:path>
            </a:pathLst>
          </a:custGeom>
          <a:blipFill dpi="0" rotWithShape="1">
            <a:blip r:embed="rId2"/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>
            <a:lvl1pPr>
              <a:defRPr lang="en-ID" sz="600"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pPr marL="0" lvl="0" algn="ctr" defTabSz="457074"/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1594745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Add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pHolder1">
            <a:extLst>
              <a:ext uri="{FF2B5EF4-FFF2-40B4-BE49-F238E27FC236}">
                <a16:creationId xmlns:a16="http://schemas.microsoft.com/office/drawing/2014/main" id="{1BE2C6E2-84F5-442B-A685-3BFD6530D8A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3864767" cy="6858000"/>
          </a:xfrm>
          <a:custGeom>
            <a:avLst/>
            <a:gdLst>
              <a:gd name="connsiteX0" fmla="*/ 0 w 3865270"/>
              <a:gd name="connsiteY0" fmla="*/ 0 h 6858000"/>
              <a:gd name="connsiteX1" fmla="*/ 3865270 w 3865270"/>
              <a:gd name="connsiteY1" fmla="*/ 0 h 6858000"/>
              <a:gd name="connsiteX2" fmla="*/ 3865270 w 3865270"/>
              <a:gd name="connsiteY2" fmla="*/ 6858000 h 6858000"/>
              <a:gd name="connsiteX3" fmla="*/ 0 w 386527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65270" h="6858000">
                <a:moveTo>
                  <a:pt x="0" y="0"/>
                </a:moveTo>
                <a:lnTo>
                  <a:pt x="3865270" y="0"/>
                </a:lnTo>
                <a:lnTo>
                  <a:pt x="3865270" y="6858000"/>
                </a:lnTo>
                <a:lnTo>
                  <a:pt x="0" y="6858000"/>
                </a:lnTo>
                <a:close/>
              </a:path>
            </a:pathLst>
          </a:custGeom>
          <a:blipFill dpi="0" rotWithShape="1">
            <a:blip r:embed="rId2"/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>
            <a:lvl1pPr>
              <a:defRPr lang="en-ID" sz="600"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pPr marL="0" lvl="0" algn="ctr" defTabSz="457074"/>
            <a:endParaRPr lang="en-ID"/>
          </a:p>
        </p:txBody>
      </p:sp>
      <p:sp>
        <p:nvSpPr>
          <p:cNvPr id="10" name="PpHolder7">
            <a:extLst>
              <a:ext uri="{FF2B5EF4-FFF2-40B4-BE49-F238E27FC236}">
                <a16:creationId xmlns:a16="http://schemas.microsoft.com/office/drawing/2014/main" id="{6BD3E40E-6024-4B5A-B8DD-CAF29B390CF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309210" y="3697320"/>
            <a:ext cx="1512025" cy="1442385"/>
          </a:xfrm>
          <a:custGeom>
            <a:avLst/>
            <a:gdLst>
              <a:gd name="connsiteX0" fmla="*/ 0 w 1512222"/>
              <a:gd name="connsiteY0" fmla="*/ 0 h 1442385"/>
              <a:gd name="connsiteX1" fmla="*/ 1512222 w 1512222"/>
              <a:gd name="connsiteY1" fmla="*/ 0 h 1442385"/>
              <a:gd name="connsiteX2" fmla="*/ 1512222 w 1512222"/>
              <a:gd name="connsiteY2" fmla="*/ 1442385 h 1442385"/>
              <a:gd name="connsiteX3" fmla="*/ 0 w 1512222"/>
              <a:gd name="connsiteY3" fmla="*/ 1442385 h 14423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12222" h="1442385">
                <a:moveTo>
                  <a:pt x="0" y="0"/>
                </a:moveTo>
                <a:lnTo>
                  <a:pt x="1512222" y="0"/>
                </a:lnTo>
                <a:lnTo>
                  <a:pt x="1512222" y="1442385"/>
                </a:lnTo>
                <a:lnTo>
                  <a:pt x="0" y="1442385"/>
                </a:lnTo>
                <a:close/>
              </a:path>
            </a:pathLst>
          </a:custGeom>
          <a:blipFill dpi="0" rotWithShape="1">
            <a:blip r:embed="rId2"/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 anchorCtr="1">
            <a:noAutofit/>
          </a:bodyPr>
          <a:lstStyle>
            <a:lvl1pPr>
              <a:defRPr lang="en-ID" sz="600">
                <a:solidFill>
                  <a:schemeClr val="lt1">
                    <a:alpha val="0"/>
                  </a:schemeClr>
                </a:solidFill>
              </a:defRPr>
            </a:lvl1pPr>
          </a:lstStyle>
          <a:p>
            <a:pPr marL="0" lvl="0" algn="ctr" defTabSz="457074"/>
            <a:endParaRPr lang="en-ID"/>
          </a:p>
        </p:txBody>
      </p:sp>
      <p:sp>
        <p:nvSpPr>
          <p:cNvPr id="8" name="PpHolder24">
            <a:extLst>
              <a:ext uri="{FF2B5EF4-FFF2-40B4-BE49-F238E27FC236}">
                <a16:creationId xmlns:a16="http://schemas.microsoft.com/office/drawing/2014/main" id="{5F5A454A-73D2-476A-8004-FBA5AF58071C}"/>
              </a:ext>
            </a:extLst>
          </p:cNvPr>
          <p:cNvSpPr>
            <a:spLocks noGrp="1"/>
          </p:cNvSpPr>
          <p:nvPr userDrawn="1">
            <p:ph type="pic" sz="quarter" idx="10"/>
          </p:nvPr>
        </p:nvSpPr>
        <p:spPr>
          <a:xfrm>
            <a:off x="3864767" y="1672577"/>
            <a:ext cx="1512027" cy="1442385"/>
          </a:xfrm>
          <a:custGeom>
            <a:avLst/>
            <a:gdLst>
              <a:gd name="connsiteX0" fmla="*/ 0 w 1512224"/>
              <a:gd name="connsiteY0" fmla="*/ 0 h 1442385"/>
              <a:gd name="connsiteX1" fmla="*/ 1512224 w 1512224"/>
              <a:gd name="connsiteY1" fmla="*/ 0 h 1442385"/>
              <a:gd name="connsiteX2" fmla="*/ 1512224 w 1512224"/>
              <a:gd name="connsiteY2" fmla="*/ 1442385 h 1442385"/>
              <a:gd name="connsiteX3" fmla="*/ 0 w 1512224"/>
              <a:gd name="connsiteY3" fmla="*/ 1442385 h 14423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12224" h="1442385">
                <a:moveTo>
                  <a:pt x="0" y="0"/>
                </a:moveTo>
                <a:lnTo>
                  <a:pt x="1512224" y="0"/>
                </a:lnTo>
                <a:lnTo>
                  <a:pt x="1512224" y="1442385"/>
                </a:lnTo>
                <a:lnTo>
                  <a:pt x="0" y="1442385"/>
                </a:lnTo>
                <a:close/>
              </a:path>
            </a:pathLst>
          </a:custGeom>
          <a:blipFill dpi="0" rotWithShape="1">
            <a:blip r:embed="rId2"/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 anchorCtr="1">
            <a:noAutofit/>
          </a:bodyPr>
          <a:lstStyle>
            <a:lvl1pPr>
              <a:defRPr lang="en-ID" sz="600">
                <a:solidFill>
                  <a:schemeClr val="lt1">
                    <a:alpha val="0"/>
                  </a:schemeClr>
                </a:solidFill>
              </a:defRPr>
            </a:lvl1pPr>
          </a:lstStyle>
          <a:p>
            <a:pPr marL="0" lvl="0" algn="ctr" defTabSz="457074"/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55875020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Add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pHolder1">
            <a:extLst>
              <a:ext uri="{FF2B5EF4-FFF2-40B4-BE49-F238E27FC236}">
                <a16:creationId xmlns:a16="http://schemas.microsoft.com/office/drawing/2014/main" id="{74ED0BBF-0E8C-44D4-921F-066BA5C9B17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4369820" cy="6858000"/>
          </a:xfrm>
          <a:custGeom>
            <a:avLst/>
            <a:gdLst>
              <a:gd name="connsiteX0" fmla="*/ 0 w 4370389"/>
              <a:gd name="connsiteY0" fmla="*/ 0 h 6858000"/>
              <a:gd name="connsiteX1" fmla="*/ 4370389 w 4370389"/>
              <a:gd name="connsiteY1" fmla="*/ 0 h 6858000"/>
              <a:gd name="connsiteX2" fmla="*/ 4370389 w 4370389"/>
              <a:gd name="connsiteY2" fmla="*/ 6858000 h 6858000"/>
              <a:gd name="connsiteX3" fmla="*/ 0 w 437038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70389" h="6858000">
                <a:moveTo>
                  <a:pt x="0" y="0"/>
                </a:moveTo>
                <a:lnTo>
                  <a:pt x="4370389" y="0"/>
                </a:lnTo>
                <a:lnTo>
                  <a:pt x="4370389" y="6858000"/>
                </a:lnTo>
                <a:lnTo>
                  <a:pt x="0" y="6858000"/>
                </a:lnTo>
                <a:close/>
              </a:path>
            </a:pathLst>
          </a:custGeom>
          <a:blipFill dpi="0" rotWithShape="1">
            <a:blip r:embed="rId2"/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>
            <a:lvl1pPr>
              <a:defRPr lang="en-ID" sz="600"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pPr marL="0" lvl="0" algn="ctr" defTabSz="457074"/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74989055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Data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/>
          <p:cNvCxnSpPr/>
          <p:nvPr userDrawn="1"/>
        </p:nvCxnSpPr>
        <p:spPr>
          <a:xfrm>
            <a:off x="356461" y="432879"/>
            <a:ext cx="5878547" cy="0"/>
          </a:xfrm>
          <a:prstGeom prst="line">
            <a:avLst/>
          </a:prstGeom>
          <a:ln w="666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6563333" y="0"/>
            <a:ext cx="5628667" cy="6858000"/>
          </a:xfrm>
          <a:prstGeom prst="rect">
            <a:avLst/>
          </a:prstGeom>
          <a:solidFill>
            <a:srgbClr val="F8F8F8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4180" tIns="34180" rIns="34180" bIns="34180" rtlCol="0" anchor="ctr"/>
          <a:lstStyle/>
          <a:p>
            <a:pPr algn="ctr"/>
            <a:endParaRPr lang="en-US" sz="1899">
              <a:solidFill>
                <a:schemeClr val="tx1"/>
              </a:solidFill>
            </a:endParaRPr>
          </a:p>
        </p:txBody>
      </p:sp>
      <p:sp>
        <p:nvSpPr>
          <p:cNvPr id="20" name="SlideNumber"/>
          <p:cNvSpPr/>
          <p:nvPr/>
        </p:nvSpPr>
        <p:spPr>
          <a:xfrm>
            <a:off x="5728232" y="6363470"/>
            <a:ext cx="467314" cy="148430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0"/>
          <a:lstStyle/>
          <a:p>
            <a:pPr algn="r"/>
            <a:fld id="{BB69BBE8-4DB2-4642-B003-B220ACD5A2FD}" type="slidenum">
              <a:rPr lang="en-US" sz="1139" b="0" baseline="0" smtClean="0">
                <a:solidFill>
                  <a:srgbClr val="080808"/>
                </a:solidFill>
                <a:latin typeface="+mj-lt"/>
              </a:rPr>
              <a:pPr algn="r"/>
              <a:t>‹#›</a:t>
            </a:fld>
            <a:endParaRPr lang="fr-FR" sz="1139" b="0">
              <a:solidFill>
                <a:srgbClr val="080808"/>
              </a:solidFill>
              <a:latin typeface="+mj-lt"/>
            </a:endParaRPr>
          </a:p>
        </p:txBody>
      </p:sp>
      <p:cxnSp>
        <p:nvCxnSpPr>
          <p:cNvPr id="23" name="Straight Connector 22"/>
          <p:cNvCxnSpPr/>
          <p:nvPr/>
        </p:nvCxnSpPr>
        <p:spPr>
          <a:xfrm>
            <a:off x="372974" y="6252279"/>
            <a:ext cx="5822572" cy="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974" y="6363469"/>
            <a:ext cx="1264628" cy="217044"/>
          </a:xfrm>
          <a:prstGeom prst="rect">
            <a:avLst/>
          </a:prstGeom>
        </p:spPr>
      </p:pic>
      <p:sp>
        <p:nvSpPr>
          <p:cNvPr id="9" name="Slide title"/>
          <p:cNvSpPr>
            <a:spLocks noGrp="1" noChangeArrowheads="1"/>
          </p:cNvSpPr>
          <p:nvPr>
            <p:ph type="title"/>
          </p:nvPr>
        </p:nvSpPr>
        <p:spPr bwMode="gray">
          <a:xfrm>
            <a:off x="353243" y="538394"/>
            <a:ext cx="5862034" cy="41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7200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1"/>
              <a:t>Click to edit Master title style</a:t>
            </a:r>
            <a:endParaRPr lang="en-CA" noProof="1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18648BCE-354B-2149-A00E-19E3FFEB1C8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53244" y="1362840"/>
            <a:ext cx="5842303" cy="4602866"/>
          </a:xfrm>
        </p:spPr>
        <p:txBody>
          <a:bodyPr/>
          <a:lstStyle>
            <a:lvl1pPr>
              <a:buClr>
                <a:schemeClr val="accent3"/>
              </a:buClr>
              <a:buSzPct val="100000"/>
              <a:defRPr/>
            </a:lvl1pPr>
            <a:lvl2pPr>
              <a:buClr>
                <a:schemeClr val="accent3"/>
              </a:buClr>
              <a:defRPr/>
            </a:lvl2pPr>
            <a:lvl3pPr marL="999256" indent="-272799">
              <a:buClr>
                <a:schemeClr val="accent3"/>
              </a:buClr>
              <a:buFont typeface="Wingdings" pitchFamily="2" charset="2"/>
              <a:buChar char="§"/>
              <a:defRPr/>
            </a:lvl3pPr>
            <a:lvl4pPr>
              <a:buClr>
                <a:schemeClr val="accent3"/>
              </a:buClr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9484771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 userDrawn="1"/>
        </p:nvSpPr>
        <p:spPr>
          <a:xfrm>
            <a:off x="1790485" y="589036"/>
            <a:ext cx="10401515" cy="6268965"/>
          </a:xfrm>
          <a:prstGeom prst="rect">
            <a:avLst/>
          </a:prstGeom>
          <a:solidFill>
            <a:schemeClr val="tx2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4180" tIns="34180" rIns="34180" bIns="34180" rtlCol="0" anchor="ctr">
            <a:normAutofit/>
          </a:bodyPr>
          <a:lstStyle/>
          <a:p>
            <a:pPr algn="ctr"/>
            <a:endParaRPr lang="en-US" sz="1899" b="1">
              <a:solidFill>
                <a:schemeClr val="tx2"/>
              </a:solidFill>
              <a:latin typeface="+mj-lt"/>
            </a:endParaRPr>
          </a:p>
        </p:txBody>
      </p:sp>
      <p:sp>
        <p:nvSpPr>
          <p:cNvPr id="3" name="Title 1"/>
          <p:cNvSpPr>
            <a:spLocks noGrp="1"/>
          </p:cNvSpPr>
          <p:nvPr>
            <p:ph type="ctrTitle" hasCustomPrompt="1"/>
          </p:nvPr>
        </p:nvSpPr>
        <p:spPr>
          <a:xfrm>
            <a:off x="2353330" y="877834"/>
            <a:ext cx="8241507" cy="1562892"/>
          </a:xfrm>
          <a:prstGeom prst="rect">
            <a:avLst/>
          </a:prstGeom>
        </p:spPr>
        <p:txBody>
          <a:bodyPr lIns="0" tIns="45720" rIns="0" bIns="45720" anchor="t" anchorCtr="0">
            <a:noAutofit/>
          </a:bodyPr>
          <a:lstStyle>
            <a:lvl1pPr algn="l">
              <a:defRPr sz="5127" b="1" baseline="0"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add Section title</a:t>
            </a:r>
          </a:p>
        </p:txBody>
      </p:sp>
      <p:sp>
        <p:nvSpPr>
          <p:cNvPr id="4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353330" y="5785200"/>
            <a:ext cx="6448450" cy="668799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 algn="l">
              <a:buNone/>
              <a:defRPr sz="2658" b="0">
                <a:solidFill>
                  <a:schemeClr val="accent3"/>
                </a:solidFill>
                <a:latin typeface="+mn-lt"/>
              </a:defRPr>
            </a:lvl1pPr>
            <a:lvl2pPr marL="465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31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975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633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291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950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608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7267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add subtitle</a:t>
            </a:r>
          </a:p>
        </p:txBody>
      </p:sp>
      <p:sp>
        <p:nvSpPr>
          <p:cNvPr id="5" name="Text Placeholder 35"/>
          <p:cNvSpPr>
            <a:spLocks noGrp="1"/>
          </p:cNvSpPr>
          <p:nvPr>
            <p:ph type="body" sz="quarter" idx="11" hasCustomPrompt="1"/>
          </p:nvPr>
        </p:nvSpPr>
        <p:spPr>
          <a:xfrm>
            <a:off x="10215964" y="6152322"/>
            <a:ext cx="1452402" cy="301677"/>
          </a:xfrm>
        </p:spPr>
        <p:txBody>
          <a:bodyPr lIns="0" tIns="0" rIns="0" bIns="0" anchor="b">
            <a:noAutofit/>
          </a:bodyPr>
          <a:lstStyle>
            <a:lvl1pPr marL="0" indent="0" algn="r">
              <a:buNone/>
              <a:defRPr sz="1329">
                <a:solidFill>
                  <a:schemeClr val="accent3"/>
                </a:solidFill>
                <a:latin typeface="+mj-lt"/>
              </a:defRPr>
            </a:lvl1pPr>
            <a:lvl2pPr marL="432558" indent="0">
              <a:buNone/>
              <a:defRPr/>
            </a:lvl2pPr>
            <a:lvl3pPr marL="726457" indent="0">
              <a:buNone/>
              <a:defRPr/>
            </a:lvl3pPr>
            <a:lvl4pPr marL="1180659" indent="0">
              <a:buNone/>
              <a:defRPr/>
            </a:lvl4pPr>
            <a:lvl5pPr marL="1863357" indent="0">
              <a:buNone/>
              <a:defRPr/>
            </a:lvl5pPr>
          </a:lstStyle>
          <a:p>
            <a:pPr lvl="0"/>
            <a:r>
              <a:rPr lang="en-US"/>
              <a:t>Insert Date Here</a:t>
            </a:r>
          </a:p>
        </p:txBody>
      </p:sp>
      <p:sp>
        <p:nvSpPr>
          <p:cNvPr id="17" name="Text Placeholder 35"/>
          <p:cNvSpPr>
            <a:spLocks noGrp="1"/>
          </p:cNvSpPr>
          <p:nvPr>
            <p:ph type="body" sz="quarter" idx="12" hasCustomPrompt="1"/>
          </p:nvPr>
        </p:nvSpPr>
        <p:spPr>
          <a:xfrm>
            <a:off x="242356" y="6152322"/>
            <a:ext cx="1452402" cy="301677"/>
          </a:xfrm>
        </p:spPr>
        <p:txBody>
          <a:bodyPr lIns="0" tIns="0" rIns="0" bIns="0" anchor="b">
            <a:noAutofit/>
          </a:bodyPr>
          <a:lstStyle>
            <a:lvl1pPr marL="0" indent="0" algn="l">
              <a:buNone/>
              <a:defRPr sz="1329">
                <a:solidFill>
                  <a:schemeClr val="tx2"/>
                </a:solidFill>
                <a:latin typeface="+mj-lt"/>
              </a:defRPr>
            </a:lvl1pPr>
            <a:lvl2pPr marL="432558" indent="0">
              <a:buNone/>
              <a:defRPr/>
            </a:lvl2pPr>
            <a:lvl3pPr marL="726457" indent="0">
              <a:buNone/>
              <a:defRPr/>
            </a:lvl3pPr>
            <a:lvl4pPr marL="1180659" indent="0">
              <a:buNone/>
              <a:defRPr/>
            </a:lvl4pPr>
            <a:lvl5pPr marL="1863357" indent="0">
              <a:buNone/>
              <a:defRPr/>
            </a:lvl5pPr>
          </a:lstStyle>
          <a:p>
            <a:pPr lvl="0"/>
            <a:r>
              <a:rPr lang="en-US"/>
              <a:t>Add presenter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90485" cy="589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7758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Highlight Area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" y="0"/>
            <a:ext cx="4547125" cy="6858000"/>
          </a:xfrm>
          <a:prstGeom prst="rect">
            <a:avLst/>
          </a:prstGeom>
          <a:solidFill>
            <a:schemeClr val="accent3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4180" tIns="34180" rIns="34180" bIns="34180" rtlCol="0" anchor="ctr"/>
          <a:lstStyle/>
          <a:p>
            <a:pPr algn="ctr"/>
            <a:endParaRPr lang="en-US" sz="1899">
              <a:solidFill>
                <a:schemeClr val="tx1"/>
              </a:solidFill>
            </a:endParaRPr>
          </a:p>
        </p:txBody>
      </p:sp>
      <p:sp>
        <p:nvSpPr>
          <p:cNvPr id="20" name="SlideNumber"/>
          <p:cNvSpPr/>
          <p:nvPr/>
        </p:nvSpPr>
        <p:spPr>
          <a:xfrm>
            <a:off x="11368227" y="6363471"/>
            <a:ext cx="467314" cy="148430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0"/>
          <a:lstStyle/>
          <a:p>
            <a:pPr algn="r"/>
            <a:fld id="{BB69BBE8-4DB2-4642-B003-B220ACD5A2FD}" type="slidenum">
              <a:rPr lang="en-US" sz="1139" b="0" baseline="0" smtClean="0">
                <a:solidFill>
                  <a:srgbClr val="080808"/>
                </a:solidFill>
                <a:latin typeface="+mj-lt"/>
              </a:rPr>
              <a:pPr algn="r"/>
              <a:t>‹#›</a:t>
            </a:fld>
            <a:endParaRPr lang="fr-FR" sz="1139" b="0">
              <a:solidFill>
                <a:srgbClr val="080808"/>
              </a:solidFill>
              <a:latin typeface="+mj-lt"/>
            </a:endParaRPr>
          </a:p>
        </p:txBody>
      </p:sp>
      <p:cxnSp>
        <p:nvCxnSpPr>
          <p:cNvPr id="23" name="Straight Connector 22"/>
          <p:cNvCxnSpPr/>
          <p:nvPr/>
        </p:nvCxnSpPr>
        <p:spPr>
          <a:xfrm>
            <a:off x="4920099" y="6252279"/>
            <a:ext cx="6915440" cy="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0099" y="6363469"/>
            <a:ext cx="1264628" cy="217044"/>
          </a:xfrm>
          <a:prstGeom prst="rect">
            <a:avLst/>
          </a:prstGeom>
        </p:spPr>
      </p:pic>
      <p:sp>
        <p:nvSpPr>
          <p:cNvPr id="9" name="Slide title"/>
          <p:cNvSpPr>
            <a:spLocks noGrp="1" noChangeArrowheads="1"/>
          </p:cNvSpPr>
          <p:nvPr>
            <p:ph type="title"/>
          </p:nvPr>
        </p:nvSpPr>
        <p:spPr bwMode="gray">
          <a:xfrm>
            <a:off x="4920100" y="538395"/>
            <a:ext cx="6722515" cy="41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7200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1"/>
              <a:t>Click to edit Master title style</a:t>
            </a:r>
            <a:endParaRPr lang="en-CA" noProof="1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920099" y="432881"/>
            <a:ext cx="6915440" cy="7441"/>
          </a:xfrm>
          <a:prstGeom prst="line">
            <a:avLst/>
          </a:prstGeom>
          <a:ln w="666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48601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44264D-6DD8-0D42-9FF3-0E0786D9BE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55468" y="1122363"/>
            <a:ext cx="7398963" cy="2387600"/>
          </a:xfrm>
        </p:spPr>
        <p:txBody>
          <a:bodyPr anchor="b"/>
          <a:lstStyle>
            <a:lvl1pPr algn="l">
              <a:defRPr sz="6000">
                <a:solidFill>
                  <a:srgbClr val="322D3A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E2C7199-7AD7-9149-8486-6DE2A72BBE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55467" y="3602038"/>
            <a:ext cx="7398963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rgbClr val="D1322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1525029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Data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/>
          <p:cNvCxnSpPr/>
          <p:nvPr userDrawn="1"/>
        </p:nvCxnSpPr>
        <p:spPr>
          <a:xfrm>
            <a:off x="356461" y="432879"/>
            <a:ext cx="5878547" cy="0"/>
          </a:xfrm>
          <a:prstGeom prst="line">
            <a:avLst/>
          </a:prstGeom>
          <a:ln w="666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6563333" y="0"/>
            <a:ext cx="5628667" cy="6858000"/>
          </a:xfrm>
          <a:prstGeom prst="rect">
            <a:avLst/>
          </a:prstGeom>
          <a:solidFill>
            <a:srgbClr val="F8F8F8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4180" tIns="34180" rIns="34180" bIns="34180" rtlCol="0" anchor="ctr"/>
          <a:lstStyle/>
          <a:p>
            <a:pPr algn="ctr"/>
            <a:endParaRPr lang="en-US" sz="1899">
              <a:solidFill>
                <a:schemeClr val="tx1"/>
              </a:solidFill>
            </a:endParaRPr>
          </a:p>
        </p:txBody>
      </p:sp>
      <p:sp>
        <p:nvSpPr>
          <p:cNvPr id="20" name="SlideNumber"/>
          <p:cNvSpPr/>
          <p:nvPr/>
        </p:nvSpPr>
        <p:spPr>
          <a:xfrm>
            <a:off x="5728232" y="6363470"/>
            <a:ext cx="467314" cy="148430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0"/>
          <a:lstStyle/>
          <a:p>
            <a:pPr algn="r"/>
            <a:fld id="{BB69BBE8-4DB2-4642-B003-B220ACD5A2FD}" type="slidenum">
              <a:rPr lang="en-US" sz="1139" b="0" baseline="0" smtClean="0">
                <a:solidFill>
                  <a:srgbClr val="080808"/>
                </a:solidFill>
                <a:latin typeface="+mj-lt"/>
              </a:rPr>
              <a:pPr algn="r"/>
              <a:t>‹#›</a:t>
            </a:fld>
            <a:endParaRPr lang="fr-FR" sz="1139" b="0">
              <a:solidFill>
                <a:srgbClr val="080808"/>
              </a:solidFill>
              <a:latin typeface="+mj-lt"/>
            </a:endParaRPr>
          </a:p>
        </p:txBody>
      </p:sp>
      <p:cxnSp>
        <p:nvCxnSpPr>
          <p:cNvPr id="23" name="Straight Connector 22"/>
          <p:cNvCxnSpPr/>
          <p:nvPr/>
        </p:nvCxnSpPr>
        <p:spPr>
          <a:xfrm>
            <a:off x="372974" y="6252279"/>
            <a:ext cx="5822572" cy="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974" y="6363469"/>
            <a:ext cx="1264628" cy="217044"/>
          </a:xfrm>
          <a:prstGeom prst="rect">
            <a:avLst/>
          </a:prstGeom>
        </p:spPr>
      </p:pic>
      <p:sp>
        <p:nvSpPr>
          <p:cNvPr id="9" name="Slide title"/>
          <p:cNvSpPr>
            <a:spLocks noGrp="1" noChangeArrowheads="1"/>
          </p:cNvSpPr>
          <p:nvPr>
            <p:ph type="title"/>
          </p:nvPr>
        </p:nvSpPr>
        <p:spPr bwMode="gray">
          <a:xfrm>
            <a:off x="353243" y="538394"/>
            <a:ext cx="5862034" cy="41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7200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1"/>
              <a:t>Click to edit Master title style</a:t>
            </a:r>
            <a:endParaRPr lang="en-CA" noProof="1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18648BCE-354B-2149-A00E-19E3FFEB1C8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53244" y="1362840"/>
            <a:ext cx="5842303" cy="4602866"/>
          </a:xfrm>
        </p:spPr>
        <p:txBody>
          <a:bodyPr/>
          <a:lstStyle>
            <a:lvl1pPr>
              <a:buClr>
                <a:schemeClr val="accent3"/>
              </a:buClr>
              <a:buSzPct val="100000"/>
              <a:defRPr/>
            </a:lvl1pPr>
            <a:lvl2pPr>
              <a:buClr>
                <a:schemeClr val="accent3"/>
              </a:buClr>
              <a:defRPr/>
            </a:lvl2pPr>
            <a:lvl3pPr marL="999256" indent="-272799">
              <a:buClr>
                <a:schemeClr val="accent3"/>
              </a:buClr>
              <a:buFont typeface="Wingdings" pitchFamily="2" charset="2"/>
              <a:buChar char="§"/>
              <a:defRPr/>
            </a:lvl3pPr>
            <a:lvl4pPr>
              <a:buClr>
                <a:schemeClr val="accent3"/>
              </a:buClr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404668704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Slide — 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73478" y="555811"/>
            <a:ext cx="6960030" cy="5372292"/>
          </a:xfrm>
          <a:prstGeom prst="rect">
            <a:avLst/>
          </a:prstGeom>
        </p:spPr>
        <p:txBody>
          <a:bodyPr lIns="0" tIns="228600" rIns="0" bIns="0"/>
          <a:lstStyle>
            <a:lvl1pPr marL="285698" indent="-285698">
              <a:buClr>
                <a:schemeClr val="accent2"/>
              </a:buClr>
              <a:buFont typeface="Arial" charset="0"/>
              <a:buChar char="•"/>
              <a:defRPr sz="1600" b="0" i="0">
                <a:latin typeface="Arial" charset="0"/>
                <a:ea typeface="Arial" charset="0"/>
                <a:cs typeface="Arial" charset="0"/>
              </a:defRPr>
            </a:lvl1pPr>
            <a:lvl2pPr>
              <a:buClr>
                <a:schemeClr val="accent2"/>
              </a:buClr>
              <a:defRPr sz="1600" b="0" i="0">
                <a:latin typeface="Arial" charset="0"/>
                <a:ea typeface="Arial" charset="0"/>
                <a:cs typeface="Arial" charset="0"/>
              </a:defRPr>
            </a:lvl2pPr>
            <a:lvl3pPr>
              <a:buClr>
                <a:schemeClr val="accent2"/>
              </a:buClr>
              <a:defRPr sz="1600" b="0" i="0">
                <a:latin typeface="Arial" charset="0"/>
                <a:ea typeface="Arial" charset="0"/>
                <a:cs typeface="Arial" charset="0"/>
              </a:defRPr>
            </a:lvl3pPr>
            <a:lvl4pPr>
              <a:buClr>
                <a:schemeClr val="accent2"/>
              </a:buClr>
              <a:defRPr sz="1600" b="0" i="0">
                <a:latin typeface="Arial" charset="0"/>
                <a:ea typeface="Arial" charset="0"/>
                <a:cs typeface="Arial" charset="0"/>
              </a:defRPr>
            </a:lvl4pPr>
            <a:lvl5pPr>
              <a:buClr>
                <a:schemeClr val="accent2"/>
              </a:buClr>
              <a:defRPr sz="1600" b="0" i="0"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90308" y="6193620"/>
            <a:ext cx="2743200" cy="365125"/>
          </a:xfrm>
          <a:prstGeom prst="rect">
            <a:avLst/>
          </a:prstGeom>
        </p:spPr>
        <p:txBody>
          <a:bodyPr/>
          <a:lstStyle/>
          <a:p>
            <a:fld id="{017ED8CA-143E-8B40-B3C8-0174DDF149EE}" type="slidenum">
              <a:rPr lang="en-US" smtClean="0">
                <a:solidFill>
                  <a:srgbClr val="1E1E1E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1E1E1E">
                  <a:tint val="75000"/>
                </a:srgbClr>
              </a:solidFill>
            </a:endParaRP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3" hasCustomPrompt="1"/>
          </p:nvPr>
        </p:nvSpPr>
        <p:spPr>
          <a:xfrm>
            <a:off x="466727" y="1446928"/>
            <a:ext cx="3741738" cy="969496"/>
          </a:xfrm>
          <a:prstGeom prst="rect">
            <a:avLst/>
          </a:prstGeom>
        </p:spPr>
        <p:txBody>
          <a:bodyPr lIns="0" tIns="228600" rIns="0" bIns="0">
            <a:spAutoFit/>
          </a:bodyPr>
          <a:lstStyle>
            <a:lvl1pPr marL="0" indent="0">
              <a:buNone/>
              <a:defRPr sz="1600" b="1" i="0">
                <a:solidFill>
                  <a:schemeClr val="accent1"/>
                </a:solidFill>
                <a:latin typeface="Verdana Bold" charset="0"/>
                <a:ea typeface="Verdana Bold" charset="0"/>
                <a:cs typeface="Verdana Bold" charset="0"/>
              </a:defRPr>
            </a:lvl1pPr>
          </a:lstStyle>
          <a:p>
            <a:pPr lvl="0"/>
            <a:r>
              <a:rPr lang="en-US"/>
              <a:t>Subtitle goes here — align top of subtitle box with bottom of title box.</a:t>
            </a:r>
          </a:p>
        </p:txBody>
      </p:sp>
      <p:sp>
        <p:nvSpPr>
          <p:cNvPr id="9" name="Title 7"/>
          <p:cNvSpPr>
            <a:spLocks noGrp="1"/>
          </p:cNvSpPr>
          <p:nvPr>
            <p:ph type="title" hasCustomPrompt="1"/>
          </p:nvPr>
        </p:nvSpPr>
        <p:spPr>
          <a:xfrm>
            <a:off x="466726" y="555811"/>
            <a:ext cx="3741737" cy="1054909"/>
          </a:xfrm>
          <a:prstGeom prst="rect">
            <a:avLst/>
          </a:prstGeom>
        </p:spPr>
        <p:txBody>
          <a:bodyPr wrap="square" lIns="0" tIns="137160" rIns="0" bIns="0" anchor="t" anchorCtr="0">
            <a:spAutoFit/>
          </a:bodyPr>
          <a:lstStyle>
            <a:lvl1pPr>
              <a:defRPr sz="3000" b="0" i="0">
                <a:solidFill>
                  <a:schemeClr val="tx1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r>
              <a:rPr lang="en-US"/>
              <a:t>Title of slide</a:t>
            </a:r>
            <a:br>
              <a:rPr lang="en-US"/>
            </a:br>
            <a:r>
              <a:rPr lang="en-US"/>
              <a:t>goes here.</a:t>
            </a:r>
          </a:p>
        </p:txBody>
      </p:sp>
    </p:spTree>
    <p:extLst>
      <p:ext uri="{BB962C8B-B14F-4D97-AF65-F5344CB8AC3E}">
        <p14:creationId xmlns:p14="http://schemas.microsoft.com/office/powerpoint/2010/main" val="3468731919"/>
      </p:ext>
    </p:extLst>
  </p:cSld>
  <p:clrMapOvr>
    <a:masterClrMapping/>
  </p:clrMapOvr>
  <p:transition spd="slow">
    <p:push dir="u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title"/>
          <p:cNvSpPr>
            <a:spLocks noGrp="1" noChangeArrowheads="1"/>
          </p:cNvSpPr>
          <p:nvPr>
            <p:ph type="title"/>
          </p:nvPr>
        </p:nvSpPr>
        <p:spPr bwMode="gray">
          <a:xfrm>
            <a:off x="356462" y="538395"/>
            <a:ext cx="11286153" cy="41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7200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1"/>
              <a:t>Click to edit Master title style</a:t>
            </a:r>
            <a:endParaRPr lang="en-CA" noProof="1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B8BE5AA-3211-42BB-85D1-8231E98B60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57216" y="1085222"/>
            <a:ext cx="11215313" cy="5105066"/>
          </a:xfrm>
        </p:spPr>
        <p:txBody>
          <a:bodyPr/>
          <a:lstStyle>
            <a:lvl1pPr>
              <a:buClr>
                <a:schemeClr val="accent3"/>
              </a:buClr>
              <a:buSzPct val="100000"/>
              <a:defRPr>
                <a:latin typeface="+mj-lt"/>
              </a:defRPr>
            </a:lvl1pPr>
            <a:lvl2pPr marL="652546" indent="-224548">
              <a:buClr>
                <a:schemeClr val="accent3"/>
              </a:buClr>
              <a:buSzPct val="100000"/>
              <a:buFont typeface="Courier New" panose="02070309020205020404" pitchFamily="49" charset="0"/>
              <a:buChar char="o"/>
              <a:defRPr>
                <a:latin typeface="+mj-lt"/>
              </a:defRPr>
            </a:lvl2pPr>
            <a:lvl3pPr marL="999164" indent="-272774">
              <a:buClr>
                <a:schemeClr val="accent3"/>
              </a:buClr>
              <a:buSzPct val="100000"/>
              <a:buFont typeface="Lucida Sans Unicode" panose="020B0602030504020204" pitchFamily="34" charset="0"/>
              <a:buChar char="-"/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34865876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5_Title and Data Ar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460" y="6363469"/>
            <a:ext cx="1264628" cy="217044"/>
          </a:xfrm>
          <a:prstGeom prst="rect">
            <a:avLst/>
          </a:prstGeom>
        </p:spPr>
      </p:pic>
      <p:sp>
        <p:nvSpPr>
          <p:cNvPr id="37" name="SlideNumber"/>
          <p:cNvSpPr/>
          <p:nvPr/>
        </p:nvSpPr>
        <p:spPr>
          <a:xfrm>
            <a:off x="11368226" y="6363470"/>
            <a:ext cx="467314" cy="148430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0"/>
          <a:lstStyle/>
          <a:p>
            <a:pPr algn="r"/>
            <a:fld id="{BB69BBE8-4DB2-4642-B003-B220ACD5A2FD}" type="slidenum">
              <a:rPr lang="en-US" sz="1139" b="0" baseline="0" smtClean="0">
                <a:solidFill>
                  <a:srgbClr val="080808"/>
                </a:solidFill>
                <a:latin typeface="+mj-lt"/>
              </a:rPr>
              <a:pPr algn="r"/>
              <a:t>‹#›</a:t>
            </a:fld>
            <a:endParaRPr lang="fr-FR" sz="1139" b="0">
              <a:solidFill>
                <a:srgbClr val="080808"/>
              </a:solidFill>
              <a:latin typeface="+mj-lt"/>
            </a:endParaRPr>
          </a:p>
        </p:txBody>
      </p:sp>
      <p:cxnSp>
        <p:nvCxnSpPr>
          <p:cNvPr id="40" name="Straight Connector 39"/>
          <p:cNvCxnSpPr/>
          <p:nvPr/>
        </p:nvCxnSpPr>
        <p:spPr>
          <a:xfrm>
            <a:off x="372975" y="6252279"/>
            <a:ext cx="11462565" cy="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title"/>
          <p:cNvSpPr>
            <a:spLocks noGrp="1" noChangeArrowheads="1"/>
          </p:cNvSpPr>
          <p:nvPr>
            <p:ph type="title"/>
          </p:nvPr>
        </p:nvSpPr>
        <p:spPr bwMode="gray">
          <a:xfrm>
            <a:off x="356461" y="538394"/>
            <a:ext cx="11286153" cy="41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7200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1"/>
              <a:t>Click to edit Master title style</a:t>
            </a:r>
            <a:endParaRPr lang="en-CA" noProof="1"/>
          </a:p>
        </p:txBody>
      </p:sp>
      <p:cxnSp>
        <p:nvCxnSpPr>
          <p:cNvPr id="10" name="Straight Connector 9"/>
          <p:cNvCxnSpPr/>
          <p:nvPr/>
        </p:nvCxnSpPr>
        <p:spPr>
          <a:xfrm>
            <a:off x="356461" y="432879"/>
            <a:ext cx="11479079" cy="0"/>
          </a:xfrm>
          <a:prstGeom prst="line">
            <a:avLst/>
          </a:prstGeom>
          <a:ln w="666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302736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11296610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algn="r"/>
            <a:fld id="{00000000-1234-1234-1234-123412341234}" type="slidenum">
              <a:rPr lang="en" smtClean="0"/>
              <a:pPr algn="r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2772894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title"/>
          <p:cNvSpPr>
            <a:spLocks noGrp="1" noChangeArrowheads="1"/>
          </p:cNvSpPr>
          <p:nvPr>
            <p:ph type="title"/>
          </p:nvPr>
        </p:nvSpPr>
        <p:spPr bwMode="gray">
          <a:xfrm>
            <a:off x="356461" y="538394"/>
            <a:ext cx="11286153" cy="41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7200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1"/>
              <a:t>Click to edit Master title style</a:t>
            </a:r>
            <a:endParaRPr lang="en-CA" noProof="1"/>
          </a:p>
        </p:txBody>
      </p:sp>
    </p:spTree>
    <p:extLst>
      <p:ext uri="{BB962C8B-B14F-4D97-AF65-F5344CB8AC3E}">
        <p14:creationId xmlns:p14="http://schemas.microsoft.com/office/powerpoint/2010/main" val="360085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Data Ar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460" y="6363469"/>
            <a:ext cx="1264628" cy="217044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72975" y="605719"/>
            <a:ext cx="11479080" cy="4001791"/>
          </a:xfrm>
          <a:prstGeom prst="rect">
            <a:avLst/>
          </a:prstGeom>
          <a:solidFill>
            <a:srgbClr val="F8F8F8"/>
          </a:solidFill>
          <a:ln w="571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709"/>
          </a:p>
        </p:txBody>
      </p:sp>
      <p:sp>
        <p:nvSpPr>
          <p:cNvPr id="37" name="SlideNumber"/>
          <p:cNvSpPr/>
          <p:nvPr/>
        </p:nvSpPr>
        <p:spPr>
          <a:xfrm>
            <a:off x="11368226" y="6363470"/>
            <a:ext cx="467314" cy="148430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0"/>
          <a:lstStyle/>
          <a:p>
            <a:pPr algn="r"/>
            <a:fld id="{BB69BBE8-4DB2-4642-B003-B220ACD5A2FD}" type="slidenum">
              <a:rPr lang="en-US" sz="1139" b="0" baseline="0" smtClean="0">
                <a:solidFill>
                  <a:srgbClr val="080808"/>
                </a:solidFill>
                <a:latin typeface="+mj-lt"/>
              </a:rPr>
              <a:pPr algn="r"/>
              <a:t>‹#›</a:t>
            </a:fld>
            <a:endParaRPr lang="fr-FR" sz="1139" b="0">
              <a:solidFill>
                <a:srgbClr val="080808"/>
              </a:solidFill>
              <a:latin typeface="+mj-lt"/>
            </a:endParaRPr>
          </a:p>
        </p:txBody>
      </p:sp>
      <p:cxnSp>
        <p:nvCxnSpPr>
          <p:cNvPr id="40" name="Straight Connector 39"/>
          <p:cNvCxnSpPr/>
          <p:nvPr/>
        </p:nvCxnSpPr>
        <p:spPr>
          <a:xfrm>
            <a:off x="372975" y="6252279"/>
            <a:ext cx="11462565" cy="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 userDrawn="1"/>
        </p:nvCxnSpPr>
        <p:spPr>
          <a:xfrm>
            <a:off x="356461" y="432879"/>
            <a:ext cx="11479079" cy="0"/>
          </a:xfrm>
          <a:prstGeom prst="line">
            <a:avLst/>
          </a:prstGeom>
          <a:ln w="666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02048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with a slidebar o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lideNumber"/>
          <p:cNvSpPr/>
          <p:nvPr/>
        </p:nvSpPr>
        <p:spPr>
          <a:xfrm>
            <a:off x="11368226" y="6363470"/>
            <a:ext cx="467314" cy="148430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0"/>
          <a:lstStyle/>
          <a:p>
            <a:pPr algn="r"/>
            <a:fld id="{BB69BBE8-4DB2-4642-B003-B220ACD5A2FD}" type="slidenum">
              <a:rPr lang="en-US" sz="1139" b="0" baseline="0" smtClean="0">
                <a:solidFill>
                  <a:srgbClr val="080808"/>
                </a:solidFill>
                <a:latin typeface="+mj-lt"/>
              </a:rPr>
              <a:pPr algn="r"/>
              <a:t>‹#›</a:t>
            </a:fld>
            <a:endParaRPr lang="fr-FR" sz="1139" b="0">
              <a:solidFill>
                <a:srgbClr val="080808"/>
              </a:solidFill>
              <a:latin typeface="+mj-lt"/>
            </a:endParaRPr>
          </a:p>
        </p:txBody>
      </p:sp>
      <p:cxnSp>
        <p:nvCxnSpPr>
          <p:cNvPr id="30" name="Straight Connector 29"/>
          <p:cNvCxnSpPr/>
          <p:nvPr/>
        </p:nvCxnSpPr>
        <p:spPr>
          <a:xfrm>
            <a:off x="2117661" y="6252279"/>
            <a:ext cx="9717878" cy="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7661" y="6363469"/>
            <a:ext cx="1264628" cy="217044"/>
          </a:xfrm>
          <a:prstGeom prst="rect">
            <a:avLst/>
          </a:prstGeom>
        </p:spPr>
      </p:pic>
      <p:sp>
        <p:nvSpPr>
          <p:cNvPr id="9" name="Slide title"/>
          <p:cNvSpPr>
            <a:spLocks noGrp="1" noChangeArrowheads="1"/>
          </p:cNvSpPr>
          <p:nvPr>
            <p:ph type="title"/>
          </p:nvPr>
        </p:nvSpPr>
        <p:spPr bwMode="gray">
          <a:xfrm>
            <a:off x="2117661" y="538394"/>
            <a:ext cx="6722515" cy="41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7200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1"/>
              <a:t>Click to edit Master title style</a:t>
            </a:r>
            <a:endParaRPr lang="en-CA" noProof="1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2117661" y="440320"/>
            <a:ext cx="9717878" cy="0"/>
          </a:xfrm>
          <a:prstGeom prst="line">
            <a:avLst/>
          </a:prstGeom>
          <a:ln w="666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96638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405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ta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4547125" cy="6858000"/>
          </a:xfrm>
          <a:prstGeom prst="rect">
            <a:avLst/>
          </a:prstGeom>
          <a:solidFill>
            <a:srgbClr val="F8F8F8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4180" tIns="34180" rIns="34180" bIns="34180" rtlCol="0" anchor="ctr"/>
          <a:lstStyle/>
          <a:p>
            <a:pPr algn="ctr"/>
            <a:endParaRPr lang="en-US" sz="1899">
              <a:solidFill>
                <a:schemeClr val="tx1"/>
              </a:solidFill>
            </a:endParaRPr>
          </a:p>
        </p:txBody>
      </p:sp>
      <p:sp>
        <p:nvSpPr>
          <p:cNvPr id="27" name="SlideNumber"/>
          <p:cNvSpPr/>
          <p:nvPr/>
        </p:nvSpPr>
        <p:spPr>
          <a:xfrm>
            <a:off x="11368226" y="6363470"/>
            <a:ext cx="467314" cy="148430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0"/>
          <a:lstStyle/>
          <a:p>
            <a:pPr algn="r"/>
            <a:fld id="{BB69BBE8-4DB2-4642-B003-B220ACD5A2FD}" type="slidenum">
              <a:rPr lang="en-US" sz="1139" b="0" baseline="0" smtClean="0">
                <a:solidFill>
                  <a:srgbClr val="080808"/>
                </a:solidFill>
                <a:latin typeface="+mj-lt"/>
              </a:rPr>
              <a:pPr algn="r"/>
              <a:t>‹#›</a:t>
            </a:fld>
            <a:endParaRPr lang="fr-FR" sz="1139" b="0">
              <a:solidFill>
                <a:srgbClr val="080808"/>
              </a:solidFill>
              <a:latin typeface="+mj-lt"/>
            </a:endParaRPr>
          </a:p>
        </p:txBody>
      </p:sp>
      <p:cxnSp>
        <p:nvCxnSpPr>
          <p:cNvPr id="30" name="Straight Connector 29"/>
          <p:cNvCxnSpPr/>
          <p:nvPr/>
        </p:nvCxnSpPr>
        <p:spPr>
          <a:xfrm>
            <a:off x="4920099" y="6252279"/>
            <a:ext cx="6915440" cy="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0099" y="6363469"/>
            <a:ext cx="1264628" cy="217044"/>
          </a:xfrm>
          <a:prstGeom prst="rect">
            <a:avLst/>
          </a:prstGeom>
        </p:spPr>
      </p:pic>
      <p:sp>
        <p:nvSpPr>
          <p:cNvPr id="9" name="Slide title"/>
          <p:cNvSpPr>
            <a:spLocks noGrp="1" noChangeArrowheads="1"/>
          </p:cNvSpPr>
          <p:nvPr>
            <p:ph type="title"/>
          </p:nvPr>
        </p:nvSpPr>
        <p:spPr bwMode="gray">
          <a:xfrm>
            <a:off x="4920099" y="538394"/>
            <a:ext cx="6722515" cy="41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7200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1"/>
              <a:t>Click to edit Master title style</a:t>
            </a:r>
            <a:endParaRPr lang="en-CA" noProof="1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920099" y="432880"/>
            <a:ext cx="6915440" cy="7441"/>
          </a:xfrm>
          <a:prstGeom prst="line">
            <a:avLst/>
          </a:prstGeom>
          <a:ln w="666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95277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ighlight Area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4547125" cy="6858000"/>
          </a:xfrm>
          <a:prstGeom prst="rect">
            <a:avLst/>
          </a:prstGeom>
          <a:solidFill>
            <a:schemeClr val="accent3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4180" tIns="34180" rIns="34180" bIns="34180" rtlCol="0" anchor="ctr"/>
          <a:lstStyle/>
          <a:p>
            <a:pPr algn="ctr"/>
            <a:endParaRPr lang="en-US" sz="1899">
              <a:solidFill>
                <a:schemeClr val="tx1"/>
              </a:solidFill>
            </a:endParaRPr>
          </a:p>
        </p:txBody>
      </p:sp>
      <p:sp>
        <p:nvSpPr>
          <p:cNvPr id="20" name="SlideNumber"/>
          <p:cNvSpPr/>
          <p:nvPr/>
        </p:nvSpPr>
        <p:spPr>
          <a:xfrm>
            <a:off x="11368226" y="6363470"/>
            <a:ext cx="467314" cy="148430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0"/>
          <a:lstStyle/>
          <a:p>
            <a:pPr algn="r"/>
            <a:fld id="{BB69BBE8-4DB2-4642-B003-B220ACD5A2FD}" type="slidenum">
              <a:rPr lang="en-US" sz="1139" b="0" baseline="0" smtClean="0">
                <a:solidFill>
                  <a:srgbClr val="080808"/>
                </a:solidFill>
                <a:latin typeface="+mj-lt"/>
              </a:rPr>
              <a:pPr algn="r"/>
              <a:t>‹#›</a:t>
            </a:fld>
            <a:endParaRPr lang="fr-FR" sz="1139" b="0">
              <a:solidFill>
                <a:srgbClr val="080808"/>
              </a:solidFill>
              <a:latin typeface="+mj-lt"/>
            </a:endParaRPr>
          </a:p>
        </p:txBody>
      </p:sp>
      <p:cxnSp>
        <p:nvCxnSpPr>
          <p:cNvPr id="23" name="Straight Connector 22"/>
          <p:cNvCxnSpPr/>
          <p:nvPr/>
        </p:nvCxnSpPr>
        <p:spPr>
          <a:xfrm>
            <a:off x="4920099" y="6252279"/>
            <a:ext cx="6915440" cy="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0099" y="6363469"/>
            <a:ext cx="1264628" cy="217044"/>
          </a:xfrm>
          <a:prstGeom prst="rect">
            <a:avLst/>
          </a:prstGeom>
        </p:spPr>
      </p:pic>
      <p:sp>
        <p:nvSpPr>
          <p:cNvPr id="9" name="Slide title"/>
          <p:cNvSpPr>
            <a:spLocks noGrp="1" noChangeArrowheads="1"/>
          </p:cNvSpPr>
          <p:nvPr>
            <p:ph type="title"/>
          </p:nvPr>
        </p:nvSpPr>
        <p:spPr bwMode="gray">
          <a:xfrm>
            <a:off x="4920099" y="538394"/>
            <a:ext cx="6722515" cy="41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7200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1"/>
              <a:t>Click to edit Master title style</a:t>
            </a:r>
            <a:endParaRPr lang="en-CA" noProof="1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920099" y="432880"/>
            <a:ext cx="6915440" cy="7441"/>
          </a:xfrm>
          <a:prstGeom prst="line">
            <a:avLst/>
          </a:prstGeom>
          <a:ln w="666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23144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ta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/>
          <p:cNvCxnSpPr>
            <a:cxnSpLocks/>
          </p:cNvCxnSpPr>
          <p:nvPr userDrawn="1"/>
        </p:nvCxnSpPr>
        <p:spPr>
          <a:xfrm>
            <a:off x="356461" y="432879"/>
            <a:ext cx="6704739" cy="0"/>
          </a:xfrm>
          <a:prstGeom prst="line">
            <a:avLst/>
          </a:prstGeom>
          <a:ln w="666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7447280" y="0"/>
            <a:ext cx="4744720" cy="6858000"/>
          </a:xfrm>
          <a:prstGeom prst="rect">
            <a:avLst/>
          </a:prstGeom>
          <a:solidFill>
            <a:srgbClr val="F8F8F8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4180" tIns="34180" rIns="34180" bIns="34180" rtlCol="0" anchor="ctr"/>
          <a:lstStyle/>
          <a:p>
            <a:pPr algn="ctr"/>
            <a:endParaRPr lang="en-US" sz="1899">
              <a:solidFill>
                <a:schemeClr val="tx1"/>
              </a:solidFill>
            </a:endParaRPr>
          </a:p>
        </p:txBody>
      </p:sp>
      <p:sp>
        <p:nvSpPr>
          <p:cNvPr id="20" name="SlideNumber"/>
          <p:cNvSpPr/>
          <p:nvPr/>
        </p:nvSpPr>
        <p:spPr>
          <a:xfrm>
            <a:off x="5728232" y="6363470"/>
            <a:ext cx="467314" cy="148430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0"/>
          <a:lstStyle/>
          <a:p>
            <a:pPr algn="r"/>
            <a:fld id="{BB69BBE8-4DB2-4642-B003-B220ACD5A2FD}" type="slidenum">
              <a:rPr lang="en-US" sz="1139" b="0" baseline="0" smtClean="0">
                <a:solidFill>
                  <a:srgbClr val="080808"/>
                </a:solidFill>
                <a:latin typeface="+mj-lt"/>
              </a:rPr>
              <a:pPr algn="r"/>
              <a:t>‹#›</a:t>
            </a:fld>
            <a:endParaRPr lang="fr-FR" sz="1139" b="0">
              <a:solidFill>
                <a:srgbClr val="080808"/>
              </a:solidFill>
              <a:latin typeface="+mj-lt"/>
            </a:endParaRPr>
          </a:p>
        </p:txBody>
      </p:sp>
      <p:cxnSp>
        <p:nvCxnSpPr>
          <p:cNvPr id="23" name="Straight Connector 22"/>
          <p:cNvCxnSpPr>
            <a:cxnSpLocks/>
          </p:cNvCxnSpPr>
          <p:nvPr/>
        </p:nvCxnSpPr>
        <p:spPr>
          <a:xfrm>
            <a:off x="372974" y="6252279"/>
            <a:ext cx="6789826" cy="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974" y="6363469"/>
            <a:ext cx="1264628" cy="217044"/>
          </a:xfrm>
          <a:prstGeom prst="rect">
            <a:avLst/>
          </a:prstGeom>
        </p:spPr>
      </p:pic>
      <p:sp>
        <p:nvSpPr>
          <p:cNvPr id="9" name="Slide title"/>
          <p:cNvSpPr>
            <a:spLocks noGrp="1" noChangeArrowheads="1"/>
          </p:cNvSpPr>
          <p:nvPr>
            <p:ph type="title"/>
          </p:nvPr>
        </p:nvSpPr>
        <p:spPr bwMode="gray">
          <a:xfrm>
            <a:off x="353243" y="538394"/>
            <a:ext cx="5862034" cy="41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7200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1"/>
              <a:t>Click to edit Master title style</a:t>
            </a:r>
            <a:endParaRPr lang="en-CA" noProof="1"/>
          </a:p>
        </p:txBody>
      </p:sp>
    </p:spTree>
    <p:extLst>
      <p:ext uri="{BB962C8B-B14F-4D97-AF65-F5344CB8AC3E}">
        <p14:creationId xmlns:p14="http://schemas.microsoft.com/office/powerpoint/2010/main" val="3001818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ighlight Area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6563333" y="0"/>
            <a:ext cx="5628667" cy="6858000"/>
          </a:xfrm>
          <a:prstGeom prst="rect">
            <a:avLst/>
          </a:prstGeom>
          <a:solidFill>
            <a:schemeClr val="accent3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4180" tIns="34180" rIns="34180" bIns="34180" rtlCol="0" anchor="ctr"/>
          <a:lstStyle/>
          <a:p>
            <a:pPr algn="ctr"/>
            <a:endParaRPr lang="en-US" sz="1899">
              <a:solidFill>
                <a:schemeClr val="tx1"/>
              </a:solidFill>
            </a:endParaRPr>
          </a:p>
        </p:txBody>
      </p:sp>
      <p:sp>
        <p:nvSpPr>
          <p:cNvPr id="26" name="SlideNumber"/>
          <p:cNvSpPr/>
          <p:nvPr/>
        </p:nvSpPr>
        <p:spPr>
          <a:xfrm>
            <a:off x="5728232" y="6363470"/>
            <a:ext cx="467314" cy="148430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0"/>
          <a:lstStyle/>
          <a:p>
            <a:pPr algn="r"/>
            <a:fld id="{BB69BBE8-4DB2-4642-B003-B220ACD5A2FD}" type="slidenum">
              <a:rPr lang="en-US" sz="1139" b="0" baseline="0" smtClean="0">
                <a:solidFill>
                  <a:srgbClr val="080808"/>
                </a:solidFill>
                <a:latin typeface="+mj-lt"/>
              </a:rPr>
              <a:pPr algn="r"/>
              <a:t>‹#›</a:t>
            </a:fld>
            <a:endParaRPr lang="fr-FR" sz="1139" b="0">
              <a:solidFill>
                <a:srgbClr val="080808"/>
              </a:solidFill>
              <a:latin typeface="+mj-lt"/>
            </a:endParaRPr>
          </a:p>
        </p:txBody>
      </p:sp>
      <p:cxnSp>
        <p:nvCxnSpPr>
          <p:cNvPr id="29" name="Straight Connector 28"/>
          <p:cNvCxnSpPr/>
          <p:nvPr/>
        </p:nvCxnSpPr>
        <p:spPr>
          <a:xfrm>
            <a:off x="372974" y="6252279"/>
            <a:ext cx="5822572" cy="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974" y="6363469"/>
            <a:ext cx="1264628" cy="217044"/>
          </a:xfrm>
          <a:prstGeom prst="rect">
            <a:avLst/>
          </a:prstGeom>
        </p:spPr>
      </p:pic>
      <p:sp>
        <p:nvSpPr>
          <p:cNvPr id="9" name="Slide title"/>
          <p:cNvSpPr>
            <a:spLocks noGrp="1" noChangeArrowheads="1"/>
          </p:cNvSpPr>
          <p:nvPr>
            <p:ph type="title"/>
          </p:nvPr>
        </p:nvSpPr>
        <p:spPr bwMode="gray">
          <a:xfrm>
            <a:off x="356461" y="538394"/>
            <a:ext cx="5862034" cy="41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7200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1"/>
              <a:t>Click to edit Master title style</a:t>
            </a:r>
            <a:endParaRPr lang="en-CA" noProof="1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372974" y="432879"/>
            <a:ext cx="5862034" cy="0"/>
          </a:xfrm>
          <a:prstGeom prst="line">
            <a:avLst/>
          </a:prstGeom>
          <a:ln w="666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 userDrawn="1"/>
        </p:nvCxnSpPr>
        <p:spPr>
          <a:xfrm>
            <a:off x="356461" y="432879"/>
            <a:ext cx="5878547" cy="0"/>
          </a:xfrm>
          <a:prstGeom prst="line">
            <a:avLst/>
          </a:prstGeom>
          <a:ln w="666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83889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ags" Target="../tags/tag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ags" Target="../tags/tag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oleObject" Target="../embeddings/oleObject1.bin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Relationship Id="rId30" Type="http://schemas.openxmlformats.org/officeDocument/2006/relationships/tags" Target="../tags/tag3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16CD744E-1C8A-4270-B899-07DB6370D8F4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9"/>
            </p:custDataLst>
            <p:extLst>
              <p:ext uri="{D42A27DB-BD31-4B8C-83A1-F6EECF244321}">
                <p14:modId xmlns:p14="http://schemas.microsoft.com/office/powerpoint/2010/main" val="605036349"/>
              </p:ext>
            </p:extLst>
          </p:nvPr>
        </p:nvGraphicFramePr>
        <p:xfrm>
          <a:off x="1508" y="1508"/>
          <a:ext cx="1508" cy="15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1" imgW="592" imgH="591" progId="TCLayout.ActiveDocument.1">
                  <p:embed/>
                </p:oleObj>
              </mc:Choice>
              <mc:Fallback>
                <p:oleObj name="think-cell Slide" r:id="rId31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16CD744E-1C8A-4270-B899-07DB6370D8F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2"/>
                      <a:stretch>
                        <a:fillRect/>
                      </a:stretch>
                    </p:blipFill>
                    <p:spPr>
                      <a:xfrm>
                        <a:off x="1508" y="1508"/>
                        <a:ext cx="1508" cy="150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Picture 7"/>
          <p:cNvPicPr>
            <a:picLocks noChangeAspect="1"/>
          </p:cNvPicPr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460" y="6363469"/>
            <a:ext cx="1264628" cy="217044"/>
          </a:xfrm>
          <a:prstGeom prst="rect">
            <a:avLst/>
          </a:prstGeom>
        </p:spPr>
      </p:pic>
      <p:sp>
        <p:nvSpPr>
          <p:cNvPr id="22" name="Slide title"/>
          <p:cNvSpPr>
            <a:spLocks noGrp="1" noChangeArrowheads="1"/>
          </p:cNvSpPr>
          <p:nvPr>
            <p:ph type="title"/>
          </p:nvPr>
        </p:nvSpPr>
        <p:spPr bwMode="gray">
          <a:xfrm>
            <a:off x="356461" y="538394"/>
            <a:ext cx="11286153" cy="41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7200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CA" noProof="1"/>
          </a:p>
        </p:txBody>
      </p:sp>
      <p:sp>
        <p:nvSpPr>
          <p:cNvPr id="11" name="Text Placeholder 10"/>
          <p:cNvSpPr>
            <a:spLocks noGrp="1"/>
          </p:cNvSpPr>
          <p:nvPr>
            <p:ph type="body" idx="1"/>
            <p:custDataLst>
              <p:tags r:id="rId30"/>
            </p:custDataLst>
          </p:nvPr>
        </p:nvSpPr>
        <p:spPr>
          <a:xfrm>
            <a:off x="356461" y="1213751"/>
            <a:ext cx="11302958" cy="4400141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5" name="SlideNumber"/>
          <p:cNvSpPr/>
          <p:nvPr/>
        </p:nvSpPr>
        <p:spPr>
          <a:xfrm>
            <a:off x="11368226" y="6363470"/>
            <a:ext cx="467314" cy="148430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0"/>
          <a:lstStyle/>
          <a:p>
            <a:pPr algn="r"/>
            <a:fld id="{BB69BBE8-4DB2-4642-B003-B220ACD5A2FD}" type="slidenum">
              <a:rPr lang="en-US" sz="1139" b="0" baseline="0" smtClean="0">
                <a:solidFill>
                  <a:srgbClr val="080808"/>
                </a:solidFill>
                <a:latin typeface="+mj-lt"/>
              </a:rPr>
              <a:pPr algn="r"/>
              <a:t>‹#›</a:t>
            </a:fld>
            <a:endParaRPr lang="fr-FR" sz="1139" b="0">
              <a:solidFill>
                <a:srgbClr val="080808"/>
              </a:solidFill>
              <a:latin typeface="+mj-lt"/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356461" y="432879"/>
            <a:ext cx="11479079" cy="0"/>
          </a:xfrm>
          <a:prstGeom prst="line">
            <a:avLst/>
          </a:prstGeom>
          <a:ln w="666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/>
          <p:cNvCxnSpPr/>
          <p:nvPr/>
        </p:nvCxnSpPr>
        <p:spPr>
          <a:xfrm>
            <a:off x="372975" y="6252279"/>
            <a:ext cx="11462565" cy="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28"/>
    </p:custDataLst>
    <p:extLst>
      <p:ext uri="{BB962C8B-B14F-4D97-AF65-F5344CB8AC3E}">
        <p14:creationId xmlns:p14="http://schemas.microsoft.com/office/powerpoint/2010/main" val="11731929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</p:sldLayoutIdLst>
  <p:txStyles>
    <p:titleStyle>
      <a:lvl1pPr algn="l" defTabSz="931678" rtl="0" eaLnBrk="1" latinLnBrk="0" hangingPunct="1">
        <a:spcBef>
          <a:spcPct val="0"/>
        </a:spcBef>
        <a:buNone/>
        <a:defRPr sz="341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727" marR="0" indent="-257727" algn="l" defTabSz="931433" rtl="0" eaLnBrk="1" fontAlgn="base" latinLnBrk="0" hangingPunct="1">
        <a:lnSpc>
          <a:spcPct val="100000"/>
        </a:lnSpc>
        <a:spcBef>
          <a:spcPct val="40000"/>
        </a:spcBef>
        <a:spcAft>
          <a:spcPct val="0"/>
        </a:spcAft>
        <a:buClr>
          <a:schemeClr val="tx1"/>
        </a:buClr>
        <a:buSzPts val="2400"/>
        <a:buFont typeface="Verdana" pitchFamily="34" charset="0"/>
        <a:buChar char="•"/>
        <a:tabLst/>
        <a:defRPr kumimoji="0" lang="en-US" altLang="zh-CN" sz="1709" b="0" i="0" u="none" strike="noStrike" kern="1200" cap="none" spc="0" normalizeH="0" baseline="0" noProof="1">
          <a:ln>
            <a:noFill/>
          </a:ln>
          <a:solidFill>
            <a:schemeClr val="tx1"/>
          </a:solidFill>
          <a:effectLst/>
          <a:uLnTx/>
          <a:uFillTx/>
          <a:latin typeface="+mn-lt"/>
          <a:ea typeface="+mn-ea"/>
          <a:cs typeface="+mn-cs"/>
        </a:defRPr>
      </a:lvl1pPr>
      <a:lvl2pPr marL="545596" marR="0" indent="-113038" algn="l" defTabSz="931433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tx1"/>
        </a:buClr>
        <a:buSzPts val="2200"/>
        <a:buFont typeface="Verdana"/>
        <a:buChar char="-"/>
        <a:tabLst/>
        <a:defRPr lang="en-CA" altLang="zh-CN" sz="1519" kern="1200" baseline="0" noProof="1">
          <a:solidFill>
            <a:schemeClr val="tx1"/>
          </a:solidFill>
          <a:latin typeface="+mn-lt"/>
          <a:ea typeface="+mn-ea"/>
          <a:cs typeface="+mn-cs"/>
        </a:defRPr>
      </a:lvl2pPr>
      <a:lvl3pPr marL="999256" marR="0" indent="-272799" algn="l" defTabSz="931433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tx1"/>
        </a:buClr>
        <a:buSzPts val="2200"/>
        <a:buFont typeface="Marlett" pitchFamily="2" charset="2"/>
        <a:buChar char="8"/>
        <a:tabLst/>
        <a:defRPr lang="zh-CN" altLang="en-US" sz="1519" kern="1200" noProof="1">
          <a:solidFill>
            <a:schemeClr val="tx1"/>
          </a:solidFill>
          <a:latin typeface="+mn-lt"/>
          <a:ea typeface="+mn-ea"/>
          <a:cs typeface="+mn-cs"/>
        </a:defRPr>
      </a:lvl3pPr>
      <a:lvl4pPr marL="1380329" marR="0" indent="-199670" algn="l" defTabSz="931678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>
          <a:schemeClr val="tx1"/>
        </a:buClr>
        <a:buSzTx/>
        <a:buFont typeface="Verdana" pitchFamily="34" charset="0"/>
        <a:buChar char="-"/>
        <a:tabLst/>
        <a:defRPr lang="en-CA" altLang="zh-CN" sz="1519" kern="1200">
          <a:solidFill>
            <a:schemeClr val="tx1"/>
          </a:solidFill>
          <a:latin typeface="+mn-lt"/>
          <a:ea typeface="+mn-ea"/>
          <a:cs typeface="+mn-cs"/>
        </a:defRPr>
      </a:lvl4pPr>
      <a:lvl5pPr marL="2096277" indent="-232920" algn="l" defTabSz="931678" rtl="0" eaLnBrk="1" latinLnBrk="0" hangingPunct="1">
        <a:spcBef>
          <a:spcPct val="20000"/>
        </a:spcBef>
        <a:buFont typeface="Arial" pitchFamily="34" charset="0"/>
        <a:buChar char="»"/>
        <a:defRPr sz="2279" kern="1200">
          <a:solidFill>
            <a:schemeClr val="tx1"/>
          </a:solidFill>
          <a:latin typeface="Verdana" pitchFamily="34" charset="0"/>
          <a:ea typeface="+mn-ea"/>
          <a:cs typeface="+mn-cs"/>
        </a:defRPr>
      </a:lvl5pPr>
      <a:lvl6pPr marL="2562116" indent="-232920" algn="l" defTabSz="931678" rtl="0" eaLnBrk="1" latinLnBrk="0" hangingPunct="1">
        <a:spcBef>
          <a:spcPct val="20000"/>
        </a:spcBef>
        <a:buFont typeface="Arial" pitchFamily="34" charset="0"/>
        <a:buChar char="•"/>
        <a:defRPr sz="1994" kern="1200">
          <a:solidFill>
            <a:schemeClr val="tx1"/>
          </a:solidFill>
          <a:latin typeface="+mn-lt"/>
          <a:ea typeface="+mn-ea"/>
          <a:cs typeface="+mn-cs"/>
        </a:defRPr>
      </a:lvl6pPr>
      <a:lvl7pPr marL="3027956" indent="-232920" algn="l" defTabSz="931678" rtl="0" eaLnBrk="1" latinLnBrk="0" hangingPunct="1">
        <a:spcBef>
          <a:spcPct val="20000"/>
        </a:spcBef>
        <a:buFont typeface="Arial" pitchFamily="34" charset="0"/>
        <a:buChar char="•"/>
        <a:defRPr sz="1994" kern="1200">
          <a:solidFill>
            <a:schemeClr val="tx1"/>
          </a:solidFill>
          <a:latin typeface="+mn-lt"/>
          <a:ea typeface="+mn-ea"/>
          <a:cs typeface="+mn-cs"/>
        </a:defRPr>
      </a:lvl7pPr>
      <a:lvl8pPr marL="3493795" indent="-232920" algn="l" defTabSz="931678" rtl="0" eaLnBrk="1" latinLnBrk="0" hangingPunct="1">
        <a:spcBef>
          <a:spcPct val="20000"/>
        </a:spcBef>
        <a:buFont typeface="Arial" pitchFamily="34" charset="0"/>
        <a:buChar char="•"/>
        <a:defRPr sz="1994" kern="1200">
          <a:solidFill>
            <a:schemeClr val="tx1"/>
          </a:solidFill>
          <a:latin typeface="+mn-lt"/>
          <a:ea typeface="+mn-ea"/>
          <a:cs typeface="+mn-cs"/>
        </a:defRPr>
      </a:lvl8pPr>
      <a:lvl9pPr marL="3959634" indent="-232920" algn="l" defTabSz="931678" rtl="0" eaLnBrk="1" latinLnBrk="0" hangingPunct="1">
        <a:spcBef>
          <a:spcPct val="20000"/>
        </a:spcBef>
        <a:buFont typeface="Arial" pitchFamily="34" charset="0"/>
        <a:buChar char="•"/>
        <a:defRPr sz="199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1678" rtl="0" eaLnBrk="1" latinLnBrk="0" hangingPunct="1">
        <a:defRPr sz="1709" kern="1200">
          <a:solidFill>
            <a:schemeClr val="tx1"/>
          </a:solidFill>
          <a:latin typeface="+mn-lt"/>
          <a:ea typeface="+mn-ea"/>
          <a:cs typeface="+mn-cs"/>
        </a:defRPr>
      </a:lvl1pPr>
      <a:lvl2pPr marL="465839" algn="l" defTabSz="931678" rtl="0" eaLnBrk="1" latinLnBrk="0" hangingPunct="1">
        <a:defRPr sz="1804" kern="1200">
          <a:solidFill>
            <a:schemeClr val="tx1"/>
          </a:solidFill>
          <a:latin typeface="+mn-lt"/>
          <a:ea typeface="+mn-ea"/>
          <a:cs typeface="+mn-cs"/>
        </a:defRPr>
      </a:lvl2pPr>
      <a:lvl3pPr marL="931678" algn="l" defTabSz="931678" rtl="0" eaLnBrk="1" latinLnBrk="0" hangingPunct="1">
        <a:defRPr sz="1804" kern="1200">
          <a:solidFill>
            <a:schemeClr val="tx1"/>
          </a:solidFill>
          <a:latin typeface="+mn-lt"/>
          <a:ea typeface="+mn-ea"/>
          <a:cs typeface="+mn-cs"/>
        </a:defRPr>
      </a:lvl3pPr>
      <a:lvl4pPr marL="1397518" algn="l" defTabSz="931678" rtl="0" eaLnBrk="1" latinLnBrk="0" hangingPunct="1">
        <a:defRPr sz="1804" kern="1200">
          <a:solidFill>
            <a:schemeClr val="tx1"/>
          </a:solidFill>
          <a:latin typeface="+mn-lt"/>
          <a:ea typeface="+mn-ea"/>
          <a:cs typeface="+mn-cs"/>
        </a:defRPr>
      </a:lvl4pPr>
      <a:lvl5pPr marL="1863357" algn="l" defTabSz="931678" rtl="0" eaLnBrk="1" latinLnBrk="0" hangingPunct="1">
        <a:defRPr sz="1804" kern="1200">
          <a:solidFill>
            <a:schemeClr val="tx1"/>
          </a:solidFill>
          <a:latin typeface="+mn-lt"/>
          <a:ea typeface="+mn-ea"/>
          <a:cs typeface="+mn-cs"/>
        </a:defRPr>
      </a:lvl5pPr>
      <a:lvl6pPr marL="2329196" algn="l" defTabSz="931678" rtl="0" eaLnBrk="1" latinLnBrk="0" hangingPunct="1">
        <a:defRPr sz="1804" kern="1200">
          <a:solidFill>
            <a:schemeClr val="tx1"/>
          </a:solidFill>
          <a:latin typeface="+mn-lt"/>
          <a:ea typeface="+mn-ea"/>
          <a:cs typeface="+mn-cs"/>
        </a:defRPr>
      </a:lvl6pPr>
      <a:lvl7pPr marL="2795035" algn="l" defTabSz="931678" rtl="0" eaLnBrk="1" latinLnBrk="0" hangingPunct="1">
        <a:defRPr sz="1804" kern="1200">
          <a:solidFill>
            <a:schemeClr val="tx1"/>
          </a:solidFill>
          <a:latin typeface="+mn-lt"/>
          <a:ea typeface="+mn-ea"/>
          <a:cs typeface="+mn-cs"/>
        </a:defRPr>
      </a:lvl7pPr>
      <a:lvl8pPr marL="3260875" algn="l" defTabSz="931678" rtl="0" eaLnBrk="1" latinLnBrk="0" hangingPunct="1">
        <a:defRPr sz="1804" kern="1200">
          <a:solidFill>
            <a:schemeClr val="tx1"/>
          </a:solidFill>
          <a:latin typeface="+mn-lt"/>
          <a:ea typeface="+mn-ea"/>
          <a:cs typeface="+mn-cs"/>
        </a:defRPr>
      </a:lvl8pPr>
      <a:lvl9pPr marL="3726714" algn="l" defTabSz="931678" rtl="0" eaLnBrk="1" latinLnBrk="0" hangingPunct="1">
        <a:defRPr sz="180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s://app.smartsheet.com/b/form/52d92e5ded3a438db7e10fdf5da697b2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sv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86359" y="1536701"/>
            <a:ext cx="4426815" cy="3190026"/>
          </a:xfrm>
        </p:spPr>
        <p:txBody>
          <a:bodyPr/>
          <a:lstStyle/>
          <a:p>
            <a:r>
              <a:rPr lang="en-US" sz="3418"/>
              <a:t>State Data Management System (SDMS)</a:t>
            </a:r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" r="76"/>
          <a:stretch>
            <a:fillRect/>
          </a:stretch>
        </p:blipFill>
        <p:spPr/>
      </p:pic>
      <p:sp>
        <p:nvSpPr>
          <p:cNvPr id="5" name="BainBulletsConfiguration" hidden="1"/>
          <p:cNvSpPr txBox="1"/>
          <p:nvPr/>
        </p:nvSpPr>
        <p:spPr>
          <a:xfrm>
            <a:off x="12058" y="12105"/>
            <a:ext cx="8440499" cy="83638"/>
          </a:xfrm>
          <a:prstGeom prst="rect">
            <a:avLst/>
          </a:prstGeom>
          <a:noFill/>
        </p:spPr>
        <p:txBody>
          <a:bodyPr vert="horz" wrap="square" lIns="34180" tIns="34180" rIns="34180" bIns="34180" rtlCol="0">
            <a:spAutoFit/>
          </a:bodyPr>
          <a:lstStyle/>
          <a:p>
            <a:endParaRPr lang="en-US" sz="100">
              <a:solidFill>
                <a:srgbClr val="FFFFFF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CB8F686-2832-DE45-B4EA-A9B076CCC0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6359" y="955349"/>
            <a:ext cx="1762376" cy="30385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7374" y="340144"/>
            <a:ext cx="5814605" cy="5825392"/>
          </a:xfrm>
          <a:prstGeom prst="rect">
            <a:avLst/>
          </a:prstGeom>
        </p:spPr>
      </p:pic>
      <p:sp>
        <p:nvSpPr>
          <p:cNvPr id="6" name="Subtitle 5">
            <a:extLst>
              <a:ext uri="{FF2B5EF4-FFF2-40B4-BE49-F238E27FC236}">
                <a16:creationId xmlns:a16="http://schemas.microsoft.com/office/drawing/2014/main" id="{7C7D006C-16F7-43F7-C101-E71E11E047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86360" y="5064161"/>
            <a:ext cx="4828269" cy="838490"/>
          </a:xfrm>
        </p:spPr>
        <p:txBody>
          <a:bodyPr/>
          <a:lstStyle/>
          <a:p>
            <a:r>
              <a:rPr lang="en-US" dirty="0"/>
              <a:t>Spring 2024</a:t>
            </a:r>
          </a:p>
          <a:p>
            <a:r>
              <a:rPr lang="en-US" dirty="0"/>
              <a:t>RIDE SAT and PSAT 10</a:t>
            </a:r>
          </a:p>
        </p:txBody>
      </p:sp>
    </p:spTree>
    <p:extLst>
      <p:ext uri="{BB962C8B-B14F-4D97-AF65-F5344CB8AC3E}">
        <p14:creationId xmlns:p14="http://schemas.microsoft.com/office/powerpoint/2010/main" val="17846894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0ECB30-332B-4D04-9BF2-E561BB62A5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SDMS – What Is It?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A4B3047-D59C-5F79-039D-308CBDF97D08}"/>
              </a:ext>
            </a:extLst>
          </p:cNvPr>
          <p:cNvSpPr txBox="1"/>
          <p:nvPr/>
        </p:nvSpPr>
        <p:spPr>
          <a:xfrm>
            <a:off x="356461" y="1505201"/>
            <a:ext cx="4511629" cy="4812462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b="1" dirty="0">
                <a:solidFill>
                  <a:srgbClr val="1E1E1E"/>
                </a:solidFill>
              </a:rPr>
              <a:t>State Data Management System (SDMS) </a:t>
            </a:r>
            <a:r>
              <a:rPr lang="en-US" dirty="0">
                <a:solidFill>
                  <a:srgbClr val="1E1E1E"/>
                </a:solidFill>
              </a:rPr>
              <a:t>is a new tool created by College Board to manage student registrations for state-proved SAT &amp; PSAT 10 testing.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i="0" u="none" strike="noStrike" kern="1200" cap="none" spc="0" normalizeH="0" baseline="0" noProof="0" dirty="0">
              <a:ln>
                <a:noFill/>
              </a:ln>
              <a:solidFill>
                <a:srgbClr val="1E1E1E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ea typeface="+mn-ea"/>
                <a:cs typeface="+mn-cs"/>
              </a:rPr>
              <a:t>In spring 2024, </a:t>
            </a:r>
            <a:r>
              <a:rPr lang="en-US" dirty="0">
                <a:solidFill>
                  <a:srgbClr val="1E1E1E"/>
                </a:solidFill>
              </a:rPr>
              <a:t>student registration data will flow from RIDE’s Student Information System to College Board’s State Data Management System (SDMS) to College Board’s Test Day Toolkit (TDTK). </a:t>
            </a: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ea typeface="+mn-ea"/>
                <a:cs typeface="+mn-cs"/>
              </a:rPr>
              <a:t>Unlike fall, College Board’s SAT Suite of Assessment </a:t>
            </a:r>
            <a:r>
              <a:rPr lang="en-US" dirty="0">
                <a:solidFill>
                  <a:srgbClr val="1E1E1E"/>
                </a:solidFill>
              </a:rPr>
              <a:t>Ordering and Registration (</a:t>
            </a: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ea typeface="+mn-ea"/>
                <a:cs typeface="+mn-cs"/>
              </a:rPr>
              <a:t>SSOR) system will not</a:t>
            </a:r>
            <a:r>
              <a:rPr lang="en-US" dirty="0">
                <a:solidFill>
                  <a:srgbClr val="1E1E1E"/>
                </a:solidFill>
              </a:rPr>
              <a:t> be used for spring accountability testing</a:t>
            </a: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ea typeface="+mn-ea"/>
                <a:cs typeface="+mn-cs"/>
              </a:rPr>
              <a:t>. 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CD0D35E-1591-2B79-3910-E7F091DF89B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71" t="1133" r="17084" b="1133"/>
          <a:stretch/>
        </p:blipFill>
        <p:spPr>
          <a:xfrm>
            <a:off x="5098774" y="1189992"/>
            <a:ext cx="6748669" cy="4478015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4B83D66-272A-B889-FA53-5081FA587165}"/>
              </a:ext>
            </a:extLst>
          </p:cNvPr>
          <p:cNvSpPr txBox="1"/>
          <p:nvPr/>
        </p:nvSpPr>
        <p:spPr>
          <a:xfrm>
            <a:off x="5353397" y="3076719"/>
            <a:ext cx="2479884" cy="169277"/>
          </a:xfrm>
          <a:prstGeom prst="rect">
            <a:avLst/>
          </a:prstGeom>
          <a:solidFill>
            <a:schemeClr val="tx2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sz="1100" b="1" dirty="0">
                <a:solidFill>
                  <a:schemeClr val="bg1">
                    <a:lumMod val="50000"/>
                  </a:schemeClr>
                </a:solidFill>
              </a:rPr>
              <a:t>Rhode Island Department of Education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783A0D5-4BAF-B958-D3B5-20D7E710AC9C}"/>
              </a:ext>
            </a:extLst>
          </p:cNvPr>
          <p:cNvSpPr txBox="1"/>
          <p:nvPr/>
        </p:nvSpPr>
        <p:spPr>
          <a:xfrm>
            <a:off x="5385732" y="5302000"/>
            <a:ext cx="2390863" cy="184666"/>
          </a:xfrm>
          <a:prstGeom prst="rect">
            <a:avLst/>
          </a:prstGeom>
          <a:solidFill>
            <a:schemeClr val="tx2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>
                <a:solidFill>
                  <a:schemeClr val="bg1">
                    <a:lumMod val="50000"/>
                  </a:schemeClr>
                </a:solidFill>
              </a:rPr>
              <a:t>Rhode Island Depart of Education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690071C-D0B8-8AAC-37DA-FC2518FAD15C}"/>
              </a:ext>
            </a:extLst>
          </p:cNvPr>
          <p:cNvSpPr txBox="1"/>
          <p:nvPr/>
        </p:nvSpPr>
        <p:spPr>
          <a:xfrm>
            <a:off x="5327009" y="2374084"/>
            <a:ext cx="1535185" cy="169277"/>
          </a:xfrm>
          <a:prstGeom prst="rect">
            <a:avLst/>
          </a:prstGeom>
          <a:solidFill>
            <a:srgbClr val="D9F1FF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sz="1100" dirty="0"/>
              <a:t>SAT</a:t>
            </a:r>
          </a:p>
        </p:txBody>
      </p:sp>
    </p:spTree>
    <p:extLst>
      <p:ext uri="{BB962C8B-B14F-4D97-AF65-F5344CB8AC3E}">
        <p14:creationId xmlns:p14="http://schemas.microsoft.com/office/powerpoint/2010/main" val="22875398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0ECB30-332B-4D04-9BF2-E561BB62A5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SDMS Email and Access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A4B3047-D59C-5F79-039D-308CBDF97D08}"/>
              </a:ext>
            </a:extLst>
          </p:cNvPr>
          <p:cNvSpPr txBox="1"/>
          <p:nvPr/>
        </p:nvSpPr>
        <p:spPr>
          <a:xfrm>
            <a:off x="356462" y="1537921"/>
            <a:ext cx="4180028" cy="4504686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b="1" dirty="0"/>
              <a:t>Student data will be visible in SDMS beginning late in the week of February 5. </a:t>
            </a:r>
            <a:endParaRPr lang="en-US" dirty="0">
              <a:solidFill>
                <a:srgbClr val="1E1E1E"/>
              </a:solidFill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rgbClr val="1E1E1E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ea typeface="+mn-ea"/>
                <a:cs typeface="+mn-cs"/>
              </a:rPr>
              <a:t>District and school users will receive the email on </a:t>
            </a:r>
            <a:r>
              <a:rPr lang="en-US" dirty="0">
                <a:solidFill>
                  <a:srgbClr val="1E1E1E"/>
                </a:solidFill>
              </a:rPr>
              <a:t>Tuesday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ea typeface="+mn-ea"/>
                <a:cs typeface="+mn-cs"/>
              </a:rPr>
              <a:t>, </a:t>
            </a:r>
            <a:r>
              <a:rPr lang="en-US" dirty="0">
                <a:solidFill>
                  <a:srgbClr val="1E1E1E"/>
                </a:solidFill>
              </a:rPr>
              <a:t>February 6. 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rgbClr val="1E1E1E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ea typeface="+mn-ea"/>
                <a:cs typeface="+mn-cs"/>
              </a:rPr>
              <a:t>The invitation is unique to each user and is not forwardable.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>
              <a:solidFill>
                <a:srgbClr val="1E1E1E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srgbClr val="1E1E1E"/>
                </a:solidFill>
              </a:rPr>
              <a:t>Educators will log in using their College Board account.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rgbClr val="1E1E1E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ea typeface="+mn-ea"/>
                <a:cs typeface="+mn-cs"/>
              </a:rPr>
              <a:t>If a user has </a:t>
            </a:r>
            <a:r>
              <a:rPr lang="en-US" dirty="0">
                <a:solidFill>
                  <a:srgbClr val="1E1E1E"/>
                </a:solidFill>
              </a:rPr>
              <a:t>changed, please complete the </a:t>
            </a:r>
            <a:r>
              <a:rPr lang="en-US" dirty="0">
                <a:solidFill>
                  <a:schemeClr val="accent3"/>
                </a:solidFill>
                <a:hlinkClick r:id="rId2"/>
              </a:rPr>
              <a:t>Update Your Coordinator Form</a:t>
            </a:r>
            <a:r>
              <a:rPr lang="en-US" dirty="0">
                <a:solidFill>
                  <a:srgbClr val="1E1E1E"/>
                </a:solidFill>
              </a:rPr>
              <a:t>. 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rgbClr val="1E1E1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E8B1C02-58D9-FCC8-5CD1-D16155EFC1B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60" b="6660"/>
          <a:stretch/>
        </p:blipFill>
        <p:spPr>
          <a:xfrm>
            <a:off x="4850127" y="1638396"/>
            <a:ext cx="3122579" cy="4114800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C339AE4-6D0D-54A7-AB2B-6E05183AD4F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2" r="1902"/>
          <a:stretch/>
        </p:blipFill>
        <p:spPr>
          <a:xfrm>
            <a:off x="8623129" y="1638396"/>
            <a:ext cx="3136116" cy="4114800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sp>
        <p:nvSpPr>
          <p:cNvPr id="7" name="Arrow: Right 6">
            <a:extLst>
              <a:ext uri="{FF2B5EF4-FFF2-40B4-BE49-F238E27FC236}">
                <a16:creationId xmlns:a16="http://schemas.microsoft.com/office/drawing/2014/main" id="{F120E09B-4EB1-1766-477E-B675EFA9A959}"/>
              </a:ext>
            </a:extLst>
          </p:cNvPr>
          <p:cNvSpPr/>
          <p:nvPr/>
        </p:nvSpPr>
        <p:spPr>
          <a:xfrm>
            <a:off x="8086524" y="3267970"/>
            <a:ext cx="422787" cy="714166"/>
          </a:xfrm>
          <a:prstGeom prst="rightArrow">
            <a:avLst/>
          </a:prstGeom>
          <a:solidFill>
            <a:schemeClr val="accent3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>
            <a:normAutofit fontScale="9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 Slab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51403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92AFEC-839A-E378-E726-8ACC9077E0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/>
              <a:t>SDMS Function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ED9B9A3-D3E0-2484-B65A-8EC88F469E22}"/>
              </a:ext>
            </a:extLst>
          </p:cNvPr>
          <p:cNvSpPr/>
          <p:nvPr/>
        </p:nvSpPr>
        <p:spPr>
          <a:xfrm>
            <a:off x="4590534" y="2148923"/>
            <a:ext cx="2400816" cy="1276350"/>
          </a:xfrm>
          <a:prstGeom prst="roundRect">
            <a:avLst/>
          </a:prstGeom>
          <a:solidFill>
            <a:schemeClr val="accent5"/>
          </a:solidFill>
          <a:ln w="4762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>
            <a:normAutofit/>
          </a:bodyPr>
          <a:lstStyle/>
          <a:p>
            <a:pPr algn="ctr"/>
            <a:r>
              <a:rPr lang="en-US" sz="2000" b="1">
                <a:solidFill>
                  <a:schemeClr val="tx2"/>
                </a:solidFill>
                <a:latin typeface="+mj-lt"/>
              </a:rPr>
              <a:t>State Data Management System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818D70E6-6715-2C5D-5AB4-BD0C6441FCA5}"/>
              </a:ext>
            </a:extLst>
          </p:cNvPr>
          <p:cNvSpPr/>
          <p:nvPr/>
        </p:nvSpPr>
        <p:spPr>
          <a:xfrm>
            <a:off x="809470" y="1418796"/>
            <a:ext cx="2400816" cy="1276350"/>
          </a:xfrm>
          <a:prstGeom prst="roundRect">
            <a:avLst/>
          </a:prstGeom>
          <a:solidFill>
            <a:srgbClr val="C0000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>
            <a:normAutofit/>
          </a:bodyPr>
          <a:lstStyle/>
          <a:p>
            <a:pPr algn="ctr"/>
            <a:r>
              <a:rPr lang="en-US" sz="2000" b="1" dirty="0">
                <a:solidFill>
                  <a:schemeClr val="tx2"/>
                </a:solidFill>
                <a:latin typeface="+mj-lt"/>
              </a:rPr>
              <a:t>Student Data from RIDE SIS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B56CEF26-9D8B-CF86-E5D2-AEA1AC72018D}"/>
              </a:ext>
            </a:extLst>
          </p:cNvPr>
          <p:cNvSpPr/>
          <p:nvPr/>
        </p:nvSpPr>
        <p:spPr>
          <a:xfrm>
            <a:off x="809470" y="2912163"/>
            <a:ext cx="2400816" cy="1276350"/>
          </a:xfrm>
          <a:prstGeom prst="roundRect">
            <a:avLst/>
          </a:prstGeom>
          <a:solidFill>
            <a:srgbClr val="7030A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>
            <a:normAutofit fontScale="92500" lnSpcReduction="10000"/>
          </a:bodyPr>
          <a:lstStyle/>
          <a:p>
            <a:pPr algn="ctr"/>
            <a:r>
              <a:rPr lang="en-US" sz="2000" b="1">
                <a:solidFill>
                  <a:schemeClr val="tx2"/>
                </a:solidFill>
                <a:latin typeface="+mj-lt"/>
              </a:rPr>
              <a:t>Student Accommodations Data from SSD Online</a:t>
            </a:r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8C76A151-AD6E-A0C3-2650-C14525929CB9}"/>
              </a:ext>
            </a:extLst>
          </p:cNvPr>
          <p:cNvSpPr/>
          <p:nvPr/>
        </p:nvSpPr>
        <p:spPr>
          <a:xfrm rot="1601750">
            <a:off x="3212599" y="1863567"/>
            <a:ext cx="1411534" cy="732892"/>
          </a:xfrm>
          <a:prstGeom prst="rightArrow">
            <a:avLst>
              <a:gd name="adj1" fmla="val 45770"/>
              <a:gd name="adj2" fmla="val 50000"/>
            </a:avLst>
          </a:prstGeom>
          <a:solidFill>
            <a:schemeClr val="accent3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>
            <a:normAutofit fontScale="62500" lnSpcReduction="20000"/>
          </a:bodyPr>
          <a:lstStyle/>
          <a:p>
            <a:pPr algn="ctr"/>
            <a:r>
              <a:rPr lang="en-US" sz="2000" b="1">
                <a:solidFill>
                  <a:schemeClr val="tx2"/>
                </a:solidFill>
                <a:latin typeface="+mj-lt"/>
              </a:rPr>
              <a:t>Up to 48 hours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87382A6C-A0DC-79A4-D9CF-98E47C9D9CC2}"/>
              </a:ext>
            </a:extLst>
          </p:cNvPr>
          <p:cNvSpPr/>
          <p:nvPr/>
        </p:nvSpPr>
        <p:spPr>
          <a:xfrm>
            <a:off x="8648184" y="1367873"/>
            <a:ext cx="2400816" cy="1276350"/>
          </a:xfrm>
          <a:prstGeom prst="roundRect">
            <a:avLst/>
          </a:prstGeom>
          <a:solidFill>
            <a:schemeClr val="bg2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>
            <a:normAutofit/>
          </a:bodyPr>
          <a:lstStyle/>
          <a:p>
            <a:pPr algn="ctr"/>
            <a:r>
              <a:rPr lang="en-US" sz="2000" b="1">
                <a:solidFill>
                  <a:schemeClr val="tx2"/>
                </a:solidFill>
                <a:latin typeface="+mj-lt"/>
              </a:rPr>
              <a:t>Test Day Toolkit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D24B39BA-C4EF-E349-16B0-D78A75744DAD}"/>
              </a:ext>
            </a:extLst>
          </p:cNvPr>
          <p:cNvSpPr/>
          <p:nvPr/>
        </p:nvSpPr>
        <p:spPr>
          <a:xfrm>
            <a:off x="8657709" y="2872823"/>
            <a:ext cx="2400816" cy="1276350"/>
          </a:xfrm>
          <a:prstGeom prst="roundRect">
            <a:avLst/>
          </a:prstGeom>
          <a:solidFill>
            <a:schemeClr val="accent3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>
            <a:normAutofit/>
          </a:bodyPr>
          <a:lstStyle/>
          <a:p>
            <a:pPr algn="ctr"/>
            <a:r>
              <a:rPr lang="en-US" sz="2000" b="1">
                <a:solidFill>
                  <a:schemeClr val="tx2"/>
                </a:solidFill>
                <a:latin typeface="+mj-lt"/>
              </a:rPr>
              <a:t>Bluebook</a:t>
            </a:r>
          </a:p>
        </p:txBody>
      </p:sp>
      <p:sp>
        <p:nvSpPr>
          <p:cNvPr id="17" name="Arrow: Right 16">
            <a:extLst>
              <a:ext uri="{FF2B5EF4-FFF2-40B4-BE49-F238E27FC236}">
                <a16:creationId xmlns:a16="http://schemas.microsoft.com/office/drawing/2014/main" id="{BBFE6C61-8361-080A-AFEC-2B1932B2249B}"/>
              </a:ext>
            </a:extLst>
          </p:cNvPr>
          <p:cNvSpPr/>
          <p:nvPr/>
        </p:nvSpPr>
        <p:spPr>
          <a:xfrm rot="20071710">
            <a:off x="3205369" y="3013902"/>
            <a:ext cx="1440734" cy="721113"/>
          </a:xfrm>
          <a:prstGeom prst="rightArrow">
            <a:avLst/>
          </a:prstGeom>
          <a:solidFill>
            <a:schemeClr val="accent3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>
            <a:normAutofit fontScale="62500" lnSpcReduction="20000"/>
          </a:bodyPr>
          <a:lstStyle/>
          <a:p>
            <a:pPr algn="ctr"/>
            <a:r>
              <a:rPr lang="en-US" sz="2000" b="1">
                <a:solidFill>
                  <a:schemeClr val="tx2"/>
                </a:solidFill>
                <a:latin typeface="+mj-lt"/>
              </a:rPr>
              <a:t>Up to 48 hours</a:t>
            </a:r>
          </a:p>
        </p:txBody>
      </p:sp>
      <p:sp>
        <p:nvSpPr>
          <p:cNvPr id="18" name="Arrow: Right 17">
            <a:extLst>
              <a:ext uri="{FF2B5EF4-FFF2-40B4-BE49-F238E27FC236}">
                <a16:creationId xmlns:a16="http://schemas.microsoft.com/office/drawing/2014/main" id="{44B8BD12-6423-621F-7056-15428F5D387E}"/>
              </a:ext>
            </a:extLst>
          </p:cNvPr>
          <p:cNvSpPr/>
          <p:nvPr/>
        </p:nvSpPr>
        <p:spPr>
          <a:xfrm rot="20577989">
            <a:off x="7127756" y="2100605"/>
            <a:ext cx="1491089" cy="561975"/>
          </a:xfrm>
          <a:prstGeom prst="rightArrow">
            <a:avLst/>
          </a:prstGeom>
          <a:solidFill>
            <a:schemeClr val="accent3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>
            <a:normAutofit fontScale="70000" lnSpcReduction="20000"/>
          </a:bodyPr>
          <a:lstStyle/>
          <a:p>
            <a:pPr algn="ctr"/>
            <a:r>
              <a:rPr lang="en-US" sz="2000" b="1">
                <a:solidFill>
                  <a:schemeClr val="tx2"/>
                </a:solidFill>
                <a:latin typeface="+mj-lt"/>
              </a:rPr>
              <a:t>Up to 48 hours</a:t>
            </a:r>
          </a:p>
        </p:txBody>
      </p:sp>
      <p:sp>
        <p:nvSpPr>
          <p:cNvPr id="19" name="Arrow: Right 18">
            <a:extLst>
              <a:ext uri="{FF2B5EF4-FFF2-40B4-BE49-F238E27FC236}">
                <a16:creationId xmlns:a16="http://schemas.microsoft.com/office/drawing/2014/main" id="{D3D52C52-1AA9-9273-8FB5-57157870D890}"/>
              </a:ext>
            </a:extLst>
          </p:cNvPr>
          <p:cNvSpPr/>
          <p:nvPr/>
        </p:nvSpPr>
        <p:spPr>
          <a:xfrm rot="1242899">
            <a:off x="7102248" y="2962599"/>
            <a:ext cx="1501540" cy="561975"/>
          </a:xfrm>
          <a:prstGeom prst="rightArrow">
            <a:avLst/>
          </a:prstGeom>
          <a:solidFill>
            <a:schemeClr val="accent3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>
            <a:normAutofit fontScale="70000" lnSpcReduction="20000"/>
          </a:bodyPr>
          <a:lstStyle/>
          <a:p>
            <a:pPr algn="ctr"/>
            <a:r>
              <a:rPr lang="en-US" sz="2000" b="1">
                <a:solidFill>
                  <a:schemeClr val="tx2"/>
                </a:solidFill>
                <a:latin typeface="+mj-lt"/>
              </a:rPr>
              <a:t>Up to 48 hours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CD99505-3943-69E3-86EB-73BD4D6E3327}"/>
              </a:ext>
            </a:extLst>
          </p:cNvPr>
          <p:cNvSpPr txBox="1"/>
          <p:nvPr/>
        </p:nvSpPr>
        <p:spPr>
          <a:xfrm>
            <a:off x="1334132" y="4447842"/>
            <a:ext cx="10308482" cy="1734697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ea typeface="+mn-ea"/>
                <a:cs typeface="+mn-cs"/>
              </a:rPr>
              <a:t>Data from SDMS integrates with accommodations data from SSD Online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ea typeface="+mn-ea"/>
                <a:cs typeface="+mn-cs"/>
              </a:rPr>
              <a:t>Approved accommodations will appear in the student’s record in SDMS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ea typeface="+mn-ea"/>
                <a:cs typeface="+mn-cs"/>
              </a:rPr>
              <a:t>Approved accommodations may be waived</a:t>
            </a:r>
            <a:r>
              <a:rPr lang="en-US" dirty="0">
                <a:solidFill>
                  <a:srgbClr val="1E1E1E"/>
                </a:solidFill>
              </a:rPr>
              <a:t>, entirely or in-part,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ea typeface="+mn-ea"/>
                <a:cs typeface="+mn-cs"/>
              </a:rPr>
              <a:t> in SDMS if a student chooses and their guardian consents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ea typeface="+mn-ea"/>
                <a:cs typeface="+mn-cs"/>
              </a:rPr>
              <a:t>Student rosters from SDMS automatically populate Test Day Toolkit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ea typeface="+mn-ea"/>
                <a:cs typeface="+mn-cs"/>
              </a:rPr>
              <a:t>Student data in SDMS determines the generation of a student’s test in Bluebook</a:t>
            </a:r>
          </a:p>
        </p:txBody>
      </p:sp>
    </p:spTree>
    <p:extLst>
      <p:ext uri="{BB962C8B-B14F-4D97-AF65-F5344CB8AC3E}">
        <p14:creationId xmlns:p14="http://schemas.microsoft.com/office/powerpoint/2010/main" val="7871744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92AFEC-839A-E378-E726-8ACC9077E0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/>
              <a:t>SDMS Permissions and Communication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1493270-8A92-BF7F-DDDE-22D0E9B317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8282704"/>
              </p:ext>
            </p:extLst>
          </p:nvPr>
        </p:nvGraphicFramePr>
        <p:xfrm>
          <a:off x="506186" y="1184834"/>
          <a:ext cx="11152071" cy="45352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99123">
                  <a:extLst>
                    <a:ext uri="{9D8B030D-6E8A-4147-A177-3AD203B41FA5}">
                      <a16:colId xmlns:a16="http://schemas.microsoft.com/office/drawing/2014/main" val="2767889112"/>
                    </a:ext>
                  </a:extLst>
                </a:gridCol>
                <a:gridCol w="2231959">
                  <a:extLst>
                    <a:ext uri="{9D8B030D-6E8A-4147-A177-3AD203B41FA5}">
                      <a16:colId xmlns:a16="http://schemas.microsoft.com/office/drawing/2014/main" val="134936043"/>
                    </a:ext>
                  </a:extLst>
                </a:gridCol>
                <a:gridCol w="2273663">
                  <a:extLst>
                    <a:ext uri="{9D8B030D-6E8A-4147-A177-3AD203B41FA5}">
                      <a16:colId xmlns:a16="http://schemas.microsoft.com/office/drawing/2014/main" val="3991629237"/>
                    </a:ext>
                  </a:extLst>
                </a:gridCol>
                <a:gridCol w="2273663">
                  <a:extLst>
                    <a:ext uri="{9D8B030D-6E8A-4147-A177-3AD203B41FA5}">
                      <a16:colId xmlns:a16="http://schemas.microsoft.com/office/drawing/2014/main" val="2030730836"/>
                    </a:ext>
                  </a:extLst>
                </a:gridCol>
                <a:gridCol w="2273663">
                  <a:extLst>
                    <a:ext uri="{9D8B030D-6E8A-4147-A177-3AD203B41FA5}">
                      <a16:colId xmlns:a16="http://schemas.microsoft.com/office/drawing/2014/main" val="2822276717"/>
                    </a:ext>
                  </a:extLst>
                </a:gridCol>
              </a:tblGrid>
              <a:tr h="579867">
                <a:tc>
                  <a:txBody>
                    <a:bodyPr/>
                    <a:lstStyle/>
                    <a:p>
                      <a:r>
                        <a:rPr lang="en-US">
                          <a:solidFill>
                            <a:schemeClr val="tx1"/>
                          </a:solidFill>
                        </a:rPr>
                        <a:t>Role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3167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>
                          <a:solidFill>
                            <a:schemeClr val="tx1"/>
                          </a:solidFill>
                        </a:rPr>
                        <a:t>District SDMS Coordinator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3167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>
                          <a:solidFill>
                            <a:schemeClr val="tx1"/>
                          </a:solidFill>
                        </a:rPr>
                        <a:t>School Test Coordinator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3167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>
                          <a:solidFill>
                            <a:schemeClr val="tx1"/>
                          </a:solidFill>
                        </a:rPr>
                        <a:t>Technology Coordinator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3167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>
                          <a:solidFill>
                            <a:schemeClr val="tx1"/>
                          </a:solidFill>
                        </a:rPr>
                        <a:t>SSD Coordinator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17557023"/>
                  </a:ext>
                </a:extLst>
              </a:tr>
              <a:tr h="836969">
                <a:tc>
                  <a:txBody>
                    <a:bodyPr/>
                    <a:lstStyle/>
                    <a:p>
                      <a:r>
                        <a:rPr lang="en-US" sz="1300" b="1"/>
                        <a:t>View student registrations and associated accommodations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90462949"/>
                  </a:ext>
                </a:extLst>
              </a:tr>
              <a:tr h="974246">
                <a:tc>
                  <a:txBody>
                    <a:bodyPr/>
                    <a:lstStyle/>
                    <a:p>
                      <a:pPr marL="0" marR="0" lvl="0" indent="0" algn="l" defTabSz="93167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1"/>
                        <a:t>Transfer a student from one school to another within a district.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90093109"/>
                  </a:ext>
                </a:extLst>
              </a:tr>
              <a:tr h="548359">
                <a:tc>
                  <a:txBody>
                    <a:bodyPr/>
                    <a:lstStyle/>
                    <a:p>
                      <a:r>
                        <a:rPr lang="en-US" sz="1300" b="1"/>
                        <a:t>Edit student registrations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84596365"/>
                  </a:ext>
                </a:extLst>
              </a:tr>
              <a:tr h="742801">
                <a:tc>
                  <a:txBody>
                    <a:bodyPr/>
                    <a:lstStyle/>
                    <a:p>
                      <a:r>
                        <a:rPr lang="en-US" sz="1300" b="1"/>
                        <a:t>Waive all or partial accommodations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2384161"/>
                  </a:ext>
                </a:extLst>
              </a:tr>
              <a:tr h="742801">
                <a:tc>
                  <a:txBody>
                    <a:bodyPr/>
                    <a:lstStyle/>
                    <a:p>
                      <a:r>
                        <a:rPr lang="en-US" sz="1300" b="1"/>
                        <a:t>Force match accommodations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82853448"/>
                  </a:ext>
                </a:extLst>
              </a:tr>
            </a:tbl>
          </a:graphicData>
        </a:graphic>
      </p:graphicFrame>
      <p:pic>
        <p:nvPicPr>
          <p:cNvPr id="6" name="Graphic 5" descr="Checkmark with solid fill">
            <a:extLst>
              <a:ext uri="{FF2B5EF4-FFF2-40B4-BE49-F238E27FC236}">
                <a16:creationId xmlns:a16="http://schemas.microsoft.com/office/drawing/2014/main" id="{57656197-5972-429F-3175-A7D0E07931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170522" y="1961232"/>
            <a:ext cx="877378" cy="73487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21E1137-8EC1-C9F4-11D4-D45368C6973F}"/>
              </a:ext>
            </a:extLst>
          </p:cNvPr>
          <p:cNvSpPr txBox="1"/>
          <p:nvPr/>
        </p:nvSpPr>
        <p:spPr>
          <a:xfrm>
            <a:off x="356461" y="5750631"/>
            <a:ext cx="11727368" cy="503590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1400" dirty="0"/>
              <a:t>Backup Test Coordinators will have access to SDMS. 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1400" dirty="0"/>
              <a:t>When waiving accommodations or force matching in SDMS, please allow at least four days for an updated test package to appear in Bluebook.  </a:t>
            </a:r>
          </a:p>
        </p:txBody>
      </p:sp>
      <p:pic>
        <p:nvPicPr>
          <p:cNvPr id="22" name="Graphic 21" descr="Checkmark with solid fill">
            <a:extLst>
              <a:ext uri="{FF2B5EF4-FFF2-40B4-BE49-F238E27FC236}">
                <a16:creationId xmlns:a16="http://schemas.microsoft.com/office/drawing/2014/main" id="{21F1C08B-8795-1454-6396-A6A7984055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560848" y="1961232"/>
            <a:ext cx="877378" cy="734878"/>
          </a:xfrm>
          <a:prstGeom prst="rect">
            <a:avLst/>
          </a:prstGeom>
        </p:spPr>
      </p:pic>
      <p:pic>
        <p:nvPicPr>
          <p:cNvPr id="23" name="Graphic 22" descr="Checkmark with solid fill">
            <a:extLst>
              <a:ext uri="{FF2B5EF4-FFF2-40B4-BE49-F238E27FC236}">
                <a16:creationId xmlns:a16="http://schemas.microsoft.com/office/drawing/2014/main" id="{1EC2769B-24B3-9829-AA57-E37F0C5C38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747965" y="1961232"/>
            <a:ext cx="877378" cy="734878"/>
          </a:xfrm>
          <a:prstGeom prst="rect">
            <a:avLst/>
          </a:prstGeom>
        </p:spPr>
      </p:pic>
      <p:pic>
        <p:nvPicPr>
          <p:cNvPr id="24" name="Graphic 23" descr="Checkmark with solid fill">
            <a:extLst>
              <a:ext uri="{FF2B5EF4-FFF2-40B4-BE49-F238E27FC236}">
                <a16:creationId xmlns:a16="http://schemas.microsoft.com/office/drawing/2014/main" id="{F2633ED1-81F4-8E4C-37ED-0B54D37443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319715" y="1956211"/>
            <a:ext cx="877378" cy="734878"/>
          </a:xfrm>
          <a:prstGeom prst="rect">
            <a:avLst/>
          </a:prstGeom>
        </p:spPr>
      </p:pic>
      <p:pic>
        <p:nvPicPr>
          <p:cNvPr id="25" name="Graphic 24" descr="Checkmark with solid fill">
            <a:extLst>
              <a:ext uri="{FF2B5EF4-FFF2-40B4-BE49-F238E27FC236}">
                <a16:creationId xmlns:a16="http://schemas.microsoft.com/office/drawing/2014/main" id="{639A69CD-80FB-A30F-292C-1785176773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300215" y="4240511"/>
            <a:ext cx="877378" cy="734878"/>
          </a:xfrm>
          <a:prstGeom prst="rect">
            <a:avLst/>
          </a:prstGeom>
        </p:spPr>
      </p:pic>
      <p:pic>
        <p:nvPicPr>
          <p:cNvPr id="26" name="Graphic 25" descr="Checkmark with solid fill">
            <a:extLst>
              <a:ext uri="{FF2B5EF4-FFF2-40B4-BE49-F238E27FC236}">
                <a16:creationId xmlns:a16="http://schemas.microsoft.com/office/drawing/2014/main" id="{2A6D1BB2-9EB7-34DF-E40A-DF590077FE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300215" y="4901634"/>
            <a:ext cx="877378" cy="734878"/>
          </a:xfrm>
          <a:prstGeom prst="rect">
            <a:avLst/>
          </a:prstGeom>
        </p:spPr>
      </p:pic>
      <p:pic>
        <p:nvPicPr>
          <p:cNvPr id="3" name="Graphic 2" descr="Checkmark with solid fill">
            <a:extLst>
              <a:ext uri="{FF2B5EF4-FFF2-40B4-BE49-F238E27FC236}">
                <a16:creationId xmlns:a16="http://schemas.microsoft.com/office/drawing/2014/main" id="{0B5B2D1F-B083-50D1-56C0-0322B23325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322922" y="4166756"/>
            <a:ext cx="877378" cy="734878"/>
          </a:xfrm>
          <a:prstGeom prst="rect">
            <a:avLst/>
          </a:prstGeom>
        </p:spPr>
      </p:pic>
      <p:pic>
        <p:nvPicPr>
          <p:cNvPr id="7" name="Graphic 6" descr="Checkmark with solid fill">
            <a:extLst>
              <a:ext uri="{FF2B5EF4-FFF2-40B4-BE49-F238E27FC236}">
                <a16:creationId xmlns:a16="http://schemas.microsoft.com/office/drawing/2014/main" id="{E8A9DDE8-9FD2-6467-A1EE-85298A5EE5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560848" y="4975389"/>
            <a:ext cx="877378" cy="734878"/>
          </a:xfrm>
          <a:prstGeom prst="rect">
            <a:avLst/>
          </a:prstGeom>
        </p:spPr>
      </p:pic>
      <p:pic>
        <p:nvPicPr>
          <p:cNvPr id="8" name="Graphic 7" descr="Checkmark with solid fill">
            <a:extLst>
              <a:ext uri="{FF2B5EF4-FFF2-40B4-BE49-F238E27FC236}">
                <a16:creationId xmlns:a16="http://schemas.microsoft.com/office/drawing/2014/main" id="{29DE931E-0948-6F77-ED79-F5CD3786DA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322922" y="5127789"/>
            <a:ext cx="877378" cy="734878"/>
          </a:xfrm>
          <a:prstGeom prst="rect">
            <a:avLst/>
          </a:prstGeom>
        </p:spPr>
      </p:pic>
      <p:pic>
        <p:nvPicPr>
          <p:cNvPr id="9" name="Graphic 8" descr="Checkmark with solid fill">
            <a:extLst>
              <a:ext uri="{FF2B5EF4-FFF2-40B4-BE49-F238E27FC236}">
                <a16:creationId xmlns:a16="http://schemas.microsoft.com/office/drawing/2014/main" id="{683CCB13-7B04-41F9-F042-9B70120143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560848" y="4202114"/>
            <a:ext cx="877378" cy="734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84415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0ECB30-332B-4D04-9BF2-E561BB62A5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SDMS Dashboard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A4B3047-D59C-5F79-039D-308CBDF97D08}"/>
              </a:ext>
            </a:extLst>
          </p:cNvPr>
          <p:cNvSpPr txBox="1"/>
          <p:nvPr/>
        </p:nvSpPr>
        <p:spPr>
          <a:xfrm>
            <a:off x="356461" y="2007654"/>
            <a:ext cx="2605400" cy="3396690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srgbClr val="1E1E1E"/>
                </a:solidFill>
                <a:latin typeface="Roboto"/>
              </a:rPr>
              <a:t>The Dashboard allows users to: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Filter and search by multiple fields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rgbClr val="1E1E1E"/>
                </a:solidFill>
                <a:latin typeface="Roboto"/>
              </a:rPr>
              <a:t>Download rosters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rgbClr val="1E1E1E"/>
                </a:solidFill>
                <a:latin typeface="Roboto"/>
              </a:rPr>
              <a:t>Waive accommodations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Force match accommodations</a:t>
            </a:r>
          </a:p>
          <a:p>
            <a:pPr lvl="1">
              <a:defRPr/>
            </a:pP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A86C663-4386-E40F-342C-3DCB3E03A1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1070" y="1437977"/>
            <a:ext cx="8984042" cy="3674632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2031278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button&#10;&#10;Description automatically generated">
            <a:extLst>
              <a:ext uri="{FF2B5EF4-FFF2-40B4-BE49-F238E27FC236}">
                <a16:creationId xmlns:a16="http://schemas.microsoft.com/office/drawing/2014/main" id="{6B31A4EC-4353-71EC-2307-C1EA1CE560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2924" y="1325580"/>
            <a:ext cx="11030902" cy="1383640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C92AFEC-839A-E378-E726-8ACC9077E0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/>
              <a:t>Manage Students: Waiving Accommodations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B2DB0A-76AC-E066-0F78-AA1D821C4B76}"/>
              </a:ext>
            </a:extLst>
          </p:cNvPr>
          <p:cNvSpPr txBox="1"/>
          <p:nvPr/>
        </p:nvSpPr>
        <p:spPr>
          <a:xfrm>
            <a:off x="452924" y="2924205"/>
            <a:ext cx="11030902" cy="3517172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lang="en-US" dirty="0">
                <a:solidFill>
                  <a:srgbClr val="1E1E1E"/>
                </a:solidFill>
                <a:latin typeface="Roboto"/>
              </a:rPr>
              <a:t>If a student is approved for accommodations in SSD Online but would like to waive some or all of them for their Spring 2024 test administration, </a:t>
            </a:r>
            <a:r>
              <a:rPr lang="en-US" b="1" dirty="0">
                <a:solidFill>
                  <a:srgbClr val="1E1E1E"/>
                </a:solidFill>
                <a:latin typeface="Roboto"/>
              </a:rPr>
              <a:t>SSD Coordinators, Test Coordinators, and District Coordinators </a:t>
            </a:r>
            <a:r>
              <a:rPr lang="en-US" dirty="0">
                <a:solidFill>
                  <a:srgbClr val="1E1E1E"/>
                </a:solidFill>
                <a:latin typeface="Roboto"/>
              </a:rPr>
              <a:t>are able to do this in SDMS.</a:t>
            </a:r>
          </a:p>
          <a:p>
            <a:pPr marL="342900" marR="0" lvl="0" indent="-34290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srgbClr val="1E1E1E"/>
                </a:solidFill>
                <a:latin typeface="Roboto"/>
              </a:rPr>
              <a:t>Navigate to the student’s profile in SDMS.</a:t>
            </a:r>
          </a:p>
          <a:p>
            <a:pPr marL="342900" marR="0" lvl="0" indent="-34290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Use the toggle switch next to </a:t>
            </a:r>
            <a:r>
              <a:rPr lang="en-US" dirty="0">
                <a:solidFill>
                  <a:srgbClr val="1E1E1E"/>
                </a:solidFill>
                <a:latin typeface="Roboto"/>
              </a:rPr>
              <a:t>each of the student’s accommodations listed under their “student details” to waive any that the student does not want to use.</a:t>
            </a:r>
          </a:p>
          <a:p>
            <a:pPr marL="342900" marR="0" lvl="0" indent="-34290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We recommend that the school obtain the request to waive accommodations in writing from the student’s parent/guardian or the student (if 18 or older).</a:t>
            </a:r>
          </a:p>
          <a:p>
            <a:pPr marL="342900" marR="0" lvl="0" indent="-34290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Accommodations must be waived at least four days prior to the student’s test to make sure the </a:t>
            </a:r>
            <a:r>
              <a:rPr lang="en-US" dirty="0">
                <a:solidFill>
                  <a:srgbClr val="1E1E1E"/>
                </a:solidFill>
                <a:latin typeface="Roboto"/>
              </a:rPr>
              <a:t>student’s test package is configured correctly for testing.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28954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B9869A-AAE1-0345-C7E0-3B7A2E00E1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400"/>
              <a:t>Manage Students – Force Match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EE3C9FE-12B3-D97C-B1DD-6A029FC68F6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418" t="23489" r="23663" b="9443"/>
          <a:stretch/>
        </p:blipFill>
        <p:spPr>
          <a:xfrm>
            <a:off x="469109" y="1246801"/>
            <a:ext cx="6535698" cy="2727736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2665651-139C-9D2D-F608-0526C265172F}"/>
              </a:ext>
            </a:extLst>
          </p:cNvPr>
          <p:cNvSpPr txBox="1"/>
          <p:nvPr/>
        </p:nvSpPr>
        <p:spPr>
          <a:xfrm>
            <a:off x="356461" y="4048454"/>
            <a:ext cx="11381111" cy="2565693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ea typeface="+mn-ea"/>
                <a:cs typeface="+mn-cs"/>
              </a:rPr>
              <a:t>If a student’s SDMS registration data does not exactly match their demographic data in SSD Online, a match will not occur and that student’s approved accommodations will not appear in SDMS, Test Day Toolkit, or their exam in Bluebook.</a:t>
            </a:r>
            <a:endParaRPr lang="en-US" u="none">
              <a:solidFill>
                <a:srgbClr val="1E1E1E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ea typeface="+mn-ea"/>
                <a:cs typeface="+mn-cs"/>
              </a:rPr>
              <a:t>If you are certain the student in SDMS is the same student associated with a particular SSD ID in SSD Online, you may “force match” these students by entering the SSD ID from SSD Online in the SSD ID field </a:t>
            </a:r>
            <a:r>
              <a:rPr lang="en-US">
                <a:solidFill>
                  <a:srgbClr val="1E1E1E"/>
                </a:solidFill>
              </a:rPr>
              <a:t>on the Student Details page.</a:t>
            </a:r>
            <a:r>
              <a:rPr kumimoji="0" lang="en-US" b="0" i="0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ea typeface="+mn-ea"/>
                <a:cs typeface="+mn-cs"/>
              </a:rPr>
              <a:t> This will generate the confirmation prompt.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>
                <a:solidFill>
                  <a:srgbClr val="1E1E1E"/>
                </a:solidFill>
                <a:latin typeface="Roboto"/>
              </a:rPr>
              <a:t>Force matching should occur </a:t>
            </a:r>
            <a:r>
              <a:rPr kumimoji="0" lang="en-US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at least four days prior to the student’s test to make sure the </a:t>
            </a:r>
            <a:r>
              <a:rPr lang="en-US">
                <a:solidFill>
                  <a:srgbClr val="1E1E1E"/>
                </a:solidFill>
                <a:latin typeface="Roboto"/>
              </a:rPr>
              <a:t>student’s test package is configured correctly for testing.</a:t>
            </a:r>
            <a:endParaRPr kumimoji="0" lang="en-US" b="0" i="0" u="none" strike="noStrike" kern="1200" cap="none" spc="0" normalizeH="0" baseline="0" noProof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b="0" i="0" u="none" strike="noStrike" kern="1200" cap="none" spc="0" normalizeH="0" baseline="0" noProof="0">
              <a:ln>
                <a:noFill/>
              </a:ln>
              <a:solidFill>
                <a:srgbClr val="1E1E1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6B5DEEE6-75AD-F979-5104-87A30C9BFA91}"/>
              </a:ext>
            </a:extLst>
          </p:cNvPr>
          <p:cNvSpPr/>
          <p:nvPr/>
        </p:nvSpPr>
        <p:spPr>
          <a:xfrm>
            <a:off x="780176" y="3380763"/>
            <a:ext cx="2164360" cy="536896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>
            <a:normAutofit/>
          </a:bodyPr>
          <a:lstStyle/>
          <a:p>
            <a:pPr algn="ctr"/>
            <a:endParaRPr lang="en-US" sz="2000" b="1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A5757F9-A711-E6E5-771F-A53BE580F7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4998" y="1721317"/>
            <a:ext cx="5871249" cy="1766458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65284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2125"/>
    </mc:Choice>
    <mc:Fallback xmlns="">
      <p:transition spd="slow" advTm="162125"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-BODYINDENTATION" val="0;21.37504;35.87496;45.25;60.25;82.87504;97.92001;114.48;"/>
  <p:tag name="VCT-BULLETVISIBILITY" val="G****"/>
</p:tagLst>
</file>

<file path=ppt/theme/theme1.xml><?xml version="1.0" encoding="utf-8"?>
<a:theme xmlns:a="http://schemas.openxmlformats.org/drawingml/2006/main" name="CB-Corporate">
  <a:themeElements>
    <a:clrScheme name="CB-Corporate">
      <a:dk1>
        <a:srgbClr val="1E1E1E"/>
      </a:dk1>
      <a:lt1>
        <a:srgbClr val="DCDCDC"/>
      </a:lt1>
      <a:dk2>
        <a:srgbClr val="FFFFFF"/>
      </a:dk2>
      <a:lt2>
        <a:srgbClr val="E57200"/>
      </a:lt2>
      <a:accent1>
        <a:srgbClr val="DCDCDC"/>
      </a:accent1>
      <a:accent2>
        <a:srgbClr val="FFFFFF"/>
      </a:accent2>
      <a:accent3>
        <a:srgbClr val="006298"/>
      </a:accent3>
      <a:accent4>
        <a:srgbClr val="009CDE"/>
      </a:accent4>
      <a:accent5>
        <a:srgbClr val="505050"/>
      </a:accent5>
      <a:accent6>
        <a:srgbClr val="888888"/>
      </a:accent6>
      <a:hlink>
        <a:srgbClr val="1E1E1E"/>
      </a:hlink>
      <a:folHlink>
        <a:srgbClr val="006298"/>
      </a:folHlink>
    </a:clrScheme>
    <a:fontScheme name="CB-Corporate">
      <a:majorFont>
        <a:latin typeface="Roboto Slab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/>
        </a:solidFill>
        <a:ln w="19050">
          <a:noFill/>
        </a:ln>
      </a:spPr>
      <a:bodyPr lIns="36000" tIns="36000" rIns="36000" bIns="36000" rtlCol="0" anchor="ctr">
        <a:normAutofit/>
      </a:bodyPr>
      <a:lstStyle>
        <a:defPPr algn="ctr">
          <a:defRPr sz="2000" b="1" dirty="0" smtClean="0">
            <a:solidFill>
              <a:schemeClr val="tx2"/>
            </a:solidFill>
            <a:latin typeface="+mj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38100">
          <a:solidFill>
            <a:srgbClr val="DDDDDD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36000" tIns="36000" rIns="36000" bIns="36000" rtlCol="0">
        <a:spAutoFit/>
      </a:bodyPr>
      <a:lstStyle>
        <a:defPPr>
          <a:defRPr sz="20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CB-Higher Ed.potx" id="{E960ABFF-9876-44C0-B28F-0BED3C35A50C}" vid="{DE46081D-1663-4C69-9137-8AED11EE29D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8731a27-bd3e-4ae8-a1fa-7e26e9630f5f">
      <Terms xmlns="http://schemas.microsoft.com/office/infopath/2007/PartnerControls"/>
    </lcf76f155ced4ddcb4097134ff3c332f>
    <TaxCatchAll xmlns="46bef635-9968-4b66-a147-b4b917a458e1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F5BE7BB7BFBA14EBF3FC4A45B08A448" ma:contentTypeVersion="17" ma:contentTypeDescription="Create a new document." ma:contentTypeScope="" ma:versionID="7d346e42f10b51fda4bcb3c0e20c4a32">
  <xsd:schema xmlns:xsd="http://www.w3.org/2001/XMLSchema" xmlns:xs="http://www.w3.org/2001/XMLSchema" xmlns:p="http://schemas.microsoft.com/office/2006/metadata/properties" xmlns:ns2="48731a27-bd3e-4ae8-a1fa-7e26e9630f5f" xmlns:ns3="46bef635-9968-4b66-a147-b4b917a458e1" targetNamespace="http://schemas.microsoft.com/office/2006/metadata/properties" ma:root="true" ma:fieldsID="59f2fafe25713a61559102988b1c663a" ns2:_="" ns3:_="">
    <xsd:import namespace="48731a27-bd3e-4ae8-a1fa-7e26e9630f5f"/>
    <xsd:import namespace="46bef635-9968-4b66-a147-b4b917a458e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LengthInSecond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1a27-bd3e-4ae8-a1fa-7e26e9630f5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EventHashCode" ma:index="1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7" nillable="true" ma:displayName="Tags" ma:internalName="MediaServiceAutoTags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1e5650d7-bd54-4c78-86b3-0ad055013b5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6bef635-9968-4b66-a147-b4b917a458e1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6b934c83-5e94-4c05-8259-0223629b937e}" ma:internalName="TaxCatchAll" ma:showField="CatchAllData" ma:web="46bef635-9968-4b66-a147-b4b917a458e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E4BBDE8-6359-43BC-AF0D-BE14FB0C3C3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C09E547-FEAD-4496-95A0-DA08E3BF475A}">
  <ds:schemaRefs>
    <ds:schemaRef ds:uri="46bef635-9968-4b66-a147-b4b917a458e1"/>
    <ds:schemaRef ds:uri="48731a27-bd3e-4ae8-a1fa-7e26e9630f5f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C6E2C61D-290D-4460-90E5-BA23B9E92937}">
  <ds:schemaRefs>
    <ds:schemaRef ds:uri="46bef635-9968-4b66-a147-b4b917a458e1"/>
    <ds:schemaRef ds:uri="48731a27-bd3e-4ae8-a1fa-7e26e9630f5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Metadata/LabelInfo.xml><?xml version="1.0" encoding="utf-8"?>
<clbl:labelList xmlns:clbl="http://schemas.microsoft.com/office/2020/mipLabelMetadata">
  <clbl:label id="{7530bded-fd6e-4f58-b5d2-ea681eb07663}" enabled="0" method="" siteId="{7530bded-fd6e-4f58-b5d2-ea681eb07663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659</Words>
  <Application>Microsoft Office PowerPoint</Application>
  <PresentationFormat>Widescreen</PresentationFormat>
  <Paragraphs>70</Paragraphs>
  <Slides>8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CB-Corporate</vt:lpstr>
      <vt:lpstr>State Data Management System (SDMS)</vt:lpstr>
      <vt:lpstr>SDMS – What Is It? </vt:lpstr>
      <vt:lpstr>SDMS Email and Access</vt:lpstr>
      <vt:lpstr>SDMS Function</vt:lpstr>
      <vt:lpstr>SDMS Permissions and Communication</vt:lpstr>
      <vt:lpstr>SDMS Dashboard</vt:lpstr>
      <vt:lpstr>Manage Students: Waiving Accommodations</vt:lpstr>
      <vt:lpstr>Manage Students – Force Match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State Data Management System (SDMS) /  Student Registration</dc:title>
  <dc:creator>Wilson, James (He/Him/His)</dc:creator>
  <cp:lastModifiedBy>Wolf Belda, Jenn (She/Her/Hers)</cp:lastModifiedBy>
  <cp:revision>3</cp:revision>
  <dcterms:created xsi:type="dcterms:W3CDTF">2024-01-22T23:19:55Z</dcterms:created>
  <dcterms:modified xsi:type="dcterms:W3CDTF">2024-02-08T15:50:56Z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0x0101004F5BE7BB7BFBA14EBF3FC4A45B08A448</vt:lpwstr>
  </property>
</Properties>
</file>