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36" r:id="rId4"/>
  </p:sldMasterIdLst>
  <p:notesMasterIdLst>
    <p:notesMasterId r:id="rId36"/>
  </p:notesMasterIdLst>
  <p:handoutMasterIdLst>
    <p:handoutMasterId r:id="rId37"/>
  </p:handoutMasterIdLst>
  <p:sldIdLst>
    <p:sldId id="256" r:id="rId5"/>
    <p:sldId id="286" r:id="rId6"/>
    <p:sldId id="275" r:id="rId7"/>
    <p:sldId id="258" r:id="rId8"/>
    <p:sldId id="259" r:id="rId9"/>
    <p:sldId id="260" r:id="rId10"/>
    <p:sldId id="261" r:id="rId11"/>
    <p:sldId id="262" r:id="rId12"/>
    <p:sldId id="277" r:id="rId13"/>
    <p:sldId id="325" r:id="rId14"/>
    <p:sldId id="341" r:id="rId15"/>
    <p:sldId id="326" r:id="rId16"/>
    <p:sldId id="327" r:id="rId17"/>
    <p:sldId id="346" r:id="rId18"/>
    <p:sldId id="328" r:id="rId19"/>
    <p:sldId id="330" r:id="rId20"/>
    <p:sldId id="331" r:id="rId21"/>
    <p:sldId id="335" r:id="rId22"/>
    <p:sldId id="336" r:id="rId23"/>
    <p:sldId id="282" r:id="rId24"/>
    <p:sldId id="263" r:id="rId25"/>
    <p:sldId id="264" r:id="rId26"/>
    <p:sldId id="265" r:id="rId27"/>
    <p:sldId id="266" r:id="rId28"/>
    <p:sldId id="267" r:id="rId29"/>
    <p:sldId id="276" r:id="rId30"/>
    <p:sldId id="344" r:id="rId31"/>
    <p:sldId id="285" r:id="rId32"/>
    <p:sldId id="273" r:id="rId33"/>
    <p:sldId id="347" r:id="rId34"/>
    <p:sldId id="3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BFABFC-0FEC-44B6-98C7-DD774FAB98CC}">
          <p14:sldIdLst>
            <p14:sldId id="256"/>
            <p14:sldId id="286"/>
            <p14:sldId id="275"/>
            <p14:sldId id="258"/>
            <p14:sldId id="259"/>
            <p14:sldId id="260"/>
            <p14:sldId id="261"/>
            <p14:sldId id="262"/>
            <p14:sldId id="277"/>
            <p14:sldId id="325"/>
            <p14:sldId id="341"/>
            <p14:sldId id="326"/>
            <p14:sldId id="327"/>
            <p14:sldId id="346"/>
            <p14:sldId id="328"/>
            <p14:sldId id="330"/>
            <p14:sldId id="331"/>
            <p14:sldId id="335"/>
            <p14:sldId id="336"/>
            <p14:sldId id="282"/>
            <p14:sldId id="263"/>
            <p14:sldId id="264"/>
            <p14:sldId id="265"/>
            <p14:sldId id="266"/>
            <p14:sldId id="267"/>
            <p14:sldId id="276"/>
            <p14:sldId id="344"/>
            <p14:sldId id="285"/>
            <p14:sldId id="273"/>
            <p14:sldId id="347"/>
            <p14:sldId id="33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5A8BD0-FEC8-D29B-BC9C-068D0C9BB166}" name="Keith, Kamlyn" initials="KK" userId="S::Kamlyn.Keith@ride.ri.gov::157f0e2b-d93c-4506-a378-e310c4c2c707" providerId="AD"/>
  <p188:author id="{F23BF9E6-1DF9-2130-8E23-5B864081E20B}" name="Heineke, Heather" initials="HH" userId="S::heather.heineke@ride.ri.gov::b3e78bc3-1843-456d-9519-a6e9f3eeff52" providerId="AD"/>
  <p188:author id="{F505E2FD-225A-9CB7-E0FB-D2CFB11E1C20}" name="Heineke, Heather" initials="HH" userId="S::Heather.Heineke@ride.ri.gov::b3e78bc3-1843-456d-9519-a6e9f3eeff5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ynch, Phyllis" initials="LP" lastIdx="1" clrIdx="0">
    <p:extLst>
      <p:ext uri="{19B8F6BF-5375-455C-9EA6-DF929625EA0E}">
        <p15:presenceInfo xmlns:p15="http://schemas.microsoft.com/office/powerpoint/2012/main" userId="S::phyllis.lynch@ride.ri.gov::acc2e560-7653-4334-a4b8-610d757b77b2" providerId="AD"/>
      </p:ext>
    </p:extLst>
  </p:cmAuthor>
  <p:cmAuthor id="2" name="Phyllis Lynch" initials="PL" lastIdx="1" clrIdx="1">
    <p:extLst>
      <p:ext uri="{19B8F6BF-5375-455C-9EA6-DF929625EA0E}">
        <p15:presenceInfo xmlns:p15="http://schemas.microsoft.com/office/powerpoint/2012/main" userId="Phyllis Lynch" providerId="None"/>
      </p:ext>
    </p:extLst>
  </p:cmAuthor>
  <p:cmAuthor id="3" name="Heineke, Heather" initials="HH" lastIdx="6" clrIdx="2">
    <p:extLst>
      <p:ext uri="{19B8F6BF-5375-455C-9EA6-DF929625EA0E}">
        <p15:presenceInfo xmlns:p15="http://schemas.microsoft.com/office/powerpoint/2012/main" userId="S::Heather.Heineke@ride.ri.gov::b3e78bc3-1843-456d-9519-a6e9f3eeff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7E2C49-CD67-430D-8442-BEAEE8DB27D9}" v="1651" dt="2023-02-02T19:23:06.6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959" autoAdjust="0"/>
  </p:normalViewPr>
  <p:slideViewPr>
    <p:cSldViewPr snapToGrid="0">
      <p:cViewPr varScale="1">
        <p:scale>
          <a:sx n="90" d="100"/>
          <a:sy n="90" d="100"/>
        </p:scale>
        <p:origin x="492" y="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ineke, Heather" userId="S::heather.heineke@ride.ri.gov::b3e78bc3-1843-456d-9519-a6e9f3eeff52" providerId="AD" clId="Web-{46137353-E835-2A8C-278E-99421C0BD1EE}"/>
    <pc:docChg chg="mod modSld">
      <pc:chgData name="Heineke, Heather" userId="S::heather.heineke@ride.ri.gov::b3e78bc3-1843-456d-9519-a6e9f3eeff52" providerId="AD" clId="Web-{46137353-E835-2A8C-278E-99421C0BD1EE}" dt="2022-02-08T19:52:34.567" v="36" actId="20577"/>
      <pc:docMkLst>
        <pc:docMk/>
      </pc:docMkLst>
      <pc:sldChg chg="modSp modCm">
        <pc:chgData name="Heineke, Heather" userId="S::heather.heineke@ride.ri.gov::b3e78bc3-1843-456d-9519-a6e9f3eeff52" providerId="AD" clId="Web-{46137353-E835-2A8C-278E-99421C0BD1EE}" dt="2022-02-08T19:52:34.567" v="36" actId="20577"/>
        <pc:sldMkLst>
          <pc:docMk/>
          <pc:sldMk cId="382496839" sldId="345"/>
        </pc:sldMkLst>
        <pc:spChg chg="mod">
          <ac:chgData name="Heineke, Heather" userId="S::heather.heineke@ride.ri.gov::b3e78bc3-1843-456d-9519-a6e9f3eeff52" providerId="AD" clId="Web-{46137353-E835-2A8C-278E-99421C0BD1EE}" dt="2022-02-08T19:52:34.567" v="36" actId="20577"/>
          <ac:spMkLst>
            <pc:docMk/>
            <pc:sldMk cId="382496839" sldId="345"/>
            <ac:spMk id="5" creationId="{00000000-0000-0000-0000-000000000000}"/>
          </ac:spMkLst>
        </pc:spChg>
      </pc:sldChg>
    </pc:docChg>
  </pc:docChgLst>
  <pc:docChgLst>
    <pc:chgData name="Heineke, Heather" userId="b3e78bc3-1843-456d-9519-a6e9f3eeff52" providerId="ADAL" clId="{3B2B6877-1B7E-4C5B-86A3-B3615969E4DD}"/>
    <pc:docChg chg="undo redo custSel addSld delSld modSld sldOrd modMainMaster modSection">
      <pc:chgData name="Heineke, Heather" userId="b3e78bc3-1843-456d-9519-a6e9f3eeff52" providerId="ADAL" clId="{3B2B6877-1B7E-4C5B-86A3-B3615969E4DD}" dt="2022-02-08T16:36:15.685" v="5478" actId="1076"/>
      <pc:docMkLst>
        <pc:docMk/>
      </pc:docMkLst>
      <pc:sldChg chg="modSp mod">
        <pc:chgData name="Heineke, Heather" userId="b3e78bc3-1843-456d-9519-a6e9f3eeff52" providerId="ADAL" clId="{3B2B6877-1B7E-4C5B-86A3-B3615969E4DD}" dt="2022-02-08T14:14:29.151" v="1651" actId="14100"/>
        <pc:sldMkLst>
          <pc:docMk/>
          <pc:sldMk cId="125412273" sldId="256"/>
        </pc:sldMkLst>
        <pc:spChg chg="mod">
          <ac:chgData name="Heineke, Heather" userId="b3e78bc3-1843-456d-9519-a6e9f3eeff52" providerId="ADAL" clId="{3B2B6877-1B7E-4C5B-86A3-B3615969E4DD}" dt="2022-02-08T14:14:29.151" v="1651" actId="14100"/>
          <ac:spMkLst>
            <pc:docMk/>
            <pc:sldMk cId="125412273" sldId="256"/>
            <ac:spMk id="4" creationId="{00000000-0000-0000-0000-000000000000}"/>
          </ac:spMkLst>
        </pc:spChg>
      </pc:sldChg>
      <pc:sldChg chg="modSp mod">
        <pc:chgData name="Heineke, Heather" userId="b3e78bc3-1843-456d-9519-a6e9f3eeff52" providerId="ADAL" clId="{3B2B6877-1B7E-4C5B-86A3-B3615969E4DD}" dt="2022-02-08T15:06:14.884" v="2557" actId="20577"/>
        <pc:sldMkLst>
          <pc:docMk/>
          <pc:sldMk cId="3311597745" sldId="260"/>
        </pc:sldMkLst>
        <pc:spChg chg="mod">
          <ac:chgData name="Heineke, Heather" userId="b3e78bc3-1843-456d-9519-a6e9f3eeff52" providerId="ADAL" clId="{3B2B6877-1B7E-4C5B-86A3-B3615969E4DD}" dt="2022-02-08T15:06:14.884" v="2557" actId="20577"/>
          <ac:spMkLst>
            <pc:docMk/>
            <pc:sldMk cId="3311597745" sldId="260"/>
            <ac:spMk id="3" creationId="{00000000-0000-0000-0000-000000000000}"/>
          </ac:spMkLst>
        </pc:spChg>
      </pc:sldChg>
      <pc:sldChg chg="modSp mod">
        <pc:chgData name="Heineke, Heather" userId="b3e78bc3-1843-456d-9519-a6e9f3eeff52" providerId="ADAL" clId="{3B2B6877-1B7E-4C5B-86A3-B3615969E4DD}" dt="2022-02-08T15:06:43.592" v="2562" actId="20577"/>
        <pc:sldMkLst>
          <pc:docMk/>
          <pc:sldMk cId="218754" sldId="261"/>
        </pc:sldMkLst>
        <pc:spChg chg="mod">
          <ac:chgData name="Heineke, Heather" userId="b3e78bc3-1843-456d-9519-a6e9f3eeff52" providerId="ADAL" clId="{3B2B6877-1B7E-4C5B-86A3-B3615969E4DD}" dt="2022-02-08T15:06:43.592" v="2562" actId="20577"/>
          <ac:spMkLst>
            <pc:docMk/>
            <pc:sldMk cId="218754" sldId="261"/>
            <ac:spMk id="3" creationId="{00000000-0000-0000-0000-000000000000}"/>
          </ac:spMkLst>
        </pc:spChg>
      </pc:sldChg>
      <pc:sldChg chg="modSp mod">
        <pc:chgData name="Heineke, Heather" userId="b3e78bc3-1843-456d-9519-a6e9f3eeff52" providerId="ADAL" clId="{3B2B6877-1B7E-4C5B-86A3-B3615969E4DD}" dt="2022-02-08T15:05:33.496" v="2550" actId="114"/>
        <pc:sldMkLst>
          <pc:docMk/>
          <pc:sldMk cId="2022441135" sldId="275"/>
        </pc:sldMkLst>
        <pc:graphicFrameChg chg="mod modGraphic">
          <ac:chgData name="Heineke, Heather" userId="b3e78bc3-1843-456d-9519-a6e9f3eeff52" providerId="ADAL" clId="{3B2B6877-1B7E-4C5B-86A3-B3615969E4DD}" dt="2022-02-08T15:05:33.496" v="2550" actId="114"/>
          <ac:graphicFrameMkLst>
            <pc:docMk/>
            <pc:sldMk cId="2022441135" sldId="275"/>
            <ac:graphicFrameMk id="6" creationId="{00000000-0000-0000-0000-000000000000}"/>
          </ac:graphicFrameMkLst>
        </pc:graphicFrameChg>
      </pc:sldChg>
      <pc:sldChg chg="modSp mod">
        <pc:chgData name="Heineke, Heather" userId="b3e78bc3-1843-456d-9519-a6e9f3eeff52" providerId="ADAL" clId="{3B2B6877-1B7E-4C5B-86A3-B3615969E4DD}" dt="2022-02-08T15:43:51.228" v="4104" actId="20577"/>
        <pc:sldMkLst>
          <pc:docMk/>
          <pc:sldMk cId="431053035" sldId="276"/>
        </pc:sldMkLst>
        <pc:spChg chg="mod">
          <ac:chgData name="Heineke, Heather" userId="b3e78bc3-1843-456d-9519-a6e9f3eeff52" providerId="ADAL" clId="{3B2B6877-1B7E-4C5B-86A3-B3615969E4DD}" dt="2022-02-08T15:43:51.228" v="4104" actId="20577"/>
          <ac:spMkLst>
            <pc:docMk/>
            <pc:sldMk cId="431053035" sldId="276"/>
            <ac:spMk id="3" creationId="{00000000-0000-0000-0000-000000000000}"/>
          </ac:spMkLst>
        </pc:spChg>
      </pc:sldChg>
      <pc:sldChg chg="delSp modSp mod ord">
        <pc:chgData name="Heineke, Heather" userId="b3e78bc3-1843-456d-9519-a6e9f3eeff52" providerId="ADAL" clId="{3B2B6877-1B7E-4C5B-86A3-B3615969E4DD}" dt="2022-02-08T16:35:36.557" v="5427" actId="1076"/>
        <pc:sldMkLst>
          <pc:docMk/>
          <pc:sldMk cId="2174436983" sldId="295"/>
        </pc:sldMkLst>
        <pc:spChg chg="mod">
          <ac:chgData name="Heineke, Heather" userId="b3e78bc3-1843-456d-9519-a6e9f3eeff52" providerId="ADAL" clId="{3B2B6877-1B7E-4C5B-86A3-B3615969E4DD}" dt="2022-02-08T16:09:13.036" v="5401" actId="1076"/>
          <ac:spMkLst>
            <pc:docMk/>
            <pc:sldMk cId="2174436983" sldId="295"/>
            <ac:spMk id="2" creationId="{00000000-0000-0000-0000-000000000000}"/>
          </ac:spMkLst>
        </pc:spChg>
        <pc:spChg chg="del">
          <ac:chgData name="Heineke, Heather" userId="b3e78bc3-1843-456d-9519-a6e9f3eeff52" providerId="ADAL" clId="{3B2B6877-1B7E-4C5B-86A3-B3615969E4DD}" dt="2022-02-08T16:09:01.279" v="5399" actId="478"/>
          <ac:spMkLst>
            <pc:docMk/>
            <pc:sldMk cId="2174436983" sldId="295"/>
            <ac:spMk id="8" creationId="{00000000-0000-0000-0000-000000000000}"/>
          </ac:spMkLst>
        </pc:spChg>
        <pc:spChg chg="del">
          <ac:chgData name="Heineke, Heather" userId="b3e78bc3-1843-456d-9519-a6e9f3eeff52" providerId="ADAL" clId="{3B2B6877-1B7E-4C5B-86A3-B3615969E4DD}" dt="2022-02-08T16:08:57.528" v="5398" actId="478"/>
          <ac:spMkLst>
            <pc:docMk/>
            <pc:sldMk cId="2174436983" sldId="295"/>
            <ac:spMk id="10" creationId="{00000000-0000-0000-0000-000000000000}"/>
          </ac:spMkLst>
        </pc:spChg>
        <pc:spChg chg="mod">
          <ac:chgData name="Heineke, Heather" userId="b3e78bc3-1843-456d-9519-a6e9f3eeff52" providerId="ADAL" clId="{3B2B6877-1B7E-4C5B-86A3-B3615969E4DD}" dt="2022-02-08T16:35:36.557" v="5427" actId="1076"/>
          <ac:spMkLst>
            <pc:docMk/>
            <pc:sldMk cId="2174436983" sldId="295"/>
            <ac:spMk id="11" creationId="{00000000-0000-0000-0000-000000000000}"/>
          </ac:spMkLst>
        </pc:spChg>
        <pc:spChg chg="mod">
          <ac:chgData name="Heineke, Heather" userId="b3e78bc3-1843-456d-9519-a6e9f3eeff52" providerId="ADAL" clId="{3B2B6877-1B7E-4C5B-86A3-B3615969E4DD}" dt="2022-02-08T16:35:29.811" v="5426" actId="1076"/>
          <ac:spMkLst>
            <pc:docMk/>
            <pc:sldMk cId="2174436983" sldId="295"/>
            <ac:spMk id="12" creationId="{00000000-0000-0000-0000-000000000000}"/>
          </ac:spMkLst>
        </pc:spChg>
        <pc:graphicFrameChg chg="mod">
          <ac:chgData name="Heineke, Heather" userId="b3e78bc3-1843-456d-9519-a6e9f3eeff52" providerId="ADAL" clId="{3B2B6877-1B7E-4C5B-86A3-B3615969E4DD}" dt="2022-02-08T16:09:07.974" v="5400" actId="1076"/>
          <ac:graphicFrameMkLst>
            <pc:docMk/>
            <pc:sldMk cId="2174436983" sldId="295"/>
            <ac:graphicFrameMk id="4" creationId="{00000000-0000-0000-0000-000000000000}"/>
          </ac:graphicFrameMkLst>
        </pc:graphicFrameChg>
      </pc:sldChg>
      <pc:sldChg chg="modSp mod setBg">
        <pc:chgData name="Heineke, Heather" userId="b3e78bc3-1843-456d-9519-a6e9f3eeff52" providerId="ADAL" clId="{3B2B6877-1B7E-4C5B-86A3-B3615969E4DD}" dt="2022-02-08T16:36:00.097" v="5477" actId="20577"/>
        <pc:sldMkLst>
          <pc:docMk/>
          <pc:sldMk cId="3349935744" sldId="296"/>
        </pc:sldMkLst>
        <pc:spChg chg="mod">
          <ac:chgData name="Heineke, Heather" userId="b3e78bc3-1843-456d-9519-a6e9f3eeff52" providerId="ADAL" clId="{3B2B6877-1B7E-4C5B-86A3-B3615969E4DD}" dt="2022-02-08T16:36:00.097" v="5477" actId="20577"/>
          <ac:spMkLst>
            <pc:docMk/>
            <pc:sldMk cId="3349935744" sldId="296"/>
            <ac:spMk id="5" creationId="{00000000-0000-0000-0000-000000000000}"/>
          </ac:spMkLst>
        </pc:spChg>
      </pc:sldChg>
      <pc:sldChg chg="setBg">
        <pc:chgData name="Heineke, Heather" userId="b3e78bc3-1843-456d-9519-a6e9f3eeff52" providerId="ADAL" clId="{3B2B6877-1B7E-4C5B-86A3-B3615969E4DD}" dt="2022-02-08T15:39:56.371" v="4073"/>
        <pc:sldMkLst>
          <pc:docMk/>
          <pc:sldMk cId="1762758592" sldId="329"/>
        </pc:sldMkLst>
      </pc:sldChg>
      <pc:sldChg chg="setBg">
        <pc:chgData name="Heineke, Heather" userId="b3e78bc3-1843-456d-9519-a6e9f3eeff52" providerId="ADAL" clId="{3B2B6877-1B7E-4C5B-86A3-B3615969E4DD}" dt="2022-02-08T15:39:45.247" v="4072"/>
        <pc:sldMkLst>
          <pc:docMk/>
          <pc:sldMk cId="1953473588" sldId="332"/>
        </pc:sldMkLst>
      </pc:sldChg>
      <pc:sldChg chg="addSp delSp modSp mod modCm">
        <pc:chgData name="Heineke, Heather" userId="b3e78bc3-1843-456d-9519-a6e9f3eeff52" providerId="ADAL" clId="{3B2B6877-1B7E-4C5B-86A3-B3615969E4DD}" dt="2022-02-08T15:40:27.014" v="4076" actId="113"/>
        <pc:sldMkLst>
          <pc:docMk/>
          <pc:sldMk cId="3049047475" sldId="337"/>
        </pc:sldMkLst>
        <pc:spChg chg="mod">
          <ac:chgData name="Heineke, Heather" userId="b3e78bc3-1843-456d-9519-a6e9f3eeff52" providerId="ADAL" clId="{3B2B6877-1B7E-4C5B-86A3-B3615969E4DD}" dt="2022-02-08T15:01:32.798" v="2411" actId="20577"/>
          <ac:spMkLst>
            <pc:docMk/>
            <pc:sldMk cId="3049047475" sldId="337"/>
            <ac:spMk id="2" creationId="{00000000-0000-0000-0000-000000000000}"/>
          </ac:spMkLst>
        </pc:spChg>
        <pc:spChg chg="mod">
          <ac:chgData name="Heineke, Heather" userId="b3e78bc3-1843-456d-9519-a6e9f3eeff52" providerId="ADAL" clId="{3B2B6877-1B7E-4C5B-86A3-B3615969E4DD}" dt="2022-02-08T15:40:27.014" v="4076" actId="113"/>
          <ac:spMkLst>
            <pc:docMk/>
            <pc:sldMk cId="3049047475" sldId="337"/>
            <ac:spMk id="3" creationId="{00000000-0000-0000-0000-000000000000}"/>
          </ac:spMkLst>
        </pc:spChg>
        <pc:spChg chg="del mod">
          <ac:chgData name="Heineke, Heather" userId="b3e78bc3-1843-456d-9519-a6e9f3eeff52" providerId="ADAL" clId="{3B2B6877-1B7E-4C5B-86A3-B3615969E4DD}" dt="2022-02-07T21:02:30.138" v="1576" actId="478"/>
          <ac:spMkLst>
            <pc:docMk/>
            <pc:sldMk cId="3049047475" sldId="337"/>
            <ac:spMk id="40" creationId="{200AD660-17E9-4525-9EB5-E35A189B13B7}"/>
          </ac:spMkLst>
        </pc:spChg>
        <pc:graphicFrameChg chg="del mod">
          <ac:chgData name="Heineke, Heather" userId="b3e78bc3-1843-456d-9519-a6e9f3eeff52" providerId="ADAL" clId="{3B2B6877-1B7E-4C5B-86A3-B3615969E4DD}" dt="2022-02-07T21:02:20.965" v="1574" actId="478"/>
          <ac:graphicFrameMkLst>
            <pc:docMk/>
            <pc:sldMk cId="3049047475" sldId="337"/>
            <ac:graphicFrameMk id="7" creationId="{777663C3-C676-4743-83C9-E9F4DD5B6C83}"/>
          </ac:graphicFrameMkLst>
        </pc:graphicFrameChg>
        <pc:graphicFrameChg chg="add del mod modGraphic">
          <ac:chgData name="Heineke, Heather" userId="b3e78bc3-1843-456d-9519-a6e9f3eeff52" providerId="ADAL" clId="{3B2B6877-1B7E-4C5B-86A3-B3615969E4DD}" dt="2022-02-07T21:03:26.278" v="1606" actId="478"/>
          <ac:graphicFrameMkLst>
            <pc:docMk/>
            <pc:sldMk cId="3049047475" sldId="337"/>
            <ac:graphicFrameMk id="8" creationId="{5F31D2D6-68DF-4D76-BE00-996A15585CD5}"/>
          </ac:graphicFrameMkLst>
        </pc:graphicFrameChg>
      </pc:sldChg>
      <pc:sldChg chg="modSp mod">
        <pc:chgData name="Heineke, Heather" userId="b3e78bc3-1843-456d-9519-a6e9f3eeff52" providerId="ADAL" clId="{3B2B6877-1B7E-4C5B-86A3-B3615969E4DD}" dt="2022-02-08T16:36:15.685" v="5478" actId="1076"/>
        <pc:sldMkLst>
          <pc:docMk/>
          <pc:sldMk cId="1951390490" sldId="338"/>
        </pc:sldMkLst>
        <pc:graphicFrameChg chg="mod">
          <ac:chgData name="Heineke, Heather" userId="b3e78bc3-1843-456d-9519-a6e9f3eeff52" providerId="ADAL" clId="{3B2B6877-1B7E-4C5B-86A3-B3615969E4DD}" dt="2022-02-08T16:36:15.685" v="5478" actId="1076"/>
          <ac:graphicFrameMkLst>
            <pc:docMk/>
            <pc:sldMk cId="1951390490" sldId="338"/>
            <ac:graphicFrameMk id="7" creationId="{D16F6AEA-3F91-423E-8660-3458698C0FEA}"/>
          </ac:graphicFrameMkLst>
        </pc:graphicFrameChg>
      </pc:sldChg>
      <pc:sldChg chg="setBg">
        <pc:chgData name="Heineke, Heather" userId="b3e78bc3-1843-456d-9519-a6e9f3eeff52" providerId="ADAL" clId="{3B2B6877-1B7E-4C5B-86A3-B3615969E4DD}" dt="2022-02-08T15:39:08.724" v="4071"/>
        <pc:sldMkLst>
          <pc:docMk/>
          <pc:sldMk cId="3475449572" sldId="340"/>
        </pc:sldMkLst>
      </pc:sldChg>
      <pc:sldChg chg="modSp mod">
        <pc:chgData name="Heineke, Heather" userId="b3e78bc3-1843-456d-9519-a6e9f3eeff52" providerId="ADAL" clId="{3B2B6877-1B7E-4C5B-86A3-B3615969E4DD}" dt="2022-02-08T15:14:40.419" v="3507" actId="6549"/>
        <pc:sldMkLst>
          <pc:docMk/>
          <pc:sldMk cId="2122579819" sldId="341"/>
        </pc:sldMkLst>
        <pc:spChg chg="mod">
          <ac:chgData name="Heineke, Heather" userId="b3e78bc3-1843-456d-9519-a6e9f3eeff52" providerId="ADAL" clId="{3B2B6877-1B7E-4C5B-86A3-B3615969E4DD}" dt="2022-02-08T15:14:40.419" v="3507" actId="6549"/>
          <ac:spMkLst>
            <pc:docMk/>
            <pc:sldMk cId="2122579819" sldId="341"/>
            <ac:spMk id="3" creationId="{80A26183-754D-4A9A-8B21-FD3BDDCCCB58}"/>
          </ac:spMkLst>
        </pc:spChg>
      </pc:sldChg>
      <pc:sldChg chg="modSp mod">
        <pc:chgData name="Heineke, Heather" userId="b3e78bc3-1843-456d-9519-a6e9f3eeff52" providerId="ADAL" clId="{3B2B6877-1B7E-4C5B-86A3-B3615969E4DD}" dt="2022-02-08T15:46:42.424" v="4614" actId="6549"/>
        <pc:sldMkLst>
          <pc:docMk/>
          <pc:sldMk cId="4257933565" sldId="344"/>
        </pc:sldMkLst>
        <pc:spChg chg="mod">
          <ac:chgData name="Heineke, Heather" userId="b3e78bc3-1843-456d-9519-a6e9f3eeff52" providerId="ADAL" clId="{3B2B6877-1B7E-4C5B-86A3-B3615969E4DD}" dt="2022-02-08T15:46:42.424" v="4614" actId="6549"/>
          <ac:spMkLst>
            <pc:docMk/>
            <pc:sldMk cId="4257933565" sldId="344"/>
            <ac:spMk id="3" creationId="{00000000-0000-0000-0000-000000000000}"/>
          </ac:spMkLst>
        </pc:spChg>
      </pc:sldChg>
      <pc:sldChg chg="modSp mod ord modCm">
        <pc:chgData name="Heineke, Heather" userId="b3e78bc3-1843-456d-9519-a6e9f3eeff52" providerId="ADAL" clId="{3B2B6877-1B7E-4C5B-86A3-B3615969E4DD}" dt="2022-02-08T16:20:05.463" v="5423"/>
        <pc:sldMkLst>
          <pc:docMk/>
          <pc:sldMk cId="382496839" sldId="345"/>
        </pc:sldMkLst>
        <pc:spChg chg="mod">
          <ac:chgData name="Heineke, Heather" userId="b3e78bc3-1843-456d-9519-a6e9f3eeff52" providerId="ADAL" clId="{3B2B6877-1B7E-4C5B-86A3-B3615969E4DD}" dt="2022-02-07T20:48:54.041" v="718" actId="20577"/>
          <ac:spMkLst>
            <pc:docMk/>
            <pc:sldMk cId="382496839" sldId="345"/>
            <ac:spMk id="5" creationId="{00000000-0000-0000-0000-000000000000}"/>
          </ac:spMkLst>
        </pc:spChg>
      </pc:sldChg>
      <pc:sldChg chg="del">
        <pc:chgData name="Heineke, Heather" userId="b3e78bc3-1843-456d-9519-a6e9f3eeff52" providerId="ADAL" clId="{3B2B6877-1B7E-4C5B-86A3-B3615969E4DD}" dt="2022-02-08T15:42:53.961" v="4079" actId="47"/>
        <pc:sldMkLst>
          <pc:docMk/>
          <pc:sldMk cId="1319378066" sldId="346"/>
        </pc:sldMkLst>
      </pc:sldChg>
      <pc:sldChg chg="modSp mod ord">
        <pc:chgData name="Heineke, Heather" userId="b3e78bc3-1843-456d-9519-a6e9f3eeff52" providerId="ADAL" clId="{3B2B6877-1B7E-4C5B-86A3-B3615969E4DD}" dt="2022-02-08T15:40:42.052" v="4078" actId="20577"/>
        <pc:sldMkLst>
          <pc:docMk/>
          <pc:sldMk cId="2202543906" sldId="347"/>
        </pc:sldMkLst>
        <pc:spChg chg="mod">
          <ac:chgData name="Heineke, Heather" userId="b3e78bc3-1843-456d-9519-a6e9f3eeff52" providerId="ADAL" clId="{3B2B6877-1B7E-4C5B-86A3-B3615969E4DD}" dt="2022-02-08T15:40:42.052" v="4078" actId="20577"/>
          <ac:spMkLst>
            <pc:docMk/>
            <pc:sldMk cId="2202543906" sldId="347"/>
            <ac:spMk id="3" creationId="{00000000-0000-0000-0000-000000000000}"/>
          </ac:spMkLst>
        </pc:spChg>
      </pc:sldChg>
      <pc:sldChg chg="del">
        <pc:chgData name="Heineke, Heather" userId="b3e78bc3-1843-456d-9519-a6e9f3eeff52" providerId="ADAL" clId="{3B2B6877-1B7E-4C5B-86A3-B3615969E4DD}" dt="2022-02-08T15:47:07.922" v="4616" actId="47"/>
        <pc:sldMkLst>
          <pc:docMk/>
          <pc:sldMk cId="1918687476" sldId="348"/>
        </pc:sldMkLst>
      </pc:sldChg>
      <pc:sldChg chg="addSp delSp modSp add del mod ord setBg">
        <pc:chgData name="Heineke, Heather" userId="b3e78bc3-1843-456d-9519-a6e9f3eeff52" providerId="ADAL" clId="{3B2B6877-1B7E-4C5B-86A3-B3615969E4DD}" dt="2022-02-08T15:39:02.817" v="4070" actId="47"/>
        <pc:sldMkLst>
          <pc:docMk/>
          <pc:sldMk cId="1792064524" sldId="349"/>
        </pc:sldMkLst>
        <pc:spChg chg="mod">
          <ac:chgData name="Heineke, Heather" userId="b3e78bc3-1843-456d-9519-a6e9f3eeff52" providerId="ADAL" clId="{3B2B6877-1B7E-4C5B-86A3-B3615969E4DD}" dt="2022-02-08T15:16:12.568" v="3557" actId="404"/>
          <ac:spMkLst>
            <pc:docMk/>
            <pc:sldMk cId="1792064524" sldId="349"/>
            <ac:spMk id="2" creationId="{00000000-0000-0000-0000-000000000000}"/>
          </ac:spMkLst>
        </pc:spChg>
        <pc:spChg chg="mod">
          <ac:chgData name="Heineke, Heather" userId="b3e78bc3-1843-456d-9519-a6e9f3eeff52" providerId="ADAL" clId="{3B2B6877-1B7E-4C5B-86A3-B3615969E4DD}" dt="2022-02-08T15:38:08.629" v="4038" actId="1076"/>
          <ac:spMkLst>
            <pc:docMk/>
            <pc:sldMk cId="1792064524" sldId="349"/>
            <ac:spMk id="5" creationId="{00000000-0000-0000-0000-000000000000}"/>
          </ac:spMkLst>
        </pc:spChg>
        <pc:spChg chg="del">
          <ac:chgData name="Heineke, Heather" userId="b3e78bc3-1843-456d-9519-a6e9f3eeff52" providerId="ADAL" clId="{3B2B6877-1B7E-4C5B-86A3-B3615969E4DD}" dt="2022-02-08T15:19:59.317" v="3874" actId="478"/>
          <ac:spMkLst>
            <pc:docMk/>
            <pc:sldMk cId="1792064524" sldId="349"/>
            <ac:spMk id="8" creationId="{00000000-0000-0000-0000-000000000000}"/>
          </ac:spMkLst>
        </pc:spChg>
        <pc:spChg chg="add del mod">
          <ac:chgData name="Heineke, Heather" userId="b3e78bc3-1843-456d-9519-a6e9f3eeff52" providerId="ADAL" clId="{3B2B6877-1B7E-4C5B-86A3-B3615969E4DD}" dt="2022-02-08T15:21:19.749" v="3957" actId="478"/>
          <ac:spMkLst>
            <pc:docMk/>
            <pc:sldMk cId="1792064524" sldId="349"/>
            <ac:spMk id="11" creationId="{7E6E6B62-A258-49BD-82B6-E0DC00FB2844}"/>
          </ac:spMkLst>
        </pc:spChg>
        <pc:spChg chg="add mod">
          <ac:chgData name="Heineke, Heather" userId="b3e78bc3-1843-456d-9519-a6e9f3eeff52" providerId="ADAL" clId="{3B2B6877-1B7E-4C5B-86A3-B3615969E4DD}" dt="2022-02-08T15:38:36.061" v="4069" actId="20577"/>
          <ac:spMkLst>
            <pc:docMk/>
            <pc:sldMk cId="1792064524" sldId="349"/>
            <ac:spMk id="13" creationId="{57BE9F0A-2D9C-4301-9239-952EEC81434D}"/>
          </ac:spMkLst>
        </pc:spChg>
        <pc:graphicFrameChg chg="mod modGraphic">
          <ac:chgData name="Heineke, Heather" userId="b3e78bc3-1843-456d-9519-a6e9f3eeff52" providerId="ADAL" clId="{3B2B6877-1B7E-4C5B-86A3-B3615969E4DD}" dt="2022-02-08T15:38:15.243" v="4039" actId="14100"/>
          <ac:graphicFrameMkLst>
            <pc:docMk/>
            <pc:sldMk cId="1792064524" sldId="349"/>
            <ac:graphicFrameMk id="7" creationId="{00000000-0000-0000-0000-000000000000}"/>
          </ac:graphicFrameMkLst>
        </pc:graphicFrameChg>
        <pc:graphicFrameChg chg="add del mod">
          <ac:chgData name="Heineke, Heather" userId="b3e78bc3-1843-456d-9519-a6e9f3eeff52" providerId="ADAL" clId="{3B2B6877-1B7E-4C5B-86A3-B3615969E4DD}" dt="2022-02-08T15:21:16.812" v="3956" actId="478"/>
          <ac:graphicFrameMkLst>
            <pc:docMk/>
            <pc:sldMk cId="1792064524" sldId="349"/>
            <ac:graphicFrameMk id="12" creationId="{64C43D74-A62D-4A1D-93FB-0D4331996F0C}"/>
          </ac:graphicFrameMkLst>
        </pc:graphicFrameChg>
        <pc:picChg chg="add del">
          <ac:chgData name="Heineke, Heather" userId="b3e78bc3-1843-456d-9519-a6e9f3eeff52" providerId="ADAL" clId="{3B2B6877-1B7E-4C5B-86A3-B3615969E4DD}" dt="2022-02-08T15:20:08.395" v="3876" actId="478"/>
          <ac:picMkLst>
            <pc:docMk/>
            <pc:sldMk cId="1792064524" sldId="349"/>
            <ac:picMk id="10" creationId="{5FB49D8D-534E-4AC8-BBDB-1AB6DDFCDC42}"/>
          </ac:picMkLst>
        </pc:picChg>
      </pc:sldChg>
      <pc:sldMasterChg chg="modSldLayout">
        <pc:chgData name="Heineke, Heather" userId="b3e78bc3-1843-456d-9519-a6e9f3eeff52" providerId="ADAL" clId="{3B2B6877-1B7E-4C5B-86A3-B3615969E4DD}" dt="2022-02-07T20:56:56.064" v="1080" actId="20577"/>
        <pc:sldMasterMkLst>
          <pc:docMk/>
          <pc:sldMasterMk cId="4247680744" sldId="2147483936"/>
        </pc:sldMasterMkLst>
        <pc:sldLayoutChg chg="modSp mod">
          <pc:chgData name="Heineke, Heather" userId="b3e78bc3-1843-456d-9519-a6e9f3eeff52" providerId="ADAL" clId="{3B2B6877-1B7E-4C5B-86A3-B3615969E4DD}" dt="2022-02-07T20:56:56.064" v="1080" actId="20577"/>
          <pc:sldLayoutMkLst>
            <pc:docMk/>
            <pc:sldMasterMk cId="4247680744" sldId="2147483936"/>
            <pc:sldLayoutMk cId="3129975640" sldId="2147483938"/>
          </pc:sldLayoutMkLst>
          <pc:spChg chg="mod">
            <ac:chgData name="Heineke, Heather" userId="b3e78bc3-1843-456d-9519-a6e9f3eeff52" providerId="ADAL" clId="{3B2B6877-1B7E-4C5B-86A3-B3615969E4DD}" dt="2022-02-07T20:56:56.064" v="1080" actId="20577"/>
            <ac:spMkLst>
              <pc:docMk/>
              <pc:sldMasterMk cId="4247680744" sldId="2147483936"/>
              <pc:sldLayoutMk cId="3129975640" sldId="2147483938"/>
              <ac:spMk id="4" creationId="{00000000-0000-0000-0000-000000000000}"/>
            </ac:spMkLst>
          </pc:spChg>
        </pc:sldLayoutChg>
      </pc:sldMasterChg>
    </pc:docChg>
  </pc:docChgLst>
  <pc:docChgLst>
    <pc:chgData name="Heineke, Heather" userId="b3e78bc3-1843-456d-9519-a6e9f3eeff52" providerId="ADAL" clId="{9CA0744C-46AF-48D5-A53C-108323444B74}"/>
    <pc:docChg chg="undo custSel addSld delSld modSld modSection">
      <pc:chgData name="Heineke, Heather" userId="b3e78bc3-1843-456d-9519-a6e9f3eeff52" providerId="ADAL" clId="{9CA0744C-46AF-48D5-A53C-108323444B74}" dt="2022-08-05T19:39:32.193" v="762" actId="6549"/>
      <pc:docMkLst>
        <pc:docMk/>
      </pc:docMkLst>
      <pc:sldChg chg="modSp mod">
        <pc:chgData name="Heineke, Heather" userId="b3e78bc3-1843-456d-9519-a6e9f3eeff52" providerId="ADAL" clId="{9CA0744C-46AF-48D5-A53C-108323444B74}" dt="2022-08-03T12:48:57.538" v="761" actId="114"/>
        <pc:sldMkLst>
          <pc:docMk/>
          <pc:sldMk cId="125412273" sldId="256"/>
        </pc:sldMkLst>
        <pc:spChg chg="mod">
          <ac:chgData name="Heineke, Heather" userId="b3e78bc3-1843-456d-9519-a6e9f3eeff52" providerId="ADAL" clId="{9CA0744C-46AF-48D5-A53C-108323444B74}" dt="2022-08-03T12:48:57.538" v="761" actId="114"/>
          <ac:spMkLst>
            <pc:docMk/>
            <pc:sldMk cId="125412273" sldId="256"/>
            <ac:spMk id="4" creationId="{00000000-0000-0000-0000-000000000000}"/>
          </ac:spMkLst>
        </pc:spChg>
        <pc:spChg chg="mod">
          <ac:chgData name="Heineke, Heather" userId="b3e78bc3-1843-456d-9519-a6e9f3eeff52" providerId="ADAL" clId="{9CA0744C-46AF-48D5-A53C-108323444B74}" dt="2022-07-21T13:31:00.544" v="9" actId="20577"/>
          <ac:spMkLst>
            <pc:docMk/>
            <pc:sldMk cId="125412273" sldId="256"/>
            <ac:spMk id="5" creationId="{00000000-0000-0000-0000-000000000000}"/>
          </ac:spMkLst>
        </pc:spChg>
      </pc:sldChg>
      <pc:sldChg chg="modNotesTx">
        <pc:chgData name="Heineke, Heather" userId="b3e78bc3-1843-456d-9519-a6e9f3eeff52" providerId="ADAL" clId="{9CA0744C-46AF-48D5-A53C-108323444B74}" dt="2022-08-05T19:39:32.193" v="762" actId="6549"/>
        <pc:sldMkLst>
          <pc:docMk/>
          <pc:sldMk cId="552422879" sldId="262"/>
        </pc:sldMkLst>
      </pc:sldChg>
      <pc:sldChg chg="delSp modSp mod modNotesTx">
        <pc:chgData name="Heineke, Heather" userId="b3e78bc3-1843-456d-9519-a6e9f3eeff52" providerId="ADAL" clId="{9CA0744C-46AF-48D5-A53C-108323444B74}" dt="2022-07-21T14:39:04.760" v="752" actId="20577"/>
        <pc:sldMkLst>
          <pc:docMk/>
          <pc:sldMk cId="1981861104" sldId="273"/>
        </pc:sldMkLst>
        <pc:spChg chg="mod">
          <ac:chgData name="Heineke, Heather" userId="b3e78bc3-1843-456d-9519-a6e9f3eeff52" providerId="ADAL" clId="{9CA0744C-46AF-48D5-A53C-108323444B74}" dt="2022-07-21T14:33:46.021" v="732" actId="20577"/>
          <ac:spMkLst>
            <pc:docMk/>
            <pc:sldMk cId="1981861104" sldId="273"/>
            <ac:spMk id="2" creationId="{00000000-0000-0000-0000-000000000000}"/>
          </ac:spMkLst>
        </pc:spChg>
        <pc:spChg chg="mod">
          <ac:chgData name="Heineke, Heather" userId="b3e78bc3-1843-456d-9519-a6e9f3eeff52" providerId="ADAL" clId="{9CA0744C-46AF-48D5-A53C-108323444B74}" dt="2022-07-21T14:32:13.280" v="684" actId="20577"/>
          <ac:spMkLst>
            <pc:docMk/>
            <pc:sldMk cId="1981861104" sldId="273"/>
            <ac:spMk id="3" creationId="{D3769559-6B76-49C1-AEBF-8B3FC38FDE66}"/>
          </ac:spMkLst>
        </pc:spChg>
        <pc:spChg chg="del mod">
          <ac:chgData name="Heineke, Heather" userId="b3e78bc3-1843-456d-9519-a6e9f3eeff52" providerId="ADAL" clId="{9CA0744C-46AF-48D5-A53C-108323444B74}" dt="2022-07-21T14:33:30.118" v="701" actId="478"/>
          <ac:spMkLst>
            <pc:docMk/>
            <pc:sldMk cId="1981861104" sldId="273"/>
            <ac:spMk id="8" creationId="{00000000-0000-0000-0000-000000000000}"/>
          </ac:spMkLst>
        </pc:spChg>
        <pc:graphicFrameChg chg="mod modGraphic">
          <ac:chgData name="Heineke, Heather" userId="b3e78bc3-1843-456d-9519-a6e9f3eeff52" providerId="ADAL" clId="{9CA0744C-46AF-48D5-A53C-108323444B74}" dt="2022-07-21T14:36:52.778" v="750" actId="14100"/>
          <ac:graphicFrameMkLst>
            <pc:docMk/>
            <pc:sldMk cId="1981861104" sldId="273"/>
            <ac:graphicFrameMk id="7" creationId="{00000000-0000-0000-0000-000000000000}"/>
          </ac:graphicFrameMkLst>
        </pc:graphicFrameChg>
      </pc:sldChg>
      <pc:sldChg chg="modSp mod">
        <pc:chgData name="Heineke, Heather" userId="b3e78bc3-1843-456d-9519-a6e9f3eeff52" providerId="ADAL" clId="{9CA0744C-46AF-48D5-A53C-108323444B74}" dt="2022-07-21T13:57:13.657" v="83"/>
        <pc:sldMkLst>
          <pc:docMk/>
          <pc:sldMk cId="2022441135" sldId="275"/>
        </pc:sldMkLst>
        <pc:graphicFrameChg chg="mod modGraphic">
          <ac:chgData name="Heineke, Heather" userId="b3e78bc3-1843-456d-9519-a6e9f3eeff52" providerId="ADAL" clId="{9CA0744C-46AF-48D5-A53C-108323444B74}" dt="2022-07-21T13:57:13.657" v="83"/>
          <ac:graphicFrameMkLst>
            <pc:docMk/>
            <pc:sldMk cId="2022441135" sldId="275"/>
            <ac:graphicFrameMk id="6" creationId="{00000000-0000-0000-0000-000000000000}"/>
          </ac:graphicFrameMkLst>
        </pc:graphicFrameChg>
      </pc:sldChg>
      <pc:sldChg chg="modSp mod">
        <pc:chgData name="Heineke, Heather" userId="b3e78bc3-1843-456d-9519-a6e9f3eeff52" providerId="ADAL" clId="{9CA0744C-46AF-48D5-A53C-108323444B74}" dt="2022-07-21T14:13:17.040" v="260" actId="20577"/>
        <pc:sldMkLst>
          <pc:docMk/>
          <pc:sldMk cId="1940624177" sldId="286"/>
        </pc:sldMkLst>
        <pc:spChg chg="mod">
          <ac:chgData name="Heineke, Heather" userId="b3e78bc3-1843-456d-9519-a6e9f3eeff52" providerId="ADAL" clId="{9CA0744C-46AF-48D5-A53C-108323444B74}" dt="2022-07-21T14:13:17.040" v="260" actId="20577"/>
          <ac:spMkLst>
            <pc:docMk/>
            <pc:sldMk cId="1940624177" sldId="286"/>
            <ac:spMk id="3" creationId="{00000000-0000-0000-0000-000000000000}"/>
          </ac:spMkLst>
        </pc:spChg>
        <pc:spChg chg="mod">
          <ac:chgData name="Heineke, Heather" userId="b3e78bc3-1843-456d-9519-a6e9f3eeff52" providerId="ADAL" clId="{9CA0744C-46AF-48D5-A53C-108323444B74}" dt="2022-07-21T13:31:10.249" v="19" actId="20577"/>
          <ac:spMkLst>
            <pc:docMk/>
            <pc:sldMk cId="1940624177" sldId="286"/>
            <ac:spMk id="4" creationId="{39B32204-F428-4CF8-A6B6-EBEF159CCC42}"/>
          </ac:spMkLst>
        </pc:spChg>
      </pc:sldChg>
      <pc:sldChg chg="modSp mod">
        <pc:chgData name="Heineke, Heather" userId="b3e78bc3-1843-456d-9519-a6e9f3eeff52" providerId="ADAL" clId="{9CA0744C-46AF-48D5-A53C-108323444B74}" dt="2022-07-21T14:31:24.890" v="669" actId="20577"/>
        <pc:sldMkLst>
          <pc:docMk/>
          <pc:sldMk cId="3349935744" sldId="296"/>
        </pc:sldMkLst>
        <pc:spChg chg="mod">
          <ac:chgData name="Heineke, Heather" userId="b3e78bc3-1843-456d-9519-a6e9f3eeff52" providerId="ADAL" clId="{9CA0744C-46AF-48D5-A53C-108323444B74}" dt="2022-07-21T14:31:24.890" v="669" actId="20577"/>
          <ac:spMkLst>
            <pc:docMk/>
            <pc:sldMk cId="3349935744" sldId="296"/>
            <ac:spMk id="2" creationId="{8D708E40-F474-4543-8919-10FFCCC72B38}"/>
          </ac:spMkLst>
        </pc:spChg>
        <pc:spChg chg="mod">
          <ac:chgData name="Heineke, Heather" userId="b3e78bc3-1843-456d-9519-a6e9f3eeff52" providerId="ADAL" clId="{9CA0744C-46AF-48D5-A53C-108323444B74}" dt="2022-07-21T14:31:16.123" v="659" actId="20577"/>
          <ac:spMkLst>
            <pc:docMk/>
            <pc:sldMk cId="3349935744" sldId="296"/>
            <ac:spMk id="4" creationId="{00000000-0000-0000-0000-000000000000}"/>
          </ac:spMkLst>
        </pc:spChg>
      </pc:sldChg>
      <pc:sldChg chg="modSp mod">
        <pc:chgData name="Heineke, Heather" userId="b3e78bc3-1843-456d-9519-a6e9f3eeff52" providerId="ADAL" clId="{9CA0744C-46AF-48D5-A53C-108323444B74}" dt="2022-07-21T14:18:45.203" v="369" actId="1076"/>
        <pc:sldMkLst>
          <pc:docMk/>
          <pc:sldMk cId="3717476349" sldId="327"/>
        </pc:sldMkLst>
        <pc:spChg chg="mod">
          <ac:chgData name="Heineke, Heather" userId="b3e78bc3-1843-456d-9519-a6e9f3eeff52" providerId="ADAL" clId="{9CA0744C-46AF-48D5-A53C-108323444B74}" dt="2022-07-21T14:16:42.105" v="300" actId="20577"/>
          <ac:spMkLst>
            <pc:docMk/>
            <pc:sldMk cId="3717476349" sldId="327"/>
            <ac:spMk id="6" creationId="{00000000-0000-0000-0000-000000000000}"/>
          </ac:spMkLst>
        </pc:spChg>
        <pc:spChg chg="mod">
          <ac:chgData name="Heineke, Heather" userId="b3e78bc3-1843-456d-9519-a6e9f3eeff52" providerId="ADAL" clId="{9CA0744C-46AF-48D5-A53C-108323444B74}" dt="2022-07-21T14:18:45.203" v="369" actId="1076"/>
          <ac:spMkLst>
            <pc:docMk/>
            <pc:sldMk cId="3717476349" sldId="327"/>
            <ac:spMk id="7" creationId="{00000000-0000-0000-0000-000000000000}"/>
          </ac:spMkLst>
        </pc:spChg>
      </pc:sldChg>
      <pc:sldChg chg="modSp mod">
        <pc:chgData name="Heineke, Heather" userId="b3e78bc3-1843-456d-9519-a6e9f3eeff52" providerId="ADAL" clId="{9CA0744C-46AF-48D5-A53C-108323444B74}" dt="2022-07-21T14:18:09.880" v="365" actId="20577"/>
        <pc:sldMkLst>
          <pc:docMk/>
          <pc:sldMk cId="2705490860" sldId="328"/>
        </pc:sldMkLst>
        <pc:spChg chg="mod">
          <ac:chgData name="Heineke, Heather" userId="b3e78bc3-1843-456d-9519-a6e9f3eeff52" providerId="ADAL" clId="{9CA0744C-46AF-48D5-A53C-108323444B74}" dt="2022-07-21T14:18:09.880" v="365" actId="20577"/>
          <ac:spMkLst>
            <pc:docMk/>
            <pc:sldMk cId="2705490860" sldId="328"/>
            <ac:spMk id="8" creationId="{00000000-0000-0000-0000-000000000000}"/>
          </ac:spMkLst>
        </pc:spChg>
      </pc:sldChg>
      <pc:sldChg chg="del">
        <pc:chgData name="Heineke, Heather" userId="b3e78bc3-1843-456d-9519-a6e9f3eeff52" providerId="ADAL" clId="{9CA0744C-46AF-48D5-A53C-108323444B74}" dt="2022-07-21T14:18:55.996" v="370" actId="47"/>
        <pc:sldMkLst>
          <pc:docMk/>
          <pc:sldMk cId="1762758592" sldId="329"/>
        </pc:sldMkLst>
      </pc:sldChg>
      <pc:sldChg chg="modSp mod">
        <pc:chgData name="Heineke, Heather" userId="b3e78bc3-1843-456d-9519-a6e9f3eeff52" providerId="ADAL" clId="{9CA0744C-46AF-48D5-A53C-108323444B74}" dt="2022-07-21T14:19:29.875" v="371" actId="6549"/>
        <pc:sldMkLst>
          <pc:docMk/>
          <pc:sldMk cId="3655678483" sldId="330"/>
        </pc:sldMkLst>
        <pc:spChg chg="mod">
          <ac:chgData name="Heineke, Heather" userId="b3e78bc3-1843-456d-9519-a6e9f3eeff52" providerId="ADAL" clId="{9CA0744C-46AF-48D5-A53C-108323444B74}" dt="2022-07-21T14:19:29.875" v="371" actId="6549"/>
          <ac:spMkLst>
            <pc:docMk/>
            <pc:sldMk cId="3655678483" sldId="330"/>
            <ac:spMk id="7" creationId="{00000000-0000-0000-0000-000000000000}"/>
          </ac:spMkLst>
        </pc:spChg>
      </pc:sldChg>
      <pc:sldChg chg="modSp mod modAnim modNotesTx">
        <pc:chgData name="Heineke, Heather" userId="b3e78bc3-1843-456d-9519-a6e9f3eeff52" providerId="ADAL" clId="{9CA0744C-46AF-48D5-A53C-108323444B74}" dt="2022-07-21T14:25:24.190" v="629" actId="20577"/>
        <pc:sldMkLst>
          <pc:docMk/>
          <pc:sldMk cId="3508386739" sldId="331"/>
        </pc:sldMkLst>
        <pc:spChg chg="mod">
          <ac:chgData name="Heineke, Heather" userId="b3e78bc3-1843-456d-9519-a6e9f3eeff52" providerId="ADAL" clId="{9CA0744C-46AF-48D5-A53C-108323444B74}" dt="2022-07-21T14:24:16.498" v="627" actId="114"/>
          <ac:spMkLst>
            <pc:docMk/>
            <pc:sldMk cId="3508386739" sldId="331"/>
            <ac:spMk id="3" creationId="{00000000-0000-0000-0000-000000000000}"/>
          </ac:spMkLst>
        </pc:spChg>
      </pc:sldChg>
      <pc:sldChg chg="del">
        <pc:chgData name="Heineke, Heather" userId="b3e78bc3-1843-456d-9519-a6e9f3eeff52" providerId="ADAL" clId="{9CA0744C-46AF-48D5-A53C-108323444B74}" dt="2022-07-21T14:24:05.740" v="626" actId="47"/>
        <pc:sldMkLst>
          <pc:docMk/>
          <pc:sldMk cId="1953473588" sldId="332"/>
        </pc:sldMkLst>
      </pc:sldChg>
      <pc:sldChg chg="del">
        <pc:chgData name="Heineke, Heather" userId="b3e78bc3-1843-456d-9519-a6e9f3eeff52" providerId="ADAL" clId="{9CA0744C-46AF-48D5-A53C-108323444B74}" dt="2022-07-21T14:39:50.407" v="753" actId="47"/>
        <pc:sldMkLst>
          <pc:docMk/>
          <pc:sldMk cId="3049047475" sldId="337"/>
        </pc:sldMkLst>
      </pc:sldChg>
      <pc:sldChg chg="del">
        <pc:chgData name="Heineke, Heather" userId="b3e78bc3-1843-456d-9519-a6e9f3eeff52" providerId="ADAL" clId="{9CA0744C-46AF-48D5-A53C-108323444B74}" dt="2022-07-21T14:31:48.108" v="670" actId="47"/>
        <pc:sldMkLst>
          <pc:docMk/>
          <pc:sldMk cId="2816614110" sldId="339"/>
        </pc:sldMkLst>
      </pc:sldChg>
      <pc:sldChg chg="del">
        <pc:chgData name="Heineke, Heather" userId="b3e78bc3-1843-456d-9519-a6e9f3eeff52" providerId="ADAL" clId="{9CA0744C-46AF-48D5-A53C-108323444B74}" dt="2022-07-21T14:40:27.408" v="754" actId="47"/>
        <pc:sldMkLst>
          <pc:docMk/>
          <pc:sldMk cId="3475449572" sldId="340"/>
        </pc:sldMkLst>
      </pc:sldChg>
      <pc:sldChg chg="del">
        <pc:chgData name="Heineke, Heather" userId="b3e78bc3-1843-456d-9519-a6e9f3eeff52" providerId="ADAL" clId="{9CA0744C-46AF-48D5-A53C-108323444B74}" dt="2022-07-21T14:41:00.308" v="755" actId="47"/>
        <pc:sldMkLst>
          <pc:docMk/>
          <pc:sldMk cId="4017423211" sldId="342"/>
        </pc:sldMkLst>
      </pc:sldChg>
      <pc:sldChg chg="del">
        <pc:chgData name="Heineke, Heather" userId="b3e78bc3-1843-456d-9519-a6e9f3eeff52" providerId="ADAL" clId="{9CA0744C-46AF-48D5-A53C-108323444B74}" dt="2022-07-21T14:15:13.752" v="262" actId="47"/>
        <pc:sldMkLst>
          <pc:docMk/>
          <pc:sldMk cId="900016539" sldId="343"/>
        </pc:sldMkLst>
      </pc:sldChg>
      <pc:sldChg chg="del">
        <pc:chgData name="Heineke, Heather" userId="b3e78bc3-1843-456d-9519-a6e9f3eeff52" providerId="ADAL" clId="{9CA0744C-46AF-48D5-A53C-108323444B74}" dt="2022-07-21T14:13:21.749" v="261" actId="47"/>
        <pc:sldMkLst>
          <pc:docMk/>
          <pc:sldMk cId="2202543906" sldId="347"/>
        </pc:sldMkLst>
      </pc:sldChg>
      <pc:sldChg chg="addSp modSp new mod setBg modClrScheme chgLayout">
        <pc:chgData name="Heineke, Heather" userId="b3e78bc3-1843-456d-9519-a6e9f3eeff52" providerId="ADAL" clId="{9CA0744C-46AF-48D5-A53C-108323444B74}" dt="2022-07-21T13:59:23.241" v="259" actId="14100"/>
        <pc:sldMkLst>
          <pc:docMk/>
          <pc:sldMk cId="2980114943" sldId="348"/>
        </pc:sldMkLst>
        <pc:spChg chg="mod ord">
          <ac:chgData name="Heineke, Heather" userId="b3e78bc3-1843-456d-9519-a6e9f3eeff52" providerId="ADAL" clId="{9CA0744C-46AF-48D5-A53C-108323444B74}" dt="2022-07-21T13:58:01.693" v="88" actId="26606"/>
          <ac:spMkLst>
            <pc:docMk/>
            <pc:sldMk cId="2980114943" sldId="348"/>
            <ac:spMk id="2" creationId="{89632873-F45C-5B10-2EDE-0A395A8A6911}"/>
          </ac:spMkLst>
        </pc:spChg>
        <pc:spChg chg="mod ord">
          <ac:chgData name="Heineke, Heather" userId="b3e78bc3-1843-456d-9519-a6e9f3eeff52" providerId="ADAL" clId="{9CA0744C-46AF-48D5-A53C-108323444B74}" dt="2022-07-21T13:58:01.693" v="88" actId="26606"/>
          <ac:spMkLst>
            <pc:docMk/>
            <pc:sldMk cId="2980114943" sldId="348"/>
            <ac:spMk id="3" creationId="{F5050041-E67E-D91B-4EF6-FD48F4E517FE}"/>
          </ac:spMkLst>
        </pc:spChg>
        <pc:spChg chg="mod ord">
          <ac:chgData name="Heineke, Heather" userId="b3e78bc3-1843-456d-9519-a6e9f3eeff52" providerId="ADAL" clId="{9CA0744C-46AF-48D5-A53C-108323444B74}" dt="2022-07-21T13:58:01.693" v="88" actId="26606"/>
          <ac:spMkLst>
            <pc:docMk/>
            <pc:sldMk cId="2980114943" sldId="348"/>
            <ac:spMk id="4" creationId="{A3730AFB-3826-F6D4-F58A-0F8A9F51D4DA}"/>
          </ac:spMkLst>
        </pc:spChg>
        <pc:spChg chg="add mod ord">
          <ac:chgData name="Heineke, Heather" userId="b3e78bc3-1843-456d-9519-a6e9f3eeff52" providerId="ADAL" clId="{9CA0744C-46AF-48D5-A53C-108323444B74}" dt="2022-07-21T13:58:01.693" v="88" actId="26606"/>
          <ac:spMkLst>
            <pc:docMk/>
            <pc:sldMk cId="2980114943" sldId="348"/>
            <ac:spMk id="5" creationId="{5EC93ECA-EBEB-642F-70AD-0A165F974701}"/>
          </ac:spMkLst>
        </pc:spChg>
        <pc:spChg chg="add">
          <ac:chgData name="Heineke, Heather" userId="b3e78bc3-1843-456d-9519-a6e9f3eeff52" providerId="ADAL" clId="{9CA0744C-46AF-48D5-A53C-108323444B74}" dt="2022-07-21T13:58:01.693" v="88" actId="26606"/>
          <ac:spMkLst>
            <pc:docMk/>
            <pc:sldMk cId="2980114943" sldId="348"/>
            <ac:spMk id="11" creationId="{DB8424AB-D56B-4256-866A-5B54DE93C20F}"/>
          </ac:spMkLst>
        </pc:spChg>
        <pc:spChg chg="add">
          <ac:chgData name="Heineke, Heather" userId="b3e78bc3-1843-456d-9519-a6e9f3eeff52" providerId="ADAL" clId="{9CA0744C-46AF-48D5-A53C-108323444B74}" dt="2022-07-21T13:58:01.693" v="88" actId="26606"/>
          <ac:spMkLst>
            <pc:docMk/>
            <pc:sldMk cId="2980114943" sldId="348"/>
            <ac:spMk id="13" creationId="{FC999C28-AD33-4EB7-A5F1-C06D10A5FDF7}"/>
          </ac:spMkLst>
        </pc:spChg>
        <pc:spChg chg="add">
          <ac:chgData name="Heineke, Heather" userId="b3e78bc3-1843-456d-9519-a6e9f3eeff52" providerId="ADAL" clId="{9CA0744C-46AF-48D5-A53C-108323444B74}" dt="2022-07-21T13:58:01.693" v="88" actId="26606"/>
          <ac:spMkLst>
            <pc:docMk/>
            <pc:sldMk cId="2980114943" sldId="348"/>
            <ac:spMk id="15" creationId="{0864E5C9-52C9-4572-AC75-548B9B9C2648}"/>
          </ac:spMkLst>
        </pc:spChg>
        <pc:spChg chg="add">
          <ac:chgData name="Heineke, Heather" userId="b3e78bc3-1843-456d-9519-a6e9f3eeff52" providerId="ADAL" clId="{9CA0744C-46AF-48D5-A53C-108323444B74}" dt="2022-07-21T13:58:01.693" v="88" actId="26606"/>
          <ac:spMkLst>
            <pc:docMk/>
            <pc:sldMk cId="2980114943" sldId="348"/>
            <ac:spMk id="17" creationId="{45CC6500-4DBD-4C34-BC14-2387FB483BEB}"/>
          </ac:spMkLst>
        </pc:spChg>
        <pc:spChg chg="add">
          <ac:chgData name="Heineke, Heather" userId="b3e78bc3-1843-456d-9519-a6e9f3eeff52" providerId="ADAL" clId="{9CA0744C-46AF-48D5-A53C-108323444B74}" dt="2022-07-21T13:58:01.693" v="88" actId="26606"/>
          <ac:spMkLst>
            <pc:docMk/>
            <pc:sldMk cId="2980114943" sldId="348"/>
            <ac:spMk id="19" creationId="{4E34A3B6-BAD2-4156-BDC6-4736248BFDE0}"/>
          </ac:spMkLst>
        </pc:spChg>
        <pc:graphicFrameChg chg="add mod modGraphic">
          <ac:chgData name="Heineke, Heather" userId="b3e78bc3-1843-456d-9519-a6e9f3eeff52" providerId="ADAL" clId="{9CA0744C-46AF-48D5-A53C-108323444B74}" dt="2022-07-21T13:59:23.241" v="259" actId="14100"/>
          <ac:graphicFrameMkLst>
            <pc:docMk/>
            <pc:sldMk cId="2980114943" sldId="348"/>
            <ac:graphicFrameMk id="6" creationId="{6B84107C-CEF4-C565-5DC2-9348477340D8}"/>
          </ac:graphicFrameMkLst>
        </pc:graphicFrameChg>
      </pc:sldChg>
    </pc:docChg>
  </pc:docChgLst>
  <pc:docChgLst>
    <pc:chgData name="Heineke, Heather" userId="b3e78bc3-1843-456d-9519-a6e9f3eeff52" providerId="ADAL" clId="{297E2C49-CD67-430D-8442-BEAEE8DB27D9}"/>
    <pc:docChg chg="undo redo custSel addSld delSld modSld sldOrd modSection">
      <pc:chgData name="Heineke, Heather" userId="b3e78bc3-1843-456d-9519-a6e9f3eeff52" providerId="ADAL" clId="{297E2C49-CD67-430D-8442-BEAEE8DB27D9}" dt="2023-02-02T19:33:10.024" v="5190" actId="47"/>
      <pc:docMkLst>
        <pc:docMk/>
      </pc:docMkLst>
      <pc:sldChg chg="modSp mod">
        <pc:chgData name="Heineke, Heather" userId="b3e78bc3-1843-456d-9519-a6e9f3eeff52" providerId="ADAL" clId="{297E2C49-CD67-430D-8442-BEAEE8DB27D9}" dt="2023-02-02T18:21:57.087" v="60" actId="20577"/>
        <pc:sldMkLst>
          <pc:docMk/>
          <pc:sldMk cId="3311597745" sldId="260"/>
        </pc:sldMkLst>
        <pc:spChg chg="mod">
          <ac:chgData name="Heineke, Heather" userId="b3e78bc3-1843-456d-9519-a6e9f3eeff52" providerId="ADAL" clId="{297E2C49-CD67-430D-8442-BEAEE8DB27D9}" dt="2023-02-02T18:21:57.087" v="60" actId="20577"/>
          <ac:spMkLst>
            <pc:docMk/>
            <pc:sldMk cId="3311597745" sldId="260"/>
            <ac:spMk id="3" creationId="{00000000-0000-0000-0000-000000000000}"/>
          </ac:spMkLst>
        </pc:spChg>
        <pc:spChg chg="mod">
          <ac:chgData name="Heineke, Heather" userId="b3e78bc3-1843-456d-9519-a6e9f3eeff52" providerId="ADAL" clId="{297E2C49-CD67-430D-8442-BEAEE8DB27D9}" dt="2023-02-02T18:21:32.579" v="57" actId="20577"/>
          <ac:spMkLst>
            <pc:docMk/>
            <pc:sldMk cId="3311597745" sldId="260"/>
            <ac:spMk id="5" creationId="{2F02CFF7-6947-41CB-B2EE-A1DEBCB6515B}"/>
          </ac:spMkLst>
        </pc:spChg>
      </pc:sldChg>
      <pc:sldChg chg="modSp mod">
        <pc:chgData name="Heineke, Heather" userId="b3e78bc3-1843-456d-9519-a6e9f3eeff52" providerId="ADAL" clId="{297E2C49-CD67-430D-8442-BEAEE8DB27D9}" dt="2023-02-02T18:27:26.698" v="592" actId="20577"/>
        <pc:sldMkLst>
          <pc:docMk/>
          <pc:sldMk cId="218754" sldId="261"/>
        </pc:sldMkLst>
        <pc:spChg chg="mod">
          <ac:chgData name="Heineke, Heather" userId="b3e78bc3-1843-456d-9519-a6e9f3eeff52" providerId="ADAL" clId="{297E2C49-CD67-430D-8442-BEAEE8DB27D9}" dt="2023-02-02T18:27:26.698" v="592" actId="20577"/>
          <ac:spMkLst>
            <pc:docMk/>
            <pc:sldMk cId="218754" sldId="261"/>
            <ac:spMk id="3" creationId="{00000000-0000-0000-0000-000000000000}"/>
          </ac:spMkLst>
        </pc:spChg>
      </pc:sldChg>
      <pc:sldChg chg="modSp mod">
        <pc:chgData name="Heineke, Heather" userId="b3e78bc3-1843-456d-9519-a6e9f3eeff52" providerId="ADAL" clId="{297E2C49-CD67-430D-8442-BEAEE8DB27D9}" dt="2023-02-02T18:27:07.447" v="591" actId="20577"/>
        <pc:sldMkLst>
          <pc:docMk/>
          <pc:sldMk cId="552422879" sldId="262"/>
        </pc:sldMkLst>
        <pc:spChg chg="mod">
          <ac:chgData name="Heineke, Heather" userId="b3e78bc3-1843-456d-9519-a6e9f3eeff52" providerId="ADAL" clId="{297E2C49-CD67-430D-8442-BEAEE8DB27D9}" dt="2023-02-02T18:27:07.447" v="591" actId="20577"/>
          <ac:spMkLst>
            <pc:docMk/>
            <pc:sldMk cId="552422879" sldId="262"/>
            <ac:spMk id="3" creationId="{00000000-0000-0000-0000-000000000000}"/>
          </ac:spMkLst>
        </pc:spChg>
      </pc:sldChg>
      <pc:sldChg chg="modSp mod">
        <pc:chgData name="Heineke, Heather" userId="b3e78bc3-1843-456d-9519-a6e9f3eeff52" providerId="ADAL" clId="{297E2C49-CD67-430D-8442-BEAEE8DB27D9}" dt="2023-02-02T19:00:25.656" v="3866" actId="20577"/>
        <pc:sldMkLst>
          <pc:docMk/>
          <pc:sldMk cId="500697173" sldId="263"/>
        </pc:sldMkLst>
        <pc:spChg chg="mod">
          <ac:chgData name="Heineke, Heather" userId="b3e78bc3-1843-456d-9519-a6e9f3eeff52" providerId="ADAL" clId="{297E2C49-CD67-430D-8442-BEAEE8DB27D9}" dt="2023-02-02T19:00:25.656" v="3866" actId="20577"/>
          <ac:spMkLst>
            <pc:docMk/>
            <pc:sldMk cId="500697173" sldId="263"/>
            <ac:spMk id="2" creationId="{00000000-0000-0000-0000-000000000000}"/>
          </ac:spMkLst>
        </pc:spChg>
      </pc:sldChg>
      <pc:sldChg chg="modSp mod">
        <pc:chgData name="Heineke, Heather" userId="b3e78bc3-1843-456d-9519-a6e9f3eeff52" providerId="ADAL" clId="{297E2C49-CD67-430D-8442-BEAEE8DB27D9}" dt="2023-02-02T19:02:31.497" v="4003" actId="403"/>
        <pc:sldMkLst>
          <pc:docMk/>
          <pc:sldMk cId="397767130" sldId="264"/>
        </pc:sldMkLst>
        <pc:spChg chg="mod">
          <ac:chgData name="Heineke, Heather" userId="b3e78bc3-1843-456d-9519-a6e9f3eeff52" providerId="ADAL" clId="{297E2C49-CD67-430D-8442-BEAEE8DB27D9}" dt="2023-02-02T19:02:31.497" v="4003" actId="403"/>
          <ac:spMkLst>
            <pc:docMk/>
            <pc:sldMk cId="397767130" sldId="264"/>
            <ac:spMk id="3" creationId="{00000000-0000-0000-0000-000000000000}"/>
          </ac:spMkLst>
        </pc:spChg>
      </pc:sldChg>
      <pc:sldChg chg="modSp mod">
        <pc:chgData name="Heineke, Heather" userId="b3e78bc3-1843-456d-9519-a6e9f3eeff52" providerId="ADAL" clId="{297E2C49-CD67-430D-8442-BEAEE8DB27D9}" dt="2023-02-02T19:01:54.564" v="4001" actId="20577"/>
        <pc:sldMkLst>
          <pc:docMk/>
          <pc:sldMk cId="2331391022" sldId="265"/>
        </pc:sldMkLst>
        <pc:spChg chg="mod">
          <ac:chgData name="Heineke, Heather" userId="b3e78bc3-1843-456d-9519-a6e9f3eeff52" providerId="ADAL" clId="{297E2C49-CD67-430D-8442-BEAEE8DB27D9}" dt="2023-02-02T19:01:54.564" v="4001" actId="20577"/>
          <ac:spMkLst>
            <pc:docMk/>
            <pc:sldMk cId="2331391022" sldId="265"/>
            <ac:spMk id="3" creationId="{00000000-0000-0000-0000-000000000000}"/>
          </ac:spMkLst>
        </pc:spChg>
      </pc:sldChg>
      <pc:sldChg chg="addSp modSp mod setBg">
        <pc:chgData name="Heineke, Heather" userId="b3e78bc3-1843-456d-9519-a6e9f3eeff52" providerId="ADAL" clId="{297E2C49-CD67-430D-8442-BEAEE8DB27D9}" dt="2023-02-02T19:04:05.406" v="4030" actId="20577"/>
        <pc:sldMkLst>
          <pc:docMk/>
          <pc:sldMk cId="2492513533" sldId="266"/>
        </pc:sldMkLst>
        <pc:spChg chg="mod">
          <ac:chgData name="Heineke, Heather" userId="b3e78bc3-1843-456d-9519-a6e9f3eeff52" providerId="ADAL" clId="{297E2C49-CD67-430D-8442-BEAEE8DB27D9}" dt="2023-02-02T19:02:49.510" v="4004" actId="26606"/>
          <ac:spMkLst>
            <pc:docMk/>
            <pc:sldMk cId="2492513533" sldId="266"/>
            <ac:spMk id="2" creationId="{00000000-0000-0000-0000-000000000000}"/>
          </ac:spMkLst>
        </pc:spChg>
        <pc:spChg chg="mod">
          <ac:chgData name="Heineke, Heather" userId="b3e78bc3-1843-456d-9519-a6e9f3eeff52" providerId="ADAL" clId="{297E2C49-CD67-430D-8442-BEAEE8DB27D9}" dt="2023-02-02T19:04:05.406" v="4030" actId="20577"/>
          <ac:spMkLst>
            <pc:docMk/>
            <pc:sldMk cId="2492513533" sldId="266"/>
            <ac:spMk id="3" creationId="{00000000-0000-0000-0000-000000000000}"/>
          </ac:spMkLst>
        </pc:spChg>
        <pc:spChg chg="mod">
          <ac:chgData name="Heineke, Heather" userId="b3e78bc3-1843-456d-9519-a6e9f3eeff52" providerId="ADAL" clId="{297E2C49-CD67-430D-8442-BEAEE8DB27D9}" dt="2023-02-02T19:02:49.510" v="4004" actId="26606"/>
          <ac:spMkLst>
            <pc:docMk/>
            <pc:sldMk cId="2492513533" sldId="266"/>
            <ac:spMk id="4" creationId="{055EF177-97F0-4484-BF24-27DAF5ED4D5D}"/>
          </ac:spMkLst>
        </pc:spChg>
        <pc:spChg chg="mod">
          <ac:chgData name="Heineke, Heather" userId="b3e78bc3-1843-456d-9519-a6e9f3eeff52" providerId="ADAL" clId="{297E2C49-CD67-430D-8442-BEAEE8DB27D9}" dt="2023-02-02T19:02:49.510" v="4004" actId="26606"/>
          <ac:spMkLst>
            <pc:docMk/>
            <pc:sldMk cId="2492513533" sldId="266"/>
            <ac:spMk id="5" creationId="{A62582FA-FBA0-46F6-BB64-197E6556DA06}"/>
          </ac:spMkLst>
        </pc:spChg>
        <pc:spChg chg="mod">
          <ac:chgData name="Heineke, Heather" userId="b3e78bc3-1843-456d-9519-a6e9f3eeff52" providerId="ADAL" clId="{297E2C49-CD67-430D-8442-BEAEE8DB27D9}" dt="2023-02-02T19:02:49.510" v="4004" actId="26606"/>
          <ac:spMkLst>
            <pc:docMk/>
            <pc:sldMk cId="2492513533" sldId="266"/>
            <ac:spMk id="6" creationId="{649AC3BE-C5CC-4448-AAAC-D0ACAC5142B8}"/>
          </ac:spMkLst>
        </pc:spChg>
        <pc:spChg chg="add">
          <ac:chgData name="Heineke, Heather" userId="b3e78bc3-1843-456d-9519-a6e9f3eeff52" providerId="ADAL" clId="{297E2C49-CD67-430D-8442-BEAEE8DB27D9}" dt="2023-02-02T19:02:49.510" v="4004" actId="26606"/>
          <ac:spMkLst>
            <pc:docMk/>
            <pc:sldMk cId="2492513533" sldId="266"/>
            <ac:spMk id="13" creationId="{EE9F5D7F-1BBC-4096-ADA7-AA9C9E4D2868}"/>
          </ac:spMkLst>
        </pc:spChg>
        <pc:spChg chg="add">
          <ac:chgData name="Heineke, Heather" userId="b3e78bc3-1843-456d-9519-a6e9f3eeff52" providerId="ADAL" clId="{297E2C49-CD67-430D-8442-BEAEE8DB27D9}" dt="2023-02-02T19:02:49.510" v="4004" actId="26606"/>
          <ac:spMkLst>
            <pc:docMk/>
            <pc:sldMk cId="2492513533" sldId="266"/>
            <ac:spMk id="15" creationId="{06D370DD-716B-4528-B475-331F84CEA5A1}"/>
          </ac:spMkLst>
        </pc:spChg>
        <pc:spChg chg="add">
          <ac:chgData name="Heineke, Heather" userId="b3e78bc3-1843-456d-9519-a6e9f3eeff52" providerId="ADAL" clId="{297E2C49-CD67-430D-8442-BEAEE8DB27D9}" dt="2023-02-02T19:02:49.510" v="4004" actId="26606"/>
          <ac:spMkLst>
            <pc:docMk/>
            <pc:sldMk cId="2492513533" sldId="266"/>
            <ac:spMk id="17" creationId="{E79D076F-656A-4CD9-83AD-AF8F4B28CA49}"/>
          </ac:spMkLst>
        </pc:spChg>
        <pc:picChg chg="add">
          <ac:chgData name="Heineke, Heather" userId="b3e78bc3-1843-456d-9519-a6e9f3eeff52" providerId="ADAL" clId="{297E2C49-CD67-430D-8442-BEAEE8DB27D9}" dt="2023-02-02T19:02:49.510" v="4004" actId="26606"/>
          <ac:picMkLst>
            <pc:docMk/>
            <pc:sldMk cId="2492513533" sldId="266"/>
            <ac:picMk id="10" creationId="{5421EC09-6282-7628-8C7A-8E45752E495C}"/>
          </ac:picMkLst>
        </pc:picChg>
      </pc:sldChg>
      <pc:sldChg chg="del">
        <pc:chgData name="Heineke, Heather" userId="b3e78bc3-1843-456d-9519-a6e9f3eeff52" providerId="ADAL" clId="{297E2C49-CD67-430D-8442-BEAEE8DB27D9}" dt="2023-02-02T19:00:40.191" v="3867" actId="47"/>
        <pc:sldMkLst>
          <pc:docMk/>
          <pc:sldMk cId="104053181" sldId="269"/>
        </pc:sldMkLst>
      </pc:sldChg>
      <pc:sldChg chg="addSp delSp modSp mod setBg">
        <pc:chgData name="Heineke, Heather" userId="b3e78bc3-1843-456d-9519-a6e9f3eeff52" providerId="ADAL" clId="{297E2C49-CD67-430D-8442-BEAEE8DB27D9}" dt="2023-02-02T19:10:10.698" v="4394" actId="26606"/>
        <pc:sldMkLst>
          <pc:docMk/>
          <pc:sldMk cId="1981861104" sldId="273"/>
        </pc:sldMkLst>
        <pc:spChg chg="mod">
          <ac:chgData name="Heineke, Heather" userId="b3e78bc3-1843-456d-9519-a6e9f3eeff52" providerId="ADAL" clId="{297E2C49-CD67-430D-8442-BEAEE8DB27D9}" dt="2023-02-02T19:10:10.698" v="4394" actId="26606"/>
          <ac:spMkLst>
            <pc:docMk/>
            <pc:sldMk cId="1981861104" sldId="273"/>
            <ac:spMk id="2" creationId="{00000000-0000-0000-0000-000000000000}"/>
          </ac:spMkLst>
        </pc:spChg>
        <pc:spChg chg="mod">
          <ac:chgData name="Heineke, Heather" userId="b3e78bc3-1843-456d-9519-a6e9f3eeff52" providerId="ADAL" clId="{297E2C49-CD67-430D-8442-BEAEE8DB27D9}" dt="2023-02-02T19:10:10.698" v="4394" actId="26606"/>
          <ac:spMkLst>
            <pc:docMk/>
            <pc:sldMk cId="1981861104" sldId="273"/>
            <ac:spMk id="3" creationId="{D3769559-6B76-49C1-AEBF-8B3FC38FDE66}"/>
          </ac:spMkLst>
        </pc:spChg>
        <pc:spChg chg="mod">
          <ac:chgData name="Heineke, Heather" userId="b3e78bc3-1843-456d-9519-a6e9f3eeff52" providerId="ADAL" clId="{297E2C49-CD67-430D-8442-BEAEE8DB27D9}" dt="2023-02-02T19:10:10.698" v="4394" actId="26606"/>
          <ac:spMkLst>
            <pc:docMk/>
            <pc:sldMk cId="1981861104" sldId="273"/>
            <ac:spMk id="4" creationId="{764BA429-C4A6-4FE7-910B-E086AFB189B3}"/>
          </ac:spMkLst>
        </pc:spChg>
        <pc:spChg chg="mod ord">
          <ac:chgData name="Heineke, Heather" userId="b3e78bc3-1843-456d-9519-a6e9f3eeff52" providerId="ADAL" clId="{297E2C49-CD67-430D-8442-BEAEE8DB27D9}" dt="2023-02-02T19:10:10.698" v="4394" actId="26606"/>
          <ac:spMkLst>
            <pc:docMk/>
            <pc:sldMk cId="1981861104" sldId="273"/>
            <ac:spMk id="5" creationId="{00000000-0000-0000-0000-000000000000}"/>
          </ac:spMkLst>
        </pc:spChg>
        <pc:spChg chg="mod">
          <ac:chgData name="Heineke, Heather" userId="b3e78bc3-1843-456d-9519-a6e9f3eeff52" providerId="ADAL" clId="{297E2C49-CD67-430D-8442-BEAEE8DB27D9}" dt="2023-02-02T19:10:10.698" v="4394" actId="26606"/>
          <ac:spMkLst>
            <pc:docMk/>
            <pc:sldMk cId="1981861104" sldId="273"/>
            <ac:spMk id="6" creationId="{B3C6DCAF-9CA7-4B77-9459-0776A0DF64D0}"/>
          </ac:spMkLst>
        </pc:spChg>
        <pc:spChg chg="add del">
          <ac:chgData name="Heineke, Heather" userId="b3e78bc3-1843-456d-9519-a6e9f3eeff52" providerId="ADAL" clId="{297E2C49-CD67-430D-8442-BEAEE8DB27D9}" dt="2023-02-02T19:10:10.651" v="4393" actId="26606"/>
          <ac:spMkLst>
            <pc:docMk/>
            <pc:sldMk cId="1981861104" sldId="273"/>
            <ac:spMk id="12" creationId="{A5CF2FC8-D184-4B10-83A5-61FC2148BE2B}"/>
          </ac:spMkLst>
        </pc:spChg>
        <pc:spChg chg="add">
          <ac:chgData name="Heineke, Heather" userId="b3e78bc3-1843-456d-9519-a6e9f3eeff52" providerId="ADAL" clId="{297E2C49-CD67-430D-8442-BEAEE8DB27D9}" dt="2023-02-02T19:10:10.698" v="4394" actId="26606"/>
          <ac:spMkLst>
            <pc:docMk/>
            <pc:sldMk cId="1981861104" sldId="273"/>
            <ac:spMk id="14" creationId="{A5CF2FC8-D184-4B10-83A5-61FC2148BE2B}"/>
          </ac:spMkLst>
        </pc:spChg>
        <pc:graphicFrameChg chg="add mod modGraphic">
          <ac:chgData name="Heineke, Heather" userId="b3e78bc3-1843-456d-9519-a6e9f3eeff52" providerId="ADAL" clId="{297E2C49-CD67-430D-8442-BEAEE8DB27D9}" dt="2023-02-02T19:10:10.698" v="4394" actId="26606"/>
          <ac:graphicFrameMkLst>
            <pc:docMk/>
            <pc:sldMk cId="1981861104" sldId="273"/>
            <ac:graphicFrameMk id="7" creationId="{00000000-0000-0000-0000-000000000000}"/>
          </ac:graphicFrameMkLst>
        </pc:graphicFrameChg>
      </pc:sldChg>
      <pc:sldChg chg="modSp mod">
        <pc:chgData name="Heineke, Heather" userId="b3e78bc3-1843-456d-9519-a6e9f3eeff52" providerId="ADAL" clId="{297E2C49-CD67-430D-8442-BEAEE8DB27D9}" dt="2023-02-02T19:07:01.904" v="4375" actId="20577"/>
        <pc:sldMkLst>
          <pc:docMk/>
          <pc:sldMk cId="431053035" sldId="276"/>
        </pc:sldMkLst>
        <pc:spChg chg="mod">
          <ac:chgData name="Heineke, Heather" userId="b3e78bc3-1843-456d-9519-a6e9f3eeff52" providerId="ADAL" clId="{297E2C49-CD67-430D-8442-BEAEE8DB27D9}" dt="2023-02-02T19:07:01.904" v="4375" actId="20577"/>
          <ac:spMkLst>
            <pc:docMk/>
            <pc:sldMk cId="431053035" sldId="276"/>
            <ac:spMk id="3" creationId="{00000000-0000-0000-0000-000000000000}"/>
          </ac:spMkLst>
        </pc:spChg>
      </pc:sldChg>
      <pc:sldChg chg="addSp modSp mod setBg">
        <pc:chgData name="Heineke, Heather" userId="b3e78bc3-1843-456d-9519-a6e9f3eeff52" providerId="ADAL" clId="{297E2C49-CD67-430D-8442-BEAEE8DB27D9}" dt="2023-02-02T18:35:25.409" v="813" actId="26606"/>
        <pc:sldMkLst>
          <pc:docMk/>
          <pc:sldMk cId="1410599057" sldId="277"/>
        </pc:sldMkLst>
        <pc:spChg chg="mod">
          <ac:chgData name="Heineke, Heather" userId="b3e78bc3-1843-456d-9519-a6e9f3eeff52" providerId="ADAL" clId="{297E2C49-CD67-430D-8442-BEAEE8DB27D9}" dt="2023-02-02T18:35:25.409" v="813" actId="26606"/>
          <ac:spMkLst>
            <pc:docMk/>
            <pc:sldMk cId="1410599057" sldId="277"/>
            <ac:spMk id="2" creationId="{00000000-0000-0000-0000-000000000000}"/>
          </ac:spMkLst>
        </pc:spChg>
        <pc:spChg chg="mod">
          <ac:chgData name="Heineke, Heather" userId="b3e78bc3-1843-456d-9519-a6e9f3eeff52" providerId="ADAL" clId="{297E2C49-CD67-430D-8442-BEAEE8DB27D9}" dt="2023-02-02T18:35:25.409" v="813" actId="26606"/>
          <ac:spMkLst>
            <pc:docMk/>
            <pc:sldMk cId="1410599057" sldId="277"/>
            <ac:spMk id="3" creationId="{00000000-0000-0000-0000-000000000000}"/>
          </ac:spMkLst>
        </pc:spChg>
        <pc:spChg chg="mod">
          <ac:chgData name="Heineke, Heather" userId="b3e78bc3-1843-456d-9519-a6e9f3eeff52" providerId="ADAL" clId="{297E2C49-CD67-430D-8442-BEAEE8DB27D9}" dt="2023-02-02T18:35:25.409" v="813" actId="26606"/>
          <ac:spMkLst>
            <pc:docMk/>
            <pc:sldMk cId="1410599057" sldId="277"/>
            <ac:spMk id="4" creationId="{565E629F-658C-4569-9FB7-210183DBF129}"/>
          </ac:spMkLst>
        </pc:spChg>
        <pc:spChg chg="mod">
          <ac:chgData name="Heineke, Heather" userId="b3e78bc3-1843-456d-9519-a6e9f3eeff52" providerId="ADAL" clId="{297E2C49-CD67-430D-8442-BEAEE8DB27D9}" dt="2023-02-02T18:35:25.409" v="813" actId="26606"/>
          <ac:spMkLst>
            <pc:docMk/>
            <pc:sldMk cId="1410599057" sldId="277"/>
            <ac:spMk id="5" creationId="{00000000-0000-0000-0000-000000000000}"/>
          </ac:spMkLst>
        </pc:spChg>
        <pc:spChg chg="mod">
          <ac:chgData name="Heineke, Heather" userId="b3e78bc3-1843-456d-9519-a6e9f3eeff52" providerId="ADAL" clId="{297E2C49-CD67-430D-8442-BEAEE8DB27D9}" dt="2023-02-02T18:35:25.409" v="813" actId="26606"/>
          <ac:spMkLst>
            <pc:docMk/>
            <pc:sldMk cId="1410599057" sldId="277"/>
            <ac:spMk id="6" creationId="{6D27D1A1-FCDC-45CE-A4BE-1566188D8B21}"/>
          </ac:spMkLst>
        </pc:spChg>
        <pc:spChg chg="add">
          <ac:chgData name="Heineke, Heather" userId="b3e78bc3-1843-456d-9519-a6e9f3eeff52" providerId="ADAL" clId="{297E2C49-CD67-430D-8442-BEAEE8DB27D9}" dt="2023-02-02T18:35:25.409" v="813" actId="26606"/>
          <ac:spMkLst>
            <pc:docMk/>
            <pc:sldMk cId="1410599057" sldId="277"/>
            <ac:spMk id="11" creationId="{C162DF2A-64D1-4AA9-BA42-8A4063EADE09}"/>
          </ac:spMkLst>
        </pc:spChg>
        <pc:spChg chg="add">
          <ac:chgData name="Heineke, Heather" userId="b3e78bc3-1843-456d-9519-a6e9f3eeff52" providerId="ADAL" clId="{297E2C49-CD67-430D-8442-BEAEE8DB27D9}" dt="2023-02-02T18:35:25.409" v="813" actId="26606"/>
          <ac:spMkLst>
            <pc:docMk/>
            <pc:sldMk cId="1410599057" sldId="277"/>
            <ac:spMk id="13" creationId="{5D7C1373-63AF-4A75-909E-990E05356670}"/>
          </ac:spMkLst>
        </pc:spChg>
        <pc:spChg chg="add">
          <ac:chgData name="Heineke, Heather" userId="b3e78bc3-1843-456d-9519-a6e9f3eeff52" providerId="ADAL" clId="{297E2C49-CD67-430D-8442-BEAEE8DB27D9}" dt="2023-02-02T18:35:25.409" v="813" actId="26606"/>
          <ac:spMkLst>
            <pc:docMk/>
            <pc:sldMk cId="1410599057" sldId="277"/>
            <ac:spMk id="15" creationId="{2F4AD318-2FB6-4C6E-931E-58E404FA18CD}"/>
          </ac:spMkLst>
        </pc:spChg>
        <pc:spChg chg="add">
          <ac:chgData name="Heineke, Heather" userId="b3e78bc3-1843-456d-9519-a6e9f3eeff52" providerId="ADAL" clId="{297E2C49-CD67-430D-8442-BEAEE8DB27D9}" dt="2023-02-02T18:35:25.409" v="813" actId="26606"/>
          <ac:spMkLst>
            <pc:docMk/>
            <pc:sldMk cId="1410599057" sldId="277"/>
            <ac:spMk id="17" creationId="{1A118E35-1CBF-4863-8497-F4DF1A166D2D}"/>
          </ac:spMkLst>
        </pc:spChg>
        <pc:spChg chg="add">
          <ac:chgData name="Heineke, Heather" userId="b3e78bc3-1843-456d-9519-a6e9f3eeff52" providerId="ADAL" clId="{297E2C49-CD67-430D-8442-BEAEE8DB27D9}" dt="2023-02-02T18:35:25.409" v="813" actId="26606"/>
          <ac:spMkLst>
            <pc:docMk/>
            <pc:sldMk cId="1410599057" sldId="277"/>
            <ac:spMk id="19" creationId="{6E187274-5DC2-4BE0-AF99-925D6D973550}"/>
          </ac:spMkLst>
        </pc:spChg>
      </pc:sldChg>
      <pc:sldChg chg="addSp modSp mod setBg">
        <pc:chgData name="Heineke, Heather" userId="b3e78bc3-1843-456d-9519-a6e9f3eeff52" providerId="ADAL" clId="{297E2C49-CD67-430D-8442-BEAEE8DB27D9}" dt="2023-02-02T18:35:41.687" v="815" actId="26606"/>
        <pc:sldMkLst>
          <pc:docMk/>
          <pc:sldMk cId="2500189027" sldId="282"/>
        </pc:sldMkLst>
        <pc:spChg chg="mod">
          <ac:chgData name="Heineke, Heather" userId="b3e78bc3-1843-456d-9519-a6e9f3eeff52" providerId="ADAL" clId="{297E2C49-CD67-430D-8442-BEAEE8DB27D9}" dt="2023-02-02T18:35:41.687" v="815" actId="26606"/>
          <ac:spMkLst>
            <pc:docMk/>
            <pc:sldMk cId="2500189027" sldId="282"/>
            <ac:spMk id="2" creationId="{00000000-0000-0000-0000-000000000000}"/>
          </ac:spMkLst>
        </pc:spChg>
        <pc:spChg chg="mod">
          <ac:chgData name="Heineke, Heather" userId="b3e78bc3-1843-456d-9519-a6e9f3eeff52" providerId="ADAL" clId="{297E2C49-CD67-430D-8442-BEAEE8DB27D9}" dt="2023-02-02T18:35:41.687" v="815" actId="26606"/>
          <ac:spMkLst>
            <pc:docMk/>
            <pc:sldMk cId="2500189027" sldId="282"/>
            <ac:spMk id="3" creationId="{00000000-0000-0000-0000-000000000000}"/>
          </ac:spMkLst>
        </pc:spChg>
        <pc:spChg chg="mod">
          <ac:chgData name="Heineke, Heather" userId="b3e78bc3-1843-456d-9519-a6e9f3eeff52" providerId="ADAL" clId="{297E2C49-CD67-430D-8442-BEAEE8DB27D9}" dt="2023-02-02T18:35:41.687" v="815" actId="26606"/>
          <ac:spMkLst>
            <pc:docMk/>
            <pc:sldMk cId="2500189027" sldId="282"/>
            <ac:spMk id="4" creationId="{00000000-0000-0000-0000-000000000000}"/>
          </ac:spMkLst>
        </pc:spChg>
        <pc:spChg chg="mod">
          <ac:chgData name="Heineke, Heather" userId="b3e78bc3-1843-456d-9519-a6e9f3eeff52" providerId="ADAL" clId="{297E2C49-CD67-430D-8442-BEAEE8DB27D9}" dt="2023-02-02T18:35:41.687" v="815" actId="26606"/>
          <ac:spMkLst>
            <pc:docMk/>
            <pc:sldMk cId="2500189027" sldId="282"/>
            <ac:spMk id="5" creationId="{00000000-0000-0000-0000-000000000000}"/>
          </ac:spMkLst>
        </pc:spChg>
        <pc:spChg chg="mod">
          <ac:chgData name="Heineke, Heather" userId="b3e78bc3-1843-456d-9519-a6e9f3eeff52" providerId="ADAL" clId="{297E2C49-CD67-430D-8442-BEAEE8DB27D9}" dt="2023-02-02T18:35:41.687" v="815" actId="26606"/>
          <ac:spMkLst>
            <pc:docMk/>
            <pc:sldMk cId="2500189027" sldId="282"/>
            <ac:spMk id="6" creationId="{1A8252ED-9721-4AD0-B192-81C59BE5629A}"/>
          </ac:spMkLst>
        </pc:spChg>
        <pc:spChg chg="add">
          <ac:chgData name="Heineke, Heather" userId="b3e78bc3-1843-456d-9519-a6e9f3eeff52" providerId="ADAL" clId="{297E2C49-CD67-430D-8442-BEAEE8DB27D9}" dt="2023-02-02T18:35:41.687" v="815" actId="26606"/>
          <ac:spMkLst>
            <pc:docMk/>
            <pc:sldMk cId="2500189027" sldId="282"/>
            <ac:spMk id="11" creationId="{C162DF2A-64D1-4AA9-BA42-8A4063EADE09}"/>
          </ac:spMkLst>
        </pc:spChg>
        <pc:spChg chg="add">
          <ac:chgData name="Heineke, Heather" userId="b3e78bc3-1843-456d-9519-a6e9f3eeff52" providerId="ADAL" clId="{297E2C49-CD67-430D-8442-BEAEE8DB27D9}" dt="2023-02-02T18:35:41.687" v="815" actId="26606"/>
          <ac:spMkLst>
            <pc:docMk/>
            <pc:sldMk cId="2500189027" sldId="282"/>
            <ac:spMk id="13" creationId="{5D7C1373-63AF-4A75-909E-990E05356670}"/>
          </ac:spMkLst>
        </pc:spChg>
        <pc:spChg chg="add">
          <ac:chgData name="Heineke, Heather" userId="b3e78bc3-1843-456d-9519-a6e9f3eeff52" providerId="ADAL" clId="{297E2C49-CD67-430D-8442-BEAEE8DB27D9}" dt="2023-02-02T18:35:41.687" v="815" actId="26606"/>
          <ac:spMkLst>
            <pc:docMk/>
            <pc:sldMk cId="2500189027" sldId="282"/>
            <ac:spMk id="15" creationId="{2F4AD318-2FB6-4C6E-931E-58E404FA18CD}"/>
          </ac:spMkLst>
        </pc:spChg>
        <pc:spChg chg="add">
          <ac:chgData name="Heineke, Heather" userId="b3e78bc3-1843-456d-9519-a6e9f3eeff52" providerId="ADAL" clId="{297E2C49-CD67-430D-8442-BEAEE8DB27D9}" dt="2023-02-02T18:35:41.687" v="815" actId="26606"/>
          <ac:spMkLst>
            <pc:docMk/>
            <pc:sldMk cId="2500189027" sldId="282"/>
            <ac:spMk id="17" creationId="{1A118E35-1CBF-4863-8497-F4DF1A166D2D}"/>
          </ac:spMkLst>
        </pc:spChg>
        <pc:spChg chg="add">
          <ac:chgData name="Heineke, Heather" userId="b3e78bc3-1843-456d-9519-a6e9f3eeff52" providerId="ADAL" clId="{297E2C49-CD67-430D-8442-BEAEE8DB27D9}" dt="2023-02-02T18:35:41.687" v="815" actId="26606"/>
          <ac:spMkLst>
            <pc:docMk/>
            <pc:sldMk cId="2500189027" sldId="282"/>
            <ac:spMk id="19" creationId="{6E187274-5DC2-4BE0-AF99-925D6D973550}"/>
          </ac:spMkLst>
        </pc:spChg>
      </pc:sldChg>
      <pc:sldChg chg="addSp modSp del mod setBg">
        <pc:chgData name="Heineke, Heather" userId="b3e78bc3-1843-456d-9519-a6e9f3eeff52" providerId="ADAL" clId="{297E2C49-CD67-430D-8442-BEAEE8DB27D9}" dt="2023-02-02T19:33:10.024" v="5190" actId="47"/>
        <pc:sldMkLst>
          <pc:docMk/>
          <pc:sldMk cId="3856270261" sldId="283"/>
        </pc:sldMkLst>
        <pc:spChg chg="mod">
          <ac:chgData name="Heineke, Heather" userId="b3e78bc3-1843-456d-9519-a6e9f3eeff52" providerId="ADAL" clId="{297E2C49-CD67-430D-8442-BEAEE8DB27D9}" dt="2023-02-02T18:35:48.232" v="816" actId="26606"/>
          <ac:spMkLst>
            <pc:docMk/>
            <pc:sldMk cId="3856270261" sldId="283"/>
            <ac:spMk id="2" creationId="{3BD79C77-50AA-412E-99A1-36489674FC13}"/>
          </ac:spMkLst>
        </pc:spChg>
        <pc:spChg chg="mod">
          <ac:chgData name="Heineke, Heather" userId="b3e78bc3-1843-456d-9519-a6e9f3eeff52" providerId="ADAL" clId="{297E2C49-CD67-430D-8442-BEAEE8DB27D9}" dt="2023-02-02T18:35:48.232" v="816" actId="26606"/>
          <ac:spMkLst>
            <pc:docMk/>
            <pc:sldMk cId="3856270261" sldId="283"/>
            <ac:spMk id="4" creationId="{00000000-0000-0000-0000-000000000000}"/>
          </ac:spMkLst>
        </pc:spChg>
        <pc:spChg chg="mod">
          <ac:chgData name="Heineke, Heather" userId="b3e78bc3-1843-456d-9519-a6e9f3eeff52" providerId="ADAL" clId="{297E2C49-CD67-430D-8442-BEAEE8DB27D9}" dt="2023-02-02T18:35:48.232" v="816" actId="26606"/>
          <ac:spMkLst>
            <pc:docMk/>
            <pc:sldMk cId="3856270261" sldId="283"/>
            <ac:spMk id="5" creationId="{00000000-0000-0000-0000-000000000000}"/>
          </ac:spMkLst>
        </pc:spChg>
        <pc:spChg chg="mod">
          <ac:chgData name="Heineke, Heather" userId="b3e78bc3-1843-456d-9519-a6e9f3eeff52" providerId="ADAL" clId="{297E2C49-CD67-430D-8442-BEAEE8DB27D9}" dt="2023-02-02T18:35:48.232" v="816" actId="26606"/>
          <ac:spMkLst>
            <pc:docMk/>
            <pc:sldMk cId="3856270261" sldId="283"/>
            <ac:spMk id="6" creationId="{00000000-0000-0000-0000-000000000000}"/>
          </ac:spMkLst>
        </pc:spChg>
        <pc:spChg chg="mod">
          <ac:chgData name="Heineke, Heather" userId="b3e78bc3-1843-456d-9519-a6e9f3eeff52" providerId="ADAL" clId="{297E2C49-CD67-430D-8442-BEAEE8DB27D9}" dt="2023-02-02T18:35:48.232" v="816" actId="26606"/>
          <ac:spMkLst>
            <pc:docMk/>
            <pc:sldMk cId="3856270261" sldId="283"/>
            <ac:spMk id="7" creationId="{00000000-0000-0000-0000-000000000000}"/>
          </ac:spMkLst>
        </pc:spChg>
        <pc:spChg chg="add">
          <ac:chgData name="Heineke, Heather" userId="b3e78bc3-1843-456d-9519-a6e9f3eeff52" providerId="ADAL" clId="{297E2C49-CD67-430D-8442-BEAEE8DB27D9}" dt="2023-02-02T18:35:48.232" v="816" actId="26606"/>
          <ac:spMkLst>
            <pc:docMk/>
            <pc:sldMk cId="3856270261" sldId="283"/>
            <ac:spMk id="12" creationId="{C162DF2A-64D1-4AA9-BA42-8A4063EADE09}"/>
          </ac:spMkLst>
        </pc:spChg>
        <pc:spChg chg="add">
          <ac:chgData name="Heineke, Heather" userId="b3e78bc3-1843-456d-9519-a6e9f3eeff52" providerId="ADAL" clId="{297E2C49-CD67-430D-8442-BEAEE8DB27D9}" dt="2023-02-02T18:35:48.232" v="816" actId="26606"/>
          <ac:spMkLst>
            <pc:docMk/>
            <pc:sldMk cId="3856270261" sldId="283"/>
            <ac:spMk id="14" creationId="{5D7C1373-63AF-4A75-909E-990E05356670}"/>
          </ac:spMkLst>
        </pc:spChg>
        <pc:spChg chg="add">
          <ac:chgData name="Heineke, Heather" userId="b3e78bc3-1843-456d-9519-a6e9f3eeff52" providerId="ADAL" clId="{297E2C49-CD67-430D-8442-BEAEE8DB27D9}" dt="2023-02-02T18:35:48.232" v="816" actId="26606"/>
          <ac:spMkLst>
            <pc:docMk/>
            <pc:sldMk cId="3856270261" sldId="283"/>
            <ac:spMk id="16" creationId="{2F4AD318-2FB6-4C6E-931E-58E404FA18CD}"/>
          </ac:spMkLst>
        </pc:spChg>
        <pc:spChg chg="add">
          <ac:chgData name="Heineke, Heather" userId="b3e78bc3-1843-456d-9519-a6e9f3eeff52" providerId="ADAL" clId="{297E2C49-CD67-430D-8442-BEAEE8DB27D9}" dt="2023-02-02T18:35:48.232" v="816" actId="26606"/>
          <ac:spMkLst>
            <pc:docMk/>
            <pc:sldMk cId="3856270261" sldId="283"/>
            <ac:spMk id="18" creationId="{1A118E35-1CBF-4863-8497-F4DF1A166D2D}"/>
          </ac:spMkLst>
        </pc:spChg>
        <pc:spChg chg="add">
          <ac:chgData name="Heineke, Heather" userId="b3e78bc3-1843-456d-9519-a6e9f3eeff52" providerId="ADAL" clId="{297E2C49-CD67-430D-8442-BEAEE8DB27D9}" dt="2023-02-02T18:35:48.232" v="816" actId="26606"/>
          <ac:spMkLst>
            <pc:docMk/>
            <pc:sldMk cId="3856270261" sldId="283"/>
            <ac:spMk id="20" creationId="{6E187274-5DC2-4BE0-AF99-925D6D973550}"/>
          </ac:spMkLst>
        </pc:spChg>
      </pc:sldChg>
      <pc:sldChg chg="addSp modSp mod setBg">
        <pc:chgData name="Heineke, Heather" userId="b3e78bc3-1843-456d-9519-a6e9f3eeff52" providerId="ADAL" clId="{297E2C49-CD67-430D-8442-BEAEE8DB27D9}" dt="2023-02-02T19:09:49.876" v="4390" actId="20577"/>
        <pc:sldMkLst>
          <pc:docMk/>
          <pc:sldMk cId="2517673956" sldId="285"/>
        </pc:sldMkLst>
        <pc:spChg chg="mod">
          <ac:chgData name="Heineke, Heather" userId="b3e78bc3-1843-456d-9519-a6e9f3eeff52" providerId="ADAL" clId="{297E2C49-CD67-430D-8442-BEAEE8DB27D9}" dt="2023-02-02T18:35:52.945" v="817" actId="26606"/>
          <ac:spMkLst>
            <pc:docMk/>
            <pc:sldMk cId="2517673956" sldId="285"/>
            <ac:spMk id="2" creationId="{AB551F90-F016-4465-BF4C-515D4A0F49F8}"/>
          </ac:spMkLst>
        </pc:spChg>
        <pc:spChg chg="mod">
          <ac:chgData name="Heineke, Heather" userId="b3e78bc3-1843-456d-9519-a6e9f3eeff52" providerId="ADAL" clId="{297E2C49-CD67-430D-8442-BEAEE8DB27D9}" dt="2023-02-02T18:35:52.945" v="817" actId="26606"/>
          <ac:spMkLst>
            <pc:docMk/>
            <pc:sldMk cId="2517673956" sldId="285"/>
            <ac:spMk id="4" creationId="{00000000-0000-0000-0000-000000000000}"/>
          </ac:spMkLst>
        </pc:spChg>
        <pc:spChg chg="mod">
          <ac:chgData name="Heineke, Heather" userId="b3e78bc3-1843-456d-9519-a6e9f3eeff52" providerId="ADAL" clId="{297E2C49-CD67-430D-8442-BEAEE8DB27D9}" dt="2023-02-02T18:35:52.945" v="817" actId="26606"/>
          <ac:spMkLst>
            <pc:docMk/>
            <pc:sldMk cId="2517673956" sldId="285"/>
            <ac:spMk id="5" creationId="{00000000-0000-0000-0000-000000000000}"/>
          </ac:spMkLst>
        </pc:spChg>
        <pc:spChg chg="mod">
          <ac:chgData name="Heineke, Heather" userId="b3e78bc3-1843-456d-9519-a6e9f3eeff52" providerId="ADAL" clId="{297E2C49-CD67-430D-8442-BEAEE8DB27D9}" dt="2023-02-02T19:09:49.876" v="4390" actId="20577"/>
          <ac:spMkLst>
            <pc:docMk/>
            <pc:sldMk cId="2517673956" sldId="285"/>
            <ac:spMk id="6" creationId="{00000000-0000-0000-0000-000000000000}"/>
          </ac:spMkLst>
        </pc:spChg>
        <pc:spChg chg="mod">
          <ac:chgData name="Heineke, Heather" userId="b3e78bc3-1843-456d-9519-a6e9f3eeff52" providerId="ADAL" clId="{297E2C49-CD67-430D-8442-BEAEE8DB27D9}" dt="2023-02-02T18:35:52.945" v="817" actId="26606"/>
          <ac:spMkLst>
            <pc:docMk/>
            <pc:sldMk cId="2517673956" sldId="285"/>
            <ac:spMk id="7" creationId="{00000000-0000-0000-0000-000000000000}"/>
          </ac:spMkLst>
        </pc:spChg>
        <pc:spChg chg="add">
          <ac:chgData name="Heineke, Heather" userId="b3e78bc3-1843-456d-9519-a6e9f3eeff52" providerId="ADAL" clId="{297E2C49-CD67-430D-8442-BEAEE8DB27D9}" dt="2023-02-02T18:35:52.945" v="817" actId="26606"/>
          <ac:spMkLst>
            <pc:docMk/>
            <pc:sldMk cId="2517673956" sldId="285"/>
            <ac:spMk id="12" creationId="{C162DF2A-64D1-4AA9-BA42-8A4063EADE09}"/>
          </ac:spMkLst>
        </pc:spChg>
        <pc:spChg chg="add">
          <ac:chgData name="Heineke, Heather" userId="b3e78bc3-1843-456d-9519-a6e9f3eeff52" providerId="ADAL" clId="{297E2C49-CD67-430D-8442-BEAEE8DB27D9}" dt="2023-02-02T18:35:52.945" v="817" actId="26606"/>
          <ac:spMkLst>
            <pc:docMk/>
            <pc:sldMk cId="2517673956" sldId="285"/>
            <ac:spMk id="14" creationId="{5D7C1373-63AF-4A75-909E-990E05356670}"/>
          </ac:spMkLst>
        </pc:spChg>
        <pc:spChg chg="add">
          <ac:chgData name="Heineke, Heather" userId="b3e78bc3-1843-456d-9519-a6e9f3eeff52" providerId="ADAL" clId="{297E2C49-CD67-430D-8442-BEAEE8DB27D9}" dt="2023-02-02T18:35:52.945" v="817" actId="26606"/>
          <ac:spMkLst>
            <pc:docMk/>
            <pc:sldMk cId="2517673956" sldId="285"/>
            <ac:spMk id="16" creationId="{2F4AD318-2FB6-4C6E-931E-58E404FA18CD}"/>
          </ac:spMkLst>
        </pc:spChg>
        <pc:spChg chg="add">
          <ac:chgData name="Heineke, Heather" userId="b3e78bc3-1843-456d-9519-a6e9f3eeff52" providerId="ADAL" clId="{297E2C49-CD67-430D-8442-BEAEE8DB27D9}" dt="2023-02-02T18:35:52.945" v="817" actId="26606"/>
          <ac:spMkLst>
            <pc:docMk/>
            <pc:sldMk cId="2517673956" sldId="285"/>
            <ac:spMk id="18" creationId="{1A118E35-1CBF-4863-8497-F4DF1A166D2D}"/>
          </ac:spMkLst>
        </pc:spChg>
        <pc:spChg chg="add">
          <ac:chgData name="Heineke, Heather" userId="b3e78bc3-1843-456d-9519-a6e9f3eeff52" providerId="ADAL" clId="{297E2C49-CD67-430D-8442-BEAEE8DB27D9}" dt="2023-02-02T18:35:52.945" v="817" actId="26606"/>
          <ac:spMkLst>
            <pc:docMk/>
            <pc:sldMk cId="2517673956" sldId="285"/>
            <ac:spMk id="20" creationId="{6E187274-5DC2-4BE0-AF99-925D6D973550}"/>
          </ac:spMkLst>
        </pc:spChg>
      </pc:sldChg>
      <pc:sldChg chg="addSp modSp mod">
        <pc:chgData name="Heineke, Heather" userId="b3e78bc3-1843-456d-9519-a6e9f3eeff52" providerId="ADAL" clId="{297E2C49-CD67-430D-8442-BEAEE8DB27D9}" dt="2023-02-02T19:23:13.378" v="5021" actId="113"/>
        <pc:sldMkLst>
          <pc:docMk/>
          <pc:sldMk cId="1940624177" sldId="286"/>
        </pc:sldMkLst>
        <pc:spChg chg="add mod">
          <ac:chgData name="Heineke, Heather" userId="b3e78bc3-1843-456d-9519-a6e9f3eeff52" providerId="ADAL" clId="{297E2C49-CD67-430D-8442-BEAEE8DB27D9}" dt="2023-02-02T19:23:13.378" v="5021" actId="113"/>
          <ac:spMkLst>
            <pc:docMk/>
            <pc:sldMk cId="1940624177" sldId="286"/>
            <ac:spMk id="7" creationId="{44287FCA-24B5-71B5-6CF8-115EE9026EDD}"/>
          </ac:spMkLst>
        </pc:spChg>
      </pc:sldChg>
      <pc:sldChg chg="del">
        <pc:chgData name="Heineke, Heather" userId="b3e78bc3-1843-456d-9519-a6e9f3eeff52" providerId="ADAL" clId="{297E2C49-CD67-430D-8442-BEAEE8DB27D9}" dt="2023-02-02T19:33:10.024" v="5190" actId="47"/>
        <pc:sldMkLst>
          <pc:docMk/>
          <pc:sldMk cId="2174436983" sldId="295"/>
        </pc:sldMkLst>
      </pc:sldChg>
      <pc:sldChg chg="del">
        <pc:chgData name="Heineke, Heather" userId="b3e78bc3-1843-456d-9519-a6e9f3eeff52" providerId="ADAL" clId="{297E2C49-CD67-430D-8442-BEAEE8DB27D9}" dt="2023-02-02T19:33:10.024" v="5190" actId="47"/>
        <pc:sldMkLst>
          <pc:docMk/>
          <pc:sldMk cId="3349935744" sldId="296"/>
        </pc:sldMkLst>
      </pc:sldChg>
      <pc:sldChg chg="addSp delSp modSp mod setBg">
        <pc:chgData name="Heineke, Heather" userId="b3e78bc3-1843-456d-9519-a6e9f3eeff52" providerId="ADAL" clId="{297E2C49-CD67-430D-8442-BEAEE8DB27D9}" dt="2023-02-02T18:32:49.291" v="733" actId="404"/>
        <pc:sldMkLst>
          <pc:docMk/>
          <pc:sldMk cId="1395268824" sldId="325"/>
        </pc:sldMkLst>
        <pc:spChg chg="mod">
          <ac:chgData name="Heineke, Heather" userId="b3e78bc3-1843-456d-9519-a6e9f3eeff52" providerId="ADAL" clId="{297E2C49-CD67-430D-8442-BEAEE8DB27D9}" dt="2023-02-02T18:31:42.042" v="719" actId="404"/>
          <ac:spMkLst>
            <pc:docMk/>
            <pc:sldMk cId="1395268824" sldId="325"/>
            <ac:spMk id="2" creationId="{00000000-0000-0000-0000-000000000000}"/>
          </ac:spMkLst>
        </pc:spChg>
        <pc:spChg chg="del mod">
          <ac:chgData name="Heineke, Heather" userId="b3e78bc3-1843-456d-9519-a6e9f3eeff52" providerId="ADAL" clId="{297E2C49-CD67-430D-8442-BEAEE8DB27D9}" dt="2023-02-02T18:31:27.777" v="716" actId="26606"/>
          <ac:spMkLst>
            <pc:docMk/>
            <pc:sldMk cId="1395268824" sldId="325"/>
            <ac:spMk id="3" creationId="{00000000-0000-0000-0000-000000000000}"/>
          </ac:spMkLst>
        </pc:spChg>
        <pc:spChg chg="mod">
          <ac:chgData name="Heineke, Heather" userId="b3e78bc3-1843-456d-9519-a6e9f3eeff52" providerId="ADAL" clId="{297E2C49-CD67-430D-8442-BEAEE8DB27D9}" dt="2023-02-02T18:31:27.777" v="716" actId="26606"/>
          <ac:spMkLst>
            <pc:docMk/>
            <pc:sldMk cId="1395268824" sldId="325"/>
            <ac:spMk id="4" creationId="{00000000-0000-0000-0000-000000000000}"/>
          </ac:spMkLst>
        </pc:spChg>
        <pc:spChg chg="mod">
          <ac:chgData name="Heineke, Heather" userId="b3e78bc3-1843-456d-9519-a6e9f3eeff52" providerId="ADAL" clId="{297E2C49-CD67-430D-8442-BEAEE8DB27D9}" dt="2023-02-02T18:31:27.777" v="716" actId="26606"/>
          <ac:spMkLst>
            <pc:docMk/>
            <pc:sldMk cId="1395268824" sldId="325"/>
            <ac:spMk id="6" creationId="{B6851E0A-CC6D-4FB0-90D2-776BE47DEF2D}"/>
          </ac:spMkLst>
        </pc:spChg>
        <pc:spChg chg="mod">
          <ac:chgData name="Heineke, Heather" userId="b3e78bc3-1843-456d-9519-a6e9f3eeff52" providerId="ADAL" clId="{297E2C49-CD67-430D-8442-BEAEE8DB27D9}" dt="2023-02-02T18:31:27.777" v="716" actId="26606"/>
          <ac:spMkLst>
            <pc:docMk/>
            <pc:sldMk cId="1395268824" sldId="325"/>
            <ac:spMk id="7" creationId="{2DF98BC2-83CB-465E-921B-2B451DCF7A79}"/>
          </ac:spMkLst>
        </pc:spChg>
        <pc:graphicFrameChg chg="add mod modGraphic">
          <ac:chgData name="Heineke, Heather" userId="b3e78bc3-1843-456d-9519-a6e9f3eeff52" providerId="ADAL" clId="{297E2C49-CD67-430D-8442-BEAEE8DB27D9}" dt="2023-02-02T18:32:49.291" v="733" actId="404"/>
          <ac:graphicFrameMkLst>
            <pc:docMk/>
            <pc:sldMk cId="1395268824" sldId="325"/>
            <ac:graphicFrameMk id="9" creationId="{05FA216C-C203-D451-55A7-4DDBAE2FBD52}"/>
          </ac:graphicFrameMkLst>
        </pc:graphicFrameChg>
      </pc:sldChg>
      <pc:sldChg chg="addSp modSp mod setBg">
        <pc:chgData name="Heineke, Heather" userId="b3e78bc3-1843-456d-9519-a6e9f3eeff52" providerId="ADAL" clId="{297E2C49-CD67-430D-8442-BEAEE8DB27D9}" dt="2023-02-02T18:35:14.385" v="812" actId="26606"/>
        <pc:sldMkLst>
          <pc:docMk/>
          <pc:sldMk cId="2107192010" sldId="326"/>
        </pc:sldMkLst>
        <pc:spChg chg="mod">
          <ac:chgData name="Heineke, Heather" userId="b3e78bc3-1843-456d-9519-a6e9f3eeff52" providerId="ADAL" clId="{297E2C49-CD67-430D-8442-BEAEE8DB27D9}" dt="2023-02-02T18:35:14.385" v="812" actId="26606"/>
          <ac:spMkLst>
            <pc:docMk/>
            <pc:sldMk cId="2107192010" sldId="326"/>
            <ac:spMk id="2" creationId="{00000000-0000-0000-0000-000000000000}"/>
          </ac:spMkLst>
        </pc:spChg>
        <pc:spChg chg="mod">
          <ac:chgData name="Heineke, Heather" userId="b3e78bc3-1843-456d-9519-a6e9f3eeff52" providerId="ADAL" clId="{297E2C49-CD67-430D-8442-BEAEE8DB27D9}" dt="2023-02-02T18:35:14.385" v="812" actId="26606"/>
          <ac:spMkLst>
            <pc:docMk/>
            <pc:sldMk cId="2107192010" sldId="326"/>
            <ac:spMk id="3" creationId="{00000000-0000-0000-0000-000000000000}"/>
          </ac:spMkLst>
        </pc:spChg>
        <pc:spChg chg="mod">
          <ac:chgData name="Heineke, Heather" userId="b3e78bc3-1843-456d-9519-a6e9f3eeff52" providerId="ADAL" clId="{297E2C49-CD67-430D-8442-BEAEE8DB27D9}" dt="2023-02-02T18:35:14.385" v="812" actId="26606"/>
          <ac:spMkLst>
            <pc:docMk/>
            <pc:sldMk cId="2107192010" sldId="326"/>
            <ac:spMk id="4" creationId="{4DD43B68-33CF-4AA4-82CD-FB3D6F677AC1}"/>
          </ac:spMkLst>
        </pc:spChg>
        <pc:spChg chg="mod">
          <ac:chgData name="Heineke, Heather" userId="b3e78bc3-1843-456d-9519-a6e9f3eeff52" providerId="ADAL" clId="{297E2C49-CD67-430D-8442-BEAEE8DB27D9}" dt="2023-02-02T18:35:14.385" v="812" actId="26606"/>
          <ac:spMkLst>
            <pc:docMk/>
            <pc:sldMk cId="2107192010" sldId="326"/>
            <ac:spMk id="5" creationId="{00000000-0000-0000-0000-000000000000}"/>
          </ac:spMkLst>
        </pc:spChg>
        <pc:spChg chg="mod">
          <ac:chgData name="Heineke, Heather" userId="b3e78bc3-1843-456d-9519-a6e9f3eeff52" providerId="ADAL" clId="{297E2C49-CD67-430D-8442-BEAEE8DB27D9}" dt="2023-02-02T18:35:14.385" v="812" actId="26606"/>
          <ac:spMkLst>
            <pc:docMk/>
            <pc:sldMk cId="2107192010" sldId="326"/>
            <ac:spMk id="6" creationId="{882D9EB6-E22B-40F0-B1F7-6515503458AD}"/>
          </ac:spMkLst>
        </pc:spChg>
        <pc:spChg chg="add">
          <ac:chgData name="Heineke, Heather" userId="b3e78bc3-1843-456d-9519-a6e9f3eeff52" providerId="ADAL" clId="{297E2C49-CD67-430D-8442-BEAEE8DB27D9}" dt="2023-02-02T18:35:14.385" v="812" actId="26606"/>
          <ac:spMkLst>
            <pc:docMk/>
            <pc:sldMk cId="2107192010" sldId="326"/>
            <ac:spMk id="11" creationId="{C162DF2A-64D1-4AA9-BA42-8A4063EADE09}"/>
          </ac:spMkLst>
        </pc:spChg>
        <pc:spChg chg="add">
          <ac:chgData name="Heineke, Heather" userId="b3e78bc3-1843-456d-9519-a6e9f3eeff52" providerId="ADAL" clId="{297E2C49-CD67-430D-8442-BEAEE8DB27D9}" dt="2023-02-02T18:35:14.385" v="812" actId="26606"/>
          <ac:spMkLst>
            <pc:docMk/>
            <pc:sldMk cId="2107192010" sldId="326"/>
            <ac:spMk id="13" creationId="{5D7C1373-63AF-4A75-909E-990E05356670}"/>
          </ac:spMkLst>
        </pc:spChg>
        <pc:spChg chg="add">
          <ac:chgData name="Heineke, Heather" userId="b3e78bc3-1843-456d-9519-a6e9f3eeff52" providerId="ADAL" clId="{297E2C49-CD67-430D-8442-BEAEE8DB27D9}" dt="2023-02-02T18:35:14.385" v="812" actId="26606"/>
          <ac:spMkLst>
            <pc:docMk/>
            <pc:sldMk cId="2107192010" sldId="326"/>
            <ac:spMk id="15" creationId="{2F4AD318-2FB6-4C6E-931E-58E404FA18CD}"/>
          </ac:spMkLst>
        </pc:spChg>
        <pc:spChg chg="add">
          <ac:chgData name="Heineke, Heather" userId="b3e78bc3-1843-456d-9519-a6e9f3eeff52" providerId="ADAL" clId="{297E2C49-CD67-430D-8442-BEAEE8DB27D9}" dt="2023-02-02T18:35:14.385" v="812" actId="26606"/>
          <ac:spMkLst>
            <pc:docMk/>
            <pc:sldMk cId="2107192010" sldId="326"/>
            <ac:spMk id="17" creationId="{1A118E35-1CBF-4863-8497-F4DF1A166D2D}"/>
          </ac:spMkLst>
        </pc:spChg>
        <pc:spChg chg="add">
          <ac:chgData name="Heineke, Heather" userId="b3e78bc3-1843-456d-9519-a6e9f3eeff52" providerId="ADAL" clId="{297E2C49-CD67-430D-8442-BEAEE8DB27D9}" dt="2023-02-02T18:35:14.385" v="812" actId="26606"/>
          <ac:spMkLst>
            <pc:docMk/>
            <pc:sldMk cId="2107192010" sldId="326"/>
            <ac:spMk id="19" creationId="{6E187274-5DC2-4BE0-AF99-925D6D973550}"/>
          </ac:spMkLst>
        </pc:spChg>
      </pc:sldChg>
      <pc:sldChg chg="modSp mod ord">
        <pc:chgData name="Heineke, Heather" userId="b3e78bc3-1843-456d-9519-a6e9f3eeff52" providerId="ADAL" clId="{297E2C49-CD67-430D-8442-BEAEE8DB27D9}" dt="2023-02-02T18:50:13.690" v="2169"/>
        <pc:sldMkLst>
          <pc:docMk/>
          <pc:sldMk cId="3717476349" sldId="327"/>
        </pc:sldMkLst>
        <pc:spChg chg="mod">
          <ac:chgData name="Heineke, Heather" userId="b3e78bc3-1843-456d-9519-a6e9f3eeff52" providerId="ADAL" clId="{297E2C49-CD67-430D-8442-BEAEE8DB27D9}" dt="2023-02-02T18:34:45.533" v="789" actId="948"/>
          <ac:spMkLst>
            <pc:docMk/>
            <pc:sldMk cId="3717476349" sldId="327"/>
            <ac:spMk id="7" creationId="{00000000-0000-0000-0000-000000000000}"/>
          </ac:spMkLst>
        </pc:spChg>
      </pc:sldChg>
      <pc:sldChg chg="modSp mod">
        <pc:chgData name="Heineke, Heather" userId="b3e78bc3-1843-456d-9519-a6e9f3eeff52" providerId="ADAL" clId="{297E2C49-CD67-430D-8442-BEAEE8DB27D9}" dt="2023-02-02T18:56:24.796" v="3535" actId="20577"/>
        <pc:sldMkLst>
          <pc:docMk/>
          <pc:sldMk cId="2705490860" sldId="328"/>
        </pc:sldMkLst>
        <pc:spChg chg="mod">
          <ac:chgData name="Heineke, Heather" userId="b3e78bc3-1843-456d-9519-a6e9f3eeff52" providerId="ADAL" clId="{297E2C49-CD67-430D-8442-BEAEE8DB27D9}" dt="2023-02-02T18:56:24.796" v="3535" actId="20577"/>
          <ac:spMkLst>
            <pc:docMk/>
            <pc:sldMk cId="2705490860" sldId="328"/>
            <ac:spMk id="8" creationId="{00000000-0000-0000-0000-000000000000}"/>
          </ac:spMkLst>
        </pc:spChg>
        <pc:spChg chg="mod">
          <ac:chgData name="Heineke, Heather" userId="b3e78bc3-1843-456d-9519-a6e9f3eeff52" providerId="ADAL" clId="{297E2C49-CD67-430D-8442-BEAEE8DB27D9}" dt="2023-02-02T18:33:33.945" v="785" actId="20577"/>
          <ac:spMkLst>
            <pc:docMk/>
            <pc:sldMk cId="2705490860" sldId="328"/>
            <ac:spMk id="9" creationId="{00000000-0000-0000-0000-000000000000}"/>
          </ac:spMkLst>
        </pc:spChg>
      </pc:sldChg>
      <pc:sldChg chg="modSp mod">
        <pc:chgData name="Heineke, Heather" userId="b3e78bc3-1843-456d-9519-a6e9f3eeff52" providerId="ADAL" clId="{297E2C49-CD67-430D-8442-BEAEE8DB27D9}" dt="2023-02-02T18:34:24.696" v="788" actId="6549"/>
        <pc:sldMkLst>
          <pc:docMk/>
          <pc:sldMk cId="3655678483" sldId="330"/>
        </pc:sldMkLst>
        <pc:spChg chg="mod">
          <ac:chgData name="Heineke, Heather" userId="b3e78bc3-1843-456d-9519-a6e9f3eeff52" providerId="ADAL" clId="{297E2C49-CD67-430D-8442-BEAEE8DB27D9}" dt="2023-02-02T18:34:24.696" v="788" actId="6549"/>
          <ac:spMkLst>
            <pc:docMk/>
            <pc:sldMk cId="3655678483" sldId="330"/>
            <ac:spMk id="7" creationId="{00000000-0000-0000-0000-000000000000}"/>
          </ac:spMkLst>
        </pc:spChg>
      </pc:sldChg>
      <pc:sldChg chg="addSp modSp mod setBg modAnim">
        <pc:chgData name="Heineke, Heather" userId="b3e78bc3-1843-456d-9519-a6e9f3eeff52" providerId="ADAL" clId="{297E2C49-CD67-430D-8442-BEAEE8DB27D9}" dt="2023-02-02T18:58:38.681" v="3848" actId="20577"/>
        <pc:sldMkLst>
          <pc:docMk/>
          <pc:sldMk cId="3508386739" sldId="331"/>
        </pc:sldMkLst>
        <pc:spChg chg="mod">
          <ac:chgData name="Heineke, Heather" userId="b3e78bc3-1843-456d-9519-a6e9f3eeff52" providerId="ADAL" clId="{297E2C49-CD67-430D-8442-BEAEE8DB27D9}" dt="2023-02-02T18:46:23.381" v="1957" actId="242"/>
          <ac:spMkLst>
            <pc:docMk/>
            <pc:sldMk cId="3508386739" sldId="331"/>
            <ac:spMk id="2" creationId="{00000000-0000-0000-0000-000000000000}"/>
          </ac:spMkLst>
        </pc:spChg>
        <pc:spChg chg="mod">
          <ac:chgData name="Heineke, Heather" userId="b3e78bc3-1843-456d-9519-a6e9f3eeff52" providerId="ADAL" clId="{297E2C49-CD67-430D-8442-BEAEE8DB27D9}" dt="2023-02-02T18:58:38.681" v="3848" actId="20577"/>
          <ac:spMkLst>
            <pc:docMk/>
            <pc:sldMk cId="3508386739" sldId="331"/>
            <ac:spMk id="3" creationId="{00000000-0000-0000-0000-000000000000}"/>
          </ac:spMkLst>
        </pc:spChg>
        <pc:spChg chg="mod">
          <ac:chgData name="Heineke, Heather" userId="b3e78bc3-1843-456d-9519-a6e9f3eeff52" providerId="ADAL" clId="{297E2C49-CD67-430D-8442-BEAEE8DB27D9}" dt="2023-02-02T18:37:25.357" v="830" actId="26606"/>
          <ac:spMkLst>
            <pc:docMk/>
            <pc:sldMk cId="3508386739" sldId="331"/>
            <ac:spMk id="4" creationId="{887431AD-0E26-455C-9DBB-21EF222D596C}"/>
          </ac:spMkLst>
        </pc:spChg>
        <pc:spChg chg="mod">
          <ac:chgData name="Heineke, Heather" userId="b3e78bc3-1843-456d-9519-a6e9f3eeff52" providerId="ADAL" clId="{297E2C49-CD67-430D-8442-BEAEE8DB27D9}" dt="2023-02-02T18:37:25.357" v="830" actId="26606"/>
          <ac:spMkLst>
            <pc:docMk/>
            <pc:sldMk cId="3508386739" sldId="331"/>
            <ac:spMk id="5" creationId="{00000000-0000-0000-0000-000000000000}"/>
          </ac:spMkLst>
        </pc:spChg>
        <pc:spChg chg="mod">
          <ac:chgData name="Heineke, Heather" userId="b3e78bc3-1843-456d-9519-a6e9f3eeff52" providerId="ADAL" clId="{297E2C49-CD67-430D-8442-BEAEE8DB27D9}" dt="2023-02-02T18:37:25.357" v="830" actId="26606"/>
          <ac:spMkLst>
            <pc:docMk/>
            <pc:sldMk cId="3508386739" sldId="331"/>
            <ac:spMk id="6" creationId="{256DF4FE-E118-4385-8BC2-8D891F5C6319}"/>
          </ac:spMkLst>
        </pc:spChg>
        <pc:spChg chg="add mod">
          <ac:chgData name="Heineke, Heather" userId="b3e78bc3-1843-456d-9519-a6e9f3eeff52" providerId="ADAL" clId="{297E2C49-CD67-430D-8442-BEAEE8DB27D9}" dt="2023-02-02T18:46:33.036" v="1958" actId="1076"/>
          <ac:spMkLst>
            <pc:docMk/>
            <pc:sldMk cId="3508386739" sldId="331"/>
            <ac:spMk id="7" creationId="{3ECF691A-E0F7-9605-E6CD-DA8A99EB4FE1}"/>
          </ac:spMkLst>
        </pc:spChg>
        <pc:spChg chg="add">
          <ac:chgData name="Heineke, Heather" userId="b3e78bc3-1843-456d-9519-a6e9f3eeff52" providerId="ADAL" clId="{297E2C49-CD67-430D-8442-BEAEE8DB27D9}" dt="2023-02-02T18:37:25.357" v="830" actId="26606"/>
          <ac:spMkLst>
            <pc:docMk/>
            <pc:sldMk cId="3508386739" sldId="331"/>
            <ac:spMk id="11" creationId="{80516254-1D9F-4F3A-9870-3A3280BE2BFE}"/>
          </ac:spMkLst>
        </pc:spChg>
        <pc:spChg chg="add">
          <ac:chgData name="Heineke, Heather" userId="b3e78bc3-1843-456d-9519-a6e9f3eeff52" providerId="ADAL" clId="{297E2C49-CD67-430D-8442-BEAEE8DB27D9}" dt="2023-02-02T18:37:25.357" v="830" actId="26606"/>
          <ac:spMkLst>
            <pc:docMk/>
            <pc:sldMk cId="3508386739" sldId="331"/>
            <ac:spMk id="13" creationId="{FC14672B-27A5-4CDA-ABAF-5E4CF4B41C23}"/>
          </ac:spMkLst>
        </pc:spChg>
        <pc:spChg chg="add">
          <ac:chgData name="Heineke, Heather" userId="b3e78bc3-1843-456d-9519-a6e9f3eeff52" providerId="ADAL" clId="{297E2C49-CD67-430D-8442-BEAEE8DB27D9}" dt="2023-02-02T18:37:25.357" v="830" actId="26606"/>
          <ac:spMkLst>
            <pc:docMk/>
            <pc:sldMk cId="3508386739" sldId="331"/>
            <ac:spMk id="17" creationId="{9A206779-5C74-4555-94BC-5845C92EC3A8}"/>
          </ac:spMkLst>
        </pc:spChg>
        <pc:cxnChg chg="add">
          <ac:chgData name="Heineke, Heather" userId="b3e78bc3-1843-456d-9519-a6e9f3eeff52" providerId="ADAL" clId="{297E2C49-CD67-430D-8442-BEAEE8DB27D9}" dt="2023-02-02T18:37:25.357" v="830" actId="26606"/>
          <ac:cxnSpMkLst>
            <pc:docMk/>
            <pc:sldMk cId="3508386739" sldId="331"/>
            <ac:cxnSpMk id="15" creationId="{8D89589C-2C90-4407-A995-05EC3DD7AB14}"/>
          </ac:cxnSpMkLst>
        </pc:cxnChg>
      </pc:sldChg>
      <pc:sldChg chg="addSp modSp mod setBg">
        <pc:chgData name="Heineke, Heather" userId="b3e78bc3-1843-456d-9519-a6e9f3eeff52" providerId="ADAL" clId="{297E2C49-CD67-430D-8442-BEAEE8DB27D9}" dt="2023-02-02T18:35:36.996" v="814" actId="26606"/>
        <pc:sldMkLst>
          <pc:docMk/>
          <pc:sldMk cId="3201918686" sldId="335"/>
        </pc:sldMkLst>
        <pc:spChg chg="mod">
          <ac:chgData name="Heineke, Heather" userId="b3e78bc3-1843-456d-9519-a6e9f3eeff52" providerId="ADAL" clId="{297E2C49-CD67-430D-8442-BEAEE8DB27D9}" dt="2023-02-02T18:35:36.996" v="814" actId="26606"/>
          <ac:spMkLst>
            <pc:docMk/>
            <pc:sldMk cId="3201918686" sldId="335"/>
            <ac:spMk id="2" creationId="{A2EB6379-764B-4205-9FB7-832260B7EA58}"/>
          </ac:spMkLst>
        </pc:spChg>
        <pc:spChg chg="mod">
          <ac:chgData name="Heineke, Heather" userId="b3e78bc3-1843-456d-9519-a6e9f3eeff52" providerId="ADAL" clId="{297E2C49-CD67-430D-8442-BEAEE8DB27D9}" dt="2023-02-02T18:35:36.996" v="814" actId="26606"/>
          <ac:spMkLst>
            <pc:docMk/>
            <pc:sldMk cId="3201918686" sldId="335"/>
            <ac:spMk id="3" creationId="{07EE0DFC-CFE1-42BC-B312-4BC73B6C0BF8}"/>
          </ac:spMkLst>
        </pc:spChg>
        <pc:spChg chg="mod">
          <ac:chgData name="Heineke, Heather" userId="b3e78bc3-1843-456d-9519-a6e9f3eeff52" providerId="ADAL" clId="{297E2C49-CD67-430D-8442-BEAEE8DB27D9}" dt="2023-02-02T18:35:36.996" v="814" actId="26606"/>
          <ac:spMkLst>
            <pc:docMk/>
            <pc:sldMk cId="3201918686" sldId="335"/>
            <ac:spMk id="4" creationId="{46C54AF8-29CE-4924-A538-420CC0AC79EE}"/>
          </ac:spMkLst>
        </pc:spChg>
        <pc:spChg chg="mod">
          <ac:chgData name="Heineke, Heather" userId="b3e78bc3-1843-456d-9519-a6e9f3eeff52" providerId="ADAL" clId="{297E2C49-CD67-430D-8442-BEAEE8DB27D9}" dt="2023-02-02T18:35:36.996" v="814" actId="26606"/>
          <ac:spMkLst>
            <pc:docMk/>
            <pc:sldMk cId="3201918686" sldId="335"/>
            <ac:spMk id="5" creationId="{5DC49DEB-8012-471C-A84D-785517D8479F}"/>
          </ac:spMkLst>
        </pc:spChg>
        <pc:spChg chg="mod">
          <ac:chgData name="Heineke, Heather" userId="b3e78bc3-1843-456d-9519-a6e9f3eeff52" providerId="ADAL" clId="{297E2C49-CD67-430D-8442-BEAEE8DB27D9}" dt="2023-02-02T18:35:36.996" v="814" actId="26606"/>
          <ac:spMkLst>
            <pc:docMk/>
            <pc:sldMk cId="3201918686" sldId="335"/>
            <ac:spMk id="6" creationId="{CB273F0C-5425-4BBC-91EA-4B11B25F816E}"/>
          </ac:spMkLst>
        </pc:spChg>
        <pc:spChg chg="add">
          <ac:chgData name="Heineke, Heather" userId="b3e78bc3-1843-456d-9519-a6e9f3eeff52" providerId="ADAL" clId="{297E2C49-CD67-430D-8442-BEAEE8DB27D9}" dt="2023-02-02T18:35:36.996" v="814" actId="26606"/>
          <ac:spMkLst>
            <pc:docMk/>
            <pc:sldMk cId="3201918686" sldId="335"/>
            <ac:spMk id="11" creationId="{C162DF2A-64D1-4AA9-BA42-8A4063EADE09}"/>
          </ac:spMkLst>
        </pc:spChg>
        <pc:spChg chg="add">
          <ac:chgData name="Heineke, Heather" userId="b3e78bc3-1843-456d-9519-a6e9f3eeff52" providerId="ADAL" clId="{297E2C49-CD67-430D-8442-BEAEE8DB27D9}" dt="2023-02-02T18:35:36.996" v="814" actId="26606"/>
          <ac:spMkLst>
            <pc:docMk/>
            <pc:sldMk cId="3201918686" sldId="335"/>
            <ac:spMk id="13" creationId="{5D7C1373-63AF-4A75-909E-990E05356670}"/>
          </ac:spMkLst>
        </pc:spChg>
        <pc:spChg chg="add">
          <ac:chgData name="Heineke, Heather" userId="b3e78bc3-1843-456d-9519-a6e9f3eeff52" providerId="ADAL" clId="{297E2C49-CD67-430D-8442-BEAEE8DB27D9}" dt="2023-02-02T18:35:36.996" v="814" actId="26606"/>
          <ac:spMkLst>
            <pc:docMk/>
            <pc:sldMk cId="3201918686" sldId="335"/>
            <ac:spMk id="15" creationId="{2F4AD318-2FB6-4C6E-931E-58E404FA18CD}"/>
          </ac:spMkLst>
        </pc:spChg>
        <pc:spChg chg="add">
          <ac:chgData name="Heineke, Heather" userId="b3e78bc3-1843-456d-9519-a6e9f3eeff52" providerId="ADAL" clId="{297E2C49-CD67-430D-8442-BEAEE8DB27D9}" dt="2023-02-02T18:35:36.996" v="814" actId="26606"/>
          <ac:spMkLst>
            <pc:docMk/>
            <pc:sldMk cId="3201918686" sldId="335"/>
            <ac:spMk id="17" creationId="{1A118E35-1CBF-4863-8497-F4DF1A166D2D}"/>
          </ac:spMkLst>
        </pc:spChg>
        <pc:spChg chg="add">
          <ac:chgData name="Heineke, Heather" userId="b3e78bc3-1843-456d-9519-a6e9f3eeff52" providerId="ADAL" clId="{297E2C49-CD67-430D-8442-BEAEE8DB27D9}" dt="2023-02-02T18:35:36.996" v="814" actId="26606"/>
          <ac:spMkLst>
            <pc:docMk/>
            <pc:sldMk cId="3201918686" sldId="335"/>
            <ac:spMk id="19" creationId="{6E187274-5DC2-4BE0-AF99-925D6D973550}"/>
          </ac:spMkLst>
        </pc:spChg>
      </pc:sldChg>
      <pc:sldChg chg="addSp delSp modSp mod setBg chgLayout">
        <pc:chgData name="Heineke, Heather" userId="b3e78bc3-1843-456d-9519-a6e9f3eeff52" providerId="ADAL" clId="{297E2C49-CD67-430D-8442-BEAEE8DB27D9}" dt="2023-02-02T19:26:21.860" v="5189" actId="403"/>
        <pc:sldMkLst>
          <pc:docMk/>
          <pc:sldMk cId="2122579819" sldId="341"/>
        </pc:sldMkLst>
        <pc:spChg chg="mod ord">
          <ac:chgData name="Heineke, Heather" userId="b3e78bc3-1843-456d-9519-a6e9f3eeff52" providerId="ADAL" clId="{297E2C49-CD67-430D-8442-BEAEE8DB27D9}" dt="2023-02-02T19:23:45.682" v="5022" actId="404"/>
          <ac:spMkLst>
            <pc:docMk/>
            <pc:sldMk cId="2122579819" sldId="341"/>
            <ac:spMk id="2" creationId="{93D5F315-A90F-4736-AC9D-7FAE89E14678}"/>
          </ac:spMkLst>
        </pc:spChg>
        <pc:spChg chg="add del mod ord">
          <ac:chgData name="Heineke, Heather" userId="b3e78bc3-1843-456d-9519-a6e9f3eeff52" providerId="ADAL" clId="{297E2C49-CD67-430D-8442-BEAEE8DB27D9}" dt="2023-02-02T18:31:12.318" v="715" actId="26606"/>
          <ac:spMkLst>
            <pc:docMk/>
            <pc:sldMk cId="2122579819" sldId="341"/>
            <ac:spMk id="3" creationId="{80A26183-754D-4A9A-8B21-FD3BDDCCCB58}"/>
          </ac:spMkLst>
        </pc:spChg>
        <pc:spChg chg="mod ord">
          <ac:chgData name="Heineke, Heather" userId="b3e78bc3-1843-456d-9519-a6e9f3eeff52" providerId="ADAL" clId="{297E2C49-CD67-430D-8442-BEAEE8DB27D9}" dt="2023-02-02T18:30:20.672" v="710" actId="26606"/>
          <ac:spMkLst>
            <pc:docMk/>
            <pc:sldMk cId="2122579819" sldId="341"/>
            <ac:spMk id="4" creationId="{3E5D5839-B821-471B-B963-357FD9A58069}"/>
          </ac:spMkLst>
        </pc:spChg>
        <pc:spChg chg="mod ord">
          <ac:chgData name="Heineke, Heather" userId="b3e78bc3-1843-456d-9519-a6e9f3eeff52" providerId="ADAL" clId="{297E2C49-CD67-430D-8442-BEAEE8DB27D9}" dt="2023-02-02T18:30:20.672" v="710" actId="26606"/>
          <ac:spMkLst>
            <pc:docMk/>
            <pc:sldMk cId="2122579819" sldId="341"/>
            <ac:spMk id="5" creationId="{68A72EA8-4ABB-45F4-B7A6-5B40A4DB2CE1}"/>
          </ac:spMkLst>
        </pc:spChg>
        <pc:spChg chg="mod ord">
          <ac:chgData name="Heineke, Heather" userId="b3e78bc3-1843-456d-9519-a6e9f3eeff52" providerId="ADAL" clId="{297E2C49-CD67-430D-8442-BEAEE8DB27D9}" dt="2023-02-02T18:30:20.672" v="710" actId="26606"/>
          <ac:spMkLst>
            <pc:docMk/>
            <pc:sldMk cId="2122579819" sldId="341"/>
            <ac:spMk id="6" creationId="{953B4052-1A3F-4C33-B032-6633EE943CF0}"/>
          </ac:spMkLst>
        </pc:spChg>
        <pc:spChg chg="add del">
          <ac:chgData name="Heineke, Heather" userId="b3e78bc3-1843-456d-9519-a6e9f3eeff52" providerId="ADAL" clId="{297E2C49-CD67-430D-8442-BEAEE8DB27D9}" dt="2023-02-02T18:30:12.408" v="707" actId="26606"/>
          <ac:spMkLst>
            <pc:docMk/>
            <pc:sldMk cId="2122579819" sldId="341"/>
            <ac:spMk id="11" creationId="{80516254-1D9F-4F3A-9870-3A3280BE2BFE}"/>
          </ac:spMkLst>
        </pc:spChg>
        <pc:spChg chg="add del">
          <ac:chgData name="Heineke, Heather" userId="b3e78bc3-1843-456d-9519-a6e9f3eeff52" providerId="ADAL" clId="{297E2C49-CD67-430D-8442-BEAEE8DB27D9}" dt="2023-02-02T18:30:20.657" v="709" actId="26606"/>
          <ac:spMkLst>
            <pc:docMk/>
            <pc:sldMk cId="2122579819" sldId="341"/>
            <ac:spMk id="12" creationId="{886D4068-D045-48B0-9A00-198F2FE4B57C}"/>
          </ac:spMkLst>
        </pc:spChg>
        <pc:spChg chg="add del">
          <ac:chgData name="Heineke, Heather" userId="b3e78bc3-1843-456d-9519-a6e9f3eeff52" providerId="ADAL" clId="{297E2C49-CD67-430D-8442-BEAEE8DB27D9}" dt="2023-02-02T18:30:12.408" v="707" actId="26606"/>
          <ac:spMkLst>
            <pc:docMk/>
            <pc:sldMk cId="2122579819" sldId="341"/>
            <ac:spMk id="13" creationId="{FC14672B-27A5-4CDA-ABAF-5E4CF4B41C23}"/>
          </ac:spMkLst>
        </pc:spChg>
        <pc:spChg chg="add del">
          <ac:chgData name="Heineke, Heather" userId="b3e78bc3-1843-456d-9519-a6e9f3eeff52" providerId="ADAL" clId="{297E2C49-CD67-430D-8442-BEAEE8DB27D9}" dt="2023-02-02T18:30:20.657" v="709" actId="26606"/>
          <ac:spMkLst>
            <pc:docMk/>
            <pc:sldMk cId="2122579819" sldId="341"/>
            <ac:spMk id="14" creationId="{12664C4B-AAE2-4AA0-8918-134E8086F37E}"/>
          </ac:spMkLst>
        </pc:spChg>
        <pc:spChg chg="add del">
          <ac:chgData name="Heineke, Heather" userId="b3e78bc3-1843-456d-9519-a6e9f3eeff52" providerId="ADAL" clId="{297E2C49-CD67-430D-8442-BEAEE8DB27D9}" dt="2023-02-02T18:30:20.657" v="709" actId="26606"/>
          <ac:spMkLst>
            <pc:docMk/>
            <pc:sldMk cId="2122579819" sldId="341"/>
            <ac:spMk id="16" creationId="{616F9FD8-4CFE-4C77-8F29-5D801C57E2AB}"/>
          </ac:spMkLst>
        </pc:spChg>
        <pc:spChg chg="add del">
          <ac:chgData name="Heineke, Heather" userId="b3e78bc3-1843-456d-9519-a6e9f3eeff52" providerId="ADAL" clId="{297E2C49-CD67-430D-8442-BEAEE8DB27D9}" dt="2023-02-02T18:30:12.408" v="707" actId="26606"/>
          <ac:spMkLst>
            <pc:docMk/>
            <pc:sldMk cId="2122579819" sldId="341"/>
            <ac:spMk id="17" creationId="{9A206779-5C74-4555-94BC-5845C92EC3A8}"/>
          </ac:spMkLst>
        </pc:spChg>
        <pc:spChg chg="add del">
          <ac:chgData name="Heineke, Heather" userId="b3e78bc3-1843-456d-9519-a6e9f3eeff52" providerId="ADAL" clId="{297E2C49-CD67-430D-8442-BEAEE8DB27D9}" dt="2023-02-02T18:31:12.318" v="715" actId="26606"/>
          <ac:spMkLst>
            <pc:docMk/>
            <pc:sldMk cId="2122579819" sldId="341"/>
            <ac:spMk id="18" creationId="{80516254-1D9F-4F3A-9870-3A3280BE2BFE}"/>
          </ac:spMkLst>
        </pc:spChg>
        <pc:spChg chg="add del">
          <ac:chgData name="Heineke, Heather" userId="b3e78bc3-1843-456d-9519-a6e9f3eeff52" providerId="ADAL" clId="{297E2C49-CD67-430D-8442-BEAEE8DB27D9}" dt="2023-02-02T18:31:12.318" v="715" actId="26606"/>
          <ac:spMkLst>
            <pc:docMk/>
            <pc:sldMk cId="2122579819" sldId="341"/>
            <ac:spMk id="19" creationId="{FC14672B-27A5-4CDA-ABAF-5E4CF4B41C23}"/>
          </ac:spMkLst>
        </pc:spChg>
        <pc:spChg chg="add del">
          <ac:chgData name="Heineke, Heather" userId="b3e78bc3-1843-456d-9519-a6e9f3eeff52" providerId="ADAL" clId="{297E2C49-CD67-430D-8442-BEAEE8DB27D9}" dt="2023-02-02T18:31:12.318" v="715" actId="26606"/>
          <ac:spMkLst>
            <pc:docMk/>
            <pc:sldMk cId="2122579819" sldId="341"/>
            <ac:spMk id="21" creationId="{9A206779-5C74-4555-94BC-5845C92EC3A8}"/>
          </ac:spMkLst>
        </pc:spChg>
        <pc:spChg chg="add">
          <ac:chgData name="Heineke, Heather" userId="b3e78bc3-1843-456d-9519-a6e9f3eeff52" providerId="ADAL" clId="{297E2C49-CD67-430D-8442-BEAEE8DB27D9}" dt="2023-02-02T18:31:12.318" v="715" actId="26606"/>
          <ac:spMkLst>
            <pc:docMk/>
            <pc:sldMk cId="2122579819" sldId="341"/>
            <ac:spMk id="26" creationId="{80516254-1D9F-4F3A-9870-3A3280BE2BFE}"/>
          </ac:spMkLst>
        </pc:spChg>
        <pc:spChg chg="add mod">
          <ac:chgData name="Heineke, Heather" userId="b3e78bc3-1843-456d-9519-a6e9f3eeff52" providerId="ADAL" clId="{297E2C49-CD67-430D-8442-BEAEE8DB27D9}" dt="2023-02-02T19:26:21.860" v="5189" actId="403"/>
          <ac:spMkLst>
            <pc:docMk/>
            <pc:sldMk cId="2122579819" sldId="341"/>
            <ac:spMk id="27" creationId="{80A26183-754D-4A9A-8B21-FD3BDDCCCB58}"/>
          </ac:spMkLst>
        </pc:spChg>
        <pc:spChg chg="add">
          <ac:chgData name="Heineke, Heather" userId="b3e78bc3-1843-456d-9519-a6e9f3eeff52" providerId="ADAL" clId="{297E2C49-CD67-430D-8442-BEAEE8DB27D9}" dt="2023-02-02T18:31:12.318" v="715" actId="26606"/>
          <ac:spMkLst>
            <pc:docMk/>
            <pc:sldMk cId="2122579819" sldId="341"/>
            <ac:spMk id="28" creationId="{FC14672B-27A5-4CDA-ABAF-5E4CF4B41C23}"/>
          </ac:spMkLst>
        </pc:spChg>
        <pc:spChg chg="add">
          <ac:chgData name="Heineke, Heather" userId="b3e78bc3-1843-456d-9519-a6e9f3eeff52" providerId="ADAL" clId="{297E2C49-CD67-430D-8442-BEAEE8DB27D9}" dt="2023-02-02T18:31:12.318" v="715" actId="26606"/>
          <ac:spMkLst>
            <pc:docMk/>
            <pc:sldMk cId="2122579819" sldId="341"/>
            <ac:spMk id="32" creationId="{9A206779-5C74-4555-94BC-5845C92EC3A8}"/>
          </ac:spMkLst>
        </pc:spChg>
        <pc:graphicFrameChg chg="add del">
          <ac:chgData name="Heineke, Heather" userId="b3e78bc3-1843-456d-9519-a6e9f3eeff52" providerId="ADAL" clId="{297E2C49-CD67-430D-8442-BEAEE8DB27D9}" dt="2023-02-02T18:30:52.394" v="712" actId="26606"/>
          <ac:graphicFrameMkLst>
            <pc:docMk/>
            <pc:sldMk cId="2122579819" sldId="341"/>
            <ac:graphicFrameMk id="23" creationId="{D95D8A65-87F2-DA77-558C-D582066C9636}"/>
          </ac:graphicFrameMkLst>
        </pc:graphicFrameChg>
        <pc:graphicFrameChg chg="add del">
          <ac:chgData name="Heineke, Heather" userId="b3e78bc3-1843-456d-9519-a6e9f3eeff52" providerId="ADAL" clId="{297E2C49-CD67-430D-8442-BEAEE8DB27D9}" dt="2023-02-02T18:31:12.303" v="714" actId="26606"/>
          <ac:graphicFrameMkLst>
            <pc:docMk/>
            <pc:sldMk cId="2122579819" sldId="341"/>
            <ac:graphicFrameMk id="25" creationId="{969644A1-185B-1DD4-F5FF-53F66A8C8B30}"/>
          </ac:graphicFrameMkLst>
        </pc:graphicFrameChg>
        <pc:picChg chg="add del">
          <ac:chgData name="Heineke, Heather" userId="b3e78bc3-1843-456d-9519-a6e9f3eeff52" providerId="ADAL" clId="{297E2C49-CD67-430D-8442-BEAEE8DB27D9}" dt="2023-02-02T18:30:20.657" v="709" actId="26606"/>
          <ac:picMkLst>
            <pc:docMk/>
            <pc:sldMk cId="2122579819" sldId="341"/>
            <ac:picMk id="8" creationId="{6989A348-171D-4077-264B-1EBEF81D4635}"/>
          </ac:picMkLst>
        </pc:picChg>
        <pc:cxnChg chg="add del">
          <ac:chgData name="Heineke, Heather" userId="b3e78bc3-1843-456d-9519-a6e9f3eeff52" providerId="ADAL" clId="{297E2C49-CD67-430D-8442-BEAEE8DB27D9}" dt="2023-02-02T18:30:12.408" v="707" actId="26606"/>
          <ac:cxnSpMkLst>
            <pc:docMk/>
            <pc:sldMk cId="2122579819" sldId="341"/>
            <ac:cxnSpMk id="15" creationId="{8D89589C-2C90-4407-A995-05EC3DD7AB14}"/>
          </ac:cxnSpMkLst>
        </pc:cxnChg>
        <pc:cxnChg chg="add del">
          <ac:chgData name="Heineke, Heather" userId="b3e78bc3-1843-456d-9519-a6e9f3eeff52" providerId="ADAL" clId="{297E2C49-CD67-430D-8442-BEAEE8DB27D9}" dt="2023-02-02T18:31:12.318" v="715" actId="26606"/>
          <ac:cxnSpMkLst>
            <pc:docMk/>
            <pc:sldMk cId="2122579819" sldId="341"/>
            <ac:cxnSpMk id="20" creationId="{8D89589C-2C90-4407-A995-05EC3DD7AB14}"/>
          </ac:cxnSpMkLst>
        </pc:cxnChg>
        <pc:cxnChg chg="add">
          <ac:chgData name="Heineke, Heather" userId="b3e78bc3-1843-456d-9519-a6e9f3eeff52" providerId="ADAL" clId="{297E2C49-CD67-430D-8442-BEAEE8DB27D9}" dt="2023-02-02T18:31:12.318" v="715" actId="26606"/>
          <ac:cxnSpMkLst>
            <pc:docMk/>
            <pc:sldMk cId="2122579819" sldId="341"/>
            <ac:cxnSpMk id="30" creationId="{8D89589C-2C90-4407-A995-05EC3DD7AB14}"/>
          </ac:cxnSpMkLst>
        </pc:cxnChg>
      </pc:sldChg>
      <pc:sldChg chg="modSp del mod">
        <pc:chgData name="Heineke, Heather" userId="b3e78bc3-1843-456d-9519-a6e9f3eeff52" providerId="ADAL" clId="{297E2C49-CD67-430D-8442-BEAEE8DB27D9}" dt="2023-02-02T19:33:10.024" v="5190" actId="47"/>
        <pc:sldMkLst>
          <pc:docMk/>
          <pc:sldMk cId="382496839" sldId="345"/>
        </pc:sldMkLst>
        <pc:spChg chg="mod">
          <ac:chgData name="Heineke, Heather" userId="b3e78bc3-1843-456d-9519-a6e9f3eeff52" providerId="ADAL" clId="{297E2C49-CD67-430D-8442-BEAEE8DB27D9}" dt="2023-02-02T19:07:33.015" v="4376" actId="20577"/>
          <ac:spMkLst>
            <pc:docMk/>
            <pc:sldMk cId="382496839" sldId="345"/>
            <ac:spMk id="5" creationId="{00000000-0000-0000-0000-000000000000}"/>
          </ac:spMkLst>
        </pc:spChg>
      </pc:sldChg>
      <pc:sldChg chg="addSp delSp modSp new mod ord">
        <pc:chgData name="Heineke, Heather" userId="b3e78bc3-1843-456d-9519-a6e9f3eeff52" providerId="ADAL" clId="{297E2C49-CD67-430D-8442-BEAEE8DB27D9}" dt="2023-02-02T18:55:41.966" v="3519" actId="1076"/>
        <pc:sldMkLst>
          <pc:docMk/>
          <pc:sldMk cId="553014213" sldId="346"/>
        </pc:sldMkLst>
        <pc:spChg chg="mod">
          <ac:chgData name="Heineke, Heather" userId="b3e78bc3-1843-456d-9519-a6e9f3eeff52" providerId="ADAL" clId="{297E2C49-CD67-430D-8442-BEAEE8DB27D9}" dt="2023-02-02T18:50:29.074" v="2217" actId="20577"/>
          <ac:spMkLst>
            <pc:docMk/>
            <pc:sldMk cId="553014213" sldId="346"/>
            <ac:spMk id="2" creationId="{267508CE-152E-14CE-C551-581187C4FFFF}"/>
          </ac:spMkLst>
        </pc:spChg>
        <pc:spChg chg="add del mod">
          <ac:chgData name="Heineke, Heather" userId="b3e78bc3-1843-456d-9519-a6e9f3eeff52" providerId="ADAL" clId="{297E2C49-CD67-430D-8442-BEAEE8DB27D9}" dt="2023-02-02T18:55:41.966" v="3519" actId="1076"/>
          <ac:spMkLst>
            <pc:docMk/>
            <pc:sldMk cId="553014213" sldId="346"/>
            <ac:spMk id="3" creationId="{B652B9EB-D7EF-9AF6-FC77-0069A30167EA}"/>
          </ac:spMkLst>
        </pc:spChg>
        <pc:graphicFrameChg chg="add del mod">
          <ac:chgData name="Heineke, Heather" userId="b3e78bc3-1843-456d-9519-a6e9f3eeff52" providerId="ADAL" clId="{297E2C49-CD67-430D-8442-BEAEE8DB27D9}" dt="2023-02-02T18:50:53.722" v="2219"/>
          <ac:graphicFrameMkLst>
            <pc:docMk/>
            <pc:sldMk cId="553014213" sldId="346"/>
            <ac:graphicFrameMk id="7" creationId="{2E0BFCA0-4FCC-DC0B-9A16-DADBA2EEEA91}"/>
          </ac:graphicFrameMkLst>
        </pc:graphicFrameChg>
      </pc:sldChg>
      <pc:sldChg chg="addSp delSp modSp new mod ord setBg">
        <pc:chgData name="Heineke, Heather" userId="b3e78bc3-1843-456d-9519-a6e9f3eeff52" providerId="ADAL" clId="{297E2C49-CD67-430D-8442-BEAEE8DB27D9}" dt="2023-02-02T19:16:45.495" v="4640" actId="1076"/>
        <pc:sldMkLst>
          <pc:docMk/>
          <pc:sldMk cId="1669498402" sldId="347"/>
        </pc:sldMkLst>
        <pc:spChg chg="mod">
          <ac:chgData name="Heineke, Heather" userId="b3e78bc3-1843-456d-9519-a6e9f3eeff52" providerId="ADAL" clId="{297E2C49-CD67-430D-8442-BEAEE8DB27D9}" dt="2023-02-02T19:12:16.975" v="4464" actId="26606"/>
          <ac:spMkLst>
            <pc:docMk/>
            <pc:sldMk cId="1669498402" sldId="347"/>
            <ac:spMk id="2" creationId="{2ED8D141-4726-1978-72BF-7C10FB663F51}"/>
          </ac:spMkLst>
        </pc:spChg>
        <pc:spChg chg="del">
          <ac:chgData name="Heineke, Heather" userId="b3e78bc3-1843-456d-9519-a6e9f3eeff52" providerId="ADAL" clId="{297E2C49-CD67-430D-8442-BEAEE8DB27D9}" dt="2023-02-02T19:10:27.198" v="4398" actId="478"/>
          <ac:spMkLst>
            <pc:docMk/>
            <pc:sldMk cId="1669498402" sldId="347"/>
            <ac:spMk id="3" creationId="{713B06EF-0F53-66A3-2A60-6E8F091B6A38}"/>
          </ac:spMkLst>
        </pc:spChg>
        <pc:spChg chg="mod ord">
          <ac:chgData name="Heineke, Heather" userId="b3e78bc3-1843-456d-9519-a6e9f3eeff52" providerId="ADAL" clId="{297E2C49-CD67-430D-8442-BEAEE8DB27D9}" dt="2023-02-02T19:11:08.124" v="4436" actId="26606"/>
          <ac:spMkLst>
            <pc:docMk/>
            <pc:sldMk cId="1669498402" sldId="347"/>
            <ac:spMk id="4" creationId="{0241863E-8DEE-1647-7E1E-7EB448316BA8}"/>
          </ac:spMkLst>
        </pc:spChg>
        <pc:spChg chg="mod">
          <ac:chgData name="Heineke, Heather" userId="b3e78bc3-1843-456d-9519-a6e9f3eeff52" providerId="ADAL" clId="{297E2C49-CD67-430D-8442-BEAEE8DB27D9}" dt="2023-02-02T19:11:08.124" v="4436" actId="26606"/>
          <ac:spMkLst>
            <pc:docMk/>
            <pc:sldMk cId="1669498402" sldId="347"/>
            <ac:spMk id="5" creationId="{8BE8286F-8E1D-2A7F-CBD8-14B8505C7B45}"/>
          </ac:spMkLst>
        </pc:spChg>
        <pc:spChg chg="mod">
          <ac:chgData name="Heineke, Heather" userId="b3e78bc3-1843-456d-9519-a6e9f3eeff52" providerId="ADAL" clId="{297E2C49-CD67-430D-8442-BEAEE8DB27D9}" dt="2023-02-02T19:11:08.124" v="4436" actId="26606"/>
          <ac:spMkLst>
            <pc:docMk/>
            <pc:sldMk cId="1669498402" sldId="347"/>
            <ac:spMk id="6" creationId="{E75D080C-1706-733E-EE87-1D5C47DE4AB5}"/>
          </ac:spMkLst>
        </pc:spChg>
        <pc:spChg chg="add mod ord">
          <ac:chgData name="Heineke, Heather" userId="b3e78bc3-1843-456d-9519-a6e9f3eeff52" providerId="ADAL" clId="{297E2C49-CD67-430D-8442-BEAEE8DB27D9}" dt="2023-02-02T19:13:10.222" v="4484" actId="207"/>
          <ac:spMkLst>
            <pc:docMk/>
            <pc:sldMk cId="1669498402" sldId="347"/>
            <ac:spMk id="7" creationId="{4AB9C514-B9AA-1530-F511-C21A6B834F3A}"/>
          </ac:spMkLst>
        </pc:spChg>
        <pc:spChg chg="add del">
          <ac:chgData name="Heineke, Heather" userId="b3e78bc3-1843-456d-9519-a6e9f3eeff52" providerId="ADAL" clId="{297E2C49-CD67-430D-8442-BEAEE8DB27D9}" dt="2023-02-02T19:12:16.975" v="4464" actId="26606"/>
          <ac:spMkLst>
            <pc:docMk/>
            <pc:sldMk cId="1669498402" sldId="347"/>
            <ac:spMk id="13" creationId="{B5DC95B7-2A72-483B-BA19-2BE751205541}"/>
          </ac:spMkLst>
        </pc:spChg>
        <pc:spChg chg="add del">
          <ac:chgData name="Heineke, Heather" userId="b3e78bc3-1843-456d-9519-a6e9f3eeff52" providerId="ADAL" clId="{297E2C49-CD67-430D-8442-BEAEE8DB27D9}" dt="2023-02-02T19:12:16.975" v="4464" actId="26606"/>
          <ac:spMkLst>
            <pc:docMk/>
            <pc:sldMk cId="1669498402" sldId="347"/>
            <ac:spMk id="15" creationId="{1C822AFE-7E96-4A51-9E55-FCAEACD21357}"/>
          </ac:spMkLst>
        </pc:spChg>
        <pc:spChg chg="add del">
          <ac:chgData name="Heineke, Heather" userId="b3e78bc3-1843-456d-9519-a6e9f3eeff52" providerId="ADAL" clId="{297E2C49-CD67-430D-8442-BEAEE8DB27D9}" dt="2023-02-02T19:12:16.975" v="4464" actId="26606"/>
          <ac:spMkLst>
            <pc:docMk/>
            <pc:sldMk cId="1669498402" sldId="347"/>
            <ac:spMk id="17" creationId="{9169EA61-C175-4B7E-807B-58199DEA7FB3}"/>
          </ac:spMkLst>
        </pc:spChg>
        <pc:spChg chg="add">
          <ac:chgData name="Heineke, Heather" userId="b3e78bc3-1843-456d-9519-a6e9f3eeff52" providerId="ADAL" clId="{297E2C49-CD67-430D-8442-BEAEE8DB27D9}" dt="2023-02-02T19:12:16.975" v="4464" actId="26606"/>
          <ac:spMkLst>
            <pc:docMk/>
            <pc:sldMk cId="1669498402" sldId="347"/>
            <ac:spMk id="22" creationId="{B5DC95B7-2A72-483B-BA19-2BE751205541}"/>
          </ac:spMkLst>
        </pc:spChg>
        <pc:spChg chg="add">
          <ac:chgData name="Heineke, Heather" userId="b3e78bc3-1843-456d-9519-a6e9f3eeff52" providerId="ADAL" clId="{297E2C49-CD67-430D-8442-BEAEE8DB27D9}" dt="2023-02-02T19:12:16.975" v="4464" actId="26606"/>
          <ac:spMkLst>
            <pc:docMk/>
            <pc:sldMk cId="1669498402" sldId="347"/>
            <ac:spMk id="24" creationId="{1C822AFE-7E96-4A51-9E55-FCAEACD21357}"/>
          </ac:spMkLst>
        </pc:spChg>
        <pc:spChg chg="add">
          <ac:chgData name="Heineke, Heather" userId="b3e78bc3-1843-456d-9519-a6e9f3eeff52" providerId="ADAL" clId="{297E2C49-CD67-430D-8442-BEAEE8DB27D9}" dt="2023-02-02T19:12:16.975" v="4464" actId="26606"/>
          <ac:spMkLst>
            <pc:docMk/>
            <pc:sldMk cId="1669498402" sldId="347"/>
            <ac:spMk id="26" creationId="{9169EA61-C175-4B7E-807B-58199DEA7FB3}"/>
          </ac:spMkLst>
        </pc:spChg>
        <pc:graphicFrameChg chg="add mod modGraphic">
          <ac:chgData name="Heineke, Heather" userId="b3e78bc3-1843-456d-9519-a6e9f3eeff52" providerId="ADAL" clId="{297E2C49-CD67-430D-8442-BEAEE8DB27D9}" dt="2023-02-02T19:16:39.890" v="4639" actId="14734"/>
          <ac:graphicFrameMkLst>
            <pc:docMk/>
            <pc:sldMk cId="1669498402" sldId="347"/>
            <ac:graphicFrameMk id="8" creationId="{032B10B7-BF74-6F8B-874A-42A89043091F}"/>
          </ac:graphicFrameMkLst>
        </pc:graphicFrameChg>
        <pc:graphicFrameChg chg="add mod modGraphic">
          <ac:chgData name="Heineke, Heather" userId="b3e78bc3-1843-456d-9519-a6e9f3eeff52" providerId="ADAL" clId="{297E2C49-CD67-430D-8442-BEAEE8DB27D9}" dt="2023-02-02T19:16:45.495" v="4640" actId="1076"/>
          <ac:graphicFrameMkLst>
            <pc:docMk/>
            <pc:sldMk cId="1669498402" sldId="347"/>
            <ac:graphicFrameMk id="9" creationId="{1495E784-EB75-E207-4746-6B1E3995E1E7}"/>
          </ac:graphicFrameMkLst>
        </pc:graphicFrameChg>
      </pc:sldChg>
      <pc:sldChg chg="addSp delSp modSp new del mod setBg modClrScheme chgLayout">
        <pc:chgData name="Heineke, Heather" userId="b3e78bc3-1843-456d-9519-a6e9f3eeff52" providerId="ADAL" clId="{297E2C49-CD67-430D-8442-BEAEE8DB27D9}" dt="2023-02-02T19:21:04.320" v="4887" actId="47"/>
        <pc:sldMkLst>
          <pc:docMk/>
          <pc:sldMk cId="2319621651" sldId="348"/>
        </pc:sldMkLst>
        <pc:spChg chg="del mod ord">
          <ac:chgData name="Heineke, Heather" userId="b3e78bc3-1843-456d-9519-a6e9f3eeff52" providerId="ADAL" clId="{297E2C49-CD67-430D-8442-BEAEE8DB27D9}" dt="2023-02-02T19:17:47.016" v="4642" actId="700"/>
          <ac:spMkLst>
            <pc:docMk/>
            <pc:sldMk cId="2319621651" sldId="348"/>
            <ac:spMk id="2" creationId="{B703D4E4-E65C-127F-4E86-E644612DFF75}"/>
          </ac:spMkLst>
        </pc:spChg>
        <pc:spChg chg="del mod ord">
          <ac:chgData name="Heineke, Heather" userId="b3e78bc3-1843-456d-9519-a6e9f3eeff52" providerId="ADAL" clId="{297E2C49-CD67-430D-8442-BEAEE8DB27D9}" dt="2023-02-02T19:17:47.016" v="4642" actId="700"/>
          <ac:spMkLst>
            <pc:docMk/>
            <pc:sldMk cId="2319621651" sldId="348"/>
            <ac:spMk id="3" creationId="{85C21370-538F-E813-5957-F0E775A15913}"/>
          </ac:spMkLst>
        </pc:spChg>
        <pc:spChg chg="mod ord">
          <ac:chgData name="Heineke, Heather" userId="b3e78bc3-1843-456d-9519-a6e9f3eeff52" providerId="ADAL" clId="{297E2C49-CD67-430D-8442-BEAEE8DB27D9}" dt="2023-02-02T19:17:52.155" v="4643" actId="26606"/>
          <ac:spMkLst>
            <pc:docMk/>
            <pc:sldMk cId="2319621651" sldId="348"/>
            <ac:spMk id="4" creationId="{04C71EB3-32BF-EB9C-28D0-EDB01958862D}"/>
          </ac:spMkLst>
        </pc:spChg>
        <pc:spChg chg="mod ord">
          <ac:chgData name="Heineke, Heather" userId="b3e78bc3-1843-456d-9519-a6e9f3eeff52" providerId="ADAL" clId="{297E2C49-CD67-430D-8442-BEAEE8DB27D9}" dt="2023-02-02T19:17:52.155" v="4643" actId="26606"/>
          <ac:spMkLst>
            <pc:docMk/>
            <pc:sldMk cId="2319621651" sldId="348"/>
            <ac:spMk id="5" creationId="{559FFF24-170C-CF6A-C431-EF34183C9ED8}"/>
          </ac:spMkLst>
        </pc:spChg>
        <pc:spChg chg="mod ord">
          <ac:chgData name="Heineke, Heather" userId="b3e78bc3-1843-456d-9519-a6e9f3eeff52" providerId="ADAL" clId="{297E2C49-CD67-430D-8442-BEAEE8DB27D9}" dt="2023-02-02T19:17:52.155" v="4643" actId="26606"/>
          <ac:spMkLst>
            <pc:docMk/>
            <pc:sldMk cId="2319621651" sldId="348"/>
            <ac:spMk id="6" creationId="{753CD520-366B-0F51-23F9-E5722821D41B}"/>
          </ac:spMkLst>
        </pc:spChg>
        <pc:spChg chg="add mod ord">
          <ac:chgData name="Heineke, Heather" userId="b3e78bc3-1843-456d-9519-a6e9f3eeff52" providerId="ADAL" clId="{297E2C49-CD67-430D-8442-BEAEE8DB27D9}" dt="2023-02-02T19:18:54.496" v="4718" actId="121"/>
          <ac:spMkLst>
            <pc:docMk/>
            <pc:sldMk cId="2319621651" sldId="348"/>
            <ac:spMk id="7" creationId="{C3FB8E18-DDA5-74FB-5D84-8CFF09E1A822}"/>
          </ac:spMkLst>
        </pc:spChg>
        <pc:spChg chg="add mod ord">
          <ac:chgData name="Heineke, Heather" userId="b3e78bc3-1843-456d-9519-a6e9f3eeff52" providerId="ADAL" clId="{297E2C49-CD67-430D-8442-BEAEE8DB27D9}" dt="2023-02-02T19:20:26.044" v="4886" actId="20577"/>
          <ac:spMkLst>
            <pc:docMk/>
            <pc:sldMk cId="2319621651" sldId="348"/>
            <ac:spMk id="8" creationId="{8A8AC558-6418-5969-B1BF-DC5BFF08B63B}"/>
          </ac:spMkLst>
        </pc:spChg>
        <pc:spChg chg="add del">
          <ac:chgData name="Heineke, Heather" userId="b3e78bc3-1843-456d-9519-a6e9f3eeff52" providerId="ADAL" clId="{297E2C49-CD67-430D-8442-BEAEE8DB27D9}" dt="2023-02-02T19:18:08.324" v="4674" actId="26606"/>
          <ac:spMkLst>
            <pc:docMk/>
            <pc:sldMk cId="2319621651" sldId="348"/>
            <ac:spMk id="13" creationId="{29DC5A77-10C9-4ECF-B7EB-8D917F36A9EE}"/>
          </ac:spMkLst>
        </pc:spChg>
        <pc:spChg chg="add del">
          <ac:chgData name="Heineke, Heather" userId="b3e78bc3-1843-456d-9519-a6e9f3eeff52" providerId="ADAL" clId="{297E2C49-CD67-430D-8442-BEAEE8DB27D9}" dt="2023-02-02T19:18:08.324" v="4674" actId="26606"/>
          <ac:spMkLst>
            <pc:docMk/>
            <pc:sldMk cId="2319621651" sldId="348"/>
            <ac:spMk id="15" creationId="{2FFE28B5-FB16-49A9-B851-3C35FAC0CACB}"/>
          </ac:spMkLst>
        </pc:spChg>
        <pc:spChg chg="add del">
          <ac:chgData name="Heineke, Heather" userId="b3e78bc3-1843-456d-9519-a6e9f3eeff52" providerId="ADAL" clId="{297E2C49-CD67-430D-8442-BEAEE8DB27D9}" dt="2023-02-02T19:18:08.324" v="4674" actId="26606"/>
          <ac:spMkLst>
            <pc:docMk/>
            <pc:sldMk cId="2319621651" sldId="348"/>
            <ac:spMk id="17" creationId="{01014442-855A-4E0F-8D09-C314661A48B9}"/>
          </ac:spMkLst>
        </pc:spChg>
        <pc:spChg chg="add del">
          <ac:chgData name="Heineke, Heather" userId="b3e78bc3-1843-456d-9519-a6e9f3eeff52" providerId="ADAL" clId="{297E2C49-CD67-430D-8442-BEAEE8DB27D9}" dt="2023-02-02T19:18:08.324" v="4674" actId="26606"/>
          <ac:spMkLst>
            <pc:docMk/>
            <pc:sldMk cId="2319621651" sldId="348"/>
            <ac:spMk id="19" creationId="{9B1ABF09-86CF-414E-88A5-2B84CC7232A9}"/>
          </ac:spMkLst>
        </pc:spChg>
        <pc:spChg chg="add del">
          <ac:chgData name="Heineke, Heather" userId="b3e78bc3-1843-456d-9519-a6e9f3eeff52" providerId="ADAL" clId="{297E2C49-CD67-430D-8442-BEAEE8DB27D9}" dt="2023-02-02T19:18:08.324" v="4674" actId="26606"/>
          <ac:spMkLst>
            <pc:docMk/>
            <pc:sldMk cId="2319621651" sldId="348"/>
            <ac:spMk id="21" creationId="{3FE91770-CDBB-4D24-94E5-AD484F36CE87}"/>
          </ac:spMkLst>
        </pc:spChg>
        <pc:spChg chg="add">
          <ac:chgData name="Heineke, Heather" userId="b3e78bc3-1843-456d-9519-a6e9f3eeff52" providerId="ADAL" clId="{297E2C49-CD67-430D-8442-BEAEE8DB27D9}" dt="2023-02-02T19:18:08.324" v="4674" actId="26606"/>
          <ac:spMkLst>
            <pc:docMk/>
            <pc:sldMk cId="2319621651" sldId="348"/>
            <ac:spMk id="26" creationId="{80516254-1D9F-4F3A-9870-3A3280BE2BFE}"/>
          </ac:spMkLst>
        </pc:spChg>
        <pc:spChg chg="add">
          <ac:chgData name="Heineke, Heather" userId="b3e78bc3-1843-456d-9519-a6e9f3eeff52" providerId="ADAL" clId="{297E2C49-CD67-430D-8442-BEAEE8DB27D9}" dt="2023-02-02T19:18:08.324" v="4674" actId="26606"/>
          <ac:spMkLst>
            <pc:docMk/>
            <pc:sldMk cId="2319621651" sldId="348"/>
            <ac:spMk id="28" creationId="{FC14672B-27A5-4CDA-ABAF-5E4CF4B41C23}"/>
          </ac:spMkLst>
        </pc:spChg>
        <pc:spChg chg="add">
          <ac:chgData name="Heineke, Heather" userId="b3e78bc3-1843-456d-9519-a6e9f3eeff52" providerId="ADAL" clId="{297E2C49-CD67-430D-8442-BEAEE8DB27D9}" dt="2023-02-02T19:18:08.324" v="4674" actId="26606"/>
          <ac:spMkLst>
            <pc:docMk/>
            <pc:sldMk cId="2319621651" sldId="348"/>
            <ac:spMk id="32" creationId="{9A206779-5C74-4555-94BC-5845C92EC3A8}"/>
          </ac:spMkLst>
        </pc:spChg>
        <pc:cxnChg chg="add">
          <ac:chgData name="Heineke, Heather" userId="b3e78bc3-1843-456d-9519-a6e9f3eeff52" providerId="ADAL" clId="{297E2C49-CD67-430D-8442-BEAEE8DB27D9}" dt="2023-02-02T19:18:08.324" v="4674" actId="26606"/>
          <ac:cxnSpMkLst>
            <pc:docMk/>
            <pc:sldMk cId="2319621651" sldId="348"/>
            <ac:cxnSpMk id="30" creationId="{8D89589C-2C90-4407-A995-05EC3DD7AB14}"/>
          </ac:cxnSpMkLst>
        </pc:cxnChg>
      </pc:sldChg>
      <pc:sldChg chg="addSp delSp modSp del mod delDesignElem chgLayout">
        <pc:chgData name="Heineke, Heather" userId="b3e78bc3-1843-456d-9519-a6e9f3eeff52" providerId="ADAL" clId="{297E2C49-CD67-430D-8442-BEAEE8DB27D9}" dt="2023-02-02T18:21:08.319" v="53" actId="47"/>
        <pc:sldMkLst>
          <pc:docMk/>
          <pc:sldMk cId="2980114943" sldId="348"/>
        </pc:sldMkLst>
        <pc:spChg chg="mod ord">
          <ac:chgData name="Heineke, Heather" userId="b3e78bc3-1843-456d-9519-a6e9f3eeff52" providerId="ADAL" clId="{297E2C49-CD67-430D-8442-BEAEE8DB27D9}" dt="2023-02-02T18:18:36.027" v="13" actId="26606"/>
          <ac:spMkLst>
            <pc:docMk/>
            <pc:sldMk cId="2980114943" sldId="348"/>
            <ac:spMk id="2" creationId="{89632873-F45C-5B10-2EDE-0A395A8A6911}"/>
          </ac:spMkLst>
        </pc:spChg>
        <pc:spChg chg="mod ord">
          <ac:chgData name="Heineke, Heather" userId="b3e78bc3-1843-456d-9519-a6e9f3eeff52" providerId="ADAL" clId="{297E2C49-CD67-430D-8442-BEAEE8DB27D9}" dt="2023-02-02T18:18:36.027" v="13" actId="26606"/>
          <ac:spMkLst>
            <pc:docMk/>
            <pc:sldMk cId="2980114943" sldId="348"/>
            <ac:spMk id="3" creationId="{F5050041-E67E-D91B-4EF6-FD48F4E517FE}"/>
          </ac:spMkLst>
        </pc:spChg>
        <pc:spChg chg="mod ord">
          <ac:chgData name="Heineke, Heather" userId="b3e78bc3-1843-456d-9519-a6e9f3eeff52" providerId="ADAL" clId="{297E2C49-CD67-430D-8442-BEAEE8DB27D9}" dt="2023-02-02T18:18:36.027" v="13" actId="26606"/>
          <ac:spMkLst>
            <pc:docMk/>
            <pc:sldMk cId="2980114943" sldId="348"/>
            <ac:spMk id="4" creationId="{A3730AFB-3826-F6D4-F58A-0F8A9F51D4DA}"/>
          </ac:spMkLst>
        </pc:spChg>
        <pc:spChg chg="del">
          <ac:chgData name="Heineke, Heather" userId="b3e78bc3-1843-456d-9519-a6e9f3eeff52" providerId="ADAL" clId="{297E2C49-CD67-430D-8442-BEAEE8DB27D9}" dt="2023-02-02T18:18:29.351" v="11" actId="700"/>
          <ac:spMkLst>
            <pc:docMk/>
            <pc:sldMk cId="2980114943" sldId="348"/>
            <ac:spMk id="5" creationId="{5EC93ECA-EBEB-642F-70AD-0A165F974701}"/>
          </ac:spMkLst>
        </pc:spChg>
        <pc:spChg chg="add mod ord">
          <ac:chgData name="Heineke, Heather" userId="b3e78bc3-1843-456d-9519-a6e9f3eeff52" providerId="ADAL" clId="{297E2C49-CD67-430D-8442-BEAEE8DB27D9}" dt="2023-02-02T18:20:55.790" v="51" actId="1076"/>
          <ac:spMkLst>
            <pc:docMk/>
            <pc:sldMk cId="2980114943" sldId="348"/>
            <ac:spMk id="7" creationId="{60E518B2-CAE9-06F8-9E85-BFDDF4DF1E8C}"/>
          </ac:spMkLst>
        </pc:spChg>
        <pc:spChg chg="del">
          <ac:chgData name="Heineke, Heather" userId="b3e78bc3-1843-456d-9519-a6e9f3eeff52" providerId="ADAL" clId="{297E2C49-CD67-430D-8442-BEAEE8DB27D9}" dt="2023-02-02T18:18:29.351" v="11" actId="700"/>
          <ac:spMkLst>
            <pc:docMk/>
            <pc:sldMk cId="2980114943" sldId="348"/>
            <ac:spMk id="11" creationId="{DB8424AB-D56B-4256-866A-5B54DE93C20F}"/>
          </ac:spMkLst>
        </pc:spChg>
        <pc:spChg chg="add">
          <ac:chgData name="Heineke, Heather" userId="b3e78bc3-1843-456d-9519-a6e9f3eeff52" providerId="ADAL" clId="{297E2C49-CD67-430D-8442-BEAEE8DB27D9}" dt="2023-02-02T18:18:36.027" v="13" actId="26606"/>
          <ac:spMkLst>
            <pc:docMk/>
            <pc:sldMk cId="2980114943" sldId="348"/>
            <ac:spMk id="12" creationId="{DB8424AB-D56B-4256-866A-5B54DE93C20F}"/>
          </ac:spMkLst>
        </pc:spChg>
        <pc:spChg chg="del">
          <ac:chgData name="Heineke, Heather" userId="b3e78bc3-1843-456d-9519-a6e9f3eeff52" providerId="ADAL" clId="{297E2C49-CD67-430D-8442-BEAEE8DB27D9}" dt="2023-02-02T18:18:29.351" v="11" actId="700"/>
          <ac:spMkLst>
            <pc:docMk/>
            <pc:sldMk cId="2980114943" sldId="348"/>
            <ac:spMk id="13" creationId="{FC999C28-AD33-4EB7-A5F1-C06D10A5FDF7}"/>
          </ac:spMkLst>
        </pc:spChg>
        <pc:spChg chg="add">
          <ac:chgData name="Heineke, Heather" userId="b3e78bc3-1843-456d-9519-a6e9f3eeff52" providerId="ADAL" clId="{297E2C49-CD67-430D-8442-BEAEE8DB27D9}" dt="2023-02-02T18:18:36.027" v="13" actId="26606"/>
          <ac:spMkLst>
            <pc:docMk/>
            <pc:sldMk cId="2980114943" sldId="348"/>
            <ac:spMk id="14" creationId="{FC999C28-AD33-4EB7-A5F1-C06D10A5FDF7}"/>
          </ac:spMkLst>
        </pc:spChg>
        <pc:spChg chg="del">
          <ac:chgData name="Heineke, Heather" userId="b3e78bc3-1843-456d-9519-a6e9f3eeff52" providerId="ADAL" clId="{297E2C49-CD67-430D-8442-BEAEE8DB27D9}" dt="2023-02-02T18:18:29.351" v="11" actId="700"/>
          <ac:spMkLst>
            <pc:docMk/>
            <pc:sldMk cId="2980114943" sldId="348"/>
            <ac:spMk id="15" creationId="{0864E5C9-52C9-4572-AC75-548B9B9C2648}"/>
          </ac:spMkLst>
        </pc:spChg>
        <pc:spChg chg="add">
          <ac:chgData name="Heineke, Heather" userId="b3e78bc3-1843-456d-9519-a6e9f3eeff52" providerId="ADAL" clId="{297E2C49-CD67-430D-8442-BEAEE8DB27D9}" dt="2023-02-02T18:18:36.027" v="13" actId="26606"/>
          <ac:spMkLst>
            <pc:docMk/>
            <pc:sldMk cId="2980114943" sldId="348"/>
            <ac:spMk id="16" creationId="{9203ABB4-7E2A-4248-9FE7-4A419AFF2F17}"/>
          </ac:spMkLst>
        </pc:spChg>
        <pc:spChg chg="del">
          <ac:chgData name="Heineke, Heather" userId="b3e78bc3-1843-456d-9519-a6e9f3eeff52" providerId="ADAL" clId="{297E2C49-CD67-430D-8442-BEAEE8DB27D9}" dt="2023-02-02T18:18:29.351" v="11" actId="700"/>
          <ac:spMkLst>
            <pc:docMk/>
            <pc:sldMk cId="2980114943" sldId="348"/>
            <ac:spMk id="17" creationId="{45CC6500-4DBD-4C34-BC14-2387FB483BEB}"/>
          </ac:spMkLst>
        </pc:spChg>
        <pc:spChg chg="add">
          <ac:chgData name="Heineke, Heather" userId="b3e78bc3-1843-456d-9519-a6e9f3eeff52" providerId="ADAL" clId="{297E2C49-CD67-430D-8442-BEAEE8DB27D9}" dt="2023-02-02T18:18:36.027" v="13" actId="26606"/>
          <ac:spMkLst>
            <pc:docMk/>
            <pc:sldMk cId="2980114943" sldId="348"/>
            <ac:spMk id="18" creationId="{3126970D-C1E5-4FB1-84E8-86CB9CED1C80}"/>
          </ac:spMkLst>
        </pc:spChg>
        <pc:spChg chg="del">
          <ac:chgData name="Heineke, Heather" userId="b3e78bc3-1843-456d-9519-a6e9f3eeff52" providerId="ADAL" clId="{297E2C49-CD67-430D-8442-BEAEE8DB27D9}" dt="2023-02-02T18:18:29.351" v="11" actId="700"/>
          <ac:spMkLst>
            <pc:docMk/>
            <pc:sldMk cId="2980114943" sldId="348"/>
            <ac:spMk id="19" creationId="{4E34A3B6-BAD2-4156-BDC6-4736248BFDE0}"/>
          </ac:spMkLst>
        </pc:spChg>
        <pc:graphicFrameChg chg="add del mod modGraphic">
          <ac:chgData name="Heineke, Heather" userId="b3e78bc3-1843-456d-9519-a6e9f3eeff52" providerId="ADAL" clId="{297E2C49-CD67-430D-8442-BEAEE8DB27D9}" dt="2023-02-02T18:20:58.633" v="52" actId="14100"/>
          <ac:graphicFrameMkLst>
            <pc:docMk/>
            <pc:sldMk cId="2980114943" sldId="348"/>
            <ac:graphicFrameMk id="6" creationId="{6B84107C-CEF4-C565-5DC2-9348477340D8}"/>
          </ac:graphicFrameMkLst>
        </pc:graphicFrameChg>
      </pc:sldChg>
    </pc:docChg>
  </pc:docChgLst>
  <pc:docChgLst>
    <pc:chgData name="Keith, Kamlyn" userId="157f0e2b-d93c-4506-a378-e310c4c2c707" providerId="ADAL" clId="{3252D87C-27DE-4EFD-B110-F4612EE4E10F}"/>
    <pc:docChg chg="undo redo custSel addSld delSld modSld modMainMaster modSection">
      <pc:chgData name="Keith, Kamlyn" userId="157f0e2b-d93c-4506-a378-e310c4c2c707" providerId="ADAL" clId="{3252D87C-27DE-4EFD-B110-F4612EE4E10F}" dt="2022-02-08T20:09:01.714" v="6414"/>
      <pc:docMkLst>
        <pc:docMk/>
      </pc:docMkLst>
      <pc:sldChg chg="modSp mod modClrScheme addCm delCm modCm chgLayout">
        <pc:chgData name="Keith, Kamlyn" userId="157f0e2b-d93c-4506-a378-e310c4c2c707" providerId="ADAL" clId="{3252D87C-27DE-4EFD-B110-F4612EE4E10F}" dt="2022-02-07T21:28:06.804" v="2220" actId="1038"/>
        <pc:sldMkLst>
          <pc:docMk/>
          <pc:sldMk cId="125412273" sldId="256"/>
        </pc:sldMkLst>
        <pc:spChg chg="mod ord">
          <ac:chgData name="Keith, Kamlyn" userId="157f0e2b-d93c-4506-a378-e310c4c2c707" providerId="ADAL" clId="{3252D87C-27DE-4EFD-B110-F4612EE4E10F}" dt="2022-02-07T21:25:53.220" v="2200" actId="700"/>
          <ac:spMkLst>
            <pc:docMk/>
            <pc:sldMk cId="125412273" sldId="256"/>
            <ac:spMk id="3" creationId="{D7FF9360-D28E-404E-9AAE-FFD9463FA58D}"/>
          </ac:spMkLst>
        </pc:spChg>
        <pc:spChg chg="mod ord">
          <ac:chgData name="Keith, Kamlyn" userId="157f0e2b-d93c-4506-a378-e310c4c2c707" providerId="ADAL" clId="{3252D87C-27DE-4EFD-B110-F4612EE4E10F}" dt="2022-02-07T21:25:53.220" v="2200" actId="700"/>
          <ac:spMkLst>
            <pc:docMk/>
            <pc:sldMk cId="125412273" sldId="256"/>
            <ac:spMk id="4" creationId="{00000000-0000-0000-0000-000000000000}"/>
          </ac:spMkLst>
        </pc:spChg>
        <pc:spChg chg="mod ord">
          <ac:chgData name="Keith, Kamlyn" userId="157f0e2b-d93c-4506-a378-e310c4c2c707" providerId="ADAL" clId="{3252D87C-27DE-4EFD-B110-F4612EE4E10F}" dt="2022-02-07T21:25:53.220" v="2200" actId="700"/>
          <ac:spMkLst>
            <pc:docMk/>
            <pc:sldMk cId="125412273" sldId="256"/>
            <ac:spMk id="5" creationId="{00000000-0000-0000-0000-000000000000}"/>
          </ac:spMkLst>
        </pc:spChg>
        <pc:spChg chg="mod ord">
          <ac:chgData name="Keith, Kamlyn" userId="157f0e2b-d93c-4506-a378-e310c4c2c707" providerId="ADAL" clId="{3252D87C-27DE-4EFD-B110-F4612EE4E10F}" dt="2022-02-07T21:25:53.220" v="2200" actId="700"/>
          <ac:spMkLst>
            <pc:docMk/>
            <pc:sldMk cId="125412273" sldId="256"/>
            <ac:spMk id="6" creationId="{D8DC0684-9BC7-4559-8118-2BAE975ECD12}"/>
          </ac:spMkLst>
        </pc:spChg>
        <pc:spChg chg="mod ord">
          <ac:chgData name="Keith, Kamlyn" userId="157f0e2b-d93c-4506-a378-e310c4c2c707" providerId="ADAL" clId="{3252D87C-27DE-4EFD-B110-F4612EE4E10F}" dt="2022-02-07T21:25:53.220" v="2200" actId="700"/>
          <ac:spMkLst>
            <pc:docMk/>
            <pc:sldMk cId="125412273" sldId="256"/>
            <ac:spMk id="7" creationId="{00000000-0000-0000-0000-000000000000}"/>
          </ac:spMkLst>
        </pc:spChg>
        <pc:picChg chg="mod">
          <ac:chgData name="Keith, Kamlyn" userId="157f0e2b-d93c-4506-a378-e310c4c2c707" providerId="ADAL" clId="{3252D87C-27DE-4EFD-B110-F4612EE4E10F}" dt="2022-02-07T21:28:06.804" v="2220" actId="1038"/>
          <ac:picMkLst>
            <pc:docMk/>
            <pc:sldMk cId="125412273" sldId="256"/>
            <ac:picMk id="1026" creationId="{961709F4-1381-4740-ABD3-73D95C70F82E}"/>
          </ac:picMkLst>
        </pc:picChg>
      </pc:sldChg>
      <pc:sldChg chg="modSp mod">
        <pc:chgData name="Keith, Kamlyn" userId="157f0e2b-d93c-4506-a378-e310c4c2c707" providerId="ADAL" clId="{3252D87C-27DE-4EFD-B110-F4612EE4E10F}" dt="2022-02-08T19:40:44.367" v="6076" actId="20577"/>
        <pc:sldMkLst>
          <pc:docMk/>
          <pc:sldMk cId="3118440112" sldId="258"/>
        </pc:sldMkLst>
        <pc:spChg chg="mod">
          <ac:chgData name="Keith, Kamlyn" userId="157f0e2b-d93c-4506-a378-e310c4c2c707" providerId="ADAL" clId="{3252D87C-27DE-4EFD-B110-F4612EE4E10F}" dt="2022-02-07T21:24:11.754" v="2177"/>
          <ac:spMkLst>
            <pc:docMk/>
            <pc:sldMk cId="3118440112" sldId="258"/>
            <ac:spMk id="2" creationId="{00000000-0000-0000-0000-000000000000}"/>
          </ac:spMkLst>
        </pc:spChg>
        <pc:spChg chg="mod">
          <ac:chgData name="Keith, Kamlyn" userId="157f0e2b-d93c-4506-a378-e310c4c2c707" providerId="ADAL" clId="{3252D87C-27DE-4EFD-B110-F4612EE4E10F}" dt="2022-02-08T19:40:44.367" v="6076" actId="20577"/>
          <ac:spMkLst>
            <pc:docMk/>
            <pc:sldMk cId="3118440112" sldId="258"/>
            <ac:spMk id="3" creationId="{00000000-0000-0000-0000-000000000000}"/>
          </ac:spMkLst>
        </pc:spChg>
        <pc:spChg chg="mod">
          <ac:chgData name="Keith, Kamlyn" userId="157f0e2b-d93c-4506-a378-e310c4c2c707" providerId="ADAL" clId="{3252D87C-27DE-4EFD-B110-F4612EE4E10F}" dt="2022-02-07T21:24:11.754" v="2177"/>
          <ac:spMkLst>
            <pc:docMk/>
            <pc:sldMk cId="3118440112" sldId="258"/>
            <ac:spMk id="4" creationId="{00000000-0000-0000-0000-000000000000}"/>
          </ac:spMkLst>
        </pc:spChg>
        <pc:spChg chg="mod">
          <ac:chgData name="Keith, Kamlyn" userId="157f0e2b-d93c-4506-a378-e310c4c2c707" providerId="ADAL" clId="{3252D87C-27DE-4EFD-B110-F4612EE4E10F}" dt="2022-02-07T21:28:28.882" v="2225"/>
          <ac:spMkLst>
            <pc:docMk/>
            <pc:sldMk cId="3118440112" sldId="258"/>
            <ac:spMk id="5" creationId="{7D4BA738-AF23-47E1-A0AA-C9D6636AFF1E}"/>
          </ac:spMkLst>
        </pc:spChg>
        <pc:spChg chg="mod">
          <ac:chgData name="Keith, Kamlyn" userId="157f0e2b-d93c-4506-a378-e310c4c2c707" providerId="ADAL" clId="{3252D87C-27DE-4EFD-B110-F4612EE4E10F}" dt="2022-02-07T21:24:11.754" v="2177"/>
          <ac:spMkLst>
            <pc:docMk/>
            <pc:sldMk cId="3118440112" sldId="258"/>
            <ac:spMk id="6" creationId="{35823663-F659-48C7-97D8-D036BB629C7B}"/>
          </ac:spMkLst>
        </pc:spChg>
      </pc:sldChg>
      <pc:sldChg chg="modSp mod">
        <pc:chgData name="Keith, Kamlyn" userId="157f0e2b-d93c-4506-a378-e310c4c2c707" providerId="ADAL" clId="{3252D87C-27DE-4EFD-B110-F4612EE4E10F}" dt="2022-02-08T19:39:50.960" v="6025" actId="20577"/>
        <pc:sldMkLst>
          <pc:docMk/>
          <pc:sldMk cId="2997222177" sldId="259"/>
        </pc:sldMkLst>
        <pc:spChg chg="mod">
          <ac:chgData name="Keith, Kamlyn" userId="157f0e2b-d93c-4506-a378-e310c4c2c707" providerId="ADAL" clId="{3252D87C-27DE-4EFD-B110-F4612EE4E10F}" dt="2022-02-07T21:24:11.754" v="2177"/>
          <ac:spMkLst>
            <pc:docMk/>
            <pc:sldMk cId="2997222177" sldId="259"/>
            <ac:spMk id="2" creationId="{00000000-0000-0000-0000-000000000000}"/>
          </ac:spMkLst>
        </pc:spChg>
        <pc:spChg chg="mod">
          <ac:chgData name="Keith, Kamlyn" userId="157f0e2b-d93c-4506-a378-e310c4c2c707" providerId="ADAL" clId="{3252D87C-27DE-4EFD-B110-F4612EE4E10F}" dt="2022-02-08T19:39:50.960" v="6025" actId="20577"/>
          <ac:spMkLst>
            <pc:docMk/>
            <pc:sldMk cId="2997222177" sldId="259"/>
            <ac:spMk id="3" creationId="{00000000-0000-0000-0000-000000000000}"/>
          </ac:spMkLst>
        </pc:spChg>
        <pc:spChg chg="mod">
          <ac:chgData name="Keith, Kamlyn" userId="157f0e2b-d93c-4506-a378-e310c4c2c707" providerId="ADAL" clId="{3252D87C-27DE-4EFD-B110-F4612EE4E10F}" dt="2022-02-07T21:24:11.754" v="2177"/>
          <ac:spMkLst>
            <pc:docMk/>
            <pc:sldMk cId="2997222177" sldId="259"/>
            <ac:spMk id="4" creationId="{00000000-0000-0000-0000-000000000000}"/>
          </ac:spMkLst>
        </pc:spChg>
        <pc:spChg chg="mod">
          <ac:chgData name="Keith, Kamlyn" userId="157f0e2b-d93c-4506-a378-e310c4c2c707" providerId="ADAL" clId="{3252D87C-27DE-4EFD-B110-F4612EE4E10F}" dt="2022-02-07T21:28:32.882" v="2226"/>
          <ac:spMkLst>
            <pc:docMk/>
            <pc:sldMk cId="2997222177" sldId="259"/>
            <ac:spMk id="5" creationId="{09C4E1AF-5AB0-432D-8F98-58E47F19E2A4}"/>
          </ac:spMkLst>
        </pc:spChg>
        <pc:spChg chg="mod">
          <ac:chgData name="Keith, Kamlyn" userId="157f0e2b-d93c-4506-a378-e310c4c2c707" providerId="ADAL" clId="{3252D87C-27DE-4EFD-B110-F4612EE4E10F}" dt="2022-02-07T21:24:11.754" v="2177"/>
          <ac:spMkLst>
            <pc:docMk/>
            <pc:sldMk cId="2997222177" sldId="259"/>
            <ac:spMk id="6" creationId="{6113E878-9084-4DEA-88F8-093B5CE16013}"/>
          </ac:spMkLst>
        </pc:spChg>
      </pc:sldChg>
      <pc:sldChg chg="modSp mod">
        <pc:chgData name="Keith, Kamlyn" userId="157f0e2b-d93c-4506-a378-e310c4c2c707" providerId="ADAL" clId="{3252D87C-27DE-4EFD-B110-F4612EE4E10F}" dt="2022-02-07T21:28:35.414" v="2227"/>
        <pc:sldMkLst>
          <pc:docMk/>
          <pc:sldMk cId="3311597745" sldId="260"/>
        </pc:sldMkLst>
        <pc:spChg chg="mod">
          <ac:chgData name="Keith, Kamlyn" userId="157f0e2b-d93c-4506-a378-e310c4c2c707" providerId="ADAL" clId="{3252D87C-27DE-4EFD-B110-F4612EE4E10F}" dt="2022-02-07T21:24:11.754" v="2177"/>
          <ac:spMkLst>
            <pc:docMk/>
            <pc:sldMk cId="3311597745" sldId="260"/>
            <ac:spMk id="2" creationId="{00000000-0000-0000-0000-000000000000}"/>
          </ac:spMkLst>
        </pc:spChg>
        <pc:spChg chg="mod">
          <ac:chgData name="Keith, Kamlyn" userId="157f0e2b-d93c-4506-a378-e310c4c2c707" providerId="ADAL" clId="{3252D87C-27DE-4EFD-B110-F4612EE4E10F}" dt="2022-02-07T21:24:12.207" v="2182" actId="27636"/>
          <ac:spMkLst>
            <pc:docMk/>
            <pc:sldMk cId="3311597745" sldId="260"/>
            <ac:spMk id="3" creationId="{00000000-0000-0000-0000-000000000000}"/>
          </ac:spMkLst>
        </pc:spChg>
        <pc:spChg chg="mod">
          <ac:chgData name="Keith, Kamlyn" userId="157f0e2b-d93c-4506-a378-e310c4c2c707" providerId="ADAL" clId="{3252D87C-27DE-4EFD-B110-F4612EE4E10F}" dt="2022-02-07T21:24:11.754" v="2177"/>
          <ac:spMkLst>
            <pc:docMk/>
            <pc:sldMk cId="3311597745" sldId="260"/>
            <ac:spMk id="4" creationId="{00000000-0000-0000-0000-000000000000}"/>
          </ac:spMkLst>
        </pc:spChg>
        <pc:spChg chg="mod">
          <ac:chgData name="Keith, Kamlyn" userId="157f0e2b-d93c-4506-a378-e310c4c2c707" providerId="ADAL" clId="{3252D87C-27DE-4EFD-B110-F4612EE4E10F}" dt="2022-02-07T21:28:35.414" v="2227"/>
          <ac:spMkLst>
            <pc:docMk/>
            <pc:sldMk cId="3311597745" sldId="260"/>
            <ac:spMk id="5" creationId="{2F02CFF7-6947-41CB-B2EE-A1DEBCB6515B}"/>
          </ac:spMkLst>
        </pc:spChg>
        <pc:spChg chg="mod">
          <ac:chgData name="Keith, Kamlyn" userId="157f0e2b-d93c-4506-a378-e310c4c2c707" providerId="ADAL" clId="{3252D87C-27DE-4EFD-B110-F4612EE4E10F}" dt="2022-02-07T21:24:11.754" v="2177"/>
          <ac:spMkLst>
            <pc:docMk/>
            <pc:sldMk cId="3311597745" sldId="260"/>
            <ac:spMk id="6" creationId="{FAE9813A-6148-4C7B-816F-9C2C8B8C471C}"/>
          </ac:spMkLst>
        </pc:spChg>
      </pc:sldChg>
      <pc:sldChg chg="modSp mod">
        <pc:chgData name="Keith, Kamlyn" userId="157f0e2b-d93c-4506-a378-e310c4c2c707" providerId="ADAL" clId="{3252D87C-27DE-4EFD-B110-F4612EE4E10F}" dt="2022-02-08T19:39:12.351" v="6018" actId="20577"/>
        <pc:sldMkLst>
          <pc:docMk/>
          <pc:sldMk cId="218754" sldId="261"/>
        </pc:sldMkLst>
        <pc:spChg chg="mod">
          <ac:chgData name="Keith, Kamlyn" userId="157f0e2b-d93c-4506-a378-e310c4c2c707" providerId="ADAL" clId="{3252D87C-27DE-4EFD-B110-F4612EE4E10F}" dt="2022-02-07T21:24:11.754" v="2177"/>
          <ac:spMkLst>
            <pc:docMk/>
            <pc:sldMk cId="218754" sldId="261"/>
            <ac:spMk id="2" creationId="{00000000-0000-0000-0000-000000000000}"/>
          </ac:spMkLst>
        </pc:spChg>
        <pc:spChg chg="mod">
          <ac:chgData name="Keith, Kamlyn" userId="157f0e2b-d93c-4506-a378-e310c4c2c707" providerId="ADAL" clId="{3252D87C-27DE-4EFD-B110-F4612EE4E10F}" dt="2022-02-08T19:39:12.351" v="6018" actId="20577"/>
          <ac:spMkLst>
            <pc:docMk/>
            <pc:sldMk cId="218754" sldId="261"/>
            <ac:spMk id="3" creationId="{00000000-0000-0000-0000-000000000000}"/>
          </ac:spMkLst>
        </pc:spChg>
        <pc:spChg chg="mod">
          <ac:chgData name="Keith, Kamlyn" userId="157f0e2b-d93c-4506-a378-e310c4c2c707" providerId="ADAL" clId="{3252D87C-27DE-4EFD-B110-F4612EE4E10F}" dt="2022-02-07T21:24:11.754" v="2177"/>
          <ac:spMkLst>
            <pc:docMk/>
            <pc:sldMk cId="218754" sldId="261"/>
            <ac:spMk id="4" creationId="{00000000-0000-0000-0000-000000000000}"/>
          </ac:spMkLst>
        </pc:spChg>
        <pc:spChg chg="mod">
          <ac:chgData name="Keith, Kamlyn" userId="157f0e2b-d93c-4506-a378-e310c4c2c707" providerId="ADAL" clId="{3252D87C-27DE-4EFD-B110-F4612EE4E10F}" dt="2022-02-07T21:28:37.538" v="2228"/>
          <ac:spMkLst>
            <pc:docMk/>
            <pc:sldMk cId="218754" sldId="261"/>
            <ac:spMk id="5" creationId="{07D8D093-E0F4-45C8-9CDC-55B506E57796}"/>
          </ac:spMkLst>
        </pc:spChg>
        <pc:spChg chg="mod">
          <ac:chgData name="Keith, Kamlyn" userId="157f0e2b-d93c-4506-a378-e310c4c2c707" providerId="ADAL" clId="{3252D87C-27DE-4EFD-B110-F4612EE4E10F}" dt="2022-02-07T21:24:11.754" v="2177"/>
          <ac:spMkLst>
            <pc:docMk/>
            <pc:sldMk cId="218754" sldId="261"/>
            <ac:spMk id="6" creationId="{B6F7B35F-FFB9-46E0-AF71-9845FD908B3F}"/>
          </ac:spMkLst>
        </pc:spChg>
      </pc:sldChg>
      <pc:sldChg chg="modSp mod">
        <pc:chgData name="Keith, Kamlyn" userId="157f0e2b-d93c-4506-a378-e310c4c2c707" providerId="ADAL" clId="{3252D87C-27DE-4EFD-B110-F4612EE4E10F}" dt="2022-02-08T19:38:18.882" v="6005" actId="20577"/>
        <pc:sldMkLst>
          <pc:docMk/>
          <pc:sldMk cId="552422879" sldId="262"/>
        </pc:sldMkLst>
        <pc:spChg chg="mod">
          <ac:chgData name="Keith, Kamlyn" userId="157f0e2b-d93c-4506-a378-e310c4c2c707" providerId="ADAL" clId="{3252D87C-27DE-4EFD-B110-F4612EE4E10F}" dt="2022-02-07T21:24:11.754" v="2177"/>
          <ac:spMkLst>
            <pc:docMk/>
            <pc:sldMk cId="552422879" sldId="262"/>
            <ac:spMk id="2" creationId="{00000000-0000-0000-0000-000000000000}"/>
          </ac:spMkLst>
        </pc:spChg>
        <pc:spChg chg="mod">
          <ac:chgData name="Keith, Kamlyn" userId="157f0e2b-d93c-4506-a378-e310c4c2c707" providerId="ADAL" clId="{3252D87C-27DE-4EFD-B110-F4612EE4E10F}" dt="2022-02-08T19:38:18.882" v="6005" actId="20577"/>
          <ac:spMkLst>
            <pc:docMk/>
            <pc:sldMk cId="552422879" sldId="262"/>
            <ac:spMk id="3" creationId="{00000000-0000-0000-0000-000000000000}"/>
          </ac:spMkLst>
        </pc:spChg>
        <pc:spChg chg="mod">
          <ac:chgData name="Keith, Kamlyn" userId="157f0e2b-d93c-4506-a378-e310c4c2c707" providerId="ADAL" clId="{3252D87C-27DE-4EFD-B110-F4612EE4E10F}" dt="2022-02-07T21:24:11.754" v="2177"/>
          <ac:spMkLst>
            <pc:docMk/>
            <pc:sldMk cId="552422879" sldId="262"/>
            <ac:spMk id="4" creationId="{00000000-0000-0000-0000-000000000000}"/>
          </ac:spMkLst>
        </pc:spChg>
        <pc:spChg chg="mod">
          <ac:chgData name="Keith, Kamlyn" userId="157f0e2b-d93c-4506-a378-e310c4c2c707" providerId="ADAL" clId="{3252D87C-27DE-4EFD-B110-F4612EE4E10F}" dt="2022-02-07T21:28:39.773" v="2229"/>
          <ac:spMkLst>
            <pc:docMk/>
            <pc:sldMk cId="552422879" sldId="262"/>
            <ac:spMk id="5" creationId="{7D1C9B31-AF1F-4B79-A3CE-7488A0560485}"/>
          </ac:spMkLst>
        </pc:spChg>
        <pc:spChg chg="mod">
          <ac:chgData name="Keith, Kamlyn" userId="157f0e2b-d93c-4506-a378-e310c4c2c707" providerId="ADAL" clId="{3252D87C-27DE-4EFD-B110-F4612EE4E10F}" dt="2022-02-07T21:24:11.754" v="2177"/>
          <ac:spMkLst>
            <pc:docMk/>
            <pc:sldMk cId="552422879" sldId="262"/>
            <ac:spMk id="6" creationId="{9275ADEE-E37E-4B9F-AD57-368065BC3CE4}"/>
          </ac:spMkLst>
        </pc:spChg>
      </pc:sldChg>
      <pc:sldChg chg="modSp mod">
        <pc:chgData name="Keith, Kamlyn" userId="157f0e2b-d93c-4506-a378-e310c4c2c707" providerId="ADAL" clId="{3252D87C-27DE-4EFD-B110-F4612EE4E10F}" dt="2022-02-07T21:29:21.648" v="2244"/>
        <pc:sldMkLst>
          <pc:docMk/>
          <pc:sldMk cId="500697173" sldId="263"/>
        </pc:sldMkLst>
        <pc:spChg chg="mod">
          <ac:chgData name="Keith, Kamlyn" userId="157f0e2b-d93c-4506-a378-e310c4c2c707" providerId="ADAL" clId="{3252D87C-27DE-4EFD-B110-F4612EE4E10F}" dt="2022-02-07T21:24:11.754" v="2177"/>
          <ac:spMkLst>
            <pc:docMk/>
            <pc:sldMk cId="500697173" sldId="263"/>
            <ac:spMk id="2" creationId="{00000000-0000-0000-0000-000000000000}"/>
          </ac:spMkLst>
        </pc:spChg>
        <pc:spChg chg="mod">
          <ac:chgData name="Keith, Kamlyn" userId="157f0e2b-d93c-4506-a378-e310c4c2c707" providerId="ADAL" clId="{3252D87C-27DE-4EFD-B110-F4612EE4E10F}" dt="2022-02-07T21:24:11.754" v="2177"/>
          <ac:spMkLst>
            <pc:docMk/>
            <pc:sldMk cId="500697173" sldId="263"/>
            <ac:spMk id="3" creationId="{00000000-0000-0000-0000-000000000000}"/>
          </ac:spMkLst>
        </pc:spChg>
        <pc:spChg chg="mod">
          <ac:chgData name="Keith, Kamlyn" userId="157f0e2b-d93c-4506-a378-e310c4c2c707" providerId="ADAL" clId="{3252D87C-27DE-4EFD-B110-F4612EE4E10F}" dt="2022-02-07T21:29:21.648" v="2244"/>
          <ac:spMkLst>
            <pc:docMk/>
            <pc:sldMk cId="500697173" sldId="263"/>
            <ac:spMk id="4" creationId="{BB5F7239-8D30-4AFF-B4DA-A6C819AA73B9}"/>
          </ac:spMkLst>
        </pc:spChg>
        <pc:spChg chg="mod">
          <ac:chgData name="Keith, Kamlyn" userId="157f0e2b-d93c-4506-a378-e310c4c2c707" providerId="ADAL" clId="{3252D87C-27DE-4EFD-B110-F4612EE4E10F}" dt="2022-02-07T21:24:11.754" v="2177"/>
          <ac:spMkLst>
            <pc:docMk/>
            <pc:sldMk cId="500697173" sldId="263"/>
            <ac:spMk id="5" creationId="{4F98138F-0B57-4C01-BB4C-232EAB579410}"/>
          </ac:spMkLst>
        </pc:spChg>
        <pc:spChg chg="mod">
          <ac:chgData name="Keith, Kamlyn" userId="157f0e2b-d93c-4506-a378-e310c4c2c707" providerId="ADAL" clId="{3252D87C-27DE-4EFD-B110-F4612EE4E10F}" dt="2022-02-07T21:24:11.754" v="2177"/>
          <ac:spMkLst>
            <pc:docMk/>
            <pc:sldMk cId="500697173" sldId="263"/>
            <ac:spMk id="6" creationId="{B98A06E6-EF5D-4238-A6A2-C7FC60CEE1C9}"/>
          </ac:spMkLst>
        </pc:spChg>
      </pc:sldChg>
      <pc:sldChg chg="modSp mod">
        <pc:chgData name="Keith, Kamlyn" userId="157f0e2b-d93c-4506-a378-e310c4c2c707" providerId="ADAL" clId="{3252D87C-27DE-4EFD-B110-F4612EE4E10F}" dt="2022-02-07T21:29:25.132" v="2245"/>
        <pc:sldMkLst>
          <pc:docMk/>
          <pc:sldMk cId="397767130" sldId="264"/>
        </pc:sldMkLst>
        <pc:spChg chg="mod">
          <ac:chgData name="Keith, Kamlyn" userId="157f0e2b-d93c-4506-a378-e310c4c2c707" providerId="ADAL" clId="{3252D87C-27DE-4EFD-B110-F4612EE4E10F}" dt="2022-02-07T21:24:11.754" v="2177"/>
          <ac:spMkLst>
            <pc:docMk/>
            <pc:sldMk cId="397767130" sldId="264"/>
            <ac:spMk id="2" creationId="{00000000-0000-0000-0000-000000000000}"/>
          </ac:spMkLst>
        </pc:spChg>
        <pc:spChg chg="mod">
          <ac:chgData name="Keith, Kamlyn" userId="157f0e2b-d93c-4506-a378-e310c4c2c707" providerId="ADAL" clId="{3252D87C-27DE-4EFD-B110-F4612EE4E10F}" dt="2022-02-07T21:24:12.332" v="2191" actId="27636"/>
          <ac:spMkLst>
            <pc:docMk/>
            <pc:sldMk cId="397767130" sldId="264"/>
            <ac:spMk id="3" creationId="{00000000-0000-0000-0000-000000000000}"/>
          </ac:spMkLst>
        </pc:spChg>
        <pc:spChg chg="mod">
          <ac:chgData name="Keith, Kamlyn" userId="157f0e2b-d93c-4506-a378-e310c4c2c707" providerId="ADAL" clId="{3252D87C-27DE-4EFD-B110-F4612EE4E10F}" dt="2022-02-07T21:29:25.132" v="2245"/>
          <ac:spMkLst>
            <pc:docMk/>
            <pc:sldMk cId="397767130" sldId="264"/>
            <ac:spMk id="4" creationId="{AC466989-C7C6-49F6-B34B-9216FAC30F30}"/>
          </ac:spMkLst>
        </pc:spChg>
        <pc:spChg chg="mod">
          <ac:chgData name="Keith, Kamlyn" userId="157f0e2b-d93c-4506-a378-e310c4c2c707" providerId="ADAL" clId="{3252D87C-27DE-4EFD-B110-F4612EE4E10F}" dt="2022-02-07T21:24:11.754" v="2177"/>
          <ac:spMkLst>
            <pc:docMk/>
            <pc:sldMk cId="397767130" sldId="264"/>
            <ac:spMk id="5" creationId="{5FFC9FC2-355A-4832-870B-54D529662ECE}"/>
          </ac:spMkLst>
        </pc:spChg>
        <pc:spChg chg="mod">
          <ac:chgData name="Keith, Kamlyn" userId="157f0e2b-d93c-4506-a378-e310c4c2c707" providerId="ADAL" clId="{3252D87C-27DE-4EFD-B110-F4612EE4E10F}" dt="2022-02-07T21:24:11.754" v="2177"/>
          <ac:spMkLst>
            <pc:docMk/>
            <pc:sldMk cId="397767130" sldId="264"/>
            <ac:spMk id="6" creationId="{4DA683AA-8364-4D49-87AF-09D8725D9BBD}"/>
          </ac:spMkLst>
        </pc:spChg>
      </pc:sldChg>
      <pc:sldChg chg="modSp mod">
        <pc:chgData name="Keith, Kamlyn" userId="157f0e2b-d93c-4506-a378-e310c4c2c707" providerId="ADAL" clId="{3252D87C-27DE-4EFD-B110-F4612EE4E10F}" dt="2022-02-07T21:29:27.617" v="2246"/>
        <pc:sldMkLst>
          <pc:docMk/>
          <pc:sldMk cId="2331391022" sldId="265"/>
        </pc:sldMkLst>
        <pc:spChg chg="mod">
          <ac:chgData name="Keith, Kamlyn" userId="157f0e2b-d93c-4506-a378-e310c4c2c707" providerId="ADAL" clId="{3252D87C-27DE-4EFD-B110-F4612EE4E10F}" dt="2022-02-07T21:24:11.754" v="2177"/>
          <ac:spMkLst>
            <pc:docMk/>
            <pc:sldMk cId="2331391022" sldId="265"/>
            <ac:spMk id="2" creationId="{00000000-0000-0000-0000-000000000000}"/>
          </ac:spMkLst>
        </pc:spChg>
        <pc:spChg chg="mod">
          <ac:chgData name="Keith, Kamlyn" userId="157f0e2b-d93c-4506-a378-e310c4c2c707" providerId="ADAL" clId="{3252D87C-27DE-4EFD-B110-F4612EE4E10F}" dt="2022-02-07T21:24:12.332" v="2192" actId="27636"/>
          <ac:spMkLst>
            <pc:docMk/>
            <pc:sldMk cId="2331391022" sldId="265"/>
            <ac:spMk id="3" creationId="{00000000-0000-0000-0000-000000000000}"/>
          </ac:spMkLst>
        </pc:spChg>
        <pc:spChg chg="mod">
          <ac:chgData name="Keith, Kamlyn" userId="157f0e2b-d93c-4506-a378-e310c4c2c707" providerId="ADAL" clId="{3252D87C-27DE-4EFD-B110-F4612EE4E10F}" dt="2022-02-07T21:29:27.617" v="2246"/>
          <ac:spMkLst>
            <pc:docMk/>
            <pc:sldMk cId="2331391022" sldId="265"/>
            <ac:spMk id="4" creationId="{1466755B-1923-430E-9E37-3D2A7CA2F6B1}"/>
          </ac:spMkLst>
        </pc:spChg>
        <pc:spChg chg="mod">
          <ac:chgData name="Keith, Kamlyn" userId="157f0e2b-d93c-4506-a378-e310c4c2c707" providerId="ADAL" clId="{3252D87C-27DE-4EFD-B110-F4612EE4E10F}" dt="2022-02-07T21:24:11.754" v="2177"/>
          <ac:spMkLst>
            <pc:docMk/>
            <pc:sldMk cId="2331391022" sldId="265"/>
            <ac:spMk id="5" creationId="{679106CD-C9C5-418D-A877-D2CAFA030E39}"/>
          </ac:spMkLst>
        </pc:spChg>
        <pc:spChg chg="mod">
          <ac:chgData name="Keith, Kamlyn" userId="157f0e2b-d93c-4506-a378-e310c4c2c707" providerId="ADAL" clId="{3252D87C-27DE-4EFD-B110-F4612EE4E10F}" dt="2022-02-07T21:24:11.754" v="2177"/>
          <ac:spMkLst>
            <pc:docMk/>
            <pc:sldMk cId="2331391022" sldId="265"/>
            <ac:spMk id="6" creationId="{9EB97A56-42D0-462F-9C15-7EDE3F6A5779}"/>
          </ac:spMkLst>
        </pc:spChg>
      </pc:sldChg>
      <pc:sldChg chg="modSp mod">
        <pc:chgData name="Keith, Kamlyn" userId="157f0e2b-d93c-4506-a378-e310c4c2c707" providerId="ADAL" clId="{3252D87C-27DE-4EFD-B110-F4612EE4E10F}" dt="2022-02-07T21:29:29.711" v="2247"/>
        <pc:sldMkLst>
          <pc:docMk/>
          <pc:sldMk cId="2492513533" sldId="266"/>
        </pc:sldMkLst>
        <pc:spChg chg="mod">
          <ac:chgData name="Keith, Kamlyn" userId="157f0e2b-d93c-4506-a378-e310c4c2c707" providerId="ADAL" clId="{3252D87C-27DE-4EFD-B110-F4612EE4E10F}" dt="2022-02-07T21:24:11.754" v="2177"/>
          <ac:spMkLst>
            <pc:docMk/>
            <pc:sldMk cId="2492513533" sldId="266"/>
            <ac:spMk id="2" creationId="{00000000-0000-0000-0000-000000000000}"/>
          </ac:spMkLst>
        </pc:spChg>
        <pc:spChg chg="mod">
          <ac:chgData name="Keith, Kamlyn" userId="157f0e2b-d93c-4506-a378-e310c4c2c707" providerId="ADAL" clId="{3252D87C-27DE-4EFD-B110-F4612EE4E10F}" dt="2022-02-07T21:24:11.754" v="2177"/>
          <ac:spMkLst>
            <pc:docMk/>
            <pc:sldMk cId="2492513533" sldId="266"/>
            <ac:spMk id="3" creationId="{00000000-0000-0000-0000-000000000000}"/>
          </ac:spMkLst>
        </pc:spChg>
        <pc:spChg chg="mod">
          <ac:chgData name="Keith, Kamlyn" userId="157f0e2b-d93c-4506-a378-e310c4c2c707" providerId="ADAL" clId="{3252D87C-27DE-4EFD-B110-F4612EE4E10F}" dt="2022-02-07T21:29:29.711" v="2247"/>
          <ac:spMkLst>
            <pc:docMk/>
            <pc:sldMk cId="2492513533" sldId="266"/>
            <ac:spMk id="4" creationId="{055EF177-97F0-4484-BF24-27DAF5ED4D5D}"/>
          </ac:spMkLst>
        </pc:spChg>
        <pc:spChg chg="mod">
          <ac:chgData name="Keith, Kamlyn" userId="157f0e2b-d93c-4506-a378-e310c4c2c707" providerId="ADAL" clId="{3252D87C-27DE-4EFD-B110-F4612EE4E10F}" dt="2022-02-07T21:24:11.754" v="2177"/>
          <ac:spMkLst>
            <pc:docMk/>
            <pc:sldMk cId="2492513533" sldId="266"/>
            <ac:spMk id="5" creationId="{A62582FA-FBA0-46F6-BB64-197E6556DA06}"/>
          </ac:spMkLst>
        </pc:spChg>
        <pc:spChg chg="mod">
          <ac:chgData name="Keith, Kamlyn" userId="157f0e2b-d93c-4506-a378-e310c4c2c707" providerId="ADAL" clId="{3252D87C-27DE-4EFD-B110-F4612EE4E10F}" dt="2022-02-07T21:24:11.754" v="2177"/>
          <ac:spMkLst>
            <pc:docMk/>
            <pc:sldMk cId="2492513533" sldId="266"/>
            <ac:spMk id="6" creationId="{649AC3BE-C5CC-4448-AAAC-D0ACAC5142B8}"/>
          </ac:spMkLst>
        </pc:spChg>
      </pc:sldChg>
      <pc:sldChg chg="modSp mod">
        <pc:chgData name="Keith, Kamlyn" userId="157f0e2b-d93c-4506-a378-e310c4c2c707" providerId="ADAL" clId="{3252D87C-27DE-4EFD-B110-F4612EE4E10F}" dt="2022-02-07T21:29:32.211" v="2248"/>
        <pc:sldMkLst>
          <pc:docMk/>
          <pc:sldMk cId="479093369" sldId="267"/>
        </pc:sldMkLst>
        <pc:spChg chg="mod">
          <ac:chgData name="Keith, Kamlyn" userId="157f0e2b-d93c-4506-a378-e310c4c2c707" providerId="ADAL" clId="{3252D87C-27DE-4EFD-B110-F4612EE4E10F}" dt="2022-02-07T21:24:11.754" v="2177"/>
          <ac:spMkLst>
            <pc:docMk/>
            <pc:sldMk cId="479093369" sldId="267"/>
            <ac:spMk id="2" creationId="{00000000-0000-0000-0000-000000000000}"/>
          </ac:spMkLst>
        </pc:spChg>
        <pc:spChg chg="mod">
          <ac:chgData name="Keith, Kamlyn" userId="157f0e2b-d93c-4506-a378-e310c4c2c707" providerId="ADAL" clId="{3252D87C-27DE-4EFD-B110-F4612EE4E10F}" dt="2022-02-07T21:24:12.348" v="2193" actId="27636"/>
          <ac:spMkLst>
            <pc:docMk/>
            <pc:sldMk cId="479093369" sldId="267"/>
            <ac:spMk id="3" creationId="{00000000-0000-0000-0000-000000000000}"/>
          </ac:spMkLst>
        </pc:spChg>
        <pc:spChg chg="mod">
          <ac:chgData name="Keith, Kamlyn" userId="157f0e2b-d93c-4506-a378-e310c4c2c707" providerId="ADAL" clId="{3252D87C-27DE-4EFD-B110-F4612EE4E10F}" dt="2022-02-07T21:29:32.211" v="2248"/>
          <ac:spMkLst>
            <pc:docMk/>
            <pc:sldMk cId="479093369" sldId="267"/>
            <ac:spMk id="4" creationId="{96125542-582D-474C-9F5B-005332C7A025}"/>
          </ac:spMkLst>
        </pc:spChg>
        <pc:spChg chg="mod">
          <ac:chgData name="Keith, Kamlyn" userId="157f0e2b-d93c-4506-a378-e310c4c2c707" providerId="ADAL" clId="{3252D87C-27DE-4EFD-B110-F4612EE4E10F}" dt="2022-02-07T21:24:11.754" v="2177"/>
          <ac:spMkLst>
            <pc:docMk/>
            <pc:sldMk cId="479093369" sldId="267"/>
            <ac:spMk id="5" creationId="{0AC68EE6-866C-4B60-B425-5C02D34FE3F6}"/>
          </ac:spMkLst>
        </pc:spChg>
        <pc:spChg chg="mod">
          <ac:chgData name="Keith, Kamlyn" userId="157f0e2b-d93c-4506-a378-e310c4c2c707" providerId="ADAL" clId="{3252D87C-27DE-4EFD-B110-F4612EE4E10F}" dt="2022-02-07T21:24:11.754" v="2177"/>
          <ac:spMkLst>
            <pc:docMk/>
            <pc:sldMk cId="479093369" sldId="267"/>
            <ac:spMk id="6" creationId="{2B87A951-11BA-43C7-A934-1A150CB8E6E2}"/>
          </ac:spMkLst>
        </pc:spChg>
      </pc:sldChg>
      <pc:sldChg chg="modSp mod">
        <pc:chgData name="Keith, Kamlyn" userId="157f0e2b-d93c-4506-a378-e310c4c2c707" providerId="ADAL" clId="{3252D87C-27DE-4EFD-B110-F4612EE4E10F}" dt="2022-02-07T21:29:35.476" v="2249"/>
        <pc:sldMkLst>
          <pc:docMk/>
          <pc:sldMk cId="104053181" sldId="269"/>
        </pc:sldMkLst>
        <pc:spChg chg="mod">
          <ac:chgData name="Keith, Kamlyn" userId="157f0e2b-d93c-4506-a378-e310c4c2c707" providerId="ADAL" clId="{3252D87C-27DE-4EFD-B110-F4612EE4E10F}" dt="2022-02-07T21:24:11.754" v="2177"/>
          <ac:spMkLst>
            <pc:docMk/>
            <pc:sldMk cId="104053181" sldId="269"/>
            <ac:spMk id="2" creationId="{00000000-0000-0000-0000-000000000000}"/>
          </ac:spMkLst>
        </pc:spChg>
        <pc:spChg chg="mod">
          <ac:chgData name="Keith, Kamlyn" userId="157f0e2b-d93c-4506-a378-e310c4c2c707" providerId="ADAL" clId="{3252D87C-27DE-4EFD-B110-F4612EE4E10F}" dt="2022-02-07T21:24:11.754" v="2177"/>
          <ac:spMkLst>
            <pc:docMk/>
            <pc:sldMk cId="104053181" sldId="269"/>
            <ac:spMk id="3" creationId="{00000000-0000-0000-0000-000000000000}"/>
          </ac:spMkLst>
        </pc:spChg>
        <pc:spChg chg="mod">
          <ac:chgData name="Keith, Kamlyn" userId="157f0e2b-d93c-4506-a378-e310c4c2c707" providerId="ADAL" clId="{3252D87C-27DE-4EFD-B110-F4612EE4E10F}" dt="2022-02-07T21:29:35.476" v="2249"/>
          <ac:spMkLst>
            <pc:docMk/>
            <pc:sldMk cId="104053181" sldId="269"/>
            <ac:spMk id="4" creationId="{D2A9F46A-EB80-43F0-9F2E-05F0EB45F10B}"/>
          </ac:spMkLst>
        </pc:spChg>
        <pc:spChg chg="mod">
          <ac:chgData name="Keith, Kamlyn" userId="157f0e2b-d93c-4506-a378-e310c4c2c707" providerId="ADAL" clId="{3252D87C-27DE-4EFD-B110-F4612EE4E10F}" dt="2022-02-07T21:24:11.754" v="2177"/>
          <ac:spMkLst>
            <pc:docMk/>
            <pc:sldMk cId="104053181" sldId="269"/>
            <ac:spMk id="5" creationId="{17188C47-8D16-4E45-B2DC-77E2AD678461}"/>
          </ac:spMkLst>
        </pc:spChg>
        <pc:spChg chg="mod">
          <ac:chgData name="Keith, Kamlyn" userId="157f0e2b-d93c-4506-a378-e310c4c2c707" providerId="ADAL" clId="{3252D87C-27DE-4EFD-B110-F4612EE4E10F}" dt="2022-02-07T21:24:11.754" v="2177"/>
          <ac:spMkLst>
            <pc:docMk/>
            <pc:sldMk cId="104053181" sldId="269"/>
            <ac:spMk id="6" creationId="{7089FE3E-498D-4952-AD9B-E98E52BD0572}"/>
          </ac:spMkLst>
        </pc:spChg>
      </pc:sldChg>
      <pc:sldChg chg="modSp mod modNotesTx">
        <pc:chgData name="Keith, Kamlyn" userId="157f0e2b-d93c-4506-a378-e310c4c2c707" providerId="ADAL" clId="{3252D87C-27DE-4EFD-B110-F4612EE4E10F}" dt="2022-02-08T19:44:36.322" v="6303" actId="20577"/>
        <pc:sldMkLst>
          <pc:docMk/>
          <pc:sldMk cId="1981861104" sldId="273"/>
        </pc:sldMkLst>
        <pc:spChg chg="mod">
          <ac:chgData name="Keith, Kamlyn" userId="157f0e2b-d93c-4506-a378-e310c4c2c707" providerId="ADAL" clId="{3252D87C-27DE-4EFD-B110-F4612EE4E10F}" dt="2022-02-07T21:24:11.754" v="2177"/>
          <ac:spMkLst>
            <pc:docMk/>
            <pc:sldMk cId="1981861104" sldId="273"/>
            <ac:spMk id="2" creationId="{00000000-0000-0000-0000-000000000000}"/>
          </ac:spMkLst>
        </pc:spChg>
        <pc:spChg chg="mod">
          <ac:chgData name="Keith, Kamlyn" userId="157f0e2b-d93c-4506-a378-e310c4c2c707" providerId="ADAL" clId="{3252D87C-27DE-4EFD-B110-F4612EE4E10F}" dt="2022-02-07T21:30:01.977" v="2259"/>
          <ac:spMkLst>
            <pc:docMk/>
            <pc:sldMk cId="1981861104" sldId="273"/>
            <ac:spMk id="3" creationId="{D3769559-6B76-49C1-AEBF-8B3FC38FDE66}"/>
          </ac:spMkLst>
        </pc:spChg>
        <pc:spChg chg="mod">
          <ac:chgData name="Keith, Kamlyn" userId="157f0e2b-d93c-4506-a378-e310c4c2c707" providerId="ADAL" clId="{3252D87C-27DE-4EFD-B110-F4612EE4E10F}" dt="2022-02-07T21:24:11.754" v="2177"/>
          <ac:spMkLst>
            <pc:docMk/>
            <pc:sldMk cId="1981861104" sldId="273"/>
            <ac:spMk id="4" creationId="{764BA429-C4A6-4FE7-910B-E086AFB189B3}"/>
          </ac:spMkLst>
        </pc:spChg>
        <pc:spChg chg="mod">
          <ac:chgData name="Keith, Kamlyn" userId="157f0e2b-d93c-4506-a378-e310c4c2c707" providerId="ADAL" clId="{3252D87C-27DE-4EFD-B110-F4612EE4E10F}" dt="2022-02-07T21:24:11.754" v="2177"/>
          <ac:spMkLst>
            <pc:docMk/>
            <pc:sldMk cId="1981861104" sldId="273"/>
            <ac:spMk id="6" creationId="{B3C6DCAF-9CA7-4B77-9459-0776A0DF64D0}"/>
          </ac:spMkLst>
        </pc:spChg>
        <pc:spChg chg="mod">
          <ac:chgData name="Keith, Kamlyn" userId="157f0e2b-d93c-4506-a378-e310c4c2c707" providerId="ADAL" clId="{3252D87C-27DE-4EFD-B110-F4612EE4E10F}" dt="2022-01-28T20:32:47.434" v="1974" actId="20577"/>
          <ac:spMkLst>
            <pc:docMk/>
            <pc:sldMk cId="1981861104" sldId="273"/>
            <ac:spMk id="8" creationId="{00000000-0000-0000-0000-000000000000}"/>
          </ac:spMkLst>
        </pc:spChg>
        <pc:graphicFrameChg chg="modGraphic">
          <ac:chgData name="Keith, Kamlyn" userId="157f0e2b-d93c-4506-a378-e310c4c2c707" providerId="ADAL" clId="{3252D87C-27DE-4EFD-B110-F4612EE4E10F}" dt="2022-01-28T20:33:26.872" v="1985" actId="947"/>
          <ac:graphicFrameMkLst>
            <pc:docMk/>
            <pc:sldMk cId="1981861104" sldId="273"/>
            <ac:graphicFrameMk id="7" creationId="{00000000-0000-0000-0000-000000000000}"/>
          </ac:graphicFrameMkLst>
        </pc:graphicFrameChg>
      </pc:sldChg>
      <pc:sldChg chg="modSp mod">
        <pc:chgData name="Keith, Kamlyn" userId="157f0e2b-d93c-4506-a378-e310c4c2c707" providerId="ADAL" clId="{3252D87C-27DE-4EFD-B110-F4612EE4E10F}" dt="2022-02-08T19:42:32.540" v="6098" actId="20577"/>
        <pc:sldMkLst>
          <pc:docMk/>
          <pc:sldMk cId="2022441135" sldId="275"/>
        </pc:sldMkLst>
        <pc:spChg chg="mod">
          <ac:chgData name="Keith, Kamlyn" userId="157f0e2b-d93c-4506-a378-e310c4c2c707" providerId="ADAL" clId="{3252D87C-27DE-4EFD-B110-F4612EE4E10F}" dt="2022-02-07T21:28:22.601" v="2223"/>
          <ac:spMkLst>
            <pc:docMk/>
            <pc:sldMk cId="2022441135" sldId="275"/>
            <ac:spMk id="2" creationId="{CF740240-AB14-4CC0-88D0-C4ADD454ABDA}"/>
          </ac:spMkLst>
        </pc:spChg>
        <pc:spChg chg="mod">
          <ac:chgData name="Keith, Kamlyn" userId="157f0e2b-d93c-4506-a378-e310c4c2c707" providerId="ADAL" clId="{3252D87C-27DE-4EFD-B110-F4612EE4E10F}" dt="2022-02-07T21:24:11.754" v="2177"/>
          <ac:spMkLst>
            <pc:docMk/>
            <pc:sldMk cId="2022441135" sldId="275"/>
            <ac:spMk id="3" creationId="{253E026D-36A5-45E7-ABB0-096929165D03}"/>
          </ac:spMkLst>
        </pc:spChg>
        <pc:spChg chg="mod">
          <ac:chgData name="Keith, Kamlyn" userId="157f0e2b-d93c-4506-a378-e310c4c2c707" providerId="ADAL" clId="{3252D87C-27DE-4EFD-B110-F4612EE4E10F}" dt="2022-02-07T21:24:11.754" v="2177"/>
          <ac:spMkLst>
            <pc:docMk/>
            <pc:sldMk cId="2022441135" sldId="275"/>
            <ac:spMk id="5" creationId="{00000000-0000-0000-0000-000000000000}"/>
          </ac:spMkLst>
        </pc:spChg>
        <pc:graphicFrameChg chg="modGraphic">
          <ac:chgData name="Keith, Kamlyn" userId="157f0e2b-d93c-4506-a378-e310c4c2c707" providerId="ADAL" clId="{3252D87C-27DE-4EFD-B110-F4612EE4E10F}" dt="2022-02-08T19:42:32.540" v="6098" actId="20577"/>
          <ac:graphicFrameMkLst>
            <pc:docMk/>
            <pc:sldMk cId="2022441135" sldId="275"/>
            <ac:graphicFrameMk id="6" creationId="{00000000-0000-0000-0000-000000000000}"/>
          </ac:graphicFrameMkLst>
        </pc:graphicFrameChg>
      </pc:sldChg>
      <pc:sldChg chg="modSp mod addCm delCm">
        <pc:chgData name="Keith, Kamlyn" userId="157f0e2b-d93c-4506-a378-e310c4c2c707" providerId="ADAL" clId="{3252D87C-27DE-4EFD-B110-F4612EE4E10F}" dt="2022-02-08T18:26:17.124" v="2635"/>
        <pc:sldMkLst>
          <pc:docMk/>
          <pc:sldMk cId="431053035" sldId="276"/>
        </pc:sldMkLst>
        <pc:spChg chg="mod">
          <ac:chgData name="Keith, Kamlyn" userId="157f0e2b-d93c-4506-a378-e310c4c2c707" providerId="ADAL" clId="{3252D87C-27DE-4EFD-B110-F4612EE4E10F}" dt="2022-02-07T21:24:11.754" v="2177"/>
          <ac:spMkLst>
            <pc:docMk/>
            <pc:sldMk cId="431053035" sldId="276"/>
            <ac:spMk id="2" creationId="{00000000-0000-0000-0000-000000000000}"/>
          </ac:spMkLst>
        </pc:spChg>
        <pc:spChg chg="mod">
          <ac:chgData name="Keith, Kamlyn" userId="157f0e2b-d93c-4506-a378-e310c4c2c707" providerId="ADAL" clId="{3252D87C-27DE-4EFD-B110-F4612EE4E10F}" dt="2022-02-07T21:24:11.754" v="2177"/>
          <ac:spMkLst>
            <pc:docMk/>
            <pc:sldMk cId="431053035" sldId="276"/>
            <ac:spMk id="3" creationId="{00000000-0000-0000-0000-000000000000}"/>
          </ac:spMkLst>
        </pc:spChg>
        <pc:spChg chg="mod">
          <ac:chgData name="Keith, Kamlyn" userId="157f0e2b-d93c-4506-a378-e310c4c2c707" providerId="ADAL" clId="{3252D87C-27DE-4EFD-B110-F4612EE4E10F}" dt="2022-02-07T21:24:11.754" v="2177"/>
          <ac:spMkLst>
            <pc:docMk/>
            <pc:sldMk cId="431053035" sldId="276"/>
            <ac:spMk id="4" creationId="{00000000-0000-0000-0000-000000000000}"/>
          </ac:spMkLst>
        </pc:spChg>
        <pc:spChg chg="mod">
          <ac:chgData name="Keith, Kamlyn" userId="157f0e2b-d93c-4506-a378-e310c4c2c707" providerId="ADAL" clId="{3252D87C-27DE-4EFD-B110-F4612EE4E10F}" dt="2022-02-07T21:24:11.754" v="2177"/>
          <ac:spMkLst>
            <pc:docMk/>
            <pc:sldMk cId="431053035" sldId="276"/>
            <ac:spMk id="5" creationId="{00000000-0000-0000-0000-000000000000}"/>
          </ac:spMkLst>
        </pc:spChg>
        <pc:spChg chg="mod">
          <ac:chgData name="Keith, Kamlyn" userId="157f0e2b-d93c-4506-a378-e310c4c2c707" providerId="ADAL" clId="{3252D87C-27DE-4EFD-B110-F4612EE4E10F}" dt="2022-02-07T21:29:41.258" v="2251"/>
          <ac:spMkLst>
            <pc:docMk/>
            <pc:sldMk cId="431053035" sldId="276"/>
            <ac:spMk id="6" creationId="{4FEADA8B-EB2A-4D5A-986D-26B7349BE9BB}"/>
          </ac:spMkLst>
        </pc:spChg>
      </pc:sldChg>
      <pc:sldChg chg="modSp mod">
        <pc:chgData name="Keith, Kamlyn" userId="157f0e2b-d93c-4506-a378-e310c4c2c707" providerId="ADAL" clId="{3252D87C-27DE-4EFD-B110-F4612EE4E10F}" dt="2022-02-07T21:28:42.679" v="2230"/>
        <pc:sldMkLst>
          <pc:docMk/>
          <pc:sldMk cId="1410599057" sldId="277"/>
        </pc:sldMkLst>
        <pc:spChg chg="mod">
          <ac:chgData name="Keith, Kamlyn" userId="157f0e2b-d93c-4506-a378-e310c4c2c707" providerId="ADAL" clId="{3252D87C-27DE-4EFD-B110-F4612EE4E10F}" dt="2022-02-07T21:24:11.754" v="2177"/>
          <ac:spMkLst>
            <pc:docMk/>
            <pc:sldMk cId="1410599057" sldId="277"/>
            <ac:spMk id="2" creationId="{00000000-0000-0000-0000-000000000000}"/>
          </ac:spMkLst>
        </pc:spChg>
        <pc:spChg chg="mod">
          <ac:chgData name="Keith, Kamlyn" userId="157f0e2b-d93c-4506-a378-e310c4c2c707" providerId="ADAL" clId="{3252D87C-27DE-4EFD-B110-F4612EE4E10F}" dt="2022-02-07T21:24:11.754" v="2177"/>
          <ac:spMkLst>
            <pc:docMk/>
            <pc:sldMk cId="1410599057" sldId="277"/>
            <ac:spMk id="3" creationId="{00000000-0000-0000-0000-000000000000}"/>
          </ac:spMkLst>
        </pc:spChg>
        <pc:spChg chg="mod">
          <ac:chgData name="Keith, Kamlyn" userId="157f0e2b-d93c-4506-a378-e310c4c2c707" providerId="ADAL" clId="{3252D87C-27DE-4EFD-B110-F4612EE4E10F}" dt="2022-02-07T21:28:42.679" v="2230"/>
          <ac:spMkLst>
            <pc:docMk/>
            <pc:sldMk cId="1410599057" sldId="277"/>
            <ac:spMk id="4" creationId="{565E629F-658C-4569-9FB7-210183DBF129}"/>
          </ac:spMkLst>
        </pc:spChg>
        <pc:spChg chg="mod">
          <ac:chgData name="Keith, Kamlyn" userId="157f0e2b-d93c-4506-a378-e310c4c2c707" providerId="ADAL" clId="{3252D87C-27DE-4EFD-B110-F4612EE4E10F}" dt="2022-02-07T21:24:11.754" v="2177"/>
          <ac:spMkLst>
            <pc:docMk/>
            <pc:sldMk cId="1410599057" sldId="277"/>
            <ac:spMk id="5" creationId="{00000000-0000-0000-0000-000000000000}"/>
          </ac:spMkLst>
        </pc:spChg>
        <pc:spChg chg="mod">
          <ac:chgData name="Keith, Kamlyn" userId="157f0e2b-d93c-4506-a378-e310c4c2c707" providerId="ADAL" clId="{3252D87C-27DE-4EFD-B110-F4612EE4E10F}" dt="2022-02-07T21:24:11.754" v="2177"/>
          <ac:spMkLst>
            <pc:docMk/>
            <pc:sldMk cId="1410599057" sldId="277"/>
            <ac:spMk id="6" creationId="{6D27D1A1-FCDC-45CE-A4BE-1566188D8B21}"/>
          </ac:spMkLst>
        </pc:spChg>
      </pc:sldChg>
      <pc:sldChg chg="modSp mod">
        <pc:chgData name="Keith, Kamlyn" userId="157f0e2b-d93c-4506-a378-e310c4c2c707" providerId="ADAL" clId="{3252D87C-27DE-4EFD-B110-F4612EE4E10F}" dt="2022-02-07T21:29:19.586" v="2243"/>
        <pc:sldMkLst>
          <pc:docMk/>
          <pc:sldMk cId="2500189027" sldId="282"/>
        </pc:sldMkLst>
        <pc:spChg chg="mod">
          <ac:chgData name="Keith, Kamlyn" userId="157f0e2b-d93c-4506-a378-e310c4c2c707" providerId="ADAL" clId="{3252D87C-27DE-4EFD-B110-F4612EE4E10F}" dt="2022-02-07T21:24:11.754" v="2177"/>
          <ac:spMkLst>
            <pc:docMk/>
            <pc:sldMk cId="2500189027" sldId="282"/>
            <ac:spMk id="2" creationId="{00000000-0000-0000-0000-000000000000}"/>
          </ac:spMkLst>
        </pc:spChg>
        <pc:spChg chg="mod">
          <ac:chgData name="Keith, Kamlyn" userId="157f0e2b-d93c-4506-a378-e310c4c2c707" providerId="ADAL" clId="{3252D87C-27DE-4EFD-B110-F4612EE4E10F}" dt="2022-02-07T21:24:11.754" v="2177"/>
          <ac:spMkLst>
            <pc:docMk/>
            <pc:sldMk cId="2500189027" sldId="282"/>
            <ac:spMk id="3" creationId="{00000000-0000-0000-0000-000000000000}"/>
          </ac:spMkLst>
        </pc:spChg>
        <pc:spChg chg="mod">
          <ac:chgData name="Keith, Kamlyn" userId="157f0e2b-d93c-4506-a378-e310c4c2c707" providerId="ADAL" clId="{3252D87C-27DE-4EFD-B110-F4612EE4E10F}" dt="2022-02-07T21:24:11.754" v="2177"/>
          <ac:spMkLst>
            <pc:docMk/>
            <pc:sldMk cId="2500189027" sldId="282"/>
            <ac:spMk id="4" creationId="{00000000-0000-0000-0000-000000000000}"/>
          </ac:spMkLst>
        </pc:spChg>
        <pc:spChg chg="mod">
          <ac:chgData name="Keith, Kamlyn" userId="157f0e2b-d93c-4506-a378-e310c4c2c707" providerId="ADAL" clId="{3252D87C-27DE-4EFD-B110-F4612EE4E10F}" dt="2022-02-07T21:24:11.754" v="2177"/>
          <ac:spMkLst>
            <pc:docMk/>
            <pc:sldMk cId="2500189027" sldId="282"/>
            <ac:spMk id="5" creationId="{00000000-0000-0000-0000-000000000000}"/>
          </ac:spMkLst>
        </pc:spChg>
        <pc:spChg chg="mod">
          <ac:chgData name="Keith, Kamlyn" userId="157f0e2b-d93c-4506-a378-e310c4c2c707" providerId="ADAL" clId="{3252D87C-27DE-4EFD-B110-F4612EE4E10F}" dt="2022-02-07T21:29:19.586" v="2243"/>
          <ac:spMkLst>
            <pc:docMk/>
            <pc:sldMk cId="2500189027" sldId="282"/>
            <ac:spMk id="6" creationId="{1A8252ED-9721-4AD0-B192-81C59BE5629A}"/>
          </ac:spMkLst>
        </pc:spChg>
      </pc:sldChg>
      <pc:sldChg chg="modSp mod">
        <pc:chgData name="Keith, Kamlyn" userId="157f0e2b-d93c-4506-a378-e310c4c2c707" providerId="ADAL" clId="{3252D87C-27DE-4EFD-B110-F4612EE4E10F}" dt="2022-02-07T21:29:46.649" v="2253"/>
        <pc:sldMkLst>
          <pc:docMk/>
          <pc:sldMk cId="3856270261" sldId="283"/>
        </pc:sldMkLst>
        <pc:spChg chg="mod">
          <ac:chgData name="Keith, Kamlyn" userId="157f0e2b-d93c-4506-a378-e310c4c2c707" providerId="ADAL" clId="{3252D87C-27DE-4EFD-B110-F4612EE4E10F}" dt="2022-02-07T21:29:46.649" v="2253"/>
          <ac:spMkLst>
            <pc:docMk/>
            <pc:sldMk cId="3856270261" sldId="283"/>
            <ac:spMk id="2" creationId="{3BD79C77-50AA-412E-99A1-36489674FC13}"/>
          </ac:spMkLst>
        </pc:spChg>
        <pc:spChg chg="mod">
          <ac:chgData name="Keith, Kamlyn" userId="157f0e2b-d93c-4506-a378-e310c4c2c707" providerId="ADAL" clId="{3252D87C-27DE-4EFD-B110-F4612EE4E10F}" dt="2022-02-07T21:24:11.754" v="2177"/>
          <ac:spMkLst>
            <pc:docMk/>
            <pc:sldMk cId="3856270261" sldId="283"/>
            <ac:spMk id="4" creationId="{00000000-0000-0000-0000-000000000000}"/>
          </ac:spMkLst>
        </pc:spChg>
        <pc:spChg chg="mod">
          <ac:chgData name="Keith, Kamlyn" userId="157f0e2b-d93c-4506-a378-e310c4c2c707" providerId="ADAL" clId="{3252D87C-27DE-4EFD-B110-F4612EE4E10F}" dt="2022-02-07T21:24:11.754" v="2177"/>
          <ac:spMkLst>
            <pc:docMk/>
            <pc:sldMk cId="3856270261" sldId="283"/>
            <ac:spMk id="5" creationId="{00000000-0000-0000-0000-000000000000}"/>
          </ac:spMkLst>
        </pc:spChg>
        <pc:spChg chg="mod">
          <ac:chgData name="Keith, Kamlyn" userId="157f0e2b-d93c-4506-a378-e310c4c2c707" providerId="ADAL" clId="{3252D87C-27DE-4EFD-B110-F4612EE4E10F}" dt="2022-02-07T21:24:11.754" v="2177"/>
          <ac:spMkLst>
            <pc:docMk/>
            <pc:sldMk cId="3856270261" sldId="283"/>
            <ac:spMk id="6" creationId="{00000000-0000-0000-0000-000000000000}"/>
          </ac:spMkLst>
        </pc:spChg>
        <pc:spChg chg="mod">
          <ac:chgData name="Keith, Kamlyn" userId="157f0e2b-d93c-4506-a378-e310c4c2c707" providerId="ADAL" clId="{3252D87C-27DE-4EFD-B110-F4612EE4E10F}" dt="2022-02-07T21:24:11.754" v="2177"/>
          <ac:spMkLst>
            <pc:docMk/>
            <pc:sldMk cId="3856270261" sldId="283"/>
            <ac:spMk id="7" creationId="{00000000-0000-0000-0000-000000000000}"/>
          </ac:spMkLst>
        </pc:spChg>
      </pc:sldChg>
      <pc:sldChg chg="modSp mod">
        <pc:chgData name="Keith, Kamlyn" userId="157f0e2b-d93c-4506-a378-e310c4c2c707" providerId="ADAL" clId="{3252D87C-27DE-4EFD-B110-F4612EE4E10F}" dt="2022-02-07T21:29:59.149" v="2258"/>
        <pc:sldMkLst>
          <pc:docMk/>
          <pc:sldMk cId="2517673956" sldId="285"/>
        </pc:sldMkLst>
        <pc:spChg chg="mod">
          <ac:chgData name="Keith, Kamlyn" userId="157f0e2b-d93c-4506-a378-e310c4c2c707" providerId="ADAL" clId="{3252D87C-27DE-4EFD-B110-F4612EE4E10F}" dt="2022-02-07T21:29:59.149" v="2258"/>
          <ac:spMkLst>
            <pc:docMk/>
            <pc:sldMk cId="2517673956" sldId="285"/>
            <ac:spMk id="2" creationId="{AB551F90-F016-4465-BF4C-515D4A0F49F8}"/>
          </ac:spMkLst>
        </pc:spChg>
        <pc:spChg chg="mod">
          <ac:chgData name="Keith, Kamlyn" userId="157f0e2b-d93c-4506-a378-e310c4c2c707" providerId="ADAL" clId="{3252D87C-27DE-4EFD-B110-F4612EE4E10F}" dt="2022-02-07T21:24:11.754" v="2177"/>
          <ac:spMkLst>
            <pc:docMk/>
            <pc:sldMk cId="2517673956" sldId="285"/>
            <ac:spMk id="4" creationId="{00000000-0000-0000-0000-000000000000}"/>
          </ac:spMkLst>
        </pc:spChg>
        <pc:spChg chg="mod">
          <ac:chgData name="Keith, Kamlyn" userId="157f0e2b-d93c-4506-a378-e310c4c2c707" providerId="ADAL" clId="{3252D87C-27DE-4EFD-B110-F4612EE4E10F}" dt="2022-02-07T21:24:11.754" v="2177"/>
          <ac:spMkLst>
            <pc:docMk/>
            <pc:sldMk cId="2517673956" sldId="285"/>
            <ac:spMk id="5" creationId="{00000000-0000-0000-0000-000000000000}"/>
          </ac:spMkLst>
        </pc:spChg>
        <pc:spChg chg="mod">
          <ac:chgData name="Keith, Kamlyn" userId="157f0e2b-d93c-4506-a378-e310c4c2c707" providerId="ADAL" clId="{3252D87C-27DE-4EFD-B110-F4612EE4E10F}" dt="2022-02-07T21:24:11.754" v="2177"/>
          <ac:spMkLst>
            <pc:docMk/>
            <pc:sldMk cId="2517673956" sldId="285"/>
            <ac:spMk id="6" creationId="{00000000-0000-0000-0000-000000000000}"/>
          </ac:spMkLst>
        </pc:spChg>
        <pc:spChg chg="mod">
          <ac:chgData name="Keith, Kamlyn" userId="157f0e2b-d93c-4506-a378-e310c4c2c707" providerId="ADAL" clId="{3252D87C-27DE-4EFD-B110-F4612EE4E10F}" dt="2022-02-07T21:24:11.754" v="2177"/>
          <ac:spMkLst>
            <pc:docMk/>
            <pc:sldMk cId="2517673956" sldId="285"/>
            <ac:spMk id="7" creationId="{00000000-0000-0000-0000-000000000000}"/>
          </ac:spMkLst>
        </pc:spChg>
      </pc:sldChg>
      <pc:sldChg chg="addSp delSp modSp mod modClrScheme chgLayout">
        <pc:chgData name="Keith, Kamlyn" userId="157f0e2b-d93c-4506-a378-e310c4c2c707" providerId="ADAL" clId="{3252D87C-27DE-4EFD-B110-F4612EE4E10F}" dt="2022-02-07T21:28:18.038" v="2221"/>
        <pc:sldMkLst>
          <pc:docMk/>
          <pc:sldMk cId="1940624177" sldId="286"/>
        </pc:sldMkLst>
        <pc:spChg chg="mod ord">
          <ac:chgData name="Keith, Kamlyn" userId="157f0e2b-d93c-4506-a378-e310c4c2c707" providerId="ADAL" clId="{3252D87C-27DE-4EFD-B110-F4612EE4E10F}" dt="2022-02-07T21:27:46.975" v="2211" actId="700"/>
          <ac:spMkLst>
            <pc:docMk/>
            <pc:sldMk cId="1940624177" sldId="286"/>
            <ac:spMk id="2" creationId="{00000000-0000-0000-0000-000000000000}"/>
          </ac:spMkLst>
        </pc:spChg>
        <pc:spChg chg="mod ord">
          <ac:chgData name="Keith, Kamlyn" userId="157f0e2b-d93c-4506-a378-e310c4c2c707" providerId="ADAL" clId="{3252D87C-27DE-4EFD-B110-F4612EE4E10F}" dt="2022-02-07T21:27:46.975" v="2211" actId="700"/>
          <ac:spMkLst>
            <pc:docMk/>
            <pc:sldMk cId="1940624177" sldId="286"/>
            <ac:spMk id="3" creationId="{00000000-0000-0000-0000-000000000000}"/>
          </ac:spMkLst>
        </pc:spChg>
        <pc:spChg chg="mod ord">
          <ac:chgData name="Keith, Kamlyn" userId="157f0e2b-d93c-4506-a378-e310c4c2c707" providerId="ADAL" clId="{3252D87C-27DE-4EFD-B110-F4612EE4E10F}" dt="2022-02-07T21:28:18.038" v="2221"/>
          <ac:spMkLst>
            <pc:docMk/>
            <pc:sldMk cId="1940624177" sldId="286"/>
            <ac:spMk id="4" creationId="{39B32204-F428-4CF8-A6B6-EBEF159CCC42}"/>
          </ac:spMkLst>
        </pc:spChg>
        <pc:spChg chg="mod ord">
          <ac:chgData name="Keith, Kamlyn" userId="157f0e2b-d93c-4506-a378-e310c4c2c707" providerId="ADAL" clId="{3252D87C-27DE-4EFD-B110-F4612EE4E10F}" dt="2022-02-07T21:27:46.975" v="2211" actId="700"/>
          <ac:spMkLst>
            <pc:docMk/>
            <pc:sldMk cId="1940624177" sldId="286"/>
            <ac:spMk id="5" creationId="{00000000-0000-0000-0000-000000000000}"/>
          </ac:spMkLst>
        </pc:spChg>
        <pc:spChg chg="mod ord">
          <ac:chgData name="Keith, Kamlyn" userId="157f0e2b-d93c-4506-a378-e310c4c2c707" providerId="ADAL" clId="{3252D87C-27DE-4EFD-B110-F4612EE4E10F}" dt="2022-02-07T21:27:46.975" v="2211" actId="700"/>
          <ac:spMkLst>
            <pc:docMk/>
            <pc:sldMk cId="1940624177" sldId="286"/>
            <ac:spMk id="6" creationId="{2CD02FB6-0A01-4138-9400-0CDF15090F72}"/>
          </ac:spMkLst>
        </pc:spChg>
        <pc:spChg chg="add del mod">
          <ac:chgData name="Keith, Kamlyn" userId="157f0e2b-d93c-4506-a378-e310c4c2c707" providerId="ADAL" clId="{3252D87C-27DE-4EFD-B110-F4612EE4E10F}" dt="2022-02-07T21:24:01.317" v="2155"/>
          <ac:spMkLst>
            <pc:docMk/>
            <pc:sldMk cId="1940624177" sldId="286"/>
            <ac:spMk id="7" creationId="{04E97323-A521-4E3B-9F03-E2589F023152}"/>
          </ac:spMkLst>
        </pc:spChg>
        <pc:spChg chg="add del mod">
          <ac:chgData name="Keith, Kamlyn" userId="157f0e2b-d93c-4506-a378-e310c4c2c707" providerId="ADAL" clId="{3252D87C-27DE-4EFD-B110-F4612EE4E10F}" dt="2022-02-07T21:22:39.957" v="2137"/>
          <ac:spMkLst>
            <pc:docMk/>
            <pc:sldMk cId="1940624177" sldId="286"/>
            <ac:spMk id="7" creationId="{B34EC272-99D6-4010-A0F8-F5A44FBD9522}"/>
          </ac:spMkLst>
        </pc:spChg>
        <pc:spChg chg="add del mod">
          <ac:chgData name="Keith, Kamlyn" userId="157f0e2b-d93c-4506-a378-e310c4c2c707" providerId="ADAL" clId="{3252D87C-27DE-4EFD-B110-F4612EE4E10F}" dt="2022-02-07T21:24:01.317" v="2155"/>
          <ac:spMkLst>
            <pc:docMk/>
            <pc:sldMk cId="1940624177" sldId="286"/>
            <ac:spMk id="8" creationId="{AB0B9B76-FDE6-43CD-BD00-D80F84F40F09}"/>
          </ac:spMkLst>
        </pc:spChg>
        <pc:spChg chg="add del mod">
          <ac:chgData name="Keith, Kamlyn" userId="157f0e2b-d93c-4506-a378-e310c4c2c707" providerId="ADAL" clId="{3252D87C-27DE-4EFD-B110-F4612EE4E10F}" dt="2022-02-07T21:22:39.957" v="2137"/>
          <ac:spMkLst>
            <pc:docMk/>
            <pc:sldMk cId="1940624177" sldId="286"/>
            <ac:spMk id="8" creationId="{AED6C4E8-EF30-4840-94E7-28DA6A45EB25}"/>
          </ac:spMkLst>
        </pc:spChg>
        <pc:spChg chg="add del mod">
          <ac:chgData name="Keith, Kamlyn" userId="157f0e2b-d93c-4506-a378-e310c4c2c707" providerId="ADAL" clId="{3252D87C-27DE-4EFD-B110-F4612EE4E10F}" dt="2022-02-07T21:22:39.957" v="2137"/>
          <ac:spMkLst>
            <pc:docMk/>
            <pc:sldMk cId="1940624177" sldId="286"/>
            <ac:spMk id="9" creationId="{6C93F15B-D27E-422A-A8F8-F487A3C52209}"/>
          </ac:spMkLst>
        </pc:spChg>
        <pc:spChg chg="add del mod">
          <ac:chgData name="Keith, Kamlyn" userId="157f0e2b-d93c-4506-a378-e310c4c2c707" providerId="ADAL" clId="{3252D87C-27DE-4EFD-B110-F4612EE4E10F}" dt="2022-02-07T21:24:01.317" v="2155"/>
          <ac:spMkLst>
            <pc:docMk/>
            <pc:sldMk cId="1940624177" sldId="286"/>
            <ac:spMk id="9" creationId="{A0306FFE-213E-4D31-AE8B-7C460A1F38AA}"/>
          </ac:spMkLst>
        </pc:spChg>
        <pc:spChg chg="add del mod">
          <ac:chgData name="Keith, Kamlyn" userId="157f0e2b-d93c-4506-a378-e310c4c2c707" providerId="ADAL" clId="{3252D87C-27DE-4EFD-B110-F4612EE4E10F}" dt="2022-02-07T21:24:01.317" v="2155"/>
          <ac:spMkLst>
            <pc:docMk/>
            <pc:sldMk cId="1940624177" sldId="286"/>
            <ac:spMk id="10" creationId="{1DBC31CE-4F6A-4058-AD09-881A5A1E5FEA}"/>
          </ac:spMkLst>
        </pc:spChg>
        <pc:spChg chg="add del mod">
          <ac:chgData name="Keith, Kamlyn" userId="157f0e2b-d93c-4506-a378-e310c4c2c707" providerId="ADAL" clId="{3252D87C-27DE-4EFD-B110-F4612EE4E10F}" dt="2022-02-07T21:22:39.957" v="2137"/>
          <ac:spMkLst>
            <pc:docMk/>
            <pc:sldMk cId="1940624177" sldId="286"/>
            <ac:spMk id="10" creationId="{75B36354-86D0-4F64-B189-7253DBE1D5A4}"/>
          </ac:spMkLst>
        </pc:spChg>
        <pc:spChg chg="add del mod">
          <ac:chgData name="Keith, Kamlyn" userId="157f0e2b-d93c-4506-a378-e310c4c2c707" providerId="ADAL" clId="{3252D87C-27DE-4EFD-B110-F4612EE4E10F}" dt="2022-02-07T21:22:39.957" v="2137"/>
          <ac:spMkLst>
            <pc:docMk/>
            <pc:sldMk cId="1940624177" sldId="286"/>
            <ac:spMk id="11" creationId="{11BF96ED-4F1E-4590-9391-DF510D5C46C4}"/>
          </ac:spMkLst>
        </pc:spChg>
        <pc:spChg chg="add del mod">
          <ac:chgData name="Keith, Kamlyn" userId="157f0e2b-d93c-4506-a378-e310c4c2c707" providerId="ADAL" clId="{3252D87C-27DE-4EFD-B110-F4612EE4E10F}" dt="2022-02-07T21:24:01.317" v="2155"/>
          <ac:spMkLst>
            <pc:docMk/>
            <pc:sldMk cId="1940624177" sldId="286"/>
            <ac:spMk id="11" creationId="{DF5993F2-58AF-400C-9351-820103F00294}"/>
          </ac:spMkLst>
        </pc:spChg>
      </pc:sldChg>
      <pc:sldChg chg="modSp mod">
        <pc:chgData name="Keith, Kamlyn" userId="157f0e2b-d93c-4506-a378-e310c4c2c707" providerId="ADAL" clId="{3252D87C-27DE-4EFD-B110-F4612EE4E10F}" dt="2022-02-07T21:29:56.586" v="2257"/>
        <pc:sldMkLst>
          <pc:docMk/>
          <pc:sldMk cId="2174436983" sldId="295"/>
        </pc:sldMkLst>
        <pc:spChg chg="mod">
          <ac:chgData name="Keith, Kamlyn" userId="157f0e2b-d93c-4506-a378-e310c4c2c707" providerId="ADAL" clId="{3252D87C-27DE-4EFD-B110-F4612EE4E10F}" dt="2022-02-07T21:24:12.393" v="2197" actId="27636"/>
          <ac:spMkLst>
            <pc:docMk/>
            <pc:sldMk cId="2174436983" sldId="295"/>
            <ac:spMk id="2" creationId="{00000000-0000-0000-0000-000000000000}"/>
          </ac:spMkLst>
        </pc:spChg>
        <pc:spChg chg="mod">
          <ac:chgData name="Keith, Kamlyn" userId="157f0e2b-d93c-4506-a378-e310c4c2c707" providerId="ADAL" clId="{3252D87C-27DE-4EFD-B110-F4612EE4E10F}" dt="2022-02-07T21:29:56.586" v="2257"/>
          <ac:spMkLst>
            <pc:docMk/>
            <pc:sldMk cId="2174436983" sldId="295"/>
            <ac:spMk id="3" creationId="{00379E5F-B399-47DA-A45F-C2A2138C451D}"/>
          </ac:spMkLst>
        </pc:spChg>
        <pc:spChg chg="mod">
          <ac:chgData name="Keith, Kamlyn" userId="157f0e2b-d93c-4506-a378-e310c4c2c707" providerId="ADAL" clId="{3252D87C-27DE-4EFD-B110-F4612EE4E10F}" dt="2022-02-07T21:24:11.754" v="2177"/>
          <ac:spMkLst>
            <pc:docMk/>
            <pc:sldMk cId="2174436983" sldId="295"/>
            <ac:spMk id="5" creationId="{4A8DBBB3-8F47-4022-80BE-B22D33C5BA50}"/>
          </ac:spMkLst>
        </pc:spChg>
        <pc:spChg chg="mod">
          <ac:chgData name="Keith, Kamlyn" userId="157f0e2b-d93c-4506-a378-e310c4c2c707" providerId="ADAL" clId="{3252D87C-27DE-4EFD-B110-F4612EE4E10F}" dt="2022-02-07T21:24:11.754" v="2177"/>
          <ac:spMkLst>
            <pc:docMk/>
            <pc:sldMk cId="2174436983" sldId="295"/>
            <ac:spMk id="6" creationId="{8319F30A-5E14-4546-BB97-457FB568901C}"/>
          </ac:spMkLst>
        </pc:spChg>
      </pc:sldChg>
      <pc:sldChg chg="modSp mod addCm delCm">
        <pc:chgData name="Keith, Kamlyn" userId="157f0e2b-d93c-4506-a378-e310c4c2c707" providerId="ADAL" clId="{3252D87C-27DE-4EFD-B110-F4612EE4E10F}" dt="2022-02-08T18:26:52.723" v="2637"/>
        <pc:sldMkLst>
          <pc:docMk/>
          <pc:sldMk cId="3349935744" sldId="296"/>
        </pc:sldMkLst>
        <pc:spChg chg="mod">
          <ac:chgData name="Keith, Kamlyn" userId="157f0e2b-d93c-4506-a378-e310c4c2c707" providerId="ADAL" clId="{3252D87C-27DE-4EFD-B110-F4612EE4E10F}" dt="2022-02-07T21:29:49.211" v="2254"/>
          <ac:spMkLst>
            <pc:docMk/>
            <pc:sldMk cId="3349935744" sldId="296"/>
            <ac:spMk id="2" creationId="{8D708E40-F474-4543-8919-10FFCCC72B38}"/>
          </ac:spMkLst>
        </pc:spChg>
        <pc:spChg chg="mod">
          <ac:chgData name="Keith, Kamlyn" userId="157f0e2b-d93c-4506-a378-e310c4c2c707" providerId="ADAL" clId="{3252D87C-27DE-4EFD-B110-F4612EE4E10F}" dt="2022-02-07T21:24:11.754" v="2177"/>
          <ac:spMkLst>
            <pc:docMk/>
            <pc:sldMk cId="3349935744" sldId="296"/>
            <ac:spMk id="3" creationId="{2A8D3CBE-104E-4C6A-BA4D-0127795DE45D}"/>
          </ac:spMkLst>
        </pc:spChg>
        <pc:spChg chg="mod">
          <ac:chgData name="Keith, Kamlyn" userId="157f0e2b-d93c-4506-a378-e310c4c2c707" providerId="ADAL" clId="{3252D87C-27DE-4EFD-B110-F4612EE4E10F}" dt="2022-01-28T20:30:32.496" v="1862" actId="20577"/>
          <ac:spMkLst>
            <pc:docMk/>
            <pc:sldMk cId="3349935744" sldId="296"/>
            <ac:spMk id="4" creationId="{00000000-0000-0000-0000-000000000000}"/>
          </ac:spMkLst>
        </pc:spChg>
        <pc:spChg chg="mod">
          <ac:chgData name="Keith, Kamlyn" userId="157f0e2b-d93c-4506-a378-e310c4c2c707" providerId="ADAL" clId="{3252D87C-27DE-4EFD-B110-F4612EE4E10F}" dt="2022-02-07T21:24:11.754" v="2177"/>
          <ac:spMkLst>
            <pc:docMk/>
            <pc:sldMk cId="3349935744" sldId="296"/>
            <ac:spMk id="5" creationId="{00000000-0000-0000-0000-000000000000}"/>
          </ac:spMkLst>
        </pc:spChg>
        <pc:spChg chg="mod">
          <ac:chgData name="Keith, Kamlyn" userId="157f0e2b-d93c-4506-a378-e310c4c2c707" providerId="ADAL" clId="{3252D87C-27DE-4EFD-B110-F4612EE4E10F}" dt="2022-02-07T21:24:11.754" v="2177"/>
          <ac:spMkLst>
            <pc:docMk/>
            <pc:sldMk cId="3349935744" sldId="296"/>
            <ac:spMk id="6" creationId="{00000000-0000-0000-0000-000000000000}"/>
          </ac:spMkLst>
        </pc:spChg>
      </pc:sldChg>
      <pc:sldChg chg="modSp mod">
        <pc:chgData name="Keith, Kamlyn" userId="157f0e2b-d93c-4506-a378-e310c4c2c707" providerId="ADAL" clId="{3252D87C-27DE-4EFD-B110-F4612EE4E10F}" dt="2022-02-08T19:35:17.286" v="5736" actId="27636"/>
        <pc:sldMkLst>
          <pc:docMk/>
          <pc:sldMk cId="1395268824" sldId="325"/>
        </pc:sldMkLst>
        <pc:spChg chg="mod">
          <ac:chgData name="Keith, Kamlyn" userId="157f0e2b-d93c-4506-a378-e310c4c2c707" providerId="ADAL" clId="{3252D87C-27DE-4EFD-B110-F4612EE4E10F}" dt="2022-02-08T19:33:40.113" v="5632" actId="115"/>
          <ac:spMkLst>
            <pc:docMk/>
            <pc:sldMk cId="1395268824" sldId="325"/>
            <ac:spMk id="2" creationId="{00000000-0000-0000-0000-000000000000}"/>
          </ac:spMkLst>
        </pc:spChg>
        <pc:spChg chg="mod">
          <ac:chgData name="Keith, Kamlyn" userId="157f0e2b-d93c-4506-a378-e310c4c2c707" providerId="ADAL" clId="{3252D87C-27DE-4EFD-B110-F4612EE4E10F}" dt="2022-02-08T19:35:17.286" v="5736" actId="27636"/>
          <ac:spMkLst>
            <pc:docMk/>
            <pc:sldMk cId="1395268824" sldId="325"/>
            <ac:spMk id="3" creationId="{00000000-0000-0000-0000-000000000000}"/>
          </ac:spMkLst>
        </pc:spChg>
        <pc:spChg chg="mod">
          <ac:chgData name="Keith, Kamlyn" userId="157f0e2b-d93c-4506-a378-e310c4c2c707" providerId="ADAL" clId="{3252D87C-27DE-4EFD-B110-F4612EE4E10F}" dt="2022-02-07T21:24:11.754" v="2177"/>
          <ac:spMkLst>
            <pc:docMk/>
            <pc:sldMk cId="1395268824" sldId="325"/>
            <ac:spMk id="4" creationId="{00000000-0000-0000-0000-000000000000}"/>
          </ac:spMkLst>
        </pc:spChg>
        <pc:spChg chg="mod">
          <ac:chgData name="Keith, Kamlyn" userId="157f0e2b-d93c-4506-a378-e310c4c2c707" providerId="ADAL" clId="{3252D87C-27DE-4EFD-B110-F4612EE4E10F}" dt="2022-02-07T21:28:44.664" v="2231"/>
          <ac:spMkLst>
            <pc:docMk/>
            <pc:sldMk cId="1395268824" sldId="325"/>
            <ac:spMk id="6" creationId="{B6851E0A-CC6D-4FB0-90D2-776BE47DEF2D}"/>
          </ac:spMkLst>
        </pc:spChg>
        <pc:spChg chg="mod">
          <ac:chgData name="Keith, Kamlyn" userId="157f0e2b-d93c-4506-a378-e310c4c2c707" providerId="ADAL" clId="{3252D87C-27DE-4EFD-B110-F4612EE4E10F}" dt="2022-02-07T21:24:11.754" v="2177"/>
          <ac:spMkLst>
            <pc:docMk/>
            <pc:sldMk cId="1395268824" sldId="325"/>
            <ac:spMk id="7" creationId="{2DF98BC2-83CB-465E-921B-2B451DCF7A79}"/>
          </ac:spMkLst>
        </pc:spChg>
      </pc:sldChg>
      <pc:sldChg chg="modSp mod">
        <pc:chgData name="Keith, Kamlyn" userId="157f0e2b-d93c-4506-a378-e310c4c2c707" providerId="ADAL" clId="{3252D87C-27DE-4EFD-B110-F4612EE4E10F}" dt="2022-02-07T21:28:57.164" v="2234"/>
        <pc:sldMkLst>
          <pc:docMk/>
          <pc:sldMk cId="2107192010" sldId="326"/>
        </pc:sldMkLst>
        <pc:spChg chg="mod">
          <ac:chgData name="Keith, Kamlyn" userId="157f0e2b-d93c-4506-a378-e310c4c2c707" providerId="ADAL" clId="{3252D87C-27DE-4EFD-B110-F4612EE4E10F}" dt="2022-02-07T21:24:11.754" v="2177"/>
          <ac:spMkLst>
            <pc:docMk/>
            <pc:sldMk cId="2107192010" sldId="326"/>
            <ac:spMk id="2" creationId="{00000000-0000-0000-0000-000000000000}"/>
          </ac:spMkLst>
        </pc:spChg>
        <pc:spChg chg="mod">
          <ac:chgData name="Keith, Kamlyn" userId="157f0e2b-d93c-4506-a378-e310c4c2c707" providerId="ADAL" clId="{3252D87C-27DE-4EFD-B110-F4612EE4E10F}" dt="2022-02-07T21:24:11.754" v="2177"/>
          <ac:spMkLst>
            <pc:docMk/>
            <pc:sldMk cId="2107192010" sldId="326"/>
            <ac:spMk id="3" creationId="{00000000-0000-0000-0000-000000000000}"/>
          </ac:spMkLst>
        </pc:spChg>
        <pc:spChg chg="mod">
          <ac:chgData name="Keith, Kamlyn" userId="157f0e2b-d93c-4506-a378-e310c4c2c707" providerId="ADAL" clId="{3252D87C-27DE-4EFD-B110-F4612EE4E10F}" dt="2022-02-07T21:28:57.164" v="2234"/>
          <ac:spMkLst>
            <pc:docMk/>
            <pc:sldMk cId="2107192010" sldId="326"/>
            <ac:spMk id="4" creationId="{4DD43B68-33CF-4AA4-82CD-FB3D6F677AC1}"/>
          </ac:spMkLst>
        </pc:spChg>
        <pc:spChg chg="mod">
          <ac:chgData name="Keith, Kamlyn" userId="157f0e2b-d93c-4506-a378-e310c4c2c707" providerId="ADAL" clId="{3252D87C-27DE-4EFD-B110-F4612EE4E10F}" dt="2022-02-07T21:24:11.754" v="2177"/>
          <ac:spMkLst>
            <pc:docMk/>
            <pc:sldMk cId="2107192010" sldId="326"/>
            <ac:spMk id="5" creationId="{00000000-0000-0000-0000-000000000000}"/>
          </ac:spMkLst>
        </pc:spChg>
        <pc:spChg chg="mod">
          <ac:chgData name="Keith, Kamlyn" userId="157f0e2b-d93c-4506-a378-e310c4c2c707" providerId="ADAL" clId="{3252D87C-27DE-4EFD-B110-F4612EE4E10F}" dt="2022-02-07T21:24:11.754" v="2177"/>
          <ac:spMkLst>
            <pc:docMk/>
            <pc:sldMk cId="2107192010" sldId="326"/>
            <ac:spMk id="6" creationId="{882D9EB6-E22B-40F0-B1F7-6515503458AD}"/>
          </ac:spMkLst>
        </pc:spChg>
      </pc:sldChg>
      <pc:sldChg chg="modSp mod">
        <pc:chgData name="Keith, Kamlyn" userId="157f0e2b-d93c-4506-a378-e310c4c2c707" providerId="ADAL" clId="{3252D87C-27DE-4EFD-B110-F4612EE4E10F}" dt="2022-02-08T19:30:12.331" v="5549" actId="20577"/>
        <pc:sldMkLst>
          <pc:docMk/>
          <pc:sldMk cId="3717476349" sldId="327"/>
        </pc:sldMkLst>
        <pc:spChg chg="mod">
          <ac:chgData name="Keith, Kamlyn" userId="157f0e2b-d93c-4506-a378-e310c4c2c707" providerId="ADAL" clId="{3252D87C-27DE-4EFD-B110-F4612EE4E10F}" dt="2022-02-07T21:28:59.679" v="2235"/>
          <ac:spMkLst>
            <pc:docMk/>
            <pc:sldMk cId="3717476349" sldId="327"/>
            <ac:spMk id="2" creationId="{BEC8C46C-514C-499F-ADD8-4BFEEC108246}"/>
          </ac:spMkLst>
        </pc:spChg>
        <pc:spChg chg="mod">
          <ac:chgData name="Keith, Kamlyn" userId="157f0e2b-d93c-4506-a378-e310c4c2c707" providerId="ADAL" clId="{3252D87C-27DE-4EFD-B110-F4612EE4E10F}" dt="2022-02-07T21:24:11.754" v="2177"/>
          <ac:spMkLst>
            <pc:docMk/>
            <pc:sldMk cId="3717476349" sldId="327"/>
            <ac:spMk id="3" creationId="{B8DA94CC-FABA-413D-90DC-FBB6C8F6F094}"/>
          </ac:spMkLst>
        </pc:spChg>
        <pc:spChg chg="mod">
          <ac:chgData name="Keith, Kamlyn" userId="157f0e2b-d93c-4506-a378-e310c4c2c707" providerId="ADAL" clId="{3252D87C-27DE-4EFD-B110-F4612EE4E10F}" dt="2022-02-07T21:24:11.754" v="2177"/>
          <ac:spMkLst>
            <pc:docMk/>
            <pc:sldMk cId="3717476349" sldId="327"/>
            <ac:spMk id="5" creationId="{00000000-0000-0000-0000-000000000000}"/>
          </ac:spMkLst>
        </pc:spChg>
        <pc:spChg chg="mod">
          <ac:chgData name="Keith, Kamlyn" userId="157f0e2b-d93c-4506-a378-e310c4c2c707" providerId="ADAL" clId="{3252D87C-27DE-4EFD-B110-F4612EE4E10F}" dt="2022-02-07T21:24:11.754" v="2177"/>
          <ac:spMkLst>
            <pc:docMk/>
            <pc:sldMk cId="3717476349" sldId="327"/>
            <ac:spMk id="6" creationId="{00000000-0000-0000-0000-000000000000}"/>
          </ac:spMkLst>
        </pc:spChg>
        <pc:spChg chg="mod">
          <ac:chgData name="Keith, Kamlyn" userId="157f0e2b-d93c-4506-a378-e310c4c2c707" providerId="ADAL" clId="{3252D87C-27DE-4EFD-B110-F4612EE4E10F}" dt="2022-02-08T19:30:12.331" v="5549" actId="20577"/>
          <ac:spMkLst>
            <pc:docMk/>
            <pc:sldMk cId="3717476349" sldId="327"/>
            <ac:spMk id="7" creationId="{00000000-0000-0000-0000-000000000000}"/>
          </ac:spMkLst>
        </pc:spChg>
      </pc:sldChg>
      <pc:sldChg chg="modSp mod">
        <pc:chgData name="Keith, Kamlyn" userId="157f0e2b-d93c-4506-a378-e310c4c2c707" providerId="ADAL" clId="{3252D87C-27DE-4EFD-B110-F4612EE4E10F}" dt="2022-02-08T19:29:16.955" v="5537" actId="20577"/>
        <pc:sldMkLst>
          <pc:docMk/>
          <pc:sldMk cId="2705490860" sldId="328"/>
        </pc:sldMkLst>
        <pc:spChg chg="mod">
          <ac:chgData name="Keith, Kamlyn" userId="157f0e2b-d93c-4506-a378-e310c4c2c707" providerId="ADAL" clId="{3252D87C-27DE-4EFD-B110-F4612EE4E10F}" dt="2022-02-07T21:29:02.055" v="2236"/>
          <ac:spMkLst>
            <pc:docMk/>
            <pc:sldMk cId="2705490860" sldId="328"/>
            <ac:spMk id="3" creationId="{1F5CEE5D-33FA-4E24-8B57-C253B536970D}"/>
          </ac:spMkLst>
        </pc:spChg>
        <pc:spChg chg="mod">
          <ac:chgData name="Keith, Kamlyn" userId="157f0e2b-d93c-4506-a378-e310c4c2c707" providerId="ADAL" clId="{3252D87C-27DE-4EFD-B110-F4612EE4E10F}" dt="2022-02-07T21:24:11.754" v="2177"/>
          <ac:spMkLst>
            <pc:docMk/>
            <pc:sldMk cId="2705490860" sldId="328"/>
            <ac:spMk id="4" creationId="{B902ED9E-4CD0-4B8A-A1CE-356D415B1CD1}"/>
          </ac:spMkLst>
        </pc:spChg>
        <pc:spChg chg="mod">
          <ac:chgData name="Keith, Kamlyn" userId="157f0e2b-d93c-4506-a378-e310c4c2c707" providerId="ADAL" clId="{3252D87C-27DE-4EFD-B110-F4612EE4E10F}" dt="2022-02-07T21:24:11.754" v="2177"/>
          <ac:spMkLst>
            <pc:docMk/>
            <pc:sldMk cId="2705490860" sldId="328"/>
            <ac:spMk id="5" creationId="{00000000-0000-0000-0000-000000000000}"/>
          </ac:spMkLst>
        </pc:spChg>
        <pc:spChg chg="mod">
          <ac:chgData name="Keith, Kamlyn" userId="157f0e2b-d93c-4506-a378-e310c4c2c707" providerId="ADAL" clId="{3252D87C-27DE-4EFD-B110-F4612EE4E10F}" dt="2022-02-07T21:24:12.285" v="2188" actId="27636"/>
          <ac:spMkLst>
            <pc:docMk/>
            <pc:sldMk cId="2705490860" sldId="328"/>
            <ac:spMk id="6" creationId="{00000000-0000-0000-0000-000000000000}"/>
          </ac:spMkLst>
        </pc:spChg>
        <pc:spChg chg="mod">
          <ac:chgData name="Keith, Kamlyn" userId="157f0e2b-d93c-4506-a378-e310c4c2c707" providerId="ADAL" clId="{3252D87C-27DE-4EFD-B110-F4612EE4E10F}" dt="2022-02-08T19:29:16.955" v="5537" actId="20577"/>
          <ac:spMkLst>
            <pc:docMk/>
            <pc:sldMk cId="2705490860" sldId="328"/>
            <ac:spMk id="8" creationId="{00000000-0000-0000-0000-000000000000}"/>
          </ac:spMkLst>
        </pc:spChg>
      </pc:sldChg>
      <pc:sldChg chg="modSp mod">
        <pc:chgData name="Keith, Kamlyn" userId="157f0e2b-d93c-4506-a378-e310c4c2c707" providerId="ADAL" clId="{3252D87C-27DE-4EFD-B110-F4612EE4E10F}" dt="2022-02-07T21:29:04.367" v="2237"/>
        <pc:sldMkLst>
          <pc:docMk/>
          <pc:sldMk cId="1762758592" sldId="329"/>
        </pc:sldMkLst>
        <pc:spChg chg="mod">
          <ac:chgData name="Keith, Kamlyn" userId="157f0e2b-d93c-4506-a378-e310c4c2c707" providerId="ADAL" clId="{3252D87C-27DE-4EFD-B110-F4612EE4E10F}" dt="2022-02-07T21:24:11.754" v="2177"/>
          <ac:spMkLst>
            <pc:docMk/>
            <pc:sldMk cId="1762758592" sldId="329"/>
            <ac:spMk id="2" creationId="{00000000-0000-0000-0000-000000000000}"/>
          </ac:spMkLst>
        </pc:spChg>
        <pc:spChg chg="mod">
          <ac:chgData name="Keith, Kamlyn" userId="157f0e2b-d93c-4506-a378-e310c4c2c707" providerId="ADAL" clId="{3252D87C-27DE-4EFD-B110-F4612EE4E10F}" dt="2022-02-07T21:24:11.754" v="2177"/>
          <ac:spMkLst>
            <pc:docMk/>
            <pc:sldMk cId="1762758592" sldId="329"/>
            <ac:spMk id="3" creationId="{00000000-0000-0000-0000-000000000000}"/>
          </ac:spMkLst>
        </pc:spChg>
        <pc:spChg chg="mod">
          <ac:chgData name="Keith, Kamlyn" userId="157f0e2b-d93c-4506-a378-e310c4c2c707" providerId="ADAL" clId="{3252D87C-27DE-4EFD-B110-F4612EE4E10F}" dt="2022-02-07T21:24:11.754" v="2177"/>
          <ac:spMkLst>
            <pc:docMk/>
            <pc:sldMk cId="1762758592" sldId="329"/>
            <ac:spMk id="4" creationId="{00000000-0000-0000-0000-000000000000}"/>
          </ac:spMkLst>
        </pc:spChg>
        <pc:spChg chg="mod">
          <ac:chgData name="Keith, Kamlyn" userId="157f0e2b-d93c-4506-a378-e310c4c2c707" providerId="ADAL" clId="{3252D87C-27DE-4EFD-B110-F4612EE4E10F}" dt="2022-02-07T21:24:11.754" v="2177"/>
          <ac:spMkLst>
            <pc:docMk/>
            <pc:sldMk cId="1762758592" sldId="329"/>
            <ac:spMk id="5" creationId="{00000000-0000-0000-0000-000000000000}"/>
          </ac:spMkLst>
        </pc:spChg>
        <pc:spChg chg="mod">
          <ac:chgData name="Keith, Kamlyn" userId="157f0e2b-d93c-4506-a378-e310c4c2c707" providerId="ADAL" clId="{3252D87C-27DE-4EFD-B110-F4612EE4E10F}" dt="2022-02-07T21:29:04.367" v="2237"/>
          <ac:spMkLst>
            <pc:docMk/>
            <pc:sldMk cId="1762758592" sldId="329"/>
            <ac:spMk id="6" creationId="{94889747-5157-4AB6-B5C6-B87EF98E4656}"/>
          </ac:spMkLst>
        </pc:spChg>
      </pc:sldChg>
      <pc:sldChg chg="modSp mod">
        <pc:chgData name="Keith, Kamlyn" userId="157f0e2b-d93c-4506-a378-e310c4c2c707" providerId="ADAL" clId="{3252D87C-27DE-4EFD-B110-F4612EE4E10F}" dt="2022-02-08T19:52:16.668" v="6411" actId="20577"/>
        <pc:sldMkLst>
          <pc:docMk/>
          <pc:sldMk cId="3655678483" sldId="330"/>
        </pc:sldMkLst>
        <pc:spChg chg="mod">
          <ac:chgData name="Keith, Kamlyn" userId="157f0e2b-d93c-4506-a378-e310c4c2c707" providerId="ADAL" clId="{3252D87C-27DE-4EFD-B110-F4612EE4E10F}" dt="2022-02-07T21:29:07.336" v="2238"/>
          <ac:spMkLst>
            <pc:docMk/>
            <pc:sldMk cId="3655678483" sldId="330"/>
            <ac:spMk id="2" creationId="{041C82D3-6A1E-4C16-A5CE-9FCF2FF6FB71}"/>
          </ac:spMkLst>
        </pc:spChg>
        <pc:spChg chg="mod">
          <ac:chgData name="Keith, Kamlyn" userId="157f0e2b-d93c-4506-a378-e310c4c2c707" providerId="ADAL" clId="{3252D87C-27DE-4EFD-B110-F4612EE4E10F}" dt="2022-02-07T21:24:11.754" v="2177"/>
          <ac:spMkLst>
            <pc:docMk/>
            <pc:sldMk cId="3655678483" sldId="330"/>
            <ac:spMk id="3" creationId="{486AE182-E355-42B8-9B9F-960022EA65A9}"/>
          </ac:spMkLst>
        </pc:spChg>
        <pc:spChg chg="mod">
          <ac:chgData name="Keith, Kamlyn" userId="157f0e2b-d93c-4506-a378-e310c4c2c707" providerId="ADAL" clId="{3252D87C-27DE-4EFD-B110-F4612EE4E10F}" dt="2022-02-07T21:24:11.754" v="2177"/>
          <ac:spMkLst>
            <pc:docMk/>
            <pc:sldMk cId="3655678483" sldId="330"/>
            <ac:spMk id="5" creationId="{00000000-0000-0000-0000-000000000000}"/>
          </ac:spMkLst>
        </pc:spChg>
        <pc:spChg chg="mod">
          <ac:chgData name="Keith, Kamlyn" userId="157f0e2b-d93c-4506-a378-e310c4c2c707" providerId="ADAL" clId="{3252D87C-27DE-4EFD-B110-F4612EE4E10F}" dt="2022-02-07T21:24:11.754" v="2177"/>
          <ac:spMkLst>
            <pc:docMk/>
            <pc:sldMk cId="3655678483" sldId="330"/>
            <ac:spMk id="6" creationId="{00000000-0000-0000-0000-000000000000}"/>
          </ac:spMkLst>
        </pc:spChg>
        <pc:spChg chg="mod">
          <ac:chgData name="Keith, Kamlyn" userId="157f0e2b-d93c-4506-a378-e310c4c2c707" providerId="ADAL" clId="{3252D87C-27DE-4EFD-B110-F4612EE4E10F}" dt="2022-02-08T19:52:16.668" v="6411" actId="20577"/>
          <ac:spMkLst>
            <pc:docMk/>
            <pc:sldMk cId="3655678483" sldId="330"/>
            <ac:spMk id="7" creationId="{00000000-0000-0000-0000-000000000000}"/>
          </ac:spMkLst>
        </pc:spChg>
      </pc:sldChg>
      <pc:sldChg chg="modSp mod">
        <pc:chgData name="Keith, Kamlyn" userId="157f0e2b-d93c-4506-a378-e310c4c2c707" providerId="ADAL" clId="{3252D87C-27DE-4EFD-B110-F4612EE4E10F}" dt="2022-02-08T19:51:39.153" v="6397" actId="20577"/>
        <pc:sldMkLst>
          <pc:docMk/>
          <pc:sldMk cId="3508386739" sldId="331"/>
        </pc:sldMkLst>
        <pc:spChg chg="mod">
          <ac:chgData name="Keith, Kamlyn" userId="157f0e2b-d93c-4506-a378-e310c4c2c707" providerId="ADAL" clId="{3252D87C-27DE-4EFD-B110-F4612EE4E10F}" dt="2022-02-07T21:24:11.754" v="2177"/>
          <ac:spMkLst>
            <pc:docMk/>
            <pc:sldMk cId="3508386739" sldId="331"/>
            <ac:spMk id="2" creationId="{00000000-0000-0000-0000-000000000000}"/>
          </ac:spMkLst>
        </pc:spChg>
        <pc:spChg chg="mod">
          <ac:chgData name="Keith, Kamlyn" userId="157f0e2b-d93c-4506-a378-e310c4c2c707" providerId="ADAL" clId="{3252D87C-27DE-4EFD-B110-F4612EE4E10F}" dt="2022-02-08T19:51:39.153" v="6397" actId="20577"/>
          <ac:spMkLst>
            <pc:docMk/>
            <pc:sldMk cId="3508386739" sldId="331"/>
            <ac:spMk id="3" creationId="{00000000-0000-0000-0000-000000000000}"/>
          </ac:spMkLst>
        </pc:spChg>
        <pc:spChg chg="mod">
          <ac:chgData name="Keith, Kamlyn" userId="157f0e2b-d93c-4506-a378-e310c4c2c707" providerId="ADAL" clId="{3252D87C-27DE-4EFD-B110-F4612EE4E10F}" dt="2022-02-07T21:29:10.399" v="2239"/>
          <ac:spMkLst>
            <pc:docMk/>
            <pc:sldMk cId="3508386739" sldId="331"/>
            <ac:spMk id="4" creationId="{887431AD-0E26-455C-9DBB-21EF222D596C}"/>
          </ac:spMkLst>
        </pc:spChg>
        <pc:spChg chg="mod">
          <ac:chgData name="Keith, Kamlyn" userId="157f0e2b-d93c-4506-a378-e310c4c2c707" providerId="ADAL" clId="{3252D87C-27DE-4EFD-B110-F4612EE4E10F}" dt="2022-02-07T21:24:11.754" v="2177"/>
          <ac:spMkLst>
            <pc:docMk/>
            <pc:sldMk cId="3508386739" sldId="331"/>
            <ac:spMk id="5" creationId="{00000000-0000-0000-0000-000000000000}"/>
          </ac:spMkLst>
        </pc:spChg>
        <pc:spChg chg="mod">
          <ac:chgData name="Keith, Kamlyn" userId="157f0e2b-d93c-4506-a378-e310c4c2c707" providerId="ADAL" clId="{3252D87C-27DE-4EFD-B110-F4612EE4E10F}" dt="2022-02-07T21:24:11.754" v="2177"/>
          <ac:spMkLst>
            <pc:docMk/>
            <pc:sldMk cId="3508386739" sldId="331"/>
            <ac:spMk id="6" creationId="{256DF4FE-E118-4385-8BC2-8D891F5C6319}"/>
          </ac:spMkLst>
        </pc:spChg>
      </pc:sldChg>
      <pc:sldChg chg="modSp mod">
        <pc:chgData name="Keith, Kamlyn" userId="157f0e2b-d93c-4506-a378-e310c4c2c707" providerId="ADAL" clId="{3252D87C-27DE-4EFD-B110-F4612EE4E10F}" dt="2022-02-07T21:29:13.008" v="2240"/>
        <pc:sldMkLst>
          <pc:docMk/>
          <pc:sldMk cId="1953473588" sldId="332"/>
        </pc:sldMkLst>
        <pc:spChg chg="mod">
          <ac:chgData name="Keith, Kamlyn" userId="157f0e2b-d93c-4506-a378-e310c4c2c707" providerId="ADAL" clId="{3252D87C-27DE-4EFD-B110-F4612EE4E10F}" dt="2022-02-07T21:29:13.008" v="2240"/>
          <ac:spMkLst>
            <pc:docMk/>
            <pc:sldMk cId="1953473588" sldId="332"/>
            <ac:spMk id="2" creationId="{9165303E-4CCE-4E84-8DF3-C9C4454A68B5}"/>
          </ac:spMkLst>
        </pc:spChg>
        <pc:spChg chg="mod">
          <ac:chgData name="Keith, Kamlyn" userId="157f0e2b-d93c-4506-a378-e310c4c2c707" providerId="ADAL" clId="{3252D87C-27DE-4EFD-B110-F4612EE4E10F}" dt="2022-02-07T21:24:11.754" v="2177"/>
          <ac:spMkLst>
            <pc:docMk/>
            <pc:sldMk cId="1953473588" sldId="332"/>
            <ac:spMk id="3" creationId="{BB6174E0-04DA-447E-A082-A1CCD9CF695F}"/>
          </ac:spMkLst>
        </pc:spChg>
        <pc:spChg chg="mod">
          <ac:chgData name="Keith, Kamlyn" userId="157f0e2b-d93c-4506-a378-e310c4c2c707" providerId="ADAL" clId="{3252D87C-27DE-4EFD-B110-F4612EE4E10F}" dt="2022-02-07T21:24:11.754" v="2177"/>
          <ac:spMkLst>
            <pc:docMk/>
            <pc:sldMk cId="1953473588" sldId="332"/>
            <ac:spMk id="5" creationId="{00000000-0000-0000-0000-000000000000}"/>
          </ac:spMkLst>
        </pc:spChg>
        <pc:spChg chg="mod">
          <ac:chgData name="Keith, Kamlyn" userId="157f0e2b-d93c-4506-a378-e310c4c2c707" providerId="ADAL" clId="{3252D87C-27DE-4EFD-B110-F4612EE4E10F}" dt="2022-02-07T21:24:11.754" v="2177"/>
          <ac:spMkLst>
            <pc:docMk/>
            <pc:sldMk cId="1953473588" sldId="332"/>
            <ac:spMk id="6" creationId="{00000000-0000-0000-0000-000000000000}"/>
          </ac:spMkLst>
        </pc:spChg>
        <pc:spChg chg="mod">
          <ac:chgData name="Keith, Kamlyn" userId="157f0e2b-d93c-4506-a378-e310c4c2c707" providerId="ADAL" clId="{3252D87C-27DE-4EFD-B110-F4612EE4E10F}" dt="2022-02-07T21:24:11.754" v="2177"/>
          <ac:spMkLst>
            <pc:docMk/>
            <pc:sldMk cId="1953473588" sldId="332"/>
            <ac:spMk id="7" creationId="{00000000-0000-0000-0000-000000000000}"/>
          </ac:spMkLst>
        </pc:spChg>
      </pc:sldChg>
      <pc:sldChg chg="modSp mod">
        <pc:chgData name="Keith, Kamlyn" userId="157f0e2b-d93c-4506-a378-e310c4c2c707" providerId="ADAL" clId="{3252D87C-27DE-4EFD-B110-F4612EE4E10F}" dt="2022-02-07T21:29:15.399" v="2241"/>
        <pc:sldMkLst>
          <pc:docMk/>
          <pc:sldMk cId="3201918686" sldId="335"/>
        </pc:sldMkLst>
        <pc:spChg chg="mod">
          <ac:chgData name="Keith, Kamlyn" userId="157f0e2b-d93c-4506-a378-e310c4c2c707" providerId="ADAL" clId="{3252D87C-27DE-4EFD-B110-F4612EE4E10F}" dt="2022-02-07T21:24:11.754" v="2177"/>
          <ac:spMkLst>
            <pc:docMk/>
            <pc:sldMk cId="3201918686" sldId="335"/>
            <ac:spMk id="2" creationId="{A2EB6379-764B-4205-9FB7-832260B7EA58}"/>
          </ac:spMkLst>
        </pc:spChg>
        <pc:spChg chg="mod">
          <ac:chgData name="Keith, Kamlyn" userId="157f0e2b-d93c-4506-a378-e310c4c2c707" providerId="ADAL" clId="{3252D87C-27DE-4EFD-B110-F4612EE4E10F}" dt="2022-02-07T21:24:11.754" v="2177"/>
          <ac:spMkLst>
            <pc:docMk/>
            <pc:sldMk cId="3201918686" sldId="335"/>
            <ac:spMk id="3" creationId="{07EE0DFC-CFE1-42BC-B312-4BC73B6C0BF8}"/>
          </ac:spMkLst>
        </pc:spChg>
        <pc:spChg chg="mod">
          <ac:chgData name="Keith, Kamlyn" userId="157f0e2b-d93c-4506-a378-e310c4c2c707" providerId="ADAL" clId="{3252D87C-27DE-4EFD-B110-F4612EE4E10F}" dt="2022-02-07T21:24:11.754" v="2177"/>
          <ac:spMkLst>
            <pc:docMk/>
            <pc:sldMk cId="3201918686" sldId="335"/>
            <ac:spMk id="4" creationId="{46C54AF8-29CE-4924-A538-420CC0AC79EE}"/>
          </ac:spMkLst>
        </pc:spChg>
        <pc:spChg chg="mod">
          <ac:chgData name="Keith, Kamlyn" userId="157f0e2b-d93c-4506-a378-e310c4c2c707" providerId="ADAL" clId="{3252D87C-27DE-4EFD-B110-F4612EE4E10F}" dt="2022-02-07T21:24:11.754" v="2177"/>
          <ac:spMkLst>
            <pc:docMk/>
            <pc:sldMk cId="3201918686" sldId="335"/>
            <ac:spMk id="5" creationId="{5DC49DEB-8012-471C-A84D-785517D8479F}"/>
          </ac:spMkLst>
        </pc:spChg>
        <pc:spChg chg="mod">
          <ac:chgData name="Keith, Kamlyn" userId="157f0e2b-d93c-4506-a378-e310c4c2c707" providerId="ADAL" clId="{3252D87C-27DE-4EFD-B110-F4612EE4E10F}" dt="2022-02-07T21:29:15.399" v="2241"/>
          <ac:spMkLst>
            <pc:docMk/>
            <pc:sldMk cId="3201918686" sldId="335"/>
            <ac:spMk id="6" creationId="{CB273F0C-5425-4BBC-91EA-4B11B25F816E}"/>
          </ac:spMkLst>
        </pc:spChg>
      </pc:sldChg>
      <pc:sldChg chg="modSp mod">
        <pc:chgData name="Keith, Kamlyn" userId="157f0e2b-d93c-4506-a378-e310c4c2c707" providerId="ADAL" clId="{3252D87C-27DE-4EFD-B110-F4612EE4E10F}" dt="2022-02-07T21:29:17.398" v="2242"/>
        <pc:sldMkLst>
          <pc:docMk/>
          <pc:sldMk cId="1053028139" sldId="336"/>
        </pc:sldMkLst>
        <pc:spChg chg="mod">
          <ac:chgData name="Keith, Kamlyn" userId="157f0e2b-d93c-4506-a378-e310c4c2c707" providerId="ADAL" clId="{3252D87C-27DE-4EFD-B110-F4612EE4E10F}" dt="2022-02-07T21:24:11.754" v="2177"/>
          <ac:spMkLst>
            <pc:docMk/>
            <pc:sldMk cId="1053028139" sldId="336"/>
            <ac:spMk id="2" creationId="{7B3249DF-6D7B-4750-8E83-062C19954334}"/>
          </ac:spMkLst>
        </pc:spChg>
        <pc:spChg chg="mod">
          <ac:chgData name="Keith, Kamlyn" userId="157f0e2b-d93c-4506-a378-e310c4c2c707" providerId="ADAL" clId="{3252D87C-27DE-4EFD-B110-F4612EE4E10F}" dt="2022-02-07T21:24:12.317" v="2190" actId="27636"/>
          <ac:spMkLst>
            <pc:docMk/>
            <pc:sldMk cId="1053028139" sldId="336"/>
            <ac:spMk id="3" creationId="{92899CC1-798D-4A76-8DF0-53F581280BDD}"/>
          </ac:spMkLst>
        </pc:spChg>
        <pc:spChg chg="mod">
          <ac:chgData name="Keith, Kamlyn" userId="157f0e2b-d93c-4506-a378-e310c4c2c707" providerId="ADAL" clId="{3252D87C-27DE-4EFD-B110-F4612EE4E10F}" dt="2022-02-07T21:24:11.754" v="2177"/>
          <ac:spMkLst>
            <pc:docMk/>
            <pc:sldMk cId="1053028139" sldId="336"/>
            <ac:spMk id="4" creationId="{6DE33A8E-1859-4987-A915-852A34699E65}"/>
          </ac:spMkLst>
        </pc:spChg>
        <pc:spChg chg="mod">
          <ac:chgData name="Keith, Kamlyn" userId="157f0e2b-d93c-4506-a378-e310c4c2c707" providerId="ADAL" clId="{3252D87C-27DE-4EFD-B110-F4612EE4E10F}" dt="2022-02-07T21:24:11.754" v="2177"/>
          <ac:spMkLst>
            <pc:docMk/>
            <pc:sldMk cId="1053028139" sldId="336"/>
            <ac:spMk id="5" creationId="{E66FA912-F513-41A3-BF95-2BEC971D3955}"/>
          </ac:spMkLst>
        </pc:spChg>
        <pc:spChg chg="mod">
          <ac:chgData name="Keith, Kamlyn" userId="157f0e2b-d93c-4506-a378-e310c4c2c707" providerId="ADAL" clId="{3252D87C-27DE-4EFD-B110-F4612EE4E10F}" dt="2022-02-07T21:29:17.398" v="2242"/>
          <ac:spMkLst>
            <pc:docMk/>
            <pc:sldMk cId="1053028139" sldId="336"/>
            <ac:spMk id="6" creationId="{AB6F2A75-408D-4EFF-B3CE-8C12F8BB526E}"/>
          </ac:spMkLst>
        </pc:spChg>
      </pc:sldChg>
      <pc:sldChg chg="modSp mod addCm delCm modCm">
        <pc:chgData name="Keith, Kamlyn" userId="157f0e2b-d93c-4506-a378-e310c4c2c707" providerId="ADAL" clId="{3252D87C-27DE-4EFD-B110-F4612EE4E10F}" dt="2022-02-08T19:41:39.086" v="6092" actId="113"/>
        <pc:sldMkLst>
          <pc:docMk/>
          <pc:sldMk cId="3049047475" sldId="337"/>
        </pc:sldMkLst>
        <pc:spChg chg="mod">
          <ac:chgData name="Keith, Kamlyn" userId="157f0e2b-d93c-4506-a378-e310c4c2c707" providerId="ADAL" clId="{3252D87C-27DE-4EFD-B110-F4612EE4E10F}" dt="2022-02-08T19:41:39.086" v="6092" actId="113"/>
          <ac:spMkLst>
            <pc:docMk/>
            <pc:sldMk cId="3049047475" sldId="337"/>
            <ac:spMk id="2" creationId="{00000000-0000-0000-0000-000000000000}"/>
          </ac:spMkLst>
        </pc:spChg>
        <pc:spChg chg="mod">
          <ac:chgData name="Keith, Kamlyn" userId="157f0e2b-d93c-4506-a378-e310c4c2c707" providerId="ADAL" clId="{3252D87C-27DE-4EFD-B110-F4612EE4E10F}" dt="2022-02-08T19:41:01.149" v="6085" actId="20577"/>
          <ac:spMkLst>
            <pc:docMk/>
            <pc:sldMk cId="3049047475" sldId="337"/>
            <ac:spMk id="3" creationId="{00000000-0000-0000-0000-000000000000}"/>
          </ac:spMkLst>
        </pc:spChg>
        <pc:spChg chg="mod">
          <ac:chgData name="Keith, Kamlyn" userId="157f0e2b-d93c-4506-a378-e310c4c2c707" providerId="ADAL" clId="{3252D87C-27DE-4EFD-B110-F4612EE4E10F}" dt="2022-02-07T21:28:25.663" v="2224"/>
          <ac:spMkLst>
            <pc:docMk/>
            <pc:sldMk cId="3049047475" sldId="337"/>
            <ac:spMk id="4" creationId="{AFB9BF0D-7B40-44E1-B954-2D3B92871C19}"/>
          </ac:spMkLst>
        </pc:spChg>
        <pc:spChg chg="mod">
          <ac:chgData name="Keith, Kamlyn" userId="157f0e2b-d93c-4506-a378-e310c4c2c707" providerId="ADAL" clId="{3252D87C-27DE-4EFD-B110-F4612EE4E10F}" dt="2022-02-07T21:24:11.754" v="2177"/>
          <ac:spMkLst>
            <pc:docMk/>
            <pc:sldMk cId="3049047475" sldId="337"/>
            <ac:spMk id="5" creationId="{00000000-0000-0000-0000-000000000000}"/>
          </ac:spMkLst>
        </pc:spChg>
        <pc:spChg chg="mod">
          <ac:chgData name="Keith, Kamlyn" userId="157f0e2b-d93c-4506-a378-e310c4c2c707" providerId="ADAL" clId="{3252D87C-27DE-4EFD-B110-F4612EE4E10F}" dt="2022-02-07T21:24:11.754" v="2177"/>
          <ac:spMkLst>
            <pc:docMk/>
            <pc:sldMk cId="3049047475" sldId="337"/>
            <ac:spMk id="6" creationId="{0299B618-C38C-4FDE-83B2-2775BEDD4F58}"/>
          </ac:spMkLst>
        </pc:spChg>
      </pc:sldChg>
      <pc:sldChg chg="modSp mod">
        <pc:chgData name="Keith, Kamlyn" userId="157f0e2b-d93c-4506-a378-e310c4c2c707" providerId="ADAL" clId="{3252D87C-27DE-4EFD-B110-F4612EE4E10F}" dt="2022-02-08T18:27:10.736" v="2638" actId="1076"/>
        <pc:sldMkLst>
          <pc:docMk/>
          <pc:sldMk cId="1951390490" sldId="338"/>
        </pc:sldMkLst>
        <pc:spChg chg="mod">
          <ac:chgData name="Keith, Kamlyn" userId="157f0e2b-d93c-4506-a378-e310c4c2c707" providerId="ADAL" clId="{3252D87C-27DE-4EFD-B110-F4612EE4E10F}" dt="2022-02-07T21:24:11.754" v="2177"/>
          <ac:spMkLst>
            <pc:docMk/>
            <pc:sldMk cId="1951390490" sldId="338"/>
            <ac:spMk id="2" creationId="{00000000-0000-0000-0000-000000000000}"/>
          </ac:spMkLst>
        </pc:spChg>
        <pc:spChg chg="mod">
          <ac:chgData name="Keith, Kamlyn" userId="157f0e2b-d93c-4506-a378-e310c4c2c707" providerId="ADAL" clId="{3252D87C-27DE-4EFD-B110-F4612EE4E10F}" dt="2022-01-28T20:33:43.540" v="1986" actId="207"/>
          <ac:spMkLst>
            <pc:docMk/>
            <pc:sldMk cId="1951390490" sldId="338"/>
            <ac:spMk id="3" creationId="{00000000-0000-0000-0000-000000000000}"/>
          </ac:spMkLst>
        </pc:spChg>
        <pc:spChg chg="mod">
          <ac:chgData name="Keith, Kamlyn" userId="157f0e2b-d93c-4506-a378-e310c4c2c707" providerId="ADAL" clId="{3252D87C-27DE-4EFD-B110-F4612EE4E10F}" dt="2022-02-07T21:30:08.414" v="2261"/>
          <ac:spMkLst>
            <pc:docMk/>
            <pc:sldMk cId="1951390490" sldId="338"/>
            <ac:spMk id="4" creationId="{564D894B-5F8D-4C8B-A839-EE734A9CA6B5}"/>
          </ac:spMkLst>
        </pc:spChg>
        <pc:spChg chg="mod">
          <ac:chgData name="Keith, Kamlyn" userId="157f0e2b-d93c-4506-a378-e310c4c2c707" providerId="ADAL" clId="{3252D87C-27DE-4EFD-B110-F4612EE4E10F}" dt="2022-02-07T21:24:11.754" v="2177"/>
          <ac:spMkLst>
            <pc:docMk/>
            <pc:sldMk cId="1951390490" sldId="338"/>
            <ac:spMk id="5" creationId="{00000000-0000-0000-0000-000000000000}"/>
          </ac:spMkLst>
        </pc:spChg>
        <pc:spChg chg="mod">
          <ac:chgData name="Keith, Kamlyn" userId="157f0e2b-d93c-4506-a378-e310c4c2c707" providerId="ADAL" clId="{3252D87C-27DE-4EFD-B110-F4612EE4E10F}" dt="2022-02-07T21:24:11.754" v="2177"/>
          <ac:spMkLst>
            <pc:docMk/>
            <pc:sldMk cId="1951390490" sldId="338"/>
            <ac:spMk id="6" creationId="{F044A0AC-FC43-4416-B1F2-DDAF568408C7}"/>
          </ac:spMkLst>
        </pc:spChg>
        <pc:graphicFrameChg chg="mod modGraphic">
          <ac:chgData name="Keith, Kamlyn" userId="157f0e2b-d93c-4506-a378-e310c4c2c707" providerId="ADAL" clId="{3252D87C-27DE-4EFD-B110-F4612EE4E10F}" dt="2022-02-08T18:27:10.736" v="2638" actId="1076"/>
          <ac:graphicFrameMkLst>
            <pc:docMk/>
            <pc:sldMk cId="1951390490" sldId="338"/>
            <ac:graphicFrameMk id="7" creationId="{D16F6AEA-3F91-423E-8660-3458698C0FEA}"/>
          </ac:graphicFrameMkLst>
        </pc:graphicFrameChg>
      </pc:sldChg>
      <pc:sldChg chg="modSp mod modNotesTx">
        <pc:chgData name="Keith, Kamlyn" userId="157f0e2b-d93c-4506-a378-e310c4c2c707" providerId="ADAL" clId="{3252D87C-27DE-4EFD-B110-F4612EE4E10F}" dt="2022-02-08T19:44:39.838" v="6306" actId="20577"/>
        <pc:sldMkLst>
          <pc:docMk/>
          <pc:sldMk cId="2816614110" sldId="339"/>
        </pc:sldMkLst>
        <pc:spChg chg="mod">
          <ac:chgData name="Keith, Kamlyn" userId="157f0e2b-d93c-4506-a378-e310c4c2c707" providerId="ADAL" clId="{3252D87C-27DE-4EFD-B110-F4612EE4E10F}" dt="2022-02-07T21:24:11.754" v="2177"/>
          <ac:spMkLst>
            <pc:docMk/>
            <pc:sldMk cId="2816614110" sldId="339"/>
            <ac:spMk id="2" creationId="{00000000-0000-0000-0000-000000000000}"/>
          </ac:spMkLst>
        </pc:spChg>
        <pc:spChg chg="mod">
          <ac:chgData name="Keith, Kamlyn" userId="157f0e2b-d93c-4506-a378-e310c4c2c707" providerId="ADAL" clId="{3252D87C-27DE-4EFD-B110-F4612EE4E10F}" dt="2022-02-07T21:30:04.117" v="2260"/>
          <ac:spMkLst>
            <pc:docMk/>
            <pc:sldMk cId="2816614110" sldId="339"/>
            <ac:spMk id="3" creationId="{FE61DEE6-EB3A-4EE1-BBA3-7352EDFB053A}"/>
          </ac:spMkLst>
        </pc:spChg>
        <pc:spChg chg="mod">
          <ac:chgData name="Keith, Kamlyn" userId="157f0e2b-d93c-4506-a378-e310c4c2c707" providerId="ADAL" clId="{3252D87C-27DE-4EFD-B110-F4612EE4E10F}" dt="2022-02-07T21:24:11.754" v="2177"/>
          <ac:spMkLst>
            <pc:docMk/>
            <pc:sldMk cId="2816614110" sldId="339"/>
            <ac:spMk id="4" creationId="{466DB0C6-9A89-415B-AD70-3A95155BD157}"/>
          </ac:spMkLst>
        </pc:spChg>
        <pc:spChg chg="mod">
          <ac:chgData name="Keith, Kamlyn" userId="157f0e2b-d93c-4506-a378-e310c4c2c707" providerId="ADAL" clId="{3252D87C-27DE-4EFD-B110-F4612EE4E10F}" dt="2022-02-07T21:24:11.754" v="2177"/>
          <ac:spMkLst>
            <pc:docMk/>
            <pc:sldMk cId="2816614110" sldId="339"/>
            <ac:spMk id="6" creationId="{8559E2E6-1502-45F4-9698-70B51C3A1E18}"/>
          </ac:spMkLst>
        </pc:spChg>
      </pc:sldChg>
      <pc:sldChg chg="modSp mod">
        <pc:chgData name="Keith, Kamlyn" userId="157f0e2b-d93c-4506-a378-e310c4c2c707" providerId="ADAL" clId="{3252D87C-27DE-4EFD-B110-F4612EE4E10F}" dt="2022-02-07T21:28:46.882" v="2232"/>
        <pc:sldMkLst>
          <pc:docMk/>
          <pc:sldMk cId="3475449572" sldId="340"/>
        </pc:sldMkLst>
        <pc:spChg chg="mod">
          <ac:chgData name="Keith, Kamlyn" userId="157f0e2b-d93c-4506-a378-e310c4c2c707" providerId="ADAL" clId="{3252D87C-27DE-4EFD-B110-F4612EE4E10F}" dt="2022-02-07T21:24:11.754" v="2177"/>
          <ac:spMkLst>
            <pc:docMk/>
            <pc:sldMk cId="3475449572" sldId="340"/>
            <ac:spMk id="2" creationId="{00000000-0000-0000-0000-000000000000}"/>
          </ac:spMkLst>
        </pc:spChg>
        <pc:spChg chg="mod">
          <ac:chgData name="Keith, Kamlyn" userId="157f0e2b-d93c-4506-a378-e310c4c2c707" providerId="ADAL" clId="{3252D87C-27DE-4EFD-B110-F4612EE4E10F}" dt="2022-02-07T21:24:11.754" v="2177"/>
          <ac:spMkLst>
            <pc:docMk/>
            <pc:sldMk cId="3475449572" sldId="340"/>
            <ac:spMk id="3" creationId="{00000000-0000-0000-0000-000000000000}"/>
          </ac:spMkLst>
        </pc:spChg>
        <pc:spChg chg="mod">
          <ac:chgData name="Keith, Kamlyn" userId="157f0e2b-d93c-4506-a378-e310c4c2c707" providerId="ADAL" clId="{3252D87C-27DE-4EFD-B110-F4612EE4E10F}" dt="2022-02-07T21:24:11.754" v="2177"/>
          <ac:spMkLst>
            <pc:docMk/>
            <pc:sldMk cId="3475449572" sldId="340"/>
            <ac:spMk id="4" creationId="{00000000-0000-0000-0000-000000000000}"/>
          </ac:spMkLst>
        </pc:spChg>
        <pc:spChg chg="mod">
          <ac:chgData name="Keith, Kamlyn" userId="157f0e2b-d93c-4506-a378-e310c4c2c707" providerId="ADAL" clId="{3252D87C-27DE-4EFD-B110-F4612EE4E10F}" dt="2022-02-07T21:24:11.754" v="2177"/>
          <ac:spMkLst>
            <pc:docMk/>
            <pc:sldMk cId="3475449572" sldId="340"/>
            <ac:spMk id="5" creationId="{00000000-0000-0000-0000-000000000000}"/>
          </ac:spMkLst>
        </pc:spChg>
        <pc:spChg chg="mod">
          <ac:chgData name="Keith, Kamlyn" userId="157f0e2b-d93c-4506-a378-e310c4c2c707" providerId="ADAL" clId="{3252D87C-27DE-4EFD-B110-F4612EE4E10F}" dt="2022-02-07T21:28:46.882" v="2232"/>
          <ac:spMkLst>
            <pc:docMk/>
            <pc:sldMk cId="3475449572" sldId="340"/>
            <ac:spMk id="6" creationId="{8EF6F841-D077-47C5-B991-3590BF52CE26}"/>
          </ac:spMkLst>
        </pc:spChg>
      </pc:sldChg>
      <pc:sldChg chg="modSp mod addCm delCm">
        <pc:chgData name="Keith, Kamlyn" userId="157f0e2b-d93c-4506-a378-e310c4c2c707" providerId="ADAL" clId="{3252D87C-27DE-4EFD-B110-F4612EE4E10F}" dt="2022-02-08T19:31:20.493" v="5556" actId="12"/>
        <pc:sldMkLst>
          <pc:docMk/>
          <pc:sldMk cId="2122579819" sldId="341"/>
        </pc:sldMkLst>
        <pc:spChg chg="mod">
          <ac:chgData name="Keith, Kamlyn" userId="157f0e2b-d93c-4506-a378-e310c4c2c707" providerId="ADAL" clId="{3252D87C-27DE-4EFD-B110-F4612EE4E10F}" dt="2022-02-07T21:24:11.754" v="2177"/>
          <ac:spMkLst>
            <pc:docMk/>
            <pc:sldMk cId="2122579819" sldId="341"/>
            <ac:spMk id="2" creationId="{93D5F315-A90F-4736-AC9D-7FAE89E14678}"/>
          </ac:spMkLst>
        </pc:spChg>
        <pc:spChg chg="mod">
          <ac:chgData name="Keith, Kamlyn" userId="157f0e2b-d93c-4506-a378-e310c4c2c707" providerId="ADAL" clId="{3252D87C-27DE-4EFD-B110-F4612EE4E10F}" dt="2022-02-08T19:31:20.493" v="5556" actId="12"/>
          <ac:spMkLst>
            <pc:docMk/>
            <pc:sldMk cId="2122579819" sldId="341"/>
            <ac:spMk id="3" creationId="{80A26183-754D-4A9A-8B21-FD3BDDCCCB58}"/>
          </ac:spMkLst>
        </pc:spChg>
        <pc:spChg chg="mod">
          <ac:chgData name="Keith, Kamlyn" userId="157f0e2b-d93c-4506-a378-e310c4c2c707" providerId="ADAL" clId="{3252D87C-27DE-4EFD-B110-F4612EE4E10F}" dt="2022-02-07T21:28:49.601" v="2233"/>
          <ac:spMkLst>
            <pc:docMk/>
            <pc:sldMk cId="2122579819" sldId="341"/>
            <ac:spMk id="4" creationId="{3E5D5839-B821-471B-B963-357FD9A58069}"/>
          </ac:spMkLst>
        </pc:spChg>
        <pc:spChg chg="mod">
          <ac:chgData name="Keith, Kamlyn" userId="157f0e2b-d93c-4506-a378-e310c4c2c707" providerId="ADAL" clId="{3252D87C-27DE-4EFD-B110-F4612EE4E10F}" dt="2022-02-07T21:24:11.754" v="2177"/>
          <ac:spMkLst>
            <pc:docMk/>
            <pc:sldMk cId="2122579819" sldId="341"/>
            <ac:spMk id="5" creationId="{68A72EA8-4ABB-45F4-B7A6-5B40A4DB2CE1}"/>
          </ac:spMkLst>
        </pc:spChg>
        <pc:spChg chg="mod">
          <ac:chgData name="Keith, Kamlyn" userId="157f0e2b-d93c-4506-a378-e310c4c2c707" providerId="ADAL" clId="{3252D87C-27DE-4EFD-B110-F4612EE4E10F}" dt="2022-02-07T21:24:11.754" v="2177"/>
          <ac:spMkLst>
            <pc:docMk/>
            <pc:sldMk cId="2122579819" sldId="341"/>
            <ac:spMk id="6" creationId="{953B4052-1A3F-4C33-B032-6633EE943CF0}"/>
          </ac:spMkLst>
        </pc:spChg>
      </pc:sldChg>
      <pc:sldChg chg="modSp mod addCm delCm">
        <pc:chgData name="Keith, Kamlyn" userId="157f0e2b-d93c-4506-a378-e310c4c2c707" providerId="ADAL" clId="{3252D87C-27DE-4EFD-B110-F4612EE4E10F}" dt="2022-02-08T19:33:01.332" v="5630" actId="20577"/>
        <pc:sldMkLst>
          <pc:docMk/>
          <pc:sldMk cId="4017423211" sldId="342"/>
        </pc:sldMkLst>
        <pc:spChg chg="mod">
          <ac:chgData name="Keith, Kamlyn" userId="157f0e2b-d93c-4506-a378-e310c4c2c707" providerId="ADAL" clId="{3252D87C-27DE-4EFD-B110-F4612EE4E10F}" dt="2022-02-07T21:24:11.754" v="2177"/>
          <ac:spMkLst>
            <pc:docMk/>
            <pc:sldMk cId="4017423211" sldId="342"/>
            <ac:spMk id="2" creationId="{7E943AF0-CE6B-4025-9756-039E7A5C62B0}"/>
          </ac:spMkLst>
        </pc:spChg>
        <pc:spChg chg="mod">
          <ac:chgData name="Keith, Kamlyn" userId="157f0e2b-d93c-4506-a378-e310c4c2c707" providerId="ADAL" clId="{3252D87C-27DE-4EFD-B110-F4612EE4E10F}" dt="2022-02-08T19:33:01.332" v="5630" actId="20577"/>
          <ac:spMkLst>
            <pc:docMk/>
            <pc:sldMk cId="4017423211" sldId="342"/>
            <ac:spMk id="3" creationId="{FE18DD20-5DB5-48B7-8749-800E9EB4BBED}"/>
          </ac:spMkLst>
        </pc:spChg>
        <pc:spChg chg="mod">
          <ac:chgData name="Keith, Kamlyn" userId="157f0e2b-d93c-4506-a378-e310c4c2c707" providerId="ADAL" clId="{3252D87C-27DE-4EFD-B110-F4612EE4E10F}" dt="2022-02-07T21:24:11.754" v="2177"/>
          <ac:spMkLst>
            <pc:docMk/>
            <pc:sldMk cId="4017423211" sldId="342"/>
            <ac:spMk id="4" creationId="{798BE7E2-A898-4E26-9EAC-03B2E3A0296A}"/>
          </ac:spMkLst>
        </pc:spChg>
        <pc:spChg chg="mod">
          <ac:chgData name="Keith, Kamlyn" userId="157f0e2b-d93c-4506-a378-e310c4c2c707" providerId="ADAL" clId="{3252D87C-27DE-4EFD-B110-F4612EE4E10F}" dt="2022-02-07T21:24:11.754" v="2177"/>
          <ac:spMkLst>
            <pc:docMk/>
            <pc:sldMk cId="4017423211" sldId="342"/>
            <ac:spMk id="5" creationId="{FB67E624-FA5D-4673-BA58-EAA79BDDFED3}"/>
          </ac:spMkLst>
        </pc:spChg>
        <pc:spChg chg="mod">
          <ac:chgData name="Keith, Kamlyn" userId="157f0e2b-d93c-4506-a378-e310c4c2c707" providerId="ADAL" clId="{3252D87C-27DE-4EFD-B110-F4612EE4E10F}" dt="2022-02-07T21:24:11.754" v="2177"/>
          <ac:spMkLst>
            <pc:docMk/>
            <pc:sldMk cId="4017423211" sldId="342"/>
            <ac:spMk id="6" creationId="{4DB00EE0-F0D5-45CB-BDE4-5E55D48B7298}"/>
          </ac:spMkLst>
        </pc:spChg>
      </pc:sldChg>
      <pc:sldChg chg="modSp mod addCm delCm">
        <pc:chgData name="Keith, Kamlyn" userId="157f0e2b-d93c-4506-a378-e310c4c2c707" providerId="ADAL" clId="{3252D87C-27DE-4EFD-B110-F4612EE4E10F}" dt="2022-02-08T19:32:38.504" v="5595" actId="6549"/>
        <pc:sldMkLst>
          <pc:docMk/>
          <pc:sldMk cId="900016539" sldId="343"/>
        </pc:sldMkLst>
        <pc:spChg chg="mod">
          <ac:chgData name="Keith, Kamlyn" userId="157f0e2b-d93c-4506-a378-e310c4c2c707" providerId="ADAL" clId="{3252D87C-27DE-4EFD-B110-F4612EE4E10F}" dt="2022-02-07T21:24:11.754" v="2177"/>
          <ac:spMkLst>
            <pc:docMk/>
            <pc:sldMk cId="900016539" sldId="343"/>
            <ac:spMk id="2" creationId="{9A4C75FB-6A42-4440-9BB5-602EBB8E56B0}"/>
          </ac:spMkLst>
        </pc:spChg>
        <pc:spChg chg="mod">
          <ac:chgData name="Keith, Kamlyn" userId="157f0e2b-d93c-4506-a378-e310c4c2c707" providerId="ADAL" clId="{3252D87C-27DE-4EFD-B110-F4612EE4E10F}" dt="2022-02-08T19:32:38.504" v="5595" actId="6549"/>
          <ac:spMkLst>
            <pc:docMk/>
            <pc:sldMk cId="900016539" sldId="343"/>
            <ac:spMk id="3" creationId="{6DC14478-98B3-4F15-8AA1-E1BCE819B4AE}"/>
          </ac:spMkLst>
        </pc:spChg>
        <pc:spChg chg="mod">
          <ac:chgData name="Keith, Kamlyn" userId="157f0e2b-d93c-4506-a378-e310c4c2c707" providerId="ADAL" clId="{3252D87C-27DE-4EFD-B110-F4612EE4E10F}" dt="2022-02-07T21:24:11.754" v="2177"/>
          <ac:spMkLst>
            <pc:docMk/>
            <pc:sldMk cId="900016539" sldId="343"/>
            <ac:spMk id="4" creationId="{7739BF73-1D88-4DA5-8A88-3286BDF43BFA}"/>
          </ac:spMkLst>
        </pc:spChg>
        <pc:spChg chg="mod">
          <ac:chgData name="Keith, Kamlyn" userId="157f0e2b-d93c-4506-a378-e310c4c2c707" providerId="ADAL" clId="{3252D87C-27DE-4EFD-B110-F4612EE4E10F}" dt="2022-02-07T21:24:11.754" v="2177"/>
          <ac:spMkLst>
            <pc:docMk/>
            <pc:sldMk cId="900016539" sldId="343"/>
            <ac:spMk id="5" creationId="{4B92A3EA-8AF2-40EC-8AF1-41FD162BDF06}"/>
          </ac:spMkLst>
        </pc:spChg>
        <pc:spChg chg="mod">
          <ac:chgData name="Keith, Kamlyn" userId="157f0e2b-d93c-4506-a378-e310c4c2c707" providerId="ADAL" clId="{3252D87C-27DE-4EFD-B110-F4612EE4E10F}" dt="2022-02-07T21:24:11.754" v="2177"/>
          <ac:spMkLst>
            <pc:docMk/>
            <pc:sldMk cId="900016539" sldId="343"/>
            <ac:spMk id="6" creationId="{DE0152E4-9998-4D83-A3A4-C433A8AB88AC}"/>
          </ac:spMkLst>
        </pc:spChg>
      </pc:sldChg>
      <pc:sldChg chg="modSp mod">
        <pc:chgData name="Keith, Kamlyn" userId="157f0e2b-d93c-4506-a378-e310c4c2c707" providerId="ADAL" clId="{3252D87C-27DE-4EFD-B110-F4612EE4E10F}" dt="2022-02-08T18:26:32.033" v="2636" actId="179"/>
        <pc:sldMkLst>
          <pc:docMk/>
          <pc:sldMk cId="4257933565" sldId="344"/>
        </pc:sldMkLst>
        <pc:spChg chg="mod">
          <ac:chgData name="Keith, Kamlyn" userId="157f0e2b-d93c-4506-a378-e310c4c2c707" providerId="ADAL" clId="{3252D87C-27DE-4EFD-B110-F4612EE4E10F}" dt="2022-02-07T21:24:11.754" v="2177"/>
          <ac:spMkLst>
            <pc:docMk/>
            <pc:sldMk cId="4257933565" sldId="344"/>
            <ac:spMk id="2" creationId="{00000000-0000-0000-0000-000000000000}"/>
          </ac:spMkLst>
        </pc:spChg>
        <pc:spChg chg="mod">
          <ac:chgData name="Keith, Kamlyn" userId="157f0e2b-d93c-4506-a378-e310c4c2c707" providerId="ADAL" clId="{3252D87C-27DE-4EFD-B110-F4612EE4E10F}" dt="2022-02-08T18:26:32.033" v="2636" actId="179"/>
          <ac:spMkLst>
            <pc:docMk/>
            <pc:sldMk cId="4257933565" sldId="344"/>
            <ac:spMk id="3" creationId="{00000000-0000-0000-0000-000000000000}"/>
          </ac:spMkLst>
        </pc:spChg>
        <pc:spChg chg="mod">
          <ac:chgData name="Keith, Kamlyn" userId="157f0e2b-d93c-4506-a378-e310c4c2c707" providerId="ADAL" clId="{3252D87C-27DE-4EFD-B110-F4612EE4E10F}" dt="2022-02-07T21:24:11.754" v="2177"/>
          <ac:spMkLst>
            <pc:docMk/>
            <pc:sldMk cId="4257933565" sldId="344"/>
            <ac:spMk id="4" creationId="{00000000-0000-0000-0000-000000000000}"/>
          </ac:spMkLst>
        </pc:spChg>
        <pc:spChg chg="mod">
          <ac:chgData name="Keith, Kamlyn" userId="157f0e2b-d93c-4506-a378-e310c4c2c707" providerId="ADAL" clId="{3252D87C-27DE-4EFD-B110-F4612EE4E10F}" dt="2022-02-07T21:24:11.754" v="2177"/>
          <ac:spMkLst>
            <pc:docMk/>
            <pc:sldMk cId="4257933565" sldId="344"/>
            <ac:spMk id="5" creationId="{00000000-0000-0000-0000-000000000000}"/>
          </ac:spMkLst>
        </pc:spChg>
        <pc:spChg chg="mod">
          <ac:chgData name="Keith, Kamlyn" userId="157f0e2b-d93c-4506-a378-e310c4c2c707" providerId="ADAL" clId="{3252D87C-27DE-4EFD-B110-F4612EE4E10F}" dt="2022-02-07T21:29:44.242" v="2252"/>
          <ac:spMkLst>
            <pc:docMk/>
            <pc:sldMk cId="4257933565" sldId="344"/>
            <ac:spMk id="6" creationId="{A5E50CFA-7D1E-4D49-9B93-A1304D6A3B5E}"/>
          </ac:spMkLst>
        </pc:spChg>
      </pc:sldChg>
      <pc:sldChg chg="modSp mod setBg addCm delCm modCm">
        <pc:chgData name="Keith, Kamlyn" userId="157f0e2b-d93c-4506-a378-e310c4c2c707" providerId="ADAL" clId="{3252D87C-27DE-4EFD-B110-F4612EE4E10F}" dt="2022-02-08T20:09:01.714" v="6414"/>
        <pc:sldMkLst>
          <pc:docMk/>
          <pc:sldMk cId="382496839" sldId="345"/>
        </pc:sldMkLst>
        <pc:spChg chg="mod">
          <ac:chgData name="Keith, Kamlyn" userId="157f0e2b-d93c-4506-a378-e310c4c2c707" providerId="ADAL" clId="{3252D87C-27DE-4EFD-B110-F4612EE4E10F}" dt="2022-02-07T21:29:54.024" v="2256"/>
          <ac:spMkLst>
            <pc:docMk/>
            <pc:sldMk cId="382496839" sldId="345"/>
            <ac:spMk id="2" creationId="{AB2770F9-746E-4351-A85B-C6E632EF5270}"/>
          </ac:spMkLst>
        </pc:spChg>
        <pc:spChg chg="mod">
          <ac:chgData name="Keith, Kamlyn" userId="157f0e2b-d93c-4506-a378-e310c4c2c707" providerId="ADAL" clId="{3252D87C-27DE-4EFD-B110-F4612EE4E10F}" dt="2022-02-07T21:24:11.754" v="2177"/>
          <ac:spMkLst>
            <pc:docMk/>
            <pc:sldMk cId="382496839" sldId="345"/>
            <ac:spMk id="3" creationId="{B9CED071-15A1-4C09-9102-CCABC9A9C32A}"/>
          </ac:spMkLst>
        </pc:spChg>
        <pc:spChg chg="mod">
          <ac:chgData name="Keith, Kamlyn" userId="157f0e2b-d93c-4506-a378-e310c4c2c707" providerId="ADAL" clId="{3252D87C-27DE-4EFD-B110-F4612EE4E10F}" dt="2022-01-28T20:31:22.262" v="1890" actId="6549"/>
          <ac:spMkLst>
            <pc:docMk/>
            <pc:sldMk cId="382496839" sldId="345"/>
            <ac:spMk id="4" creationId="{00000000-0000-0000-0000-000000000000}"/>
          </ac:spMkLst>
        </pc:spChg>
        <pc:spChg chg="mod">
          <ac:chgData name="Keith, Kamlyn" userId="157f0e2b-d93c-4506-a378-e310c4c2c707" providerId="ADAL" clId="{3252D87C-27DE-4EFD-B110-F4612EE4E10F}" dt="2022-02-08T19:46:03.057" v="6376" actId="20577"/>
          <ac:spMkLst>
            <pc:docMk/>
            <pc:sldMk cId="382496839" sldId="345"/>
            <ac:spMk id="5" creationId="{00000000-0000-0000-0000-000000000000}"/>
          </ac:spMkLst>
        </pc:spChg>
        <pc:spChg chg="mod">
          <ac:chgData name="Keith, Kamlyn" userId="157f0e2b-d93c-4506-a378-e310c4c2c707" providerId="ADAL" clId="{3252D87C-27DE-4EFD-B110-F4612EE4E10F}" dt="2022-02-07T21:24:11.754" v="2177"/>
          <ac:spMkLst>
            <pc:docMk/>
            <pc:sldMk cId="382496839" sldId="345"/>
            <ac:spMk id="6" creationId="{00000000-0000-0000-0000-000000000000}"/>
          </ac:spMkLst>
        </pc:spChg>
      </pc:sldChg>
      <pc:sldChg chg="addSp modSp mod addCm">
        <pc:chgData name="Keith, Kamlyn" userId="157f0e2b-d93c-4506-a378-e310c4c2c707" providerId="ADAL" clId="{3252D87C-27DE-4EFD-B110-F4612EE4E10F}" dt="2022-02-07T21:29:38.430" v="2250"/>
        <pc:sldMkLst>
          <pc:docMk/>
          <pc:sldMk cId="1319378066" sldId="346"/>
        </pc:sldMkLst>
        <pc:spChg chg="mod">
          <ac:chgData name="Keith, Kamlyn" userId="157f0e2b-d93c-4506-a378-e310c4c2c707" providerId="ADAL" clId="{3252D87C-27DE-4EFD-B110-F4612EE4E10F}" dt="2022-02-07T21:24:12.367" v="2194" actId="27636"/>
          <ac:spMkLst>
            <pc:docMk/>
            <pc:sldMk cId="1319378066" sldId="346"/>
            <ac:spMk id="2" creationId="{C73967FC-34B0-4DA9-A08B-2B57628AFF75}"/>
          </ac:spMkLst>
        </pc:spChg>
        <pc:spChg chg="mod">
          <ac:chgData name="Keith, Kamlyn" userId="157f0e2b-d93c-4506-a378-e310c4c2c707" providerId="ADAL" clId="{3252D87C-27DE-4EFD-B110-F4612EE4E10F}" dt="2022-01-28T20:26:23.450" v="1432" actId="1076"/>
          <ac:spMkLst>
            <pc:docMk/>
            <pc:sldMk cId="1319378066" sldId="346"/>
            <ac:spMk id="3" creationId="{88FE9820-206C-473B-B8C7-F4F67BBCC967}"/>
          </ac:spMkLst>
        </pc:spChg>
        <pc:spChg chg="mod">
          <ac:chgData name="Keith, Kamlyn" userId="157f0e2b-d93c-4506-a378-e310c4c2c707" providerId="ADAL" clId="{3252D87C-27DE-4EFD-B110-F4612EE4E10F}" dt="2022-02-07T21:29:38.430" v="2250"/>
          <ac:spMkLst>
            <pc:docMk/>
            <pc:sldMk cId="1319378066" sldId="346"/>
            <ac:spMk id="4" creationId="{0801A518-8BA5-4FE1-95E3-5C6D0E8F859D}"/>
          </ac:spMkLst>
        </pc:spChg>
        <pc:spChg chg="mod">
          <ac:chgData name="Keith, Kamlyn" userId="157f0e2b-d93c-4506-a378-e310c4c2c707" providerId="ADAL" clId="{3252D87C-27DE-4EFD-B110-F4612EE4E10F}" dt="2022-02-07T21:24:11.754" v="2177"/>
          <ac:spMkLst>
            <pc:docMk/>
            <pc:sldMk cId="1319378066" sldId="346"/>
            <ac:spMk id="5" creationId="{A62D18C9-38EF-4088-B290-33707FDF4A92}"/>
          </ac:spMkLst>
        </pc:spChg>
        <pc:spChg chg="mod">
          <ac:chgData name="Keith, Kamlyn" userId="157f0e2b-d93c-4506-a378-e310c4c2c707" providerId="ADAL" clId="{3252D87C-27DE-4EFD-B110-F4612EE4E10F}" dt="2022-02-07T21:24:11.754" v="2177"/>
          <ac:spMkLst>
            <pc:docMk/>
            <pc:sldMk cId="1319378066" sldId="346"/>
            <ac:spMk id="6" creationId="{3CA033CA-C2FB-4C70-9F7B-6CF6BD38CD6D}"/>
          </ac:spMkLst>
        </pc:spChg>
        <pc:spChg chg="add mod">
          <ac:chgData name="Keith, Kamlyn" userId="157f0e2b-d93c-4506-a378-e310c4c2c707" providerId="ADAL" clId="{3252D87C-27DE-4EFD-B110-F4612EE4E10F}" dt="2022-02-07T19:33:43.157" v="2011" actId="1076"/>
          <ac:spMkLst>
            <pc:docMk/>
            <pc:sldMk cId="1319378066" sldId="346"/>
            <ac:spMk id="8" creationId="{4A8F908F-E6F3-4A63-B5D4-8DAD65EFC21F}"/>
          </ac:spMkLst>
        </pc:spChg>
        <pc:graphicFrameChg chg="add mod modGraphic">
          <ac:chgData name="Keith, Kamlyn" userId="157f0e2b-d93c-4506-a378-e310c4c2c707" providerId="ADAL" clId="{3252D87C-27DE-4EFD-B110-F4612EE4E10F}" dt="2022-02-07T19:35:02.085" v="2033" actId="20577"/>
          <ac:graphicFrameMkLst>
            <pc:docMk/>
            <pc:sldMk cId="1319378066" sldId="346"/>
            <ac:graphicFrameMk id="7" creationId="{561A339C-DF3E-420F-8A58-A4CEEBE73844}"/>
          </ac:graphicFrameMkLst>
        </pc:graphicFrameChg>
      </pc:sldChg>
      <pc:sldChg chg="modSp mod">
        <pc:chgData name="Keith, Kamlyn" userId="157f0e2b-d93c-4506-a378-e310c4c2c707" providerId="ADAL" clId="{3252D87C-27DE-4EFD-B110-F4612EE4E10F}" dt="2022-02-08T18:24:31.392" v="2620" actId="20577"/>
        <pc:sldMkLst>
          <pc:docMk/>
          <pc:sldMk cId="2202543906" sldId="347"/>
        </pc:sldMkLst>
        <pc:spChg chg="mod">
          <ac:chgData name="Keith, Kamlyn" userId="157f0e2b-d93c-4506-a378-e310c4c2c707" providerId="ADAL" clId="{3252D87C-27DE-4EFD-B110-F4612EE4E10F}" dt="2022-02-07T21:24:11.754" v="2177"/>
          <ac:spMkLst>
            <pc:docMk/>
            <pc:sldMk cId="2202543906" sldId="347"/>
            <ac:spMk id="2" creationId="{00000000-0000-0000-0000-000000000000}"/>
          </ac:spMkLst>
        </pc:spChg>
        <pc:spChg chg="mod">
          <ac:chgData name="Keith, Kamlyn" userId="157f0e2b-d93c-4506-a378-e310c4c2c707" providerId="ADAL" clId="{3252D87C-27DE-4EFD-B110-F4612EE4E10F}" dt="2022-02-08T18:24:31.392" v="2620" actId="20577"/>
          <ac:spMkLst>
            <pc:docMk/>
            <pc:sldMk cId="2202543906" sldId="347"/>
            <ac:spMk id="3" creationId="{00000000-0000-0000-0000-000000000000}"/>
          </ac:spMkLst>
        </pc:spChg>
        <pc:spChg chg="mod">
          <ac:chgData name="Keith, Kamlyn" userId="157f0e2b-d93c-4506-a378-e310c4c2c707" providerId="ADAL" clId="{3252D87C-27DE-4EFD-B110-F4612EE4E10F}" dt="2022-02-07T21:28:20.413" v="2222"/>
          <ac:spMkLst>
            <pc:docMk/>
            <pc:sldMk cId="2202543906" sldId="347"/>
            <ac:spMk id="4" creationId="{AFB9BF0D-7B40-44E1-B954-2D3B92871C19}"/>
          </ac:spMkLst>
        </pc:spChg>
        <pc:spChg chg="mod">
          <ac:chgData name="Keith, Kamlyn" userId="157f0e2b-d93c-4506-a378-e310c4c2c707" providerId="ADAL" clId="{3252D87C-27DE-4EFD-B110-F4612EE4E10F}" dt="2022-02-07T21:24:11.754" v="2177"/>
          <ac:spMkLst>
            <pc:docMk/>
            <pc:sldMk cId="2202543906" sldId="347"/>
            <ac:spMk id="5" creationId="{00000000-0000-0000-0000-000000000000}"/>
          </ac:spMkLst>
        </pc:spChg>
        <pc:spChg chg="mod">
          <ac:chgData name="Keith, Kamlyn" userId="157f0e2b-d93c-4506-a378-e310c4c2c707" providerId="ADAL" clId="{3252D87C-27DE-4EFD-B110-F4612EE4E10F}" dt="2022-02-07T21:24:11.754" v="2177"/>
          <ac:spMkLst>
            <pc:docMk/>
            <pc:sldMk cId="2202543906" sldId="347"/>
            <ac:spMk id="6" creationId="{0299B618-C38C-4FDE-83B2-2775BEDD4F58}"/>
          </ac:spMkLst>
        </pc:spChg>
      </pc:sldChg>
      <pc:sldChg chg="modSp add mod addCm">
        <pc:chgData name="Keith, Kamlyn" userId="157f0e2b-d93c-4506-a378-e310c4c2c707" providerId="ADAL" clId="{3252D87C-27DE-4EFD-B110-F4612EE4E10F}" dt="2022-02-07T21:29:51.430" v="2255"/>
        <pc:sldMkLst>
          <pc:docMk/>
          <pc:sldMk cId="1918687476" sldId="348"/>
        </pc:sldMkLst>
        <pc:spChg chg="mod">
          <ac:chgData name="Keith, Kamlyn" userId="157f0e2b-d93c-4506-a378-e310c4c2c707" providerId="ADAL" clId="{3252D87C-27DE-4EFD-B110-F4612EE4E10F}" dt="2022-02-07T21:29:51.430" v="2255"/>
          <ac:spMkLst>
            <pc:docMk/>
            <pc:sldMk cId="1918687476" sldId="348"/>
            <ac:spMk id="2" creationId="{8D708E40-F474-4543-8919-10FFCCC72B38}"/>
          </ac:spMkLst>
        </pc:spChg>
        <pc:spChg chg="mod">
          <ac:chgData name="Keith, Kamlyn" userId="157f0e2b-d93c-4506-a378-e310c4c2c707" providerId="ADAL" clId="{3252D87C-27DE-4EFD-B110-F4612EE4E10F}" dt="2022-02-07T21:24:11.754" v="2177"/>
          <ac:spMkLst>
            <pc:docMk/>
            <pc:sldMk cId="1918687476" sldId="348"/>
            <ac:spMk id="3" creationId="{2A8D3CBE-104E-4C6A-BA4D-0127795DE45D}"/>
          </ac:spMkLst>
        </pc:spChg>
        <pc:spChg chg="mod">
          <ac:chgData name="Keith, Kamlyn" userId="157f0e2b-d93c-4506-a378-e310c4c2c707" providerId="ADAL" clId="{3252D87C-27DE-4EFD-B110-F4612EE4E10F}" dt="2022-02-07T21:24:12.377" v="2195" actId="27636"/>
          <ac:spMkLst>
            <pc:docMk/>
            <pc:sldMk cId="1918687476" sldId="348"/>
            <ac:spMk id="4" creationId="{00000000-0000-0000-0000-000000000000}"/>
          </ac:spMkLst>
        </pc:spChg>
        <pc:spChg chg="mod">
          <ac:chgData name="Keith, Kamlyn" userId="157f0e2b-d93c-4506-a378-e310c4c2c707" providerId="ADAL" clId="{3252D87C-27DE-4EFD-B110-F4612EE4E10F}" dt="2022-02-07T21:24:11.754" v="2177"/>
          <ac:spMkLst>
            <pc:docMk/>
            <pc:sldMk cId="1918687476" sldId="348"/>
            <ac:spMk id="5" creationId="{00000000-0000-0000-0000-000000000000}"/>
          </ac:spMkLst>
        </pc:spChg>
        <pc:spChg chg="mod">
          <ac:chgData name="Keith, Kamlyn" userId="157f0e2b-d93c-4506-a378-e310c4c2c707" providerId="ADAL" clId="{3252D87C-27DE-4EFD-B110-F4612EE4E10F}" dt="2022-02-07T21:24:11.754" v="2177"/>
          <ac:spMkLst>
            <pc:docMk/>
            <pc:sldMk cId="1918687476" sldId="348"/>
            <ac:spMk id="6" creationId="{00000000-0000-0000-0000-000000000000}"/>
          </ac:spMkLst>
        </pc:spChg>
      </pc:sldChg>
      <pc:sldChg chg="add del">
        <pc:chgData name="Keith, Kamlyn" userId="157f0e2b-d93c-4506-a378-e310c4c2c707" providerId="ADAL" clId="{3252D87C-27DE-4EFD-B110-F4612EE4E10F}" dt="2022-01-28T20:12:35.182" v="94" actId="2890"/>
        <pc:sldMkLst>
          <pc:docMk/>
          <pc:sldMk cId="2162169168" sldId="348"/>
        </pc:sldMkLst>
      </pc:sldChg>
      <pc:sldMasterChg chg="modSp mod addSldLayout modSldLayout">
        <pc:chgData name="Keith, Kamlyn" userId="157f0e2b-d93c-4506-a378-e310c4c2c707" providerId="ADAL" clId="{3252D87C-27DE-4EFD-B110-F4612EE4E10F}" dt="2022-02-07T21:27:34.335" v="2209" actId="6014"/>
        <pc:sldMasterMkLst>
          <pc:docMk/>
          <pc:sldMasterMk cId="4247680744" sldId="2147483936"/>
        </pc:sldMasterMkLst>
        <pc:spChg chg="mod">
          <ac:chgData name="Keith, Kamlyn" userId="157f0e2b-d93c-4506-a378-e310c4c2c707" providerId="ADAL" clId="{3252D87C-27DE-4EFD-B110-F4612EE4E10F}" dt="2022-02-07T21:20:44.721" v="2109" actId="20577"/>
          <ac:spMkLst>
            <pc:docMk/>
            <pc:sldMasterMk cId="4247680744" sldId="2147483936"/>
            <ac:spMk id="4" creationId="{00000000-0000-0000-0000-000000000000}"/>
          </ac:spMkLst>
        </pc:spChg>
        <pc:spChg chg="mod">
          <ac:chgData name="Keith, Kamlyn" userId="157f0e2b-d93c-4506-a378-e310c4c2c707" providerId="ADAL" clId="{3252D87C-27DE-4EFD-B110-F4612EE4E10F}" dt="2022-02-07T21:26:58.993" v="2207" actId="14100"/>
          <ac:spMkLst>
            <pc:docMk/>
            <pc:sldMasterMk cId="4247680744" sldId="2147483936"/>
            <ac:spMk id="9" creationId="{5EE1D0F4-9383-4292-AEC8-2C49929B8B9B}"/>
          </ac:spMkLst>
        </pc:spChg>
        <pc:sldLayoutChg chg="modSp mod">
          <pc:chgData name="Keith, Kamlyn" userId="157f0e2b-d93c-4506-a378-e310c4c2c707" providerId="ADAL" clId="{3252D87C-27DE-4EFD-B110-F4612EE4E10F}" dt="2022-02-07T21:19:36.876" v="2056" actId="20577"/>
          <pc:sldLayoutMkLst>
            <pc:docMk/>
            <pc:sldMasterMk cId="4247680744" sldId="2147483936"/>
            <pc:sldLayoutMk cId="166202262" sldId="2147483937"/>
          </pc:sldLayoutMkLst>
          <pc:spChg chg="mod">
            <ac:chgData name="Keith, Kamlyn" userId="157f0e2b-d93c-4506-a378-e310c4c2c707" providerId="ADAL" clId="{3252D87C-27DE-4EFD-B110-F4612EE4E10F}" dt="2022-02-07T21:19:36.876" v="2056" actId="20577"/>
            <ac:spMkLst>
              <pc:docMk/>
              <pc:sldMasterMk cId="4247680744" sldId="2147483936"/>
              <pc:sldLayoutMk cId="166202262" sldId="2147483937"/>
              <ac:spMk id="4" creationId="{00000000-0000-0000-0000-000000000000}"/>
            </ac:spMkLst>
          </pc:spChg>
        </pc:sldLayoutChg>
        <pc:sldLayoutChg chg="modSp mod">
          <pc:chgData name="Keith, Kamlyn" userId="157f0e2b-d93c-4506-a378-e310c4c2c707" providerId="ADAL" clId="{3252D87C-27DE-4EFD-B110-F4612EE4E10F}" dt="2022-02-07T21:19:47.595" v="2059" actId="6549"/>
          <pc:sldLayoutMkLst>
            <pc:docMk/>
            <pc:sldMasterMk cId="4247680744" sldId="2147483936"/>
            <pc:sldLayoutMk cId="3129975640" sldId="2147483938"/>
          </pc:sldLayoutMkLst>
          <pc:spChg chg="mod">
            <ac:chgData name="Keith, Kamlyn" userId="157f0e2b-d93c-4506-a378-e310c4c2c707" providerId="ADAL" clId="{3252D87C-27DE-4EFD-B110-F4612EE4E10F}" dt="2022-02-07T21:19:47.595" v="2059" actId="6549"/>
            <ac:spMkLst>
              <pc:docMk/>
              <pc:sldMasterMk cId="4247680744" sldId="2147483936"/>
              <pc:sldLayoutMk cId="3129975640" sldId="2147483938"/>
              <ac:spMk id="4" creationId="{00000000-0000-0000-0000-000000000000}"/>
            </ac:spMkLst>
          </pc:spChg>
        </pc:sldLayoutChg>
        <pc:sldLayoutChg chg="modSp mod">
          <pc:chgData name="Keith, Kamlyn" userId="157f0e2b-d93c-4506-a378-e310c4c2c707" providerId="ADAL" clId="{3252D87C-27DE-4EFD-B110-F4612EE4E10F}" dt="2022-02-07T21:19:11.408" v="2046" actId="20577"/>
          <pc:sldLayoutMkLst>
            <pc:docMk/>
            <pc:sldMasterMk cId="4247680744" sldId="2147483936"/>
            <pc:sldLayoutMk cId="4266659545" sldId="2147483939"/>
          </pc:sldLayoutMkLst>
          <pc:spChg chg="mod">
            <ac:chgData name="Keith, Kamlyn" userId="157f0e2b-d93c-4506-a378-e310c4c2c707" providerId="ADAL" clId="{3252D87C-27DE-4EFD-B110-F4612EE4E10F}" dt="2022-02-07T21:19:11.408" v="2046" actId="20577"/>
            <ac:spMkLst>
              <pc:docMk/>
              <pc:sldMasterMk cId="4247680744" sldId="2147483936"/>
              <pc:sldLayoutMk cId="4266659545" sldId="2147483939"/>
              <ac:spMk id="4" creationId="{00000000-0000-0000-0000-000000000000}"/>
            </ac:spMkLst>
          </pc:spChg>
        </pc:sldLayoutChg>
        <pc:sldLayoutChg chg="modSp mod">
          <pc:chgData name="Keith, Kamlyn" userId="157f0e2b-d93c-4506-a378-e310c4c2c707" providerId="ADAL" clId="{3252D87C-27DE-4EFD-B110-F4612EE4E10F}" dt="2022-02-07T21:19:55.955" v="2069" actId="20577"/>
          <pc:sldLayoutMkLst>
            <pc:docMk/>
            <pc:sldMasterMk cId="4247680744" sldId="2147483936"/>
            <pc:sldLayoutMk cId="2854470596" sldId="2147483940"/>
          </pc:sldLayoutMkLst>
          <pc:spChg chg="mod">
            <ac:chgData name="Keith, Kamlyn" userId="157f0e2b-d93c-4506-a378-e310c4c2c707" providerId="ADAL" clId="{3252D87C-27DE-4EFD-B110-F4612EE4E10F}" dt="2022-02-07T21:19:55.955" v="2069" actId="20577"/>
            <ac:spMkLst>
              <pc:docMk/>
              <pc:sldMasterMk cId="4247680744" sldId="2147483936"/>
              <pc:sldLayoutMk cId="2854470596" sldId="2147483940"/>
              <ac:spMk id="8" creationId="{00000000-0000-0000-0000-000000000000}"/>
            </ac:spMkLst>
          </pc:spChg>
        </pc:sldLayoutChg>
        <pc:sldLayoutChg chg="modSp mod">
          <pc:chgData name="Keith, Kamlyn" userId="157f0e2b-d93c-4506-a378-e310c4c2c707" providerId="ADAL" clId="{3252D87C-27DE-4EFD-B110-F4612EE4E10F}" dt="2022-02-07T21:20:01.955" v="2079" actId="20577"/>
          <pc:sldLayoutMkLst>
            <pc:docMk/>
            <pc:sldMasterMk cId="4247680744" sldId="2147483936"/>
            <pc:sldLayoutMk cId="2290535407" sldId="2147483941"/>
          </pc:sldLayoutMkLst>
          <pc:spChg chg="mod">
            <ac:chgData name="Keith, Kamlyn" userId="157f0e2b-d93c-4506-a378-e310c4c2c707" providerId="ADAL" clId="{3252D87C-27DE-4EFD-B110-F4612EE4E10F}" dt="2022-02-07T21:20:01.955" v="2079" actId="20577"/>
            <ac:spMkLst>
              <pc:docMk/>
              <pc:sldMasterMk cId="4247680744" sldId="2147483936"/>
              <pc:sldLayoutMk cId="2290535407" sldId="2147483941"/>
              <ac:spMk id="2" creationId="{00000000-0000-0000-0000-000000000000}"/>
            </ac:spMkLst>
          </pc:spChg>
        </pc:sldLayoutChg>
        <pc:sldLayoutChg chg="modSp mod">
          <pc:chgData name="Keith, Kamlyn" userId="157f0e2b-d93c-4506-a378-e310c4c2c707" providerId="ADAL" clId="{3252D87C-27DE-4EFD-B110-F4612EE4E10F}" dt="2022-02-07T21:20:08.080" v="2089" actId="20577"/>
          <pc:sldLayoutMkLst>
            <pc:docMk/>
            <pc:sldMasterMk cId="4247680744" sldId="2147483936"/>
            <pc:sldLayoutMk cId="2972246962" sldId="2147483942"/>
          </pc:sldLayoutMkLst>
          <pc:spChg chg="mod">
            <ac:chgData name="Keith, Kamlyn" userId="157f0e2b-d93c-4506-a378-e310c4c2c707" providerId="ADAL" clId="{3252D87C-27DE-4EFD-B110-F4612EE4E10F}" dt="2022-02-07T21:20:08.080" v="2089" actId="20577"/>
            <ac:spMkLst>
              <pc:docMk/>
              <pc:sldMasterMk cId="4247680744" sldId="2147483936"/>
              <pc:sldLayoutMk cId="2972246962" sldId="2147483942"/>
              <ac:spMk id="2" creationId="{00000000-0000-0000-0000-000000000000}"/>
            </ac:spMkLst>
          </pc:spChg>
        </pc:sldLayoutChg>
        <pc:sldLayoutChg chg="modSp mod">
          <pc:chgData name="Keith, Kamlyn" userId="157f0e2b-d93c-4506-a378-e310c4c2c707" providerId="ADAL" clId="{3252D87C-27DE-4EFD-B110-F4612EE4E10F}" dt="2022-02-07T21:20:28.361" v="2099" actId="20577"/>
          <pc:sldLayoutMkLst>
            <pc:docMk/>
            <pc:sldMasterMk cId="4247680744" sldId="2147483936"/>
            <pc:sldLayoutMk cId="1983824601" sldId="2147483944"/>
          </pc:sldLayoutMkLst>
          <pc:spChg chg="mod">
            <ac:chgData name="Keith, Kamlyn" userId="157f0e2b-d93c-4506-a378-e310c4c2c707" providerId="ADAL" clId="{3252D87C-27DE-4EFD-B110-F4612EE4E10F}" dt="2022-02-07T21:20:28.361" v="2099" actId="20577"/>
            <ac:spMkLst>
              <pc:docMk/>
              <pc:sldMasterMk cId="4247680744" sldId="2147483936"/>
              <pc:sldLayoutMk cId="1983824601" sldId="2147483944"/>
              <ac:spMk id="8" creationId="{00000000-0000-0000-0000-000000000000}"/>
            </ac:spMkLst>
          </pc:spChg>
        </pc:sldLayoutChg>
        <pc:sldLayoutChg chg="modSp mod">
          <pc:chgData name="Keith, Kamlyn" userId="157f0e2b-d93c-4506-a378-e310c4c2c707" providerId="ADAL" clId="{3252D87C-27DE-4EFD-B110-F4612EE4E10F}" dt="2022-02-07T21:23:12.691" v="2149" actId="20577"/>
          <pc:sldLayoutMkLst>
            <pc:docMk/>
            <pc:sldMasterMk cId="4247680744" sldId="2147483936"/>
            <pc:sldLayoutMk cId="3505992280" sldId="2147483945"/>
          </pc:sldLayoutMkLst>
          <pc:spChg chg="mod">
            <ac:chgData name="Keith, Kamlyn" userId="157f0e2b-d93c-4506-a378-e310c4c2c707" providerId="ADAL" clId="{3252D87C-27DE-4EFD-B110-F4612EE4E10F}" dt="2022-02-07T21:23:12.691" v="2149" actId="20577"/>
            <ac:spMkLst>
              <pc:docMk/>
              <pc:sldMasterMk cId="4247680744" sldId="2147483936"/>
              <pc:sldLayoutMk cId="3505992280" sldId="2147483945"/>
              <ac:spMk id="8" creationId="{00000000-0000-0000-0000-000000000000}"/>
            </ac:spMkLst>
          </pc:spChg>
        </pc:sldLayoutChg>
        <pc:sldLayoutChg chg="new mod">
          <pc:chgData name="Keith, Kamlyn" userId="157f0e2b-d93c-4506-a378-e310c4c2c707" providerId="ADAL" clId="{3252D87C-27DE-4EFD-B110-F4612EE4E10F}" dt="2022-02-07T21:27:34.335" v="2209" actId="6014"/>
          <pc:sldLayoutMkLst>
            <pc:docMk/>
            <pc:sldMasterMk cId="4247680744" sldId="2147483936"/>
            <pc:sldLayoutMk cId="865317403" sldId="2147483948"/>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231CB3-DABF-41A3-871F-D332C6660748}"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2A4067A-2CA3-453F-B7F1-415B7AA29A6C}">
      <dgm:prSet/>
      <dgm:spPr/>
      <dgm:t>
        <a:bodyPr/>
        <a:lstStyle/>
        <a:p>
          <a:pPr>
            <a:defRPr b="1"/>
          </a:pPr>
          <a:r>
            <a:rPr lang="en-US"/>
            <a:t>Be trained in:</a:t>
          </a:r>
        </a:p>
      </dgm:t>
    </dgm:pt>
    <dgm:pt modelId="{4CFF3118-C2E0-4330-854D-AC8885F45173}" type="parTrans" cxnId="{D654AD6D-F6DC-4DDA-BBC1-95576823367D}">
      <dgm:prSet/>
      <dgm:spPr/>
      <dgm:t>
        <a:bodyPr/>
        <a:lstStyle/>
        <a:p>
          <a:endParaRPr lang="en-US"/>
        </a:p>
      </dgm:t>
    </dgm:pt>
    <dgm:pt modelId="{6F538DEA-0332-4244-AC31-7D3B08D638ED}" type="sibTrans" cxnId="{D654AD6D-F6DC-4DDA-BBC1-95576823367D}">
      <dgm:prSet/>
      <dgm:spPr/>
      <dgm:t>
        <a:bodyPr/>
        <a:lstStyle/>
        <a:p>
          <a:endParaRPr lang="en-US"/>
        </a:p>
      </dgm:t>
    </dgm:pt>
    <dgm:pt modelId="{F8C52CBA-2C59-408A-8C05-0C00CB037AA7}">
      <dgm:prSet custT="1"/>
      <dgm:spPr/>
      <dgm:t>
        <a:bodyPr/>
        <a:lstStyle/>
        <a:p>
          <a:r>
            <a:rPr lang="en-US" sz="1600" dirty="0"/>
            <a:t>Test security policies and procedures implemented by your school.</a:t>
          </a:r>
        </a:p>
      </dgm:t>
    </dgm:pt>
    <dgm:pt modelId="{81AB6656-4AEF-4589-B2B2-5C9DBAFFDFF7}" type="parTrans" cxnId="{D5D72B95-003A-4B30-9B2B-B92633C591A9}">
      <dgm:prSet/>
      <dgm:spPr/>
      <dgm:t>
        <a:bodyPr/>
        <a:lstStyle/>
        <a:p>
          <a:endParaRPr lang="en-US"/>
        </a:p>
      </dgm:t>
    </dgm:pt>
    <dgm:pt modelId="{1011D597-FDAB-4DD4-A063-C4DE9520020F}" type="sibTrans" cxnId="{D5D72B95-003A-4B30-9B2B-B92633C591A9}">
      <dgm:prSet/>
      <dgm:spPr/>
      <dgm:t>
        <a:bodyPr/>
        <a:lstStyle/>
        <a:p>
          <a:endParaRPr lang="en-US"/>
        </a:p>
      </dgm:t>
    </dgm:pt>
    <dgm:pt modelId="{4BBC1441-19C9-49DF-93A2-FE742E693C92}">
      <dgm:prSet custT="1"/>
      <dgm:spPr/>
      <dgm:t>
        <a:bodyPr/>
        <a:lstStyle/>
        <a:p>
          <a:r>
            <a:rPr lang="en-US" sz="1600" dirty="0"/>
            <a:t>Test administration policies and procedures for the assessments they will administer</a:t>
          </a:r>
        </a:p>
      </dgm:t>
    </dgm:pt>
    <dgm:pt modelId="{060F1753-5F8A-4CFD-A00E-402CA59A8146}" type="parTrans" cxnId="{0CDA3E9D-D935-4A67-B152-2368A14BBE79}">
      <dgm:prSet/>
      <dgm:spPr/>
      <dgm:t>
        <a:bodyPr/>
        <a:lstStyle/>
        <a:p>
          <a:endParaRPr lang="en-US"/>
        </a:p>
      </dgm:t>
    </dgm:pt>
    <dgm:pt modelId="{CAF62D0C-7F53-4EC8-9579-6D1D6E0551E5}" type="sibTrans" cxnId="{0CDA3E9D-D935-4A67-B152-2368A14BBE79}">
      <dgm:prSet/>
      <dgm:spPr/>
      <dgm:t>
        <a:bodyPr/>
        <a:lstStyle/>
        <a:p>
          <a:endParaRPr lang="en-US"/>
        </a:p>
      </dgm:t>
    </dgm:pt>
    <dgm:pt modelId="{06487832-992A-4916-A738-246589FC705C}">
      <dgm:prSet custT="1"/>
      <dgm:spPr/>
      <dgm:t>
        <a:bodyPr/>
        <a:lstStyle/>
        <a:p>
          <a:r>
            <a:rPr lang="en-US" sz="1600"/>
            <a:t>Any accommodations students will use during the testing session.</a:t>
          </a:r>
        </a:p>
      </dgm:t>
    </dgm:pt>
    <dgm:pt modelId="{7226A55B-D169-4CFD-913A-4E1951D59418}" type="parTrans" cxnId="{EF3CA191-1056-4662-A5AF-EFDC31314D6E}">
      <dgm:prSet/>
      <dgm:spPr/>
      <dgm:t>
        <a:bodyPr/>
        <a:lstStyle/>
        <a:p>
          <a:endParaRPr lang="en-US"/>
        </a:p>
      </dgm:t>
    </dgm:pt>
    <dgm:pt modelId="{8EDA697D-E13B-4CFD-BA41-365A82F91232}" type="sibTrans" cxnId="{EF3CA191-1056-4662-A5AF-EFDC31314D6E}">
      <dgm:prSet/>
      <dgm:spPr/>
      <dgm:t>
        <a:bodyPr/>
        <a:lstStyle/>
        <a:p>
          <a:endParaRPr lang="en-US"/>
        </a:p>
      </dgm:t>
    </dgm:pt>
    <dgm:pt modelId="{2475F6DA-CA1D-4EAD-8A35-C75205069752}">
      <dgm:prSet custT="1"/>
      <dgm:spPr/>
      <dgm:t>
        <a:bodyPr/>
        <a:lstStyle/>
        <a:p>
          <a:r>
            <a:rPr lang="en-US" sz="1600"/>
            <a:t>Using the assessment-specific test delivery and/or test management systems.</a:t>
          </a:r>
        </a:p>
      </dgm:t>
    </dgm:pt>
    <dgm:pt modelId="{87AE2C05-1775-4C35-8CC8-860C37F2EFAE}" type="parTrans" cxnId="{57BB1276-9776-497C-BA4A-FDA5C2A9F899}">
      <dgm:prSet/>
      <dgm:spPr/>
      <dgm:t>
        <a:bodyPr/>
        <a:lstStyle/>
        <a:p>
          <a:endParaRPr lang="en-US"/>
        </a:p>
      </dgm:t>
    </dgm:pt>
    <dgm:pt modelId="{F18EA5D2-DB80-408F-9D83-2604502CCFDF}" type="sibTrans" cxnId="{57BB1276-9776-497C-BA4A-FDA5C2A9F899}">
      <dgm:prSet/>
      <dgm:spPr/>
      <dgm:t>
        <a:bodyPr/>
        <a:lstStyle/>
        <a:p>
          <a:endParaRPr lang="en-US"/>
        </a:p>
      </dgm:t>
    </dgm:pt>
    <dgm:pt modelId="{B6814345-51B5-4402-AE25-7B9C9AA5A877}">
      <dgm:prSet/>
      <dgm:spPr/>
      <dgm:t>
        <a:bodyPr/>
        <a:lstStyle/>
        <a:p>
          <a:pPr>
            <a:defRPr b="1"/>
          </a:pPr>
          <a:r>
            <a:rPr lang="en-US"/>
            <a:t>Receive:</a:t>
          </a:r>
        </a:p>
      </dgm:t>
    </dgm:pt>
    <dgm:pt modelId="{A0CB457B-E605-479F-8904-6CEE6DD6B270}" type="parTrans" cxnId="{213A22C1-D3FF-4B61-A826-7F0FCC383544}">
      <dgm:prSet/>
      <dgm:spPr/>
      <dgm:t>
        <a:bodyPr/>
        <a:lstStyle/>
        <a:p>
          <a:endParaRPr lang="en-US"/>
        </a:p>
      </dgm:t>
    </dgm:pt>
    <dgm:pt modelId="{88262599-AC84-4E2C-BFAA-132E01C468C6}" type="sibTrans" cxnId="{213A22C1-D3FF-4B61-A826-7F0FCC383544}">
      <dgm:prSet/>
      <dgm:spPr/>
      <dgm:t>
        <a:bodyPr/>
        <a:lstStyle/>
        <a:p>
          <a:endParaRPr lang="en-US"/>
        </a:p>
      </dgm:t>
    </dgm:pt>
    <dgm:pt modelId="{4E39A407-0F79-400D-B44F-ED1ACC23BDC9}">
      <dgm:prSet custT="1"/>
      <dgm:spPr/>
      <dgm:t>
        <a:bodyPr/>
        <a:lstStyle/>
        <a:p>
          <a:r>
            <a:rPr lang="en-US" sz="1600" dirty="0"/>
            <a:t>Test administrator manuals. </a:t>
          </a:r>
        </a:p>
      </dgm:t>
    </dgm:pt>
    <dgm:pt modelId="{BBD1A454-9648-46BC-932B-6D5CCDDE58CD}" type="parTrans" cxnId="{3F2CAB44-8873-4C3D-9621-2B164A9B191B}">
      <dgm:prSet/>
      <dgm:spPr/>
      <dgm:t>
        <a:bodyPr/>
        <a:lstStyle/>
        <a:p>
          <a:endParaRPr lang="en-US"/>
        </a:p>
      </dgm:t>
    </dgm:pt>
    <dgm:pt modelId="{CD2FE606-0324-4B6A-B2DA-A9D7E36DB753}" type="sibTrans" cxnId="{3F2CAB44-8873-4C3D-9621-2B164A9B191B}">
      <dgm:prSet/>
      <dgm:spPr/>
      <dgm:t>
        <a:bodyPr/>
        <a:lstStyle/>
        <a:p>
          <a:endParaRPr lang="en-US"/>
        </a:p>
      </dgm:t>
    </dgm:pt>
    <dgm:pt modelId="{3FF0950E-9890-4A17-88B8-D7C9BA341A15}">
      <dgm:prSet custT="1"/>
      <dgm:spPr/>
      <dgm:t>
        <a:bodyPr/>
        <a:lstStyle/>
        <a:p>
          <a:r>
            <a:rPr lang="en-US" sz="1600"/>
            <a:t>Test security requirements documents.</a:t>
          </a:r>
        </a:p>
      </dgm:t>
    </dgm:pt>
    <dgm:pt modelId="{1F9F0AA7-FB9A-4B2B-B3D4-27E3EDABE85D}" type="parTrans" cxnId="{34FFCA3A-29D5-4545-98FC-ED8DA65B734B}">
      <dgm:prSet/>
      <dgm:spPr/>
      <dgm:t>
        <a:bodyPr/>
        <a:lstStyle/>
        <a:p>
          <a:endParaRPr lang="en-US"/>
        </a:p>
      </dgm:t>
    </dgm:pt>
    <dgm:pt modelId="{DEA3D13C-54C7-48CE-AE89-4E0BF709B65B}" type="sibTrans" cxnId="{34FFCA3A-29D5-4545-98FC-ED8DA65B734B}">
      <dgm:prSet/>
      <dgm:spPr/>
      <dgm:t>
        <a:bodyPr/>
        <a:lstStyle/>
        <a:p>
          <a:endParaRPr lang="en-US"/>
        </a:p>
      </dgm:t>
    </dgm:pt>
    <dgm:pt modelId="{A7A3C282-351F-4483-AC2B-9713FF9619C4}">
      <dgm:prSet custT="1"/>
      <dgm:spPr/>
      <dgm:t>
        <a:bodyPr/>
        <a:lstStyle/>
        <a:p>
          <a:r>
            <a:rPr lang="en-US" sz="1600" dirty="0"/>
            <a:t>Any other manuals or information necessary for the tests being given.</a:t>
          </a:r>
        </a:p>
      </dgm:t>
    </dgm:pt>
    <dgm:pt modelId="{B281AD94-A86F-4D4C-9436-90BEE21E13DB}" type="parTrans" cxnId="{B86645C1-B474-4C6D-AA1D-F37E3E9C39CC}">
      <dgm:prSet/>
      <dgm:spPr/>
      <dgm:t>
        <a:bodyPr/>
        <a:lstStyle/>
        <a:p>
          <a:endParaRPr lang="en-US"/>
        </a:p>
      </dgm:t>
    </dgm:pt>
    <dgm:pt modelId="{585A2286-89A7-4329-9FAA-A2C6E232590F}" type="sibTrans" cxnId="{B86645C1-B474-4C6D-AA1D-F37E3E9C39CC}">
      <dgm:prSet/>
      <dgm:spPr/>
      <dgm:t>
        <a:bodyPr/>
        <a:lstStyle/>
        <a:p>
          <a:endParaRPr lang="en-US"/>
        </a:p>
      </dgm:t>
    </dgm:pt>
    <dgm:pt modelId="{6222D72E-1066-4DFC-AE38-0A2C5A0E66EF}">
      <dgm:prSet/>
      <dgm:spPr/>
      <dgm:t>
        <a:bodyPr/>
        <a:lstStyle/>
        <a:p>
          <a:pPr>
            <a:defRPr b="1"/>
          </a:pPr>
          <a:r>
            <a:rPr lang="en-US"/>
            <a:t>Document: </a:t>
          </a:r>
        </a:p>
      </dgm:t>
    </dgm:pt>
    <dgm:pt modelId="{9E9316AF-CE20-4A7C-8BAD-BDC8C267C354}" type="parTrans" cxnId="{9C8A42F9-D4D3-4B5D-B4FE-5EA3FD580C51}">
      <dgm:prSet/>
      <dgm:spPr/>
      <dgm:t>
        <a:bodyPr/>
        <a:lstStyle/>
        <a:p>
          <a:endParaRPr lang="en-US"/>
        </a:p>
      </dgm:t>
    </dgm:pt>
    <dgm:pt modelId="{206FE1EF-73F5-49F8-B4B3-D20E27F46B6D}" type="sibTrans" cxnId="{9C8A42F9-D4D3-4B5D-B4FE-5EA3FD580C51}">
      <dgm:prSet/>
      <dgm:spPr/>
      <dgm:t>
        <a:bodyPr/>
        <a:lstStyle/>
        <a:p>
          <a:endParaRPr lang="en-US"/>
        </a:p>
      </dgm:t>
    </dgm:pt>
    <dgm:pt modelId="{435531D4-8F63-4A12-8CA4-B52E88E223B1}">
      <dgm:prSet custT="1"/>
      <dgm:spPr/>
      <dgm:t>
        <a:bodyPr/>
        <a:lstStyle/>
        <a:p>
          <a:r>
            <a:rPr lang="en-US" sz="1600" b="1" dirty="0"/>
            <a:t>Training: </a:t>
          </a:r>
          <a:r>
            <a:rPr lang="en-US" sz="1600" dirty="0"/>
            <a:t>Sign-in for all in-person training and submit a copy of your certificates of completion for any online training modules to your school and district test coordinators. </a:t>
          </a:r>
          <a:r>
            <a:rPr lang="en-US" sz="1600" b="1" i="1" dirty="0"/>
            <a:t>Keep a copy of online training module completion for your records.</a:t>
          </a:r>
          <a:r>
            <a:rPr lang="en-US" sz="1600" b="1" dirty="0"/>
            <a:t> </a:t>
          </a:r>
          <a:endParaRPr lang="en-US" sz="1600" dirty="0"/>
        </a:p>
      </dgm:t>
    </dgm:pt>
    <dgm:pt modelId="{5A90C3A0-4352-4A7A-A37C-DC6F04997F28}" type="parTrans" cxnId="{12153858-F2AB-4102-AFAF-65F296F0C718}">
      <dgm:prSet/>
      <dgm:spPr/>
      <dgm:t>
        <a:bodyPr/>
        <a:lstStyle/>
        <a:p>
          <a:endParaRPr lang="en-US"/>
        </a:p>
      </dgm:t>
    </dgm:pt>
    <dgm:pt modelId="{76C456D1-28B1-4BEC-831C-604CCDD1333B}" type="sibTrans" cxnId="{12153858-F2AB-4102-AFAF-65F296F0C718}">
      <dgm:prSet/>
      <dgm:spPr/>
      <dgm:t>
        <a:bodyPr/>
        <a:lstStyle/>
        <a:p>
          <a:endParaRPr lang="en-US"/>
        </a:p>
      </dgm:t>
    </dgm:pt>
    <dgm:pt modelId="{0760CA63-67BC-4A3A-9543-077CBD75B2A1}">
      <dgm:prSet custT="1"/>
      <dgm:spPr/>
      <dgm:t>
        <a:bodyPr/>
        <a:lstStyle/>
        <a:p>
          <a:r>
            <a:rPr lang="en-US" sz="1600" b="1" dirty="0"/>
            <a:t>Test Security Agreement: </a:t>
          </a:r>
          <a:r>
            <a:rPr lang="en-US" sz="1600" dirty="0"/>
            <a:t>Each test administrator must sign the security agreement in Kite Educator Portal.</a:t>
          </a:r>
        </a:p>
      </dgm:t>
    </dgm:pt>
    <dgm:pt modelId="{AD100D7B-2C04-4BF5-A9C2-79BA38266B34}" type="parTrans" cxnId="{E3DC2ACC-9CA3-41AA-AE8F-70256712D9BB}">
      <dgm:prSet/>
      <dgm:spPr/>
      <dgm:t>
        <a:bodyPr/>
        <a:lstStyle/>
        <a:p>
          <a:endParaRPr lang="en-US"/>
        </a:p>
      </dgm:t>
    </dgm:pt>
    <dgm:pt modelId="{A3D85D61-2C5D-4E6C-9D06-7FC936835573}" type="sibTrans" cxnId="{E3DC2ACC-9CA3-41AA-AE8F-70256712D9BB}">
      <dgm:prSet/>
      <dgm:spPr/>
      <dgm:t>
        <a:bodyPr/>
        <a:lstStyle/>
        <a:p>
          <a:endParaRPr lang="en-US"/>
        </a:p>
      </dgm:t>
    </dgm:pt>
    <dgm:pt modelId="{05C693E5-8F96-46D9-AA8C-057135CDC5CB}" type="pres">
      <dgm:prSet presAssocID="{77231CB3-DABF-41A3-871F-D332C6660748}" presName="root" presStyleCnt="0">
        <dgm:presLayoutVars>
          <dgm:dir/>
          <dgm:resizeHandles val="exact"/>
        </dgm:presLayoutVars>
      </dgm:prSet>
      <dgm:spPr/>
    </dgm:pt>
    <dgm:pt modelId="{6C5A48DB-D46D-4892-9836-6A13323FE459}" type="pres">
      <dgm:prSet presAssocID="{F2A4067A-2CA3-453F-B7F1-415B7AA29A6C}" presName="compNode" presStyleCnt="0"/>
      <dgm:spPr/>
    </dgm:pt>
    <dgm:pt modelId="{6F2FDC4B-A8E1-48E8-8D96-B708C3EDF661}" type="pres">
      <dgm:prSet presAssocID="{F2A4067A-2CA3-453F-B7F1-415B7AA29A6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FE4A4F9A-6BE4-4375-A7E6-3E6BA4A89EE0}" type="pres">
      <dgm:prSet presAssocID="{F2A4067A-2CA3-453F-B7F1-415B7AA29A6C}" presName="iconSpace" presStyleCnt="0"/>
      <dgm:spPr/>
    </dgm:pt>
    <dgm:pt modelId="{3E356C60-136E-4DA3-9F66-875E628F8285}" type="pres">
      <dgm:prSet presAssocID="{F2A4067A-2CA3-453F-B7F1-415B7AA29A6C}" presName="parTx" presStyleLbl="revTx" presStyleIdx="0" presStyleCnt="6">
        <dgm:presLayoutVars>
          <dgm:chMax val="0"/>
          <dgm:chPref val="0"/>
        </dgm:presLayoutVars>
      </dgm:prSet>
      <dgm:spPr/>
    </dgm:pt>
    <dgm:pt modelId="{AFCF8849-A93D-4772-97E5-2982F3E86CBE}" type="pres">
      <dgm:prSet presAssocID="{F2A4067A-2CA3-453F-B7F1-415B7AA29A6C}" presName="txSpace" presStyleCnt="0"/>
      <dgm:spPr/>
    </dgm:pt>
    <dgm:pt modelId="{7A58CA0A-7A24-472A-8788-9EDDF0C7BE66}" type="pres">
      <dgm:prSet presAssocID="{F2A4067A-2CA3-453F-B7F1-415B7AA29A6C}" presName="desTx" presStyleLbl="revTx" presStyleIdx="1" presStyleCnt="6">
        <dgm:presLayoutVars/>
      </dgm:prSet>
      <dgm:spPr/>
    </dgm:pt>
    <dgm:pt modelId="{BCC81B4F-2E56-4C13-8552-D71D997611DE}" type="pres">
      <dgm:prSet presAssocID="{6F538DEA-0332-4244-AC31-7D3B08D638ED}" presName="sibTrans" presStyleCnt="0"/>
      <dgm:spPr/>
    </dgm:pt>
    <dgm:pt modelId="{D1839626-7DC7-4713-AEFA-03FFEAC9E3FE}" type="pres">
      <dgm:prSet presAssocID="{B6814345-51B5-4402-AE25-7B9C9AA5A877}" presName="compNode" presStyleCnt="0"/>
      <dgm:spPr/>
    </dgm:pt>
    <dgm:pt modelId="{12824AF1-1EAA-4BB4-A0F0-76EB6CDC4B62}" type="pres">
      <dgm:prSet presAssocID="{B6814345-51B5-4402-AE25-7B9C9AA5A87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grammer"/>
        </a:ext>
      </dgm:extLst>
    </dgm:pt>
    <dgm:pt modelId="{A0D4DAA2-9487-489C-8B37-2A74185DC6D1}" type="pres">
      <dgm:prSet presAssocID="{B6814345-51B5-4402-AE25-7B9C9AA5A877}" presName="iconSpace" presStyleCnt="0"/>
      <dgm:spPr/>
    </dgm:pt>
    <dgm:pt modelId="{353186A5-6AF4-4683-9D19-BCF38E6089FE}" type="pres">
      <dgm:prSet presAssocID="{B6814345-51B5-4402-AE25-7B9C9AA5A877}" presName="parTx" presStyleLbl="revTx" presStyleIdx="2" presStyleCnt="6">
        <dgm:presLayoutVars>
          <dgm:chMax val="0"/>
          <dgm:chPref val="0"/>
        </dgm:presLayoutVars>
      </dgm:prSet>
      <dgm:spPr/>
    </dgm:pt>
    <dgm:pt modelId="{326AAA94-8751-4EDD-942C-7DB837858771}" type="pres">
      <dgm:prSet presAssocID="{B6814345-51B5-4402-AE25-7B9C9AA5A877}" presName="txSpace" presStyleCnt="0"/>
      <dgm:spPr/>
    </dgm:pt>
    <dgm:pt modelId="{6E4EE261-286A-4570-89CC-F0718C3C01C5}" type="pres">
      <dgm:prSet presAssocID="{B6814345-51B5-4402-AE25-7B9C9AA5A877}" presName="desTx" presStyleLbl="revTx" presStyleIdx="3" presStyleCnt="6">
        <dgm:presLayoutVars/>
      </dgm:prSet>
      <dgm:spPr/>
    </dgm:pt>
    <dgm:pt modelId="{5C469F96-FAF5-4A72-BC2B-05A2377D5E80}" type="pres">
      <dgm:prSet presAssocID="{88262599-AC84-4E2C-BFAA-132E01C468C6}" presName="sibTrans" presStyleCnt="0"/>
      <dgm:spPr/>
    </dgm:pt>
    <dgm:pt modelId="{50479509-F72C-40EB-A73B-DE472009666A}" type="pres">
      <dgm:prSet presAssocID="{6222D72E-1066-4DFC-AE38-0A2C5A0E66EF}" presName="compNode" presStyleCnt="0"/>
      <dgm:spPr/>
    </dgm:pt>
    <dgm:pt modelId="{F5D96A10-8ECE-40DB-92DF-EC034E2C1595}" type="pres">
      <dgm:prSet presAssocID="{6222D72E-1066-4DFC-AE38-0A2C5A0E66E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ploma"/>
        </a:ext>
      </dgm:extLst>
    </dgm:pt>
    <dgm:pt modelId="{D01580F1-9D52-4B53-86F3-6C15C4A65BFD}" type="pres">
      <dgm:prSet presAssocID="{6222D72E-1066-4DFC-AE38-0A2C5A0E66EF}" presName="iconSpace" presStyleCnt="0"/>
      <dgm:spPr/>
    </dgm:pt>
    <dgm:pt modelId="{B10303B3-7034-45A8-B25E-9E495DE21D84}" type="pres">
      <dgm:prSet presAssocID="{6222D72E-1066-4DFC-AE38-0A2C5A0E66EF}" presName="parTx" presStyleLbl="revTx" presStyleIdx="4" presStyleCnt="6">
        <dgm:presLayoutVars>
          <dgm:chMax val="0"/>
          <dgm:chPref val="0"/>
        </dgm:presLayoutVars>
      </dgm:prSet>
      <dgm:spPr/>
    </dgm:pt>
    <dgm:pt modelId="{8C890779-D591-4020-9AEE-C2D67CFC99C5}" type="pres">
      <dgm:prSet presAssocID="{6222D72E-1066-4DFC-AE38-0A2C5A0E66EF}" presName="txSpace" presStyleCnt="0"/>
      <dgm:spPr/>
    </dgm:pt>
    <dgm:pt modelId="{AB82DBC3-2A52-4C23-832D-4C0833888C78}" type="pres">
      <dgm:prSet presAssocID="{6222D72E-1066-4DFC-AE38-0A2C5A0E66EF}" presName="desTx" presStyleLbl="revTx" presStyleIdx="5" presStyleCnt="6" custLinFactNeighborX="-3590" custLinFactNeighborY="-1272">
        <dgm:presLayoutVars/>
      </dgm:prSet>
      <dgm:spPr/>
    </dgm:pt>
  </dgm:ptLst>
  <dgm:cxnLst>
    <dgm:cxn modelId="{93071B01-1BB7-4763-8D75-D2D83150494A}" type="presOf" srcId="{06487832-992A-4916-A738-246589FC705C}" destId="{7A58CA0A-7A24-472A-8788-9EDDF0C7BE66}" srcOrd="0" destOrd="2" presId="urn:microsoft.com/office/officeart/2018/2/layout/IconLabelDescriptionList"/>
    <dgm:cxn modelId="{38F24E0C-F557-4DDE-9B37-6D94E07E636D}" type="presOf" srcId="{0760CA63-67BC-4A3A-9543-077CBD75B2A1}" destId="{AB82DBC3-2A52-4C23-832D-4C0833888C78}" srcOrd="0" destOrd="1" presId="urn:microsoft.com/office/officeart/2018/2/layout/IconLabelDescriptionList"/>
    <dgm:cxn modelId="{BD494930-5D9C-4BDA-B439-9330D2322D40}" type="presOf" srcId="{4BBC1441-19C9-49DF-93A2-FE742E693C92}" destId="{7A58CA0A-7A24-472A-8788-9EDDF0C7BE66}" srcOrd="0" destOrd="1" presId="urn:microsoft.com/office/officeart/2018/2/layout/IconLabelDescriptionList"/>
    <dgm:cxn modelId="{34FFCA3A-29D5-4545-98FC-ED8DA65B734B}" srcId="{B6814345-51B5-4402-AE25-7B9C9AA5A877}" destId="{3FF0950E-9890-4A17-88B8-D7C9BA341A15}" srcOrd="1" destOrd="0" parTransId="{1F9F0AA7-FB9A-4B2B-B3D4-27E3EDABE85D}" sibTransId="{DEA3D13C-54C7-48CE-AE89-4E0BF709B65B}"/>
    <dgm:cxn modelId="{1F88BA5B-731D-4581-B119-790C98B7D332}" type="presOf" srcId="{435531D4-8F63-4A12-8CA4-B52E88E223B1}" destId="{AB82DBC3-2A52-4C23-832D-4C0833888C78}" srcOrd="0" destOrd="0" presId="urn:microsoft.com/office/officeart/2018/2/layout/IconLabelDescriptionList"/>
    <dgm:cxn modelId="{3F2CAB44-8873-4C3D-9621-2B164A9B191B}" srcId="{B6814345-51B5-4402-AE25-7B9C9AA5A877}" destId="{4E39A407-0F79-400D-B44F-ED1ACC23BDC9}" srcOrd="0" destOrd="0" parTransId="{BBD1A454-9648-46BC-932B-6D5CCDDE58CD}" sibTransId="{CD2FE606-0324-4B6A-B2DA-A9D7E36DB753}"/>
    <dgm:cxn modelId="{CA3E494D-FF12-419F-A085-03DBB38B4AD9}" type="presOf" srcId="{77231CB3-DABF-41A3-871F-D332C6660748}" destId="{05C693E5-8F96-46D9-AA8C-057135CDC5CB}" srcOrd="0" destOrd="0" presId="urn:microsoft.com/office/officeart/2018/2/layout/IconLabelDescriptionList"/>
    <dgm:cxn modelId="{D654AD6D-F6DC-4DDA-BBC1-95576823367D}" srcId="{77231CB3-DABF-41A3-871F-D332C6660748}" destId="{F2A4067A-2CA3-453F-B7F1-415B7AA29A6C}" srcOrd="0" destOrd="0" parTransId="{4CFF3118-C2E0-4330-854D-AC8885F45173}" sibTransId="{6F538DEA-0332-4244-AC31-7D3B08D638ED}"/>
    <dgm:cxn modelId="{22F17A74-0734-43E7-918F-C5E06EC928A1}" type="presOf" srcId="{4E39A407-0F79-400D-B44F-ED1ACC23BDC9}" destId="{6E4EE261-286A-4570-89CC-F0718C3C01C5}" srcOrd="0" destOrd="0" presId="urn:microsoft.com/office/officeart/2018/2/layout/IconLabelDescriptionList"/>
    <dgm:cxn modelId="{57BB1276-9776-497C-BA4A-FDA5C2A9F899}" srcId="{F2A4067A-2CA3-453F-B7F1-415B7AA29A6C}" destId="{2475F6DA-CA1D-4EAD-8A35-C75205069752}" srcOrd="3" destOrd="0" parTransId="{87AE2C05-1775-4C35-8CC8-860C37F2EFAE}" sibTransId="{F18EA5D2-DB80-408F-9D83-2604502CCFDF}"/>
    <dgm:cxn modelId="{12153858-F2AB-4102-AFAF-65F296F0C718}" srcId="{6222D72E-1066-4DFC-AE38-0A2C5A0E66EF}" destId="{435531D4-8F63-4A12-8CA4-B52E88E223B1}" srcOrd="0" destOrd="0" parTransId="{5A90C3A0-4352-4A7A-A37C-DC6F04997F28}" sibTransId="{76C456D1-28B1-4BEC-831C-604CCDD1333B}"/>
    <dgm:cxn modelId="{C5522F87-6FD0-4C7D-971E-886F74E5A67B}" type="presOf" srcId="{F2A4067A-2CA3-453F-B7F1-415B7AA29A6C}" destId="{3E356C60-136E-4DA3-9F66-875E628F8285}" srcOrd="0" destOrd="0" presId="urn:microsoft.com/office/officeart/2018/2/layout/IconLabelDescriptionList"/>
    <dgm:cxn modelId="{3C0EA68D-4D71-45AB-890E-017FA1B0DDDA}" type="presOf" srcId="{A7A3C282-351F-4483-AC2B-9713FF9619C4}" destId="{6E4EE261-286A-4570-89CC-F0718C3C01C5}" srcOrd="0" destOrd="2" presId="urn:microsoft.com/office/officeart/2018/2/layout/IconLabelDescriptionList"/>
    <dgm:cxn modelId="{76BC778E-A3BD-4B76-A2F0-144DCD94964C}" type="presOf" srcId="{6222D72E-1066-4DFC-AE38-0A2C5A0E66EF}" destId="{B10303B3-7034-45A8-B25E-9E495DE21D84}" srcOrd="0" destOrd="0" presId="urn:microsoft.com/office/officeart/2018/2/layout/IconLabelDescriptionList"/>
    <dgm:cxn modelId="{EF3CA191-1056-4662-A5AF-EFDC31314D6E}" srcId="{F2A4067A-2CA3-453F-B7F1-415B7AA29A6C}" destId="{06487832-992A-4916-A738-246589FC705C}" srcOrd="2" destOrd="0" parTransId="{7226A55B-D169-4CFD-913A-4E1951D59418}" sibTransId="{8EDA697D-E13B-4CFD-BA41-365A82F91232}"/>
    <dgm:cxn modelId="{D5D72B95-003A-4B30-9B2B-B92633C591A9}" srcId="{F2A4067A-2CA3-453F-B7F1-415B7AA29A6C}" destId="{F8C52CBA-2C59-408A-8C05-0C00CB037AA7}" srcOrd="0" destOrd="0" parTransId="{81AB6656-4AEF-4589-B2B2-5C9DBAFFDFF7}" sibTransId="{1011D597-FDAB-4DD4-A063-C4DE9520020F}"/>
    <dgm:cxn modelId="{0CDA3E9D-D935-4A67-B152-2368A14BBE79}" srcId="{F2A4067A-2CA3-453F-B7F1-415B7AA29A6C}" destId="{4BBC1441-19C9-49DF-93A2-FE742E693C92}" srcOrd="1" destOrd="0" parTransId="{060F1753-5F8A-4CFD-A00E-402CA59A8146}" sibTransId="{CAF62D0C-7F53-4EC8-9579-6D1D6E0551E5}"/>
    <dgm:cxn modelId="{39BAC8A2-FB4D-4275-85AA-62959FBAFBC2}" type="presOf" srcId="{3FF0950E-9890-4A17-88B8-D7C9BA341A15}" destId="{6E4EE261-286A-4570-89CC-F0718C3C01C5}" srcOrd="0" destOrd="1" presId="urn:microsoft.com/office/officeart/2018/2/layout/IconLabelDescriptionList"/>
    <dgm:cxn modelId="{5E2646AD-93C0-41F8-B063-D7EF9204F0C1}" type="presOf" srcId="{F8C52CBA-2C59-408A-8C05-0C00CB037AA7}" destId="{7A58CA0A-7A24-472A-8788-9EDDF0C7BE66}" srcOrd="0" destOrd="0" presId="urn:microsoft.com/office/officeart/2018/2/layout/IconLabelDescriptionList"/>
    <dgm:cxn modelId="{F2E000B4-880A-4C6F-83A7-9C728BA258F9}" type="presOf" srcId="{B6814345-51B5-4402-AE25-7B9C9AA5A877}" destId="{353186A5-6AF4-4683-9D19-BCF38E6089FE}" srcOrd="0" destOrd="0" presId="urn:microsoft.com/office/officeart/2018/2/layout/IconLabelDescriptionList"/>
    <dgm:cxn modelId="{213A22C1-D3FF-4B61-A826-7F0FCC383544}" srcId="{77231CB3-DABF-41A3-871F-D332C6660748}" destId="{B6814345-51B5-4402-AE25-7B9C9AA5A877}" srcOrd="1" destOrd="0" parTransId="{A0CB457B-E605-479F-8904-6CEE6DD6B270}" sibTransId="{88262599-AC84-4E2C-BFAA-132E01C468C6}"/>
    <dgm:cxn modelId="{B86645C1-B474-4C6D-AA1D-F37E3E9C39CC}" srcId="{B6814345-51B5-4402-AE25-7B9C9AA5A877}" destId="{A7A3C282-351F-4483-AC2B-9713FF9619C4}" srcOrd="2" destOrd="0" parTransId="{B281AD94-A86F-4D4C-9436-90BEE21E13DB}" sibTransId="{585A2286-89A7-4329-9FAA-A2C6E232590F}"/>
    <dgm:cxn modelId="{E3DC2ACC-9CA3-41AA-AE8F-70256712D9BB}" srcId="{6222D72E-1066-4DFC-AE38-0A2C5A0E66EF}" destId="{0760CA63-67BC-4A3A-9543-077CBD75B2A1}" srcOrd="1" destOrd="0" parTransId="{AD100D7B-2C04-4BF5-A9C2-79BA38266B34}" sibTransId="{A3D85D61-2C5D-4E6C-9D06-7FC936835573}"/>
    <dgm:cxn modelId="{9C8A42F9-D4D3-4B5D-B4FE-5EA3FD580C51}" srcId="{77231CB3-DABF-41A3-871F-D332C6660748}" destId="{6222D72E-1066-4DFC-AE38-0A2C5A0E66EF}" srcOrd="2" destOrd="0" parTransId="{9E9316AF-CE20-4A7C-8BAD-BDC8C267C354}" sibTransId="{206FE1EF-73F5-49F8-B4B3-D20E27F46B6D}"/>
    <dgm:cxn modelId="{D77C85FC-2AAA-4631-A381-0B294FE22B58}" type="presOf" srcId="{2475F6DA-CA1D-4EAD-8A35-C75205069752}" destId="{7A58CA0A-7A24-472A-8788-9EDDF0C7BE66}" srcOrd="0" destOrd="3" presId="urn:microsoft.com/office/officeart/2018/2/layout/IconLabelDescriptionList"/>
    <dgm:cxn modelId="{15F188C5-2B8F-42D0-894E-78DBCEF20B63}" type="presParOf" srcId="{05C693E5-8F96-46D9-AA8C-057135CDC5CB}" destId="{6C5A48DB-D46D-4892-9836-6A13323FE459}" srcOrd="0" destOrd="0" presId="urn:microsoft.com/office/officeart/2018/2/layout/IconLabelDescriptionList"/>
    <dgm:cxn modelId="{AE1C4CAA-C579-4300-B613-580473F1261C}" type="presParOf" srcId="{6C5A48DB-D46D-4892-9836-6A13323FE459}" destId="{6F2FDC4B-A8E1-48E8-8D96-B708C3EDF661}" srcOrd="0" destOrd="0" presId="urn:microsoft.com/office/officeart/2018/2/layout/IconLabelDescriptionList"/>
    <dgm:cxn modelId="{A51ED6CA-7D10-491E-BAD5-40A8101A66DC}" type="presParOf" srcId="{6C5A48DB-D46D-4892-9836-6A13323FE459}" destId="{FE4A4F9A-6BE4-4375-A7E6-3E6BA4A89EE0}" srcOrd="1" destOrd="0" presId="urn:microsoft.com/office/officeart/2018/2/layout/IconLabelDescriptionList"/>
    <dgm:cxn modelId="{1CD02C70-146C-4D14-9C3E-687CCFB774DC}" type="presParOf" srcId="{6C5A48DB-D46D-4892-9836-6A13323FE459}" destId="{3E356C60-136E-4DA3-9F66-875E628F8285}" srcOrd="2" destOrd="0" presId="urn:microsoft.com/office/officeart/2018/2/layout/IconLabelDescriptionList"/>
    <dgm:cxn modelId="{E47E8E8C-688A-42A2-82E6-87CCA0A3224E}" type="presParOf" srcId="{6C5A48DB-D46D-4892-9836-6A13323FE459}" destId="{AFCF8849-A93D-4772-97E5-2982F3E86CBE}" srcOrd="3" destOrd="0" presId="urn:microsoft.com/office/officeart/2018/2/layout/IconLabelDescriptionList"/>
    <dgm:cxn modelId="{2B07F3CF-11F2-4D87-A689-3ABE0838FA98}" type="presParOf" srcId="{6C5A48DB-D46D-4892-9836-6A13323FE459}" destId="{7A58CA0A-7A24-472A-8788-9EDDF0C7BE66}" srcOrd="4" destOrd="0" presId="urn:microsoft.com/office/officeart/2018/2/layout/IconLabelDescriptionList"/>
    <dgm:cxn modelId="{7DB53B32-EF3F-47FB-AFEA-C59E420EA579}" type="presParOf" srcId="{05C693E5-8F96-46D9-AA8C-057135CDC5CB}" destId="{BCC81B4F-2E56-4C13-8552-D71D997611DE}" srcOrd="1" destOrd="0" presId="urn:microsoft.com/office/officeart/2018/2/layout/IconLabelDescriptionList"/>
    <dgm:cxn modelId="{DBEAB3BD-F489-41A0-96F8-979A3A7F1AE2}" type="presParOf" srcId="{05C693E5-8F96-46D9-AA8C-057135CDC5CB}" destId="{D1839626-7DC7-4713-AEFA-03FFEAC9E3FE}" srcOrd="2" destOrd="0" presId="urn:microsoft.com/office/officeart/2018/2/layout/IconLabelDescriptionList"/>
    <dgm:cxn modelId="{DC03B9A3-0A90-4FCC-A0B3-CE27A35E2C9A}" type="presParOf" srcId="{D1839626-7DC7-4713-AEFA-03FFEAC9E3FE}" destId="{12824AF1-1EAA-4BB4-A0F0-76EB6CDC4B62}" srcOrd="0" destOrd="0" presId="urn:microsoft.com/office/officeart/2018/2/layout/IconLabelDescriptionList"/>
    <dgm:cxn modelId="{BD583B65-5D41-4E79-BA7B-C82091AE5894}" type="presParOf" srcId="{D1839626-7DC7-4713-AEFA-03FFEAC9E3FE}" destId="{A0D4DAA2-9487-489C-8B37-2A74185DC6D1}" srcOrd="1" destOrd="0" presId="urn:microsoft.com/office/officeart/2018/2/layout/IconLabelDescriptionList"/>
    <dgm:cxn modelId="{C80A39C6-8276-42F6-8911-A6E5944376C9}" type="presParOf" srcId="{D1839626-7DC7-4713-AEFA-03FFEAC9E3FE}" destId="{353186A5-6AF4-4683-9D19-BCF38E6089FE}" srcOrd="2" destOrd="0" presId="urn:microsoft.com/office/officeart/2018/2/layout/IconLabelDescriptionList"/>
    <dgm:cxn modelId="{CAEA31EA-05AF-4FF3-ABA1-096966BD1C88}" type="presParOf" srcId="{D1839626-7DC7-4713-AEFA-03FFEAC9E3FE}" destId="{326AAA94-8751-4EDD-942C-7DB837858771}" srcOrd="3" destOrd="0" presId="urn:microsoft.com/office/officeart/2018/2/layout/IconLabelDescriptionList"/>
    <dgm:cxn modelId="{3760BBB6-882D-4782-9AC7-2445B76C42E5}" type="presParOf" srcId="{D1839626-7DC7-4713-AEFA-03FFEAC9E3FE}" destId="{6E4EE261-286A-4570-89CC-F0718C3C01C5}" srcOrd="4" destOrd="0" presId="urn:microsoft.com/office/officeart/2018/2/layout/IconLabelDescriptionList"/>
    <dgm:cxn modelId="{0073FD24-55AC-48CB-BA98-F0D35DB328F5}" type="presParOf" srcId="{05C693E5-8F96-46D9-AA8C-057135CDC5CB}" destId="{5C469F96-FAF5-4A72-BC2B-05A2377D5E80}" srcOrd="3" destOrd="0" presId="urn:microsoft.com/office/officeart/2018/2/layout/IconLabelDescriptionList"/>
    <dgm:cxn modelId="{F2FAEDD9-CCA9-4CEA-861C-9A1DB423D7B9}" type="presParOf" srcId="{05C693E5-8F96-46D9-AA8C-057135CDC5CB}" destId="{50479509-F72C-40EB-A73B-DE472009666A}" srcOrd="4" destOrd="0" presId="urn:microsoft.com/office/officeart/2018/2/layout/IconLabelDescriptionList"/>
    <dgm:cxn modelId="{B3615D37-8DF8-4BF9-90A6-6B6B5E167104}" type="presParOf" srcId="{50479509-F72C-40EB-A73B-DE472009666A}" destId="{F5D96A10-8ECE-40DB-92DF-EC034E2C1595}" srcOrd="0" destOrd="0" presId="urn:microsoft.com/office/officeart/2018/2/layout/IconLabelDescriptionList"/>
    <dgm:cxn modelId="{0640755F-BB6A-4789-8C64-C28A5A957E44}" type="presParOf" srcId="{50479509-F72C-40EB-A73B-DE472009666A}" destId="{D01580F1-9D52-4B53-86F3-6C15C4A65BFD}" srcOrd="1" destOrd="0" presId="urn:microsoft.com/office/officeart/2018/2/layout/IconLabelDescriptionList"/>
    <dgm:cxn modelId="{94A3CAA1-0510-494C-92DD-FD325E5F3AA3}" type="presParOf" srcId="{50479509-F72C-40EB-A73B-DE472009666A}" destId="{B10303B3-7034-45A8-B25E-9E495DE21D84}" srcOrd="2" destOrd="0" presId="urn:microsoft.com/office/officeart/2018/2/layout/IconLabelDescriptionList"/>
    <dgm:cxn modelId="{264B29A5-1C1B-4A7B-B205-683668D2E584}" type="presParOf" srcId="{50479509-F72C-40EB-A73B-DE472009666A}" destId="{8C890779-D591-4020-9AEE-C2D67CFC99C5}" srcOrd="3" destOrd="0" presId="urn:microsoft.com/office/officeart/2018/2/layout/IconLabelDescriptionList"/>
    <dgm:cxn modelId="{33CB5D68-E0DC-4BFB-A5C4-0FB48D0D3037}" type="presParOf" srcId="{50479509-F72C-40EB-A73B-DE472009666A}" destId="{AB82DBC3-2A52-4C23-832D-4C0833888C78}"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FDC4B-A8E1-48E8-8D96-B708C3EDF661}">
      <dsp:nvSpPr>
        <dsp:cNvPr id="0" name=""/>
        <dsp:cNvSpPr/>
      </dsp:nvSpPr>
      <dsp:spPr>
        <a:xfrm>
          <a:off x="5875" y="285892"/>
          <a:ext cx="806203" cy="8062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356C60-136E-4DA3-9F66-875E628F8285}">
      <dsp:nvSpPr>
        <dsp:cNvPr id="0" name=""/>
        <dsp:cNvSpPr/>
      </dsp:nvSpPr>
      <dsp:spPr>
        <a:xfrm>
          <a:off x="5875" y="1302757"/>
          <a:ext cx="2303437" cy="34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defRPr b="1"/>
          </a:pPr>
          <a:r>
            <a:rPr lang="en-US" sz="2400" kern="1200"/>
            <a:t>Be trained in:</a:t>
          </a:r>
        </a:p>
      </dsp:txBody>
      <dsp:txXfrm>
        <a:off x="5875" y="1302757"/>
        <a:ext cx="2303437" cy="345515"/>
      </dsp:txXfrm>
    </dsp:sp>
    <dsp:sp modelId="{7A58CA0A-7A24-472A-8788-9EDDF0C7BE66}">
      <dsp:nvSpPr>
        <dsp:cNvPr id="0" name=""/>
        <dsp:cNvSpPr/>
      </dsp:nvSpPr>
      <dsp:spPr>
        <a:xfrm>
          <a:off x="5875" y="1746255"/>
          <a:ext cx="2303437" cy="3438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None/>
          </a:pPr>
          <a:r>
            <a:rPr lang="en-US" sz="1600" kern="1200" dirty="0"/>
            <a:t>Test security policies and procedures implemented by your school.</a:t>
          </a:r>
        </a:p>
        <a:p>
          <a:pPr marL="0" lvl="0" indent="0" algn="l" defTabSz="711200">
            <a:lnSpc>
              <a:spcPct val="90000"/>
            </a:lnSpc>
            <a:spcBef>
              <a:spcPct val="0"/>
            </a:spcBef>
            <a:spcAft>
              <a:spcPct val="35000"/>
            </a:spcAft>
            <a:buNone/>
          </a:pPr>
          <a:r>
            <a:rPr lang="en-US" sz="1600" kern="1200" dirty="0"/>
            <a:t>Test administration policies and procedures for the assessments they will administer</a:t>
          </a:r>
        </a:p>
        <a:p>
          <a:pPr marL="0" lvl="0" indent="0" algn="l" defTabSz="711200">
            <a:lnSpc>
              <a:spcPct val="90000"/>
            </a:lnSpc>
            <a:spcBef>
              <a:spcPct val="0"/>
            </a:spcBef>
            <a:spcAft>
              <a:spcPct val="35000"/>
            </a:spcAft>
            <a:buNone/>
          </a:pPr>
          <a:r>
            <a:rPr lang="en-US" sz="1600" kern="1200"/>
            <a:t>Any accommodations students will use during the testing session.</a:t>
          </a:r>
        </a:p>
        <a:p>
          <a:pPr marL="0" lvl="0" indent="0" algn="l" defTabSz="711200">
            <a:lnSpc>
              <a:spcPct val="90000"/>
            </a:lnSpc>
            <a:spcBef>
              <a:spcPct val="0"/>
            </a:spcBef>
            <a:spcAft>
              <a:spcPct val="35000"/>
            </a:spcAft>
            <a:buNone/>
          </a:pPr>
          <a:r>
            <a:rPr lang="en-US" sz="1600" kern="1200"/>
            <a:t>Using the assessment-specific test delivery and/or test management systems.</a:t>
          </a:r>
        </a:p>
      </dsp:txBody>
      <dsp:txXfrm>
        <a:off x="5875" y="1746255"/>
        <a:ext cx="2303437" cy="3438742"/>
      </dsp:txXfrm>
    </dsp:sp>
    <dsp:sp modelId="{12824AF1-1EAA-4BB4-A0F0-76EB6CDC4B62}">
      <dsp:nvSpPr>
        <dsp:cNvPr id="0" name=""/>
        <dsp:cNvSpPr/>
      </dsp:nvSpPr>
      <dsp:spPr>
        <a:xfrm>
          <a:off x="2712414" y="285892"/>
          <a:ext cx="806203" cy="8062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3186A5-6AF4-4683-9D19-BCF38E6089FE}">
      <dsp:nvSpPr>
        <dsp:cNvPr id="0" name=""/>
        <dsp:cNvSpPr/>
      </dsp:nvSpPr>
      <dsp:spPr>
        <a:xfrm>
          <a:off x="2712414" y="1302757"/>
          <a:ext cx="2303437" cy="34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defRPr b="1"/>
          </a:pPr>
          <a:r>
            <a:rPr lang="en-US" sz="2400" kern="1200"/>
            <a:t>Receive:</a:t>
          </a:r>
        </a:p>
      </dsp:txBody>
      <dsp:txXfrm>
        <a:off x="2712414" y="1302757"/>
        <a:ext cx="2303437" cy="345515"/>
      </dsp:txXfrm>
    </dsp:sp>
    <dsp:sp modelId="{6E4EE261-286A-4570-89CC-F0718C3C01C5}">
      <dsp:nvSpPr>
        <dsp:cNvPr id="0" name=""/>
        <dsp:cNvSpPr/>
      </dsp:nvSpPr>
      <dsp:spPr>
        <a:xfrm>
          <a:off x="2712414" y="1746255"/>
          <a:ext cx="2303437" cy="3438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None/>
          </a:pPr>
          <a:r>
            <a:rPr lang="en-US" sz="1600" kern="1200" dirty="0"/>
            <a:t>Test administrator manuals. </a:t>
          </a:r>
        </a:p>
        <a:p>
          <a:pPr marL="0" lvl="0" indent="0" algn="l" defTabSz="711200">
            <a:lnSpc>
              <a:spcPct val="90000"/>
            </a:lnSpc>
            <a:spcBef>
              <a:spcPct val="0"/>
            </a:spcBef>
            <a:spcAft>
              <a:spcPct val="35000"/>
            </a:spcAft>
            <a:buNone/>
          </a:pPr>
          <a:r>
            <a:rPr lang="en-US" sz="1600" kern="1200"/>
            <a:t>Test security requirements documents.</a:t>
          </a:r>
        </a:p>
        <a:p>
          <a:pPr marL="0" lvl="0" indent="0" algn="l" defTabSz="711200">
            <a:lnSpc>
              <a:spcPct val="90000"/>
            </a:lnSpc>
            <a:spcBef>
              <a:spcPct val="0"/>
            </a:spcBef>
            <a:spcAft>
              <a:spcPct val="35000"/>
            </a:spcAft>
            <a:buNone/>
          </a:pPr>
          <a:r>
            <a:rPr lang="en-US" sz="1600" kern="1200" dirty="0"/>
            <a:t>Any other manuals or information necessary for the tests being given.</a:t>
          </a:r>
        </a:p>
      </dsp:txBody>
      <dsp:txXfrm>
        <a:off x="2712414" y="1746255"/>
        <a:ext cx="2303437" cy="3438742"/>
      </dsp:txXfrm>
    </dsp:sp>
    <dsp:sp modelId="{F5D96A10-8ECE-40DB-92DF-EC034E2C1595}">
      <dsp:nvSpPr>
        <dsp:cNvPr id="0" name=""/>
        <dsp:cNvSpPr/>
      </dsp:nvSpPr>
      <dsp:spPr>
        <a:xfrm>
          <a:off x="5418953" y="285892"/>
          <a:ext cx="806203" cy="8062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0303B3-7034-45A8-B25E-9E495DE21D84}">
      <dsp:nvSpPr>
        <dsp:cNvPr id="0" name=""/>
        <dsp:cNvSpPr/>
      </dsp:nvSpPr>
      <dsp:spPr>
        <a:xfrm>
          <a:off x="5418953" y="1302757"/>
          <a:ext cx="2303437" cy="34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defRPr b="1"/>
          </a:pPr>
          <a:r>
            <a:rPr lang="en-US" sz="2400" kern="1200"/>
            <a:t>Document: </a:t>
          </a:r>
        </a:p>
      </dsp:txBody>
      <dsp:txXfrm>
        <a:off x="5418953" y="1302757"/>
        <a:ext cx="2303437" cy="345515"/>
      </dsp:txXfrm>
    </dsp:sp>
    <dsp:sp modelId="{AB82DBC3-2A52-4C23-832D-4C0833888C78}">
      <dsp:nvSpPr>
        <dsp:cNvPr id="0" name=""/>
        <dsp:cNvSpPr/>
      </dsp:nvSpPr>
      <dsp:spPr>
        <a:xfrm>
          <a:off x="5336260" y="1702514"/>
          <a:ext cx="2303437" cy="3438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None/>
          </a:pPr>
          <a:r>
            <a:rPr lang="en-US" sz="1600" b="1" kern="1200" dirty="0"/>
            <a:t>Training: </a:t>
          </a:r>
          <a:r>
            <a:rPr lang="en-US" sz="1600" kern="1200" dirty="0"/>
            <a:t>Sign-in for all in-person training and submit a copy of your certificates of completion for any online training modules to your school and district test coordinators. </a:t>
          </a:r>
          <a:r>
            <a:rPr lang="en-US" sz="1600" b="1" i="1" kern="1200" dirty="0"/>
            <a:t>Keep a copy of online training module completion for your records.</a:t>
          </a:r>
          <a:r>
            <a:rPr lang="en-US" sz="1600" b="1" kern="1200" dirty="0"/>
            <a:t> </a:t>
          </a:r>
          <a:endParaRPr lang="en-US" sz="1600" kern="1200" dirty="0"/>
        </a:p>
        <a:p>
          <a:pPr marL="0" lvl="0" indent="0" algn="l" defTabSz="711200">
            <a:lnSpc>
              <a:spcPct val="90000"/>
            </a:lnSpc>
            <a:spcBef>
              <a:spcPct val="0"/>
            </a:spcBef>
            <a:spcAft>
              <a:spcPct val="35000"/>
            </a:spcAft>
            <a:buNone/>
          </a:pPr>
          <a:r>
            <a:rPr lang="en-US" sz="1600" b="1" kern="1200" dirty="0"/>
            <a:t>Test Security Agreement: </a:t>
          </a:r>
          <a:r>
            <a:rPr lang="en-US" sz="1600" kern="1200" dirty="0"/>
            <a:t>Each test administrator must sign the security agreement in Kite Educator Portal.</a:t>
          </a:r>
        </a:p>
      </dsp:txBody>
      <dsp:txXfrm>
        <a:off x="5336260" y="1702514"/>
        <a:ext cx="2303437" cy="343874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1FE97F-4043-47C5-8745-C694C32DD024}" type="datetimeFigureOut">
              <a:rPr lang="en-US" smtClean="0"/>
              <a:t>2/2/2023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4F1C8-BE14-4AB5-8315-897E1F98D5B5}" type="slidenum">
              <a:rPr lang="en-US" smtClean="0"/>
              <a:t>‹#›</a:t>
            </a:fld>
            <a:endParaRPr lang="en-US"/>
          </a:p>
        </p:txBody>
      </p:sp>
    </p:spTree>
    <p:extLst>
      <p:ext uri="{BB962C8B-B14F-4D97-AF65-F5344CB8AC3E}">
        <p14:creationId xmlns:p14="http://schemas.microsoft.com/office/powerpoint/2010/main" val="268239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B0626-28A0-4050-A338-5F07B82D00A7}" type="datetimeFigureOut">
              <a:rPr lang="en-US" smtClean="0"/>
              <a:t>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06398-3DE0-4C01-966F-C13195D41CB9}" type="slidenum">
              <a:rPr lang="en-US" smtClean="0"/>
              <a:t>‹#›</a:t>
            </a:fld>
            <a:endParaRPr lang="en-US"/>
          </a:p>
        </p:txBody>
      </p:sp>
    </p:spTree>
    <p:extLst>
      <p:ext uri="{BB962C8B-B14F-4D97-AF65-F5344CB8AC3E}">
        <p14:creationId xmlns:p14="http://schemas.microsoft.com/office/powerpoint/2010/main" val="312633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D06398-3DE0-4C01-966F-C13195D41CB9}" type="slidenum">
              <a:rPr lang="en-US" smtClean="0"/>
              <a:t>1</a:t>
            </a:fld>
            <a:endParaRPr lang="en-US"/>
          </a:p>
        </p:txBody>
      </p:sp>
    </p:spTree>
    <p:extLst>
      <p:ext uri="{BB962C8B-B14F-4D97-AF65-F5344CB8AC3E}">
        <p14:creationId xmlns:p14="http://schemas.microsoft.com/office/powerpoint/2010/main" val="1309520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D06398-3DE0-4C01-966F-C13195D41CB9}" type="slidenum">
              <a:rPr lang="en-US" smtClean="0"/>
              <a:t>2</a:t>
            </a:fld>
            <a:endParaRPr lang="en-US"/>
          </a:p>
        </p:txBody>
      </p:sp>
    </p:spTree>
    <p:extLst>
      <p:ext uri="{BB962C8B-B14F-4D97-AF65-F5344CB8AC3E}">
        <p14:creationId xmlns:p14="http://schemas.microsoft.com/office/powerpoint/2010/main" val="3020372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D06398-3DE0-4C01-966F-C13195D41CB9}" type="slidenum">
              <a:rPr lang="en-US" smtClean="0"/>
              <a:t>8</a:t>
            </a:fld>
            <a:endParaRPr lang="en-US"/>
          </a:p>
        </p:txBody>
      </p:sp>
    </p:spTree>
    <p:extLst>
      <p:ext uri="{BB962C8B-B14F-4D97-AF65-F5344CB8AC3E}">
        <p14:creationId xmlns:p14="http://schemas.microsoft.com/office/powerpoint/2010/main" val="1495311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sample forms for logging test administrator training participants and their certifying</a:t>
            </a:r>
            <a:r>
              <a:rPr lang="en-US" baseline="0"/>
              <a:t> to affirm test security and test administration protocols can be found in the RICAS and NGSA TCMs.</a:t>
            </a:r>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0890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9299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06398-3DE0-4C01-966F-C13195D41CB9}" type="slidenum">
              <a:rPr lang="en-US" smtClean="0"/>
              <a:t>29</a:t>
            </a:fld>
            <a:endParaRPr lang="en-US"/>
          </a:p>
        </p:txBody>
      </p:sp>
    </p:spTree>
    <p:extLst>
      <p:ext uri="{BB962C8B-B14F-4D97-AF65-F5344CB8AC3E}">
        <p14:creationId xmlns:p14="http://schemas.microsoft.com/office/powerpoint/2010/main" val="1154431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a:prstGeom prst="rect">
            <a:avLst/>
          </a:prstGeo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r>
              <a:rPr lang="en-US"/>
              <a:t>Updated February 2022 (v. 1 of 1)</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6620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69268" y="864108"/>
            <a:ext cx="7315200" cy="5120640"/>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Updated November 2021 (v. 1 of 1)</a:t>
            </a:r>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523027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335C-00EA-47D1-8BF7-74F7F505DA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800BB3-5007-4197-BB25-870566C1284C}"/>
              </a:ext>
            </a:extLst>
          </p:cNvPr>
          <p:cNvSpPr>
            <a:spLocks noGrp="1"/>
          </p:cNvSpPr>
          <p:nvPr>
            <p:ph type="dt" sz="half" idx="10"/>
          </p:nvPr>
        </p:nvSpPr>
        <p:spPr/>
        <p:txBody>
          <a:bodyPr/>
          <a:lstStyle/>
          <a:p>
            <a:r>
              <a:rPr lang="en-US"/>
              <a:t>Updated February 2022 (v. 1 of 1)</a:t>
            </a:r>
          </a:p>
        </p:txBody>
      </p:sp>
      <p:sp>
        <p:nvSpPr>
          <p:cNvPr id="4" name="Slide Number Placeholder 3">
            <a:extLst>
              <a:ext uri="{FF2B5EF4-FFF2-40B4-BE49-F238E27FC236}">
                <a16:creationId xmlns:a16="http://schemas.microsoft.com/office/drawing/2014/main" id="{73ED4C7F-402F-4556-B58D-21108674B0C9}"/>
              </a:ext>
            </a:extLst>
          </p:cNvPr>
          <p:cNvSpPr>
            <a:spLocks noGrp="1"/>
          </p:cNvSpPr>
          <p:nvPr>
            <p:ph type="sldNum" sz="quarter" idx="11"/>
          </p:nvPr>
        </p:nvSpPr>
        <p:spPr/>
        <p:txBody>
          <a:bodyPr/>
          <a:lstStyle/>
          <a:p>
            <a:fld id="{4FAB73BC-B049-4115-A692-8D63A059BFB8}" type="slidenum">
              <a:rPr lang="en-US" smtClean="0"/>
              <a:pPr/>
              <a:t>‹#›</a:t>
            </a:fld>
            <a:endParaRPr lang="en-US"/>
          </a:p>
        </p:txBody>
      </p:sp>
      <p:sp>
        <p:nvSpPr>
          <p:cNvPr id="5" name="Footer Placeholder 4">
            <a:extLst>
              <a:ext uri="{FF2B5EF4-FFF2-40B4-BE49-F238E27FC236}">
                <a16:creationId xmlns:a16="http://schemas.microsoft.com/office/drawing/2014/main" id="{60A22426-577E-469F-A493-DA9F3E93190B}"/>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865317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Updated November 2021 (v. 1 of 1)</a:t>
            </a:r>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975693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69268" y="864108"/>
            <a:ext cx="7315200" cy="51206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Updated February 2022 (v. 1 of 1)</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2997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a:prstGeom prst="rect">
            <a:avLst/>
          </a:prstGeo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Updated February 2022 (v. 1 of 1)</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pPr algn="ctr"/>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6665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r>
              <a:rPr lang="en-US"/>
              <a:t>Updated February 2022 (v. 1 of 1)</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85447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r>
              <a:rPr lang="en-US"/>
              <a:t>Updated February 2022 (v. 1 of 1)</a:t>
            </a:r>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290535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r>
              <a:rPr lang="en-US"/>
              <a:t>Updated February 2022 (v. 1 of 1)</a:t>
            </a:r>
          </a:p>
        </p:txBody>
      </p:sp>
      <p:sp>
        <p:nvSpPr>
          <p:cNvPr id="7" name="Footer Placeholder 6"/>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97224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Updated November 2021 (v. 1 of 1)</a:t>
            </a:r>
          </a:p>
        </p:txBody>
      </p:sp>
      <p:sp>
        <p:nvSpPr>
          <p:cNvPr id="6" name="Footer Placeholder 5"/>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94487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Updated February 2022 (v. 1 of 1)</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98382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prstGeom prst="rect">
            <a:avLst/>
          </a:prstGeo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Updated February 2022 (v. 1 of 1)</a:t>
            </a:r>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50599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Updated February 2022 (v. 1 of 1)</a:t>
            </a: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a:p>
        </p:txBody>
      </p:sp>
      <p:sp>
        <p:nvSpPr>
          <p:cNvPr id="8" name="Footer Placeholder 7">
            <a:extLst>
              <a:ext uri="{FF2B5EF4-FFF2-40B4-BE49-F238E27FC236}">
                <a16:creationId xmlns:a16="http://schemas.microsoft.com/office/drawing/2014/main" id="{65801BB3-F5A5-4F2B-8665-3E6A9B20EE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9" name="Text Placeholder 8">
            <a:extLst>
              <a:ext uri="{FF2B5EF4-FFF2-40B4-BE49-F238E27FC236}">
                <a16:creationId xmlns:a16="http://schemas.microsoft.com/office/drawing/2014/main" id="{5EE1D0F4-9383-4292-AEC8-2C49929B8B9B}"/>
              </a:ext>
            </a:extLst>
          </p:cNvPr>
          <p:cNvSpPr>
            <a:spLocks noGrp="1"/>
          </p:cNvSpPr>
          <p:nvPr>
            <p:ph type="body" idx="1"/>
          </p:nvPr>
        </p:nvSpPr>
        <p:spPr>
          <a:xfrm>
            <a:off x="3551274" y="758952"/>
            <a:ext cx="8019628" cy="53309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7680744"/>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8" r:id="rId11"/>
    <p:sldLayoutId id="2147483947" r:id="rId12"/>
  </p:sldLayoutIdLst>
  <p:hf hdr="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hyperlink" Target="http://www.ride.ri.gov/assessment-manua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ride.ri.gov/assessment-manual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ride.ri.gov/dl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ride.ri.gov/exemption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ride.ri.gov/assessment-schedul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mailto:Dlm-support@ku.e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www.ride.ri.gov/RICAS" TargetMode="External"/><Relationship Id="rId13" Type="http://schemas.openxmlformats.org/officeDocument/2006/relationships/hyperlink" Target="http://www.ride.ri.gov/Assessment-Accommodations" TargetMode="External"/><Relationship Id="rId3" Type="http://schemas.openxmlformats.org/officeDocument/2006/relationships/hyperlink" Target="http://www.ride.ri.gov/DLM" TargetMode="External"/><Relationship Id="rId7" Type="http://schemas.openxmlformats.org/officeDocument/2006/relationships/hyperlink" Target="http://www.ride.ri.gov/SAT" TargetMode="External"/><Relationship Id="rId12" Type="http://schemas.openxmlformats.org/officeDocument/2006/relationships/hyperlink" Target="http://www.ride.ri.gov/Assessment-Training" TargetMode="External"/><Relationship Id="rId2" Type="http://schemas.openxmlformats.org/officeDocument/2006/relationships/hyperlink" Target="http://www.ride.ri.gov/ACCESS" TargetMode="External"/><Relationship Id="rId1" Type="http://schemas.openxmlformats.org/officeDocument/2006/relationships/slideLayout" Target="../slideLayouts/slideLayout2.xml"/><Relationship Id="rId6" Type="http://schemas.openxmlformats.org/officeDocument/2006/relationships/hyperlink" Target="http://www.ride.ri.gov/PSAT" TargetMode="External"/><Relationship Id="rId11" Type="http://schemas.openxmlformats.org/officeDocument/2006/relationships/hyperlink" Target="http://www.ride.ri.gov/Assessment-Schedules" TargetMode="External"/><Relationship Id="rId5" Type="http://schemas.openxmlformats.org/officeDocument/2006/relationships/hyperlink" Target="http://www.ride.ri.gov/NGSA" TargetMode="External"/><Relationship Id="rId10" Type="http://schemas.openxmlformats.org/officeDocument/2006/relationships/hyperlink" Target="http://www.ride.ri.gov/tc" TargetMode="External"/><Relationship Id="rId4" Type="http://schemas.openxmlformats.org/officeDocument/2006/relationships/hyperlink" Target="http://www.ride.ri.gov/NAEP" TargetMode="External"/><Relationship Id="rId9" Type="http://schemas.openxmlformats.org/officeDocument/2006/relationships/hyperlink" Target="http://www.ride.ri.gov/Assessment-Manual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9848" y="1298448"/>
            <a:ext cx="7621570" cy="3255264"/>
          </a:xfrm>
        </p:spPr>
        <p:txBody>
          <a:bodyPr>
            <a:normAutofit/>
          </a:bodyPr>
          <a:lstStyle/>
          <a:p>
            <a:pPr>
              <a:spcBef>
                <a:spcPts val="1200"/>
              </a:spcBef>
              <a:spcAft>
                <a:spcPts val="1200"/>
              </a:spcAft>
            </a:pPr>
            <a:r>
              <a:rPr lang="en-US" sz="4400" dirty="0"/>
              <a:t>Test Administrator Core Training:</a:t>
            </a:r>
            <a:br>
              <a:rPr lang="en-US" sz="4400" dirty="0"/>
            </a:br>
            <a:r>
              <a:rPr lang="en-US" sz="3600" dirty="0"/>
              <a:t>DLM</a:t>
            </a:r>
            <a:endParaRPr lang="en-US" sz="4400" dirty="0"/>
          </a:p>
        </p:txBody>
      </p:sp>
      <p:sp>
        <p:nvSpPr>
          <p:cNvPr id="5" name="Text Placeholder 4"/>
          <p:cNvSpPr>
            <a:spLocks noGrp="1"/>
          </p:cNvSpPr>
          <p:nvPr>
            <p:ph type="subTitle" idx="1"/>
          </p:nvPr>
        </p:nvSpPr>
        <p:spPr/>
        <p:txBody>
          <a:bodyPr/>
          <a:lstStyle/>
          <a:p>
            <a:r>
              <a:rPr lang="en-US" dirty="0"/>
              <a:t>2022-23 Rhode Island State Assessment Program</a:t>
            </a:r>
          </a:p>
        </p:txBody>
      </p:sp>
      <p:sp>
        <p:nvSpPr>
          <p:cNvPr id="3" name="Date Placeholder 2">
            <a:extLst>
              <a:ext uri="{FF2B5EF4-FFF2-40B4-BE49-F238E27FC236}">
                <a16:creationId xmlns:a16="http://schemas.microsoft.com/office/drawing/2014/main" id="{D7FF9360-D28E-404E-9AAE-FFD9463FA58D}"/>
              </a:ext>
            </a:extLst>
          </p:cNvPr>
          <p:cNvSpPr>
            <a:spLocks noGrp="1"/>
          </p:cNvSpPr>
          <p:nvPr>
            <p:ph type="dt" sz="half" idx="10"/>
          </p:nvPr>
        </p:nvSpPr>
        <p:spPr/>
        <p:txBody>
          <a:bodyPr/>
          <a:lstStyle/>
          <a:p>
            <a:r>
              <a:rPr lang="en-US"/>
              <a:t>Updated February 2022 (v. 1 of 1)</a:t>
            </a:r>
          </a:p>
        </p:txBody>
      </p:sp>
      <p:sp>
        <p:nvSpPr>
          <p:cNvPr id="6" name="Footer Placeholder 5">
            <a:extLst>
              <a:ext uri="{FF2B5EF4-FFF2-40B4-BE49-F238E27FC236}">
                <a16:creationId xmlns:a16="http://schemas.microsoft.com/office/drawing/2014/main" id="{D8DC0684-9BC7-4559-8118-2BAE975ECD12}"/>
              </a:ext>
            </a:extLst>
          </p:cNvPr>
          <p:cNvSpPr>
            <a:spLocks noGrp="1"/>
          </p:cNvSpPr>
          <p:nvPr>
            <p:ph type="ftr" sz="quarter" idx="11"/>
          </p:nvPr>
        </p:nvSpPr>
        <p:spPr/>
        <p:txBody>
          <a:bodyPr/>
          <a:lstStyle/>
          <a:p>
            <a:pPr algn="ctr"/>
            <a:r>
              <a:rPr lang="en-US"/>
              <a:t>Rhode Island Department of Education, 255 Westminster St., Providence, RI 02902</a:t>
            </a:r>
          </a:p>
        </p:txBody>
      </p:sp>
      <p:sp>
        <p:nvSpPr>
          <p:cNvPr id="7" name="Slide Number Placeholder 6"/>
          <p:cNvSpPr>
            <a:spLocks noGrp="1"/>
          </p:cNvSpPr>
          <p:nvPr>
            <p:ph type="sldNum" sz="quarter" idx="12"/>
          </p:nvPr>
        </p:nvSpPr>
        <p:spPr/>
        <p:txBody>
          <a:bodyPr/>
          <a:lstStyle/>
          <a:p>
            <a:fld id="{4FAB73BC-B049-4115-A692-8D63A059BFB8}" type="slidenum">
              <a:rPr lang="en-US" smtClean="0"/>
              <a:pPr/>
              <a:t>1</a:t>
            </a:fld>
            <a:endParaRPr lang="en-US"/>
          </a:p>
        </p:txBody>
      </p:sp>
      <p:pic>
        <p:nvPicPr>
          <p:cNvPr id="1026" name="Picture 2">
            <a:extLst>
              <a:ext uri="{FF2B5EF4-FFF2-40B4-BE49-F238E27FC236}">
                <a16:creationId xmlns:a16="http://schemas.microsoft.com/office/drawing/2014/main" id="{961709F4-1381-4740-ABD3-73D95C70F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0264" y="5409711"/>
            <a:ext cx="2634001" cy="560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1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2947482" cy="4601183"/>
          </a:xfrm>
        </p:spPr>
        <p:txBody>
          <a:bodyPr>
            <a:normAutofit/>
          </a:bodyPr>
          <a:lstStyle/>
          <a:p>
            <a:r>
              <a:rPr lang="en-US" sz="2800" i="1" dirty="0"/>
              <a:t>For all state assessments, any school personnel who will have access to secure test content </a:t>
            </a:r>
            <a:r>
              <a:rPr lang="en-US" sz="2800" b="1" i="1" u="sng" dirty="0"/>
              <a:t>must</a:t>
            </a:r>
            <a:r>
              <a:rPr lang="en-US" sz="2800" i="1" dirty="0"/>
              <a:t>:</a:t>
            </a:r>
          </a:p>
        </p:txBody>
      </p:sp>
      <p:sp>
        <p:nvSpPr>
          <p:cNvPr id="6" name="Date Placeholder 5">
            <a:extLst>
              <a:ext uri="{FF2B5EF4-FFF2-40B4-BE49-F238E27FC236}">
                <a16:creationId xmlns:a16="http://schemas.microsoft.com/office/drawing/2014/main" id="{B6851E0A-CC6D-4FB0-90D2-776BE47DEF2D}"/>
              </a:ext>
            </a:extLst>
          </p:cNvPr>
          <p:cNvSpPr>
            <a:spLocks noGrp="1"/>
          </p:cNvSpPr>
          <p:nvPr>
            <p:ph type="dt" sz="half" idx="10"/>
          </p:nvPr>
        </p:nvSpPr>
        <p:spPr>
          <a:xfrm>
            <a:off x="262465" y="6356350"/>
            <a:ext cx="2743200" cy="365125"/>
          </a:xfrm>
        </p:spPr>
        <p:txBody>
          <a:bodyPr>
            <a:normAutofit/>
          </a:bodyPr>
          <a:lstStyle/>
          <a:p>
            <a:pPr>
              <a:spcAft>
                <a:spcPts val="600"/>
              </a:spcAft>
            </a:pPr>
            <a:r>
              <a:rPr lang="en-US"/>
              <a:t>Updated February 2022 (v. 1 of 1)</a:t>
            </a:r>
          </a:p>
        </p:txBody>
      </p:sp>
      <p:sp>
        <p:nvSpPr>
          <p:cNvPr id="7" name="Footer Placeholder 6">
            <a:extLst>
              <a:ext uri="{FF2B5EF4-FFF2-40B4-BE49-F238E27FC236}">
                <a16:creationId xmlns:a16="http://schemas.microsoft.com/office/drawing/2014/main" id="{2DF98BC2-83CB-465E-921B-2B451DCF7A79}"/>
              </a:ext>
            </a:extLst>
          </p:cNvPr>
          <p:cNvSpPr>
            <a:spLocks noGrp="1"/>
          </p:cNvSpPr>
          <p:nvPr>
            <p:ph type="ftr" sz="quarter" idx="11"/>
          </p:nvPr>
        </p:nvSpPr>
        <p:spPr>
          <a:xfrm>
            <a:off x="3667126" y="6356350"/>
            <a:ext cx="6113660" cy="365125"/>
          </a:xfrm>
        </p:spPr>
        <p:txBody>
          <a:bodyPr>
            <a:normAutofit/>
          </a:bodyPr>
          <a:lstStyle/>
          <a:p>
            <a:pPr>
              <a:spcAft>
                <a:spcPts val="600"/>
              </a:spcAft>
            </a:pPr>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normAutofit/>
          </a:bodyPr>
          <a:lstStyle/>
          <a:p>
            <a:pPr>
              <a:spcAft>
                <a:spcPts val="600"/>
              </a:spcAft>
            </a:pPr>
            <a:fld id="{5CDFB1E5-1733-4AA9-8826-2F5D40658553}" type="slidenum">
              <a:rPr lang="en-US" smtClean="0"/>
              <a:pPr>
                <a:spcAft>
                  <a:spcPts val="600"/>
                </a:spcAft>
              </a:pPr>
              <a:t>10</a:t>
            </a:fld>
            <a:endParaRPr lang="en-US"/>
          </a:p>
        </p:txBody>
      </p:sp>
      <p:graphicFrame>
        <p:nvGraphicFramePr>
          <p:cNvPr id="9" name="Content Placeholder 2">
            <a:extLst>
              <a:ext uri="{FF2B5EF4-FFF2-40B4-BE49-F238E27FC236}">
                <a16:creationId xmlns:a16="http://schemas.microsoft.com/office/drawing/2014/main" id="{05FA216C-C203-D451-55A7-4DDBAE2FBD52}"/>
              </a:ext>
            </a:extLst>
          </p:cNvPr>
          <p:cNvGraphicFramePr>
            <a:graphicFrameLocks noGrp="1"/>
          </p:cNvGraphicFramePr>
          <p:nvPr>
            <p:ph idx="1"/>
            <p:extLst>
              <p:ext uri="{D42A27DB-BD31-4B8C-83A1-F6EECF244321}">
                <p14:modId xmlns:p14="http://schemas.microsoft.com/office/powerpoint/2010/main" val="2144193646"/>
              </p:ext>
            </p:extLst>
          </p:nvPr>
        </p:nvGraphicFramePr>
        <p:xfrm>
          <a:off x="3759896" y="885458"/>
          <a:ext cx="7728267" cy="547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526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3D5F315-A90F-4736-AC9D-7FAE89E14678}"/>
              </a:ext>
            </a:extLst>
          </p:cNvPr>
          <p:cNvSpPr>
            <a:spLocks noGrp="1"/>
          </p:cNvSpPr>
          <p:nvPr>
            <p:ph type="title"/>
          </p:nvPr>
        </p:nvSpPr>
        <p:spPr>
          <a:xfrm>
            <a:off x="1539116" y="864108"/>
            <a:ext cx="3073914" cy="5120639"/>
          </a:xfrm>
        </p:spPr>
        <p:txBody>
          <a:bodyPr>
            <a:normAutofit/>
          </a:bodyPr>
          <a:lstStyle/>
          <a:p>
            <a:pPr algn="r"/>
            <a:r>
              <a:rPr lang="en-US" sz="3200" dirty="0">
                <a:solidFill>
                  <a:schemeClr val="tx1">
                    <a:lumMod val="85000"/>
                    <a:lumOff val="15000"/>
                  </a:schemeClr>
                </a:solidFill>
              </a:rPr>
              <a:t>Getting Ready to Administer DLM:</a:t>
            </a:r>
            <a:br>
              <a:rPr lang="en-US" sz="3200" dirty="0">
                <a:solidFill>
                  <a:schemeClr val="tx1">
                    <a:lumMod val="85000"/>
                    <a:lumOff val="15000"/>
                  </a:schemeClr>
                </a:solidFill>
              </a:rPr>
            </a:br>
            <a:r>
              <a:rPr lang="en-US" sz="3200" i="1" dirty="0">
                <a:solidFill>
                  <a:schemeClr val="tx1">
                    <a:lumMod val="85000"/>
                    <a:lumOff val="15000"/>
                  </a:schemeClr>
                </a:solidFill>
              </a:rPr>
              <a:t>Test Administrator Training Requirements</a:t>
            </a:r>
          </a:p>
        </p:txBody>
      </p:sp>
      <p:sp>
        <p:nvSpPr>
          <p:cNvPr id="28" name="Rectangle 27">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0" name="Straight Connector 29">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7" name="Content Placeholder 2">
            <a:extLst>
              <a:ext uri="{FF2B5EF4-FFF2-40B4-BE49-F238E27FC236}">
                <a16:creationId xmlns:a16="http://schemas.microsoft.com/office/drawing/2014/main" id="{80A26183-754D-4A9A-8B21-FD3BDDCCCB58}"/>
              </a:ext>
            </a:extLst>
          </p:cNvPr>
          <p:cNvSpPr>
            <a:spLocks noGrp="1"/>
          </p:cNvSpPr>
          <p:nvPr>
            <p:ph idx="1"/>
          </p:nvPr>
        </p:nvSpPr>
        <p:spPr>
          <a:xfrm>
            <a:off x="5289229" y="864108"/>
            <a:ext cx="5910677" cy="5120640"/>
          </a:xfrm>
        </p:spPr>
        <p:txBody>
          <a:bodyPr>
            <a:normAutofit/>
          </a:bodyPr>
          <a:lstStyle/>
          <a:p>
            <a:pPr marL="457200" marR="0" lvl="0" indent="-457200">
              <a:spcBef>
                <a:spcPts val="600"/>
              </a:spcBef>
              <a:spcAft>
                <a:spcPts val="600"/>
              </a:spcAft>
              <a:buFont typeface="Wingdings" panose="05000000000000000000" pitchFamily="2" charset="2"/>
              <a:buChar char="q"/>
            </a:pPr>
            <a:r>
              <a:rPr lang="en-US" sz="1600" b="1" dirty="0">
                <a:effectLst/>
                <a:ea typeface="Calibri" panose="020F0502020204030204" pitchFamily="34" charset="0"/>
                <a:cs typeface="Calibri" panose="020F0502020204030204" pitchFamily="34" charset="0"/>
              </a:rPr>
              <a:t>Review the </a:t>
            </a:r>
            <a:r>
              <a:rPr lang="en-US" sz="1600" b="1" i="1" dirty="0">
                <a:effectLst/>
                <a:ea typeface="Calibri" panose="020F0502020204030204" pitchFamily="34" charset="0"/>
                <a:cs typeface="Calibri" panose="020F0502020204030204" pitchFamily="34" charset="0"/>
              </a:rPr>
              <a:t>RI Guide to Required </a:t>
            </a:r>
            <a:r>
              <a:rPr lang="en-US" sz="1600" b="1" i="1" dirty="0">
                <a:ea typeface="Calibri" panose="020F0502020204030204" pitchFamily="34" charset="0"/>
                <a:cs typeface="Calibri" panose="020F0502020204030204" pitchFamily="34" charset="0"/>
              </a:rPr>
              <a:t>Training</a:t>
            </a:r>
            <a:r>
              <a:rPr lang="en-US" sz="1600" b="1" dirty="0">
                <a:ea typeface="Calibri" panose="020F0502020204030204" pitchFamily="34" charset="0"/>
                <a:cs typeface="Calibri" panose="020F0502020204030204" pitchFamily="34" charset="0"/>
              </a:rPr>
              <a:t>. </a:t>
            </a:r>
            <a:r>
              <a:rPr lang="en-US" sz="1600" dirty="0">
                <a:ea typeface="Calibri" panose="020F0502020204030204" pitchFamily="34" charset="0"/>
                <a:cs typeface="Calibri" panose="020F0502020204030204" pitchFamily="34" charset="0"/>
              </a:rPr>
              <a:t>This document describes the process for completing the DLM modules.</a:t>
            </a:r>
          </a:p>
          <a:p>
            <a:pPr lvl="1">
              <a:spcBef>
                <a:spcPts val="600"/>
              </a:spcBef>
              <a:spcAft>
                <a:spcPts val="600"/>
              </a:spcAft>
              <a:buFont typeface="Arial" panose="020B0604020202020204" pitchFamily="34" charset="0"/>
              <a:buChar char="•"/>
            </a:pPr>
            <a:r>
              <a:rPr lang="en-US" sz="1600" dirty="0">
                <a:cs typeface="Calibri" panose="020F0502020204030204" pitchFamily="34" charset="0"/>
              </a:rPr>
              <a:t>Instructions for completing the training can be found in the </a:t>
            </a:r>
            <a:r>
              <a:rPr lang="en-US" sz="1600" i="1" dirty="0">
                <a:cs typeface="Calibri" panose="020F0502020204030204" pitchFamily="34" charset="0"/>
              </a:rPr>
              <a:t>Rhode Island Guide to Required Training</a:t>
            </a:r>
            <a:r>
              <a:rPr lang="en-US" sz="1600" dirty="0">
                <a:cs typeface="Calibri" panose="020F0502020204030204" pitchFamily="34" charset="0"/>
              </a:rPr>
              <a:t>, found at </a:t>
            </a:r>
            <a:r>
              <a:rPr lang="en-US" sz="1600" dirty="0">
                <a:cs typeface="Calibri" panose="020F0502020204030204" pitchFamily="34" charset="0"/>
                <a:hlinkClick r:id="rId2"/>
              </a:rPr>
              <a:t>www.ride.ri.gov/assessment-manuals</a:t>
            </a:r>
            <a:r>
              <a:rPr lang="en-US" sz="1600" dirty="0">
                <a:cs typeface="Calibri" panose="020F0502020204030204" pitchFamily="34" charset="0"/>
              </a:rPr>
              <a:t>.</a:t>
            </a:r>
            <a:endParaRPr lang="en-US" sz="1400" b="1" dirty="0">
              <a:ea typeface="Calibri" panose="020F0502020204030204" pitchFamily="34" charset="0"/>
              <a:cs typeface="Calibri" panose="020F0502020204030204" pitchFamily="34" charset="0"/>
            </a:endParaRPr>
          </a:p>
          <a:p>
            <a:pPr marL="457200" marR="0" lvl="0" indent="-457200">
              <a:spcBef>
                <a:spcPts val="600"/>
              </a:spcBef>
              <a:spcAft>
                <a:spcPts val="600"/>
              </a:spcAft>
              <a:buFont typeface="Wingdings" panose="05000000000000000000" pitchFamily="2" charset="2"/>
              <a:buChar char="q"/>
            </a:pPr>
            <a:r>
              <a:rPr lang="en-US" sz="1600" b="1" dirty="0">
                <a:effectLst/>
                <a:ea typeface="Calibri" panose="020F0502020204030204" pitchFamily="34" charset="0"/>
                <a:cs typeface="Calibri" panose="020F0502020204030204" pitchFamily="34" charset="0"/>
              </a:rPr>
              <a:t>Get a Kite Educator Portal account. </a:t>
            </a:r>
            <a:r>
              <a:rPr lang="en-US" sz="1600" dirty="0">
                <a:effectLst/>
                <a:ea typeface="Calibri" panose="020F0502020204030204" pitchFamily="34" charset="0"/>
                <a:cs typeface="Calibri" panose="020F0502020204030204" pitchFamily="34" charset="0"/>
              </a:rPr>
              <a:t>Test Coordinators and test administrators must have a Kite Educator Portal account before any training can take place.</a:t>
            </a:r>
          </a:p>
          <a:p>
            <a:pPr lvl="1">
              <a:spcBef>
                <a:spcPts val="600"/>
              </a:spcBef>
              <a:spcAft>
                <a:spcPts val="600"/>
              </a:spcAft>
              <a:buFont typeface="Arial" panose="020B0604020202020204" pitchFamily="34" charset="0"/>
              <a:buChar char="•"/>
            </a:pPr>
            <a:r>
              <a:rPr lang="en-US" sz="1600" dirty="0">
                <a:effectLst/>
                <a:ea typeface="Calibri" panose="020F0502020204030204" pitchFamily="34" charset="0"/>
                <a:cs typeface="Calibri" panose="020F0502020204030204" pitchFamily="34" charset="0"/>
              </a:rPr>
              <a:t>Test Administrators must contact </a:t>
            </a:r>
            <a:r>
              <a:rPr lang="en-US" sz="1600" i="1" dirty="0">
                <a:solidFill>
                  <a:srgbClr val="FF0000"/>
                </a:solidFill>
                <a:ea typeface="Calibri" panose="020F0502020204030204" pitchFamily="34" charset="0"/>
                <a:cs typeface="Calibri" panose="020F0502020204030204" pitchFamily="34" charset="0"/>
              </a:rPr>
              <a:t>(add the name and contact information of the person who will give teachers access to the Kite Educator Portal) </a:t>
            </a:r>
            <a:r>
              <a:rPr lang="en-US" sz="1600" dirty="0">
                <a:ea typeface="Calibri" panose="020F0502020204030204" pitchFamily="34" charset="0"/>
                <a:cs typeface="Calibri" panose="020F0502020204030204" pitchFamily="34" charset="0"/>
              </a:rPr>
              <a:t>if you need an account</a:t>
            </a:r>
            <a:r>
              <a:rPr lang="en-US" sz="1600" dirty="0">
                <a:effectLst/>
                <a:ea typeface="Calibri" panose="020F0502020204030204" pitchFamily="34" charset="0"/>
                <a:cs typeface="Calibri" panose="020F0502020204030204" pitchFamily="34" charset="0"/>
              </a:rPr>
              <a:t>. Accounts from last year are still active.</a:t>
            </a:r>
          </a:p>
          <a:p>
            <a:pPr marL="457200" marR="0" lvl="0" indent="-457200">
              <a:spcBef>
                <a:spcPts val="600"/>
              </a:spcBef>
              <a:spcAft>
                <a:spcPts val="600"/>
              </a:spcAft>
              <a:buFont typeface="Wingdings" panose="05000000000000000000" pitchFamily="2" charset="2"/>
              <a:buChar char="q"/>
            </a:pPr>
            <a:r>
              <a:rPr lang="en-US" sz="1600" b="1" dirty="0">
                <a:ea typeface="Calibri" panose="020F0502020204030204" pitchFamily="34" charset="0"/>
                <a:cs typeface="Calibri" panose="020F0502020204030204" pitchFamily="34" charset="0"/>
              </a:rPr>
              <a:t>Review</a:t>
            </a:r>
            <a:r>
              <a:rPr lang="en-US" sz="1600" b="1" dirty="0">
                <a:effectLst/>
                <a:ea typeface="Calibri" panose="020F0502020204030204" pitchFamily="34" charset="0"/>
                <a:cs typeface="Calibri" panose="020F0502020204030204" pitchFamily="34" charset="0"/>
              </a:rPr>
              <a:t> the </a:t>
            </a:r>
            <a:r>
              <a:rPr lang="en-US" sz="1600" b="1" i="1" dirty="0">
                <a:effectLst/>
                <a:ea typeface="Calibri" panose="020F0502020204030204" pitchFamily="34" charset="0"/>
                <a:cs typeface="Calibri" panose="020F0502020204030204" pitchFamily="34" charset="0"/>
              </a:rPr>
              <a:t>Test Administrator Checklist</a:t>
            </a:r>
            <a:r>
              <a:rPr lang="en-US" sz="1600" b="1" dirty="0">
                <a:effectLst/>
                <a:ea typeface="Calibri" panose="020F0502020204030204" pitchFamily="34" charset="0"/>
                <a:cs typeface="Calibri" panose="020F0502020204030204" pitchFamily="34" charset="0"/>
              </a:rPr>
              <a:t>. </a:t>
            </a:r>
            <a:r>
              <a:rPr lang="en-US" sz="1600" dirty="0">
                <a:effectLst/>
                <a:ea typeface="Calibri" panose="020F0502020204030204" pitchFamily="34" charset="0"/>
                <a:cs typeface="Calibri" panose="020F0502020204030204" pitchFamily="34" charset="0"/>
              </a:rPr>
              <a:t>This checklist will guide you through preparing </a:t>
            </a:r>
            <a:r>
              <a:rPr lang="en-US" sz="1600" dirty="0">
                <a:ea typeface="Calibri" panose="020F0502020204030204" pitchFamily="34" charset="0"/>
                <a:cs typeface="Calibri" panose="020F0502020204030204" pitchFamily="34" charset="0"/>
              </a:rPr>
              <a:t>for DLM and help you stay organized and find the information you need across the DLM manuals. </a:t>
            </a:r>
          </a:p>
          <a:p>
            <a:pPr lvl="1">
              <a:spcBef>
                <a:spcPts val="600"/>
              </a:spcBef>
              <a:spcAft>
                <a:spcPts val="600"/>
              </a:spcAft>
              <a:buFont typeface="Arial" panose="020B0604020202020204" pitchFamily="34" charset="0"/>
              <a:buChar char="•"/>
            </a:pPr>
            <a:r>
              <a:rPr lang="en-US" sz="1600" dirty="0">
                <a:effectLst/>
                <a:ea typeface="Calibri" panose="020F0502020204030204" pitchFamily="34" charset="0"/>
                <a:cs typeface="Calibri" panose="020F0502020204030204" pitchFamily="34" charset="0"/>
              </a:rPr>
              <a:t>Checklists are posted at </a:t>
            </a:r>
            <a:r>
              <a:rPr lang="en-US" sz="1600" dirty="0">
                <a:effectLst/>
                <a:ea typeface="Calibri" panose="020F0502020204030204" pitchFamily="34" charset="0"/>
                <a:cs typeface="Calibri" panose="020F0502020204030204" pitchFamily="34" charset="0"/>
                <a:hlinkClick r:id="rId2"/>
              </a:rPr>
              <a:t>www.ride.ri.gov/assessment-manuals</a:t>
            </a:r>
            <a:r>
              <a:rPr lang="en-US" sz="1600" dirty="0">
                <a:effectLst/>
                <a:ea typeface="Calibri" panose="020F0502020204030204" pitchFamily="34" charset="0"/>
                <a:cs typeface="Calibri" panose="020F0502020204030204" pitchFamily="34" charset="0"/>
              </a:rPr>
              <a:t>. </a:t>
            </a:r>
            <a:r>
              <a:rPr lang="en-US" sz="1600" dirty="0">
                <a:ea typeface="Calibri" panose="020F0502020204030204" pitchFamily="34" charset="0"/>
                <a:cs typeface="Calibri" panose="020F0502020204030204" pitchFamily="34" charset="0"/>
              </a:rPr>
              <a:t>Click on the Test Administrator tab. </a:t>
            </a:r>
          </a:p>
        </p:txBody>
      </p:sp>
      <p:sp>
        <p:nvSpPr>
          <p:cNvPr id="32" name="Rectangle 31">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3E5D5839-B821-471B-B963-357FD9A58069}"/>
              </a:ext>
            </a:extLst>
          </p:cNvPr>
          <p:cNvSpPr>
            <a:spLocks noGrp="1"/>
          </p:cNvSpPr>
          <p:nvPr>
            <p:ph type="dt" sz="half" idx="10"/>
          </p:nvPr>
        </p:nvSpPr>
        <p:spPr>
          <a:xfrm>
            <a:off x="262465" y="6356350"/>
            <a:ext cx="2743200" cy="365125"/>
          </a:xfrm>
        </p:spPr>
        <p:txBody>
          <a:bodyPr>
            <a:normAutofit/>
          </a:bodyPr>
          <a:lstStyle/>
          <a:p>
            <a:pPr>
              <a:spcAft>
                <a:spcPts val="600"/>
              </a:spcAft>
            </a:pPr>
            <a:r>
              <a:rPr lang="en-US"/>
              <a:t>Updated February 2022 (v. 1 of 1)</a:t>
            </a:r>
          </a:p>
        </p:txBody>
      </p:sp>
      <p:sp>
        <p:nvSpPr>
          <p:cNvPr id="5" name="Footer Placeholder 4">
            <a:extLst>
              <a:ext uri="{FF2B5EF4-FFF2-40B4-BE49-F238E27FC236}">
                <a16:creationId xmlns:a16="http://schemas.microsoft.com/office/drawing/2014/main" id="{68A72EA8-4ABB-45F4-B7A6-5B40A4DB2CE1}"/>
              </a:ext>
            </a:extLst>
          </p:cNvPr>
          <p:cNvSpPr>
            <a:spLocks noGrp="1"/>
          </p:cNvSpPr>
          <p:nvPr>
            <p:ph type="ftr" sz="quarter" idx="11"/>
          </p:nvPr>
        </p:nvSpPr>
        <p:spPr>
          <a:xfrm>
            <a:off x="3869268" y="6356350"/>
            <a:ext cx="5911517" cy="365125"/>
          </a:xfrm>
        </p:spPr>
        <p:txBody>
          <a:bodyPr>
            <a:normAutofit/>
          </a:bodyPr>
          <a:lstStyle/>
          <a:p>
            <a:pPr>
              <a:spcAft>
                <a:spcPts val="600"/>
              </a:spcAft>
            </a:pPr>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953B4052-1A3F-4C33-B032-6633EE943CF0}"/>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11</a:t>
            </a:fld>
            <a:endParaRPr lang="en-US"/>
          </a:p>
        </p:txBody>
      </p:sp>
    </p:spTree>
    <p:extLst>
      <p:ext uri="{BB962C8B-B14F-4D97-AF65-F5344CB8AC3E}">
        <p14:creationId xmlns:p14="http://schemas.microsoft.com/office/powerpoint/2010/main" val="2122579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Freeform: Shape 18">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dirty="0">
                <a:solidFill>
                  <a:schemeClr val="accent1"/>
                </a:solidFill>
              </a:rPr>
              <a:t>Test Security &amp; Test Irregularities</a:t>
            </a:r>
          </a:p>
        </p:txBody>
      </p:sp>
      <p:sp>
        <p:nvSpPr>
          <p:cNvPr id="3" name="Text Placeholder 2"/>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4" name="Date Placeholder 3">
            <a:extLst>
              <a:ext uri="{FF2B5EF4-FFF2-40B4-BE49-F238E27FC236}">
                <a16:creationId xmlns:a16="http://schemas.microsoft.com/office/drawing/2014/main" id="{4DD43B68-33CF-4AA4-82CD-FB3D6F677AC1}"/>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2022 (v. 1 of 1)</a:t>
            </a:r>
          </a:p>
        </p:txBody>
      </p:sp>
      <p:sp>
        <p:nvSpPr>
          <p:cNvPr id="6" name="Footer Placeholder 5">
            <a:extLst>
              <a:ext uri="{FF2B5EF4-FFF2-40B4-BE49-F238E27FC236}">
                <a16:creationId xmlns:a16="http://schemas.microsoft.com/office/drawing/2014/main" id="{882D9EB6-E22B-40F0-B1F7-6515503458AD}"/>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a:solidFill>
                  <a:schemeClr val="tx1">
                    <a:lumMod val="50000"/>
                    <a:lumOff val="50000"/>
                  </a:schemeClr>
                </a:solidFill>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4FAB73BC-B049-4115-A692-8D63A059BFB8}" type="slidenum">
              <a:rPr kumimoji="0" lang="en-US" b="1" i="0" u="none" strike="noStrike" kern="1200" cap="none" spc="0" normalizeH="0" baseline="0" noProof="0" dirty="0">
                <a:ln>
                  <a:noFill/>
                </a:ln>
                <a:solidFill>
                  <a:schemeClr val="accent1"/>
                </a:solidFill>
                <a:effectLst/>
                <a:uLnTx/>
                <a:uFillTx/>
                <a:latin typeface="+mn-lt"/>
                <a:ea typeface="+mn-ea"/>
                <a:cs typeface="+mn-cs"/>
              </a:rPr>
              <a:pPr marR="0" lvl="0" indent="0" fontAlgn="auto">
                <a:spcBef>
                  <a:spcPts val="0"/>
                </a:spcBef>
                <a:spcAft>
                  <a:spcPts val="600"/>
                </a:spcAft>
                <a:buClrTx/>
                <a:buSzTx/>
                <a:buFontTx/>
                <a:buNone/>
                <a:tabLst/>
                <a:defRPr/>
              </a:pPr>
              <a:t>12</a:t>
            </a:fld>
            <a:endParaRPr kumimoji="0" lang="en-US" b="1" i="0" u="none" strike="noStrike" kern="1200" cap="none" spc="0" normalizeH="0" baseline="0" noProof="0" dirty="0">
              <a:ln>
                <a:noFill/>
              </a:ln>
              <a:solidFill>
                <a:schemeClr val="accent1"/>
              </a:solidFill>
              <a:effectLst/>
              <a:uLnTx/>
              <a:uFillTx/>
              <a:latin typeface="+mn-lt"/>
              <a:ea typeface="+mn-ea"/>
              <a:cs typeface="+mn-cs"/>
            </a:endParaRPr>
          </a:p>
        </p:txBody>
      </p:sp>
    </p:spTree>
    <p:extLst>
      <p:ext uri="{BB962C8B-B14F-4D97-AF65-F5344CB8AC3E}">
        <p14:creationId xmlns:p14="http://schemas.microsoft.com/office/powerpoint/2010/main" val="210719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Security Requirements for DLM</a:t>
            </a:r>
          </a:p>
        </p:txBody>
      </p:sp>
      <p:sp>
        <p:nvSpPr>
          <p:cNvPr id="7" name="Content Placeholder 6"/>
          <p:cNvSpPr>
            <a:spLocks noGrp="1"/>
          </p:cNvSpPr>
          <p:nvPr>
            <p:ph idx="1"/>
          </p:nvPr>
        </p:nvSpPr>
        <p:spPr>
          <a:xfrm>
            <a:off x="3631836" y="755416"/>
            <a:ext cx="7834964" cy="5338023"/>
          </a:xfrm>
        </p:spPr>
        <p:txBody>
          <a:bodyPr>
            <a:normAutofit/>
          </a:bodyPr>
          <a:lstStyle/>
          <a:p>
            <a:pPr>
              <a:spcBef>
                <a:spcPts val="600"/>
              </a:spcBef>
              <a:spcAft>
                <a:spcPts val="600"/>
              </a:spcAft>
            </a:pPr>
            <a:r>
              <a:rPr lang="en-US" i="1" dirty="0"/>
              <a:t>All </a:t>
            </a:r>
            <a:r>
              <a:rPr lang="en-US" dirty="0"/>
              <a:t>educators involved with preparing for or administering DLM </a:t>
            </a:r>
            <a:r>
              <a:rPr lang="en-US" i="1" dirty="0"/>
              <a:t>must</a:t>
            </a:r>
            <a:r>
              <a:rPr lang="en-US" dirty="0"/>
              <a:t>:</a:t>
            </a:r>
          </a:p>
          <a:p>
            <a:pPr lvl="1">
              <a:spcBef>
                <a:spcPts val="600"/>
              </a:spcBef>
              <a:spcAft>
                <a:spcPts val="600"/>
              </a:spcAft>
            </a:pPr>
            <a:r>
              <a:rPr lang="en-US" dirty="0"/>
              <a:t>Complete the required training.</a:t>
            </a:r>
          </a:p>
          <a:p>
            <a:pPr lvl="1">
              <a:spcBef>
                <a:spcPts val="600"/>
              </a:spcBef>
              <a:spcAft>
                <a:spcPts val="600"/>
              </a:spcAft>
            </a:pPr>
            <a:r>
              <a:rPr lang="en-US" dirty="0"/>
              <a:t>Make sure the district or school test coordinator has a record of their completion.</a:t>
            </a:r>
          </a:p>
          <a:p>
            <a:pPr lvl="1">
              <a:spcBef>
                <a:spcPts val="600"/>
              </a:spcBef>
              <a:spcAft>
                <a:spcPts val="600"/>
              </a:spcAft>
            </a:pPr>
            <a:r>
              <a:rPr lang="en-US" dirty="0"/>
              <a:t>Sign the affirmation of test security documents for each assessment. </a:t>
            </a:r>
          </a:p>
          <a:p>
            <a:pPr lvl="1">
              <a:spcBef>
                <a:spcPts val="600"/>
              </a:spcBef>
              <a:spcAft>
                <a:spcPts val="600"/>
              </a:spcAft>
            </a:pPr>
            <a:r>
              <a:rPr lang="en-US" dirty="0"/>
              <a:t>Read the DLM Test Administrator Manual.</a:t>
            </a:r>
          </a:p>
          <a:p>
            <a:pPr lvl="1">
              <a:spcBef>
                <a:spcPts val="600"/>
              </a:spcBef>
              <a:spcAft>
                <a:spcPts val="600"/>
              </a:spcAft>
            </a:pPr>
            <a:r>
              <a:rPr lang="en-US" dirty="0"/>
              <a:t>Ensure all secure materials are tracked and monitored when used for test administration.</a:t>
            </a:r>
            <a:endParaRPr lang="en-US" i="1" dirty="0"/>
          </a:p>
          <a:p>
            <a:pPr lvl="1">
              <a:spcBef>
                <a:spcPts val="600"/>
              </a:spcBef>
              <a:spcAft>
                <a:spcPts val="600"/>
              </a:spcAft>
            </a:pPr>
            <a:r>
              <a:rPr lang="en-US" dirty="0"/>
              <a:t>Report any testing irregularities to their school test coordinator.</a:t>
            </a:r>
          </a:p>
        </p:txBody>
      </p:sp>
      <p:sp>
        <p:nvSpPr>
          <p:cNvPr id="2" name="Date Placeholder 1">
            <a:extLst>
              <a:ext uri="{FF2B5EF4-FFF2-40B4-BE49-F238E27FC236}">
                <a16:creationId xmlns:a16="http://schemas.microsoft.com/office/drawing/2014/main" id="{BEC8C46C-514C-499F-ADD8-4BFEEC108246}"/>
              </a:ext>
            </a:extLst>
          </p:cNvPr>
          <p:cNvSpPr>
            <a:spLocks noGrp="1"/>
          </p:cNvSpPr>
          <p:nvPr>
            <p:ph type="dt" sz="half" idx="10"/>
          </p:nvPr>
        </p:nvSpPr>
        <p:spPr/>
        <p:txBody>
          <a:bodyPr/>
          <a:lstStyle/>
          <a:p>
            <a:r>
              <a:rPr lang="en-US"/>
              <a:t>Updated February 2022 (v. 1 of 1)</a:t>
            </a:r>
          </a:p>
        </p:txBody>
      </p:sp>
      <p:sp>
        <p:nvSpPr>
          <p:cNvPr id="3" name="Footer Placeholder 2">
            <a:extLst>
              <a:ext uri="{FF2B5EF4-FFF2-40B4-BE49-F238E27FC236}">
                <a16:creationId xmlns:a16="http://schemas.microsoft.com/office/drawing/2014/main" id="{B8DA94CC-FABA-413D-90DC-FBB6C8F6F094}"/>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17476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508CE-152E-14CE-C551-581187C4FFFF}"/>
              </a:ext>
            </a:extLst>
          </p:cNvPr>
          <p:cNvSpPr>
            <a:spLocks noGrp="1"/>
          </p:cNvSpPr>
          <p:nvPr>
            <p:ph type="title"/>
          </p:nvPr>
        </p:nvSpPr>
        <p:spPr/>
        <p:txBody>
          <a:bodyPr/>
          <a:lstStyle/>
          <a:p>
            <a:r>
              <a:rPr lang="en-US" dirty="0"/>
              <a:t>Security Agreement in Kite Educator Portal</a:t>
            </a:r>
          </a:p>
        </p:txBody>
      </p:sp>
      <p:sp>
        <p:nvSpPr>
          <p:cNvPr id="3" name="Content Placeholder 2">
            <a:extLst>
              <a:ext uri="{FF2B5EF4-FFF2-40B4-BE49-F238E27FC236}">
                <a16:creationId xmlns:a16="http://schemas.microsoft.com/office/drawing/2014/main" id="{B652B9EB-D7EF-9AF6-FC77-0069A30167EA}"/>
              </a:ext>
            </a:extLst>
          </p:cNvPr>
          <p:cNvSpPr>
            <a:spLocks noGrp="1"/>
          </p:cNvSpPr>
          <p:nvPr>
            <p:ph idx="1"/>
          </p:nvPr>
        </p:nvSpPr>
        <p:spPr>
          <a:xfrm>
            <a:off x="3869268" y="768897"/>
            <a:ext cx="7315200" cy="5311061"/>
          </a:xfrm>
        </p:spPr>
        <p:txBody>
          <a:bodyPr>
            <a:normAutofit fontScale="92500" lnSpcReduction="10000"/>
          </a:bodyPr>
          <a:lstStyle/>
          <a:p>
            <a:pPr marL="0" indent="0">
              <a:buNone/>
            </a:pPr>
            <a:r>
              <a:rPr lang="en-US" sz="1800" dirty="0"/>
              <a:t>The Kite Suite provides opportunities for flexible assessment administration; however, all assessments delivered during the school year are secure. Test Administrators and other educational staff who support implementation are responsible for following the Kite test security standards:</a:t>
            </a:r>
          </a:p>
          <a:p>
            <a:pPr marL="457200" indent="-457200">
              <a:buFont typeface="+mj-lt"/>
              <a:buAutoNum type="arabicPeriod"/>
            </a:pPr>
            <a:r>
              <a:rPr lang="en-US" sz="1800" dirty="0"/>
              <a:t>Assessments (</a:t>
            </a:r>
            <a:r>
              <a:rPr lang="en-US" sz="1800" dirty="0" err="1"/>
              <a:t>testlets</a:t>
            </a:r>
            <a:r>
              <a:rPr lang="en-US" sz="1800" dirty="0"/>
              <a:t>) are not to be stored or saved on computers or personal storage devices; shared via email or other file sharing systems; or reproduced by any means.</a:t>
            </a:r>
          </a:p>
          <a:p>
            <a:pPr marL="457200" indent="-457200">
              <a:buFont typeface="+mj-lt"/>
              <a:buAutoNum type="arabicPeriod"/>
            </a:pPr>
            <a:r>
              <a:rPr lang="en-US" sz="1800" dirty="0"/>
              <a:t>Except where explicitly allowed as described in the Test Administration Manual, electronic materials used during the assessment administration </a:t>
            </a:r>
            <a:r>
              <a:rPr lang="en-US" sz="1800" b="1" dirty="0"/>
              <a:t>may not be printed.</a:t>
            </a:r>
            <a:endParaRPr lang="en-US" sz="1800" dirty="0"/>
          </a:p>
          <a:p>
            <a:pPr marL="457200" indent="-457200">
              <a:buFont typeface="+mj-lt"/>
              <a:buAutoNum type="arabicPeriod"/>
            </a:pPr>
            <a:r>
              <a:rPr lang="en-US" sz="1800" dirty="0"/>
              <a:t>Those who violate the Kite test security standards may be subject to their state’s regulations or state education agency policy governing test security.</a:t>
            </a:r>
          </a:p>
          <a:p>
            <a:pPr marL="457200" indent="-457200">
              <a:buFont typeface="+mj-lt"/>
              <a:buAutoNum type="arabicPeriod"/>
            </a:pPr>
            <a:r>
              <a:rPr lang="en-US" sz="1800" dirty="0"/>
              <a:t>Educators are encouraged to use resources provided by Kite Suite, including practice activities and released </a:t>
            </a:r>
            <a:r>
              <a:rPr lang="en-US" sz="1800" dirty="0" err="1"/>
              <a:t>testlets</a:t>
            </a:r>
            <a:r>
              <a:rPr lang="en-US" sz="1800" dirty="0"/>
              <a:t>, to prepare themselves and their students for the assessments.</a:t>
            </a:r>
          </a:p>
          <a:p>
            <a:pPr marL="457200" indent="-457200">
              <a:buFont typeface="+mj-lt"/>
              <a:buAutoNum type="arabicPeriod"/>
            </a:pPr>
            <a:r>
              <a:rPr lang="en-US" sz="1800" dirty="0"/>
              <a:t>Users will not give out, loan, or share their password with anyone. Allowing others access to an Educator Portal account may cause unauthorized access to private information. Access to educational records is governed by federal law.</a:t>
            </a:r>
          </a:p>
        </p:txBody>
      </p:sp>
      <p:sp>
        <p:nvSpPr>
          <p:cNvPr id="4" name="Date Placeholder 3">
            <a:extLst>
              <a:ext uri="{FF2B5EF4-FFF2-40B4-BE49-F238E27FC236}">
                <a16:creationId xmlns:a16="http://schemas.microsoft.com/office/drawing/2014/main" id="{3022B42D-C722-5599-BF84-170AFF09EA7C}"/>
              </a:ext>
            </a:extLst>
          </p:cNvPr>
          <p:cNvSpPr>
            <a:spLocks noGrp="1"/>
          </p:cNvSpPr>
          <p:nvPr>
            <p:ph type="dt" sz="half" idx="10"/>
          </p:nvPr>
        </p:nvSpPr>
        <p:spPr/>
        <p:txBody>
          <a:bodyPr/>
          <a:lstStyle/>
          <a:p>
            <a:r>
              <a:rPr lang="en-US"/>
              <a:t>Updated February 2022 (v. 1 of 1)</a:t>
            </a:r>
          </a:p>
        </p:txBody>
      </p:sp>
      <p:sp>
        <p:nvSpPr>
          <p:cNvPr id="5" name="Footer Placeholder 4">
            <a:extLst>
              <a:ext uri="{FF2B5EF4-FFF2-40B4-BE49-F238E27FC236}">
                <a16:creationId xmlns:a16="http://schemas.microsoft.com/office/drawing/2014/main" id="{410DCB96-CCFC-2FAA-BFFE-C9725FFE90E8}"/>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4A75FDBE-78D2-F5C2-3CDB-F465BD7AFC21}"/>
              </a:ext>
            </a:extLst>
          </p:cNvPr>
          <p:cNvSpPr>
            <a:spLocks noGrp="1"/>
          </p:cNvSpPr>
          <p:nvPr>
            <p:ph type="sldNum" sz="quarter" idx="12"/>
          </p:nvPr>
        </p:nvSpPr>
        <p:spPr/>
        <p:txBody>
          <a:bodyPr/>
          <a:lstStyle/>
          <a:p>
            <a:fld id="{4FAB73BC-B049-4115-A692-8D63A059BFB8}" type="slidenum">
              <a:rPr lang="en-US" smtClean="0"/>
              <a:pPr/>
              <a:t>14</a:t>
            </a:fld>
            <a:endParaRPr lang="en-US"/>
          </a:p>
        </p:txBody>
      </p:sp>
    </p:spTree>
    <p:extLst>
      <p:ext uri="{BB962C8B-B14F-4D97-AF65-F5344CB8AC3E}">
        <p14:creationId xmlns:p14="http://schemas.microsoft.com/office/powerpoint/2010/main" val="553014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Secure vs. </a:t>
            </a:r>
            <a:br>
              <a:rPr lang="en-US" dirty="0"/>
            </a:br>
            <a:r>
              <a:rPr lang="en-US" dirty="0"/>
              <a:t>Non-Secure Test Materials</a:t>
            </a:r>
            <a:br>
              <a:rPr lang="en-US" dirty="0"/>
            </a:br>
            <a:r>
              <a:rPr lang="en-US" sz="1800" i="1" u="sng" dirty="0"/>
              <a:t>All</a:t>
            </a:r>
            <a:r>
              <a:rPr lang="en-US" sz="1800" i="1" dirty="0"/>
              <a:t> test materials must be returned to the school test coordinator.</a:t>
            </a:r>
            <a:endParaRPr lang="en-US" dirty="0"/>
          </a:p>
        </p:txBody>
      </p:sp>
      <p:sp>
        <p:nvSpPr>
          <p:cNvPr id="8" name="Content Placeholder 2"/>
          <p:cNvSpPr>
            <a:spLocks noGrp="1"/>
          </p:cNvSpPr>
          <p:nvPr>
            <p:ph idx="1"/>
          </p:nvPr>
        </p:nvSpPr>
        <p:spPr>
          <a:xfrm>
            <a:off x="3700130" y="759967"/>
            <a:ext cx="3909237" cy="5328921"/>
          </a:xfrm>
          <a:ln>
            <a:solidFill>
              <a:schemeClr val="accent1"/>
            </a:solidFill>
          </a:ln>
        </p:spPr>
        <p:txBody>
          <a:bodyPr anchor="t">
            <a:noAutofit/>
          </a:bodyPr>
          <a:lstStyle/>
          <a:p>
            <a:pPr marL="91440" indent="0">
              <a:spcBef>
                <a:spcPts val="300"/>
              </a:spcBef>
              <a:spcAft>
                <a:spcPts val="300"/>
              </a:spcAft>
              <a:buNone/>
            </a:pPr>
            <a:r>
              <a:rPr lang="en-US" sz="1800" b="1" dirty="0"/>
              <a:t>Secure Content &amp; Materials:</a:t>
            </a:r>
          </a:p>
          <a:p>
            <a:pPr marL="341313" indent="-182563">
              <a:spcBef>
                <a:spcPts val="300"/>
              </a:spcBef>
              <a:spcAft>
                <a:spcPts val="300"/>
              </a:spcAft>
            </a:pPr>
            <a:r>
              <a:rPr lang="en-US" sz="1800" dirty="0"/>
              <a:t>DLM test questions, passages, question response options</a:t>
            </a:r>
          </a:p>
          <a:p>
            <a:pPr marL="341313" indent="-182563">
              <a:spcBef>
                <a:spcPts val="300"/>
              </a:spcBef>
              <a:spcAft>
                <a:spcPts val="300"/>
              </a:spcAft>
            </a:pPr>
            <a:r>
              <a:rPr lang="en-US" sz="1800" dirty="0"/>
              <a:t>TIPs (Test Information Protocol sheets)</a:t>
            </a:r>
          </a:p>
          <a:p>
            <a:pPr marL="341313" indent="-182563">
              <a:spcBef>
                <a:spcPts val="300"/>
              </a:spcBef>
              <a:spcAft>
                <a:spcPts val="300"/>
              </a:spcAft>
            </a:pPr>
            <a:r>
              <a:rPr lang="en-US" sz="1800" dirty="0"/>
              <a:t>Student test tickets</a:t>
            </a:r>
          </a:p>
          <a:p>
            <a:pPr marL="341313" indent="-182563">
              <a:spcBef>
                <a:spcPts val="300"/>
              </a:spcBef>
              <a:spcAft>
                <a:spcPts val="300"/>
              </a:spcAft>
            </a:pPr>
            <a:r>
              <a:rPr lang="en-US" sz="1800" b="1" i="1" dirty="0"/>
              <a:t>All</a:t>
            </a:r>
            <a:r>
              <a:rPr lang="en-US" sz="1800" dirty="0"/>
              <a:t> student responses to test questions; including those generated by speech-to-text devices, typed on another computer, taken by a scribe, or derived by the student using manipulatives.</a:t>
            </a:r>
          </a:p>
          <a:p>
            <a:pPr marL="341313" indent="-182563">
              <a:spcBef>
                <a:spcPts val="300"/>
              </a:spcBef>
              <a:spcAft>
                <a:spcPts val="300"/>
              </a:spcAft>
            </a:pPr>
            <a:r>
              <a:rPr lang="en-US" sz="1800" dirty="0"/>
              <a:t>Paper that contains student writing.</a:t>
            </a:r>
          </a:p>
        </p:txBody>
      </p:sp>
      <p:sp>
        <p:nvSpPr>
          <p:cNvPr id="3" name="Date Placeholder 2">
            <a:extLst>
              <a:ext uri="{FF2B5EF4-FFF2-40B4-BE49-F238E27FC236}">
                <a16:creationId xmlns:a16="http://schemas.microsoft.com/office/drawing/2014/main" id="{1F5CEE5D-33FA-4E24-8B57-C253B536970D}"/>
              </a:ext>
            </a:extLst>
          </p:cNvPr>
          <p:cNvSpPr>
            <a:spLocks noGrp="1"/>
          </p:cNvSpPr>
          <p:nvPr>
            <p:ph type="dt" sz="half" idx="10"/>
          </p:nvPr>
        </p:nvSpPr>
        <p:spPr/>
        <p:txBody>
          <a:bodyPr/>
          <a:lstStyle/>
          <a:p>
            <a:r>
              <a:rPr lang="en-US"/>
              <a:t>Updated February 2022 (v. 1 of 1)</a:t>
            </a:r>
          </a:p>
        </p:txBody>
      </p:sp>
      <p:sp>
        <p:nvSpPr>
          <p:cNvPr id="4" name="Footer Placeholder 3">
            <a:extLst>
              <a:ext uri="{FF2B5EF4-FFF2-40B4-BE49-F238E27FC236}">
                <a16:creationId xmlns:a16="http://schemas.microsoft.com/office/drawing/2014/main" id="{B902ED9E-4CD0-4B8A-A1CE-356D415B1CD1}"/>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
        <p:nvSpPr>
          <p:cNvPr id="9" name="Content Placeholder 3"/>
          <p:cNvSpPr txBox="1">
            <a:spLocks/>
          </p:cNvSpPr>
          <p:nvPr/>
        </p:nvSpPr>
        <p:spPr>
          <a:xfrm>
            <a:off x="7825561" y="759968"/>
            <a:ext cx="3742661" cy="5328920"/>
          </a:xfrm>
          <a:prstGeom prst="rect">
            <a:avLst/>
          </a:prstGeom>
          <a:ln>
            <a:solidFill>
              <a:schemeClr val="accent1"/>
            </a:solidFill>
          </a:ln>
        </p:spPr>
        <p:txBody>
          <a:bodyPr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4A66AC"/>
              </a:buClr>
              <a:buSzTx/>
              <a:buFont typeface="Wingdings 2" pitchFamily="18" charset="2"/>
              <a:buNone/>
              <a:tabLst/>
              <a:defRPr/>
            </a:pPr>
            <a:r>
              <a:rPr kumimoji="0" lang="en-US" sz="1800" b="1" i="0" u="none" strike="noStrike" kern="1200" cap="none" spc="0" normalizeH="0" baseline="0" noProof="0" dirty="0">
                <a:ln>
                  <a:noFill/>
                </a:ln>
                <a:solidFill>
                  <a:prstClr val="black">
                    <a:lumMod val="65000"/>
                    <a:lumOff val="35000"/>
                  </a:prstClr>
                </a:solidFill>
                <a:effectLst/>
                <a:uLnTx/>
                <a:uFillTx/>
                <a:latin typeface="Corbel" panose="020B0503020204020204"/>
                <a:ea typeface="+mn-ea"/>
                <a:cs typeface="+mn-cs"/>
              </a:rPr>
              <a:t>Non-Secure Content &amp; Materials: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orbel" panose="020B0503020204020204"/>
                <a:ea typeface="+mn-ea"/>
                <a:cs typeface="+mn-cs"/>
              </a:rPr>
              <a:t>Test Coordinator Manuals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orbel" panose="020B0503020204020204"/>
                <a:ea typeface="+mn-ea"/>
                <a:cs typeface="+mn-cs"/>
              </a:rPr>
              <a:t>Test Administrator Manuals and scripts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lang="en-US" sz="1800" dirty="0">
                <a:solidFill>
                  <a:prstClr val="black">
                    <a:lumMod val="65000"/>
                    <a:lumOff val="35000"/>
                  </a:prstClr>
                </a:solidFill>
                <a:latin typeface="Corbel" panose="020B0503020204020204"/>
              </a:rPr>
              <a:t>Unused paper that does not have student writing.</a:t>
            </a:r>
            <a:endParaRPr kumimoji="0" lang="en-US" sz="1800" b="0" i="0" u="none" strike="noStrike" kern="1200" cap="none" spc="0" normalizeH="0" baseline="0" noProof="0" dirty="0">
              <a:ln>
                <a:noFill/>
              </a:ln>
              <a:solidFill>
                <a:prstClr val="black">
                  <a:lumMod val="65000"/>
                  <a:lumOff val="35000"/>
                </a:prstClr>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705490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What materials are prohibited for student use during testing?</a:t>
            </a:r>
          </a:p>
        </p:txBody>
      </p:sp>
      <p:sp>
        <p:nvSpPr>
          <p:cNvPr id="7" name="Content Placeholder 6"/>
          <p:cNvSpPr>
            <a:spLocks noGrp="1"/>
          </p:cNvSpPr>
          <p:nvPr>
            <p:ph idx="1"/>
          </p:nvPr>
        </p:nvSpPr>
        <p:spPr>
          <a:xfrm>
            <a:off x="3705726" y="717755"/>
            <a:ext cx="7965163" cy="5333060"/>
          </a:xfrm>
        </p:spPr>
        <p:txBody>
          <a:bodyPr>
            <a:normAutofit/>
          </a:bodyPr>
          <a:lstStyle/>
          <a:p>
            <a:pPr marL="0" indent="0">
              <a:buNone/>
            </a:pPr>
            <a:br>
              <a:rPr lang="en-US" b="1" i="1" dirty="0"/>
            </a:br>
            <a:endParaRPr lang="en-US" sz="1400" b="1" i="1" dirty="0"/>
          </a:p>
          <a:p>
            <a:r>
              <a:rPr lang="en-US" sz="1700" dirty="0"/>
              <a:t>Note that the following are prohibited during testing:</a:t>
            </a:r>
          </a:p>
          <a:p>
            <a:pPr lvl="1"/>
            <a:r>
              <a:rPr lang="en-US" sz="1500" dirty="0"/>
              <a:t>Cell phones </a:t>
            </a:r>
          </a:p>
          <a:p>
            <a:pPr lvl="1"/>
            <a:r>
              <a:rPr lang="en-US" sz="1500" dirty="0"/>
              <a:t>Electronic devices (excluding testing devices and devices used for accommodations) that access the Internet </a:t>
            </a:r>
          </a:p>
          <a:p>
            <a:pPr lvl="1"/>
            <a:r>
              <a:rPr lang="en-US" sz="1500" dirty="0"/>
              <a:t>Devices that can take photographs</a:t>
            </a:r>
          </a:p>
          <a:p>
            <a:pPr lvl="1"/>
            <a:r>
              <a:rPr lang="en-US" sz="1500" dirty="0"/>
              <a:t>Any materials not included as approved in the test administrator’s manual or used for accommodations</a:t>
            </a:r>
          </a:p>
          <a:p>
            <a:r>
              <a:rPr lang="en-US" sz="1700" dirty="0"/>
              <a:t>Use of prohibited materials during testing is considered a testing irregularity and may result in invalidation of scores.</a:t>
            </a:r>
          </a:p>
        </p:txBody>
      </p:sp>
      <p:sp>
        <p:nvSpPr>
          <p:cNvPr id="2" name="Date Placeholder 1">
            <a:extLst>
              <a:ext uri="{FF2B5EF4-FFF2-40B4-BE49-F238E27FC236}">
                <a16:creationId xmlns:a16="http://schemas.microsoft.com/office/drawing/2014/main" id="{041C82D3-6A1E-4C16-A5CE-9FCF2FF6FB71}"/>
              </a:ext>
            </a:extLst>
          </p:cNvPr>
          <p:cNvSpPr>
            <a:spLocks noGrp="1"/>
          </p:cNvSpPr>
          <p:nvPr>
            <p:ph type="dt" sz="half" idx="10"/>
          </p:nvPr>
        </p:nvSpPr>
        <p:spPr/>
        <p:txBody>
          <a:bodyPr/>
          <a:lstStyle/>
          <a:p>
            <a:r>
              <a:rPr lang="en-US"/>
              <a:t>Updated February 2022 (v. 1 of 1)</a:t>
            </a:r>
          </a:p>
        </p:txBody>
      </p:sp>
      <p:sp>
        <p:nvSpPr>
          <p:cNvPr id="3" name="Footer Placeholder 2">
            <a:extLst>
              <a:ext uri="{FF2B5EF4-FFF2-40B4-BE49-F238E27FC236}">
                <a16:creationId xmlns:a16="http://schemas.microsoft.com/office/drawing/2014/main" id="{486AE182-E355-42B8-9B9F-960022EA65A9}"/>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655678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39116" y="864108"/>
            <a:ext cx="3073914" cy="5120639"/>
          </a:xfrm>
        </p:spPr>
        <p:txBody>
          <a:bodyPr anchor="t">
            <a:normAutofit/>
          </a:bodyPr>
          <a:lstStyle/>
          <a:p>
            <a:pPr algn="r"/>
            <a:r>
              <a:rPr lang="en-US" dirty="0">
                <a:solidFill>
                  <a:schemeClr val="tx1">
                    <a:lumMod val="85000"/>
                    <a:lumOff val="15000"/>
                  </a:schemeClr>
                </a:solidFill>
              </a:rPr>
              <a:t>Examples of Test Irregularities on DLM</a:t>
            </a:r>
            <a:br>
              <a:rPr lang="en-US" dirty="0">
                <a:solidFill>
                  <a:schemeClr val="tx1">
                    <a:lumMod val="85000"/>
                    <a:lumOff val="15000"/>
                  </a:schemeClr>
                </a:solidFill>
              </a:rPr>
            </a:br>
            <a:endParaRPr lang="en-US" dirty="0">
              <a:solidFill>
                <a:schemeClr val="tx1">
                  <a:lumMod val="85000"/>
                  <a:lumOff val="15000"/>
                </a:schemeClr>
              </a:solidFill>
            </a:endParaRPr>
          </a:p>
        </p:txBody>
      </p:sp>
      <p:sp>
        <p:nvSpPr>
          <p:cNvPr id="13" name="Rectangle 12">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289229" y="864108"/>
            <a:ext cx="5910677" cy="5120640"/>
          </a:xfrm>
        </p:spPr>
        <p:txBody>
          <a:bodyPr>
            <a:normAutofit lnSpcReduction="10000"/>
          </a:bodyPr>
          <a:lstStyle/>
          <a:p>
            <a:pPr lvl="0"/>
            <a:r>
              <a:rPr lang="en-US" sz="1600" dirty="0"/>
              <a:t>Opening a </a:t>
            </a:r>
            <a:r>
              <a:rPr lang="en-US" sz="1600" dirty="0" err="1"/>
              <a:t>testlet</a:t>
            </a:r>
            <a:r>
              <a:rPr lang="en-US" sz="1600" dirty="0"/>
              <a:t> with intent to view it before administering it to the student and then clicking “exit does not save”.</a:t>
            </a:r>
          </a:p>
          <a:p>
            <a:r>
              <a:rPr lang="en-US" sz="1600" dirty="0"/>
              <a:t>Viewing or accessing the TIPs sheet with the intent of instructing the student before administering the </a:t>
            </a:r>
            <a:r>
              <a:rPr lang="en-US" sz="1600" dirty="0" err="1"/>
              <a:t>testlet</a:t>
            </a:r>
            <a:r>
              <a:rPr lang="en-US" sz="1600" dirty="0"/>
              <a:t>.</a:t>
            </a:r>
          </a:p>
          <a:p>
            <a:r>
              <a:rPr lang="en-US" sz="1600" dirty="0"/>
              <a:t>Not following test administration directions or failing to follow the TIPs sheet instructions.</a:t>
            </a:r>
          </a:p>
          <a:p>
            <a:r>
              <a:rPr lang="en-US" sz="1600" dirty="0"/>
              <a:t>Not using the computer to administer the </a:t>
            </a:r>
            <a:r>
              <a:rPr lang="en-US" sz="1600" dirty="0" err="1"/>
              <a:t>testlets</a:t>
            </a:r>
            <a:r>
              <a:rPr lang="en-US" sz="1600" dirty="0"/>
              <a:t> and instead relying on the TIPs sheet to record student responses for entry into the Student Portal later. </a:t>
            </a:r>
          </a:p>
          <a:p>
            <a:r>
              <a:rPr lang="en-US" sz="1600" dirty="0"/>
              <a:t>Not returning  TIPs sheet to the school or district test coordinator for secure shredding.</a:t>
            </a:r>
          </a:p>
          <a:p>
            <a:r>
              <a:rPr lang="en-US" sz="1600" dirty="0"/>
              <a:t>Changing a student’s response.</a:t>
            </a:r>
          </a:p>
          <a:p>
            <a:r>
              <a:rPr lang="en-US" sz="1600" dirty="0"/>
              <a:t>Copying, reproducing, or using any test materials in a way that is inconsistent with test administration or security policies.</a:t>
            </a:r>
          </a:p>
          <a:p>
            <a:pPr lvl="0"/>
            <a:r>
              <a:rPr lang="en-US" sz="1600" dirty="0"/>
              <a:t>Not providing a documented accommodation or providing an accommodation not documented in the student’s IEP.</a:t>
            </a:r>
          </a:p>
          <a:p>
            <a:pPr lvl="0"/>
            <a:r>
              <a:rPr lang="en-US" sz="1600" dirty="0"/>
              <a:t>Allowing another educator to test a student on your roster without transferring that student to their roster. </a:t>
            </a:r>
          </a:p>
        </p:txBody>
      </p:sp>
      <p:sp>
        <p:nvSpPr>
          <p:cNvPr id="17" name="Rectangle 16">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887431AD-0E26-455C-9DBB-21EF222D596C}"/>
              </a:ext>
            </a:extLst>
          </p:cNvPr>
          <p:cNvSpPr>
            <a:spLocks noGrp="1"/>
          </p:cNvSpPr>
          <p:nvPr>
            <p:ph type="dt" sz="half" idx="10"/>
          </p:nvPr>
        </p:nvSpPr>
        <p:spPr>
          <a:xfrm>
            <a:off x="262465" y="6356350"/>
            <a:ext cx="2743200" cy="365125"/>
          </a:xfrm>
        </p:spPr>
        <p:txBody>
          <a:bodyPr>
            <a:normAutofit/>
          </a:bodyPr>
          <a:lstStyle/>
          <a:p>
            <a:pPr>
              <a:spcAft>
                <a:spcPts val="600"/>
              </a:spcAft>
            </a:pPr>
            <a:r>
              <a:rPr lang="en-US"/>
              <a:t>Updated February 2022 (v. 1 of 1)</a:t>
            </a:r>
          </a:p>
        </p:txBody>
      </p:sp>
      <p:sp>
        <p:nvSpPr>
          <p:cNvPr id="6" name="Footer Placeholder 5">
            <a:extLst>
              <a:ext uri="{FF2B5EF4-FFF2-40B4-BE49-F238E27FC236}">
                <a16:creationId xmlns:a16="http://schemas.microsoft.com/office/drawing/2014/main" id="{256DF4FE-E118-4385-8BC2-8D891F5C6319}"/>
              </a:ext>
            </a:extLst>
          </p:cNvPr>
          <p:cNvSpPr>
            <a:spLocks noGrp="1"/>
          </p:cNvSpPr>
          <p:nvPr>
            <p:ph type="ftr" sz="quarter" idx="11"/>
          </p:nvPr>
        </p:nvSpPr>
        <p:spPr>
          <a:xfrm>
            <a:off x="3869268" y="6356350"/>
            <a:ext cx="5911517" cy="365125"/>
          </a:xfrm>
        </p:spPr>
        <p:txBody>
          <a:bodyPr>
            <a:normAutofit/>
          </a:bodyPr>
          <a:lstStyle/>
          <a:p>
            <a:pPr>
              <a:spcAft>
                <a:spcPts val="600"/>
              </a:spcAft>
            </a:pPr>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normAutofit/>
          </a:bodyPr>
          <a:lstStyle/>
          <a:p>
            <a:pPr marL="0" marR="0" lvl="0" indent="0" defTabSz="457200" rtl="0" eaLnBrk="1" fontAlgn="auto" latinLnBrk="0" hangingPunct="1">
              <a:spcBef>
                <a:spcPts val="0"/>
              </a:spcBef>
              <a:spcAft>
                <a:spcPts val="600"/>
              </a:spcAft>
              <a:buClrTx/>
              <a:buSzTx/>
              <a:buFontTx/>
              <a:buNone/>
              <a:tabLst/>
              <a:defRPr/>
            </a:pPr>
            <a:fld id="{4FAB73BC-B049-4115-A692-8D63A059BFB8}" type="slidenum">
              <a:rPr kumimoji="0" lang="en-US" b="1" i="0" u="none" strike="noStrike" kern="1200" cap="none" spc="0" normalizeH="0" baseline="0" noProof="0" smtClean="0">
                <a:ln>
                  <a:noFill/>
                </a:ln>
                <a:effectLst/>
                <a:uLnTx/>
                <a:uFillTx/>
                <a:latin typeface="Corbel" panose="020B0503020204020204"/>
                <a:ea typeface="+mn-ea"/>
                <a:cs typeface="+mn-cs"/>
              </a:rPr>
              <a:pPr marL="0" marR="0" lvl="0" indent="0" defTabSz="457200" rtl="0" eaLnBrk="1" fontAlgn="auto" latinLnBrk="0" hangingPunct="1">
                <a:spcBef>
                  <a:spcPts val="0"/>
                </a:spcBef>
                <a:spcAft>
                  <a:spcPts val="600"/>
                </a:spcAft>
                <a:buClrTx/>
                <a:buSzTx/>
                <a:buFontTx/>
                <a:buNone/>
                <a:tabLst/>
                <a:defRPr/>
              </a:pPr>
              <a:t>17</a:t>
            </a:fld>
            <a:endParaRPr kumimoji="0" lang="en-US" b="1" i="0" u="none" strike="noStrike" kern="1200" cap="none" spc="0" normalizeH="0" baseline="0" noProof="0">
              <a:ln>
                <a:noFill/>
              </a:ln>
              <a:effectLst/>
              <a:uLnTx/>
              <a:uFillTx/>
              <a:latin typeface="Corbel" panose="020B0503020204020204"/>
              <a:ea typeface="+mn-ea"/>
              <a:cs typeface="+mn-cs"/>
            </a:endParaRPr>
          </a:p>
        </p:txBody>
      </p:sp>
      <p:sp>
        <p:nvSpPr>
          <p:cNvPr id="7" name="TextBox 6">
            <a:extLst>
              <a:ext uri="{FF2B5EF4-FFF2-40B4-BE49-F238E27FC236}">
                <a16:creationId xmlns:a16="http://schemas.microsoft.com/office/drawing/2014/main" id="{3ECF691A-E0F7-9605-E6CD-DA8A99EB4FE1}"/>
              </a:ext>
            </a:extLst>
          </p:cNvPr>
          <p:cNvSpPr txBox="1"/>
          <p:nvPr/>
        </p:nvSpPr>
        <p:spPr>
          <a:xfrm flipH="1">
            <a:off x="1700380" y="3926174"/>
            <a:ext cx="2912649" cy="1323439"/>
          </a:xfrm>
          <a:prstGeom prst="rect">
            <a:avLst/>
          </a:prstGeom>
          <a:solidFill>
            <a:schemeClr val="accent2">
              <a:lumMod val="20000"/>
              <a:lumOff val="80000"/>
            </a:schemeClr>
          </a:solidFill>
        </p:spPr>
        <p:txBody>
          <a:bodyPr wrap="square" rtlCol="0">
            <a:spAutoFit/>
          </a:bodyPr>
          <a:lstStyle/>
          <a:p>
            <a:pPr algn="ctr"/>
            <a:r>
              <a:rPr lang="en-US" sz="1600" dirty="0">
                <a:latin typeface="Calisto MT" panose="02040603050505030304" pitchFamily="18" charset="0"/>
              </a:rPr>
              <a:t>A test irregularity is any action that results in non-standard test administration. Test irregularities may result in invalidating scores.</a:t>
            </a:r>
          </a:p>
        </p:txBody>
      </p:sp>
    </p:spTree>
    <p:extLst>
      <p:ext uri="{BB962C8B-B14F-4D97-AF65-F5344CB8AC3E}">
        <p14:creationId xmlns:p14="http://schemas.microsoft.com/office/powerpoint/2010/main" val="350838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Freeform: Shape 18">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2EB6379-764B-4205-9FB7-832260B7EA58}"/>
              </a:ext>
            </a:extLst>
          </p:cNvPr>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a:solidFill>
                  <a:schemeClr val="accent1"/>
                </a:solidFill>
              </a:rPr>
              <a:t>Monitoring Visits</a:t>
            </a:r>
          </a:p>
        </p:txBody>
      </p:sp>
      <p:sp>
        <p:nvSpPr>
          <p:cNvPr id="3" name="Text Placeholder 2">
            <a:extLst>
              <a:ext uri="{FF2B5EF4-FFF2-40B4-BE49-F238E27FC236}">
                <a16:creationId xmlns:a16="http://schemas.microsoft.com/office/drawing/2014/main" id="{07EE0DFC-CFE1-42BC-B312-4BC73B6C0BF8}"/>
              </a:ext>
            </a:extLst>
          </p:cNvPr>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6" name="Date Placeholder 5">
            <a:extLst>
              <a:ext uri="{FF2B5EF4-FFF2-40B4-BE49-F238E27FC236}">
                <a16:creationId xmlns:a16="http://schemas.microsoft.com/office/drawing/2014/main" id="{CB273F0C-5425-4BBC-91EA-4B11B25F816E}"/>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2022 (v. 1 of 1)</a:t>
            </a:r>
          </a:p>
        </p:txBody>
      </p:sp>
      <p:sp>
        <p:nvSpPr>
          <p:cNvPr id="4" name="Footer Placeholder 3">
            <a:extLst>
              <a:ext uri="{FF2B5EF4-FFF2-40B4-BE49-F238E27FC236}">
                <a16:creationId xmlns:a16="http://schemas.microsoft.com/office/drawing/2014/main" id="{46C54AF8-29CE-4924-A538-420CC0AC79EE}"/>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marR="0" lvl="0" indent="0" algn="l" fontAlgn="auto">
              <a:spcBef>
                <a:spcPts val="0"/>
              </a:spcBef>
              <a:spcAft>
                <a:spcPts val="600"/>
              </a:spcAft>
              <a:buClrTx/>
              <a:buSzTx/>
              <a:buFontTx/>
              <a:buNone/>
              <a:tabLst/>
              <a:defRPr/>
            </a:pPr>
            <a:r>
              <a:rPr kumimoji="0" lang="en-US" sz="1100" b="0" i="0" u="none" strike="noStrike" cap="none" spc="0" normalizeH="0" baseline="0" noProof="0">
                <a:ln>
                  <a:noFill/>
                </a:ln>
                <a:solidFill>
                  <a:schemeClr val="tx1">
                    <a:lumMod val="50000"/>
                    <a:lumOff val="50000"/>
                  </a:schemeClr>
                </a:solidFill>
                <a:effectLst/>
                <a:uLnTx/>
                <a:uFillTx/>
              </a:rPr>
              <a:t>Rhode Island Department of Education, 255 Westminster St., Providence, RI 02902</a:t>
            </a:r>
          </a:p>
        </p:txBody>
      </p:sp>
      <p:sp>
        <p:nvSpPr>
          <p:cNvPr id="5" name="Slide Number Placeholder 4">
            <a:extLst>
              <a:ext uri="{FF2B5EF4-FFF2-40B4-BE49-F238E27FC236}">
                <a16:creationId xmlns:a16="http://schemas.microsoft.com/office/drawing/2014/main" id="{5DC49DEB-8012-471C-A84D-785517D8479F}"/>
              </a:ext>
            </a:extLst>
          </p:cNvPr>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4FAB73BC-B049-4115-A692-8D63A059BFB8}" type="slidenum">
              <a:rPr kumimoji="0" lang="en-US" b="1" i="0" u="none" strike="noStrike" kern="1200" cap="none" spc="0" normalizeH="0" baseline="0" noProof="0" dirty="0">
                <a:ln>
                  <a:noFill/>
                </a:ln>
                <a:solidFill>
                  <a:schemeClr val="accent1"/>
                </a:solidFill>
                <a:effectLst/>
                <a:uLnTx/>
                <a:uFillTx/>
                <a:latin typeface="+mn-lt"/>
                <a:ea typeface="+mn-ea"/>
                <a:cs typeface="+mn-cs"/>
              </a:rPr>
              <a:pPr marR="0" lvl="0" indent="0" fontAlgn="auto">
                <a:spcBef>
                  <a:spcPts val="0"/>
                </a:spcBef>
                <a:spcAft>
                  <a:spcPts val="600"/>
                </a:spcAft>
                <a:buClrTx/>
                <a:buSzTx/>
                <a:buFontTx/>
                <a:buNone/>
                <a:tabLst/>
                <a:defRPr/>
              </a:pPr>
              <a:t>18</a:t>
            </a:fld>
            <a:endParaRPr kumimoji="0" lang="en-US" b="1" i="0" u="none" strike="noStrike" kern="1200" cap="none" spc="0" normalizeH="0" baseline="0" noProof="0" dirty="0">
              <a:ln>
                <a:noFill/>
              </a:ln>
              <a:solidFill>
                <a:schemeClr val="accent1"/>
              </a:solidFill>
              <a:effectLst/>
              <a:uLnTx/>
              <a:uFillTx/>
              <a:latin typeface="+mn-lt"/>
              <a:ea typeface="+mn-ea"/>
              <a:cs typeface="+mn-cs"/>
            </a:endParaRPr>
          </a:p>
        </p:txBody>
      </p:sp>
    </p:spTree>
    <p:extLst>
      <p:ext uri="{BB962C8B-B14F-4D97-AF65-F5344CB8AC3E}">
        <p14:creationId xmlns:p14="http://schemas.microsoft.com/office/powerpoint/2010/main" val="3201918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249DF-6D7B-4750-8E83-062C19954334}"/>
              </a:ext>
            </a:extLst>
          </p:cNvPr>
          <p:cNvSpPr>
            <a:spLocks noGrp="1"/>
          </p:cNvSpPr>
          <p:nvPr>
            <p:ph type="title"/>
          </p:nvPr>
        </p:nvSpPr>
        <p:spPr/>
        <p:txBody>
          <a:bodyPr/>
          <a:lstStyle/>
          <a:p>
            <a:r>
              <a:rPr lang="en-US"/>
              <a:t>Monitoring </a:t>
            </a:r>
            <a:br>
              <a:rPr lang="en-US"/>
            </a:br>
            <a:r>
              <a:rPr lang="en-US"/>
              <a:t>Visits</a:t>
            </a:r>
          </a:p>
        </p:txBody>
      </p:sp>
      <p:sp>
        <p:nvSpPr>
          <p:cNvPr id="3" name="Content Placeholder 2">
            <a:extLst>
              <a:ext uri="{FF2B5EF4-FFF2-40B4-BE49-F238E27FC236}">
                <a16:creationId xmlns:a16="http://schemas.microsoft.com/office/drawing/2014/main" id="{92899CC1-798D-4A76-8DF0-53F581280BDD}"/>
              </a:ext>
            </a:extLst>
          </p:cNvPr>
          <p:cNvSpPr>
            <a:spLocks noGrp="1"/>
          </p:cNvSpPr>
          <p:nvPr>
            <p:ph idx="1"/>
          </p:nvPr>
        </p:nvSpPr>
        <p:spPr>
          <a:xfrm>
            <a:off x="3869268" y="720686"/>
            <a:ext cx="7794648" cy="5407484"/>
          </a:xfrm>
        </p:spPr>
        <p:txBody>
          <a:bodyPr>
            <a:normAutofit fontScale="92500" lnSpcReduction="10000"/>
          </a:bodyPr>
          <a:lstStyle/>
          <a:p>
            <a:pPr marL="0" indent="0">
              <a:buNone/>
            </a:pPr>
            <a:r>
              <a:rPr lang="en-US" dirty="0"/>
              <a:t>Federal law requires monitoring of all state assessments. Last year, RIDE could not conduct in-person visits. This year, in-person visits will resume. </a:t>
            </a:r>
            <a:r>
              <a:rPr lang="en-US" b="1" dirty="0"/>
              <a:t>The monitoring process allows RIDE to:</a:t>
            </a:r>
          </a:p>
          <a:p>
            <a:r>
              <a:rPr lang="en-US" dirty="0">
                <a:ea typeface="+mn-lt"/>
                <a:cs typeface="+mn-lt"/>
              </a:rPr>
              <a:t>answer any questions district and school staff have before testing to ensure a smooth administration.</a:t>
            </a:r>
          </a:p>
          <a:p>
            <a:r>
              <a:rPr lang="en-US" dirty="0">
                <a:ea typeface="+mn-lt"/>
                <a:cs typeface="+mn-lt"/>
              </a:rPr>
              <a:t>verify that all test administrators have been properly trained.</a:t>
            </a:r>
          </a:p>
          <a:p>
            <a:r>
              <a:rPr lang="en-US" dirty="0">
                <a:ea typeface="+mn-lt"/>
                <a:cs typeface="+mn-lt"/>
              </a:rPr>
              <a:t>ensure that students who require accommodations receive them during testing. </a:t>
            </a:r>
          </a:p>
          <a:p>
            <a:r>
              <a:rPr lang="en-US" dirty="0">
                <a:ea typeface="+mn-lt"/>
                <a:cs typeface="+mn-lt"/>
              </a:rPr>
              <a:t>ensure test administration procedures are followed.</a:t>
            </a:r>
          </a:p>
          <a:p>
            <a:pPr marL="0" indent="0">
              <a:buNone/>
            </a:pPr>
            <a:r>
              <a:rPr lang="en-US" b="1" dirty="0"/>
              <a:t>NOTE: </a:t>
            </a:r>
          </a:p>
          <a:p>
            <a:r>
              <a:rPr lang="en-US" dirty="0"/>
              <a:t>You will be notified by your school testing coordinator if your school was selected for a monitoring visit well in advance of the visit.</a:t>
            </a:r>
          </a:p>
          <a:p>
            <a:r>
              <a:rPr lang="en-US" dirty="0"/>
              <a:t>All test administration questions you have should be answered before testing begins. </a:t>
            </a:r>
          </a:p>
          <a:p>
            <a:r>
              <a:rPr lang="en-US" dirty="0"/>
              <a:t>When observers enter your classroom, continue to administer the state assessment according to protocol. Observers may or may not have questions for you. </a:t>
            </a:r>
          </a:p>
        </p:txBody>
      </p:sp>
      <p:sp>
        <p:nvSpPr>
          <p:cNvPr id="6" name="Date Placeholder 5">
            <a:extLst>
              <a:ext uri="{FF2B5EF4-FFF2-40B4-BE49-F238E27FC236}">
                <a16:creationId xmlns:a16="http://schemas.microsoft.com/office/drawing/2014/main" id="{AB6F2A75-408D-4EFF-B3CE-8C12F8BB526E}"/>
              </a:ext>
            </a:extLst>
          </p:cNvPr>
          <p:cNvSpPr>
            <a:spLocks noGrp="1"/>
          </p:cNvSpPr>
          <p:nvPr>
            <p:ph type="dt" sz="half" idx="10"/>
          </p:nvPr>
        </p:nvSpPr>
        <p:spPr/>
        <p:txBody>
          <a:bodyPr/>
          <a:lstStyle/>
          <a:p>
            <a:r>
              <a:rPr lang="en-US"/>
              <a:t>Updated February 2022 (v. 1 of 1)</a:t>
            </a:r>
          </a:p>
        </p:txBody>
      </p:sp>
      <p:sp>
        <p:nvSpPr>
          <p:cNvPr id="4" name="Footer Placeholder 3">
            <a:extLst>
              <a:ext uri="{FF2B5EF4-FFF2-40B4-BE49-F238E27FC236}">
                <a16:creationId xmlns:a16="http://schemas.microsoft.com/office/drawing/2014/main" id="{6DE33A8E-1859-4987-A915-852A34699E65}"/>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Rhode Island Department of Education, 255 Westminster St., Providence, RI 02902</a:t>
            </a:r>
          </a:p>
        </p:txBody>
      </p:sp>
      <p:sp>
        <p:nvSpPr>
          <p:cNvPr id="5" name="Slide Number Placeholder 4">
            <a:extLst>
              <a:ext uri="{FF2B5EF4-FFF2-40B4-BE49-F238E27FC236}">
                <a16:creationId xmlns:a16="http://schemas.microsoft.com/office/drawing/2014/main" id="{E66FA912-F513-41A3-BF95-2BEC971D395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53028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p>
        </p:txBody>
      </p:sp>
      <p:sp>
        <p:nvSpPr>
          <p:cNvPr id="3" name="Content Placeholder 2"/>
          <p:cNvSpPr>
            <a:spLocks noGrp="1"/>
          </p:cNvSpPr>
          <p:nvPr>
            <p:ph idx="1"/>
          </p:nvPr>
        </p:nvSpPr>
        <p:spPr/>
        <p:txBody>
          <a:bodyPr>
            <a:normAutofit/>
          </a:bodyPr>
          <a:lstStyle/>
          <a:p>
            <a:r>
              <a:rPr lang="en-US" dirty="0"/>
              <a:t>Overview of the RI State Assessment Program</a:t>
            </a:r>
          </a:p>
          <a:p>
            <a:r>
              <a:rPr lang="en-US" dirty="0"/>
              <a:t>Roles and Responsibilities</a:t>
            </a:r>
          </a:p>
          <a:p>
            <a:r>
              <a:rPr lang="en-US" dirty="0"/>
              <a:t>Test Administrator Training Requirements</a:t>
            </a:r>
          </a:p>
          <a:p>
            <a:r>
              <a:rPr lang="en-US" dirty="0"/>
              <a:t>Test Security </a:t>
            </a:r>
          </a:p>
          <a:p>
            <a:r>
              <a:rPr lang="en-US" dirty="0"/>
              <a:t>Monitoring Visits</a:t>
            </a:r>
          </a:p>
          <a:p>
            <a:r>
              <a:rPr lang="en-US" dirty="0"/>
              <a:t>Student Participation in State Assessments</a:t>
            </a:r>
          </a:p>
          <a:p>
            <a:r>
              <a:rPr lang="en-US" dirty="0"/>
              <a:t>Accommodations and Accessibility Features</a:t>
            </a:r>
          </a:p>
          <a:p>
            <a:r>
              <a:rPr lang="en-US" dirty="0"/>
              <a:t>Calendars</a:t>
            </a:r>
          </a:p>
          <a:p>
            <a:r>
              <a:rPr lang="en-US" dirty="0"/>
              <a:t>Resources</a:t>
            </a:r>
          </a:p>
        </p:txBody>
      </p:sp>
      <p:sp>
        <p:nvSpPr>
          <p:cNvPr id="4" name="Date Placeholder 3">
            <a:extLst>
              <a:ext uri="{FF2B5EF4-FFF2-40B4-BE49-F238E27FC236}">
                <a16:creationId xmlns:a16="http://schemas.microsoft.com/office/drawing/2014/main" id="{39B32204-F428-4CF8-A6B6-EBEF159CCC42}"/>
              </a:ext>
            </a:extLst>
          </p:cNvPr>
          <p:cNvSpPr>
            <a:spLocks noGrp="1"/>
          </p:cNvSpPr>
          <p:nvPr>
            <p:ph type="dt" sz="half" idx="10"/>
          </p:nvPr>
        </p:nvSpPr>
        <p:spPr/>
        <p:txBody>
          <a:bodyPr/>
          <a:lstStyle/>
          <a:p>
            <a:r>
              <a:rPr lang="en-US" dirty="0"/>
              <a:t>Updated July 2022 (v. 1 of 1)</a:t>
            </a:r>
          </a:p>
        </p:txBody>
      </p:sp>
      <p:sp>
        <p:nvSpPr>
          <p:cNvPr id="6" name="Footer Placeholder 5">
            <a:extLst>
              <a:ext uri="{FF2B5EF4-FFF2-40B4-BE49-F238E27FC236}">
                <a16:creationId xmlns:a16="http://schemas.microsoft.com/office/drawing/2014/main" id="{2CD02FB6-0A01-4138-9400-0CDF15090F72}"/>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a:t>
            </a:fld>
            <a:endParaRPr lang="en-US"/>
          </a:p>
        </p:txBody>
      </p:sp>
      <p:sp>
        <p:nvSpPr>
          <p:cNvPr id="7" name="Content Placeholder 7">
            <a:extLst>
              <a:ext uri="{FF2B5EF4-FFF2-40B4-BE49-F238E27FC236}">
                <a16:creationId xmlns:a16="http://schemas.microsoft.com/office/drawing/2014/main" id="{44287FCA-24B5-71B5-6CF8-115EE9026EDD}"/>
              </a:ext>
            </a:extLst>
          </p:cNvPr>
          <p:cNvSpPr txBox="1">
            <a:spLocks/>
          </p:cNvSpPr>
          <p:nvPr/>
        </p:nvSpPr>
        <p:spPr>
          <a:xfrm>
            <a:off x="7942521" y="4497572"/>
            <a:ext cx="3257385" cy="1487176"/>
          </a:xfrm>
          <a:prstGeom prst="rect">
            <a:avLst/>
          </a:prstGeom>
          <a:ln>
            <a:solidFill>
              <a:srgbClr val="FF0000"/>
            </a:solidFill>
          </a:ln>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n-US" sz="1400" b="1" dirty="0">
                <a:solidFill>
                  <a:srgbClr val="FF0000"/>
                </a:solidFill>
              </a:rPr>
              <a:t>Test Coordinators: </a:t>
            </a:r>
            <a:r>
              <a:rPr lang="en-US" sz="1400" dirty="0">
                <a:solidFill>
                  <a:srgbClr val="FF0000"/>
                </a:solidFill>
              </a:rPr>
              <a:t>Have the following two documents available as handouts for test administrators during this training: Test Administrator Checklist and the RI Guide to Required Training. Both can be found at </a:t>
            </a:r>
            <a:r>
              <a:rPr lang="en-US" sz="1400" dirty="0">
                <a:solidFill>
                  <a:srgbClr val="FF0000"/>
                </a:solidFill>
                <a:hlinkClick r:id="rId3"/>
              </a:rPr>
              <a:t>www.ride.ri.gov/assessment-manuals</a:t>
            </a:r>
            <a:r>
              <a:rPr lang="en-US" sz="1400" dirty="0">
                <a:solidFill>
                  <a:srgbClr val="FF0000"/>
                </a:solidFill>
              </a:rPr>
              <a:t>. </a:t>
            </a:r>
          </a:p>
        </p:txBody>
      </p:sp>
    </p:spTree>
    <p:extLst>
      <p:ext uri="{BB962C8B-B14F-4D97-AF65-F5344CB8AC3E}">
        <p14:creationId xmlns:p14="http://schemas.microsoft.com/office/powerpoint/2010/main" val="1940624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Freeform: Shape 18">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a:solidFill>
                  <a:schemeClr val="accent1"/>
                </a:solidFill>
              </a:rPr>
              <a:t>Student Participation in State Assessments</a:t>
            </a:r>
          </a:p>
        </p:txBody>
      </p:sp>
      <p:sp>
        <p:nvSpPr>
          <p:cNvPr id="3" name="Text Placeholder 2"/>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6" name="Date Placeholder 5">
            <a:extLst>
              <a:ext uri="{FF2B5EF4-FFF2-40B4-BE49-F238E27FC236}">
                <a16:creationId xmlns:a16="http://schemas.microsoft.com/office/drawing/2014/main" id="{1A8252ED-9721-4AD0-B192-81C59BE5629A}"/>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2022 (v. 1 of 1)</a:t>
            </a:r>
          </a:p>
        </p:txBody>
      </p:sp>
      <p:sp>
        <p:nvSpPr>
          <p:cNvPr id="4" name="Footer Placeholder 3"/>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a:solidFill>
                  <a:schemeClr val="tx1">
                    <a:lumMod val="50000"/>
                    <a:lumOff val="50000"/>
                  </a:schemeClr>
                </a:solidFill>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20</a:t>
            </a:fld>
            <a:endParaRPr lang="en-US" b="1" kern="1200" dirty="0">
              <a:solidFill>
                <a:schemeClr val="accent1"/>
              </a:solidFill>
              <a:latin typeface="+mn-lt"/>
              <a:ea typeface="+mn-ea"/>
              <a:cs typeface="+mn-cs"/>
            </a:endParaRPr>
          </a:p>
        </p:txBody>
      </p:sp>
    </p:spTree>
    <p:extLst>
      <p:ext uri="{BB962C8B-B14F-4D97-AF65-F5344CB8AC3E}">
        <p14:creationId xmlns:p14="http://schemas.microsoft.com/office/powerpoint/2010/main" val="2500189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Student Participation in State Alternate Assessments</a:t>
            </a:r>
            <a:br>
              <a:rPr lang="en-US" dirty="0"/>
            </a:br>
            <a:r>
              <a:rPr lang="en-US" sz="2000" i="1" dirty="0"/>
              <a:t>RISAP Test Coordinator Handbook, page 16</a:t>
            </a:r>
            <a:endParaRPr lang="en-US" i="1" dirty="0"/>
          </a:p>
        </p:txBody>
      </p:sp>
      <p:sp>
        <p:nvSpPr>
          <p:cNvPr id="3" name="Content Placeholder 2"/>
          <p:cNvSpPr>
            <a:spLocks noGrp="1"/>
          </p:cNvSpPr>
          <p:nvPr>
            <p:ph idx="1"/>
          </p:nvPr>
        </p:nvSpPr>
        <p:spPr/>
        <p:txBody>
          <a:bodyPr>
            <a:normAutofit/>
          </a:bodyPr>
          <a:lstStyle/>
          <a:p>
            <a:r>
              <a:rPr lang="en-US" b="1"/>
              <a:t>General participation policy: </a:t>
            </a:r>
            <a:r>
              <a:rPr lang="en-US"/>
              <a:t>All public school students are expected to participate in the state assessments in one of three ways:</a:t>
            </a:r>
          </a:p>
          <a:p>
            <a:pPr marL="845820" lvl="1" indent="-342900">
              <a:buFont typeface="+mj-lt"/>
              <a:buAutoNum type="arabicPeriod"/>
            </a:pPr>
            <a:r>
              <a:rPr lang="en-US"/>
              <a:t>Without accommodations</a:t>
            </a:r>
          </a:p>
          <a:p>
            <a:pPr marL="845820" lvl="1" indent="-342900">
              <a:buFont typeface="+mj-lt"/>
              <a:buAutoNum type="arabicPeriod"/>
            </a:pPr>
            <a:r>
              <a:rPr lang="en-US"/>
              <a:t>With accommodations</a:t>
            </a:r>
          </a:p>
          <a:p>
            <a:pPr marL="845820" lvl="1" indent="-342900">
              <a:buFont typeface="+mj-lt"/>
              <a:buAutoNum type="arabicPeriod"/>
            </a:pPr>
            <a:r>
              <a:rPr lang="en-US"/>
              <a:t>Alternate assessments (DLM and Alternate ACCESS for ELs)</a:t>
            </a:r>
          </a:p>
        </p:txBody>
      </p:sp>
      <p:sp>
        <p:nvSpPr>
          <p:cNvPr id="4" name="Date Placeholder 3">
            <a:extLst>
              <a:ext uri="{FF2B5EF4-FFF2-40B4-BE49-F238E27FC236}">
                <a16:creationId xmlns:a16="http://schemas.microsoft.com/office/drawing/2014/main" id="{BB5F7239-8D30-4AFF-B4DA-A6C819AA73B9}"/>
              </a:ext>
            </a:extLst>
          </p:cNvPr>
          <p:cNvSpPr>
            <a:spLocks noGrp="1"/>
          </p:cNvSpPr>
          <p:nvPr>
            <p:ph type="dt" sz="half" idx="10"/>
          </p:nvPr>
        </p:nvSpPr>
        <p:spPr/>
        <p:txBody>
          <a:bodyPr/>
          <a:lstStyle/>
          <a:p>
            <a:r>
              <a:rPr lang="en-US"/>
              <a:t>Updated February 2022 (v. 1 of 1)</a:t>
            </a:r>
          </a:p>
        </p:txBody>
      </p:sp>
      <p:sp>
        <p:nvSpPr>
          <p:cNvPr id="5" name="Footer Placeholder 4">
            <a:extLst>
              <a:ext uri="{FF2B5EF4-FFF2-40B4-BE49-F238E27FC236}">
                <a16:creationId xmlns:a16="http://schemas.microsoft.com/office/drawing/2014/main" id="{4F98138F-0B57-4C01-BB4C-232EAB579410}"/>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B98A06E6-EF5D-4238-A6A2-C7FC60CEE1C9}"/>
              </a:ext>
            </a:extLst>
          </p:cNvPr>
          <p:cNvSpPr>
            <a:spLocks noGrp="1"/>
          </p:cNvSpPr>
          <p:nvPr>
            <p:ph type="sldNum" sz="quarter" idx="12"/>
          </p:nvPr>
        </p:nvSpPr>
        <p:spPr/>
        <p:txBody>
          <a:bodyPr/>
          <a:lstStyle/>
          <a:p>
            <a:fld id="{4FAB73BC-B049-4115-A692-8D63A059BFB8}" type="slidenum">
              <a:rPr lang="en-US" smtClean="0"/>
              <a:pPr/>
              <a:t>21</a:t>
            </a:fld>
            <a:endParaRPr lang="en-US"/>
          </a:p>
        </p:txBody>
      </p:sp>
    </p:spTree>
    <p:extLst>
      <p:ext uri="{BB962C8B-B14F-4D97-AF65-F5344CB8AC3E}">
        <p14:creationId xmlns:p14="http://schemas.microsoft.com/office/powerpoint/2010/main" val="500697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Current Grade Level:</a:t>
            </a:r>
            <a:br>
              <a:rPr lang="en-US"/>
            </a:br>
            <a:r>
              <a:rPr lang="en-US" sz="2000" i="1"/>
              <a:t>RISAP Test Coordinator Handbook,  page 16</a:t>
            </a:r>
          </a:p>
        </p:txBody>
      </p:sp>
      <p:sp>
        <p:nvSpPr>
          <p:cNvPr id="3" name="Content Placeholder 2"/>
          <p:cNvSpPr>
            <a:spLocks noGrp="1"/>
          </p:cNvSpPr>
          <p:nvPr>
            <p:ph idx="1"/>
          </p:nvPr>
        </p:nvSpPr>
        <p:spPr>
          <a:xfrm>
            <a:off x="3642361" y="864108"/>
            <a:ext cx="8031480" cy="5262372"/>
          </a:xfrm>
        </p:spPr>
        <p:txBody>
          <a:bodyPr anchor="t">
            <a:normAutofit/>
          </a:bodyPr>
          <a:lstStyle/>
          <a:p>
            <a:r>
              <a:rPr lang="en-US" b="1" dirty="0"/>
              <a:t>Current Grade Level </a:t>
            </a:r>
            <a:r>
              <a:rPr lang="en-US" dirty="0"/>
              <a:t>is the grade level indicated in the Enrollment Census for the current school year. </a:t>
            </a:r>
          </a:p>
          <a:p>
            <a:pPr lvl="1"/>
            <a:r>
              <a:rPr lang="en-US" dirty="0"/>
              <a:t>Student data, including grade level and IEP status, come from the district enrollment system. If this information is incorrect, it must be fixed by the district. RIDE cannot change any student information.</a:t>
            </a:r>
          </a:p>
          <a:p>
            <a:pPr lvl="1"/>
            <a:r>
              <a:rPr lang="en-US" dirty="0"/>
              <a:t>RIDE will register the student for all required tests at their grade level and according to their EL and alternate assessment designations. </a:t>
            </a:r>
          </a:p>
          <a:p>
            <a:pPr lvl="1"/>
            <a:r>
              <a:rPr lang="en-US" dirty="0"/>
              <a:t>Testing the student at any other grade level other than what is reported to RIDE may result in test scores being invalidated.</a:t>
            </a:r>
          </a:p>
          <a:p>
            <a:r>
              <a:rPr lang="en-US" dirty="0"/>
              <a:t>Additionally,</a:t>
            </a:r>
          </a:p>
          <a:p>
            <a:pPr lvl="1"/>
            <a:r>
              <a:rPr lang="en-US" dirty="0"/>
              <a:t>If a student skips a grade level, the student does not make up tests for the skipped grade.</a:t>
            </a:r>
          </a:p>
          <a:p>
            <a:pPr lvl="1"/>
            <a:r>
              <a:rPr lang="en-US" dirty="0"/>
              <a:t>If a student is retained, the student takes the test(s) for their current grade level, even if the student took the test(s) the previous year.</a:t>
            </a:r>
          </a:p>
          <a:p>
            <a:endParaRPr lang="en-US" dirty="0"/>
          </a:p>
        </p:txBody>
      </p:sp>
      <p:sp>
        <p:nvSpPr>
          <p:cNvPr id="4" name="Date Placeholder 3">
            <a:extLst>
              <a:ext uri="{FF2B5EF4-FFF2-40B4-BE49-F238E27FC236}">
                <a16:creationId xmlns:a16="http://schemas.microsoft.com/office/drawing/2014/main" id="{AC466989-C7C6-49F6-B34B-9216FAC30F30}"/>
              </a:ext>
            </a:extLst>
          </p:cNvPr>
          <p:cNvSpPr>
            <a:spLocks noGrp="1"/>
          </p:cNvSpPr>
          <p:nvPr>
            <p:ph type="dt" sz="half" idx="10"/>
          </p:nvPr>
        </p:nvSpPr>
        <p:spPr/>
        <p:txBody>
          <a:bodyPr/>
          <a:lstStyle/>
          <a:p>
            <a:r>
              <a:rPr lang="en-US"/>
              <a:t>Updated February 2022 (v. 1 of 1)</a:t>
            </a:r>
          </a:p>
        </p:txBody>
      </p:sp>
      <p:sp>
        <p:nvSpPr>
          <p:cNvPr id="5" name="Footer Placeholder 4">
            <a:extLst>
              <a:ext uri="{FF2B5EF4-FFF2-40B4-BE49-F238E27FC236}">
                <a16:creationId xmlns:a16="http://schemas.microsoft.com/office/drawing/2014/main" id="{5FFC9FC2-355A-4832-870B-54D529662ECE}"/>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4DA683AA-8364-4D49-87AF-09D8725D9BBD}"/>
              </a:ext>
            </a:extLst>
          </p:cNvPr>
          <p:cNvSpPr>
            <a:spLocks noGrp="1"/>
          </p:cNvSpPr>
          <p:nvPr>
            <p:ph type="sldNum" sz="quarter" idx="12"/>
          </p:nvPr>
        </p:nvSpPr>
        <p:spPr/>
        <p:txBody>
          <a:bodyPr/>
          <a:lstStyle/>
          <a:p>
            <a:fld id="{4FAB73BC-B049-4115-A692-8D63A059BFB8}" type="slidenum">
              <a:rPr lang="en-US" smtClean="0"/>
              <a:pPr/>
              <a:t>22</a:t>
            </a:fld>
            <a:endParaRPr lang="en-US"/>
          </a:p>
        </p:txBody>
      </p:sp>
    </p:spTree>
    <p:extLst>
      <p:ext uri="{BB962C8B-B14F-4D97-AF65-F5344CB8AC3E}">
        <p14:creationId xmlns:p14="http://schemas.microsoft.com/office/powerpoint/2010/main" val="397767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Public School Students</a:t>
            </a:r>
            <a:br>
              <a:rPr lang="en-US"/>
            </a:br>
            <a:r>
              <a:rPr lang="en-US" sz="2000" i="1"/>
              <a:t>RISAP Test Coordinator Handbook,  page 16</a:t>
            </a:r>
          </a:p>
        </p:txBody>
      </p:sp>
      <p:sp>
        <p:nvSpPr>
          <p:cNvPr id="3" name="Content Placeholder 2"/>
          <p:cNvSpPr>
            <a:spLocks noGrp="1"/>
          </p:cNvSpPr>
          <p:nvPr>
            <p:ph idx="1"/>
          </p:nvPr>
        </p:nvSpPr>
        <p:spPr/>
        <p:txBody>
          <a:bodyPr anchor="t">
            <a:normAutofit/>
          </a:bodyPr>
          <a:lstStyle/>
          <a:p>
            <a:r>
              <a:rPr lang="en-US" dirty="0"/>
              <a:t>Students attending a public, charter, or state-operated schools in Rhode Island are expected to participate in the state assessments for their current grade level.</a:t>
            </a:r>
          </a:p>
          <a:p>
            <a:r>
              <a:rPr lang="en-US" dirty="0"/>
              <a:t>This includes students:</a:t>
            </a:r>
          </a:p>
          <a:p>
            <a:pPr lvl="1"/>
            <a:r>
              <a:rPr lang="en-US" dirty="0"/>
              <a:t>enrolled in public schools.</a:t>
            </a:r>
          </a:p>
          <a:p>
            <a:pPr lvl="1"/>
            <a:r>
              <a:rPr lang="en-US" dirty="0"/>
              <a:t>who are English Learners</a:t>
            </a:r>
          </a:p>
          <a:p>
            <a:pPr lvl="1"/>
            <a:r>
              <a:rPr lang="en-US" dirty="0"/>
              <a:t>who attend outplacement schools both within and outside of Rhode Island.</a:t>
            </a:r>
          </a:p>
          <a:p>
            <a:pPr lvl="1"/>
            <a:r>
              <a:rPr lang="en-US" dirty="0"/>
              <a:t>Students who are receiving tutoring or instruction in their homes</a:t>
            </a:r>
          </a:p>
        </p:txBody>
      </p:sp>
      <p:sp>
        <p:nvSpPr>
          <p:cNvPr id="4" name="Date Placeholder 3">
            <a:extLst>
              <a:ext uri="{FF2B5EF4-FFF2-40B4-BE49-F238E27FC236}">
                <a16:creationId xmlns:a16="http://schemas.microsoft.com/office/drawing/2014/main" id="{1466755B-1923-430E-9E37-3D2A7CA2F6B1}"/>
              </a:ext>
            </a:extLst>
          </p:cNvPr>
          <p:cNvSpPr>
            <a:spLocks noGrp="1"/>
          </p:cNvSpPr>
          <p:nvPr>
            <p:ph type="dt" sz="half" idx="10"/>
          </p:nvPr>
        </p:nvSpPr>
        <p:spPr/>
        <p:txBody>
          <a:bodyPr/>
          <a:lstStyle/>
          <a:p>
            <a:r>
              <a:rPr lang="en-US"/>
              <a:t>Updated February 2022 (v. 1 of 1)</a:t>
            </a:r>
          </a:p>
        </p:txBody>
      </p:sp>
      <p:sp>
        <p:nvSpPr>
          <p:cNvPr id="5" name="Footer Placeholder 4">
            <a:extLst>
              <a:ext uri="{FF2B5EF4-FFF2-40B4-BE49-F238E27FC236}">
                <a16:creationId xmlns:a16="http://schemas.microsoft.com/office/drawing/2014/main" id="{679106CD-C9C5-418D-A877-D2CAFA030E39}"/>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9EB97A56-42D0-462F-9C15-7EDE3F6A5779}"/>
              </a:ext>
            </a:extLst>
          </p:cNvPr>
          <p:cNvSpPr>
            <a:spLocks noGrp="1"/>
          </p:cNvSpPr>
          <p:nvPr>
            <p:ph type="sldNum" sz="quarter" idx="12"/>
          </p:nvPr>
        </p:nvSpPr>
        <p:spPr/>
        <p:txBody>
          <a:bodyPr/>
          <a:lstStyle/>
          <a:p>
            <a:fld id="{4FAB73BC-B049-4115-A692-8D63A059BFB8}" type="slidenum">
              <a:rPr lang="en-US" smtClean="0"/>
              <a:pPr/>
              <a:t>23</a:t>
            </a:fld>
            <a:endParaRPr lang="en-US"/>
          </a:p>
        </p:txBody>
      </p:sp>
    </p:spTree>
    <p:extLst>
      <p:ext uri="{BB962C8B-B14F-4D97-AF65-F5344CB8AC3E}">
        <p14:creationId xmlns:p14="http://schemas.microsoft.com/office/powerpoint/2010/main" val="2331391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51642" y="1123837"/>
            <a:ext cx="6451110" cy="1255469"/>
          </a:xfrm>
        </p:spPr>
        <p:txBody>
          <a:bodyPr>
            <a:normAutofit/>
          </a:bodyPr>
          <a:lstStyle/>
          <a:p>
            <a:r>
              <a:rPr lang="en-US"/>
              <a:t>Students Attending Outplacement Schools</a:t>
            </a:r>
          </a:p>
        </p:txBody>
      </p:sp>
      <p:sp>
        <p:nvSpPr>
          <p:cNvPr id="17" name="Rectangle 16">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Graphic 9" descr="Schoolhouse">
            <a:extLst>
              <a:ext uri="{FF2B5EF4-FFF2-40B4-BE49-F238E27FC236}">
                <a16:creationId xmlns:a16="http://schemas.microsoft.com/office/drawing/2014/main" id="{5421EC09-6282-7628-8C7A-8E45752E49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771" y="1535135"/>
            <a:ext cx="3778286" cy="3778286"/>
          </a:xfrm>
          <a:prstGeom prst="rect">
            <a:avLst/>
          </a:prstGeom>
        </p:spPr>
      </p:pic>
      <p:sp>
        <p:nvSpPr>
          <p:cNvPr id="3" name="Content Placeholder 2"/>
          <p:cNvSpPr>
            <a:spLocks noGrp="1"/>
          </p:cNvSpPr>
          <p:nvPr>
            <p:ph idx="1"/>
          </p:nvPr>
        </p:nvSpPr>
        <p:spPr>
          <a:xfrm>
            <a:off x="5451644" y="2510395"/>
            <a:ext cx="6451109" cy="3274586"/>
          </a:xfrm>
        </p:spPr>
        <p:txBody>
          <a:bodyPr anchor="t">
            <a:normAutofit/>
          </a:bodyPr>
          <a:lstStyle/>
          <a:p>
            <a:r>
              <a:rPr lang="en-US" sz="1700" dirty="0">
                <a:solidFill>
                  <a:srgbClr val="FFFFFF"/>
                </a:solidFill>
              </a:rPr>
              <a:t>Students attending outplacement schools are expected to participate in the tests for their current grade level. </a:t>
            </a:r>
          </a:p>
          <a:p>
            <a:r>
              <a:rPr lang="en-US" sz="1700" dirty="0">
                <a:solidFill>
                  <a:srgbClr val="FFFFFF"/>
                </a:solidFill>
              </a:rPr>
              <a:t>It is the responsibility of the district to ensure that the school understands which tests must be administered to the student and that the student’s Enrollment Record is accurate.</a:t>
            </a:r>
          </a:p>
          <a:p>
            <a:r>
              <a:rPr lang="en-US" sz="1700" b="1" dirty="0">
                <a:solidFill>
                  <a:srgbClr val="FFFFFF"/>
                </a:solidFill>
              </a:rPr>
              <a:t>Out-of-State Schools:</a:t>
            </a:r>
          </a:p>
          <a:p>
            <a:pPr marL="233363" lvl="1" indent="0">
              <a:buNone/>
            </a:pPr>
            <a:r>
              <a:rPr lang="en-US" sz="1700" dirty="0">
                <a:solidFill>
                  <a:srgbClr val="FFFFFF"/>
                </a:solidFill>
              </a:rPr>
              <a:t>ONLY the tests given as part of the Rhode Island State Assessment Program can be administered to RI students attending out-of-state schools.</a:t>
            </a:r>
          </a:p>
          <a:p>
            <a:pPr marL="233363" lvl="1" indent="0">
              <a:buNone/>
            </a:pPr>
            <a:r>
              <a:rPr lang="en-US" sz="1700" dirty="0">
                <a:solidFill>
                  <a:srgbClr val="FFFFFF"/>
                </a:solidFill>
              </a:rPr>
              <a:t>Tests must be administered within the RIDE-published testing windows.</a:t>
            </a:r>
          </a:p>
        </p:txBody>
      </p:sp>
      <p:sp>
        <p:nvSpPr>
          <p:cNvPr id="4" name="Date Placeholder 3">
            <a:extLst>
              <a:ext uri="{FF2B5EF4-FFF2-40B4-BE49-F238E27FC236}">
                <a16:creationId xmlns:a16="http://schemas.microsoft.com/office/drawing/2014/main" id="{055EF177-97F0-4484-BF24-27DAF5ED4D5D}"/>
              </a:ext>
            </a:extLst>
          </p:cNvPr>
          <p:cNvSpPr>
            <a:spLocks noGrp="1"/>
          </p:cNvSpPr>
          <p:nvPr>
            <p:ph type="dt" sz="half" idx="10"/>
          </p:nvPr>
        </p:nvSpPr>
        <p:spPr>
          <a:xfrm>
            <a:off x="860771" y="6356350"/>
            <a:ext cx="2144894" cy="365125"/>
          </a:xfrm>
        </p:spPr>
        <p:txBody>
          <a:bodyPr>
            <a:normAutofit/>
          </a:bodyPr>
          <a:lstStyle/>
          <a:p>
            <a:pPr>
              <a:spcAft>
                <a:spcPts val="600"/>
              </a:spcAft>
            </a:pPr>
            <a:r>
              <a:rPr lang="en-US"/>
              <a:t>Updated February 2022 (v. 1 of 1)</a:t>
            </a:r>
          </a:p>
        </p:txBody>
      </p:sp>
      <p:sp>
        <p:nvSpPr>
          <p:cNvPr id="5" name="Footer Placeholder 4">
            <a:extLst>
              <a:ext uri="{FF2B5EF4-FFF2-40B4-BE49-F238E27FC236}">
                <a16:creationId xmlns:a16="http://schemas.microsoft.com/office/drawing/2014/main" id="{A62582FA-FBA0-46F6-BB64-197E6556DA06}"/>
              </a:ext>
            </a:extLst>
          </p:cNvPr>
          <p:cNvSpPr>
            <a:spLocks noGrp="1"/>
          </p:cNvSpPr>
          <p:nvPr>
            <p:ph type="ftr" sz="quarter" idx="11"/>
          </p:nvPr>
        </p:nvSpPr>
        <p:spPr>
          <a:xfrm>
            <a:off x="5139514" y="6356350"/>
            <a:ext cx="4641271" cy="365125"/>
          </a:xfrm>
        </p:spPr>
        <p:txBody>
          <a:bodyPr>
            <a:normAutofit/>
          </a:bodyPr>
          <a:lstStyle/>
          <a:p>
            <a:pPr>
              <a:lnSpc>
                <a:spcPct val="90000"/>
              </a:lnSpc>
              <a:spcAft>
                <a:spcPts val="600"/>
              </a:spcAft>
            </a:pPr>
            <a:r>
              <a:rPr lang="en-US" sz="1000"/>
              <a:t>Rhode Island Department of Education, 255 Westminster St., Providence, RI 02902</a:t>
            </a:r>
          </a:p>
        </p:txBody>
      </p:sp>
      <p:sp>
        <p:nvSpPr>
          <p:cNvPr id="6" name="Slide Number Placeholder 5">
            <a:extLst>
              <a:ext uri="{FF2B5EF4-FFF2-40B4-BE49-F238E27FC236}">
                <a16:creationId xmlns:a16="http://schemas.microsoft.com/office/drawing/2014/main" id="{649AC3BE-C5CC-4448-AAAC-D0ACAC5142B8}"/>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24</a:t>
            </a:fld>
            <a:endParaRPr lang="en-US"/>
          </a:p>
        </p:txBody>
      </p:sp>
    </p:spTree>
    <p:extLst>
      <p:ext uri="{BB962C8B-B14F-4D97-AF65-F5344CB8AC3E}">
        <p14:creationId xmlns:p14="http://schemas.microsoft.com/office/powerpoint/2010/main" val="2492513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Alternate Assessment:</a:t>
            </a:r>
            <a:br>
              <a:rPr lang="en-US"/>
            </a:br>
            <a:r>
              <a:rPr lang="en-US" sz="2000"/>
              <a:t>- </a:t>
            </a:r>
            <a:r>
              <a:rPr lang="en-US" sz="2000" i="1"/>
              <a:t>Dynamic Learning Maps </a:t>
            </a:r>
            <a:br>
              <a:rPr lang="en-US" sz="2000" i="1"/>
            </a:br>
            <a:r>
              <a:rPr lang="en-US" sz="2000" i="1"/>
              <a:t>- Alternate ACCESS for ELs</a:t>
            </a:r>
            <a:endParaRPr lang="en-US"/>
          </a:p>
        </p:txBody>
      </p:sp>
      <p:sp>
        <p:nvSpPr>
          <p:cNvPr id="3" name="Content Placeholder 2"/>
          <p:cNvSpPr>
            <a:spLocks noGrp="1"/>
          </p:cNvSpPr>
          <p:nvPr>
            <p:ph idx="1"/>
          </p:nvPr>
        </p:nvSpPr>
        <p:spPr>
          <a:xfrm>
            <a:off x="3869268" y="864108"/>
            <a:ext cx="7621692" cy="5120640"/>
          </a:xfrm>
        </p:spPr>
        <p:txBody>
          <a:bodyPr>
            <a:normAutofit/>
          </a:bodyPr>
          <a:lstStyle/>
          <a:p>
            <a:r>
              <a:rPr lang="en-US" dirty="0"/>
              <a:t>Students who qualify for the alternate assessment are expected to participate in the tests for their current grade level. </a:t>
            </a:r>
          </a:p>
          <a:p>
            <a:pPr lvl="1"/>
            <a:r>
              <a:rPr lang="en-US" dirty="0"/>
              <a:t>Dynamic Learning Maps in ELA, math, and (if grades 5, 8, 11) science</a:t>
            </a:r>
          </a:p>
          <a:p>
            <a:pPr lvl="1"/>
            <a:r>
              <a:rPr lang="en-US" dirty="0"/>
              <a:t>Alternate ACCESS for ELs if an English learner (grades 1-12)</a:t>
            </a:r>
          </a:p>
          <a:p>
            <a:r>
              <a:rPr lang="en-US" b="1" dirty="0"/>
              <a:t>NOTES:</a:t>
            </a:r>
          </a:p>
          <a:p>
            <a:pPr lvl="1"/>
            <a:r>
              <a:rPr lang="en-US" dirty="0"/>
              <a:t>If a student is found eligible for the alternate assessment and the student is an EL student, they also take the Alternate ACCESS for ELs. </a:t>
            </a:r>
          </a:p>
          <a:p>
            <a:pPr lvl="1"/>
            <a:r>
              <a:rPr lang="en-US" dirty="0"/>
              <a:t>No alternate assessment at the 10th grade, except Alternate ACCESS for ELs. </a:t>
            </a:r>
          </a:p>
          <a:p>
            <a:pPr lvl="1"/>
            <a:r>
              <a:rPr lang="en-US" dirty="0"/>
              <a:t>The </a:t>
            </a:r>
            <a:r>
              <a:rPr lang="en-US" i="1" dirty="0"/>
              <a:t>IEP Team Eligibility Guidance</a:t>
            </a:r>
            <a:r>
              <a:rPr lang="en-US" dirty="0"/>
              <a:t> document is posted at </a:t>
            </a:r>
            <a:r>
              <a:rPr lang="en-US" dirty="0">
                <a:hlinkClick r:id="rId2"/>
              </a:rPr>
              <a:t>www.ride.ri.gov/dlm</a:t>
            </a:r>
            <a:r>
              <a:rPr lang="en-US" dirty="0"/>
              <a:t>. </a:t>
            </a:r>
          </a:p>
          <a:p>
            <a:pPr lvl="1"/>
            <a:r>
              <a:rPr lang="en-US" dirty="0"/>
              <a:t>Please make every effort to conclude eligibility meetings on or before the end of March. This gives enough time to register students for DLM and for teachers to properly prepare before testing begins in April.</a:t>
            </a:r>
          </a:p>
          <a:p>
            <a:endParaRPr lang="en-US" dirty="0"/>
          </a:p>
        </p:txBody>
      </p:sp>
      <p:sp>
        <p:nvSpPr>
          <p:cNvPr id="4" name="Date Placeholder 3">
            <a:extLst>
              <a:ext uri="{FF2B5EF4-FFF2-40B4-BE49-F238E27FC236}">
                <a16:creationId xmlns:a16="http://schemas.microsoft.com/office/drawing/2014/main" id="{96125542-582D-474C-9F5B-005332C7A025}"/>
              </a:ext>
            </a:extLst>
          </p:cNvPr>
          <p:cNvSpPr>
            <a:spLocks noGrp="1"/>
          </p:cNvSpPr>
          <p:nvPr>
            <p:ph type="dt" sz="half" idx="10"/>
          </p:nvPr>
        </p:nvSpPr>
        <p:spPr/>
        <p:txBody>
          <a:bodyPr/>
          <a:lstStyle/>
          <a:p>
            <a:r>
              <a:rPr lang="en-US"/>
              <a:t>Updated February 2022 (v. 1 of 1)</a:t>
            </a:r>
          </a:p>
        </p:txBody>
      </p:sp>
      <p:sp>
        <p:nvSpPr>
          <p:cNvPr id="5" name="Footer Placeholder 4">
            <a:extLst>
              <a:ext uri="{FF2B5EF4-FFF2-40B4-BE49-F238E27FC236}">
                <a16:creationId xmlns:a16="http://schemas.microsoft.com/office/drawing/2014/main" id="{0AC68EE6-866C-4B60-B425-5C02D34FE3F6}"/>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2B87A951-11BA-43C7-A934-1A150CB8E6E2}"/>
              </a:ext>
            </a:extLst>
          </p:cNvPr>
          <p:cNvSpPr>
            <a:spLocks noGrp="1"/>
          </p:cNvSpPr>
          <p:nvPr>
            <p:ph type="sldNum" sz="quarter" idx="12"/>
          </p:nvPr>
        </p:nvSpPr>
        <p:spPr/>
        <p:txBody>
          <a:bodyPr/>
          <a:lstStyle/>
          <a:p>
            <a:fld id="{4FAB73BC-B049-4115-A692-8D63A059BFB8}" type="slidenum">
              <a:rPr lang="en-US" smtClean="0"/>
              <a:pPr/>
              <a:t>25</a:t>
            </a:fld>
            <a:endParaRPr lang="en-US"/>
          </a:p>
        </p:txBody>
      </p:sp>
    </p:spTree>
    <p:extLst>
      <p:ext uri="{BB962C8B-B14F-4D97-AF65-F5344CB8AC3E}">
        <p14:creationId xmlns:p14="http://schemas.microsoft.com/office/powerpoint/2010/main" val="479093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Registering Students for the State Assessments</a:t>
            </a:r>
          </a:p>
        </p:txBody>
      </p:sp>
      <p:sp>
        <p:nvSpPr>
          <p:cNvPr id="3" name="Content Placeholder 2"/>
          <p:cNvSpPr>
            <a:spLocks noGrp="1"/>
          </p:cNvSpPr>
          <p:nvPr>
            <p:ph idx="1"/>
          </p:nvPr>
        </p:nvSpPr>
        <p:spPr/>
        <p:txBody>
          <a:bodyPr/>
          <a:lstStyle/>
          <a:p>
            <a:r>
              <a:rPr lang="en-US" dirty="0"/>
              <a:t>RIDE registers all students for tests at their grade level.</a:t>
            </a:r>
          </a:p>
          <a:p>
            <a:r>
              <a:rPr lang="en-US" dirty="0"/>
              <a:t>Students were registered for DLM by RIDE at the end of January 2023.</a:t>
            </a:r>
          </a:p>
          <a:p>
            <a:pPr lvl="1"/>
            <a:r>
              <a:rPr lang="en-US" dirty="0"/>
              <a:t>Your testing coordinator must create rosters and you must complete the required training before you have access to students.</a:t>
            </a:r>
          </a:p>
          <a:p>
            <a:r>
              <a:rPr lang="en-US" dirty="0"/>
              <a:t>If you find errors, such as incorrect spelling, birthdate, grade level, etc., contact </a:t>
            </a:r>
            <a:r>
              <a:rPr lang="en-US" i="1" dirty="0">
                <a:solidFill>
                  <a:srgbClr val="FF0000"/>
                </a:solidFill>
              </a:rPr>
              <a:t>(insert name and contact information for the school test coordinator) </a:t>
            </a:r>
            <a:r>
              <a:rPr lang="en-US" dirty="0"/>
              <a:t>immediately so the error can be corrected. </a:t>
            </a:r>
          </a:p>
        </p:txBody>
      </p:sp>
      <p:sp>
        <p:nvSpPr>
          <p:cNvPr id="6" name="Date Placeholder 5">
            <a:extLst>
              <a:ext uri="{FF2B5EF4-FFF2-40B4-BE49-F238E27FC236}">
                <a16:creationId xmlns:a16="http://schemas.microsoft.com/office/drawing/2014/main" id="{4FEADA8B-EB2A-4D5A-986D-26B7349BE9BB}"/>
              </a:ext>
            </a:extLst>
          </p:cNvPr>
          <p:cNvSpPr>
            <a:spLocks noGrp="1"/>
          </p:cNvSpPr>
          <p:nvPr>
            <p:ph type="dt" sz="half" idx="10"/>
          </p:nvPr>
        </p:nvSpPr>
        <p:spPr/>
        <p:txBody>
          <a:bodyPr/>
          <a:lstStyle/>
          <a:p>
            <a:r>
              <a:rPr lang="en-US"/>
              <a:t>Updated February 2022 (v. 1 of 1)</a:t>
            </a:r>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26</a:t>
            </a:fld>
            <a:endParaRPr lang="en-US"/>
          </a:p>
        </p:txBody>
      </p:sp>
    </p:spTree>
    <p:extLst>
      <p:ext uri="{BB962C8B-B14F-4D97-AF65-F5344CB8AC3E}">
        <p14:creationId xmlns:p14="http://schemas.microsoft.com/office/powerpoint/2010/main" val="431053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Medical Exemptions</a:t>
            </a:r>
            <a:br>
              <a:rPr lang="en-US" sz="3200"/>
            </a:br>
            <a:r>
              <a:rPr lang="en-US" sz="2000" i="1"/>
              <a:t>RISAP Test Coordinator Handbook (page 47; Appendix E).</a:t>
            </a:r>
            <a:br>
              <a:rPr lang="en-US" sz="2000" i="1"/>
            </a:br>
            <a:r>
              <a:rPr lang="en-US" sz="2000" i="1">
                <a:solidFill>
                  <a:schemeClr val="accent1">
                    <a:lumMod val="50000"/>
                  </a:schemeClr>
                </a:solidFill>
                <a:hlinkClick r:id="rId2">
                  <a:extLst>
                    <a:ext uri="{A12FA001-AC4F-418D-AE19-62706E023703}">
                      <ahyp:hlinkClr xmlns:ahyp="http://schemas.microsoft.com/office/drawing/2018/hyperlinkcolor" val="tx"/>
                    </a:ext>
                  </a:extLst>
                </a:hlinkClick>
              </a:rPr>
              <a:t>www.ride.ri.gov/exemptions</a:t>
            </a:r>
            <a:r>
              <a:rPr lang="en-US" sz="2000" i="1">
                <a:solidFill>
                  <a:schemeClr val="accent1">
                    <a:lumMod val="50000"/>
                  </a:schemeClr>
                </a:solidFill>
              </a:rPr>
              <a:t> </a:t>
            </a:r>
          </a:p>
        </p:txBody>
      </p:sp>
      <p:sp>
        <p:nvSpPr>
          <p:cNvPr id="3" name="Content Placeholder 2"/>
          <p:cNvSpPr>
            <a:spLocks noGrp="1"/>
          </p:cNvSpPr>
          <p:nvPr>
            <p:ph idx="1"/>
          </p:nvPr>
        </p:nvSpPr>
        <p:spPr/>
        <p:txBody>
          <a:bodyPr>
            <a:normAutofit/>
          </a:bodyPr>
          <a:lstStyle/>
          <a:p>
            <a:pPr marL="0" indent="0">
              <a:buNone/>
            </a:pPr>
            <a:r>
              <a:rPr lang="en-US" sz="1800" dirty="0"/>
              <a:t>A medical exemption is an official acknowledgement that the student meets the following criteria: </a:t>
            </a:r>
          </a:p>
          <a:p>
            <a:pPr marL="342900" indent="-342900">
              <a:buFont typeface="+mj-lt"/>
              <a:buAutoNum type="arabicPeriod"/>
            </a:pPr>
            <a:r>
              <a:rPr lang="en-US" sz="1800" dirty="0"/>
              <a:t>The student cannot receive instruction in any setting (home, school, hospital, etc.).</a:t>
            </a:r>
          </a:p>
          <a:p>
            <a:pPr marL="346075" indent="-346075">
              <a:buFont typeface="+mj-lt"/>
              <a:buAutoNum type="arabicPeriod"/>
            </a:pPr>
            <a:r>
              <a:rPr lang="en-US" sz="1800" dirty="0"/>
              <a:t>The student cannot participate in any assessments, even with accommodations. </a:t>
            </a:r>
          </a:p>
          <a:p>
            <a:pPr marL="0" indent="0">
              <a:buNone/>
            </a:pPr>
            <a:r>
              <a:rPr lang="en-US" sz="1800" dirty="0"/>
              <a:t>If you feel a student meets the criteria for a medical exemption, discuss the situation with your principal.</a:t>
            </a:r>
          </a:p>
          <a:p>
            <a:r>
              <a:rPr lang="en-US" sz="1800" dirty="0"/>
              <a:t>The principal will discuss the situation with the district test coordinator and then follow the appropriate procedure.</a:t>
            </a:r>
          </a:p>
          <a:p>
            <a:r>
              <a:rPr lang="en-US" sz="1800" b="1" dirty="0"/>
              <a:t>Outplacement Schools: </a:t>
            </a:r>
            <a:r>
              <a:rPr lang="en-US" sz="1800" dirty="0"/>
              <a:t>requests must be submitted through the sending district office. Outplacement schools do not have access to the Medical Exemption portal in </a:t>
            </a:r>
            <a:r>
              <a:rPr lang="en-US" sz="1800" dirty="0" err="1"/>
              <a:t>eRIDE</a:t>
            </a:r>
            <a:r>
              <a:rPr lang="en-US" sz="1800" dirty="0"/>
              <a:t>.</a:t>
            </a:r>
            <a:endParaRPr lang="en-US" sz="1800" b="1" dirty="0"/>
          </a:p>
        </p:txBody>
      </p:sp>
      <p:sp>
        <p:nvSpPr>
          <p:cNvPr id="6" name="Date Placeholder 5">
            <a:extLst>
              <a:ext uri="{FF2B5EF4-FFF2-40B4-BE49-F238E27FC236}">
                <a16:creationId xmlns:a16="http://schemas.microsoft.com/office/drawing/2014/main" id="{A5E50CFA-7D1E-4D49-9B93-A1304D6A3B5E}"/>
              </a:ext>
            </a:extLst>
          </p:cNvPr>
          <p:cNvSpPr>
            <a:spLocks noGrp="1"/>
          </p:cNvSpPr>
          <p:nvPr>
            <p:ph type="dt" sz="half" idx="10"/>
          </p:nvPr>
        </p:nvSpPr>
        <p:spPr/>
        <p:txBody>
          <a:bodyPr/>
          <a:lstStyle/>
          <a:p>
            <a:r>
              <a:rPr lang="en-US"/>
              <a:t>Updated February 2022 (v. 1 of 1)</a:t>
            </a:r>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27</a:t>
            </a:fld>
            <a:endParaRPr lang="en-US"/>
          </a:p>
        </p:txBody>
      </p:sp>
    </p:spTree>
    <p:extLst>
      <p:ext uri="{BB962C8B-B14F-4D97-AF65-F5344CB8AC3E}">
        <p14:creationId xmlns:p14="http://schemas.microsoft.com/office/powerpoint/2010/main" val="4257933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6" name="Rectangle 15">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Freeform: Shape 19">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dirty="0">
                <a:solidFill>
                  <a:schemeClr val="accent1"/>
                </a:solidFill>
              </a:rPr>
              <a:t>Calendars &amp; Resources</a:t>
            </a:r>
          </a:p>
        </p:txBody>
      </p:sp>
      <p:sp>
        <p:nvSpPr>
          <p:cNvPr id="7" name="Text Placeholder 6"/>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2" name="Date Placeholder 1">
            <a:extLst>
              <a:ext uri="{FF2B5EF4-FFF2-40B4-BE49-F238E27FC236}">
                <a16:creationId xmlns:a16="http://schemas.microsoft.com/office/drawing/2014/main" id="{AB551F90-F016-4465-BF4C-515D4A0F49F8}"/>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2022 (v. 1 of 1)</a:t>
            </a:r>
          </a:p>
        </p:txBody>
      </p:sp>
      <p:sp>
        <p:nvSpPr>
          <p:cNvPr id="4" name="Footer Placeholder 3"/>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a:solidFill>
                  <a:schemeClr val="tx1">
                    <a:lumMod val="50000"/>
                    <a:lumOff val="50000"/>
                  </a:schemeClr>
                </a:solidFill>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28</a:t>
            </a:fld>
            <a:endParaRPr lang="en-US" b="1" kern="1200" dirty="0">
              <a:solidFill>
                <a:schemeClr val="accent1"/>
              </a:solidFill>
              <a:latin typeface="+mn-lt"/>
              <a:ea typeface="+mn-ea"/>
              <a:cs typeface="+mn-cs"/>
            </a:endParaRPr>
          </a:p>
        </p:txBody>
      </p:sp>
    </p:spTree>
    <p:extLst>
      <p:ext uri="{BB962C8B-B14F-4D97-AF65-F5344CB8AC3E}">
        <p14:creationId xmlns:p14="http://schemas.microsoft.com/office/powerpoint/2010/main" val="2517673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1">
            <a:extLst>
              <a:ext uri="{FF2B5EF4-FFF2-40B4-BE49-F238E27FC236}">
                <a16:creationId xmlns:a16="http://schemas.microsoft.com/office/drawing/2014/main" id="{A5CF2FC8-D184-4B10-83A5-61FC2148BE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3848"/>
            <a:ext cx="5608255"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9248" y="1123837"/>
            <a:ext cx="4998963" cy="1255469"/>
          </a:xfrm>
        </p:spPr>
        <p:txBody>
          <a:bodyPr vert="horz" lIns="91440" tIns="45720" rIns="91440" bIns="45720" rtlCol="0" anchor="ctr">
            <a:normAutofit/>
          </a:bodyPr>
          <a:lstStyle/>
          <a:p>
            <a:r>
              <a:rPr lang="en-US" sz="2300"/>
              <a:t>2022-2023 State Assessment Calendar for Alternate Assessments</a:t>
            </a:r>
            <a:br>
              <a:rPr lang="en-US" sz="2300"/>
            </a:br>
            <a:r>
              <a:rPr lang="en-US" sz="2300">
                <a:hlinkClick r:id="rId3">
                  <a:extLst>
                    <a:ext uri="{A12FA001-AC4F-418D-AE19-62706E023703}">
                      <ahyp:hlinkClr xmlns:ahyp="http://schemas.microsoft.com/office/drawing/2018/hyperlinkcolor" val="tx"/>
                    </a:ext>
                  </a:extLst>
                </a:hlinkClick>
              </a:rPr>
              <a:t>www.ride.ri.gov/assessment-schedules</a:t>
            </a:r>
            <a:r>
              <a:rPr lang="en-US" sz="2300"/>
              <a:t> </a:t>
            </a:r>
          </a:p>
        </p:txBody>
      </p:sp>
      <p:sp>
        <p:nvSpPr>
          <p:cNvPr id="5" name="TextBox 4"/>
          <p:cNvSpPr txBox="1"/>
          <p:nvPr/>
        </p:nvSpPr>
        <p:spPr>
          <a:xfrm>
            <a:off x="289249" y="2510395"/>
            <a:ext cx="4998962" cy="3274586"/>
          </a:xfrm>
          <a:prstGeom prst="rect">
            <a:avLst/>
          </a:prstGeom>
        </p:spPr>
        <p:txBody>
          <a:bodyPr vert="horz" lIns="91440" tIns="45720" rIns="91440" bIns="45720" rtlCol="0" anchor="t">
            <a:normAutofit/>
          </a:bodyPr>
          <a:lstStyle/>
          <a:p>
            <a:pPr indent="-182880" defTabSz="914400">
              <a:lnSpc>
                <a:spcPct val="90000"/>
              </a:lnSpc>
              <a:spcAft>
                <a:spcPts val="600"/>
              </a:spcAft>
              <a:buClr>
                <a:schemeClr val="accent1"/>
              </a:buClr>
              <a:buFont typeface="Wingdings 2" pitchFamily="18" charset="2"/>
              <a:buChar char=""/>
            </a:pPr>
            <a:r>
              <a:rPr lang="en-US" b="1">
                <a:solidFill>
                  <a:srgbClr val="FFFFFF"/>
                </a:solidFill>
              </a:rPr>
              <a:t>Districts and schools choose their own testing windows within these state testing windows.</a:t>
            </a:r>
          </a:p>
        </p:txBody>
      </p:sp>
      <p:sp>
        <p:nvSpPr>
          <p:cNvPr id="3" name="Date Placeholder 2">
            <a:extLst>
              <a:ext uri="{FF2B5EF4-FFF2-40B4-BE49-F238E27FC236}">
                <a16:creationId xmlns:a16="http://schemas.microsoft.com/office/drawing/2014/main" id="{D3769559-6B76-49C1-AEBF-8B3FC38FDE66}"/>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kern="1200" dirty="0">
                <a:solidFill>
                  <a:schemeClr val="tx1">
                    <a:lumMod val="50000"/>
                    <a:lumOff val="50000"/>
                  </a:schemeClr>
                </a:solidFill>
                <a:latin typeface="+mn-lt"/>
                <a:ea typeface="+mn-ea"/>
                <a:cs typeface="+mn-cs"/>
              </a:rPr>
              <a:t>Updated July 2022 (v. 1 of 1)</a:t>
            </a:r>
          </a:p>
        </p:txBody>
      </p:sp>
      <p:sp>
        <p:nvSpPr>
          <p:cNvPr id="4" name="Footer Placeholder 3">
            <a:extLst>
              <a:ext uri="{FF2B5EF4-FFF2-40B4-BE49-F238E27FC236}">
                <a16:creationId xmlns:a16="http://schemas.microsoft.com/office/drawing/2014/main" id="{764BA429-C4A6-4FE7-910B-E086AFB189B3}"/>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kern="1200" dirty="0">
                <a:solidFill>
                  <a:schemeClr val="tx1">
                    <a:lumMod val="50000"/>
                    <a:lumOff val="50000"/>
                  </a:schemeClr>
                </a:solidFill>
                <a:latin typeface="+mn-lt"/>
                <a:ea typeface="+mn-ea"/>
                <a:cs typeface="+mn-cs"/>
              </a:rPr>
              <a:t>Rhode Island Department of Education, 255 Westminster St., Providence, RI 02902</a:t>
            </a:r>
          </a:p>
        </p:txBody>
      </p:sp>
      <p:sp>
        <p:nvSpPr>
          <p:cNvPr id="6" name="Slide Number Placeholder 5">
            <a:extLst>
              <a:ext uri="{FF2B5EF4-FFF2-40B4-BE49-F238E27FC236}">
                <a16:creationId xmlns:a16="http://schemas.microsoft.com/office/drawing/2014/main" id="{B3C6DCAF-9CA7-4B77-9459-0776A0DF64D0}"/>
              </a:ext>
            </a:extLst>
          </p:cNvPr>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29</a:t>
            </a:fld>
            <a:endParaRPr lang="en-US" b="1" kern="1200" dirty="0">
              <a:solidFill>
                <a:schemeClr val="accent1"/>
              </a:solidFill>
              <a:latin typeface="+mn-lt"/>
              <a:ea typeface="+mn-ea"/>
              <a:cs typeface="+mn-cs"/>
            </a:endParaRPr>
          </a:p>
        </p:txBody>
      </p:sp>
      <p:graphicFrame>
        <p:nvGraphicFramePr>
          <p:cNvPr id="7" name="Content Placeholder 3"/>
          <p:cNvGraphicFramePr>
            <a:graphicFrameLocks/>
          </p:cNvGraphicFramePr>
          <p:nvPr>
            <p:extLst>
              <p:ext uri="{D42A27DB-BD31-4B8C-83A1-F6EECF244321}">
                <p14:modId xmlns:p14="http://schemas.microsoft.com/office/powerpoint/2010/main" val="2641780960"/>
              </p:ext>
            </p:extLst>
          </p:nvPr>
        </p:nvGraphicFramePr>
        <p:xfrm>
          <a:off x="6092890" y="2178596"/>
          <a:ext cx="5238342" cy="2481155"/>
        </p:xfrm>
        <a:graphic>
          <a:graphicData uri="http://schemas.openxmlformats.org/drawingml/2006/table">
            <a:tbl>
              <a:tblPr firstRow="1" bandRow="1">
                <a:tableStyleId>{B301B821-A1FF-4177-AEE7-76D212191A09}</a:tableStyleId>
              </a:tblPr>
              <a:tblGrid>
                <a:gridCol w="894110">
                  <a:extLst>
                    <a:ext uri="{9D8B030D-6E8A-4147-A177-3AD203B41FA5}">
                      <a16:colId xmlns:a16="http://schemas.microsoft.com/office/drawing/2014/main" val="1991522299"/>
                    </a:ext>
                  </a:extLst>
                </a:gridCol>
                <a:gridCol w="1441286">
                  <a:extLst>
                    <a:ext uri="{9D8B030D-6E8A-4147-A177-3AD203B41FA5}">
                      <a16:colId xmlns:a16="http://schemas.microsoft.com/office/drawing/2014/main" val="3916537307"/>
                    </a:ext>
                  </a:extLst>
                </a:gridCol>
                <a:gridCol w="1959357">
                  <a:extLst>
                    <a:ext uri="{9D8B030D-6E8A-4147-A177-3AD203B41FA5}">
                      <a16:colId xmlns:a16="http://schemas.microsoft.com/office/drawing/2014/main" val="306431978"/>
                    </a:ext>
                  </a:extLst>
                </a:gridCol>
                <a:gridCol w="943589">
                  <a:extLst>
                    <a:ext uri="{9D8B030D-6E8A-4147-A177-3AD203B41FA5}">
                      <a16:colId xmlns:a16="http://schemas.microsoft.com/office/drawing/2014/main" val="1177221340"/>
                    </a:ext>
                  </a:extLst>
                </a:gridCol>
              </a:tblGrid>
              <a:tr h="787934">
                <a:tc>
                  <a:txBody>
                    <a:bodyPr/>
                    <a:lstStyle/>
                    <a:p>
                      <a:pPr algn="ctr"/>
                      <a:r>
                        <a:rPr lang="en-US" sz="1500"/>
                        <a:t>Grades</a:t>
                      </a:r>
                    </a:p>
                  </a:txBody>
                  <a:tcPr marL="83823" marR="83823" marT="41911" marB="41911" anchor="ctr"/>
                </a:tc>
                <a:tc>
                  <a:txBody>
                    <a:bodyPr/>
                    <a:lstStyle/>
                    <a:p>
                      <a:pPr algn="ctr"/>
                      <a:r>
                        <a:rPr lang="en-US" sz="1500"/>
                        <a:t>Test</a:t>
                      </a:r>
                    </a:p>
                  </a:txBody>
                  <a:tcPr marL="83823" marR="83823" marT="41911" marB="41911" anchor="ctr"/>
                </a:tc>
                <a:tc>
                  <a:txBody>
                    <a:bodyPr/>
                    <a:lstStyle/>
                    <a:p>
                      <a:pPr algn="ctr"/>
                      <a:r>
                        <a:rPr lang="en-US" sz="1500"/>
                        <a:t>Test Window Opens</a:t>
                      </a:r>
                    </a:p>
                  </a:txBody>
                  <a:tcPr marL="83823" marR="83823" marT="41911" marB="41911" anchor="ctr"/>
                </a:tc>
                <a:tc>
                  <a:txBody>
                    <a:bodyPr/>
                    <a:lstStyle/>
                    <a:p>
                      <a:pPr algn="ctr"/>
                      <a:r>
                        <a:rPr lang="en-US" sz="1500"/>
                        <a:t>Test Window Closes</a:t>
                      </a:r>
                    </a:p>
                  </a:txBody>
                  <a:tcPr marL="83823" marR="83823" marT="41911" marB="41911" anchor="ctr"/>
                </a:tc>
                <a:extLst>
                  <a:ext uri="{0D108BD9-81ED-4DB2-BD59-A6C34878D82A}">
                    <a16:rowId xmlns:a16="http://schemas.microsoft.com/office/drawing/2014/main" val="2807781367"/>
                  </a:ext>
                </a:extLst>
              </a:tr>
              <a:tr h="787934">
                <a:tc>
                  <a:txBody>
                    <a:bodyPr/>
                    <a:lstStyle/>
                    <a:p>
                      <a:pPr algn="ctr"/>
                      <a:r>
                        <a:rPr lang="en-US" sz="1500"/>
                        <a:t>1-12</a:t>
                      </a:r>
                    </a:p>
                  </a:txBody>
                  <a:tcPr marL="83823" marR="83823" marT="41911" marB="41911" anchor="ctr"/>
                </a:tc>
                <a:tc>
                  <a:txBody>
                    <a:bodyPr/>
                    <a:lstStyle/>
                    <a:p>
                      <a:r>
                        <a:rPr lang="en-US" sz="1500"/>
                        <a:t>Alternat</a:t>
                      </a:r>
                      <a:r>
                        <a:rPr lang="en-US" sz="1500" baseline="0"/>
                        <a:t>e ACCESS for ELLs</a:t>
                      </a:r>
                      <a:endParaRPr lang="en-US" sz="1500" b="1"/>
                    </a:p>
                  </a:txBody>
                  <a:tcPr marL="83823" marR="83823" marT="41911" marB="41911" anchor="ctr"/>
                </a:tc>
                <a:tc>
                  <a:txBody>
                    <a:bodyPr/>
                    <a:lstStyle/>
                    <a:p>
                      <a:pPr algn="ctr"/>
                      <a:r>
                        <a:rPr lang="en-US" sz="1500">
                          <a:solidFill>
                            <a:schemeClr val="tx1"/>
                          </a:solidFill>
                        </a:rPr>
                        <a:t>Jan. 9</a:t>
                      </a:r>
                    </a:p>
                  </a:txBody>
                  <a:tcPr marL="83823" marR="83823" marT="41911" marB="41911" anchor="ctr"/>
                </a:tc>
                <a:tc>
                  <a:txBody>
                    <a:bodyPr/>
                    <a:lstStyle/>
                    <a:p>
                      <a:pPr algn="ctr"/>
                      <a:r>
                        <a:rPr lang="en-US" sz="1500">
                          <a:solidFill>
                            <a:schemeClr val="tx1"/>
                          </a:solidFill>
                        </a:rPr>
                        <a:t>March 3</a:t>
                      </a:r>
                      <a:endParaRPr lang="en-US" sz="1500" baseline="30000">
                        <a:solidFill>
                          <a:schemeClr val="tx1"/>
                        </a:solidFill>
                      </a:endParaRPr>
                    </a:p>
                  </a:txBody>
                  <a:tcPr marL="83823" marR="83823" marT="41911" marB="41911" anchor="ctr"/>
                </a:tc>
                <a:extLst>
                  <a:ext uri="{0D108BD9-81ED-4DB2-BD59-A6C34878D82A}">
                    <a16:rowId xmlns:a16="http://schemas.microsoft.com/office/drawing/2014/main" val="4130201335"/>
                  </a:ext>
                </a:extLst>
              </a:tr>
              <a:tr h="564407">
                <a:tc>
                  <a:txBody>
                    <a:bodyPr/>
                    <a:lstStyle/>
                    <a:p>
                      <a:pPr algn="ctr"/>
                      <a:r>
                        <a:rPr lang="en-US" sz="1500"/>
                        <a:t>3-8, 11</a:t>
                      </a:r>
                    </a:p>
                  </a:txBody>
                  <a:tcPr marL="83823" marR="83823" marT="41911" marB="41911" anchor="ctr"/>
                </a:tc>
                <a:tc>
                  <a:txBody>
                    <a:bodyPr/>
                    <a:lstStyle/>
                    <a:p>
                      <a:r>
                        <a:rPr lang="en-US" sz="1500"/>
                        <a:t>DLM ELA and</a:t>
                      </a:r>
                      <a:r>
                        <a:rPr lang="en-US" sz="1500" baseline="0"/>
                        <a:t> Math</a:t>
                      </a:r>
                      <a:endParaRPr lang="en-US" sz="1500" b="1"/>
                    </a:p>
                  </a:txBody>
                  <a:tcPr marL="83823" marR="83823" marT="41911" marB="41911" anchor="ctr"/>
                </a:tc>
                <a:tc>
                  <a:txBody>
                    <a:bodyPr/>
                    <a:lstStyle/>
                    <a:p>
                      <a:pPr algn="ctr"/>
                      <a:r>
                        <a:rPr lang="en-US" sz="1500">
                          <a:solidFill>
                            <a:schemeClr val="tx1"/>
                          </a:solidFill>
                        </a:rPr>
                        <a:t>Apr. 3</a:t>
                      </a:r>
                    </a:p>
                  </a:txBody>
                  <a:tcPr marL="83823" marR="83823" marT="41911" marB="41911" anchor="ctr"/>
                </a:tc>
                <a:tc>
                  <a:txBody>
                    <a:bodyPr/>
                    <a:lstStyle/>
                    <a:p>
                      <a:pPr algn="ctr"/>
                      <a:r>
                        <a:rPr lang="en-US" sz="1500">
                          <a:solidFill>
                            <a:schemeClr val="tx1"/>
                          </a:solidFill>
                        </a:rPr>
                        <a:t>May 26</a:t>
                      </a:r>
                    </a:p>
                  </a:txBody>
                  <a:tcPr marL="83823" marR="83823" marT="41911" marB="41911" anchor="ctr"/>
                </a:tc>
                <a:extLst>
                  <a:ext uri="{0D108BD9-81ED-4DB2-BD59-A6C34878D82A}">
                    <a16:rowId xmlns:a16="http://schemas.microsoft.com/office/drawing/2014/main" val="821207669"/>
                  </a:ext>
                </a:extLst>
              </a:tr>
              <a:tr h="340880">
                <a:tc>
                  <a:txBody>
                    <a:bodyPr/>
                    <a:lstStyle/>
                    <a:p>
                      <a:pPr algn="ctr"/>
                      <a:r>
                        <a:rPr lang="en-US" sz="1500"/>
                        <a:t>5, 8, 11</a:t>
                      </a:r>
                    </a:p>
                  </a:txBody>
                  <a:tcPr marL="83823" marR="83823" marT="41911" marB="41911" anchor="ctr"/>
                </a:tc>
                <a:tc>
                  <a:txBody>
                    <a:bodyPr/>
                    <a:lstStyle/>
                    <a:p>
                      <a:r>
                        <a:rPr lang="en-US" sz="1500"/>
                        <a:t>DLM Science</a:t>
                      </a:r>
                      <a:endParaRPr lang="en-US" sz="1500" b="1"/>
                    </a:p>
                  </a:txBody>
                  <a:tcPr marL="83823" marR="83823" marT="41911" marB="41911" anchor="ctr"/>
                </a:tc>
                <a:tc>
                  <a:txBody>
                    <a:bodyPr/>
                    <a:lstStyle/>
                    <a:p>
                      <a:pPr algn="ctr"/>
                      <a:r>
                        <a:rPr lang="en-US" sz="1500">
                          <a:solidFill>
                            <a:schemeClr val="tx1"/>
                          </a:solidFill>
                        </a:rPr>
                        <a:t>Apr. 3</a:t>
                      </a:r>
                    </a:p>
                  </a:txBody>
                  <a:tcPr marL="83823" marR="83823" marT="41911" marB="41911" anchor="ctr"/>
                </a:tc>
                <a:tc>
                  <a:txBody>
                    <a:bodyPr/>
                    <a:lstStyle/>
                    <a:p>
                      <a:pPr algn="ctr"/>
                      <a:r>
                        <a:rPr lang="en-US" sz="1500">
                          <a:solidFill>
                            <a:schemeClr val="tx1"/>
                          </a:solidFill>
                        </a:rPr>
                        <a:t>May 26</a:t>
                      </a:r>
                    </a:p>
                  </a:txBody>
                  <a:tcPr marL="83823" marR="83823" marT="41911" marB="41911" anchor="ctr"/>
                </a:tc>
                <a:extLst>
                  <a:ext uri="{0D108BD9-81ED-4DB2-BD59-A6C34878D82A}">
                    <a16:rowId xmlns:a16="http://schemas.microsoft.com/office/drawing/2014/main" val="3348318726"/>
                  </a:ext>
                </a:extLst>
              </a:tr>
            </a:tbl>
          </a:graphicData>
        </a:graphic>
      </p:graphicFrame>
    </p:spTree>
    <p:extLst>
      <p:ext uri="{BB962C8B-B14F-4D97-AF65-F5344CB8AC3E}">
        <p14:creationId xmlns:p14="http://schemas.microsoft.com/office/powerpoint/2010/main" val="198186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740240-AB14-4CC0-88D0-C4ADD454ABDA}"/>
              </a:ext>
            </a:extLst>
          </p:cNvPr>
          <p:cNvSpPr>
            <a:spLocks noGrp="1"/>
          </p:cNvSpPr>
          <p:nvPr>
            <p:ph type="dt" sz="half" idx="10"/>
          </p:nvPr>
        </p:nvSpPr>
        <p:spPr/>
        <p:txBody>
          <a:bodyPr/>
          <a:lstStyle/>
          <a:p>
            <a:r>
              <a:rPr lang="en-US"/>
              <a:t>Updated February 2022 (v. 1 of 1)</a:t>
            </a:r>
          </a:p>
        </p:txBody>
      </p:sp>
      <p:sp>
        <p:nvSpPr>
          <p:cNvPr id="3" name="Footer Placeholder 2">
            <a:extLst>
              <a:ext uri="{FF2B5EF4-FFF2-40B4-BE49-F238E27FC236}">
                <a16:creationId xmlns:a16="http://schemas.microsoft.com/office/drawing/2014/main" id="{253E026D-36A5-45E7-ABB0-096929165D03}"/>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01987788"/>
              </p:ext>
            </p:extLst>
          </p:nvPr>
        </p:nvGraphicFramePr>
        <p:xfrm>
          <a:off x="250167" y="1104057"/>
          <a:ext cx="10851942" cy="4700049"/>
        </p:xfrm>
        <a:graphic>
          <a:graphicData uri="http://schemas.openxmlformats.org/drawingml/2006/table">
            <a:tbl>
              <a:tblPr firstRow="1" firstCol="1" bandRow="1">
                <a:tableStyleId>{5C22544A-7EE6-4342-B048-85BDC9FD1C3A}</a:tableStyleId>
              </a:tblPr>
              <a:tblGrid>
                <a:gridCol w="1325857">
                  <a:extLst>
                    <a:ext uri="{9D8B030D-6E8A-4147-A177-3AD203B41FA5}">
                      <a16:colId xmlns:a16="http://schemas.microsoft.com/office/drawing/2014/main" val="4068369393"/>
                    </a:ext>
                  </a:extLst>
                </a:gridCol>
                <a:gridCol w="1437725">
                  <a:extLst>
                    <a:ext uri="{9D8B030D-6E8A-4147-A177-3AD203B41FA5}">
                      <a16:colId xmlns:a16="http://schemas.microsoft.com/office/drawing/2014/main" val="3402913108"/>
                    </a:ext>
                  </a:extLst>
                </a:gridCol>
                <a:gridCol w="1103801">
                  <a:extLst>
                    <a:ext uri="{9D8B030D-6E8A-4147-A177-3AD203B41FA5}">
                      <a16:colId xmlns:a16="http://schemas.microsoft.com/office/drawing/2014/main" val="2927915335"/>
                    </a:ext>
                  </a:extLst>
                </a:gridCol>
                <a:gridCol w="893443">
                  <a:extLst>
                    <a:ext uri="{9D8B030D-6E8A-4147-A177-3AD203B41FA5}">
                      <a16:colId xmlns:a16="http://schemas.microsoft.com/office/drawing/2014/main" val="3478594335"/>
                    </a:ext>
                  </a:extLst>
                </a:gridCol>
                <a:gridCol w="1536923">
                  <a:extLst>
                    <a:ext uri="{9D8B030D-6E8A-4147-A177-3AD203B41FA5}">
                      <a16:colId xmlns:a16="http://schemas.microsoft.com/office/drawing/2014/main" val="3473349289"/>
                    </a:ext>
                  </a:extLst>
                </a:gridCol>
                <a:gridCol w="924038">
                  <a:extLst>
                    <a:ext uri="{9D8B030D-6E8A-4147-A177-3AD203B41FA5}">
                      <a16:colId xmlns:a16="http://schemas.microsoft.com/office/drawing/2014/main" val="1382147836"/>
                    </a:ext>
                  </a:extLst>
                </a:gridCol>
                <a:gridCol w="848608">
                  <a:extLst>
                    <a:ext uri="{9D8B030D-6E8A-4147-A177-3AD203B41FA5}">
                      <a16:colId xmlns:a16="http://schemas.microsoft.com/office/drawing/2014/main" val="1164925997"/>
                    </a:ext>
                  </a:extLst>
                </a:gridCol>
                <a:gridCol w="943511">
                  <a:extLst>
                    <a:ext uri="{9D8B030D-6E8A-4147-A177-3AD203B41FA5}">
                      <a16:colId xmlns:a16="http://schemas.microsoft.com/office/drawing/2014/main" val="2532675916"/>
                    </a:ext>
                  </a:extLst>
                </a:gridCol>
                <a:gridCol w="848973">
                  <a:extLst>
                    <a:ext uri="{9D8B030D-6E8A-4147-A177-3AD203B41FA5}">
                      <a16:colId xmlns:a16="http://schemas.microsoft.com/office/drawing/2014/main" val="1674599626"/>
                    </a:ext>
                  </a:extLst>
                </a:gridCol>
                <a:gridCol w="989063">
                  <a:extLst>
                    <a:ext uri="{9D8B030D-6E8A-4147-A177-3AD203B41FA5}">
                      <a16:colId xmlns:a16="http://schemas.microsoft.com/office/drawing/2014/main" val="1009680692"/>
                    </a:ext>
                  </a:extLst>
                </a:gridCol>
              </a:tblGrid>
              <a:tr h="335342">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500"/>
                        </a:spcBef>
                        <a:spcAft>
                          <a:spcPts val="0"/>
                        </a:spcAft>
                      </a:pPr>
                      <a:r>
                        <a:rPr lang="en-US" sz="1600">
                          <a:solidFill>
                            <a:schemeClr val="tx1"/>
                          </a:solidFill>
                          <a:effectLst/>
                        </a:rPr>
                        <a:t>Alternate Assessments</a:t>
                      </a:r>
                      <a:endParaRPr lang="en-US" sz="16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lang="en-US"/>
                    </a:p>
                  </a:txBody>
                  <a:tcPr/>
                </a:tc>
                <a:tc hMerge="1">
                  <a:txBody>
                    <a:bodyPr/>
                    <a:lstStyle/>
                    <a:p>
                      <a:endParaRPr lang="en-US"/>
                    </a:p>
                  </a:txBody>
                  <a:tcPr/>
                </a:tc>
                <a:tc gridSpan="6">
                  <a:txBody>
                    <a:bodyPr/>
                    <a:lstStyle/>
                    <a:p>
                      <a:pPr marL="0" marR="0" algn="ctr">
                        <a:lnSpc>
                          <a:spcPct val="115000"/>
                        </a:lnSpc>
                        <a:spcBef>
                          <a:spcPts val="500"/>
                        </a:spcBef>
                        <a:spcAft>
                          <a:spcPts val="0"/>
                        </a:spcAft>
                      </a:pPr>
                      <a:r>
                        <a:rPr lang="en-US" sz="1600" dirty="0">
                          <a:effectLst/>
                          <a:latin typeface="Calibri" panose="020F0502020204030204" pitchFamily="34" charset="0"/>
                          <a:cs typeface="Times New Roman" panose="02020603050405020304" pitchFamily="18" charset="0"/>
                        </a:rPr>
                        <a:t>General Education Assessments</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dirty="0">
                          <a:effectLst/>
                          <a:latin typeface="Calibri" panose="020F0502020204030204" pitchFamily="34" charset="0"/>
                          <a:cs typeface="Times New Roman" panose="02020603050405020304" pitchFamily="18" charset="0"/>
                        </a:rPr>
                        <a:t>General Education Assessments</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7929471"/>
                  </a:ext>
                </a:extLst>
              </a:tr>
              <a:tr h="993250">
                <a:tc>
                  <a:txBody>
                    <a:bodyPr/>
                    <a:lstStyle/>
                    <a:p>
                      <a:pPr marL="0" marR="0" algn="ctr">
                        <a:lnSpc>
                          <a:spcPct val="115000"/>
                        </a:lnSpc>
                        <a:spcBef>
                          <a:spcPts val="500"/>
                        </a:spcBef>
                        <a:spcAft>
                          <a:spcPts val="0"/>
                        </a:spcAft>
                      </a:pP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Alternate ACCESS for</a:t>
                      </a:r>
                      <a:r>
                        <a:rPr lang="en-US" sz="1400" baseline="0" dirty="0">
                          <a:effectLst/>
                        </a:rPr>
                        <a:t> </a:t>
                      </a:r>
                      <a:r>
                        <a:rPr lang="en-US" sz="1400" dirty="0">
                          <a:effectLst/>
                        </a:rPr>
                        <a:t>ELs</a:t>
                      </a:r>
                    </a:p>
                    <a:p>
                      <a:pPr marL="0" marR="0" lvl="0" indent="0" algn="ctr" defTabSz="914400" rtl="0" eaLnBrk="1" fontAlgn="auto" latinLnBrk="0" hangingPunct="1">
                        <a:lnSpc>
                          <a:spcPct val="115000"/>
                        </a:lnSpc>
                        <a:spcBef>
                          <a:spcPts val="500"/>
                        </a:spcBef>
                        <a:spcAft>
                          <a:spcPts val="0"/>
                        </a:spcAft>
                        <a:buClrTx/>
                        <a:buSzTx/>
                        <a:buFontTx/>
                        <a:buNone/>
                        <a:tabLst/>
                        <a:defRPr/>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English language</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proficiency</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rPr>
                        <a:t>DLM</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ELA and</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math</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rPr>
                        <a:t>DLM</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rPr>
                        <a:t>ACCESS</a:t>
                      </a:r>
                      <a:r>
                        <a:rPr lang="en-US" sz="1400" baseline="0" dirty="0">
                          <a:effectLst/>
                        </a:rPr>
                        <a:t> </a:t>
                      </a:r>
                      <a:r>
                        <a:rPr lang="en-US" sz="1400" dirty="0">
                          <a:effectLst/>
                        </a:rPr>
                        <a:t>for ELs</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English language</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proficiency</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NAEP</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300"/>
                        </a:spcBef>
                        <a:spcAft>
                          <a:spcPts val="300"/>
                        </a:spcAft>
                      </a:pPr>
                      <a:r>
                        <a:rPr lang="en-US" sz="1400" dirty="0">
                          <a:effectLst/>
                        </a:rPr>
                        <a:t>NGSA</a:t>
                      </a:r>
                    </a:p>
                    <a:p>
                      <a:pPr marL="0" marR="0" algn="ctr">
                        <a:lnSpc>
                          <a:spcPct val="100000"/>
                        </a:lnSpc>
                        <a:spcBef>
                          <a:spcPts val="300"/>
                        </a:spcBef>
                        <a:spcAft>
                          <a:spcPts val="30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RICAS</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ELA and</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math</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PSAT</a:t>
                      </a:r>
                      <a:r>
                        <a:rPr lang="en-US" sz="1400" baseline="30000" dirty="0">
                          <a:effectLst/>
                        </a:rPr>
                        <a:t> </a:t>
                      </a:r>
                      <a:r>
                        <a:rPr lang="en-US" sz="1400" dirty="0">
                          <a:effectLst/>
                        </a:rPr>
                        <a:t>10</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SAT</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762549"/>
                  </a:ext>
                </a:extLst>
              </a:tr>
              <a:tr h="368709">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Kindergarten</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K</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35357322"/>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51920590"/>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38269206"/>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3</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3</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3</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3</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3</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81611825"/>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1056518"/>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5</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5</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5</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41925386"/>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6</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6</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6</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6</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6</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73348637"/>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7</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7</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7</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7</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7</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157625834"/>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8</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91773487"/>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9</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9</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9</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016413762"/>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10</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10</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10</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10</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12489964"/>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9726066"/>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73828529"/>
                  </a:ext>
                </a:extLst>
              </a:tr>
            </a:tbl>
          </a:graphicData>
        </a:graphic>
      </p:graphicFrame>
      <p:sp>
        <p:nvSpPr>
          <p:cNvPr id="8" name="TextBox 7"/>
          <p:cNvSpPr txBox="1"/>
          <p:nvPr/>
        </p:nvSpPr>
        <p:spPr>
          <a:xfrm>
            <a:off x="250167" y="297530"/>
            <a:ext cx="10774391" cy="738664"/>
          </a:xfrm>
          <a:prstGeom prst="rect">
            <a:avLst/>
          </a:prstGeom>
          <a:noFill/>
        </p:spPr>
        <p:txBody>
          <a:bodyPr wrap="square" rtlCol="0">
            <a:spAutoFit/>
          </a:bodyPr>
          <a:lstStyle/>
          <a:p>
            <a:r>
              <a:rPr lang="en-US" sz="2400" b="1"/>
              <a:t>The Rhode Island State Assessment Program (RISAP):</a:t>
            </a:r>
          </a:p>
          <a:p>
            <a:r>
              <a:rPr lang="en-US"/>
              <a:t>This table shows the test, the content area(s), and grade levels tested of all state assessments included in RISAP.</a:t>
            </a:r>
          </a:p>
        </p:txBody>
      </p:sp>
    </p:spTree>
    <p:extLst>
      <p:ext uri="{BB962C8B-B14F-4D97-AF65-F5344CB8AC3E}">
        <p14:creationId xmlns:p14="http://schemas.microsoft.com/office/powerpoint/2010/main" val="2022441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5DC95B7-2A72-483B-BA19-2BE751205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C822AFE-7E96-4A51-9E55-FCAEACD21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4516" y="4212709"/>
            <a:ext cx="10764932" cy="18739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D8D141-4726-1978-72BF-7C10FB663F51}"/>
              </a:ext>
            </a:extLst>
          </p:cNvPr>
          <p:cNvSpPr>
            <a:spLocks noGrp="1"/>
          </p:cNvSpPr>
          <p:nvPr>
            <p:ph type="title"/>
          </p:nvPr>
        </p:nvSpPr>
        <p:spPr>
          <a:xfrm>
            <a:off x="1030406" y="4386057"/>
            <a:ext cx="4067033" cy="1527244"/>
          </a:xfrm>
        </p:spPr>
        <p:txBody>
          <a:bodyPr vert="horz" lIns="91440" tIns="45720" rIns="91440" bIns="45720" rtlCol="0" anchor="ctr">
            <a:normAutofit/>
          </a:bodyPr>
          <a:lstStyle/>
          <a:p>
            <a:pPr algn="r"/>
            <a:r>
              <a:rPr lang="en-US" sz="3200"/>
              <a:t>Testing Day Contact Information</a:t>
            </a:r>
          </a:p>
        </p:txBody>
      </p:sp>
      <p:sp>
        <p:nvSpPr>
          <p:cNvPr id="26" name="Rectangle 25">
            <a:extLst>
              <a:ext uri="{FF2B5EF4-FFF2-40B4-BE49-F238E27FC236}">
                <a16:creationId xmlns:a16="http://schemas.microsoft.com/office/drawing/2014/main" id="{9169EA61-C175-4B7E-807B-58199DEA7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TextBox 6">
            <a:extLst>
              <a:ext uri="{FF2B5EF4-FFF2-40B4-BE49-F238E27FC236}">
                <a16:creationId xmlns:a16="http://schemas.microsoft.com/office/drawing/2014/main" id="{4AB9C514-B9AA-1530-F511-C21A6B834F3A}"/>
              </a:ext>
            </a:extLst>
          </p:cNvPr>
          <p:cNvSpPr txBox="1"/>
          <p:nvPr/>
        </p:nvSpPr>
        <p:spPr>
          <a:xfrm>
            <a:off x="5437390" y="4386720"/>
            <a:ext cx="5992610" cy="1526582"/>
          </a:xfrm>
          <a:prstGeom prst="rect">
            <a:avLst/>
          </a:prstGeom>
        </p:spPr>
        <p:txBody>
          <a:bodyPr vert="horz" lIns="91440" tIns="45720" rIns="91440" bIns="45720" rtlCol="0" anchor="ctr">
            <a:normAutofit/>
          </a:bodyPr>
          <a:lstStyle/>
          <a:p>
            <a:pPr defTabSz="914400">
              <a:lnSpc>
                <a:spcPct val="90000"/>
              </a:lnSpc>
              <a:spcAft>
                <a:spcPts val="600"/>
              </a:spcAft>
              <a:buClr>
                <a:schemeClr val="accent1"/>
              </a:buClr>
            </a:pPr>
            <a:r>
              <a:rPr lang="en-US" sz="1600" b="1" dirty="0">
                <a:solidFill>
                  <a:srgbClr val="FF0000"/>
                </a:solidFill>
              </a:rPr>
              <a:t>NOTE to test coordinators: </a:t>
            </a:r>
            <a:r>
              <a:rPr lang="en-US" sz="1600" dirty="0">
                <a:solidFill>
                  <a:srgbClr val="FFFFFF"/>
                </a:solidFill>
              </a:rPr>
              <a:t>Complete the charts below with contact information for those staff who will be available to support test administrators. You can print this slide so all test administrators have this information ready on testing day.</a:t>
            </a:r>
          </a:p>
        </p:txBody>
      </p:sp>
      <p:sp>
        <p:nvSpPr>
          <p:cNvPr id="5" name="Footer Placeholder 4">
            <a:extLst>
              <a:ext uri="{FF2B5EF4-FFF2-40B4-BE49-F238E27FC236}">
                <a16:creationId xmlns:a16="http://schemas.microsoft.com/office/drawing/2014/main" id="{8BE8286F-8E1D-2A7F-CBD8-14B8505C7B45}"/>
              </a:ext>
            </a:extLst>
          </p:cNvPr>
          <p:cNvSpPr>
            <a:spLocks noGrp="1"/>
          </p:cNvSpPr>
          <p:nvPr>
            <p:ph type="ftr" sz="quarter" idx="11"/>
          </p:nvPr>
        </p:nvSpPr>
        <p:spPr>
          <a:xfrm>
            <a:off x="864515" y="6356350"/>
            <a:ext cx="5911517" cy="365125"/>
          </a:xfrm>
        </p:spPr>
        <p:txBody>
          <a:bodyPr vert="horz" lIns="91440" tIns="45720" rIns="91440" bIns="45720" rtlCol="0" anchor="ctr">
            <a:normAutofit/>
          </a:bodyPr>
          <a:lstStyle/>
          <a:p>
            <a:pPr algn="l">
              <a:spcAft>
                <a:spcPts val="600"/>
              </a:spcAft>
            </a:pPr>
            <a:r>
              <a:rPr lang="en-US" sz="1100" kern="1200" dirty="0">
                <a:solidFill>
                  <a:schemeClr val="tx1">
                    <a:lumMod val="50000"/>
                    <a:lumOff val="50000"/>
                  </a:schemeClr>
                </a:solidFill>
                <a:latin typeface="+mn-lt"/>
                <a:ea typeface="+mn-ea"/>
                <a:cs typeface="+mn-cs"/>
              </a:rPr>
              <a:t>Rhode Island Department of Education, 255 Westminster St., Providence, RI 02902</a:t>
            </a:r>
          </a:p>
        </p:txBody>
      </p:sp>
      <p:sp>
        <p:nvSpPr>
          <p:cNvPr id="4" name="Date Placeholder 3">
            <a:extLst>
              <a:ext uri="{FF2B5EF4-FFF2-40B4-BE49-F238E27FC236}">
                <a16:creationId xmlns:a16="http://schemas.microsoft.com/office/drawing/2014/main" id="{0241863E-8DEE-1647-7E1E-7EB448316BA8}"/>
              </a:ext>
            </a:extLst>
          </p:cNvPr>
          <p:cNvSpPr>
            <a:spLocks noGrp="1"/>
          </p:cNvSpPr>
          <p:nvPr>
            <p:ph type="dt" sz="half" idx="10"/>
          </p:nvPr>
        </p:nvSpPr>
        <p:spPr>
          <a:xfrm>
            <a:off x="7850120" y="6356350"/>
            <a:ext cx="1949577" cy="365125"/>
          </a:xfrm>
        </p:spPr>
        <p:txBody>
          <a:bodyPr vert="horz" lIns="91440" tIns="45720" rIns="91440" bIns="45720" rtlCol="0" anchor="ctr">
            <a:normAutofit/>
          </a:bodyPr>
          <a:lstStyle/>
          <a:p>
            <a:pPr>
              <a:spcAft>
                <a:spcPts val="600"/>
              </a:spcAft>
            </a:pPr>
            <a:r>
              <a:rPr lang="en-US" sz="1000" kern="1200" dirty="0">
                <a:solidFill>
                  <a:schemeClr val="tx1">
                    <a:lumMod val="50000"/>
                    <a:lumOff val="50000"/>
                  </a:schemeClr>
                </a:solidFill>
                <a:latin typeface="+mn-lt"/>
                <a:ea typeface="+mn-ea"/>
                <a:cs typeface="+mn-cs"/>
              </a:rPr>
              <a:t>Updated February 2022 (v. 1 of 1)</a:t>
            </a:r>
          </a:p>
        </p:txBody>
      </p:sp>
      <p:sp>
        <p:nvSpPr>
          <p:cNvPr id="6" name="Slide Number Placeholder 5">
            <a:extLst>
              <a:ext uri="{FF2B5EF4-FFF2-40B4-BE49-F238E27FC236}">
                <a16:creationId xmlns:a16="http://schemas.microsoft.com/office/drawing/2014/main" id="{E75D080C-1706-733E-EE87-1D5C47DE4AB5}"/>
              </a:ext>
            </a:extLst>
          </p:cNvPr>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30</a:t>
            </a:fld>
            <a:endParaRPr lang="en-US" b="1" kern="1200" dirty="0">
              <a:solidFill>
                <a:schemeClr val="accent1"/>
              </a:solidFill>
              <a:latin typeface="+mn-lt"/>
              <a:ea typeface="+mn-ea"/>
              <a:cs typeface="+mn-cs"/>
            </a:endParaRPr>
          </a:p>
        </p:txBody>
      </p:sp>
      <p:graphicFrame>
        <p:nvGraphicFramePr>
          <p:cNvPr id="8" name="Table 10">
            <a:extLst>
              <a:ext uri="{FF2B5EF4-FFF2-40B4-BE49-F238E27FC236}">
                <a16:creationId xmlns:a16="http://schemas.microsoft.com/office/drawing/2014/main" id="{032B10B7-BF74-6F8B-874A-42A89043091F}"/>
              </a:ext>
            </a:extLst>
          </p:cNvPr>
          <p:cNvGraphicFramePr>
            <a:graphicFrameLocks noGrp="1"/>
          </p:cNvGraphicFramePr>
          <p:nvPr>
            <p:extLst>
              <p:ext uri="{D42A27DB-BD31-4B8C-83A1-F6EECF244321}">
                <p14:modId xmlns:p14="http://schemas.microsoft.com/office/powerpoint/2010/main" val="3748906373"/>
              </p:ext>
            </p:extLst>
          </p:nvPr>
        </p:nvGraphicFramePr>
        <p:xfrm>
          <a:off x="932688" y="757326"/>
          <a:ext cx="10628587" cy="1523857"/>
        </p:xfrm>
        <a:graphic>
          <a:graphicData uri="http://schemas.openxmlformats.org/drawingml/2006/table">
            <a:tbl>
              <a:tblPr firstRow="1" bandRow="1">
                <a:solidFill>
                  <a:schemeClr val="bg1">
                    <a:lumMod val="95000"/>
                  </a:schemeClr>
                </a:solidFill>
                <a:tableStyleId>{F2DE63D5-997A-4646-A377-4702673A728D}</a:tableStyleId>
              </a:tblPr>
              <a:tblGrid>
                <a:gridCol w="3235917">
                  <a:extLst>
                    <a:ext uri="{9D8B030D-6E8A-4147-A177-3AD203B41FA5}">
                      <a16:colId xmlns:a16="http://schemas.microsoft.com/office/drawing/2014/main" val="413298125"/>
                    </a:ext>
                  </a:extLst>
                </a:gridCol>
                <a:gridCol w="3044649">
                  <a:extLst>
                    <a:ext uri="{9D8B030D-6E8A-4147-A177-3AD203B41FA5}">
                      <a16:colId xmlns:a16="http://schemas.microsoft.com/office/drawing/2014/main" val="2553220229"/>
                    </a:ext>
                  </a:extLst>
                </a:gridCol>
                <a:gridCol w="4348021">
                  <a:extLst>
                    <a:ext uri="{9D8B030D-6E8A-4147-A177-3AD203B41FA5}">
                      <a16:colId xmlns:a16="http://schemas.microsoft.com/office/drawing/2014/main" val="1681013077"/>
                    </a:ext>
                  </a:extLst>
                </a:gridCol>
              </a:tblGrid>
              <a:tr h="507948">
                <a:tc>
                  <a:txBody>
                    <a:bodyPr/>
                    <a:lstStyle/>
                    <a:p>
                      <a:pPr algn="ctr"/>
                      <a:r>
                        <a:rPr lang="en-US" sz="1900" b="1" cap="none" spc="0" dirty="0">
                          <a:solidFill>
                            <a:schemeClr val="bg1"/>
                          </a:solidFill>
                        </a:rPr>
                        <a:t>Role</a:t>
                      </a: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r>
                        <a:rPr lang="en-US" sz="1900" b="1" cap="none" spc="0">
                          <a:solidFill>
                            <a:schemeClr val="bg1"/>
                          </a:solidFill>
                        </a:rPr>
                        <a:t>Name</a:t>
                      </a: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r>
                        <a:rPr lang="en-US" sz="1900" b="1" cap="none" spc="0">
                          <a:solidFill>
                            <a:schemeClr val="bg1"/>
                          </a:solidFill>
                        </a:rPr>
                        <a:t>Testing Day Contact Information</a:t>
                      </a: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2162365016"/>
                  </a:ext>
                </a:extLst>
              </a:tr>
              <a:tr h="501343">
                <a:tc>
                  <a:txBody>
                    <a:bodyPr/>
                    <a:lstStyle/>
                    <a:p>
                      <a:r>
                        <a:rPr lang="en-US" sz="1500" cap="none" spc="0">
                          <a:solidFill>
                            <a:schemeClr val="tx1"/>
                          </a:solidFill>
                        </a:rPr>
                        <a:t>School Testing Coordinator</a:t>
                      </a: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endParaRPr lang="en-US" sz="1500" cap="none" spc="0">
                        <a:solidFill>
                          <a:schemeClr val="tx1"/>
                        </a:solidFill>
                      </a:endParaRP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endParaRPr lang="en-US" sz="1500" cap="none" spc="0">
                        <a:solidFill>
                          <a:schemeClr val="tx1"/>
                        </a:solidFill>
                      </a:endParaRP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078728343"/>
                  </a:ext>
                </a:extLst>
              </a:tr>
              <a:tr h="501343">
                <a:tc>
                  <a:txBody>
                    <a:bodyPr/>
                    <a:lstStyle/>
                    <a:p>
                      <a:r>
                        <a:rPr lang="en-US" sz="1500" cap="none" spc="0" dirty="0">
                          <a:solidFill>
                            <a:schemeClr val="tx1"/>
                          </a:solidFill>
                        </a:rPr>
                        <a:t>Technology Coordinator</a:t>
                      </a:r>
                    </a:p>
                  </a:txBody>
                  <a:tcPr marL="154407" marR="154407" marT="154407" marB="7720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endParaRPr lang="en-US" sz="1500" cap="none" spc="0">
                        <a:solidFill>
                          <a:schemeClr val="tx1"/>
                        </a:solidFill>
                      </a:endParaRPr>
                    </a:p>
                  </a:txBody>
                  <a:tcPr marL="154407" marR="154407" marT="154407" marB="7720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endParaRPr lang="en-US" sz="1500" cap="none" spc="0" dirty="0">
                        <a:solidFill>
                          <a:schemeClr val="tx1"/>
                        </a:solidFill>
                      </a:endParaRPr>
                    </a:p>
                  </a:txBody>
                  <a:tcPr marL="154407" marR="154407" marT="154407" marB="7720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1397011414"/>
                  </a:ext>
                </a:extLst>
              </a:tr>
            </a:tbl>
          </a:graphicData>
        </a:graphic>
      </p:graphicFrame>
      <p:graphicFrame>
        <p:nvGraphicFramePr>
          <p:cNvPr id="9" name="Table 10">
            <a:extLst>
              <a:ext uri="{FF2B5EF4-FFF2-40B4-BE49-F238E27FC236}">
                <a16:creationId xmlns:a16="http://schemas.microsoft.com/office/drawing/2014/main" id="{1495E784-EB75-E207-4746-6B1E3995E1E7}"/>
              </a:ext>
            </a:extLst>
          </p:cNvPr>
          <p:cNvGraphicFramePr>
            <a:graphicFrameLocks noGrp="1"/>
          </p:cNvGraphicFramePr>
          <p:nvPr>
            <p:extLst>
              <p:ext uri="{D42A27DB-BD31-4B8C-83A1-F6EECF244321}">
                <p14:modId xmlns:p14="http://schemas.microsoft.com/office/powerpoint/2010/main" val="1075968917"/>
              </p:ext>
            </p:extLst>
          </p:nvPr>
        </p:nvGraphicFramePr>
        <p:xfrm>
          <a:off x="932687" y="2971255"/>
          <a:ext cx="10628588" cy="1022514"/>
        </p:xfrm>
        <a:graphic>
          <a:graphicData uri="http://schemas.openxmlformats.org/drawingml/2006/table">
            <a:tbl>
              <a:tblPr firstRow="1" bandRow="1">
                <a:solidFill>
                  <a:schemeClr val="bg1">
                    <a:lumMod val="95000"/>
                  </a:schemeClr>
                </a:solidFill>
                <a:tableStyleId>{F2DE63D5-997A-4646-A377-4702673A728D}</a:tableStyleId>
              </a:tblPr>
              <a:tblGrid>
                <a:gridCol w="2795188">
                  <a:extLst>
                    <a:ext uri="{9D8B030D-6E8A-4147-A177-3AD203B41FA5}">
                      <a16:colId xmlns:a16="http://schemas.microsoft.com/office/drawing/2014/main" val="413298125"/>
                    </a:ext>
                  </a:extLst>
                </a:gridCol>
                <a:gridCol w="1775637">
                  <a:extLst>
                    <a:ext uri="{9D8B030D-6E8A-4147-A177-3AD203B41FA5}">
                      <a16:colId xmlns:a16="http://schemas.microsoft.com/office/drawing/2014/main" val="2553220229"/>
                    </a:ext>
                  </a:extLst>
                </a:gridCol>
                <a:gridCol w="2407111">
                  <a:extLst>
                    <a:ext uri="{9D8B030D-6E8A-4147-A177-3AD203B41FA5}">
                      <a16:colId xmlns:a16="http://schemas.microsoft.com/office/drawing/2014/main" val="1681013077"/>
                    </a:ext>
                  </a:extLst>
                </a:gridCol>
                <a:gridCol w="3650652">
                  <a:extLst>
                    <a:ext uri="{9D8B030D-6E8A-4147-A177-3AD203B41FA5}">
                      <a16:colId xmlns:a16="http://schemas.microsoft.com/office/drawing/2014/main" val="493721347"/>
                    </a:ext>
                  </a:extLst>
                </a:gridCol>
              </a:tblGrid>
              <a:tr h="463430">
                <a:tc>
                  <a:txBody>
                    <a:bodyPr/>
                    <a:lstStyle/>
                    <a:p>
                      <a:pPr algn="ctr"/>
                      <a:r>
                        <a:rPr lang="en-US" sz="1900" b="1" cap="none" spc="0" dirty="0">
                          <a:solidFill>
                            <a:schemeClr val="bg1"/>
                          </a:solidFill>
                        </a:rPr>
                        <a:t>DLM Help Desk</a:t>
                      </a: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endParaRPr lang="en-US" sz="1900" b="1" cap="none" spc="0" dirty="0">
                        <a:solidFill>
                          <a:schemeClr val="bg1"/>
                        </a:solidFill>
                      </a:endParaRP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endParaRPr lang="en-US" sz="1900" b="1" cap="none" spc="0" dirty="0">
                        <a:solidFill>
                          <a:schemeClr val="bg1"/>
                        </a:solidFill>
                      </a:endParaRP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endParaRPr lang="en-US" sz="1900" b="1" cap="none" spc="0" dirty="0">
                        <a:solidFill>
                          <a:schemeClr val="bg1"/>
                        </a:solidFill>
                      </a:endParaRP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2162365016"/>
                  </a:ext>
                </a:extLst>
              </a:tr>
              <a:tr h="501343">
                <a:tc>
                  <a:txBody>
                    <a:bodyPr/>
                    <a:lstStyle/>
                    <a:p>
                      <a:r>
                        <a:rPr lang="en-US" sz="1500" cap="none" spc="0" dirty="0">
                          <a:solidFill>
                            <a:schemeClr val="tx1"/>
                          </a:solidFill>
                        </a:rPr>
                        <a:t>DLM Help Desk</a:t>
                      </a: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r>
                        <a:rPr lang="en-US" sz="1500" cap="none" spc="0" dirty="0">
                          <a:solidFill>
                            <a:schemeClr val="tx1"/>
                          </a:solidFill>
                        </a:rPr>
                        <a:t>855-277-9751</a:t>
                      </a: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r>
                        <a:rPr lang="en-US" sz="1500" cap="none" spc="0" dirty="0">
                          <a:solidFill>
                            <a:schemeClr val="tx1"/>
                          </a:solidFill>
                          <a:hlinkClick r:id="rId2"/>
                        </a:rPr>
                        <a:t>Dlm-support@ku.eu</a:t>
                      </a:r>
                      <a:endParaRPr lang="en-US" sz="1500" cap="none" spc="0" dirty="0">
                        <a:solidFill>
                          <a:schemeClr val="tx1"/>
                        </a:solidFill>
                      </a:endParaRP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r>
                        <a:rPr lang="en-US" sz="1500" i="1" cap="none" spc="0" dirty="0">
                          <a:solidFill>
                            <a:schemeClr val="tx1"/>
                          </a:solidFill>
                        </a:rPr>
                        <a:t>Live chat available in Kite Educator Portal</a:t>
                      </a: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78728343"/>
                  </a:ext>
                </a:extLst>
              </a:tr>
            </a:tbl>
          </a:graphicData>
        </a:graphic>
      </p:graphicFrame>
    </p:spTree>
    <p:extLst>
      <p:ext uri="{BB962C8B-B14F-4D97-AF65-F5344CB8AC3E}">
        <p14:creationId xmlns:p14="http://schemas.microsoft.com/office/powerpoint/2010/main" val="1669498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RISAP  Online Resources</a:t>
            </a:r>
          </a:p>
        </p:txBody>
      </p:sp>
      <p:sp>
        <p:nvSpPr>
          <p:cNvPr id="3" name="Content Placeholder 2"/>
          <p:cNvSpPr>
            <a:spLocks noGrp="1"/>
          </p:cNvSpPr>
          <p:nvPr>
            <p:ph idx="1"/>
          </p:nvPr>
        </p:nvSpPr>
        <p:spPr>
          <a:xfrm>
            <a:off x="184533" y="2370262"/>
            <a:ext cx="3085085" cy="3409025"/>
          </a:xfrm>
          <a:solidFill>
            <a:schemeClr val="accent1">
              <a:lumMod val="20000"/>
              <a:lumOff val="80000"/>
            </a:schemeClr>
          </a:solidFill>
        </p:spPr>
        <p:txBody>
          <a:bodyPr>
            <a:normAutofit/>
          </a:bodyPr>
          <a:lstStyle/>
          <a:p>
            <a:r>
              <a:rPr lang="en-US" sz="1800" b="1">
                <a:solidFill>
                  <a:schemeClr val="tx1"/>
                </a:solidFill>
              </a:rPr>
              <a:t>Test-specific web pages: </a:t>
            </a:r>
          </a:p>
          <a:p>
            <a:pPr>
              <a:lnSpc>
                <a:spcPct val="100000"/>
              </a:lnSpc>
            </a:pPr>
            <a:r>
              <a:rPr lang="en-US" sz="1600">
                <a:solidFill>
                  <a:schemeClr val="tx1"/>
                </a:solidFill>
                <a:hlinkClick r:id="rId2">
                  <a:extLst>
                    <a:ext uri="{A12FA001-AC4F-418D-AE19-62706E023703}">
                      <ahyp:hlinkClr xmlns:ahyp="http://schemas.microsoft.com/office/drawing/2018/hyperlinkcolor" val="tx"/>
                    </a:ext>
                  </a:extLst>
                </a:hlinkClick>
              </a:rPr>
              <a:t>www.ride.ri.gov/ACCESS</a:t>
            </a:r>
            <a:r>
              <a:rPr lang="en-US" sz="1600">
                <a:solidFill>
                  <a:schemeClr val="tx1"/>
                </a:solidFill>
              </a:rPr>
              <a:t> </a:t>
            </a:r>
          </a:p>
          <a:p>
            <a:pPr>
              <a:lnSpc>
                <a:spcPct val="100000"/>
              </a:lnSpc>
            </a:pPr>
            <a:r>
              <a:rPr lang="en-US" sz="1600">
                <a:solidFill>
                  <a:schemeClr val="tx1"/>
                </a:solidFill>
                <a:hlinkClick r:id="rId3">
                  <a:extLst>
                    <a:ext uri="{A12FA001-AC4F-418D-AE19-62706E023703}">
                      <ahyp:hlinkClr xmlns:ahyp="http://schemas.microsoft.com/office/drawing/2018/hyperlinkcolor" val="tx"/>
                    </a:ext>
                  </a:extLst>
                </a:hlinkClick>
              </a:rPr>
              <a:t>www.ride.ri.gov/DLM</a:t>
            </a:r>
            <a:r>
              <a:rPr lang="en-US" sz="1600">
                <a:solidFill>
                  <a:schemeClr val="tx1"/>
                </a:solidFill>
              </a:rPr>
              <a:t> </a:t>
            </a:r>
          </a:p>
          <a:p>
            <a:pPr>
              <a:lnSpc>
                <a:spcPct val="100000"/>
              </a:lnSpc>
            </a:pPr>
            <a:r>
              <a:rPr lang="en-US" sz="1600">
                <a:solidFill>
                  <a:schemeClr val="tx1"/>
                </a:solidFill>
                <a:hlinkClick r:id="rId4">
                  <a:extLst>
                    <a:ext uri="{A12FA001-AC4F-418D-AE19-62706E023703}">
                      <ahyp:hlinkClr xmlns:ahyp="http://schemas.microsoft.com/office/drawing/2018/hyperlinkcolor" val="tx"/>
                    </a:ext>
                  </a:extLst>
                </a:hlinkClick>
              </a:rPr>
              <a:t>www.ride.ri.gov/NAEP</a:t>
            </a:r>
            <a:r>
              <a:rPr lang="en-US" sz="1600">
                <a:solidFill>
                  <a:schemeClr val="tx1"/>
                </a:solidFill>
              </a:rPr>
              <a:t> </a:t>
            </a:r>
          </a:p>
          <a:p>
            <a:pPr>
              <a:lnSpc>
                <a:spcPct val="100000"/>
              </a:lnSpc>
            </a:pPr>
            <a:r>
              <a:rPr lang="en-US" sz="1600">
                <a:solidFill>
                  <a:schemeClr val="tx1"/>
                </a:solidFill>
                <a:hlinkClick r:id="rId5">
                  <a:extLst>
                    <a:ext uri="{A12FA001-AC4F-418D-AE19-62706E023703}">
                      <ahyp:hlinkClr xmlns:ahyp="http://schemas.microsoft.com/office/drawing/2018/hyperlinkcolor" val="tx"/>
                    </a:ext>
                  </a:extLst>
                </a:hlinkClick>
              </a:rPr>
              <a:t>www.ride.ri.gov/NGSA</a:t>
            </a:r>
            <a:r>
              <a:rPr lang="en-US" sz="1600">
                <a:solidFill>
                  <a:schemeClr val="tx1"/>
                </a:solidFill>
              </a:rPr>
              <a:t> </a:t>
            </a:r>
          </a:p>
          <a:p>
            <a:pPr>
              <a:lnSpc>
                <a:spcPct val="100000"/>
              </a:lnSpc>
            </a:pPr>
            <a:r>
              <a:rPr lang="en-US" sz="1600">
                <a:solidFill>
                  <a:schemeClr val="tx1"/>
                </a:solidFill>
                <a:hlinkClick r:id="rId6">
                  <a:extLst>
                    <a:ext uri="{A12FA001-AC4F-418D-AE19-62706E023703}">
                      <ahyp:hlinkClr xmlns:ahyp="http://schemas.microsoft.com/office/drawing/2018/hyperlinkcolor" val="tx"/>
                    </a:ext>
                  </a:extLst>
                </a:hlinkClick>
              </a:rPr>
              <a:t>www.ride.ri.gov/PSAT</a:t>
            </a:r>
            <a:r>
              <a:rPr lang="en-US" sz="1600">
                <a:solidFill>
                  <a:schemeClr val="tx1"/>
                </a:solidFill>
              </a:rPr>
              <a:t> and </a:t>
            </a:r>
            <a:r>
              <a:rPr lang="en-US" sz="1600">
                <a:solidFill>
                  <a:schemeClr val="tx1"/>
                </a:solidFill>
                <a:hlinkClick r:id="rId7">
                  <a:extLst>
                    <a:ext uri="{A12FA001-AC4F-418D-AE19-62706E023703}">
                      <ahyp:hlinkClr xmlns:ahyp="http://schemas.microsoft.com/office/drawing/2018/hyperlinkcolor" val="tx"/>
                    </a:ext>
                  </a:extLst>
                </a:hlinkClick>
              </a:rPr>
              <a:t>www.ride.ri.gov/SAT</a:t>
            </a:r>
            <a:r>
              <a:rPr lang="en-US" sz="1600">
                <a:solidFill>
                  <a:schemeClr val="tx1"/>
                </a:solidFill>
              </a:rPr>
              <a:t> </a:t>
            </a:r>
          </a:p>
          <a:p>
            <a:pPr>
              <a:lnSpc>
                <a:spcPct val="100000"/>
              </a:lnSpc>
            </a:pPr>
            <a:r>
              <a:rPr lang="en-US" sz="1600">
                <a:solidFill>
                  <a:schemeClr val="tx1"/>
                </a:solidFill>
                <a:hlinkClick r:id="rId8">
                  <a:extLst>
                    <a:ext uri="{A12FA001-AC4F-418D-AE19-62706E023703}">
                      <ahyp:hlinkClr xmlns:ahyp="http://schemas.microsoft.com/office/drawing/2018/hyperlinkcolor" val="tx"/>
                    </a:ext>
                  </a:extLst>
                </a:hlinkClick>
              </a:rPr>
              <a:t>www.ride.ri.gov/RICAS</a:t>
            </a:r>
            <a:r>
              <a:rPr lang="en-US" sz="1600">
                <a:solidFill>
                  <a:schemeClr val="tx1"/>
                </a:solidFill>
              </a:rPr>
              <a:t> </a:t>
            </a:r>
          </a:p>
        </p:txBody>
      </p:sp>
      <p:sp>
        <p:nvSpPr>
          <p:cNvPr id="4" name="Date Placeholder 3">
            <a:extLst>
              <a:ext uri="{FF2B5EF4-FFF2-40B4-BE49-F238E27FC236}">
                <a16:creationId xmlns:a16="http://schemas.microsoft.com/office/drawing/2014/main" id="{564D894B-5F8D-4C8B-A839-EE734A9CA6B5}"/>
              </a:ext>
            </a:extLst>
          </p:cNvPr>
          <p:cNvSpPr>
            <a:spLocks noGrp="1"/>
          </p:cNvSpPr>
          <p:nvPr>
            <p:ph type="dt" sz="half" idx="10"/>
          </p:nvPr>
        </p:nvSpPr>
        <p:spPr/>
        <p:txBody>
          <a:bodyPr/>
          <a:lstStyle/>
          <a:p>
            <a:r>
              <a:rPr lang="en-US"/>
              <a:t>Updated February 2022 (v. 1 of 1)</a:t>
            </a:r>
          </a:p>
        </p:txBody>
      </p:sp>
      <p:sp>
        <p:nvSpPr>
          <p:cNvPr id="6" name="Footer Placeholder 5">
            <a:extLst>
              <a:ext uri="{FF2B5EF4-FFF2-40B4-BE49-F238E27FC236}">
                <a16:creationId xmlns:a16="http://schemas.microsoft.com/office/drawing/2014/main" id="{F044A0AC-FC43-4416-B1F2-DDAF568408C7}"/>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dirty="0" smtClean="0"/>
              <a:pPr/>
              <a:t>31</a:t>
            </a:fld>
            <a:endParaRPr lang="en-US"/>
          </a:p>
        </p:txBody>
      </p:sp>
      <p:graphicFrame>
        <p:nvGraphicFramePr>
          <p:cNvPr id="7" name="Table 7">
            <a:extLst>
              <a:ext uri="{FF2B5EF4-FFF2-40B4-BE49-F238E27FC236}">
                <a16:creationId xmlns:a16="http://schemas.microsoft.com/office/drawing/2014/main" id="{D16F6AEA-3F91-423E-8660-3458698C0FEA}"/>
              </a:ext>
            </a:extLst>
          </p:cNvPr>
          <p:cNvGraphicFramePr>
            <a:graphicFrameLocks noGrp="1"/>
          </p:cNvGraphicFramePr>
          <p:nvPr>
            <p:extLst>
              <p:ext uri="{D42A27DB-BD31-4B8C-83A1-F6EECF244321}">
                <p14:modId xmlns:p14="http://schemas.microsoft.com/office/powerpoint/2010/main" val="4246163583"/>
              </p:ext>
            </p:extLst>
          </p:nvPr>
        </p:nvGraphicFramePr>
        <p:xfrm>
          <a:off x="3668849" y="1981708"/>
          <a:ext cx="7885648" cy="2885440"/>
        </p:xfrm>
        <a:graphic>
          <a:graphicData uri="http://schemas.openxmlformats.org/drawingml/2006/table">
            <a:tbl>
              <a:tblPr firstRow="1" bandRow="1">
                <a:tableStyleId>{5C22544A-7EE6-4342-B048-85BDC9FD1C3A}</a:tableStyleId>
              </a:tblPr>
              <a:tblGrid>
                <a:gridCol w="3775287">
                  <a:extLst>
                    <a:ext uri="{9D8B030D-6E8A-4147-A177-3AD203B41FA5}">
                      <a16:colId xmlns:a16="http://schemas.microsoft.com/office/drawing/2014/main" val="2702798029"/>
                    </a:ext>
                  </a:extLst>
                </a:gridCol>
                <a:gridCol w="4110361">
                  <a:extLst>
                    <a:ext uri="{9D8B030D-6E8A-4147-A177-3AD203B41FA5}">
                      <a16:colId xmlns:a16="http://schemas.microsoft.com/office/drawing/2014/main" val="538119208"/>
                    </a:ext>
                  </a:extLst>
                </a:gridCol>
              </a:tblGrid>
              <a:tr h="370840">
                <a:tc>
                  <a:txBody>
                    <a:bodyPr/>
                    <a:lstStyle/>
                    <a:p>
                      <a:r>
                        <a:rPr lang="en-US" sz="1600"/>
                        <a:t>Topic</a:t>
                      </a:r>
                    </a:p>
                  </a:txBody>
                  <a:tcPr/>
                </a:tc>
                <a:tc>
                  <a:txBody>
                    <a:bodyPr/>
                    <a:lstStyle/>
                    <a:p>
                      <a:r>
                        <a:rPr lang="en-US" sz="1600"/>
                        <a:t>Link</a:t>
                      </a:r>
                    </a:p>
                  </a:txBody>
                  <a:tcPr/>
                </a:tc>
                <a:extLst>
                  <a:ext uri="{0D108BD9-81ED-4DB2-BD59-A6C34878D82A}">
                    <a16:rowId xmlns:a16="http://schemas.microsoft.com/office/drawing/2014/main" val="1230894473"/>
                  </a:ext>
                </a:extLst>
              </a:tr>
              <a:tr h="370840">
                <a:tc>
                  <a:txBody>
                    <a:bodyPr/>
                    <a:lstStyle/>
                    <a:p>
                      <a:r>
                        <a:rPr lang="en-US" sz="1600"/>
                        <a:t>Test Administrator Manuals &amp; Materials: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accent1">
                              <a:lumMod val="50000"/>
                            </a:schemeClr>
                          </a:solidFill>
                          <a:hlinkClick r:id="rId9">
                            <a:extLst>
                              <a:ext uri="{A12FA001-AC4F-418D-AE19-62706E023703}">
                                <ahyp:hlinkClr xmlns:ahyp="http://schemas.microsoft.com/office/drawing/2018/hyperlinkcolor" val="tx"/>
                              </a:ext>
                            </a:extLst>
                          </a:hlinkClick>
                        </a:rPr>
                        <a:t>www.ride.ri.gov/Assessment-Manuals</a:t>
                      </a:r>
                      <a:r>
                        <a:rPr lang="en-US" sz="1600">
                          <a:solidFill>
                            <a:schemeClr val="accent1">
                              <a:lumMod val="50000"/>
                            </a:schemeClr>
                          </a:solidFill>
                        </a:rPr>
                        <a:t> </a:t>
                      </a:r>
                    </a:p>
                  </a:txBody>
                  <a:tcPr/>
                </a:tc>
                <a:extLst>
                  <a:ext uri="{0D108BD9-81ED-4DB2-BD59-A6C34878D82A}">
                    <a16:rowId xmlns:a16="http://schemas.microsoft.com/office/drawing/2014/main" val="3228589512"/>
                  </a:ext>
                </a:extLst>
              </a:tr>
              <a:tr h="370840">
                <a:tc>
                  <a:txBody>
                    <a:bodyPr/>
                    <a:lstStyle/>
                    <a:p>
                      <a:r>
                        <a:rPr lang="en-US" sz="1600"/>
                        <a:t>Help Desk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accent1">
                              <a:lumMod val="50000"/>
                            </a:schemeClr>
                          </a:solidFill>
                          <a:hlinkClick r:id="rId10">
                            <a:extLst>
                              <a:ext uri="{A12FA001-AC4F-418D-AE19-62706E023703}">
                                <ahyp:hlinkClr xmlns:ahyp="http://schemas.microsoft.com/office/drawing/2018/hyperlinkcolor" val="tx"/>
                              </a:ext>
                            </a:extLst>
                          </a:hlinkClick>
                        </a:rPr>
                        <a:t>www.ride.ri.gov/tc</a:t>
                      </a:r>
                      <a:endParaRPr lang="en-US" sz="1600">
                        <a:solidFill>
                          <a:schemeClr val="accent1">
                            <a:lumMod val="50000"/>
                          </a:schemeClr>
                        </a:solidFill>
                      </a:endParaRPr>
                    </a:p>
                  </a:txBody>
                  <a:tcPr/>
                </a:tc>
                <a:extLst>
                  <a:ext uri="{0D108BD9-81ED-4DB2-BD59-A6C34878D82A}">
                    <a16:rowId xmlns:a16="http://schemas.microsoft.com/office/drawing/2014/main" val="1621850782"/>
                  </a:ext>
                </a:extLst>
              </a:tr>
              <a:tr h="370840">
                <a:tc>
                  <a:txBody>
                    <a:bodyPr/>
                    <a:lstStyle/>
                    <a:p>
                      <a:r>
                        <a:rPr lang="en-US" sz="1600"/>
                        <a:t>State Assessment Testing Windows: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accent1">
                              <a:lumMod val="50000"/>
                            </a:schemeClr>
                          </a:solidFill>
                          <a:hlinkClick r:id="rId11">
                            <a:extLst>
                              <a:ext uri="{A12FA001-AC4F-418D-AE19-62706E023703}">
                                <ahyp:hlinkClr xmlns:ahyp="http://schemas.microsoft.com/office/drawing/2018/hyperlinkcolor" val="tx"/>
                              </a:ext>
                            </a:extLst>
                          </a:hlinkClick>
                        </a:rPr>
                        <a:t>www.ride.ri.gov/Assessment-Schedules</a:t>
                      </a:r>
                      <a:endParaRPr lang="en-US" sz="1600">
                        <a:solidFill>
                          <a:schemeClr val="accent1">
                            <a:lumMod val="50000"/>
                          </a:schemeClr>
                        </a:solidFill>
                      </a:endParaRPr>
                    </a:p>
                  </a:txBody>
                  <a:tcPr/>
                </a:tc>
                <a:extLst>
                  <a:ext uri="{0D108BD9-81ED-4DB2-BD59-A6C34878D82A}">
                    <a16:rowId xmlns:a16="http://schemas.microsoft.com/office/drawing/2014/main" val="2512478217"/>
                  </a:ext>
                </a:extLst>
              </a:tr>
              <a:tr h="370840">
                <a:tc>
                  <a:txBody>
                    <a:bodyPr/>
                    <a:lstStyle/>
                    <a:p>
                      <a:r>
                        <a:rPr lang="en-US" sz="1600"/>
                        <a:t>Statewide Assessment Training (webinars, presentations):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accent1">
                              <a:lumMod val="50000"/>
                            </a:schemeClr>
                          </a:solidFill>
                        </a:rPr>
                        <a:t> </a:t>
                      </a:r>
                      <a:r>
                        <a:rPr lang="en-US" sz="1600">
                          <a:solidFill>
                            <a:schemeClr val="accent1">
                              <a:lumMod val="50000"/>
                            </a:schemeClr>
                          </a:solidFill>
                          <a:hlinkClick r:id="rId12">
                            <a:extLst>
                              <a:ext uri="{A12FA001-AC4F-418D-AE19-62706E023703}">
                                <ahyp:hlinkClr xmlns:ahyp="http://schemas.microsoft.com/office/drawing/2018/hyperlinkcolor" val="tx"/>
                              </a:ext>
                            </a:extLst>
                          </a:hlinkClick>
                        </a:rPr>
                        <a:t>www.ride.ri.gov/Assessment-Training</a:t>
                      </a:r>
                      <a:r>
                        <a:rPr lang="en-US" sz="1600">
                          <a:solidFill>
                            <a:schemeClr val="accent1">
                              <a:lumMod val="50000"/>
                            </a:schemeClr>
                          </a:solidFill>
                        </a:rPr>
                        <a:t> </a:t>
                      </a:r>
                    </a:p>
                  </a:txBody>
                  <a:tcPr/>
                </a:tc>
                <a:extLst>
                  <a:ext uri="{0D108BD9-81ED-4DB2-BD59-A6C34878D82A}">
                    <a16:rowId xmlns:a16="http://schemas.microsoft.com/office/drawing/2014/main" val="969610439"/>
                  </a:ext>
                </a:extLst>
              </a:tr>
              <a:tr h="370840">
                <a:tc>
                  <a:txBody>
                    <a:bodyPr/>
                    <a:lstStyle/>
                    <a:p>
                      <a:r>
                        <a:rPr lang="en-US" sz="1600"/>
                        <a:t>Assessment Accommodations </a:t>
                      </a:r>
                    </a:p>
                    <a:p>
                      <a:r>
                        <a:rPr lang="en-US" sz="1600"/>
                        <a:t>(AAF Manual, RICAS graphic organizers and Supplemental Reference Sheets):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accent1">
                              <a:lumMod val="50000"/>
                            </a:schemeClr>
                          </a:solidFill>
                          <a:hlinkClick r:id="rId13">
                            <a:extLst>
                              <a:ext uri="{A12FA001-AC4F-418D-AE19-62706E023703}">
                                <ahyp:hlinkClr xmlns:ahyp="http://schemas.microsoft.com/office/drawing/2018/hyperlinkcolor" val="tx"/>
                              </a:ext>
                            </a:extLst>
                          </a:hlinkClick>
                        </a:rPr>
                        <a:t>www.ride.ri.gov/Assessment-Accommodations</a:t>
                      </a:r>
                      <a:endParaRPr lang="en-US" sz="1600">
                        <a:solidFill>
                          <a:schemeClr val="accent1">
                            <a:lumMod val="50000"/>
                          </a:schemeClr>
                        </a:solidFill>
                      </a:endParaRPr>
                    </a:p>
                  </a:txBody>
                  <a:tcPr/>
                </a:tc>
                <a:extLst>
                  <a:ext uri="{0D108BD9-81ED-4DB2-BD59-A6C34878D82A}">
                    <a16:rowId xmlns:a16="http://schemas.microsoft.com/office/drawing/2014/main" val="2790852629"/>
                  </a:ext>
                </a:extLst>
              </a:tr>
            </a:tbl>
          </a:graphicData>
        </a:graphic>
      </p:graphicFrame>
    </p:spTree>
    <p:extLst>
      <p:ext uri="{BB962C8B-B14F-4D97-AF65-F5344CB8AC3E}">
        <p14:creationId xmlns:p14="http://schemas.microsoft.com/office/powerpoint/2010/main" val="1951390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a:t>District Test Coordinator Roles and Responsibilities:</a:t>
            </a:r>
            <a:br>
              <a:rPr lang="en-US" sz="3200"/>
            </a:br>
            <a:r>
              <a:rPr lang="en-US" sz="1800" i="1"/>
              <a:t>RISAP Test Coordinator Handbook (page 9)</a:t>
            </a:r>
          </a:p>
        </p:txBody>
      </p:sp>
      <p:sp>
        <p:nvSpPr>
          <p:cNvPr id="3" name="Content Placeholder 2"/>
          <p:cNvSpPr>
            <a:spLocks noGrp="1"/>
          </p:cNvSpPr>
          <p:nvPr>
            <p:ph idx="1"/>
          </p:nvPr>
        </p:nvSpPr>
        <p:spPr/>
        <p:txBody>
          <a:bodyPr>
            <a:normAutofit/>
          </a:bodyPr>
          <a:lstStyle/>
          <a:p>
            <a:r>
              <a:rPr lang="en-US" sz="2400"/>
              <a:t>Coordination of test administration across the district</a:t>
            </a:r>
          </a:p>
          <a:p>
            <a:pPr lvl="1"/>
            <a:r>
              <a:rPr lang="en-US" sz="2000"/>
              <a:t>Develop local policies and procedures to maintain test security, i</a:t>
            </a:r>
            <a:r>
              <a:rPr lang="en-US" sz="1800"/>
              <a:t>nvestigate test security breaches and report them to RIDE, and report testing irregularities to RIDE.</a:t>
            </a:r>
          </a:p>
          <a:p>
            <a:pPr lvl="1"/>
            <a:r>
              <a:rPr lang="en-US" sz="2000"/>
              <a:t>Ensure that student data delivered to RIDE is accurate and up-to-date.</a:t>
            </a:r>
          </a:p>
          <a:p>
            <a:pPr lvl="1"/>
            <a:r>
              <a:rPr lang="en-US" sz="2000"/>
              <a:t>Ensure all staff involved with test administration are trained and receive their certification.</a:t>
            </a:r>
          </a:p>
          <a:p>
            <a:pPr lvl="1"/>
            <a:r>
              <a:rPr lang="en-US" sz="2000"/>
              <a:t>Ensure all students are tested.</a:t>
            </a:r>
          </a:p>
        </p:txBody>
      </p:sp>
      <p:sp>
        <p:nvSpPr>
          <p:cNvPr id="5" name="Date Placeholder 4">
            <a:extLst>
              <a:ext uri="{FF2B5EF4-FFF2-40B4-BE49-F238E27FC236}">
                <a16:creationId xmlns:a16="http://schemas.microsoft.com/office/drawing/2014/main" id="{7D4BA738-AF23-47E1-A0AA-C9D6636AFF1E}"/>
              </a:ext>
            </a:extLst>
          </p:cNvPr>
          <p:cNvSpPr>
            <a:spLocks noGrp="1"/>
          </p:cNvSpPr>
          <p:nvPr>
            <p:ph type="dt" sz="half" idx="10"/>
          </p:nvPr>
        </p:nvSpPr>
        <p:spPr/>
        <p:txBody>
          <a:bodyPr/>
          <a:lstStyle/>
          <a:p>
            <a:r>
              <a:rPr lang="en-US"/>
              <a:t>Updated February 2022 (v. 1 of 1)</a:t>
            </a:r>
          </a:p>
        </p:txBody>
      </p:sp>
      <p:sp>
        <p:nvSpPr>
          <p:cNvPr id="6" name="Footer Placeholder 5">
            <a:extLst>
              <a:ext uri="{FF2B5EF4-FFF2-40B4-BE49-F238E27FC236}">
                <a16:creationId xmlns:a16="http://schemas.microsoft.com/office/drawing/2014/main" id="{35823663-F659-48C7-97D8-D036BB629C7B}"/>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4</a:t>
            </a:fld>
            <a:endParaRPr lang="en-US"/>
          </a:p>
        </p:txBody>
      </p:sp>
    </p:spTree>
    <p:extLst>
      <p:ext uri="{BB962C8B-B14F-4D97-AF65-F5344CB8AC3E}">
        <p14:creationId xmlns:p14="http://schemas.microsoft.com/office/powerpoint/2010/main" val="3118440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School Test Coordinator Responsibilities:</a:t>
            </a:r>
            <a:br>
              <a:rPr lang="en-US"/>
            </a:br>
            <a:r>
              <a:rPr lang="en-US" sz="2000" i="1"/>
              <a:t>RISAP Test Coordinator Handbook (page 9)</a:t>
            </a:r>
            <a:endParaRPr lang="en-US" i="1"/>
          </a:p>
        </p:txBody>
      </p:sp>
      <p:sp>
        <p:nvSpPr>
          <p:cNvPr id="3" name="Content Placeholder 2"/>
          <p:cNvSpPr>
            <a:spLocks noGrp="1"/>
          </p:cNvSpPr>
          <p:nvPr>
            <p:ph idx="1"/>
          </p:nvPr>
        </p:nvSpPr>
        <p:spPr/>
        <p:txBody>
          <a:bodyPr>
            <a:normAutofit/>
          </a:bodyPr>
          <a:lstStyle/>
          <a:p>
            <a:r>
              <a:rPr lang="en-US"/>
              <a:t>Testing schedule development and communication.</a:t>
            </a:r>
          </a:p>
          <a:p>
            <a:r>
              <a:rPr lang="en-US"/>
              <a:t>Training schedule for test administrators AND students.</a:t>
            </a:r>
          </a:p>
          <a:p>
            <a:r>
              <a:rPr lang="en-US"/>
              <a:t>Security protocols, including cell phone policy enforcement.</a:t>
            </a:r>
          </a:p>
          <a:p>
            <a:r>
              <a:rPr lang="en-US"/>
              <a:t>Order, receive, inventory, distribute, and return test materials.</a:t>
            </a:r>
          </a:p>
          <a:p>
            <a:r>
              <a:rPr lang="en-US"/>
              <a:t>Report security breaches and/or irregularities to district test coordinator.</a:t>
            </a:r>
          </a:p>
          <a:p>
            <a:r>
              <a:rPr lang="en-US"/>
              <a:t>Communicate information to parents and students about testing.</a:t>
            </a:r>
          </a:p>
          <a:p>
            <a:r>
              <a:rPr lang="en-US"/>
              <a:t>Ensure accommodations are administered properly and that staff receive proper training.</a:t>
            </a:r>
          </a:p>
          <a:p>
            <a:r>
              <a:rPr lang="en-US"/>
              <a:t>Ensure accurate and up-to-date student data in the district SIS.</a:t>
            </a:r>
          </a:p>
        </p:txBody>
      </p:sp>
      <p:sp>
        <p:nvSpPr>
          <p:cNvPr id="5" name="Date Placeholder 4">
            <a:extLst>
              <a:ext uri="{FF2B5EF4-FFF2-40B4-BE49-F238E27FC236}">
                <a16:creationId xmlns:a16="http://schemas.microsoft.com/office/drawing/2014/main" id="{09C4E1AF-5AB0-432D-8F98-58E47F19E2A4}"/>
              </a:ext>
            </a:extLst>
          </p:cNvPr>
          <p:cNvSpPr>
            <a:spLocks noGrp="1"/>
          </p:cNvSpPr>
          <p:nvPr>
            <p:ph type="dt" sz="half" idx="10"/>
          </p:nvPr>
        </p:nvSpPr>
        <p:spPr/>
        <p:txBody>
          <a:bodyPr/>
          <a:lstStyle/>
          <a:p>
            <a:r>
              <a:rPr lang="en-US"/>
              <a:t>Updated February 2022 (v. 1 of 1)</a:t>
            </a:r>
          </a:p>
        </p:txBody>
      </p:sp>
      <p:sp>
        <p:nvSpPr>
          <p:cNvPr id="6" name="Footer Placeholder 5">
            <a:extLst>
              <a:ext uri="{FF2B5EF4-FFF2-40B4-BE49-F238E27FC236}">
                <a16:creationId xmlns:a16="http://schemas.microsoft.com/office/drawing/2014/main" id="{6113E878-9084-4DEA-88F8-093B5CE16013}"/>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5</a:t>
            </a:fld>
            <a:endParaRPr lang="en-US"/>
          </a:p>
        </p:txBody>
      </p:sp>
    </p:spTree>
    <p:extLst>
      <p:ext uri="{BB962C8B-B14F-4D97-AF65-F5344CB8AC3E}">
        <p14:creationId xmlns:p14="http://schemas.microsoft.com/office/powerpoint/2010/main" val="2997222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dirty="0"/>
              <a:t>Test Administrator Responsibilities:</a:t>
            </a:r>
            <a:br>
              <a:rPr lang="en-US" dirty="0"/>
            </a:br>
            <a:r>
              <a:rPr lang="en-US" sz="2000" i="1" dirty="0"/>
              <a:t>RISAP Test Coordinator Handbook (page 10)</a:t>
            </a:r>
          </a:p>
        </p:txBody>
      </p:sp>
      <p:sp>
        <p:nvSpPr>
          <p:cNvPr id="3" name="Content Placeholder 2"/>
          <p:cNvSpPr>
            <a:spLocks noGrp="1"/>
          </p:cNvSpPr>
          <p:nvPr>
            <p:ph idx="1"/>
          </p:nvPr>
        </p:nvSpPr>
        <p:spPr>
          <a:xfrm>
            <a:off x="3869267" y="864108"/>
            <a:ext cx="7785703" cy="5120640"/>
          </a:xfrm>
        </p:spPr>
        <p:txBody>
          <a:bodyPr>
            <a:normAutofit/>
          </a:bodyPr>
          <a:lstStyle/>
          <a:p>
            <a:r>
              <a:rPr lang="en-US" dirty="0"/>
              <a:t>Attend all training sessions for the tests you will be administering.</a:t>
            </a:r>
          </a:p>
          <a:p>
            <a:r>
              <a:rPr lang="en-US" dirty="0"/>
              <a:t>Read all test administration manuals and accommodations manuals prior to testing.</a:t>
            </a:r>
          </a:p>
          <a:p>
            <a:r>
              <a:rPr lang="en-US" dirty="0"/>
              <a:t>Follow all test security procedures.</a:t>
            </a:r>
          </a:p>
          <a:p>
            <a:r>
              <a:rPr lang="en-US" dirty="0"/>
              <a:t>Make sure you understand and sign the Test Security Agreements.</a:t>
            </a:r>
          </a:p>
          <a:p>
            <a:r>
              <a:rPr lang="en-US" dirty="0"/>
              <a:t>Actively supervise testing.</a:t>
            </a:r>
          </a:p>
          <a:p>
            <a:r>
              <a:rPr lang="en-US" dirty="0"/>
              <a:t>Ensure that accommodations decisions are made well before testing begins.</a:t>
            </a:r>
          </a:p>
          <a:p>
            <a:r>
              <a:rPr lang="en-US" dirty="0"/>
              <a:t>Know how to administer any accommodations students will be using.</a:t>
            </a:r>
          </a:p>
          <a:p>
            <a:r>
              <a:rPr lang="en-US" dirty="0"/>
              <a:t>Practice with accommodations processes with students, especially if using assistive technology or other accommodation delivered online.</a:t>
            </a:r>
          </a:p>
        </p:txBody>
      </p:sp>
      <p:sp>
        <p:nvSpPr>
          <p:cNvPr id="5" name="Date Placeholder 4">
            <a:extLst>
              <a:ext uri="{FF2B5EF4-FFF2-40B4-BE49-F238E27FC236}">
                <a16:creationId xmlns:a16="http://schemas.microsoft.com/office/drawing/2014/main" id="{2F02CFF7-6947-41CB-B2EE-A1DEBCB6515B}"/>
              </a:ext>
            </a:extLst>
          </p:cNvPr>
          <p:cNvSpPr>
            <a:spLocks noGrp="1"/>
          </p:cNvSpPr>
          <p:nvPr>
            <p:ph type="dt" sz="half" idx="10"/>
          </p:nvPr>
        </p:nvSpPr>
        <p:spPr/>
        <p:txBody>
          <a:bodyPr/>
          <a:lstStyle/>
          <a:p>
            <a:r>
              <a:rPr lang="en-US" dirty="0"/>
              <a:t>Updated February 2023 (v. 1 of 1)</a:t>
            </a:r>
          </a:p>
        </p:txBody>
      </p:sp>
      <p:sp>
        <p:nvSpPr>
          <p:cNvPr id="6" name="Footer Placeholder 5">
            <a:extLst>
              <a:ext uri="{FF2B5EF4-FFF2-40B4-BE49-F238E27FC236}">
                <a16:creationId xmlns:a16="http://schemas.microsoft.com/office/drawing/2014/main" id="{FAE9813A-6148-4C7B-816F-9C2C8B8C471C}"/>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6</a:t>
            </a:fld>
            <a:endParaRPr lang="en-US"/>
          </a:p>
        </p:txBody>
      </p:sp>
    </p:spTree>
    <p:extLst>
      <p:ext uri="{BB962C8B-B14F-4D97-AF65-F5344CB8AC3E}">
        <p14:creationId xmlns:p14="http://schemas.microsoft.com/office/powerpoint/2010/main" val="3311597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Who can be a Test Administrator?</a:t>
            </a:r>
            <a:br>
              <a:rPr lang="en-US"/>
            </a:br>
            <a:r>
              <a:rPr lang="en-US" sz="2000" i="1"/>
              <a:t>RISAP Test Coordinator Handbook (page 10)</a:t>
            </a:r>
            <a:endParaRPr lang="en-US" i="1"/>
          </a:p>
        </p:txBody>
      </p:sp>
      <p:sp>
        <p:nvSpPr>
          <p:cNvPr id="3" name="Content Placeholder 2"/>
          <p:cNvSpPr>
            <a:spLocks noGrp="1"/>
          </p:cNvSpPr>
          <p:nvPr>
            <p:ph idx="1"/>
          </p:nvPr>
        </p:nvSpPr>
        <p:spPr>
          <a:xfrm>
            <a:off x="3869268" y="735981"/>
            <a:ext cx="7778235" cy="5376894"/>
          </a:xfrm>
        </p:spPr>
        <p:txBody>
          <a:bodyPr anchor="t">
            <a:normAutofit/>
          </a:bodyPr>
          <a:lstStyle/>
          <a:p>
            <a:r>
              <a:rPr lang="en-US" dirty="0"/>
              <a:t>Teachers employed by the district as teachers.</a:t>
            </a:r>
          </a:p>
          <a:p>
            <a:r>
              <a:rPr lang="en-US" dirty="0"/>
              <a:t>Teachers employed by the district who hold provisional/emergency certificates.</a:t>
            </a:r>
          </a:p>
          <a:p>
            <a:r>
              <a:rPr lang="en-US" dirty="0"/>
              <a:t>Teachers serving as a long-term substitute.</a:t>
            </a:r>
          </a:p>
          <a:p>
            <a:pPr lvl="1"/>
            <a:r>
              <a:rPr lang="en-US" dirty="0"/>
              <a:t>Long-term substitute: any substitute who is teaching at the school who will be there long enough to be trained and to administer the test(s).</a:t>
            </a:r>
          </a:p>
          <a:p>
            <a:r>
              <a:rPr lang="en-US" dirty="0"/>
              <a:t>District and school administrators.</a:t>
            </a:r>
          </a:p>
          <a:p>
            <a:r>
              <a:rPr lang="en-US" dirty="0"/>
              <a:t>School psychologists, school social workers, librarians, school guidance counselors, and speech pathologists who hold certifications for their positions.</a:t>
            </a:r>
          </a:p>
          <a:p>
            <a:r>
              <a:rPr lang="en-US" b="1" dirty="0"/>
              <a:t>NOTES: </a:t>
            </a:r>
          </a:p>
          <a:p>
            <a:pPr lvl="1"/>
            <a:r>
              <a:rPr lang="en-US" dirty="0"/>
              <a:t>Student teachers </a:t>
            </a:r>
            <a:r>
              <a:rPr lang="en-US" b="1" dirty="0"/>
              <a:t>may not </a:t>
            </a:r>
            <a:r>
              <a:rPr lang="en-US" dirty="0"/>
              <a:t>administer state assessments but can serve as proctors and assist the test administrator with materials.</a:t>
            </a:r>
          </a:p>
        </p:txBody>
      </p:sp>
      <p:sp>
        <p:nvSpPr>
          <p:cNvPr id="5" name="Date Placeholder 4">
            <a:extLst>
              <a:ext uri="{FF2B5EF4-FFF2-40B4-BE49-F238E27FC236}">
                <a16:creationId xmlns:a16="http://schemas.microsoft.com/office/drawing/2014/main" id="{07D8D093-E0F4-45C8-9CDC-55B506E57796}"/>
              </a:ext>
            </a:extLst>
          </p:cNvPr>
          <p:cNvSpPr>
            <a:spLocks noGrp="1"/>
          </p:cNvSpPr>
          <p:nvPr>
            <p:ph type="dt" sz="half" idx="10"/>
          </p:nvPr>
        </p:nvSpPr>
        <p:spPr/>
        <p:txBody>
          <a:bodyPr/>
          <a:lstStyle/>
          <a:p>
            <a:r>
              <a:rPr lang="en-US"/>
              <a:t>Updated February 2022 (v. 1 of 1)</a:t>
            </a:r>
          </a:p>
        </p:txBody>
      </p:sp>
      <p:sp>
        <p:nvSpPr>
          <p:cNvPr id="6" name="Footer Placeholder 5">
            <a:extLst>
              <a:ext uri="{FF2B5EF4-FFF2-40B4-BE49-F238E27FC236}">
                <a16:creationId xmlns:a16="http://schemas.microsoft.com/office/drawing/2014/main" id="{B6F7B35F-FFB9-46E0-AF71-9845FD908B3F}"/>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7</a:t>
            </a:fld>
            <a:endParaRPr lang="en-US"/>
          </a:p>
        </p:txBody>
      </p:sp>
    </p:spTree>
    <p:extLst>
      <p:ext uri="{BB962C8B-B14F-4D97-AF65-F5344CB8AC3E}">
        <p14:creationId xmlns:p14="http://schemas.microsoft.com/office/powerpoint/2010/main" val="218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dirty="0"/>
              <a:t>Proctor Responsibilities:</a:t>
            </a:r>
            <a:br>
              <a:rPr lang="en-US" dirty="0"/>
            </a:br>
            <a:r>
              <a:rPr lang="en-US" sz="2000" i="1" dirty="0"/>
              <a:t>RISAP Test Coordinator Handbook (page 10)</a:t>
            </a:r>
            <a:endParaRPr lang="en-US" i="1" dirty="0"/>
          </a:p>
        </p:txBody>
      </p:sp>
      <p:sp>
        <p:nvSpPr>
          <p:cNvPr id="3" name="Content Placeholder 2"/>
          <p:cNvSpPr>
            <a:spLocks noGrp="1"/>
          </p:cNvSpPr>
          <p:nvPr>
            <p:ph idx="1"/>
          </p:nvPr>
        </p:nvSpPr>
        <p:spPr/>
        <p:txBody>
          <a:bodyPr>
            <a:normAutofit/>
          </a:bodyPr>
          <a:lstStyle/>
          <a:p>
            <a:r>
              <a:rPr lang="en-US" dirty="0"/>
              <a:t>Proctor Responsibilities for DLM:</a:t>
            </a:r>
          </a:p>
          <a:p>
            <a:pPr lvl="1"/>
            <a:r>
              <a:rPr lang="en-US" dirty="0"/>
              <a:t>Helping the test administrator monitor students who are not testing.</a:t>
            </a:r>
          </a:p>
          <a:p>
            <a:r>
              <a:rPr lang="en-US" dirty="0"/>
              <a:t>Who can be a proctor?</a:t>
            </a:r>
          </a:p>
          <a:p>
            <a:pPr lvl="1"/>
            <a:r>
              <a:rPr lang="en-US" dirty="0"/>
              <a:t>Proctors must be employed by the school or district. </a:t>
            </a:r>
          </a:p>
          <a:p>
            <a:pPr lvl="1"/>
            <a:r>
              <a:rPr lang="en-US" dirty="0"/>
              <a:t>Teaching assistants</a:t>
            </a:r>
          </a:p>
          <a:p>
            <a:pPr lvl="1"/>
            <a:r>
              <a:rPr lang="en-US" dirty="0"/>
              <a:t>Student teachers may serve as proctors only; they cannot serve as test administrators.</a:t>
            </a:r>
          </a:p>
          <a:p>
            <a:r>
              <a:rPr lang="en-US" dirty="0"/>
              <a:t>Who cannot be a proctor?</a:t>
            </a:r>
          </a:p>
          <a:p>
            <a:pPr lvl="1"/>
            <a:r>
              <a:rPr lang="en-US" dirty="0"/>
              <a:t>Aides may not be proctors.</a:t>
            </a:r>
          </a:p>
        </p:txBody>
      </p:sp>
      <p:sp>
        <p:nvSpPr>
          <p:cNvPr id="5" name="Date Placeholder 4">
            <a:extLst>
              <a:ext uri="{FF2B5EF4-FFF2-40B4-BE49-F238E27FC236}">
                <a16:creationId xmlns:a16="http://schemas.microsoft.com/office/drawing/2014/main" id="{7D1C9B31-AF1F-4B79-A3CE-7488A0560485}"/>
              </a:ext>
            </a:extLst>
          </p:cNvPr>
          <p:cNvSpPr>
            <a:spLocks noGrp="1"/>
          </p:cNvSpPr>
          <p:nvPr>
            <p:ph type="dt" sz="half" idx="10"/>
          </p:nvPr>
        </p:nvSpPr>
        <p:spPr/>
        <p:txBody>
          <a:bodyPr/>
          <a:lstStyle/>
          <a:p>
            <a:r>
              <a:rPr lang="en-US"/>
              <a:t>Updated February 2022 (v. 1 of 1)</a:t>
            </a:r>
          </a:p>
        </p:txBody>
      </p:sp>
      <p:sp>
        <p:nvSpPr>
          <p:cNvPr id="6" name="Footer Placeholder 5">
            <a:extLst>
              <a:ext uri="{FF2B5EF4-FFF2-40B4-BE49-F238E27FC236}">
                <a16:creationId xmlns:a16="http://schemas.microsoft.com/office/drawing/2014/main" id="{9275ADEE-E37E-4B9F-AD57-368065BC3CE4}"/>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8</a:t>
            </a:fld>
            <a:endParaRPr lang="en-US"/>
          </a:p>
        </p:txBody>
      </p:sp>
    </p:spTree>
    <p:extLst>
      <p:ext uri="{BB962C8B-B14F-4D97-AF65-F5344CB8AC3E}">
        <p14:creationId xmlns:p14="http://schemas.microsoft.com/office/powerpoint/2010/main" val="55242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Freeform: Shape 18">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a:solidFill>
                  <a:schemeClr val="accent1"/>
                </a:solidFill>
              </a:rPr>
              <a:t>Test Administrator Training Requirements</a:t>
            </a:r>
          </a:p>
        </p:txBody>
      </p:sp>
      <p:sp>
        <p:nvSpPr>
          <p:cNvPr id="3" name="Text Placeholder 2"/>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4" name="Date Placeholder 3">
            <a:extLst>
              <a:ext uri="{FF2B5EF4-FFF2-40B4-BE49-F238E27FC236}">
                <a16:creationId xmlns:a16="http://schemas.microsoft.com/office/drawing/2014/main" id="{565E629F-658C-4569-9FB7-210183DBF129}"/>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2022 (v. 1 of 1)</a:t>
            </a:r>
          </a:p>
        </p:txBody>
      </p:sp>
      <p:sp>
        <p:nvSpPr>
          <p:cNvPr id="6" name="Footer Placeholder 5">
            <a:extLst>
              <a:ext uri="{FF2B5EF4-FFF2-40B4-BE49-F238E27FC236}">
                <a16:creationId xmlns:a16="http://schemas.microsoft.com/office/drawing/2014/main" id="{6D27D1A1-FCDC-45CE-A4BE-1566188D8B21}"/>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a:solidFill>
                  <a:schemeClr val="tx1">
                    <a:lumMod val="50000"/>
                    <a:lumOff val="50000"/>
                  </a:schemeClr>
                </a:solidFill>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9</a:t>
            </a:fld>
            <a:endParaRPr lang="en-US" b="1" kern="1200" dirty="0">
              <a:solidFill>
                <a:schemeClr val="accent1"/>
              </a:solidFill>
              <a:latin typeface="+mn-lt"/>
              <a:ea typeface="+mn-ea"/>
              <a:cs typeface="+mn-cs"/>
            </a:endParaRPr>
          </a:p>
        </p:txBody>
      </p:sp>
    </p:spTree>
    <p:extLst>
      <p:ext uri="{BB962C8B-B14F-4D97-AF65-F5344CB8AC3E}">
        <p14:creationId xmlns:p14="http://schemas.microsoft.com/office/powerpoint/2010/main" val="1410599057"/>
      </p:ext>
    </p:extLst>
  </p:cSld>
  <p:clrMapOvr>
    <a:masterClrMapping/>
  </p:clrMapOvr>
</p:sld>
</file>

<file path=ppt/theme/theme1.xml><?xml version="1.0" encoding="utf-8"?>
<a:theme xmlns:a="http://schemas.openxmlformats.org/drawingml/2006/main" name="Fra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c4299c90-8e27-4a10-b1a7-3351ffbbf408" xsi:nil="true"/>
    <_ip_UnifiedCompliancePolicyUIAction xmlns="http://schemas.microsoft.com/sharepoint/v3" xsi:nil="true"/>
    <_ip_UnifiedCompliancePolicyProperties xmlns="http://schemas.microsoft.com/sharepoint/v3" xsi:nil="true"/>
    <SharedWithUsers xmlns="fb4ce569-0273-4228-9157-33b14876d013">
      <UserInfo>
        <DisplayName>Lynch, Phyllis</DisplayName>
        <AccountId>272</AccountId>
        <AccountType/>
      </UserInfo>
      <UserInfo>
        <DisplayName>Keith, Kamlyn</DisplayName>
        <AccountId>77</AccountId>
        <AccountType/>
      </UserInfo>
    </SharedWithUsers>
    <lcf76f155ced4ddcb4097134ff3c332f xmlns="c4299c90-8e27-4a10-b1a7-3351ffbbf408">
      <Terms xmlns="http://schemas.microsoft.com/office/infopath/2007/PartnerControls"/>
    </lcf76f155ced4ddcb4097134ff3c332f>
    <TaxCatchAll xmlns="fb4ce569-0273-4228-9157-33b14876d01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C48876971DAA448A9F0262CC175C371" ma:contentTypeVersion="19" ma:contentTypeDescription="Create a new document." ma:contentTypeScope="" ma:versionID="a6cd663719d41aacbb375a5ccb8ed737">
  <xsd:schema xmlns:xsd="http://www.w3.org/2001/XMLSchema" xmlns:xs="http://www.w3.org/2001/XMLSchema" xmlns:p="http://schemas.microsoft.com/office/2006/metadata/properties" xmlns:ns1="http://schemas.microsoft.com/sharepoint/v3" xmlns:ns2="fb4ce569-0273-4228-9157-33b14876d013" xmlns:ns3="c4299c90-8e27-4a10-b1a7-3351ffbbf408" targetNamespace="http://schemas.microsoft.com/office/2006/metadata/properties" ma:root="true" ma:fieldsID="df59df087beaa723df810148203f5d75" ns1:_="" ns2:_="" ns3:_="">
    <xsd:import namespace="http://schemas.microsoft.com/sharepoint/v3"/>
    <xsd:import namespace="fb4ce569-0273-4228-9157-33b14876d013"/>
    <xsd:import namespace="c4299c90-8e27-4a10-b1a7-3351ffbbf4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_Flow_SignoffStatus"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lcf76f155ced4ddcb4097134ff3c332f" minOccurs="0"/>
                <xsd:element ref="ns2:TaxCatchAll"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4ce569-0273-4228-9157-33b14876d01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5" nillable="true" ma:displayName="Taxonomy Catch All Column" ma:hidden="true" ma:list="{adb24926-93e8-4490-bc07-130724342e3d}" ma:internalName="TaxCatchAll" ma:showField="CatchAllData" ma:web="fb4ce569-0273-4228-9157-33b14876d0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4299c90-8e27-4a10-b1a7-3351ffbbf40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_Flow_SignoffStatus" ma:index="16" nillable="true" ma:displayName="Sign-off status" ma:internalName="_x0024_Resources_x003a_core_x002c_Signoff_Status_x003b_">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133fc88-55e6-4226-9516-9bd3a7d320f5" ma:termSetId="09814cd3-568e-fe90-9814-8d621ff8fb84" ma:anchorId="fba54fb3-c3e1-fe81-a776-ca4b69148c4d" ma:open="true" ma:isKeyword="false">
      <xsd:complexType>
        <xsd:sequence>
          <xsd:element ref="pc:Terms" minOccurs="0" maxOccurs="1"/>
        </xsd:sequence>
      </xsd:complexType>
    </xsd:element>
    <xsd:element name="MediaLengthInSeconds" ma:index="2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9DA564-CCBE-45CA-A79F-3582B5C4F1E2}">
  <ds:schemaRefs>
    <ds:schemaRef ds:uri="http://schemas.microsoft.com/sharepoint/v3"/>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c4299c90-8e27-4a10-b1a7-3351ffbbf408"/>
    <ds:schemaRef ds:uri="fb4ce569-0273-4228-9157-33b14876d013"/>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A5D906EC-E0B8-461E-B57A-24995824D4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b4ce569-0273-4228-9157-33b14876d013"/>
    <ds:schemaRef ds:uri="c4299c90-8e27-4a10-b1a7-3351ffbbf4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A09A3A-CFA2-40FB-979A-9EE742BC24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3466</TotalTime>
  <Words>3774</Words>
  <Application>Microsoft Office PowerPoint</Application>
  <PresentationFormat>Widescreen</PresentationFormat>
  <Paragraphs>485</Paragraphs>
  <Slides>31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Calisto MT</vt:lpstr>
      <vt:lpstr>Corbel</vt:lpstr>
      <vt:lpstr>Wingdings</vt:lpstr>
      <vt:lpstr>Wingdings 2</vt:lpstr>
      <vt:lpstr>Frame</vt:lpstr>
      <vt:lpstr>Test Administrator Core Training: DLM</vt:lpstr>
      <vt:lpstr>Agenda</vt:lpstr>
      <vt:lpstr>PowerPoint Presentation</vt:lpstr>
      <vt:lpstr>District Test Coordinator Roles and Responsibilities: RISAP Test Coordinator Handbook (page 9)</vt:lpstr>
      <vt:lpstr>School Test Coordinator Responsibilities: RISAP Test Coordinator Handbook (page 9)</vt:lpstr>
      <vt:lpstr>Test Administrator Responsibilities: RISAP Test Coordinator Handbook (page 10)</vt:lpstr>
      <vt:lpstr>Who can be a Test Administrator? RISAP Test Coordinator Handbook (page 10)</vt:lpstr>
      <vt:lpstr>Proctor Responsibilities: RISAP Test Coordinator Handbook (page 10)</vt:lpstr>
      <vt:lpstr>Test Administrator Training Requirements</vt:lpstr>
      <vt:lpstr>For all state assessments, any school personnel who will have access to secure test content must:</vt:lpstr>
      <vt:lpstr>Getting Ready to Administer DLM: Test Administrator Training Requirements</vt:lpstr>
      <vt:lpstr>Test Security &amp; Test Irregularities</vt:lpstr>
      <vt:lpstr>Security Requirements for DLM</vt:lpstr>
      <vt:lpstr>Security Agreement in Kite Educator Portal</vt:lpstr>
      <vt:lpstr>Secure vs.  Non-Secure Test Materials All test materials must be returned to the school test coordinator.</vt:lpstr>
      <vt:lpstr>What materials are prohibited for student use during testing?</vt:lpstr>
      <vt:lpstr>Examples of Test Irregularities on DLM </vt:lpstr>
      <vt:lpstr>Monitoring Visits</vt:lpstr>
      <vt:lpstr>Monitoring  Visits</vt:lpstr>
      <vt:lpstr>Student Participation in State Assessments</vt:lpstr>
      <vt:lpstr>Student Participation in State Alternate Assessments RISAP Test Coordinator Handbook, page 16</vt:lpstr>
      <vt:lpstr>Current Grade Level: RISAP Test Coordinator Handbook,  page 16</vt:lpstr>
      <vt:lpstr>Public School Students RISAP Test Coordinator Handbook,  page 16</vt:lpstr>
      <vt:lpstr>Students Attending Outplacement Schools</vt:lpstr>
      <vt:lpstr>Alternate Assessment: - Dynamic Learning Maps  - Alternate ACCESS for ELs</vt:lpstr>
      <vt:lpstr>Registering Students for the State Assessments</vt:lpstr>
      <vt:lpstr>Medical Exemptions RISAP Test Coordinator Handbook (page 47; Appendix E). www.ride.ri.gov/exemptions </vt:lpstr>
      <vt:lpstr>Calendars &amp; Resources</vt:lpstr>
      <vt:lpstr>2022-2023 State Assessment Calendar for Alternate Assessments www.ride.ri.gov/assessment-schedules </vt:lpstr>
      <vt:lpstr>Testing Day Contact Information</vt:lpstr>
      <vt:lpstr>RISAP  Online Resources</vt:lpstr>
    </vt:vector>
  </TitlesOfParts>
  <Company>RIDE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Administrator Supplemental Training</dc:title>
  <dc:creator>Heineke, Heather</dc:creator>
  <cp:lastModifiedBy>Heineke, Heather</cp:lastModifiedBy>
  <cp:revision>1</cp:revision>
  <dcterms:created xsi:type="dcterms:W3CDTF">2020-01-09T19:14:10Z</dcterms:created>
  <dcterms:modified xsi:type="dcterms:W3CDTF">2023-02-02T19:33:18Z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0x0101004C48876971DAA448A9F0262CC175C371</vt:lpwstr>
  </property>
  <property fmtid="{D5CDD505-2E9C-101B-9397-08002B2CF9AE}" pid="3" name="MediaServiceImageTags">
    <vt:lpwstr/>
  </property>
</Properties>
</file>