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58" r:id="rId4"/>
    <p:sldId id="263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F238-F120-4810-AC67-8CD1A0B96990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A3920-40E6-4DBF-9A11-F3288356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phase we will understand challenges and ways to improve:  </a:t>
            </a:r>
          </a:p>
          <a:p>
            <a:pPr marL="291179" indent="-291179"/>
            <a:r>
              <a:rPr lang="en-US" dirty="0"/>
              <a:t>Delivery </a:t>
            </a:r>
          </a:p>
          <a:p>
            <a:pPr marL="570711" lvl="1" indent="-291179"/>
            <a:r>
              <a:rPr lang="en-US" dirty="0"/>
              <a:t>Paper</a:t>
            </a:r>
          </a:p>
          <a:p>
            <a:pPr marL="570711" lvl="1" indent="-291179"/>
            <a:r>
              <a:rPr lang="en-US" dirty="0"/>
              <a:t>Text capacity</a:t>
            </a:r>
          </a:p>
          <a:p>
            <a:pPr marL="291179" indent="-291179"/>
            <a:r>
              <a:rPr lang="en-US" dirty="0"/>
              <a:t>Parent reaction</a:t>
            </a:r>
          </a:p>
          <a:p>
            <a:pPr marL="291179" indent="-291179"/>
            <a:r>
              <a:rPr lang="en-US" dirty="0"/>
              <a:t>Student reaction</a:t>
            </a:r>
          </a:p>
          <a:p>
            <a:pPr marL="291179" indent="-291179"/>
            <a:r>
              <a:rPr lang="en-US" dirty="0"/>
              <a:t>LEA/Community reaction</a:t>
            </a:r>
          </a:p>
          <a:p>
            <a:pPr marL="291179" indent="-291179"/>
            <a:r>
              <a:rPr lang="en-US" dirty="0"/>
              <a:t>Impact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9A617CAC-DBC1-4E72-B303-5D2AA73DC2E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842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FDB6-7A26-4DBB-9BB0-088C0534314D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936D4-0671-4B70-A95D-BFBC9A35DA5B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3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A1663-7765-4EF4-B97F-A02E70C6265E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4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1409253"/>
            <a:ext cx="10988322" cy="942509"/>
          </a:xfrm>
        </p:spPr>
        <p:txBody>
          <a:bodyPr>
            <a:normAutofit/>
          </a:bodyPr>
          <a:lstStyle/>
          <a:p>
            <a:r>
              <a:rPr lang="en-US" sz="2400" dirty="0"/>
              <a:t>How might we reduce chronic absenteeism with </a:t>
            </a:r>
            <a:r>
              <a:rPr lang="en-US" sz="2400" u="sng" dirty="0"/>
              <a:t>behavioral science</a:t>
            </a:r>
            <a:r>
              <a:rPr lang="en-US" sz="2400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0923" y="2534412"/>
            <a:ext cx="3625850" cy="640080"/>
          </a:xfrm>
        </p:spPr>
        <p:txBody>
          <a:bodyPr/>
          <a:lstStyle/>
          <a:p>
            <a:r>
              <a:rPr lang="en-US" dirty="0"/>
              <a:t>2. Nudges to Families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924" y="3183636"/>
            <a:ext cx="3108960" cy="23774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Reminders that raise awareness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Proven effective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Targets parental misunderstanding of absences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48448" y="2543556"/>
            <a:ext cx="3680080" cy="640080"/>
          </a:xfrm>
        </p:spPr>
        <p:txBody>
          <a:bodyPr/>
          <a:lstStyle/>
          <a:p>
            <a:r>
              <a:rPr lang="en-US" dirty="0"/>
              <a:t>3. State Leaderboard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773" y="3174492"/>
            <a:ext cx="3108960" cy="2377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Introduces competition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School comparison to state mean and top 10% of schools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Sortable statewide listing of absence rates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3399" y="2534412"/>
            <a:ext cx="2924175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School Dashboard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3183636"/>
            <a:ext cx="3108960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Easy to read display of school level statistics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Comparison to last year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Charts absences over time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075">
            <a:off x="10674779" y="5333263"/>
            <a:ext cx="1408705" cy="1389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4" y="237031"/>
            <a:ext cx="7992533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2046915"/>
            <a:ext cx="9574936" cy="496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8" y="229546"/>
            <a:ext cx="7147034" cy="962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748" y="1192011"/>
            <a:ext cx="11010526" cy="65526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Real time student-level attendance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3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48" y="1192011"/>
            <a:ext cx="11010526" cy="655264"/>
          </a:xfrm>
        </p:spPr>
        <p:txBody>
          <a:bodyPr anchor="t">
            <a:normAutofit/>
          </a:bodyPr>
          <a:lstStyle/>
          <a:p>
            <a:r>
              <a:rPr lang="en-US" sz="2800" dirty="0"/>
              <a:t>Nudge Text </a:t>
            </a:r>
            <a:r>
              <a:rPr lang="en-US" sz="2800" dirty="0" smtClean="0"/>
              <a:t>Message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1815" y="3850105"/>
            <a:ext cx="5052460" cy="2670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48" y="1847275"/>
            <a:ext cx="5188429" cy="2739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48" y="229546"/>
            <a:ext cx="7147034" cy="9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8" y="229546"/>
            <a:ext cx="7147034" cy="962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748" y="1378262"/>
            <a:ext cx="4954263" cy="65526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Backpack </a:t>
            </a:r>
            <a:r>
              <a:rPr lang="en-US" sz="2800" dirty="0"/>
              <a:t>Letter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84" y="1498965"/>
            <a:ext cx="5195127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38" y="2088859"/>
            <a:ext cx="9307429" cy="4848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8" y="229546"/>
            <a:ext cx="7147034" cy="962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748" y="1312803"/>
            <a:ext cx="11010526" cy="65526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Parent Outreach History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5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3" y="1937856"/>
            <a:ext cx="9281319" cy="49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8" y="229546"/>
            <a:ext cx="7147034" cy="962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748" y="1192011"/>
            <a:ext cx="11010526" cy="65526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School Attendance Dashboard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2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107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2_Wood Type</vt:lpstr>
      <vt:lpstr>How might we reduce chronic absenteeism with behavioral science?</vt:lpstr>
      <vt:lpstr>Real time student-level attendance</vt:lpstr>
      <vt:lpstr>Nudge Text Message</vt:lpstr>
      <vt:lpstr>Backpack Letter </vt:lpstr>
      <vt:lpstr>Parent Outreach History</vt:lpstr>
      <vt:lpstr>School Attendance Dashboard</vt:lpstr>
    </vt:vector>
  </TitlesOfParts>
  <Company>RIDE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might we reduce chronic absenteeism with behavioral science?</dc:title>
  <dc:creator>Ariyam, Derick</dc:creator>
  <cp:lastModifiedBy>Ariyam, Derick</cp:lastModifiedBy>
  <cp:revision>9</cp:revision>
  <dcterms:created xsi:type="dcterms:W3CDTF">2018-09-12T14:44:02Z</dcterms:created>
  <dcterms:modified xsi:type="dcterms:W3CDTF">2019-08-13T13:23:36Z</dcterms:modified>
</cp:coreProperties>
</file>