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sldIdLst>
    <p:sldId id="256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92" r:id="rId24"/>
    <p:sldId id="282" r:id="rId25"/>
    <p:sldId id="283" r:id="rId26"/>
    <p:sldId id="285" r:id="rId27"/>
    <p:sldId id="284" r:id="rId28"/>
    <p:sldId id="286" r:id="rId29"/>
    <p:sldId id="287" r:id="rId30"/>
    <p:sldId id="291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6A9CA-D46D-583C-B55C-2BAFCA752039}" v="7" dt="2022-09-10T00:20:11.060"/>
    <p1510:client id="{8B174A87-CDA4-7586-A333-B28EB6AE0EBC}" v="95" dt="2022-09-09T19:09:35.605"/>
    <p1510:client id="{FB591933-D671-4282-91FE-47B966513939}" v="5" dt="2022-09-09T19:10:09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Susan" userId="S::susan.wood@ride.ri.gov::080bc8a3-3721-48e7-84f9-ff97740119b1" providerId="AD" clId="Web-{8B174A87-CDA4-7586-A333-B28EB6AE0EBC}"/>
    <pc:docChg chg="modSld">
      <pc:chgData name="Wood, Susan" userId="S::susan.wood@ride.ri.gov::080bc8a3-3721-48e7-84f9-ff97740119b1" providerId="AD" clId="Web-{8B174A87-CDA4-7586-A333-B28EB6AE0EBC}" dt="2022-09-09T19:09:35.605" v="74" actId="20577"/>
      <pc:docMkLst>
        <pc:docMk/>
      </pc:docMkLst>
      <pc:sldChg chg="modSp">
        <pc:chgData name="Wood, Susan" userId="S::susan.wood@ride.ri.gov::080bc8a3-3721-48e7-84f9-ff97740119b1" providerId="AD" clId="Web-{8B174A87-CDA4-7586-A333-B28EB6AE0EBC}" dt="2022-09-09T19:04:39.659" v="4" actId="20577"/>
        <pc:sldMkLst>
          <pc:docMk/>
          <pc:sldMk cId="1112972507" sldId="261"/>
        </pc:sldMkLst>
        <pc:spChg chg="mod">
          <ac:chgData name="Wood, Susan" userId="S::susan.wood@ride.ri.gov::080bc8a3-3721-48e7-84f9-ff97740119b1" providerId="AD" clId="Web-{8B174A87-CDA4-7586-A333-B28EB6AE0EBC}" dt="2022-09-09T19:04:39.659" v="4" actId="20577"/>
          <ac:spMkLst>
            <pc:docMk/>
            <pc:sldMk cId="1112972507" sldId="261"/>
            <ac:spMk id="3" creationId="{E7E49D94-B1F1-404C-9CB0-3FDC66BA1AAA}"/>
          </ac:spMkLst>
        </pc:spChg>
      </pc:sldChg>
      <pc:sldChg chg="modSp">
        <pc:chgData name="Wood, Susan" userId="S::susan.wood@ride.ri.gov::080bc8a3-3721-48e7-84f9-ff97740119b1" providerId="AD" clId="Web-{8B174A87-CDA4-7586-A333-B28EB6AE0EBC}" dt="2022-09-09T19:09:35.605" v="74" actId="20577"/>
        <pc:sldMkLst>
          <pc:docMk/>
          <pc:sldMk cId="3080596088" sldId="263"/>
        </pc:sldMkLst>
        <pc:spChg chg="mod">
          <ac:chgData name="Wood, Susan" userId="S::susan.wood@ride.ri.gov::080bc8a3-3721-48e7-84f9-ff97740119b1" providerId="AD" clId="Web-{8B174A87-CDA4-7586-A333-B28EB6AE0EBC}" dt="2022-09-09T19:09:35.605" v="74" actId="20577"/>
          <ac:spMkLst>
            <pc:docMk/>
            <pc:sldMk cId="3080596088" sldId="263"/>
            <ac:spMk id="3" creationId="{A01E0B2D-87BB-4618-88A1-4BCB26F97340}"/>
          </ac:spMkLst>
        </pc:spChg>
      </pc:sldChg>
      <pc:sldChg chg="modSp">
        <pc:chgData name="Wood, Susan" userId="S::susan.wood@ride.ri.gov::080bc8a3-3721-48e7-84f9-ff97740119b1" providerId="AD" clId="Web-{8B174A87-CDA4-7586-A333-B28EB6AE0EBC}" dt="2022-09-09T19:07:42.118" v="64" actId="20577"/>
        <pc:sldMkLst>
          <pc:docMk/>
          <pc:sldMk cId="2622828576" sldId="267"/>
        </pc:sldMkLst>
        <pc:spChg chg="mod">
          <ac:chgData name="Wood, Susan" userId="S::susan.wood@ride.ri.gov::080bc8a3-3721-48e7-84f9-ff97740119b1" providerId="AD" clId="Web-{8B174A87-CDA4-7586-A333-B28EB6AE0EBC}" dt="2022-09-09T19:07:42.118" v="64" actId="20577"/>
          <ac:spMkLst>
            <pc:docMk/>
            <pc:sldMk cId="2622828576" sldId="267"/>
            <ac:spMk id="3" creationId="{3C258AAE-A909-4C65-A08E-03A324FEE4E4}"/>
          </ac:spMkLst>
        </pc:spChg>
      </pc:sldChg>
      <pc:sldChg chg="modSp">
        <pc:chgData name="Wood, Susan" userId="S::susan.wood@ride.ri.gov::080bc8a3-3721-48e7-84f9-ff97740119b1" providerId="AD" clId="Web-{8B174A87-CDA4-7586-A333-B28EB6AE0EBC}" dt="2022-09-09T19:05:55.662" v="31" actId="20577"/>
        <pc:sldMkLst>
          <pc:docMk/>
          <pc:sldMk cId="3284465685" sldId="273"/>
        </pc:sldMkLst>
        <pc:spChg chg="mod">
          <ac:chgData name="Wood, Susan" userId="S::susan.wood@ride.ri.gov::080bc8a3-3721-48e7-84f9-ff97740119b1" providerId="AD" clId="Web-{8B174A87-CDA4-7586-A333-B28EB6AE0EBC}" dt="2022-09-09T19:05:55.662" v="31" actId="20577"/>
          <ac:spMkLst>
            <pc:docMk/>
            <pc:sldMk cId="3284465685" sldId="273"/>
            <ac:spMk id="2" creationId="{237AF13A-C7A6-4680-99E2-58907D8EF0EB}"/>
          </ac:spMkLst>
        </pc:spChg>
      </pc:sldChg>
      <pc:sldChg chg="modSp">
        <pc:chgData name="Wood, Susan" userId="S::susan.wood@ride.ri.gov::080bc8a3-3721-48e7-84f9-ff97740119b1" providerId="AD" clId="Web-{8B174A87-CDA4-7586-A333-B28EB6AE0EBC}" dt="2022-09-09T19:06:20.037" v="40" actId="20577"/>
        <pc:sldMkLst>
          <pc:docMk/>
          <pc:sldMk cId="2130752366" sldId="274"/>
        </pc:sldMkLst>
        <pc:spChg chg="mod">
          <ac:chgData name="Wood, Susan" userId="S::susan.wood@ride.ri.gov::080bc8a3-3721-48e7-84f9-ff97740119b1" providerId="AD" clId="Web-{8B174A87-CDA4-7586-A333-B28EB6AE0EBC}" dt="2022-09-09T19:06:20.037" v="40" actId="20577"/>
          <ac:spMkLst>
            <pc:docMk/>
            <pc:sldMk cId="2130752366" sldId="274"/>
            <ac:spMk id="3" creationId="{A11721A1-14CB-4935-A822-CAFD38C754C6}"/>
          </ac:spMkLst>
        </pc:spChg>
      </pc:sldChg>
      <pc:sldChg chg="modSp">
        <pc:chgData name="Wood, Susan" userId="S::susan.wood@ride.ri.gov::080bc8a3-3721-48e7-84f9-ff97740119b1" providerId="AD" clId="Web-{8B174A87-CDA4-7586-A333-B28EB6AE0EBC}" dt="2022-09-09T19:06:29.538" v="44" actId="20577"/>
        <pc:sldMkLst>
          <pc:docMk/>
          <pc:sldMk cId="3156665326" sldId="276"/>
        </pc:sldMkLst>
        <pc:spChg chg="mod">
          <ac:chgData name="Wood, Susan" userId="S::susan.wood@ride.ri.gov::080bc8a3-3721-48e7-84f9-ff97740119b1" providerId="AD" clId="Web-{8B174A87-CDA4-7586-A333-B28EB6AE0EBC}" dt="2022-09-09T19:06:29.538" v="44" actId="20577"/>
          <ac:spMkLst>
            <pc:docMk/>
            <pc:sldMk cId="3156665326" sldId="276"/>
            <ac:spMk id="3" creationId="{4802B7E4-8878-42D0-BFA1-F88330DE6FAE}"/>
          </ac:spMkLst>
        </pc:spChg>
      </pc:sldChg>
      <pc:sldChg chg="modSp">
        <pc:chgData name="Wood, Susan" userId="S::susan.wood@ride.ri.gov::080bc8a3-3721-48e7-84f9-ff97740119b1" providerId="AD" clId="Web-{8B174A87-CDA4-7586-A333-B28EB6AE0EBC}" dt="2022-09-09T19:07:12.054" v="62" actId="20577"/>
        <pc:sldMkLst>
          <pc:docMk/>
          <pc:sldMk cId="1572225970" sldId="292"/>
        </pc:sldMkLst>
        <pc:spChg chg="mod">
          <ac:chgData name="Wood, Susan" userId="S::susan.wood@ride.ri.gov::080bc8a3-3721-48e7-84f9-ff97740119b1" providerId="AD" clId="Web-{8B174A87-CDA4-7586-A333-B28EB6AE0EBC}" dt="2022-09-09T19:07:12.054" v="62" actId="20577"/>
          <ac:spMkLst>
            <pc:docMk/>
            <pc:sldMk cId="1572225970" sldId="292"/>
            <ac:spMk id="7" creationId="{2D44B82C-7492-CCDE-4046-6035E9473374}"/>
          </ac:spMkLst>
        </pc:spChg>
      </pc:sldChg>
    </pc:docChg>
  </pc:docChgLst>
  <pc:docChgLst>
    <pc:chgData name="CambioGregoire, Sandra" userId="8c4a8a27-eb01-4edb-b228-4120ec7c0fe1" providerId="ADAL" clId="{468717AD-0406-4C66-B386-BFF674953017}"/>
    <pc:docChg chg="modSld">
      <pc:chgData name="CambioGregoire, Sandra" userId="8c4a8a27-eb01-4edb-b228-4120ec7c0fe1" providerId="ADAL" clId="{468717AD-0406-4C66-B386-BFF674953017}" dt="2022-09-07T18:15:09.457" v="2"/>
      <pc:docMkLst>
        <pc:docMk/>
      </pc:docMkLst>
      <pc:sldChg chg="modSp">
        <pc:chgData name="CambioGregoire, Sandra" userId="8c4a8a27-eb01-4edb-b228-4120ec7c0fe1" providerId="ADAL" clId="{468717AD-0406-4C66-B386-BFF674953017}" dt="2022-09-07T18:15:09.457" v="2"/>
        <pc:sldMkLst>
          <pc:docMk/>
          <pc:sldMk cId="1572225970" sldId="292"/>
        </pc:sldMkLst>
        <pc:graphicFrameChg chg="mod">
          <ac:chgData name="CambioGregoire, Sandra" userId="8c4a8a27-eb01-4edb-b228-4120ec7c0fe1" providerId="ADAL" clId="{468717AD-0406-4C66-B386-BFF674953017}" dt="2022-09-07T18:15:09.457" v="2"/>
          <ac:graphicFrameMkLst>
            <pc:docMk/>
            <pc:sldMk cId="1572225970" sldId="292"/>
            <ac:graphicFrameMk id="5" creationId="{735FB35E-84EB-4028-56D2-DDC67946FFEF}"/>
          </ac:graphicFrameMkLst>
        </pc:graphicFrameChg>
      </pc:sldChg>
    </pc:docChg>
  </pc:docChgLst>
  <pc:docChgLst>
    <pc:chgData name="CambioGregoire, Sandra" userId="8c4a8a27-eb01-4edb-b228-4120ec7c0fe1" providerId="ADAL" clId="{D23072F1-AE56-44D2-84A6-980BA7464A90}"/>
    <pc:docChg chg="modSld">
      <pc:chgData name="CambioGregoire, Sandra" userId="8c4a8a27-eb01-4edb-b228-4120ec7c0fe1" providerId="ADAL" clId="{D23072F1-AE56-44D2-84A6-980BA7464A90}" dt="2022-02-03T20:27:01.395" v="0" actId="207"/>
      <pc:docMkLst>
        <pc:docMk/>
      </pc:docMkLst>
      <pc:sldChg chg="modSp mod">
        <pc:chgData name="CambioGregoire, Sandra" userId="8c4a8a27-eb01-4edb-b228-4120ec7c0fe1" providerId="ADAL" clId="{D23072F1-AE56-44D2-84A6-980BA7464A90}" dt="2022-02-03T20:27:01.395" v="0" actId="207"/>
        <pc:sldMkLst>
          <pc:docMk/>
          <pc:sldMk cId="1424925560" sldId="256"/>
        </pc:sldMkLst>
        <pc:spChg chg="mod">
          <ac:chgData name="CambioGregoire, Sandra" userId="8c4a8a27-eb01-4edb-b228-4120ec7c0fe1" providerId="ADAL" clId="{D23072F1-AE56-44D2-84A6-980BA7464A90}" dt="2022-02-03T20:27:01.395" v="0" actId="207"/>
          <ac:spMkLst>
            <pc:docMk/>
            <pc:sldMk cId="1424925560" sldId="256"/>
            <ac:spMk id="3" creationId="{00000000-0000-0000-0000-000000000000}"/>
          </ac:spMkLst>
        </pc:spChg>
      </pc:sldChg>
    </pc:docChg>
  </pc:docChgLst>
  <pc:docChgLst>
    <pc:chgData name="CambioGregoire, Sandra" userId="8c4a8a27-eb01-4edb-b228-4120ec7c0fe1" providerId="ADAL" clId="{FB591933-D671-4282-91FE-47B966513939}"/>
    <pc:docChg chg="modSld">
      <pc:chgData name="CambioGregoire, Sandra" userId="8c4a8a27-eb01-4edb-b228-4120ec7c0fe1" providerId="ADAL" clId="{FB591933-D671-4282-91FE-47B966513939}" dt="2022-09-09T19:10:09.342" v="0" actId="6549"/>
      <pc:docMkLst>
        <pc:docMk/>
      </pc:docMkLst>
      <pc:sldChg chg="modSp mod">
        <pc:chgData name="CambioGregoire, Sandra" userId="8c4a8a27-eb01-4edb-b228-4120ec7c0fe1" providerId="ADAL" clId="{FB591933-D671-4282-91FE-47B966513939}" dt="2022-09-09T19:10:09.342" v="0" actId="6549"/>
        <pc:sldMkLst>
          <pc:docMk/>
          <pc:sldMk cId="3080596088" sldId="263"/>
        </pc:sldMkLst>
        <pc:spChg chg="mod">
          <ac:chgData name="CambioGregoire, Sandra" userId="8c4a8a27-eb01-4edb-b228-4120ec7c0fe1" providerId="ADAL" clId="{FB591933-D671-4282-91FE-47B966513939}" dt="2022-09-09T19:10:09.342" v="0" actId="6549"/>
          <ac:spMkLst>
            <pc:docMk/>
            <pc:sldMk cId="3080596088" sldId="263"/>
            <ac:spMk id="3" creationId="{A01E0B2D-87BB-4618-88A1-4BCB26F97340}"/>
          </ac:spMkLst>
        </pc:spChg>
      </pc:sldChg>
    </pc:docChg>
  </pc:docChgLst>
  <pc:docChgLst>
    <pc:chgData name="CambioGregoire, Sandra" userId="8c4a8a27-eb01-4edb-b228-4120ec7c0fe1" providerId="ADAL" clId="{DC91E345-9336-4648-9188-2563CFD92472}"/>
    <pc:docChg chg="undo redo custSel addSld delSld modSld">
      <pc:chgData name="CambioGregoire, Sandra" userId="8c4a8a27-eb01-4edb-b228-4120ec7c0fe1" providerId="ADAL" clId="{DC91E345-9336-4648-9188-2563CFD92472}" dt="2021-12-15T20:45:43.836" v="2509" actId="13926"/>
      <pc:docMkLst>
        <pc:docMk/>
      </pc:docMkLst>
      <pc:sldChg chg="addSp delSp modSp mod setBg">
        <pc:chgData name="CambioGregoire, Sandra" userId="8c4a8a27-eb01-4edb-b228-4120ec7c0fe1" providerId="ADAL" clId="{DC91E345-9336-4648-9188-2563CFD92472}" dt="2021-12-15T16:22:54.555" v="92" actId="26606"/>
        <pc:sldMkLst>
          <pc:docMk/>
          <pc:sldMk cId="1424925560" sldId="256"/>
        </pc:sldMkLst>
        <pc:spChg chg="mod">
          <ac:chgData name="CambioGregoire, Sandra" userId="8c4a8a27-eb01-4edb-b228-4120ec7c0fe1" providerId="ADAL" clId="{DC91E345-9336-4648-9188-2563CFD92472}" dt="2021-12-15T16:22:54.555" v="92" actId="26606"/>
          <ac:spMkLst>
            <pc:docMk/>
            <pc:sldMk cId="1424925560" sldId="256"/>
            <ac:spMk id="2" creationId="{00000000-0000-0000-0000-000000000000}"/>
          </ac:spMkLst>
        </pc:spChg>
        <pc:spChg chg="mod">
          <ac:chgData name="CambioGregoire, Sandra" userId="8c4a8a27-eb01-4edb-b228-4120ec7c0fe1" providerId="ADAL" clId="{DC91E345-9336-4648-9188-2563CFD92472}" dt="2021-12-15T16:22:54.555" v="92" actId="26606"/>
          <ac:spMkLst>
            <pc:docMk/>
            <pc:sldMk cId="1424925560" sldId="256"/>
            <ac:spMk id="3" creationId="{00000000-0000-0000-0000-000000000000}"/>
          </ac:spMkLst>
        </pc:spChg>
        <pc:spChg chg="mod">
          <ac:chgData name="CambioGregoire, Sandra" userId="8c4a8a27-eb01-4edb-b228-4120ec7c0fe1" providerId="ADAL" clId="{DC91E345-9336-4648-9188-2563CFD92472}" dt="2021-12-15T16:22:54.555" v="92" actId="26606"/>
          <ac:spMkLst>
            <pc:docMk/>
            <pc:sldMk cId="1424925560" sldId="256"/>
            <ac:spMk id="4" creationId="{00000000-0000-0000-0000-000000000000}"/>
          </ac:spMkLst>
        </pc:spChg>
        <pc:spChg chg="add del">
          <ac:chgData name="CambioGregoire, Sandra" userId="8c4a8a27-eb01-4edb-b228-4120ec7c0fe1" providerId="ADAL" clId="{DC91E345-9336-4648-9188-2563CFD92472}" dt="2021-12-15T16:22:54.555" v="92" actId="26606"/>
          <ac:spMkLst>
            <pc:docMk/>
            <pc:sldMk cId="1424925560" sldId="256"/>
            <ac:spMk id="11" creationId="{CDA1A2E9-63FE-408D-A803-8E306ECAB4B3}"/>
          </ac:spMkLst>
        </pc:spChg>
        <pc:spChg chg="add del">
          <ac:chgData name="CambioGregoire, Sandra" userId="8c4a8a27-eb01-4edb-b228-4120ec7c0fe1" providerId="ADAL" clId="{DC91E345-9336-4648-9188-2563CFD92472}" dt="2021-12-15T16:22:54.555" v="92" actId="26606"/>
          <ac:spMkLst>
            <pc:docMk/>
            <pc:sldMk cId="1424925560" sldId="256"/>
            <ac:spMk id="13" creationId="{FBE9F90C-C163-435B-9A68-D15C92D1CF2B}"/>
          </ac:spMkLst>
        </pc:spChg>
        <pc:spChg chg="add del">
          <ac:chgData name="CambioGregoire, Sandra" userId="8c4a8a27-eb01-4edb-b228-4120ec7c0fe1" providerId="ADAL" clId="{DC91E345-9336-4648-9188-2563CFD92472}" dt="2021-12-15T16:22:54.555" v="92" actId="26606"/>
          <ac:spMkLst>
            <pc:docMk/>
            <pc:sldMk cId="1424925560" sldId="256"/>
            <ac:spMk id="15" creationId="{1A882A9F-F4E9-4E23-8F0B-20B5DF42EAA9}"/>
          </ac:spMkLst>
        </pc:spChg>
        <pc:picChg chg="add del">
          <ac:chgData name="CambioGregoire, Sandra" userId="8c4a8a27-eb01-4edb-b228-4120ec7c0fe1" providerId="ADAL" clId="{DC91E345-9336-4648-9188-2563CFD92472}" dt="2021-12-15T16:22:54.555" v="92" actId="26606"/>
          <ac:picMkLst>
            <pc:docMk/>
            <pc:sldMk cId="1424925560" sldId="256"/>
            <ac:picMk id="8" creationId="{2D92F8F2-1E6E-455E-8DF6-6AD76115FBB1}"/>
          </ac:picMkLst>
        </pc:picChg>
      </pc:sldChg>
      <pc:sldChg chg="addSp delSp modSp mod setBg">
        <pc:chgData name="CambioGregoire, Sandra" userId="8c4a8a27-eb01-4edb-b228-4120ec7c0fe1" providerId="ADAL" clId="{DC91E345-9336-4648-9188-2563CFD92472}" dt="2021-12-15T20:18:17.057" v="2503" actId="20577"/>
        <pc:sldMkLst>
          <pc:docMk/>
          <pc:sldMk cId="629063474" sldId="259"/>
        </pc:sldMkLst>
        <pc:spChg chg="mod">
          <ac:chgData name="CambioGregoire, Sandra" userId="8c4a8a27-eb01-4edb-b228-4120ec7c0fe1" providerId="ADAL" clId="{DC91E345-9336-4648-9188-2563CFD92472}" dt="2021-12-15T17:31:22.090" v="100" actId="26606"/>
          <ac:spMkLst>
            <pc:docMk/>
            <pc:sldMk cId="629063474" sldId="259"/>
            <ac:spMk id="2" creationId="{2E6E1A93-E53D-4C5A-AE9B-D50EA4FD927B}"/>
          </ac:spMkLst>
        </pc:spChg>
        <pc:spChg chg="mod ord">
          <ac:chgData name="CambioGregoire, Sandra" userId="8c4a8a27-eb01-4edb-b228-4120ec7c0fe1" providerId="ADAL" clId="{DC91E345-9336-4648-9188-2563CFD92472}" dt="2021-12-15T17:31:22.090" v="100" actId="26606"/>
          <ac:spMkLst>
            <pc:docMk/>
            <pc:sldMk cId="629063474" sldId="259"/>
            <ac:spMk id="3" creationId="{92078AC2-53A2-450D-8A8E-85A31478B1B8}"/>
          </ac:spMkLst>
        </pc:spChg>
        <pc:spChg chg="mod">
          <ac:chgData name="CambioGregoire, Sandra" userId="8c4a8a27-eb01-4edb-b228-4120ec7c0fe1" providerId="ADAL" clId="{DC91E345-9336-4648-9188-2563CFD92472}" dt="2021-12-15T20:18:17.057" v="2503" actId="20577"/>
          <ac:spMkLst>
            <pc:docMk/>
            <pc:sldMk cId="629063474" sldId="259"/>
            <ac:spMk id="4" creationId="{50A7D859-FC38-4622-B259-D6B4AFE3CEB0}"/>
          </ac:spMkLst>
        </pc:spChg>
        <pc:spChg chg="add del">
          <ac:chgData name="CambioGregoire, Sandra" userId="8c4a8a27-eb01-4edb-b228-4120ec7c0fe1" providerId="ADAL" clId="{DC91E345-9336-4648-9188-2563CFD92472}" dt="2021-12-15T17:31:22.090" v="100" actId="26606"/>
          <ac:spMkLst>
            <pc:docMk/>
            <pc:sldMk cId="629063474" sldId="259"/>
            <ac:spMk id="73" creationId="{59A309A7-1751-4ABE-A3C1-EEC40366AD89}"/>
          </ac:spMkLst>
        </pc:spChg>
        <pc:spChg chg="add del">
          <ac:chgData name="CambioGregoire, Sandra" userId="8c4a8a27-eb01-4edb-b228-4120ec7c0fe1" providerId="ADAL" clId="{DC91E345-9336-4648-9188-2563CFD92472}" dt="2021-12-15T17:31:22.090" v="100" actId="26606"/>
          <ac:spMkLst>
            <pc:docMk/>
            <pc:sldMk cId="629063474" sldId="259"/>
            <ac:spMk id="75" creationId="{967D8EB6-EAE1-4F9C-B398-83321E287204}"/>
          </ac:spMkLst>
        </pc:spChg>
        <pc:picChg chg="del mod">
          <ac:chgData name="CambioGregoire, Sandra" userId="8c4a8a27-eb01-4edb-b228-4120ec7c0fe1" providerId="ADAL" clId="{DC91E345-9336-4648-9188-2563CFD92472}" dt="2021-12-15T16:10:19.835" v="19" actId="478"/>
          <ac:picMkLst>
            <pc:docMk/>
            <pc:sldMk cId="629063474" sldId="259"/>
            <ac:picMk id="5" creationId="{2C844B86-1E5A-4C41-A57B-263947696BE1}"/>
          </ac:picMkLst>
        </pc:picChg>
        <pc:picChg chg="add del mod">
          <ac:chgData name="CambioGregoire, Sandra" userId="8c4a8a27-eb01-4edb-b228-4120ec7c0fe1" providerId="ADAL" clId="{DC91E345-9336-4648-9188-2563CFD92472}" dt="2021-12-15T16:09:37.461" v="11"/>
          <ac:picMkLst>
            <pc:docMk/>
            <pc:sldMk cId="629063474" sldId="259"/>
            <ac:picMk id="1026" creationId="{A96EE14A-2DD7-461A-B385-3F510F19712A}"/>
          </ac:picMkLst>
        </pc:picChg>
        <pc:picChg chg="add mod">
          <ac:chgData name="CambioGregoire, Sandra" userId="8c4a8a27-eb01-4edb-b228-4120ec7c0fe1" providerId="ADAL" clId="{DC91E345-9336-4648-9188-2563CFD92472}" dt="2021-12-15T20:16:13.647" v="2483" actId="1076"/>
          <ac:picMkLst>
            <pc:docMk/>
            <pc:sldMk cId="629063474" sldId="259"/>
            <ac:picMk id="1028" creationId="{FF3BBFA5-3E04-49F4-9F17-F374E64A8506}"/>
          </ac:picMkLst>
        </pc:picChg>
      </pc:sldChg>
      <pc:sldChg chg="addSp delSp modSp mod setBg modClrScheme setClrOvrMap chgLayout">
        <pc:chgData name="CambioGregoire, Sandra" userId="8c4a8a27-eb01-4edb-b228-4120ec7c0fe1" providerId="ADAL" clId="{DC91E345-9336-4648-9188-2563CFD92472}" dt="2021-12-15T20:43:27.240" v="2505" actId="1076"/>
        <pc:sldMkLst>
          <pc:docMk/>
          <pc:sldMk cId="4016406459" sldId="260"/>
        </pc:sldMkLst>
        <pc:spChg chg="mod ord">
          <ac:chgData name="CambioGregoire, Sandra" userId="8c4a8a27-eb01-4edb-b228-4120ec7c0fe1" providerId="ADAL" clId="{DC91E345-9336-4648-9188-2563CFD92472}" dt="2021-12-15T17:40:27.583" v="108" actId="700"/>
          <ac:spMkLst>
            <pc:docMk/>
            <pc:sldMk cId="4016406459" sldId="260"/>
            <ac:spMk id="3" creationId="{62620BED-864B-48CB-974B-196AFE813E9F}"/>
          </ac:spMkLst>
        </pc:spChg>
        <pc:spChg chg="mod ord">
          <ac:chgData name="CambioGregoire, Sandra" userId="8c4a8a27-eb01-4edb-b228-4120ec7c0fe1" providerId="ADAL" clId="{DC91E345-9336-4648-9188-2563CFD92472}" dt="2021-12-15T17:40:27.583" v="108" actId="700"/>
          <ac:spMkLst>
            <pc:docMk/>
            <pc:sldMk cId="4016406459" sldId="260"/>
            <ac:spMk id="4" creationId="{990BF436-51AF-45B3-81CA-14B14EAD640D}"/>
          </ac:spMkLst>
        </pc:spChg>
        <pc:spChg chg="mod ord">
          <ac:chgData name="CambioGregoire, Sandra" userId="8c4a8a27-eb01-4edb-b228-4120ec7c0fe1" providerId="ADAL" clId="{DC91E345-9336-4648-9188-2563CFD92472}" dt="2021-12-15T20:43:17.057" v="2504" actId="1076"/>
          <ac:spMkLst>
            <pc:docMk/>
            <pc:sldMk cId="4016406459" sldId="260"/>
            <ac:spMk id="5" creationId="{B8DF77BC-2A26-4F84-8755-0A0CB8D7F16A}"/>
          </ac:spMkLst>
        </pc:spChg>
        <pc:spChg chg="mod ord">
          <ac:chgData name="CambioGregoire, Sandra" userId="8c4a8a27-eb01-4edb-b228-4120ec7c0fe1" providerId="ADAL" clId="{DC91E345-9336-4648-9188-2563CFD92472}" dt="2021-12-15T20:43:27.240" v="2505" actId="1076"/>
          <ac:spMkLst>
            <pc:docMk/>
            <pc:sldMk cId="4016406459" sldId="260"/>
            <ac:spMk id="6" creationId="{FAE428AB-9519-4D56-BDF8-96B69A45B531}"/>
          </ac:spMkLst>
        </pc:spChg>
        <pc:spChg chg="add del">
          <ac:chgData name="CambioGregoire, Sandra" userId="8c4a8a27-eb01-4edb-b228-4120ec7c0fe1" providerId="ADAL" clId="{DC91E345-9336-4648-9188-2563CFD92472}" dt="2021-12-15T17:40:12.465" v="106" actId="26606"/>
          <ac:spMkLst>
            <pc:docMk/>
            <pc:sldMk cId="4016406459" sldId="260"/>
            <ac:spMk id="12" creationId="{1DE7243B-5109-444B-8FAF-7437C66BC0E9}"/>
          </ac:spMkLst>
        </pc:spChg>
        <pc:spChg chg="add del">
          <ac:chgData name="CambioGregoire, Sandra" userId="8c4a8a27-eb01-4edb-b228-4120ec7c0fe1" providerId="ADAL" clId="{DC91E345-9336-4648-9188-2563CFD92472}" dt="2021-12-15T17:40:12.465" v="106" actId="26606"/>
          <ac:spMkLst>
            <pc:docMk/>
            <pc:sldMk cId="4016406459" sldId="260"/>
            <ac:spMk id="14" creationId="{4C5D6221-DA7B-4611-AA26-7D8E349FDE96}"/>
          </ac:spMkLst>
        </pc:spChg>
        <pc:picChg chg="mod ord">
          <ac:chgData name="CambioGregoire, Sandra" userId="8c4a8a27-eb01-4edb-b228-4120ec7c0fe1" providerId="ADAL" clId="{DC91E345-9336-4648-9188-2563CFD92472}" dt="2021-12-15T17:40:12.465" v="106" actId="26606"/>
          <ac:picMkLst>
            <pc:docMk/>
            <pc:sldMk cId="4016406459" sldId="260"/>
            <ac:picMk id="7" creationId="{BA404EC5-27B7-4EE5-A966-42ED87F7615A}"/>
          </ac:picMkLst>
        </pc:picChg>
      </pc:sldChg>
      <pc:sldChg chg="modSp mod">
        <pc:chgData name="CambioGregoire, Sandra" userId="8c4a8a27-eb01-4edb-b228-4120ec7c0fe1" providerId="ADAL" clId="{DC91E345-9336-4648-9188-2563CFD92472}" dt="2021-12-15T16:11:57.133" v="21" actId="255"/>
        <pc:sldMkLst>
          <pc:docMk/>
          <pc:sldMk cId="588693622" sldId="262"/>
        </pc:sldMkLst>
        <pc:spChg chg="mod">
          <ac:chgData name="CambioGregoire, Sandra" userId="8c4a8a27-eb01-4edb-b228-4120ec7c0fe1" providerId="ADAL" clId="{DC91E345-9336-4648-9188-2563CFD92472}" dt="2021-12-15T16:11:57.133" v="21" actId="255"/>
          <ac:spMkLst>
            <pc:docMk/>
            <pc:sldMk cId="588693622" sldId="262"/>
            <ac:spMk id="2" creationId="{32F1756A-9613-4181-8EC5-AF704485E39B}"/>
          </ac:spMkLst>
        </pc:spChg>
      </pc:sldChg>
      <pc:sldChg chg="modSp mod">
        <pc:chgData name="CambioGregoire, Sandra" userId="8c4a8a27-eb01-4edb-b228-4120ec7c0fe1" providerId="ADAL" clId="{DC91E345-9336-4648-9188-2563CFD92472}" dt="2021-12-15T16:12:22.035" v="22" actId="255"/>
        <pc:sldMkLst>
          <pc:docMk/>
          <pc:sldMk cId="3080596088" sldId="263"/>
        </pc:sldMkLst>
        <pc:spChg chg="mod">
          <ac:chgData name="CambioGregoire, Sandra" userId="8c4a8a27-eb01-4edb-b228-4120ec7c0fe1" providerId="ADAL" clId="{DC91E345-9336-4648-9188-2563CFD92472}" dt="2021-12-15T16:12:22.035" v="22" actId="255"/>
          <ac:spMkLst>
            <pc:docMk/>
            <pc:sldMk cId="3080596088" sldId="263"/>
            <ac:spMk id="2" creationId="{D54C5BFA-F0C9-4A79-9277-6BFE773E990A}"/>
          </ac:spMkLst>
        </pc:spChg>
      </pc:sldChg>
      <pc:sldChg chg="addSp delSp modSp mod setBg chgLayout">
        <pc:chgData name="CambioGregoire, Sandra" userId="8c4a8a27-eb01-4edb-b228-4120ec7c0fe1" providerId="ADAL" clId="{DC91E345-9336-4648-9188-2563CFD92472}" dt="2021-12-15T20:44:24.114" v="2508" actId="113"/>
        <pc:sldMkLst>
          <pc:docMk/>
          <pc:sldMk cId="2622828576" sldId="267"/>
        </pc:sldMkLst>
        <pc:spChg chg="mod ord">
          <ac:chgData name="CambioGregoire, Sandra" userId="8c4a8a27-eb01-4edb-b228-4120ec7c0fe1" providerId="ADAL" clId="{DC91E345-9336-4648-9188-2563CFD92472}" dt="2021-12-15T17:52:03.743" v="664" actId="20577"/>
          <ac:spMkLst>
            <pc:docMk/>
            <pc:sldMk cId="2622828576" sldId="267"/>
            <ac:spMk id="2" creationId="{437CF0CC-E56C-4CB2-A544-A3E407D41F09}"/>
          </ac:spMkLst>
        </pc:spChg>
        <pc:spChg chg="mod ord">
          <ac:chgData name="CambioGregoire, Sandra" userId="8c4a8a27-eb01-4edb-b228-4120ec7c0fe1" providerId="ADAL" clId="{DC91E345-9336-4648-9188-2563CFD92472}" dt="2021-12-15T17:52:22.777" v="665" actId="1076"/>
          <ac:spMkLst>
            <pc:docMk/>
            <pc:sldMk cId="2622828576" sldId="267"/>
            <ac:spMk id="3" creationId="{3C258AAE-A909-4C65-A08E-03A324FEE4E4}"/>
          </ac:spMkLst>
        </pc:spChg>
        <pc:spChg chg="mod ord">
          <ac:chgData name="CambioGregoire, Sandra" userId="8c4a8a27-eb01-4edb-b228-4120ec7c0fe1" providerId="ADAL" clId="{DC91E345-9336-4648-9188-2563CFD92472}" dt="2021-12-15T17:49:09.266" v="630" actId="700"/>
          <ac:spMkLst>
            <pc:docMk/>
            <pc:sldMk cId="2622828576" sldId="267"/>
            <ac:spMk id="4" creationId="{BA45FD3E-3B0E-4F01-8502-93ACCD8CB4D1}"/>
          </ac:spMkLst>
        </pc:spChg>
        <pc:spChg chg="add mod">
          <ac:chgData name="CambioGregoire, Sandra" userId="8c4a8a27-eb01-4edb-b228-4120ec7c0fe1" providerId="ADAL" clId="{DC91E345-9336-4648-9188-2563CFD92472}" dt="2021-12-15T20:44:24.114" v="2508" actId="113"/>
          <ac:spMkLst>
            <pc:docMk/>
            <pc:sldMk cId="2622828576" sldId="267"/>
            <ac:spMk id="5" creationId="{ABB042C8-DC62-4325-BFFF-7A34243C8BDA}"/>
          </ac:spMkLst>
        </pc:spChg>
        <pc:spChg chg="add del">
          <ac:chgData name="CambioGregoire, Sandra" userId="8c4a8a27-eb01-4edb-b228-4120ec7c0fe1" providerId="ADAL" clId="{DC91E345-9336-4648-9188-2563CFD92472}" dt="2021-12-15T16:13:58.410" v="26" actId="26606"/>
          <ac:spMkLst>
            <pc:docMk/>
            <pc:sldMk cId="2622828576" sldId="267"/>
            <ac:spMk id="6" creationId="{09588DA8-065E-4F6F-8EFD-43104AB2E0CF}"/>
          </ac:spMkLst>
        </pc:spChg>
        <pc:spChg chg="add del">
          <ac:chgData name="CambioGregoire, Sandra" userId="8c4a8a27-eb01-4edb-b228-4120ec7c0fe1" providerId="ADAL" clId="{DC91E345-9336-4648-9188-2563CFD92472}" dt="2021-12-15T16:13:58.410" v="26" actId="26606"/>
          <ac:spMkLst>
            <pc:docMk/>
            <pc:sldMk cId="2622828576" sldId="267"/>
            <ac:spMk id="7" creationId="{C4285719-470E-454C-AF62-8323075F1F5B}"/>
          </ac:spMkLst>
        </pc:spChg>
        <pc:spChg chg="add del">
          <ac:chgData name="CambioGregoire, Sandra" userId="8c4a8a27-eb01-4edb-b228-4120ec7c0fe1" providerId="ADAL" clId="{DC91E345-9336-4648-9188-2563CFD92472}" dt="2021-12-15T16:13:58.410" v="26" actId="26606"/>
          <ac:spMkLst>
            <pc:docMk/>
            <pc:sldMk cId="2622828576" sldId="267"/>
            <ac:spMk id="8" creationId="{CD9FE4EF-C4D8-49A0-B2FF-81D8DB7D8A24}"/>
          </ac:spMkLst>
        </pc:spChg>
        <pc:spChg chg="add del">
          <ac:chgData name="CambioGregoire, Sandra" userId="8c4a8a27-eb01-4edb-b228-4120ec7c0fe1" providerId="ADAL" clId="{DC91E345-9336-4648-9188-2563CFD92472}" dt="2021-12-15T16:13:32.843" v="24" actId="26606"/>
          <ac:spMkLst>
            <pc:docMk/>
            <pc:sldMk cId="2622828576" sldId="267"/>
            <ac:spMk id="9" creationId="{827B839B-9ADE-406B-8590-F1CAEDED45A1}"/>
          </ac:spMkLst>
        </pc:spChg>
        <pc:spChg chg="add del">
          <ac:chgData name="CambioGregoire, Sandra" userId="8c4a8a27-eb01-4edb-b228-4120ec7c0fe1" providerId="ADAL" clId="{DC91E345-9336-4648-9188-2563CFD92472}" dt="2021-12-15T16:13:58.410" v="26" actId="26606"/>
          <ac:spMkLst>
            <pc:docMk/>
            <pc:sldMk cId="2622828576" sldId="267"/>
            <ac:spMk id="10" creationId="{4300840D-0A0B-4512-BACA-B439D5B9C57C}"/>
          </ac:spMkLst>
        </pc:spChg>
        <pc:spChg chg="add del">
          <ac:chgData name="CambioGregoire, Sandra" userId="8c4a8a27-eb01-4edb-b228-4120ec7c0fe1" providerId="ADAL" clId="{DC91E345-9336-4648-9188-2563CFD92472}" dt="2021-12-15T16:13:32.843" v="24" actId="26606"/>
          <ac:spMkLst>
            <pc:docMk/>
            <pc:sldMk cId="2622828576" sldId="267"/>
            <ac:spMk id="11" creationId="{CFE45BF0-46DB-408C-B5F7-7B11716805D4}"/>
          </ac:spMkLst>
        </pc:spChg>
        <pc:spChg chg="add del">
          <ac:chgData name="CambioGregoire, Sandra" userId="8c4a8a27-eb01-4edb-b228-4120ec7c0fe1" providerId="ADAL" clId="{DC91E345-9336-4648-9188-2563CFD92472}" dt="2021-12-15T16:13:58.410" v="26" actId="26606"/>
          <ac:spMkLst>
            <pc:docMk/>
            <pc:sldMk cId="2622828576" sldId="267"/>
            <ac:spMk id="12" creationId="{D2B78728-A580-49A7-84F9-6EF6F583ADE0}"/>
          </ac:spMkLst>
        </pc:spChg>
        <pc:spChg chg="add del">
          <ac:chgData name="CambioGregoire, Sandra" userId="8c4a8a27-eb01-4edb-b228-4120ec7c0fe1" providerId="ADAL" clId="{DC91E345-9336-4648-9188-2563CFD92472}" dt="2021-12-15T16:13:32.843" v="24" actId="26606"/>
          <ac:spMkLst>
            <pc:docMk/>
            <pc:sldMk cId="2622828576" sldId="267"/>
            <ac:spMk id="13" creationId="{2AEBC8F2-97B1-41B4-93F1-2D289E197FBA}"/>
          </ac:spMkLst>
        </pc:spChg>
        <pc:spChg chg="add del">
          <ac:chgData name="CambioGregoire, Sandra" userId="8c4a8a27-eb01-4edb-b228-4120ec7c0fe1" providerId="ADAL" clId="{DC91E345-9336-4648-9188-2563CFD92472}" dt="2021-12-15T16:13:58.410" v="26" actId="26606"/>
          <ac:spMkLst>
            <pc:docMk/>
            <pc:sldMk cId="2622828576" sldId="267"/>
            <ac:spMk id="14" creationId="{38FAA1A1-D861-433F-88FA-1E9D6FD31D11}"/>
          </ac:spMkLst>
        </pc:spChg>
        <pc:spChg chg="add del">
          <ac:chgData name="CambioGregoire, Sandra" userId="8c4a8a27-eb01-4edb-b228-4120ec7c0fe1" providerId="ADAL" clId="{DC91E345-9336-4648-9188-2563CFD92472}" dt="2021-12-15T16:13:32.843" v="24" actId="26606"/>
          <ac:spMkLst>
            <pc:docMk/>
            <pc:sldMk cId="2622828576" sldId="267"/>
            <ac:spMk id="15" creationId="{472E3A19-F5D5-48FC-BB9C-48C2F68F598B}"/>
          </ac:spMkLst>
        </pc:spChg>
        <pc:spChg chg="add del">
          <ac:chgData name="CambioGregoire, Sandra" userId="8c4a8a27-eb01-4edb-b228-4120ec7c0fe1" providerId="ADAL" clId="{DC91E345-9336-4648-9188-2563CFD92472}" dt="2021-12-15T16:14:29.550" v="28" actId="26606"/>
          <ac:spMkLst>
            <pc:docMk/>
            <pc:sldMk cId="2622828576" sldId="267"/>
            <ac:spMk id="16" creationId="{76EFD3D9-44F0-4267-BCC1-1613E79D8274}"/>
          </ac:spMkLst>
        </pc:spChg>
        <pc:spChg chg="add del">
          <ac:chgData name="CambioGregoire, Sandra" userId="8c4a8a27-eb01-4edb-b228-4120ec7c0fe1" providerId="ADAL" clId="{DC91E345-9336-4648-9188-2563CFD92472}" dt="2021-12-15T16:13:32.843" v="24" actId="26606"/>
          <ac:spMkLst>
            <pc:docMk/>
            <pc:sldMk cId="2622828576" sldId="267"/>
            <ac:spMk id="17" creationId="{7A62E32F-BB65-43A8-8EB5-92346890E549}"/>
          </ac:spMkLst>
        </pc:spChg>
        <pc:spChg chg="add del">
          <ac:chgData name="CambioGregoire, Sandra" userId="8c4a8a27-eb01-4edb-b228-4120ec7c0fe1" providerId="ADAL" clId="{DC91E345-9336-4648-9188-2563CFD92472}" dt="2021-12-15T16:14:29.550" v="28" actId="26606"/>
          <ac:spMkLst>
            <pc:docMk/>
            <pc:sldMk cId="2622828576" sldId="267"/>
            <ac:spMk id="18" creationId="{A779A851-95D6-41AF-937A-B0E4B7F6FA8D}"/>
          </ac:spMkLst>
        </pc:spChg>
        <pc:spChg chg="add del">
          <ac:chgData name="CambioGregoire, Sandra" userId="8c4a8a27-eb01-4edb-b228-4120ec7c0fe1" providerId="ADAL" clId="{DC91E345-9336-4648-9188-2563CFD92472}" dt="2021-12-15T16:13:32.843" v="24" actId="26606"/>
          <ac:spMkLst>
            <pc:docMk/>
            <pc:sldMk cId="2622828576" sldId="267"/>
            <ac:spMk id="19" creationId="{14E91B64-9FCC-451E-AFB4-A827D6329367}"/>
          </ac:spMkLst>
        </pc:spChg>
        <pc:spChg chg="add del">
          <ac:chgData name="CambioGregoire, Sandra" userId="8c4a8a27-eb01-4edb-b228-4120ec7c0fe1" providerId="ADAL" clId="{DC91E345-9336-4648-9188-2563CFD92472}" dt="2021-12-15T16:14:29.550" v="28" actId="26606"/>
          <ac:spMkLst>
            <pc:docMk/>
            <pc:sldMk cId="2622828576" sldId="267"/>
            <ac:spMk id="20" creationId="{953FB2E7-B6CB-429C-81EB-D9516D6D5C8D}"/>
          </ac:spMkLst>
        </pc:spChg>
        <pc:spChg chg="add del">
          <ac:chgData name="CambioGregoire, Sandra" userId="8c4a8a27-eb01-4edb-b228-4120ec7c0fe1" providerId="ADAL" clId="{DC91E345-9336-4648-9188-2563CFD92472}" dt="2021-12-15T16:13:58.410" v="26" actId="26606"/>
          <ac:spMkLst>
            <pc:docMk/>
            <pc:sldMk cId="2622828576" sldId="267"/>
            <ac:spMk id="21" creationId="{8D71EDA1-87BF-4D5D-AB79-F346FD19278A}"/>
          </ac:spMkLst>
        </pc:spChg>
        <pc:spChg chg="add del">
          <ac:chgData name="CambioGregoire, Sandra" userId="8c4a8a27-eb01-4edb-b228-4120ec7c0fe1" providerId="ADAL" clId="{DC91E345-9336-4648-9188-2563CFD92472}" dt="2021-12-15T16:14:29.550" v="28" actId="26606"/>
          <ac:spMkLst>
            <pc:docMk/>
            <pc:sldMk cId="2622828576" sldId="267"/>
            <ac:spMk id="22" creationId="{2EC40DB1-B719-4A13-9A4D-0966B4B27866}"/>
          </ac:spMkLst>
        </pc:spChg>
        <pc:spChg chg="add del">
          <ac:chgData name="CambioGregoire, Sandra" userId="8c4a8a27-eb01-4edb-b228-4120ec7c0fe1" providerId="ADAL" clId="{DC91E345-9336-4648-9188-2563CFD92472}" dt="2021-12-15T16:14:29.550" v="28" actId="26606"/>
          <ac:spMkLst>
            <pc:docMk/>
            <pc:sldMk cId="2622828576" sldId="267"/>
            <ac:spMk id="23" creationId="{82211336-CFF3-412D-868A-6679C1004C45}"/>
          </ac:spMkLst>
        </pc:spChg>
        <pc:spChg chg="add del">
          <ac:chgData name="CambioGregoire, Sandra" userId="8c4a8a27-eb01-4edb-b228-4120ec7c0fe1" providerId="ADAL" clId="{DC91E345-9336-4648-9188-2563CFD92472}" dt="2021-12-15T16:15:14.072" v="33" actId="26606"/>
          <ac:spMkLst>
            <pc:docMk/>
            <pc:sldMk cId="2622828576" sldId="267"/>
            <ac:spMk id="24" creationId="{1B15ED52-F352-441B-82BF-E0EA34836D08}"/>
          </ac:spMkLst>
        </pc:spChg>
        <pc:spChg chg="add del">
          <ac:chgData name="CambioGregoire, Sandra" userId="8c4a8a27-eb01-4edb-b228-4120ec7c0fe1" providerId="ADAL" clId="{DC91E345-9336-4648-9188-2563CFD92472}" dt="2021-12-15T16:15:14.072" v="33" actId="26606"/>
          <ac:spMkLst>
            <pc:docMk/>
            <pc:sldMk cId="2622828576" sldId="267"/>
            <ac:spMk id="25" creationId="{3B2E3793-BFE6-45A2-9B7B-E18844431C99}"/>
          </ac:spMkLst>
        </pc:spChg>
        <pc:spChg chg="add del">
          <ac:chgData name="CambioGregoire, Sandra" userId="8c4a8a27-eb01-4edb-b228-4120ec7c0fe1" providerId="ADAL" clId="{DC91E345-9336-4648-9188-2563CFD92472}" dt="2021-12-15T16:15:14.072" v="33" actId="26606"/>
          <ac:spMkLst>
            <pc:docMk/>
            <pc:sldMk cId="2622828576" sldId="267"/>
            <ac:spMk id="26" creationId="{BC4C4868-CB8F-4AF9-9CDB-8108F2C19B67}"/>
          </ac:spMkLst>
        </pc:spChg>
        <pc:spChg chg="add del">
          <ac:chgData name="CambioGregoire, Sandra" userId="8c4a8a27-eb01-4edb-b228-4120ec7c0fe1" providerId="ADAL" clId="{DC91E345-9336-4648-9188-2563CFD92472}" dt="2021-12-15T16:15:14.072" v="33" actId="26606"/>
          <ac:spMkLst>
            <pc:docMk/>
            <pc:sldMk cId="2622828576" sldId="267"/>
            <ac:spMk id="27" creationId="{375E0459-6403-40CD-989D-56A4407CA12E}"/>
          </ac:spMkLst>
        </pc:spChg>
        <pc:spChg chg="add del">
          <ac:chgData name="CambioGregoire, Sandra" userId="8c4a8a27-eb01-4edb-b228-4120ec7c0fe1" providerId="ADAL" clId="{DC91E345-9336-4648-9188-2563CFD92472}" dt="2021-12-15T16:15:14.072" v="33" actId="26606"/>
          <ac:spMkLst>
            <pc:docMk/>
            <pc:sldMk cId="2622828576" sldId="267"/>
            <ac:spMk id="28" creationId="{53E5B1A8-3AC9-4BD1-9BBC-78CA94F2D1BA}"/>
          </ac:spMkLst>
        </pc:spChg>
        <pc:spChg chg="add del">
          <ac:chgData name="CambioGregoire, Sandra" userId="8c4a8a27-eb01-4edb-b228-4120ec7c0fe1" providerId="ADAL" clId="{DC91E345-9336-4648-9188-2563CFD92472}" dt="2021-12-15T16:15:33.591" v="35" actId="26606"/>
          <ac:spMkLst>
            <pc:docMk/>
            <pc:sldMk cId="2622828576" sldId="267"/>
            <ac:spMk id="29" creationId="{100EDD19-6802-4EC3-95CE-CFFAB042CFD6}"/>
          </ac:spMkLst>
        </pc:spChg>
        <pc:spChg chg="add del">
          <ac:chgData name="CambioGregoire, Sandra" userId="8c4a8a27-eb01-4edb-b228-4120ec7c0fe1" providerId="ADAL" clId="{DC91E345-9336-4648-9188-2563CFD92472}" dt="2021-12-15T16:15:33.591" v="35" actId="26606"/>
          <ac:spMkLst>
            <pc:docMk/>
            <pc:sldMk cId="2622828576" sldId="267"/>
            <ac:spMk id="30" creationId="{DB17E863-922E-4C26-BD64-E8FD41D28661}"/>
          </ac:spMkLst>
        </pc:spChg>
        <pc:spChg chg="add del">
          <ac:chgData name="CambioGregoire, Sandra" userId="8c4a8a27-eb01-4edb-b228-4120ec7c0fe1" providerId="ADAL" clId="{DC91E345-9336-4648-9188-2563CFD92472}" dt="2021-12-15T16:15:35.853" v="37" actId="26606"/>
          <ac:spMkLst>
            <pc:docMk/>
            <pc:sldMk cId="2622828576" sldId="267"/>
            <ac:spMk id="32" creationId="{777A147A-9ED8-46B4-8660-1B3C2AA880B5}"/>
          </ac:spMkLst>
        </pc:spChg>
        <pc:spChg chg="add del">
          <ac:chgData name="CambioGregoire, Sandra" userId="8c4a8a27-eb01-4edb-b228-4120ec7c0fe1" providerId="ADAL" clId="{DC91E345-9336-4648-9188-2563CFD92472}" dt="2021-12-15T16:15:35.853" v="37" actId="26606"/>
          <ac:spMkLst>
            <pc:docMk/>
            <pc:sldMk cId="2622828576" sldId="267"/>
            <ac:spMk id="33" creationId="{5D6C15A0-C087-4593-8414-2B4EC1CDC3DE}"/>
          </ac:spMkLst>
        </pc:spChg>
        <pc:spChg chg="add del">
          <ac:chgData name="CambioGregoire, Sandra" userId="8c4a8a27-eb01-4edb-b228-4120ec7c0fe1" providerId="ADAL" clId="{DC91E345-9336-4648-9188-2563CFD92472}" dt="2021-12-15T16:15:38.019" v="39" actId="26606"/>
          <ac:spMkLst>
            <pc:docMk/>
            <pc:sldMk cId="2622828576" sldId="267"/>
            <ac:spMk id="35" creationId="{6D6CDB20-394C-4D51-9C5B-8751E21338DC}"/>
          </ac:spMkLst>
        </pc:spChg>
        <pc:spChg chg="add del">
          <ac:chgData name="CambioGregoire, Sandra" userId="8c4a8a27-eb01-4edb-b228-4120ec7c0fe1" providerId="ADAL" clId="{DC91E345-9336-4648-9188-2563CFD92472}" dt="2021-12-15T16:15:38.019" v="39" actId="26606"/>
          <ac:spMkLst>
            <pc:docMk/>
            <pc:sldMk cId="2622828576" sldId="267"/>
            <ac:spMk id="36" creationId="{46DFD1E0-DCA7-47E6-B78B-6ECDDF873DD6}"/>
          </ac:spMkLst>
        </pc:spChg>
        <pc:spChg chg="add del">
          <ac:chgData name="CambioGregoire, Sandra" userId="8c4a8a27-eb01-4edb-b228-4120ec7c0fe1" providerId="ADAL" clId="{DC91E345-9336-4648-9188-2563CFD92472}" dt="2021-12-15T16:15:38.019" v="39" actId="26606"/>
          <ac:spMkLst>
            <pc:docMk/>
            <pc:sldMk cId="2622828576" sldId="267"/>
            <ac:spMk id="37" creationId="{8AAB0B1E-BB97-40E0-8DCD-D1197A0E1D6A}"/>
          </ac:spMkLst>
        </pc:spChg>
        <pc:spChg chg="add del">
          <ac:chgData name="CambioGregoire, Sandra" userId="8c4a8a27-eb01-4edb-b228-4120ec7c0fe1" providerId="ADAL" clId="{DC91E345-9336-4648-9188-2563CFD92472}" dt="2021-12-15T16:15:47.463" v="41" actId="26606"/>
          <ac:spMkLst>
            <pc:docMk/>
            <pc:sldMk cId="2622828576" sldId="267"/>
            <ac:spMk id="39" creationId="{76EFD3D9-44F0-4267-BCC1-1613E79D8274}"/>
          </ac:spMkLst>
        </pc:spChg>
        <pc:spChg chg="add del">
          <ac:chgData name="CambioGregoire, Sandra" userId="8c4a8a27-eb01-4edb-b228-4120ec7c0fe1" providerId="ADAL" clId="{DC91E345-9336-4648-9188-2563CFD92472}" dt="2021-12-15T16:15:47.463" v="41" actId="26606"/>
          <ac:spMkLst>
            <pc:docMk/>
            <pc:sldMk cId="2622828576" sldId="267"/>
            <ac:spMk id="40" creationId="{A779A851-95D6-41AF-937A-B0E4B7F6FA8D}"/>
          </ac:spMkLst>
        </pc:spChg>
        <pc:spChg chg="add del">
          <ac:chgData name="CambioGregoire, Sandra" userId="8c4a8a27-eb01-4edb-b228-4120ec7c0fe1" providerId="ADAL" clId="{DC91E345-9336-4648-9188-2563CFD92472}" dt="2021-12-15T16:15:47.463" v="41" actId="26606"/>
          <ac:spMkLst>
            <pc:docMk/>
            <pc:sldMk cId="2622828576" sldId="267"/>
            <ac:spMk id="41" creationId="{953FB2E7-B6CB-429C-81EB-D9516D6D5C8D}"/>
          </ac:spMkLst>
        </pc:spChg>
        <pc:spChg chg="add del">
          <ac:chgData name="CambioGregoire, Sandra" userId="8c4a8a27-eb01-4edb-b228-4120ec7c0fe1" providerId="ADAL" clId="{DC91E345-9336-4648-9188-2563CFD92472}" dt="2021-12-15T16:15:47.463" v="41" actId="26606"/>
          <ac:spMkLst>
            <pc:docMk/>
            <pc:sldMk cId="2622828576" sldId="267"/>
            <ac:spMk id="42" creationId="{2EC40DB1-B719-4A13-9A4D-0966B4B27866}"/>
          </ac:spMkLst>
        </pc:spChg>
        <pc:spChg chg="add del">
          <ac:chgData name="CambioGregoire, Sandra" userId="8c4a8a27-eb01-4edb-b228-4120ec7c0fe1" providerId="ADAL" clId="{DC91E345-9336-4648-9188-2563CFD92472}" dt="2021-12-15T16:15:47.463" v="41" actId="26606"/>
          <ac:spMkLst>
            <pc:docMk/>
            <pc:sldMk cId="2622828576" sldId="267"/>
            <ac:spMk id="43" creationId="{82211336-CFF3-412D-868A-6679C1004C45}"/>
          </ac:spMkLst>
        </pc:spChg>
        <pc:spChg chg="add del">
          <ac:chgData name="CambioGregoire, Sandra" userId="8c4a8a27-eb01-4edb-b228-4120ec7c0fe1" providerId="ADAL" clId="{DC91E345-9336-4648-9188-2563CFD92472}" dt="2021-12-15T16:15:50.330" v="43" actId="26606"/>
          <ac:spMkLst>
            <pc:docMk/>
            <pc:sldMk cId="2622828576" sldId="267"/>
            <ac:spMk id="45" creationId="{327D73B4-9F5C-4A64-A179-51B9500CB8B5}"/>
          </ac:spMkLst>
        </pc:spChg>
        <pc:spChg chg="add del">
          <ac:chgData name="CambioGregoire, Sandra" userId="8c4a8a27-eb01-4edb-b228-4120ec7c0fe1" providerId="ADAL" clId="{DC91E345-9336-4648-9188-2563CFD92472}" dt="2021-12-15T16:15:50.330" v="43" actId="26606"/>
          <ac:spMkLst>
            <pc:docMk/>
            <pc:sldMk cId="2622828576" sldId="267"/>
            <ac:spMk id="46" creationId="{C1F06963-6374-4B48-844F-071A9BAAAE02}"/>
          </ac:spMkLst>
        </pc:spChg>
        <pc:spChg chg="add del">
          <ac:chgData name="CambioGregoire, Sandra" userId="8c4a8a27-eb01-4edb-b228-4120ec7c0fe1" providerId="ADAL" clId="{DC91E345-9336-4648-9188-2563CFD92472}" dt="2021-12-15T16:15:50.330" v="43" actId="26606"/>
          <ac:spMkLst>
            <pc:docMk/>
            <pc:sldMk cId="2622828576" sldId="267"/>
            <ac:spMk id="47" creationId="{6CB927A4-E432-4310-9CD5-E89FF5063179}"/>
          </ac:spMkLst>
        </pc:spChg>
        <pc:spChg chg="add del">
          <ac:chgData name="CambioGregoire, Sandra" userId="8c4a8a27-eb01-4edb-b228-4120ec7c0fe1" providerId="ADAL" clId="{DC91E345-9336-4648-9188-2563CFD92472}" dt="2021-12-15T16:15:50.330" v="43" actId="26606"/>
          <ac:spMkLst>
            <pc:docMk/>
            <pc:sldMk cId="2622828576" sldId="267"/>
            <ac:spMk id="48" creationId="{1453BF6C-B012-48B7-B4E8-6D7AC7C27D02}"/>
          </ac:spMkLst>
        </pc:spChg>
        <pc:spChg chg="add del">
          <ac:chgData name="CambioGregoire, Sandra" userId="8c4a8a27-eb01-4edb-b228-4120ec7c0fe1" providerId="ADAL" clId="{DC91E345-9336-4648-9188-2563CFD92472}" dt="2021-12-15T16:15:50.330" v="43" actId="26606"/>
          <ac:spMkLst>
            <pc:docMk/>
            <pc:sldMk cId="2622828576" sldId="267"/>
            <ac:spMk id="49" creationId="{E3020543-B24B-4EC4-8FFC-8DD88EEA91A8}"/>
          </ac:spMkLst>
        </pc:spChg>
        <pc:spChg chg="add del">
          <ac:chgData name="CambioGregoire, Sandra" userId="8c4a8a27-eb01-4edb-b228-4120ec7c0fe1" providerId="ADAL" clId="{DC91E345-9336-4648-9188-2563CFD92472}" dt="2021-12-15T16:15:53.777" v="45" actId="26606"/>
          <ac:spMkLst>
            <pc:docMk/>
            <pc:sldMk cId="2622828576" sldId="267"/>
            <ac:spMk id="52" creationId="{09588DA8-065E-4F6F-8EFD-43104AB2E0CF}"/>
          </ac:spMkLst>
        </pc:spChg>
        <pc:spChg chg="add del">
          <ac:chgData name="CambioGregoire, Sandra" userId="8c4a8a27-eb01-4edb-b228-4120ec7c0fe1" providerId="ADAL" clId="{DC91E345-9336-4648-9188-2563CFD92472}" dt="2021-12-15T16:15:53.777" v="45" actId="26606"/>
          <ac:spMkLst>
            <pc:docMk/>
            <pc:sldMk cId="2622828576" sldId="267"/>
            <ac:spMk id="53" creationId="{C4285719-470E-454C-AF62-8323075F1F5B}"/>
          </ac:spMkLst>
        </pc:spChg>
        <pc:spChg chg="add del">
          <ac:chgData name="CambioGregoire, Sandra" userId="8c4a8a27-eb01-4edb-b228-4120ec7c0fe1" providerId="ADAL" clId="{DC91E345-9336-4648-9188-2563CFD92472}" dt="2021-12-15T16:15:53.777" v="45" actId="26606"/>
          <ac:spMkLst>
            <pc:docMk/>
            <pc:sldMk cId="2622828576" sldId="267"/>
            <ac:spMk id="54" creationId="{CD9FE4EF-C4D8-49A0-B2FF-81D8DB7D8A24}"/>
          </ac:spMkLst>
        </pc:spChg>
        <pc:spChg chg="add del">
          <ac:chgData name="CambioGregoire, Sandra" userId="8c4a8a27-eb01-4edb-b228-4120ec7c0fe1" providerId="ADAL" clId="{DC91E345-9336-4648-9188-2563CFD92472}" dt="2021-12-15T16:15:53.777" v="45" actId="26606"/>
          <ac:spMkLst>
            <pc:docMk/>
            <pc:sldMk cId="2622828576" sldId="267"/>
            <ac:spMk id="55" creationId="{4300840D-0A0B-4512-BACA-B439D5B9C57C}"/>
          </ac:spMkLst>
        </pc:spChg>
        <pc:spChg chg="add del">
          <ac:chgData name="CambioGregoire, Sandra" userId="8c4a8a27-eb01-4edb-b228-4120ec7c0fe1" providerId="ADAL" clId="{DC91E345-9336-4648-9188-2563CFD92472}" dt="2021-12-15T16:15:53.777" v="45" actId="26606"/>
          <ac:spMkLst>
            <pc:docMk/>
            <pc:sldMk cId="2622828576" sldId="267"/>
            <ac:spMk id="56" creationId="{D2B78728-A580-49A7-84F9-6EF6F583ADE0}"/>
          </ac:spMkLst>
        </pc:spChg>
        <pc:spChg chg="add del">
          <ac:chgData name="CambioGregoire, Sandra" userId="8c4a8a27-eb01-4edb-b228-4120ec7c0fe1" providerId="ADAL" clId="{DC91E345-9336-4648-9188-2563CFD92472}" dt="2021-12-15T16:15:53.777" v="45" actId="26606"/>
          <ac:spMkLst>
            <pc:docMk/>
            <pc:sldMk cId="2622828576" sldId="267"/>
            <ac:spMk id="57" creationId="{38FAA1A1-D861-433F-88FA-1E9D6FD31D11}"/>
          </ac:spMkLst>
        </pc:spChg>
        <pc:spChg chg="add del">
          <ac:chgData name="CambioGregoire, Sandra" userId="8c4a8a27-eb01-4edb-b228-4120ec7c0fe1" providerId="ADAL" clId="{DC91E345-9336-4648-9188-2563CFD92472}" dt="2021-12-15T16:15:53.777" v="45" actId="26606"/>
          <ac:spMkLst>
            <pc:docMk/>
            <pc:sldMk cId="2622828576" sldId="267"/>
            <ac:spMk id="58" creationId="{8D71EDA1-87BF-4D5D-AB79-F346FD19278A}"/>
          </ac:spMkLst>
        </pc:spChg>
        <pc:cxnChg chg="add del">
          <ac:chgData name="CambioGregoire, Sandra" userId="8c4a8a27-eb01-4edb-b228-4120ec7c0fe1" providerId="ADAL" clId="{DC91E345-9336-4648-9188-2563CFD92472}" dt="2021-12-15T16:15:50.330" v="43" actId="26606"/>
          <ac:cxnSpMkLst>
            <pc:docMk/>
            <pc:sldMk cId="2622828576" sldId="267"/>
            <ac:cxnSpMk id="50" creationId="{C49DA8F6-BCC1-4447-B54C-57856834B94B}"/>
          </ac:cxnSpMkLst>
        </pc:cxnChg>
      </pc:sldChg>
      <pc:sldChg chg="addSp delSp modSp mod setBg">
        <pc:chgData name="CambioGregoire, Sandra" userId="8c4a8a27-eb01-4edb-b228-4120ec7c0fe1" providerId="ADAL" clId="{DC91E345-9336-4648-9188-2563CFD92472}" dt="2021-12-15T17:52:36.734" v="666" actId="1076"/>
        <pc:sldMkLst>
          <pc:docMk/>
          <pc:sldMk cId="896078221" sldId="271"/>
        </pc:sldMkLst>
        <pc:spChg chg="mod">
          <ac:chgData name="CambioGregoire, Sandra" userId="8c4a8a27-eb01-4edb-b228-4120ec7c0fe1" providerId="ADAL" clId="{DC91E345-9336-4648-9188-2563CFD92472}" dt="2021-12-15T17:51:07.504" v="651" actId="27636"/>
          <ac:spMkLst>
            <pc:docMk/>
            <pc:sldMk cId="896078221" sldId="271"/>
            <ac:spMk id="2" creationId="{AD8C94FA-0D21-4D2A-9B02-FB2C56174AB5}"/>
          </ac:spMkLst>
        </pc:spChg>
        <pc:spChg chg="add del mod">
          <ac:chgData name="CambioGregoire, Sandra" userId="8c4a8a27-eb01-4edb-b228-4120ec7c0fe1" providerId="ADAL" clId="{DC91E345-9336-4648-9188-2563CFD92472}" dt="2021-12-15T17:52:36.734" v="666" actId="1076"/>
          <ac:spMkLst>
            <pc:docMk/>
            <pc:sldMk cId="896078221" sldId="271"/>
            <ac:spMk id="3" creationId="{4AF37F9D-FB7F-4427-8EC3-4C2B085A7E74}"/>
          </ac:spMkLst>
        </pc:spChg>
        <pc:spChg chg="mod">
          <ac:chgData name="CambioGregoire, Sandra" userId="8c4a8a27-eb01-4edb-b228-4120ec7c0fe1" providerId="ADAL" clId="{DC91E345-9336-4648-9188-2563CFD92472}" dt="2021-12-15T16:17:11.727" v="58" actId="26606"/>
          <ac:spMkLst>
            <pc:docMk/>
            <pc:sldMk cId="896078221" sldId="271"/>
            <ac:spMk id="4" creationId="{E05E0E77-D994-41A0-AC38-CABC479425F2}"/>
          </ac:spMkLst>
        </pc:spChg>
        <pc:spChg chg="add del">
          <ac:chgData name="CambioGregoire, Sandra" userId="8c4a8a27-eb01-4edb-b228-4120ec7c0fe1" providerId="ADAL" clId="{DC91E345-9336-4648-9188-2563CFD92472}" dt="2021-12-15T16:16:55.029" v="52" actId="26606"/>
          <ac:spMkLst>
            <pc:docMk/>
            <pc:sldMk cId="896078221" sldId="271"/>
            <ac:spMk id="10" creationId="{B819A166-7571-4003-A6B8-B62034C3ED30}"/>
          </ac:spMkLst>
        </pc:spChg>
        <pc:spChg chg="add del">
          <ac:chgData name="CambioGregoire, Sandra" userId="8c4a8a27-eb01-4edb-b228-4120ec7c0fe1" providerId="ADAL" clId="{DC91E345-9336-4648-9188-2563CFD92472}" dt="2021-12-15T16:16:58.302" v="54" actId="26606"/>
          <ac:spMkLst>
            <pc:docMk/>
            <pc:sldMk cId="896078221" sldId="271"/>
            <ac:spMk id="12" creationId="{F68B3F68-107C-434F-AA38-110D5EA91B85}"/>
          </ac:spMkLst>
        </pc:spChg>
        <pc:spChg chg="add del">
          <ac:chgData name="CambioGregoire, Sandra" userId="8c4a8a27-eb01-4edb-b228-4120ec7c0fe1" providerId="ADAL" clId="{DC91E345-9336-4648-9188-2563CFD92472}" dt="2021-12-15T16:16:58.302" v="54" actId="26606"/>
          <ac:spMkLst>
            <pc:docMk/>
            <pc:sldMk cId="896078221" sldId="271"/>
            <ac:spMk id="13" creationId="{BACC6370-2D7E-4714-9D71-7542949D7D5D}"/>
          </ac:spMkLst>
        </pc:spChg>
        <pc:spChg chg="add del">
          <ac:chgData name="CambioGregoire, Sandra" userId="8c4a8a27-eb01-4edb-b228-4120ec7c0fe1" providerId="ADAL" clId="{DC91E345-9336-4648-9188-2563CFD92472}" dt="2021-12-15T16:16:58.302" v="54" actId="26606"/>
          <ac:spMkLst>
            <pc:docMk/>
            <pc:sldMk cId="896078221" sldId="271"/>
            <ac:spMk id="14" creationId="{AAD0DBB9-1A4B-4391-81D4-CB19F9AB918A}"/>
          </ac:spMkLst>
        </pc:spChg>
        <pc:spChg chg="add del">
          <ac:chgData name="CambioGregoire, Sandra" userId="8c4a8a27-eb01-4edb-b228-4120ec7c0fe1" providerId="ADAL" clId="{DC91E345-9336-4648-9188-2563CFD92472}" dt="2021-12-15T16:16:58.302" v="54" actId="26606"/>
          <ac:spMkLst>
            <pc:docMk/>
            <pc:sldMk cId="896078221" sldId="271"/>
            <ac:spMk id="16" creationId="{063BBA22-50EA-4C4D-BE05-F1CE4E63AA56}"/>
          </ac:spMkLst>
        </pc:spChg>
        <pc:spChg chg="add del">
          <ac:chgData name="CambioGregoire, Sandra" userId="8c4a8a27-eb01-4edb-b228-4120ec7c0fe1" providerId="ADAL" clId="{DC91E345-9336-4648-9188-2563CFD92472}" dt="2021-12-15T16:17:02.111" v="56" actId="26606"/>
          <ac:spMkLst>
            <pc:docMk/>
            <pc:sldMk cId="896078221" sldId="271"/>
            <ac:spMk id="26" creationId="{1D63C574-BFD2-41A1-A567-B0C3CC7FDD4F}"/>
          </ac:spMkLst>
        </pc:spChg>
        <pc:spChg chg="add del">
          <ac:chgData name="CambioGregoire, Sandra" userId="8c4a8a27-eb01-4edb-b228-4120ec7c0fe1" providerId="ADAL" clId="{DC91E345-9336-4648-9188-2563CFD92472}" dt="2021-12-15T16:17:02.111" v="56" actId="26606"/>
          <ac:spMkLst>
            <pc:docMk/>
            <pc:sldMk cId="896078221" sldId="271"/>
            <ac:spMk id="27" creationId="{E2A46BAB-8C31-42B2-90E8-B26DD3E81D37}"/>
          </ac:spMkLst>
        </pc:spChg>
        <pc:spChg chg="add del">
          <ac:chgData name="CambioGregoire, Sandra" userId="8c4a8a27-eb01-4edb-b228-4120ec7c0fe1" providerId="ADAL" clId="{DC91E345-9336-4648-9188-2563CFD92472}" dt="2021-12-15T16:17:11.727" v="58" actId="26606"/>
          <ac:spMkLst>
            <pc:docMk/>
            <pc:sldMk cId="896078221" sldId="271"/>
            <ac:spMk id="33" creationId="{738F59A4-4431-460D-8E49-6E65C189A566}"/>
          </ac:spMkLst>
        </pc:spChg>
        <pc:grpChg chg="add del">
          <ac:chgData name="CambioGregoire, Sandra" userId="8c4a8a27-eb01-4edb-b228-4120ec7c0fe1" providerId="ADAL" clId="{DC91E345-9336-4648-9188-2563CFD92472}" dt="2021-12-15T16:17:02.111" v="56" actId="26606"/>
          <ac:grpSpMkLst>
            <pc:docMk/>
            <pc:sldMk cId="896078221" sldId="271"/>
            <ac:grpSpMk id="18" creationId="{43F5E015-E085-4624-B431-B42414448684}"/>
          </ac:grpSpMkLst>
        </pc:grpChg>
        <pc:grpChg chg="add del">
          <ac:chgData name="CambioGregoire, Sandra" userId="8c4a8a27-eb01-4edb-b228-4120ec7c0fe1" providerId="ADAL" clId="{DC91E345-9336-4648-9188-2563CFD92472}" dt="2021-12-15T16:17:02.111" v="56" actId="26606"/>
          <ac:grpSpMkLst>
            <pc:docMk/>
            <pc:sldMk cId="896078221" sldId="271"/>
            <ac:grpSpMk id="28" creationId="{B3F7A3C7-0737-4E57-B30E-8EEFE638B401}"/>
          </ac:grpSpMkLst>
        </pc:grpChg>
        <pc:grpChg chg="add del">
          <ac:chgData name="CambioGregoire, Sandra" userId="8c4a8a27-eb01-4edb-b228-4120ec7c0fe1" providerId="ADAL" clId="{DC91E345-9336-4648-9188-2563CFD92472}" dt="2021-12-15T16:17:11.727" v="58" actId="26606"/>
          <ac:grpSpMkLst>
            <pc:docMk/>
            <pc:sldMk cId="896078221" sldId="271"/>
            <ac:grpSpMk id="34" creationId="{8A919B9C-5C01-47E4-B2F2-45F589208ABF}"/>
          </ac:grpSpMkLst>
        </pc:grpChg>
        <pc:graphicFrameChg chg="add del">
          <ac:chgData name="CambioGregoire, Sandra" userId="8c4a8a27-eb01-4edb-b228-4120ec7c0fe1" providerId="ADAL" clId="{DC91E345-9336-4648-9188-2563CFD92472}" dt="2021-12-15T16:16:55.029" v="52" actId="26606"/>
          <ac:graphicFrameMkLst>
            <pc:docMk/>
            <pc:sldMk cId="896078221" sldId="271"/>
            <ac:graphicFrameMk id="6" creationId="{463C101F-8482-4FBE-8CDC-0DF32968483C}"/>
          </ac:graphicFrameMkLst>
        </pc:graphicFrameChg>
        <pc:graphicFrameChg chg="add del">
          <ac:chgData name="CambioGregoire, Sandra" userId="8c4a8a27-eb01-4edb-b228-4120ec7c0fe1" providerId="ADAL" clId="{DC91E345-9336-4648-9188-2563CFD92472}" dt="2021-12-15T16:16:58.302" v="54" actId="26606"/>
          <ac:graphicFrameMkLst>
            <pc:docMk/>
            <pc:sldMk cId="896078221" sldId="271"/>
            <ac:graphicFrameMk id="15" creationId="{A1D9E727-2A5D-45E6-AE03-3CAC124B382B}"/>
          </ac:graphicFrameMkLst>
        </pc:graphicFrameChg>
        <pc:graphicFrameChg chg="add del">
          <ac:chgData name="CambioGregoire, Sandra" userId="8c4a8a27-eb01-4edb-b228-4120ec7c0fe1" providerId="ADAL" clId="{DC91E345-9336-4648-9188-2563CFD92472}" dt="2021-12-15T16:17:02.111" v="56" actId="26606"/>
          <ac:graphicFrameMkLst>
            <pc:docMk/>
            <pc:sldMk cId="896078221" sldId="271"/>
            <ac:graphicFrameMk id="31" creationId="{4C0260DD-E0F7-488B-94C9-54931756CD39}"/>
          </ac:graphicFrameMkLst>
        </pc:graphicFrameChg>
        <pc:graphicFrameChg chg="add del">
          <ac:chgData name="CambioGregoire, Sandra" userId="8c4a8a27-eb01-4edb-b228-4120ec7c0fe1" providerId="ADAL" clId="{DC91E345-9336-4648-9188-2563CFD92472}" dt="2021-12-15T16:17:11.727" v="58" actId="26606"/>
          <ac:graphicFrameMkLst>
            <pc:docMk/>
            <pc:sldMk cId="896078221" sldId="271"/>
            <ac:graphicFrameMk id="37" creationId="{EA42CC96-2FE3-4F86-A27F-2B8E3D60118B}"/>
          </ac:graphicFrameMkLst>
        </pc:graphicFrameChg>
      </pc:sldChg>
      <pc:sldChg chg="addSp delSp modSp mod setBg">
        <pc:chgData name="CambioGregoire, Sandra" userId="8c4a8a27-eb01-4edb-b228-4120ec7c0fe1" providerId="ADAL" clId="{DC91E345-9336-4648-9188-2563CFD92472}" dt="2021-12-15T17:53:01.090" v="668" actId="14100"/>
        <pc:sldMkLst>
          <pc:docMk/>
          <pc:sldMk cId="1486222394" sldId="272"/>
        </pc:sldMkLst>
        <pc:spChg chg="mod">
          <ac:chgData name="CambioGregoire, Sandra" userId="8c4a8a27-eb01-4edb-b228-4120ec7c0fe1" providerId="ADAL" clId="{DC91E345-9336-4648-9188-2563CFD92472}" dt="2021-12-15T17:53:01.090" v="668" actId="14100"/>
          <ac:spMkLst>
            <pc:docMk/>
            <pc:sldMk cId="1486222394" sldId="272"/>
            <ac:spMk id="2" creationId="{699DFE35-02C4-45B0-825E-4664D7D85D11}"/>
          </ac:spMkLst>
        </pc:spChg>
        <pc:spChg chg="add del mod">
          <ac:chgData name="CambioGregoire, Sandra" userId="8c4a8a27-eb01-4edb-b228-4120ec7c0fe1" providerId="ADAL" clId="{DC91E345-9336-4648-9188-2563CFD92472}" dt="2021-12-15T17:52:45.871" v="667" actId="1076"/>
          <ac:spMkLst>
            <pc:docMk/>
            <pc:sldMk cId="1486222394" sldId="272"/>
            <ac:spMk id="3" creationId="{92D31DBA-A3EC-4BF2-8510-CCC9C98ABBBB}"/>
          </ac:spMkLst>
        </pc:spChg>
        <pc:spChg chg="mod">
          <ac:chgData name="CambioGregoire, Sandra" userId="8c4a8a27-eb01-4edb-b228-4120ec7c0fe1" providerId="ADAL" clId="{DC91E345-9336-4648-9188-2563CFD92472}" dt="2021-12-15T16:18:10.259" v="68" actId="26606"/>
          <ac:spMkLst>
            <pc:docMk/>
            <pc:sldMk cId="1486222394" sldId="272"/>
            <ac:spMk id="4" creationId="{08D3BBCA-022D-4F1E-BB2D-0E15990E3C66}"/>
          </ac:spMkLst>
        </pc:spChg>
        <pc:spChg chg="add del">
          <ac:chgData name="CambioGregoire, Sandra" userId="8c4a8a27-eb01-4edb-b228-4120ec7c0fe1" providerId="ADAL" clId="{DC91E345-9336-4648-9188-2563CFD92472}" dt="2021-12-15T16:18:10.259" v="68" actId="26606"/>
          <ac:spMkLst>
            <pc:docMk/>
            <pc:sldMk cId="1486222394" sldId="272"/>
            <ac:spMk id="10" creationId="{BACC6370-2D7E-4714-9D71-7542949D7D5D}"/>
          </ac:spMkLst>
        </pc:spChg>
        <pc:spChg chg="add del">
          <ac:chgData name="CambioGregoire, Sandra" userId="8c4a8a27-eb01-4edb-b228-4120ec7c0fe1" providerId="ADAL" clId="{DC91E345-9336-4648-9188-2563CFD92472}" dt="2021-12-15T16:18:10.259" v="68" actId="26606"/>
          <ac:spMkLst>
            <pc:docMk/>
            <pc:sldMk cId="1486222394" sldId="272"/>
            <ac:spMk id="12" creationId="{256B2C21-A230-48C0-8DF1-C46611373C44}"/>
          </ac:spMkLst>
        </pc:spChg>
        <pc:spChg chg="add del">
          <ac:chgData name="CambioGregoire, Sandra" userId="8c4a8a27-eb01-4edb-b228-4120ec7c0fe1" providerId="ADAL" clId="{DC91E345-9336-4648-9188-2563CFD92472}" dt="2021-12-15T16:18:10.259" v="68" actId="26606"/>
          <ac:spMkLst>
            <pc:docMk/>
            <pc:sldMk cId="1486222394" sldId="272"/>
            <ac:spMk id="14" creationId="{3847E18C-932D-4C95-AABA-FEC7C9499AD7}"/>
          </ac:spMkLst>
        </pc:spChg>
        <pc:spChg chg="add del">
          <ac:chgData name="CambioGregoire, Sandra" userId="8c4a8a27-eb01-4edb-b228-4120ec7c0fe1" providerId="ADAL" clId="{DC91E345-9336-4648-9188-2563CFD92472}" dt="2021-12-15T16:18:10.259" v="68" actId="26606"/>
          <ac:spMkLst>
            <pc:docMk/>
            <pc:sldMk cId="1486222394" sldId="272"/>
            <ac:spMk id="16" creationId="{3150CB11-0C61-439E-910F-5787759E72A0}"/>
          </ac:spMkLst>
        </pc:spChg>
        <pc:spChg chg="add del">
          <ac:chgData name="CambioGregoire, Sandra" userId="8c4a8a27-eb01-4edb-b228-4120ec7c0fe1" providerId="ADAL" clId="{DC91E345-9336-4648-9188-2563CFD92472}" dt="2021-12-15T16:18:10.259" v="68" actId="26606"/>
          <ac:spMkLst>
            <pc:docMk/>
            <pc:sldMk cId="1486222394" sldId="272"/>
            <ac:spMk id="18" creationId="{43F8A58B-5155-44CE-A5FF-7647B47D0A7A}"/>
          </ac:spMkLst>
        </pc:spChg>
        <pc:spChg chg="add del">
          <ac:chgData name="CambioGregoire, Sandra" userId="8c4a8a27-eb01-4edb-b228-4120ec7c0fe1" providerId="ADAL" clId="{DC91E345-9336-4648-9188-2563CFD92472}" dt="2021-12-15T16:18:10.259" v="68" actId="26606"/>
          <ac:spMkLst>
            <pc:docMk/>
            <pc:sldMk cId="1486222394" sldId="272"/>
            <ac:spMk id="20" creationId="{443F2ACA-E6D6-4028-82DD-F03C262D5DE6}"/>
          </ac:spMkLst>
        </pc:spChg>
        <pc:graphicFrameChg chg="add del">
          <ac:chgData name="CambioGregoire, Sandra" userId="8c4a8a27-eb01-4edb-b228-4120ec7c0fe1" providerId="ADAL" clId="{DC91E345-9336-4648-9188-2563CFD92472}" dt="2021-12-15T16:18:00.030" v="66" actId="26606"/>
          <ac:graphicFrameMkLst>
            <pc:docMk/>
            <pc:sldMk cId="1486222394" sldId="272"/>
            <ac:graphicFrameMk id="6" creationId="{C03622EC-000F-4FA3-9B90-8CA50CA17767}"/>
          </ac:graphicFrameMkLst>
        </pc:graphicFrameChg>
        <pc:graphicFrameChg chg="add del">
          <ac:chgData name="CambioGregoire, Sandra" userId="8c4a8a27-eb01-4edb-b228-4120ec7c0fe1" providerId="ADAL" clId="{DC91E345-9336-4648-9188-2563CFD92472}" dt="2021-12-15T16:18:10.259" v="68" actId="26606"/>
          <ac:graphicFrameMkLst>
            <pc:docMk/>
            <pc:sldMk cId="1486222394" sldId="272"/>
            <ac:graphicFrameMk id="8" creationId="{39E79CFD-00E5-4548-AB29-A1ED37F2E67C}"/>
          </ac:graphicFrameMkLst>
        </pc:graphicFrameChg>
        <pc:graphicFrameChg chg="add del">
          <ac:chgData name="CambioGregoire, Sandra" userId="8c4a8a27-eb01-4edb-b228-4120ec7c0fe1" providerId="ADAL" clId="{DC91E345-9336-4648-9188-2563CFD92472}" dt="2021-12-15T16:18:22.961" v="70" actId="26606"/>
          <ac:graphicFrameMkLst>
            <pc:docMk/>
            <pc:sldMk cId="1486222394" sldId="272"/>
            <ac:graphicFrameMk id="22" creationId="{41F45A45-BD15-4EA5-A2A0-247088E1F90D}"/>
          </ac:graphicFrameMkLst>
        </pc:graphicFrameChg>
        <pc:graphicFrameChg chg="add del">
          <ac:chgData name="CambioGregoire, Sandra" userId="8c4a8a27-eb01-4edb-b228-4120ec7c0fe1" providerId="ADAL" clId="{DC91E345-9336-4648-9188-2563CFD92472}" dt="2021-12-15T16:18:27.928" v="72" actId="26606"/>
          <ac:graphicFrameMkLst>
            <pc:docMk/>
            <pc:sldMk cId="1486222394" sldId="272"/>
            <ac:graphicFrameMk id="24" creationId="{8043DD4A-8B4C-4DA4-9943-AB49926205C1}"/>
          </ac:graphicFrameMkLst>
        </pc:graphicFrameChg>
      </pc:sldChg>
      <pc:sldChg chg="addSp delSp modSp mod setBg">
        <pc:chgData name="CambioGregoire, Sandra" userId="8c4a8a27-eb01-4edb-b228-4120ec7c0fe1" providerId="ADAL" clId="{DC91E345-9336-4648-9188-2563CFD92472}" dt="2021-12-15T17:47:05.659" v="615" actId="255"/>
        <pc:sldMkLst>
          <pc:docMk/>
          <pc:sldMk cId="3284465685" sldId="273"/>
        </pc:sldMkLst>
        <pc:spChg chg="mod">
          <ac:chgData name="CambioGregoire, Sandra" userId="8c4a8a27-eb01-4edb-b228-4120ec7c0fe1" providerId="ADAL" clId="{DC91E345-9336-4648-9188-2563CFD92472}" dt="2021-12-15T17:47:05.659" v="615" actId="255"/>
          <ac:spMkLst>
            <pc:docMk/>
            <pc:sldMk cId="3284465685" sldId="273"/>
            <ac:spMk id="2" creationId="{237AF13A-C7A6-4680-99E2-58907D8EF0EB}"/>
          </ac:spMkLst>
        </pc:spChg>
        <pc:spChg chg="mod">
          <ac:chgData name="CambioGregoire, Sandra" userId="8c4a8a27-eb01-4edb-b228-4120ec7c0fe1" providerId="ADAL" clId="{DC91E345-9336-4648-9188-2563CFD92472}" dt="2021-12-15T16:19:23.877" v="80" actId="26606"/>
          <ac:spMkLst>
            <pc:docMk/>
            <pc:sldMk cId="3284465685" sldId="273"/>
            <ac:spMk id="3" creationId="{2EF7B741-9662-4192-B45C-4B03E0C3D9AF}"/>
          </ac:spMkLst>
        </pc:spChg>
        <pc:spChg chg="mod">
          <ac:chgData name="CambioGregoire, Sandra" userId="8c4a8a27-eb01-4edb-b228-4120ec7c0fe1" providerId="ADAL" clId="{DC91E345-9336-4648-9188-2563CFD92472}" dt="2021-12-15T16:19:23.877" v="80" actId="26606"/>
          <ac:spMkLst>
            <pc:docMk/>
            <pc:sldMk cId="3284465685" sldId="273"/>
            <ac:spMk id="4" creationId="{77EF6089-EF47-40B7-83B4-B52FDBABF5F4}"/>
          </ac:spMkLst>
        </pc:spChg>
        <pc:spChg chg="mod">
          <ac:chgData name="CambioGregoire, Sandra" userId="8c4a8a27-eb01-4edb-b228-4120ec7c0fe1" providerId="ADAL" clId="{DC91E345-9336-4648-9188-2563CFD92472}" dt="2021-12-15T16:19:23.877" v="80" actId="26606"/>
          <ac:spMkLst>
            <pc:docMk/>
            <pc:sldMk cId="3284465685" sldId="273"/>
            <ac:spMk id="5" creationId="{B9AFC345-CA62-4EF4-9142-4CE86067035A}"/>
          </ac:spMkLst>
        </pc:spChg>
        <pc:spChg chg="add del">
          <ac:chgData name="CambioGregoire, Sandra" userId="8c4a8a27-eb01-4edb-b228-4120ec7c0fe1" providerId="ADAL" clId="{DC91E345-9336-4648-9188-2563CFD92472}" dt="2021-12-15T16:19:02.647" v="74" actId="26606"/>
          <ac:spMkLst>
            <pc:docMk/>
            <pc:sldMk cId="3284465685" sldId="273"/>
            <ac:spMk id="10" creationId="{8CA06CD6-90CA-4C45-856C-6771339E1E22}"/>
          </ac:spMkLst>
        </pc:spChg>
        <pc:spChg chg="add del">
          <ac:chgData name="CambioGregoire, Sandra" userId="8c4a8a27-eb01-4edb-b228-4120ec7c0fe1" providerId="ADAL" clId="{DC91E345-9336-4648-9188-2563CFD92472}" dt="2021-12-15T16:19:04.266" v="76" actId="26606"/>
          <ac:spMkLst>
            <pc:docMk/>
            <pc:sldMk cId="3284465685" sldId="273"/>
            <ac:spMk id="14" creationId="{CCD444A3-C338-4886-B7F1-4BA2AF46EB64}"/>
          </ac:spMkLst>
        </pc:spChg>
        <pc:spChg chg="add del">
          <ac:chgData name="CambioGregoire, Sandra" userId="8c4a8a27-eb01-4edb-b228-4120ec7c0fe1" providerId="ADAL" clId="{DC91E345-9336-4648-9188-2563CFD92472}" dt="2021-12-15T16:19:04.266" v="76" actId="26606"/>
          <ac:spMkLst>
            <pc:docMk/>
            <pc:sldMk cId="3284465685" sldId="273"/>
            <ac:spMk id="15" creationId="{21739CA5-F0F5-48E1-8E8C-F24B71827E46}"/>
          </ac:spMkLst>
        </pc:spChg>
        <pc:spChg chg="add del">
          <ac:chgData name="CambioGregoire, Sandra" userId="8c4a8a27-eb01-4edb-b228-4120ec7c0fe1" providerId="ADAL" clId="{DC91E345-9336-4648-9188-2563CFD92472}" dt="2021-12-15T16:19:04.266" v="76" actId="26606"/>
          <ac:spMkLst>
            <pc:docMk/>
            <pc:sldMk cId="3284465685" sldId="273"/>
            <ac:spMk id="16" creationId="{3EAD2937-F230-41D4-B9C5-975B129BFC20}"/>
          </ac:spMkLst>
        </pc:spChg>
        <pc:spChg chg="add del">
          <ac:chgData name="CambioGregoire, Sandra" userId="8c4a8a27-eb01-4edb-b228-4120ec7c0fe1" providerId="ADAL" clId="{DC91E345-9336-4648-9188-2563CFD92472}" dt="2021-12-15T16:19:23.877" v="80" actId="26606"/>
          <ac:spMkLst>
            <pc:docMk/>
            <pc:sldMk cId="3284465685" sldId="273"/>
            <ac:spMk id="18" creationId="{8CA06CD6-90CA-4C45-856C-6771339E1E22}"/>
          </ac:spMkLst>
        </pc:spChg>
        <pc:cxnChg chg="add del">
          <ac:chgData name="CambioGregoire, Sandra" userId="8c4a8a27-eb01-4edb-b228-4120ec7c0fe1" providerId="ADAL" clId="{DC91E345-9336-4648-9188-2563CFD92472}" dt="2021-12-15T16:19:02.647" v="74" actId="26606"/>
          <ac:cxnSpMkLst>
            <pc:docMk/>
            <pc:sldMk cId="3284465685" sldId="273"/>
            <ac:cxnSpMk id="12" creationId="{5021601D-2758-4B15-A31C-FDA184C51B3A}"/>
          </ac:cxnSpMkLst>
        </pc:cxnChg>
        <pc:cxnChg chg="add del">
          <ac:chgData name="CambioGregoire, Sandra" userId="8c4a8a27-eb01-4edb-b228-4120ec7c0fe1" providerId="ADAL" clId="{DC91E345-9336-4648-9188-2563CFD92472}" dt="2021-12-15T16:19:23.877" v="80" actId="26606"/>
          <ac:cxnSpMkLst>
            <pc:docMk/>
            <pc:sldMk cId="3284465685" sldId="273"/>
            <ac:cxnSpMk id="19" creationId="{5021601D-2758-4B15-A31C-FDA184C51B3A}"/>
          </ac:cxnSpMkLst>
        </pc:cxnChg>
      </pc:sldChg>
      <pc:sldChg chg="modSp mod">
        <pc:chgData name="CambioGregoire, Sandra" userId="8c4a8a27-eb01-4edb-b228-4120ec7c0fe1" providerId="ADAL" clId="{DC91E345-9336-4648-9188-2563CFD92472}" dt="2021-12-15T17:46:59.393" v="614" actId="255"/>
        <pc:sldMkLst>
          <pc:docMk/>
          <pc:sldMk cId="2130752366" sldId="274"/>
        </pc:sldMkLst>
        <pc:spChg chg="mod">
          <ac:chgData name="CambioGregoire, Sandra" userId="8c4a8a27-eb01-4edb-b228-4120ec7c0fe1" providerId="ADAL" clId="{DC91E345-9336-4648-9188-2563CFD92472}" dt="2021-12-15T17:46:59.393" v="614" actId="255"/>
          <ac:spMkLst>
            <pc:docMk/>
            <pc:sldMk cId="2130752366" sldId="274"/>
            <ac:spMk id="3" creationId="{A11721A1-14CB-4935-A822-CAFD38C754C6}"/>
          </ac:spMkLst>
        </pc:spChg>
      </pc:sldChg>
      <pc:sldChg chg="modSp mod">
        <pc:chgData name="CambioGregoire, Sandra" userId="8c4a8a27-eb01-4edb-b228-4120ec7c0fe1" providerId="ADAL" clId="{DC91E345-9336-4648-9188-2563CFD92472}" dt="2021-12-15T17:58:00.364" v="1099" actId="20577"/>
        <pc:sldMkLst>
          <pc:docMk/>
          <pc:sldMk cId="3156665326" sldId="276"/>
        </pc:sldMkLst>
        <pc:spChg chg="mod">
          <ac:chgData name="CambioGregoire, Sandra" userId="8c4a8a27-eb01-4edb-b228-4120ec7c0fe1" providerId="ADAL" clId="{DC91E345-9336-4648-9188-2563CFD92472}" dt="2021-12-15T17:58:00.364" v="1099" actId="20577"/>
          <ac:spMkLst>
            <pc:docMk/>
            <pc:sldMk cId="3156665326" sldId="276"/>
            <ac:spMk id="3" creationId="{4802B7E4-8878-42D0-BFA1-F88330DE6FAE}"/>
          </ac:spMkLst>
        </pc:spChg>
      </pc:sldChg>
      <pc:sldChg chg="modSp mod">
        <pc:chgData name="CambioGregoire, Sandra" userId="8c4a8a27-eb01-4edb-b228-4120ec7c0fe1" providerId="ADAL" clId="{DC91E345-9336-4648-9188-2563CFD92472}" dt="2021-12-15T17:46:40.983" v="612" actId="255"/>
        <pc:sldMkLst>
          <pc:docMk/>
          <pc:sldMk cId="1094397639" sldId="277"/>
        </pc:sldMkLst>
        <pc:spChg chg="mod">
          <ac:chgData name="CambioGregoire, Sandra" userId="8c4a8a27-eb01-4edb-b228-4120ec7c0fe1" providerId="ADAL" clId="{DC91E345-9336-4648-9188-2563CFD92472}" dt="2021-12-15T17:46:40.983" v="612" actId="255"/>
          <ac:spMkLst>
            <pc:docMk/>
            <pc:sldMk cId="1094397639" sldId="277"/>
            <ac:spMk id="2" creationId="{B9B8557F-E22E-4C9F-B5FC-791925640421}"/>
          </ac:spMkLst>
        </pc:spChg>
      </pc:sldChg>
      <pc:sldChg chg="modSp mod">
        <pc:chgData name="CambioGregoire, Sandra" userId="8c4a8a27-eb01-4edb-b228-4120ec7c0fe1" providerId="ADAL" clId="{DC91E345-9336-4648-9188-2563CFD92472}" dt="2021-12-15T17:46:31.547" v="611" actId="255"/>
        <pc:sldMkLst>
          <pc:docMk/>
          <pc:sldMk cId="3945549966" sldId="278"/>
        </pc:sldMkLst>
        <pc:spChg chg="mod">
          <ac:chgData name="CambioGregoire, Sandra" userId="8c4a8a27-eb01-4edb-b228-4120ec7c0fe1" providerId="ADAL" clId="{DC91E345-9336-4648-9188-2563CFD92472}" dt="2021-12-15T17:46:31.547" v="611" actId="255"/>
          <ac:spMkLst>
            <pc:docMk/>
            <pc:sldMk cId="3945549966" sldId="278"/>
            <ac:spMk id="3" creationId="{EDBF20FF-939B-4057-B61F-8C1255F1A512}"/>
          </ac:spMkLst>
        </pc:spChg>
      </pc:sldChg>
      <pc:sldChg chg="modSp mod">
        <pc:chgData name="CambioGregoire, Sandra" userId="8c4a8a27-eb01-4edb-b228-4120ec7c0fe1" providerId="ADAL" clId="{DC91E345-9336-4648-9188-2563CFD92472}" dt="2021-12-15T17:59:04.349" v="1108" actId="6549"/>
        <pc:sldMkLst>
          <pc:docMk/>
          <pc:sldMk cId="1816664826" sldId="279"/>
        </pc:sldMkLst>
        <pc:spChg chg="mod">
          <ac:chgData name="CambioGregoire, Sandra" userId="8c4a8a27-eb01-4edb-b228-4120ec7c0fe1" providerId="ADAL" clId="{DC91E345-9336-4648-9188-2563CFD92472}" dt="2021-12-15T17:59:04.349" v="1108" actId="6549"/>
          <ac:spMkLst>
            <pc:docMk/>
            <pc:sldMk cId="1816664826" sldId="279"/>
            <ac:spMk id="3" creationId="{82FCD410-FEC3-4F6C-A980-7615299D2CAE}"/>
          </ac:spMkLst>
        </pc:spChg>
      </pc:sldChg>
      <pc:sldChg chg="addSp delSp modSp mod setBg">
        <pc:chgData name="CambioGregoire, Sandra" userId="8c4a8a27-eb01-4edb-b228-4120ec7c0fe1" providerId="ADAL" clId="{DC91E345-9336-4648-9188-2563CFD92472}" dt="2021-12-15T17:58:12.288" v="1100" actId="6549"/>
        <pc:sldMkLst>
          <pc:docMk/>
          <pc:sldMk cId="207077465" sldId="281"/>
        </pc:sldMkLst>
        <pc:spChg chg="mod">
          <ac:chgData name="CambioGregoire, Sandra" userId="8c4a8a27-eb01-4edb-b228-4120ec7c0fe1" providerId="ADAL" clId="{DC91E345-9336-4648-9188-2563CFD92472}" dt="2021-12-15T17:46:11.218" v="609" actId="255"/>
          <ac:spMkLst>
            <pc:docMk/>
            <pc:sldMk cId="207077465" sldId="281"/>
            <ac:spMk id="2" creationId="{8AED3604-715E-4E92-80F3-CF4DE0C1CBE6}"/>
          </ac:spMkLst>
        </pc:spChg>
        <pc:spChg chg="add del mod">
          <ac:chgData name="CambioGregoire, Sandra" userId="8c4a8a27-eb01-4edb-b228-4120ec7c0fe1" providerId="ADAL" clId="{DC91E345-9336-4648-9188-2563CFD92472}" dt="2021-12-15T17:58:12.288" v="1100" actId="6549"/>
          <ac:spMkLst>
            <pc:docMk/>
            <pc:sldMk cId="207077465" sldId="281"/>
            <ac:spMk id="3" creationId="{9C415D5E-6484-4019-AF16-0837FD9E8A52}"/>
          </ac:spMkLst>
        </pc:spChg>
        <pc:spChg chg="mod">
          <ac:chgData name="CambioGregoire, Sandra" userId="8c4a8a27-eb01-4edb-b228-4120ec7c0fe1" providerId="ADAL" clId="{DC91E345-9336-4648-9188-2563CFD92472}" dt="2021-12-15T16:24:04.629" v="97" actId="26606"/>
          <ac:spMkLst>
            <pc:docMk/>
            <pc:sldMk cId="207077465" sldId="281"/>
            <ac:spMk id="4" creationId="{4452C465-9FFC-44E5-A955-A989997F448F}"/>
          </ac:spMkLst>
        </pc:spChg>
        <pc:spChg chg="add del">
          <ac:chgData name="CambioGregoire, Sandra" userId="8c4a8a27-eb01-4edb-b228-4120ec7c0fe1" providerId="ADAL" clId="{DC91E345-9336-4648-9188-2563CFD92472}" dt="2021-12-15T16:24:04.629" v="97" actId="26606"/>
          <ac:spMkLst>
            <pc:docMk/>
            <pc:sldMk cId="207077465" sldId="281"/>
            <ac:spMk id="10" creationId="{16AC3602-3348-4F31-9E43-076B03514ECB}"/>
          </ac:spMkLst>
        </pc:spChg>
        <pc:spChg chg="add del">
          <ac:chgData name="CambioGregoire, Sandra" userId="8c4a8a27-eb01-4edb-b228-4120ec7c0fe1" providerId="ADAL" clId="{DC91E345-9336-4648-9188-2563CFD92472}" dt="2021-12-15T16:24:04.629" v="97" actId="26606"/>
          <ac:spMkLst>
            <pc:docMk/>
            <pc:sldMk cId="207077465" sldId="281"/>
            <ac:spMk id="12" creationId="{394094B0-A6C9-44BE-9042-66EF0612F625}"/>
          </ac:spMkLst>
        </pc:spChg>
        <pc:spChg chg="add del">
          <ac:chgData name="CambioGregoire, Sandra" userId="8c4a8a27-eb01-4edb-b228-4120ec7c0fe1" providerId="ADAL" clId="{DC91E345-9336-4648-9188-2563CFD92472}" dt="2021-12-15T16:24:04.629" v="97" actId="26606"/>
          <ac:spMkLst>
            <pc:docMk/>
            <pc:sldMk cId="207077465" sldId="281"/>
            <ac:spMk id="14" creationId="{64C2CA96-0B16-4AA7-B340-33044D238597}"/>
          </ac:spMkLst>
        </pc:spChg>
        <pc:spChg chg="add del">
          <ac:chgData name="CambioGregoire, Sandra" userId="8c4a8a27-eb01-4edb-b228-4120ec7c0fe1" providerId="ADAL" clId="{DC91E345-9336-4648-9188-2563CFD92472}" dt="2021-12-15T16:24:04.629" v="97" actId="26606"/>
          <ac:spMkLst>
            <pc:docMk/>
            <pc:sldMk cId="207077465" sldId="281"/>
            <ac:spMk id="16" creationId="{1D50D7A8-F1D5-4306-8A9B-DD7A73EB8BCE}"/>
          </ac:spMkLst>
        </pc:spChg>
        <pc:graphicFrameChg chg="add del">
          <ac:chgData name="CambioGregoire, Sandra" userId="8c4a8a27-eb01-4edb-b228-4120ec7c0fe1" providerId="ADAL" clId="{DC91E345-9336-4648-9188-2563CFD92472}" dt="2021-12-15T16:24:04.629" v="97" actId="26606"/>
          <ac:graphicFrameMkLst>
            <pc:docMk/>
            <pc:sldMk cId="207077465" sldId="281"/>
            <ac:graphicFrameMk id="6" creationId="{1C1A51EA-2AB3-4D93-A1C6-39EB887D8E72}"/>
          </ac:graphicFrameMkLst>
        </pc:graphicFrameChg>
      </pc:sldChg>
      <pc:sldChg chg="modSp new mod">
        <pc:chgData name="CambioGregoire, Sandra" userId="8c4a8a27-eb01-4edb-b228-4120ec7c0fe1" providerId="ADAL" clId="{DC91E345-9336-4648-9188-2563CFD92472}" dt="2021-12-15T17:58:16.862" v="1101" actId="6549"/>
        <pc:sldMkLst>
          <pc:docMk/>
          <pc:sldMk cId="1514185506" sldId="282"/>
        </pc:sldMkLst>
        <pc:spChg chg="mod">
          <ac:chgData name="CambioGregoire, Sandra" userId="8c4a8a27-eb01-4edb-b228-4120ec7c0fe1" providerId="ADAL" clId="{DC91E345-9336-4648-9188-2563CFD92472}" dt="2021-12-15T17:45:59.498" v="608" actId="255"/>
          <ac:spMkLst>
            <pc:docMk/>
            <pc:sldMk cId="1514185506" sldId="282"/>
            <ac:spMk id="2" creationId="{8B351B02-102E-4F32-80C4-1E0246EA1FD8}"/>
          </ac:spMkLst>
        </pc:spChg>
        <pc:spChg chg="mod">
          <ac:chgData name="CambioGregoire, Sandra" userId="8c4a8a27-eb01-4edb-b228-4120ec7c0fe1" providerId="ADAL" clId="{DC91E345-9336-4648-9188-2563CFD92472}" dt="2021-12-15T17:58:16.862" v="1101" actId="6549"/>
          <ac:spMkLst>
            <pc:docMk/>
            <pc:sldMk cId="1514185506" sldId="282"/>
            <ac:spMk id="3" creationId="{FE83BEB4-C3C2-44DE-A837-B19CF73195E2}"/>
          </ac:spMkLst>
        </pc:spChg>
      </pc:sldChg>
      <pc:sldChg chg="modSp new mod">
        <pc:chgData name="CambioGregoire, Sandra" userId="8c4a8a27-eb01-4edb-b228-4120ec7c0fe1" providerId="ADAL" clId="{DC91E345-9336-4648-9188-2563CFD92472}" dt="2021-12-15T17:56:48.944" v="1082" actId="2710"/>
        <pc:sldMkLst>
          <pc:docMk/>
          <pc:sldMk cId="3148375743" sldId="283"/>
        </pc:sldMkLst>
        <pc:spChg chg="mod">
          <ac:chgData name="CambioGregoire, Sandra" userId="8c4a8a27-eb01-4edb-b228-4120ec7c0fe1" providerId="ADAL" clId="{DC91E345-9336-4648-9188-2563CFD92472}" dt="2021-12-15T17:53:46.322" v="669" actId="207"/>
          <ac:spMkLst>
            <pc:docMk/>
            <pc:sldMk cId="3148375743" sldId="283"/>
            <ac:spMk id="2" creationId="{0740A926-8844-4E7F-835B-1534AA276A42}"/>
          </ac:spMkLst>
        </pc:spChg>
        <pc:spChg chg="mod">
          <ac:chgData name="CambioGregoire, Sandra" userId="8c4a8a27-eb01-4edb-b228-4120ec7c0fe1" providerId="ADAL" clId="{DC91E345-9336-4648-9188-2563CFD92472}" dt="2021-12-15T17:56:48.944" v="1082" actId="2710"/>
          <ac:spMkLst>
            <pc:docMk/>
            <pc:sldMk cId="3148375743" sldId="283"/>
            <ac:spMk id="3" creationId="{5F534872-9605-4F8E-94E1-BD316B8170C8}"/>
          </ac:spMkLst>
        </pc:spChg>
      </pc:sldChg>
      <pc:sldChg chg="addSp delSp modSp new mod setBg">
        <pc:chgData name="CambioGregoire, Sandra" userId="8c4a8a27-eb01-4edb-b228-4120ec7c0fe1" providerId="ADAL" clId="{DC91E345-9336-4648-9188-2563CFD92472}" dt="2021-12-15T19:50:05.537" v="2176" actId="14100"/>
        <pc:sldMkLst>
          <pc:docMk/>
          <pc:sldMk cId="64057047" sldId="284"/>
        </pc:sldMkLst>
        <pc:spChg chg="mod">
          <ac:chgData name="CambioGregoire, Sandra" userId="8c4a8a27-eb01-4edb-b228-4120ec7c0fe1" providerId="ADAL" clId="{DC91E345-9336-4648-9188-2563CFD92472}" dt="2021-12-15T19:49:40.120" v="2174" actId="2711"/>
          <ac:spMkLst>
            <pc:docMk/>
            <pc:sldMk cId="64057047" sldId="284"/>
            <ac:spMk id="2" creationId="{0A2BD4A0-E1BB-47F8-ACDA-2EB001CF6B9E}"/>
          </ac:spMkLst>
        </pc:spChg>
        <pc:spChg chg="del">
          <ac:chgData name="CambioGregoire, Sandra" userId="8c4a8a27-eb01-4edb-b228-4120ec7c0fe1" providerId="ADAL" clId="{DC91E345-9336-4648-9188-2563CFD92472}" dt="2021-12-15T18:00:26.823" v="1139" actId="26606"/>
          <ac:spMkLst>
            <pc:docMk/>
            <pc:sldMk cId="64057047" sldId="284"/>
            <ac:spMk id="3" creationId="{3E7CF123-5891-4423-BDDE-DFD70C0C1200}"/>
          </ac:spMkLst>
        </pc:spChg>
        <pc:spChg chg="mod ord">
          <ac:chgData name="CambioGregoire, Sandra" userId="8c4a8a27-eb01-4edb-b228-4120ec7c0fe1" providerId="ADAL" clId="{DC91E345-9336-4648-9188-2563CFD92472}" dt="2021-12-15T19:48:22.030" v="2167" actId="26606"/>
          <ac:spMkLst>
            <pc:docMk/>
            <pc:sldMk cId="64057047" sldId="284"/>
            <ac:spMk id="4" creationId="{F74B1704-1D98-49CF-969F-95AA31C0637B}"/>
          </ac:spMkLst>
        </pc:spChg>
        <pc:spChg chg="add mod ord">
          <ac:chgData name="CambioGregoire, Sandra" userId="8c4a8a27-eb01-4edb-b228-4120ec7c0fe1" providerId="ADAL" clId="{DC91E345-9336-4648-9188-2563CFD92472}" dt="2021-12-15T19:50:00.297" v="2175" actId="255"/>
          <ac:spMkLst>
            <pc:docMk/>
            <pc:sldMk cId="64057047" sldId="284"/>
            <ac:spMk id="5" creationId="{F3A07E1B-D038-48C3-BC95-36A74DD512DC}"/>
          </ac:spMkLst>
        </pc:spChg>
        <pc:spChg chg="add del">
          <ac:chgData name="CambioGregoire, Sandra" userId="8c4a8a27-eb01-4edb-b228-4120ec7c0fe1" providerId="ADAL" clId="{DC91E345-9336-4648-9188-2563CFD92472}" dt="2021-12-15T18:26:57.430" v="1781" actId="26606"/>
          <ac:spMkLst>
            <pc:docMk/>
            <pc:sldMk cId="64057047" sldId="284"/>
            <ac:spMk id="11" creationId="{A3363022-C969-41E9-8EB2-E4C94908C1FA}"/>
          </ac:spMkLst>
        </pc:spChg>
        <pc:spChg chg="add del">
          <ac:chgData name="CambioGregoire, Sandra" userId="8c4a8a27-eb01-4edb-b228-4120ec7c0fe1" providerId="ADAL" clId="{DC91E345-9336-4648-9188-2563CFD92472}" dt="2021-12-15T18:26:57.430" v="1781" actId="26606"/>
          <ac:spMkLst>
            <pc:docMk/>
            <pc:sldMk cId="64057047" sldId="284"/>
            <ac:spMk id="13" creationId="{8D1AD6B3-BE88-4CEB-BA17-790657CC4729}"/>
          </ac:spMkLst>
        </pc:spChg>
        <pc:spChg chg="add del">
          <ac:chgData name="CambioGregoire, Sandra" userId="8c4a8a27-eb01-4edb-b228-4120ec7c0fe1" providerId="ADAL" clId="{DC91E345-9336-4648-9188-2563CFD92472}" dt="2021-12-15T18:26:50.597" v="1771" actId="26606"/>
          <ac:spMkLst>
            <pc:docMk/>
            <pc:sldMk cId="64057047" sldId="284"/>
            <ac:spMk id="23" creationId="{707744A9-B1DD-4F76-B3B2-02A51E6DF412}"/>
          </ac:spMkLst>
        </pc:spChg>
        <pc:spChg chg="add del">
          <ac:chgData name="CambioGregoire, Sandra" userId="8c4a8a27-eb01-4edb-b228-4120ec7c0fe1" providerId="ADAL" clId="{DC91E345-9336-4648-9188-2563CFD92472}" dt="2021-12-15T18:26:50.597" v="1771" actId="26606"/>
          <ac:spMkLst>
            <pc:docMk/>
            <pc:sldMk cId="64057047" sldId="284"/>
            <ac:spMk id="25" creationId="{09F52C97-D8A0-4C58-9D04-B8733EE38B7B}"/>
          </ac:spMkLst>
        </pc:spChg>
        <pc:spChg chg="add del">
          <ac:chgData name="CambioGregoire, Sandra" userId="8c4a8a27-eb01-4edb-b228-4120ec7c0fe1" providerId="ADAL" clId="{DC91E345-9336-4648-9188-2563CFD92472}" dt="2021-12-15T18:26:52.819" v="1773" actId="26606"/>
          <ac:spMkLst>
            <pc:docMk/>
            <pc:sldMk cId="64057047" sldId="284"/>
            <ac:spMk id="27" creationId="{7905BA41-EE6E-4F80-8636-447F22DD729A}"/>
          </ac:spMkLst>
        </pc:spChg>
        <pc:spChg chg="add del">
          <ac:chgData name="CambioGregoire, Sandra" userId="8c4a8a27-eb01-4edb-b228-4120ec7c0fe1" providerId="ADAL" clId="{DC91E345-9336-4648-9188-2563CFD92472}" dt="2021-12-15T18:26:52.819" v="1773" actId="26606"/>
          <ac:spMkLst>
            <pc:docMk/>
            <pc:sldMk cId="64057047" sldId="284"/>
            <ac:spMk id="28" creationId="{CD7549B2-EE05-4558-8C64-AC46755F2B25}"/>
          </ac:spMkLst>
        </pc:spChg>
        <pc:spChg chg="add del">
          <ac:chgData name="CambioGregoire, Sandra" userId="8c4a8a27-eb01-4edb-b228-4120ec7c0fe1" providerId="ADAL" clId="{DC91E345-9336-4648-9188-2563CFD92472}" dt="2021-12-15T18:26:55.039" v="1775" actId="26606"/>
          <ac:spMkLst>
            <pc:docMk/>
            <pc:sldMk cId="64057047" sldId="284"/>
            <ac:spMk id="30" creationId="{D12DDE76-C203-4047-9998-63900085B5E8}"/>
          </ac:spMkLst>
        </pc:spChg>
        <pc:spChg chg="add del">
          <ac:chgData name="CambioGregoire, Sandra" userId="8c4a8a27-eb01-4edb-b228-4120ec7c0fe1" providerId="ADAL" clId="{DC91E345-9336-4648-9188-2563CFD92472}" dt="2021-12-15T18:26:55.826" v="1777" actId="26606"/>
          <ac:spMkLst>
            <pc:docMk/>
            <pc:sldMk cId="64057047" sldId="284"/>
            <ac:spMk id="32" creationId="{8A94871E-96FC-4ADE-815B-41A636E34F1A}"/>
          </ac:spMkLst>
        </pc:spChg>
        <pc:spChg chg="add del">
          <ac:chgData name="CambioGregoire, Sandra" userId="8c4a8a27-eb01-4edb-b228-4120ec7c0fe1" providerId="ADAL" clId="{DC91E345-9336-4648-9188-2563CFD92472}" dt="2021-12-15T18:26:55.826" v="1777" actId="26606"/>
          <ac:spMkLst>
            <pc:docMk/>
            <pc:sldMk cId="64057047" sldId="284"/>
            <ac:spMk id="33" creationId="{3FCFB1DE-0B7E-48CC-BA90-B2AB0889F9D6}"/>
          </ac:spMkLst>
        </pc:spChg>
        <pc:spChg chg="add del">
          <ac:chgData name="CambioGregoire, Sandra" userId="8c4a8a27-eb01-4edb-b228-4120ec7c0fe1" providerId="ADAL" clId="{DC91E345-9336-4648-9188-2563CFD92472}" dt="2021-12-15T18:26:57.430" v="1780" actId="26606"/>
          <ac:spMkLst>
            <pc:docMk/>
            <pc:sldMk cId="64057047" sldId="284"/>
            <ac:spMk id="35" creationId="{6FD9D7E7-DF77-490E-BCAC-DB04B3804C10}"/>
          </ac:spMkLst>
        </pc:spChg>
        <pc:spChg chg="add del">
          <ac:chgData name="CambioGregoire, Sandra" userId="8c4a8a27-eb01-4edb-b228-4120ec7c0fe1" providerId="ADAL" clId="{DC91E345-9336-4648-9188-2563CFD92472}" dt="2021-12-15T18:26:57.430" v="1780" actId="26606"/>
          <ac:spMkLst>
            <pc:docMk/>
            <pc:sldMk cId="64057047" sldId="284"/>
            <ac:spMk id="36" creationId="{48A6DC93-4348-48FB-A1F6-6E8F5C960D1B}"/>
          </ac:spMkLst>
        </pc:spChg>
        <pc:spChg chg="add del">
          <ac:chgData name="CambioGregoire, Sandra" userId="8c4a8a27-eb01-4edb-b228-4120ec7c0fe1" providerId="ADAL" clId="{DC91E345-9336-4648-9188-2563CFD92472}" dt="2021-12-15T18:26:57.430" v="1780" actId="26606"/>
          <ac:spMkLst>
            <pc:docMk/>
            <pc:sldMk cId="64057047" sldId="284"/>
            <ac:spMk id="37" creationId="{C2304549-EB3C-463F-AB16-A65AD59BCC8C}"/>
          </ac:spMkLst>
        </pc:spChg>
        <pc:spChg chg="add del">
          <ac:chgData name="CambioGregoire, Sandra" userId="8c4a8a27-eb01-4edb-b228-4120ec7c0fe1" providerId="ADAL" clId="{DC91E345-9336-4648-9188-2563CFD92472}" dt="2021-12-15T19:43:24.211" v="2144" actId="26606"/>
          <ac:spMkLst>
            <pc:docMk/>
            <pc:sldMk cId="64057047" sldId="284"/>
            <ac:spMk id="39" creationId="{8A94871E-96FC-4ADE-815B-41A636E34F1A}"/>
          </ac:spMkLst>
        </pc:spChg>
        <pc:spChg chg="add del">
          <ac:chgData name="CambioGregoire, Sandra" userId="8c4a8a27-eb01-4edb-b228-4120ec7c0fe1" providerId="ADAL" clId="{DC91E345-9336-4648-9188-2563CFD92472}" dt="2021-12-15T19:43:24.211" v="2144" actId="26606"/>
          <ac:spMkLst>
            <pc:docMk/>
            <pc:sldMk cId="64057047" sldId="284"/>
            <ac:spMk id="40" creationId="{3FCFB1DE-0B7E-48CC-BA90-B2AB0889F9D6}"/>
          </ac:spMkLst>
        </pc:spChg>
        <pc:spChg chg="add del">
          <ac:chgData name="CambioGregoire, Sandra" userId="8c4a8a27-eb01-4edb-b228-4120ec7c0fe1" providerId="ADAL" clId="{DC91E345-9336-4648-9188-2563CFD92472}" dt="2021-12-15T19:43:08.857" v="2139" actId="26606"/>
          <ac:spMkLst>
            <pc:docMk/>
            <pc:sldMk cId="64057047" sldId="284"/>
            <ac:spMk id="45" creationId="{743AA782-23D1-4521-8CAD-47662984AA08}"/>
          </ac:spMkLst>
        </pc:spChg>
        <pc:spChg chg="add del">
          <ac:chgData name="CambioGregoire, Sandra" userId="8c4a8a27-eb01-4edb-b228-4120ec7c0fe1" providerId="ADAL" clId="{DC91E345-9336-4648-9188-2563CFD92472}" dt="2021-12-15T19:43:08.857" v="2139" actId="26606"/>
          <ac:spMkLst>
            <pc:docMk/>
            <pc:sldMk cId="64057047" sldId="284"/>
            <ac:spMk id="47" creationId="{71877DBC-BB60-40F0-AC93-2ACDBAAE60CE}"/>
          </ac:spMkLst>
        </pc:spChg>
        <pc:spChg chg="add del">
          <ac:chgData name="CambioGregoire, Sandra" userId="8c4a8a27-eb01-4edb-b228-4120ec7c0fe1" providerId="ADAL" clId="{DC91E345-9336-4648-9188-2563CFD92472}" dt="2021-12-15T19:43:24.204" v="2143" actId="26606"/>
          <ac:spMkLst>
            <pc:docMk/>
            <pc:sldMk cId="64057047" sldId="284"/>
            <ac:spMk id="51" creationId="{59A309A7-1751-4ABE-A3C1-EEC40366AD89}"/>
          </ac:spMkLst>
        </pc:spChg>
        <pc:spChg chg="add del">
          <ac:chgData name="CambioGregoire, Sandra" userId="8c4a8a27-eb01-4edb-b228-4120ec7c0fe1" providerId="ADAL" clId="{DC91E345-9336-4648-9188-2563CFD92472}" dt="2021-12-15T19:43:24.204" v="2143" actId="26606"/>
          <ac:spMkLst>
            <pc:docMk/>
            <pc:sldMk cId="64057047" sldId="284"/>
            <ac:spMk id="52" creationId="{967D8EB6-EAE1-4F9C-B398-83321E287204}"/>
          </ac:spMkLst>
        </pc:spChg>
        <pc:spChg chg="add del">
          <ac:chgData name="CambioGregoire, Sandra" userId="8c4a8a27-eb01-4edb-b228-4120ec7c0fe1" providerId="ADAL" clId="{DC91E345-9336-4648-9188-2563CFD92472}" dt="2021-12-15T19:48:22.030" v="2167" actId="26606"/>
          <ac:spMkLst>
            <pc:docMk/>
            <pc:sldMk cId="64057047" sldId="284"/>
            <ac:spMk id="56" creationId="{59A309A7-1751-4ABE-A3C1-EEC40366AD89}"/>
          </ac:spMkLst>
        </pc:spChg>
        <pc:spChg chg="add del">
          <ac:chgData name="CambioGregoire, Sandra" userId="8c4a8a27-eb01-4edb-b228-4120ec7c0fe1" providerId="ADAL" clId="{DC91E345-9336-4648-9188-2563CFD92472}" dt="2021-12-15T19:48:22.030" v="2167" actId="26606"/>
          <ac:spMkLst>
            <pc:docMk/>
            <pc:sldMk cId="64057047" sldId="284"/>
            <ac:spMk id="57" creationId="{967D8EB6-EAE1-4F9C-B398-83321E287204}"/>
          </ac:spMkLst>
        </pc:spChg>
        <pc:spChg chg="add del">
          <ac:chgData name="CambioGregoire, Sandra" userId="8c4a8a27-eb01-4edb-b228-4120ec7c0fe1" providerId="ADAL" clId="{DC91E345-9336-4648-9188-2563CFD92472}" dt="2021-12-15T19:44:31.171" v="2149" actId="26606"/>
          <ac:spMkLst>
            <pc:docMk/>
            <pc:sldMk cId="64057047" sldId="284"/>
            <ac:spMk id="59" creationId="{743AA782-23D1-4521-8CAD-47662984AA08}"/>
          </ac:spMkLst>
        </pc:spChg>
        <pc:spChg chg="add del">
          <ac:chgData name="CambioGregoire, Sandra" userId="8c4a8a27-eb01-4edb-b228-4120ec7c0fe1" providerId="ADAL" clId="{DC91E345-9336-4648-9188-2563CFD92472}" dt="2021-12-15T19:44:31.171" v="2149" actId="26606"/>
          <ac:spMkLst>
            <pc:docMk/>
            <pc:sldMk cId="64057047" sldId="284"/>
            <ac:spMk id="61" creationId="{650D18FE-0824-4A46-B22C-A86B52E5780A}"/>
          </ac:spMkLst>
        </pc:spChg>
        <pc:spChg chg="add del">
          <ac:chgData name="CambioGregoire, Sandra" userId="8c4a8a27-eb01-4edb-b228-4120ec7c0fe1" providerId="ADAL" clId="{DC91E345-9336-4648-9188-2563CFD92472}" dt="2021-12-15T19:48:22.015" v="2166" actId="26606"/>
          <ac:spMkLst>
            <pc:docMk/>
            <pc:sldMk cId="64057047" sldId="284"/>
            <ac:spMk id="62" creationId="{7B831B6F-405A-4B47-B9BB-5CA88F285844}"/>
          </ac:spMkLst>
        </pc:spChg>
        <pc:spChg chg="add del">
          <ac:chgData name="CambioGregoire, Sandra" userId="8c4a8a27-eb01-4edb-b228-4120ec7c0fe1" providerId="ADAL" clId="{DC91E345-9336-4648-9188-2563CFD92472}" dt="2021-12-15T19:48:22.015" v="2166" actId="26606"/>
          <ac:spMkLst>
            <pc:docMk/>
            <pc:sldMk cId="64057047" sldId="284"/>
            <ac:spMk id="64" creationId="{15109354-9C5D-4F8C-B0E6-D1043C7BF20A}"/>
          </ac:spMkLst>
        </pc:spChg>
        <pc:spChg chg="add del">
          <ac:chgData name="CambioGregoire, Sandra" userId="8c4a8a27-eb01-4edb-b228-4120ec7c0fe1" providerId="ADAL" clId="{DC91E345-9336-4648-9188-2563CFD92472}" dt="2021-12-15T19:48:22.015" v="2166" actId="26606"/>
          <ac:spMkLst>
            <pc:docMk/>
            <pc:sldMk cId="64057047" sldId="284"/>
            <ac:spMk id="66" creationId="{49B530FE-A87D-41A0-A920-ADC6539EAA44}"/>
          </ac:spMkLst>
        </pc:spChg>
        <pc:spChg chg="add">
          <ac:chgData name="CambioGregoire, Sandra" userId="8c4a8a27-eb01-4edb-b228-4120ec7c0fe1" providerId="ADAL" clId="{DC91E345-9336-4648-9188-2563CFD92472}" dt="2021-12-15T19:48:22.030" v="2167" actId="26606"/>
          <ac:spMkLst>
            <pc:docMk/>
            <pc:sldMk cId="64057047" sldId="284"/>
            <ac:spMk id="68" creationId="{3346177D-ADC4-4968-B747-5CFCD390B5B9}"/>
          </ac:spMkLst>
        </pc:spChg>
        <pc:spChg chg="add">
          <ac:chgData name="CambioGregoire, Sandra" userId="8c4a8a27-eb01-4edb-b228-4120ec7c0fe1" providerId="ADAL" clId="{DC91E345-9336-4648-9188-2563CFD92472}" dt="2021-12-15T19:48:22.030" v="2167" actId="26606"/>
          <ac:spMkLst>
            <pc:docMk/>
            <pc:sldMk cId="64057047" sldId="284"/>
            <ac:spMk id="69" creationId="{0844A943-BF79-4FEA-ABB1-3BD54D236606}"/>
          </ac:spMkLst>
        </pc:spChg>
        <pc:spChg chg="add">
          <ac:chgData name="CambioGregoire, Sandra" userId="8c4a8a27-eb01-4edb-b228-4120ec7c0fe1" providerId="ADAL" clId="{DC91E345-9336-4648-9188-2563CFD92472}" dt="2021-12-15T19:48:22.030" v="2167" actId="26606"/>
          <ac:spMkLst>
            <pc:docMk/>
            <pc:sldMk cId="64057047" sldId="284"/>
            <ac:spMk id="70" creationId="{6437CC72-F4A8-4DC3-AFAB-D22C482C8100}"/>
          </ac:spMkLst>
        </pc:spChg>
        <pc:grpChg chg="add del">
          <ac:chgData name="CambioGregoire, Sandra" userId="8c4a8a27-eb01-4edb-b228-4120ec7c0fe1" providerId="ADAL" clId="{DC91E345-9336-4648-9188-2563CFD92472}" dt="2021-12-15T18:26:57.430" v="1781" actId="26606"/>
          <ac:grpSpMkLst>
            <pc:docMk/>
            <pc:sldMk cId="64057047" sldId="284"/>
            <ac:grpSpMk id="15" creationId="{89D1390B-7E13-4B4F-9CB2-391063412E54}"/>
          </ac:grpSpMkLst>
        </pc:grpChg>
        <pc:picChg chg="add mod ord">
          <ac:chgData name="CambioGregoire, Sandra" userId="8c4a8a27-eb01-4edb-b228-4120ec7c0fe1" providerId="ADAL" clId="{DC91E345-9336-4648-9188-2563CFD92472}" dt="2021-12-15T19:50:05.537" v="2176" actId="14100"/>
          <ac:picMkLst>
            <pc:docMk/>
            <pc:sldMk cId="64057047" sldId="284"/>
            <ac:picMk id="8" creationId="{0F1D0A57-2F8A-4839-9AB9-ED3115CB18CC}"/>
          </ac:picMkLst>
        </pc:picChg>
        <pc:cxnChg chg="add del">
          <ac:chgData name="CambioGregoire, Sandra" userId="8c4a8a27-eb01-4edb-b228-4120ec7c0fe1" providerId="ADAL" clId="{DC91E345-9336-4648-9188-2563CFD92472}" dt="2021-12-15T19:43:17.627" v="2141" actId="26606"/>
          <ac:cxnSpMkLst>
            <pc:docMk/>
            <pc:sldMk cId="64057047" sldId="284"/>
            <ac:cxnSpMk id="49" creationId="{39B7FDC9-F0CE-43A7-9F2A-83DD09DC3453}"/>
          </ac:cxnSpMkLst>
        </pc:cxnChg>
        <pc:cxnChg chg="add del">
          <ac:chgData name="CambioGregoire, Sandra" userId="8c4a8a27-eb01-4edb-b228-4120ec7c0fe1" providerId="ADAL" clId="{DC91E345-9336-4648-9188-2563CFD92472}" dt="2021-12-15T19:44:53.890" v="2152" actId="26606"/>
          <ac:cxnSpMkLst>
            <pc:docMk/>
            <pc:sldMk cId="64057047" sldId="284"/>
            <ac:cxnSpMk id="54" creationId="{39B7FDC9-F0CE-43A7-9F2A-83DD09DC3453}"/>
          </ac:cxnSpMkLst>
        </pc:cxnChg>
      </pc:sldChg>
      <pc:sldChg chg="addSp delSp modSp new mod setBg">
        <pc:chgData name="CambioGregoire, Sandra" userId="8c4a8a27-eb01-4edb-b228-4120ec7c0fe1" providerId="ADAL" clId="{DC91E345-9336-4648-9188-2563CFD92472}" dt="2021-12-15T18:23:56.118" v="1650" actId="26606"/>
        <pc:sldMkLst>
          <pc:docMk/>
          <pc:sldMk cId="89241432" sldId="285"/>
        </pc:sldMkLst>
        <pc:spChg chg="mod">
          <ac:chgData name="CambioGregoire, Sandra" userId="8c4a8a27-eb01-4edb-b228-4120ec7c0fe1" providerId="ADAL" clId="{DC91E345-9336-4648-9188-2563CFD92472}" dt="2021-12-15T18:23:56.118" v="1650" actId="26606"/>
          <ac:spMkLst>
            <pc:docMk/>
            <pc:sldMk cId="89241432" sldId="285"/>
            <ac:spMk id="2" creationId="{35E4DBDB-3B5C-45E8-BAD5-EC6951568621}"/>
          </ac:spMkLst>
        </pc:spChg>
        <pc:spChg chg="add del mod">
          <ac:chgData name="CambioGregoire, Sandra" userId="8c4a8a27-eb01-4edb-b228-4120ec7c0fe1" providerId="ADAL" clId="{DC91E345-9336-4648-9188-2563CFD92472}" dt="2021-12-15T18:03:40.310" v="1534" actId="26606"/>
          <ac:spMkLst>
            <pc:docMk/>
            <pc:sldMk cId="89241432" sldId="285"/>
            <ac:spMk id="3" creationId="{D79A09AD-FD2D-43D2-82A1-45171455FFCC}"/>
          </ac:spMkLst>
        </pc:spChg>
        <pc:spChg chg="mod">
          <ac:chgData name="CambioGregoire, Sandra" userId="8c4a8a27-eb01-4edb-b228-4120ec7c0fe1" providerId="ADAL" clId="{DC91E345-9336-4648-9188-2563CFD92472}" dt="2021-12-15T18:22:54.703" v="1648" actId="26606"/>
          <ac:spMkLst>
            <pc:docMk/>
            <pc:sldMk cId="89241432" sldId="285"/>
            <ac:spMk id="4" creationId="{438D566A-6764-499A-B25D-4F28D7221078}"/>
          </ac:spMkLst>
        </pc:spChg>
        <pc:spChg chg="add del">
          <ac:chgData name="CambioGregoire, Sandra" userId="8c4a8a27-eb01-4edb-b228-4120ec7c0fe1" providerId="ADAL" clId="{DC91E345-9336-4648-9188-2563CFD92472}" dt="2021-12-15T18:04:56.006" v="1542" actId="26606"/>
          <ac:spMkLst>
            <pc:docMk/>
            <pc:sldMk cId="89241432" sldId="285"/>
            <ac:spMk id="9" creationId="{777A147A-9ED8-46B4-8660-1B3C2AA880B5}"/>
          </ac:spMkLst>
        </pc:spChg>
        <pc:spChg chg="add del">
          <ac:chgData name="CambioGregoire, Sandra" userId="8c4a8a27-eb01-4edb-b228-4120ec7c0fe1" providerId="ADAL" clId="{DC91E345-9336-4648-9188-2563CFD92472}" dt="2021-12-15T18:03:40.310" v="1533" actId="26606"/>
          <ac:spMkLst>
            <pc:docMk/>
            <pc:sldMk cId="89241432" sldId="285"/>
            <ac:spMk id="10" creationId="{AE2B703B-46F9-481A-A605-82E2A828C4FA}"/>
          </ac:spMkLst>
        </pc:spChg>
        <pc:spChg chg="add del">
          <ac:chgData name="CambioGregoire, Sandra" userId="8c4a8a27-eb01-4edb-b228-4120ec7c0fe1" providerId="ADAL" clId="{DC91E345-9336-4648-9188-2563CFD92472}" dt="2021-12-15T18:04:56.006" v="1542" actId="26606"/>
          <ac:spMkLst>
            <pc:docMk/>
            <pc:sldMk cId="89241432" sldId="285"/>
            <ac:spMk id="11" creationId="{5D6C15A0-C087-4593-8414-2B4EC1CDC3DE}"/>
          </ac:spMkLst>
        </pc:spChg>
        <pc:spChg chg="add del">
          <ac:chgData name="CambioGregoire, Sandra" userId="8c4a8a27-eb01-4edb-b228-4120ec7c0fe1" providerId="ADAL" clId="{DC91E345-9336-4648-9188-2563CFD92472}" dt="2021-12-15T18:03:40.310" v="1533" actId="26606"/>
          <ac:spMkLst>
            <pc:docMk/>
            <pc:sldMk cId="89241432" sldId="285"/>
            <ac:spMk id="12" creationId="{F13BE4D7-0C3D-4906-B230-A1C5B4665CCF}"/>
          </ac:spMkLst>
        </pc:spChg>
        <pc:spChg chg="add del mod">
          <ac:chgData name="CambioGregoire, Sandra" userId="8c4a8a27-eb01-4edb-b228-4120ec7c0fe1" providerId="ADAL" clId="{DC91E345-9336-4648-9188-2563CFD92472}" dt="2021-12-15T18:04:56.006" v="1542" actId="26606"/>
          <ac:spMkLst>
            <pc:docMk/>
            <pc:sldMk cId="89241432" sldId="285"/>
            <ac:spMk id="14" creationId="{D79A09AD-FD2D-43D2-82A1-45171455FFCC}"/>
          </ac:spMkLst>
        </pc:spChg>
        <pc:spChg chg="add del">
          <ac:chgData name="CambioGregoire, Sandra" userId="8c4a8a27-eb01-4edb-b228-4120ec7c0fe1" providerId="ADAL" clId="{DC91E345-9336-4648-9188-2563CFD92472}" dt="2021-12-15T18:04:21.287" v="1539" actId="26606"/>
          <ac:spMkLst>
            <pc:docMk/>
            <pc:sldMk cId="89241432" sldId="285"/>
            <ac:spMk id="19" creationId="{100EDD19-6802-4EC3-95CE-CFFAB042CFD6}"/>
          </ac:spMkLst>
        </pc:spChg>
        <pc:spChg chg="add del">
          <ac:chgData name="CambioGregoire, Sandra" userId="8c4a8a27-eb01-4edb-b228-4120ec7c0fe1" providerId="ADAL" clId="{DC91E345-9336-4648-9188-2563CFD92472}" dt="2021-12-15T18:04:55.991" v="1541" actId="26606"/>
          <ac:spMkLst>
            <pc:docMk/>
            <pc:sldMk cId="89241432" sldId="285"/>
            <ac:spMk id="20" creationId="{2B566528-1B12-4246-9431-5C2D7D081168}"/>
          </ac:spMkLst>
        </pc:spChg>
        <pc:spChg chg="add del">
          <ac:chgData name="CambioGregoire, Sandra" userId="8c4a8a27-eb01-4edb-b228-4120ec7c0fe1" providerId="ADAL" clId="{DC91E345-9336-4648-9188-2563CFD92472}" dt="2021-12-15T18:04:21.287" v="1539" actId="26606"/>
          <ac:spMkLst>
            <pc:docMk/>
            <pc:sldMk cId="89241432" sldId="285"/>
            <ac:spMk id="21" creationId="{DB17E863-922E-4C26-BD64-E8FD41D28661}"/>
          </ac:spMkLst>
        </pc:spChg>
        <pc:spChg chg="add del">
          <ac:chgData name="CambioGregoire, Sandra" userId="8c4a8a27-eb01-4edb-b228-4120ec7c0fe1" providerId="ADAL" clId="{DC91E345-9336-4648-9188-2563CFD92472}" dt="2021-12-15T18:04:55.991" v="1541" actId="26606"/>
          <ac:spMkLst>
            <pc:docMk/>
            <pc:sldMk cId="89241432" sldId="285"/>
            <ac:spMk id="22" creationId="{2E80C965-DB6D-4F81-9E9E-B027384D0BD6}"/>
          </ac:spMkLst>
        </pc:spChg>
        <pc:spChg chg="add del">
          <ac:chgData name="CambioGregoire, Sandra" userId="8c4a8a27-eb01-4edb-b228-4120ec7c0fe1" providerId="ADAL" clId="{DC91E345-9336-4648-9188-2563CFD92472}" dt="2021-12-15T18:04:55.991" v="1541" actId="26606"/>
          <ac:spMkLst>
            <pc:docMk/>
            <pc:sldMk cId="89241432" sldId="285"/>
            <ac:spMk id="24" creationId="{A580F890-B085-4E95-96AA-55AEBEC5CE6E}"/>
          </ac:spMkLst>
        </pc:spChg>
        <pc:spChg chg="add del">
          <ac:chgData name="CambioGregoire, Sandra" userId="8c4a8a27-eb01-4edb-b228-4120ec7c0fe1" providerId="ADAL" clId="{DC91E345-9336-4648-9188-2563CFD92472}" dt="2021-12-15T18:04:55.991" v="1541" actId="26606"/>
          <ac:spMkLst>
            <pc:docMk/>
            <pc:sldMk cId="89241432" sldId="285"/>
            <ac:spMk id="26" creationId="{D3F51FEB-38FB-4F6C-9F7B-2F2AFAB65463}"/>
          </ac:spMkLst>
        </pc:spChg>
        <pc:spChg chg="add del">
          <ac:chgData name="CambioGregoire, Sandra" userId="8c4a8a27-eb01-4edb-b228-4120ec7c0fe1" providerId="ADAL" clId="{DC91E345-9336-4648-9188-2563CFD92472}" dt="2021-12-15T18:04:55.991" v="1541" actId="26606"/>
          <ac:spMkLst>
            <pc:docMk/>
            <pc:sldMk cId="89241432" sldId="285"/>
            <ac:spMk id="28" creationId="{1E547BA6-BAE0-43BB-A7CA-60F69CE252F0}"/>
          </ac:spMkLst>
        </pc:spChg>
        <pc:spChg chg="add del">
          <ac:chgData name="CambioGregoire, Sandra" userId="8c4a8a27-eb01-4edb-b228-4120ec7c0fe1" providerId="ADAL" clId="{DC91E345-9336-4648-9188-2563CFD92472}" dt="2021-12-15T18:21:41.011" v="1629" actId="26606"/>
          <ac:spMkLst>
            <pc:docMk/>
            <pc:sldMk cId="89241432" sldId="285"/>
            <ac:spMk id="30" creationId="{777A147A-9ED8-46B4-8660-1B3C2AA880B5}"/>
          </ac:spMkLst>
        </pc:spChg>
        <pc:spChg chg="add del">
          <ac:chgData name="CambioGregoire, Sandra" userId="8c4a8a27-eb01-4edb-b228-4120ec7c0fe1" providerId="ADAL" clId="{DC91E345-9336-4648-9188-2563CFD92472}" dt="2021-12-15T18:21:41.011" v="1629" actId="26606"/>
          <ac:spMkLst>
            <pc:docMk/>
            <pc:sldMk cId="89241432" sldId="285"/>
            <ac:spMk id="31" creationId="{5D6C15A0-C087-4593-8414-2B4EC1CDC3DE}"/>
          </ac:spMkLst>
        </pc:spChg>
        <pc:spChg chg="add del">
          <ac:chgData name="CambioGregoire, Sandra" userId="8c4a8a27-eb01-4edb-b228-4120ec7c0fe1" providerId="ADAL" clId="{DC91E345-9336-4648-9188-2563CFD92472}" dt="2021-12-15T18:21:40.980" v="1628" actId="26606"/>
          <ac:spMkLst>
            <pc:docMk/>
            <pc:sldMk cId="89241432" sldId="285"/>
            <ac:spMk id="37" creationId="{DCC231C8-C761-4B31-9B1C-C6D19248C6B3}"/>
          </ac:spMkLst>
        </pc:spChg>
        <pc:spChg chg="add del">
          <ac:chgData name="CambioGregoire, Sandra" userId="8c4a8a27-eb01-4edb-b228-4120ec7c0fe1" providerId="ADAL" clId="{DC91E345-9336-4648-9188-2563CFD92472}" dt="2021-12-15T18:23:56.118" v="1650" actId="26606"/>
          <ac:spMkLst>
            <pc:docMk/>
            <pc:sldMk cId="89241432" sldId="285"/>
            <ac:spMk id="39" creationId="{777A147A-9ED8-46B4-8660-1B3C2AA880B5}"/>
          </ac:spMkLst>
        </pc:spChg>
        <pc:spChg chg="add del">
          <ac:chgData name="CambioGregoire, Sandra" userId="8c4a8a27-eb01-4edb-b228-4120ec7c0fe1" providerId="ADAL" clId="{DC91E345-9336-4648-9188-2563CFD92472}" dt="2021-12-15T18:23:56.118" v="1650" actId="26606"/>
          <ac:spMkLst>
            <pc:docMk/>
            <pc:sldMk cId="89241432" sldId="285"/>
            <ac:spMk id="40" creationId="{5D6C15A0-C087-4593-8414-2B4EC1CDC3DE}"/>
          </ac:spMkLst>
        </pc:spChg>
        <pc:spChg chg="add del">
          <ac:chgData name="CambioGregoire, Sandra" userId="8c4a8a27-eb01-4edb-b228-4120ec7c0fe1" providerId="ADAL" clId="{DC91E345-9336-4648-9188-2563CFD92472}" dt="2021-12-15T18:23:56.118" v="1650" actId="26606"/>
          <ac:spMkLst>
            <pc:docMk/>
            <pc:sldMk cId="89241432" sldId="285"/>
            <ac:spMk id="42" creationId="{955A2079-FA98-4876-80F0-72364A7D2EA4}"/>
          </ac:spMkLst>
        </pc:spChg>
        <pc:spChg chg="add del">
          <ac:chgData name="CambioGregoire, Sandra" userId="8c4a8a27-eb01-4edb-b228-4120ec7c0fe1" providerId="ADAL" clId="{DC91E345-9336-4648-9188-2563CFD92472}" dt="2021-12-15T18:22:54.703" v="1648" actId="26606"/>
          <ac:spMkLst>
            <pc:docMk/>
            <pc:sldMk cId="89241432" sldId="285"/>
            <ac:spMk id="45" creationId="{BACC6370-2D7E-4714-9D71-7542949D7D5D}"/>
          </ac:spMkLst>
        </pc:spChg>
        <pc:spChg chg="add del">
          <ac:chgData name="CambioGregoire, Sandra" userId="8c4a8a27-eb01-4edb-b228-4120ec7c0fe1" providerId="ADAL" clId="{DC91E345-9336-4648-9188-2563CFD92472}" dt="2021-12-15T18:22:54.703" v="1648" actId="26606"/>
          <ac:spMkLst>
            <pc:docMk/>
            <pc:sldMk cId="89241432" sldId="285"/>
            <ac:spMk id="47" creationId="{F68B3F68-107C-434F-AA38-110D5EA91B85}"/>
          </ac:spMkLst>
        </pc:spChg>
        <pc:spChg chg="add del">
          <ac:chgData name="CambioGregoire, Sandra" userId="8c4a8a27-eb01-4edb-b228-4120ec7c0fe1" providerId="ADAL" clId="{DC91E345-9336-4648-9188-2563CFD92472}" dt="2021-12-15T18:22:54.703" v="1648" actId="26606"/>
          <ac:spMkLst>
            <pc:docMk/>
            <pc:sldMk cId="89241432" sldId="285"/>
            <ac:spMk id="49" creationId="{AAD0DBB9-1A4B-4391-81D4-CB19F9AB918A}"/>
          </ac:spMkLst>
        </pc:spChg>
        <pc:spChg chg="add del">
          <ac:chgData name="CambioGregoire, Sandra" userId="8c4a8a27-eb01-4edb-b228-4120ec7c0fe1" providerId="ADAL" clId="{DC91E345-9336-4648-9188-2563CFD92472}" dt="2021-12-15T18:22:54.703" v="1648" actId="26606"/>
          <ac:spMkLst>
            <pc:docMk/>
            <pc:sldMk cId="89241432" sldId="285"/>
            <ac:spMk id="51" creationId="{063BBA22-50EA-4C4D-BE05-F1CE4E63AA56}"/>
          </ac:spMkLst>
        </pc:spChg>
        <pc:graphicFrameChg chg="add del">
          <ac:chgData name="CambioGregoire, Sandra" userId="8c4a8a27-eb01-4edb-b228-4120ec7c0fe1" providerId="ADAL" clId="{DC91E345-9336-4648-9188-2563CFD92472}" dt="2021-12-15T18:03:40.310" v="1533" actId="26606"/>
          <ac:graphicFrameMkLst>
            <pc:docMk/>
            <pc:sldMk cId="89241432" sldId="285"/>
            <ac:graphicFrameMk id="6" creationId="{167E5C8D-A8E9-47CD-B9C8-B46E958888B3}"/>
          </ac:graphicFrameMkLst>
        </pc:graphicFrameChg>
        <pc:graphicFrameChg chg="add del">
          <ac:chgData name="CambioGregoire, Sandra" userId="8c4a8a27-eb01-4edb-b228-4120ec7c0fe1" providerId="ADAL" clId="{DC91E345-9336-4648-9188-2563CFD92472}" dt="2021-12-15T18:04:55.991" v="1541" actId="26606"/>
          <ac:graphicFrameMkLst>
            <pc:docMk/>
            <pc:sldMk cId="89241432" sldId="285"/>
            <ac:graphicFrameMk id="16" creationId="{7E160ADF-DFAB-41A5-9C61-96E12B89FC32}"/>
          </ac:graphicFrameMkLst>
        </pc:graphicFrameChg>
        <pc:graphicFrameChg chg="add del mod ord modGraphic">
          <ac:chgData name="CambioGregoire, Sandra" userId="8c4a8a27-eb01-4edb-b228-4120ec7c0fe1" providerId="ADAL" clId="{DC91E345-9336-4648-9188-2563CFD92472}" dt="2021-12-15T18:21:41.011" v="1629" actId="26606"/>
          <ac:graphicFrameMkLst>
            <pc:docMk/>
            <pc:sldMk cId="89241432" sldId="285"/>
            <ac:graphicFrameMk id="32" creationId="{99B67CC7-1D11-4D28-8BF7-947A8F041048}"/>
          </ac:graphicFrameMkLst>
        </pc:graphicFrameChg>
        <pc:graphicFrameChg chg="add mod modGraphic">
          <ac:chgData name="CambioGregoire, Sandra" userId="8c4a8a27-eb01-4edb-b228-4120ec7c0fe1" providerId="ADAL" clId="{DC91E345-9336-4648-9188-2563CFD92472}" dt="2021-12-15T18:23:56.118" v="1650" actId="26606"/>
          <ac:graphicFrameMkLst>
            <pc:docMk/>
            <pc:sldMk cId="89241432" sldId="285"/>
            <ac:graphicFrameMk id="34" creationId="{93107084-8DD2-4C82-B2F6-8BDDE40AEF60}"/>
          </ac:graphicFrameMkLst>
        </pc:graphicFrameChg>
      </pc:sldChg>
      <pc:sldChg chg="addSp delSp modSp new mod modClrScheme chgLayout">
        <pc:chgData name="CambioGregoire, Sandra" userId="8c4a8a27-eb01-4edb-b228-4120ec7c0fe1" providerId="ADAL" clId="{DC91E345-9336-4648-9188-2563CFD92472}" dt="2021-12-15T20:01:13.450" v="2399" actId="113"/>
        <pc:sldMkLst>
          <pc:docMk/>
          <pc:sldMk cId="320520566" sldId="286"/>
        </pc:sldMkLst>
        <pc:spChg chg="mod ord">
          <ac:chgData name="CambioGregoire, Sandra" userId="8c4a8a27-eb01-4edb-b228-4120ec7c0fe1" providerId="ADAL" clId="{DC91E345-9336-4648-9188-2563CFD92472}" dt="2021-12-15T19:51:02.995" v="2178" actId="700"/>
          <ac:spMkLst>
            <pc:docMk/>
            <pc:sldMk cId="320520566" sldId="286"/>
            <ac:spMk id="2" creationId="{4CBCFA75-67ED-43D1-AEE0-BAD00D09E34C}"/>
          </ac:spMkLst>
        </pc:spChg>
        <pc:spChg chg="add del mod ord">
          <ac:chgData name="CambioGregoire, Sandra" userId="8c4a8a27-eb01-4edb-b228-4120ec7c0fe1" providerId="ADAL" clId="{DC91E345-9336-4648-9188-2563CFD92472}" dt="2021-12-15T19:51:08.380" v="2179" actId="478"/>
          <ac:spMkLst>
            <pc:docMk/>
            <pc:sldMk cId="320520566" sldId="286"/>
            <ac:spMk id="3" creationId="{CDB32411-9901-4FF6-A30B-F232394123D0}"/>
          </ac:spMkLst>
        </pc:spChg>
        <pc:spChg chg="add del mod ord">
          <ac:chgData name="CambioGregoire, Sandra" userId="8c4a8a27-eb01-4edb-b228-4120ec7c0fe1" providerId="ADAL" clId="{DC91E345-9336-4648-9188-2563CFD92472}" dt="2021-12-15T19:54:36.296" v="2353"/>
          <ac:spMkLst>
            <pc:docMk/>
            <pc:sldMk cId="320520566" sldId="286"/>
            <ac:spMk id="4" creationId="{7952609D-1CED-4D48-88E6-76D69143A940}"/>
          </ac:spMkLst>
        </pc:spChg>
        <pc:spChg chg="add del mod ord">
          <ac:chgData name="CambioGregoire, Sandra" userId="8c4a8a27-eb01-4edb-b228-4120ec7c0fe1" providerId="ADAL" clId="{DC91E345-9336-4648-9188-2563CFD92472}" dt="2021-12-15T19:56:08.783" v="2365" actId="26606"/>
          <ac:spMkLst>
            <pc:docMk/>
            <pc:sldMk cId="320520566" sldId="286"/>
            <ac:spMk id="5" creationId="{1F77ED7A-1D6D-460C-938E-4BDED7180E6B}"/>
          </ac:spMkLst>
        </pc:spChg>
        <pc:graphicFrameChg chg="add del">
          <ac:chgData name="CambioGregoire, Sandra" userId="8c4a8a27-eb01-4edb-b228-4120ec7c0fe1" providerId="ADAL" clId="{DC91E345-9336-4648-9188-2563CFD92472}" dt="2021-12-15T19:56:08.767" v="2364" actId="26606"/>
          <ac:graphicFrameMkLst>
            <pc:docMk/>
            <pc:sldMk cId="320520566" sldId="286"/>
            <ac:graphicFrameMk id="8" creationId="{A3578D1B-4A09-4B04-8102-67E4EE70546F}"/>
          </ac:graphicFrameMkLst>
        </pc:graphicFrameChg>
        <pc:graphicFrameChg chg="add mod modGraphic">
          <ac:chgData name="CambioGregoire, Sandra" userId="8c4a8a27-eb01-4edb-b228-4120ec7c0fe1" providerId="ADAL" clId="{DC91E345-9336-4648-9188-2563CFD92472}" dt="2021-12-15T20:01:13.450" v="2399" actId="113"/>
          <ac:graphicFrameMkLst>
            <pc:docMk/>
            <pc:sldMk cId="320520566" sldId="286"/>
            <ac:graphicFrameMk id="10" creationId="{5044AA82-B45F-4DC6-9E87-FDF3BB8C5374}"/>
          </ac:graphicFrameMkLst>
        </pc:graphicFrameChg>
        <pc:picChg chg="add mod">
          <ac:chgData name="CambioGregoire, Sandra" userId="8c4a8a27-eb01-4edb-b228-4120ec7c0fe1" providerId="ADAL" clId="{DC91E345-9336-4648-9188-2563CFD92472}" dt="2021-12-15T19:55:31.251" v="2360" actId="14100"/>
          <ac:picMkLst>
            <pc:docMk/>
            <pc:sldMk cId="320520566" sldId="286"/>
            <ac:picMk id="6" creationId="{B1D9C748-E178-4B1E-A5AA-46F9DDD8D305}"/>
          </ac:picMkLst>
        </pc:picChg>
      </pc:sldChg>
      <pc:sldChg chg="addSp delSp modSp new mod">
        <pc:chgData name="CambioGregoire, Sandra" userId="8c4a8a27-eb01-4edb-b228-4120ec7c0fe1" providerId="ADAL" clId="{DC91E345-9336-4648-9188-2563CFD92472}" dt="2021-12-15T20:45:43.836" v="2509" actId="13926"/>
        <pc:sldMkLst>
          <pc:docMk/>
          <pc:sldMk cId="3282041935" sldId="287"/>
        </pc:sldMkLst>
        <pc:spChg chg="del">
          <ac:chgData name="CambioGregoire, Sandra" userId="8c4a8a27-eb01-4edb-b228-4120ec7c0fe1" providerId="ADAL" clId="{DC91E345-9336-4648-9188-2563CFD92472}" dt="2021-12-15T20:02:19.138" v="2401" actId="478"/>
          <ac:spMkLst>
            <pc:docMk/>
            <pc:sldMk cId="3282041935" sldId="287"/>
            <ac:spMk id="2" creationId="{4990C96B-34B2-465C-9DA4-EA9E9D20DAEB}"/>
          </ac:spMkLst>
        </pc:spChg>
        <pc:spChg chg="del mod">
          <ac:chgData name="CambioGregoire, Sandra" userId="8c4a8a27-eb01-4edb-b228-4120ec7c0fe1" providerId="ADAL" clId="{DC91E345-9336-4648-9188-2563CFD92472}" dt="2021-12-15T20:02:33.835" v="2403"/>
          <ac:spMkLst>
            <pc:docMk/>
            <pc:sldMk cId="3282041935" sldId="287"/>
            <ac:spMk id="3" creationId="{7ED351DD-9FB2-4BF0-BE21-5F7C24AB6941}"/>
          </ac:spMkLst>
        </pc:spChg>
        <pc:spChg chg="mod">
          <ac:chgData name="CambioGregoire, Sandra" userId="8c4a8a27-eb01-4edb-b228-4120ec7c0fe1" providerId="ADAL" clId="{DC91E345-9336-4648-9188-2563CFD92472}" dt="2021-12-15T20:45:43.836" v="2509" actId="13926"/>
          <ac:spMkLst>
            <pc:docMk/>
            <pc:sldMk cId="3282041935" sldId="287"/>
            <ac:spMk id="4" creationId="{6E8E5DA7-4728-49EB-AD51-BFD987DEEEFE}"/>
          </ac:spMkLst>
        </pc:spChg>
        <pc:picChg chg="add mod">
          <ac:chgData name="CambioGregoire, Sandra" userId="8c4a8a27-eb01-4edb-b228-4120ec7c0fe1" providerId="ADAL" clId="{DC91E345-9336-4648-9188-2563CFD92472}" dt="2021-12-15T20:04:57.283" v="2408" actId="14100"/>
          <ac:picMkLst>
            <pc:docMk/>
            <pc:sldMk cId="3282041935" sldId="287"/>
            <ac:picMk id="6" creationId="{648BFC3B-A401-46BD-A4FF-CDEA6A2FF444}"/>
          </ac:picMkLst>
        </pc:picChg>
      </pc:sldChg>
      <pc:sldChg chg="modSp new mod">
        <pc:chgData name="CambioGregoire, Sandra" userId="8c4a8a27-eb01-4edb-b228-4120ec7c0fe1" providerId="ADAL" clId="{DC91E345-9336-4648-9188-2563CFD92472}" dt="2021-12-15T20:16:45.978" v="2490" actId="20577"/>
        <pc:sldMkLst>
          <pc:docMk/>
          <pc:sldMk cId="1577383364" sldId="288"/>
        </pc:sldMkLst>
        <pc:spChg chg="mod">
          <ac:chgData name="CambioGregoire, Sandra" userId="8c4a8a27-eb01-4edb-b228-4120ec7c0fe1" providerId="ADAL" clId="{DC91E345-9336-4648-9188-2563CFD92472}" dt="2021-12-15T20:12:20.459" v="2461" actId="20577"/>
          <ac:spMkLst>
            <pc:docMk/>
            <pc:sldMk cId="1577383364" sldId="288"/>
            <ac:spMk id="2" creationId="{6712F252-5BC7-4AE9-9671-9797A90A8413}"/>
          </ac:spMkLst>
        </pc:spChg>
        <pc:spChg chg="mod">
          <ac:chgData name="CambioGregoire, Sandra" userId="8c4a8a27-eb01-4edb-b228-4120ec7c0fe1" providerId="ADAL" clId="{DC91E345-9336-4648-9188-2563CFD92472}" dt="2021-12-15T20:16:45.978" v="2490" actId="20577"/>
          <ac:spMkLst>
            <pc:docMk/>
            <pc:sldMk cId="1577383364" sldId="288"/>
            <ac:spMk id="3" creationId="{D53A749D-C541-4425-A78D-4C27EC193F49}"/>
          </ac:spMkLst>
        </pc:spChg>
      </pc:sldChg>
      <pc:sldChg chg="modSp new add del mod">
        <pc:chgData name="CambioGregoire, Sandra" userId="8c4a8a27-eb01-4edb-b228-4120ec7c0fe1" providerId="ADAL" clId="{DC91E345-9336-4648-9188-2563CFD92472}" dt="2021-12-15T20:16:39.690" v="2489" actId="2696"/>
        <pc:sldMkLst>
          <pc:docMk/>
          <pc:sldMk cId="699158983" sldId="289"/>
        </pc:sldMkLst>
        <pc:spChg chg="mod">
          <ac:chgData name="CambioGregoire, Sandra" userId="8c4a8a27-eb01-4edb-b228-4120ec7c0fe1" providerId="ADAL" clId="{DC91E345-9336-4648-9188-2563CFD92472}" dt="2021-12-15T20:16:22.483" v="2488" actId="6549"/>
          <ac:spMkLst>
            <pc:docMk/>
            <pc:sldMk cId="699158983" sldId="289"/>
            <ac:spMk id="2" creationId="{38EBED98-FBAC-40BD-9478-937D67E95FA4}"/>
          </ac:spMkLst>
        </pc:spChg>
      </pc:sldChg>
    </pc:docChg>
  </pc:docChgLst>
  <pc:docChgLst>
    <pc:chgData name="Wood, Susan" userId="S::susan.wood@ride.ri.gov::080bc8a3-3721-48e7-84f9-ff97740119b1" providerId="AD" clId="Web-{6906A9CA-D46D-583C-B55C-2BAFCA752039}"/>
    <pc:docChg chg="modSld">
      <pc:chgData name="Wood, Susan" userId="S::susan.wood@ride.ri.gov::080bc8a3-3721-48e7-84f9-ff97740119b1" providerId="AD" clId="Web-{6906A9CA-D46D-583C-B55C-2BAFCA752039}" dt="2022-09-10T00:20:09.591" v="7" actId="20577"/>
      <pc:docMkLst>
        <pc:docMk/>
      </pc:docMkLst>
      <pc:sldChg chg="modSp">
        <pc:chgData name="Wood, Susan" userId="S::susan.wood@ride.ri.gov::080bc8a3-3721-48e7-84f9-ff97740119b1" providerId="AD" clId="Web-{6906A9CA-D46D-583C-B55C-2BAFCA752039}" dt="2022-09-10T00:19:27.981" v="4" actId="20577"/>
        <pc:sldMkLst>
          <pc:docMk/>
          <pc:sldMk cId="3080596088" sldId="263"/>
        </pc:sldMkLst>
        <pc:spChg chg="mod">
          <ac:chgData name="Wood, Susan" userId="S::susan.wood@ride.ri.gov::080bc8a3-3721-48e7-84f9-ff97740119b1" providerId="AD" clId="Web-{6906A9CA-D46D-583C-B55C-2BAFCA752039}" dt="2022-09-10T00:19:27.981" v="4" actId="20577"/>
          <ac:spMkLst>
            <pc:docMk/>
            <pc:sldMk cId="3080596088" sldId="263"/>
            <ac:spMk id="3" creationId="{A01E0B2D-87BB-4618-88A1-4BCB26F97340}"/>
          </ac:spMkLst>
        </pc:spChg>
      </pc:sldChg>
      <pc:sldChg chg="modSp">
        <pc:chgData name="Wood, Susan" userId="S::susan.wood@ride.ri.gov::080bc8a3-3721-48e7-84f9-ff97740119b1" providerId="AD" clId="Web-{6906A9CA-D46D-583C-B55C-2BAFCA752039}" dt="2022-09-10T00:20:09.591" v="7" actId="20577"/>
        <pc:sldMkLst>
          <pc:docMk/>
          <pc:sldMk cId="3148375743" sldId="283"/>
        </pc:sldMkLst>
        <pc:spChg chg="mod">
          <ac:chgData name="Wood, Susan" userId="S::susan.wood@ride.ri.gov::080bc8a3-3721-48e7-84f9-ff97740119b1" providerId="AD" clId="Web-{6906A9CA-D46D-583C-B55C-2BAFCA752039}" dt="2022-09-10T00:20:09.591" v="7" actId="20577"/>
          <ac:spMkLst>
            <pc:docMk/>
            <pc:sldMk cId="3148375743" sldId="283"/>
            <ac:spMk id="3" creationId="{5F534872-9605-4F8E-94E1-BD316B8170C8}"/>
          </ac:spMkLst>
        </pc:spChg>
      </pc:sldChg>
    </pc:docChg>
  </pc:docChgLst>
  <pc:docChgLst>
    <pc:chgData name="CambioGregoire, Sandra" userId="8c4a8a27-eb01-4edb-b228-4120ec7c0fe1" providerId="ADAL" clId="{85C03CE6-EDFF-4052-9FB2-3BA27638D481}"/>
    <pc:docChg chg="undo custSel modSld">
      <pc:chgData name="CambioGregoire, Sandra" userId="8c4a8a27-eb01-4edb-b228-4120ec7c0fe1" providerId="ADAL" clId="{85C03CE6-EDFF-4052-9FB2-3BA27638D481}" dt="2022-09-01T15:46:28.192" v="722" actId="20577"/>
      <pc:docMkLst>
        <pc:docMk/>
      </pc:docMkLst>
      <pc:sldChg chg="modSp mod">
        <pc:chgData name="CambioGregoire, Sandra" userId="8c4a8a27-eb01-4edb-b228-4120ec7c0fe1" providerId="ADAL" clId="{85C03CE6-EDFF-4052-9FB2-3BA27638D481}" dt="2022-09-01T13:50:38.876" v="110" actId="20577"/>
        <pc:sldMkLst>
          <pc:docMk/>
          <pc:sldMk cId="1424925560" sldId="256"/>
        </pc:sldMkLst>
        <pc:spChg chg="mod">
          <ac:chgData name="CambioGregoire, Sandra" userId="8c4a8a27-eb01-4edb-b228-4120ec7c0fe1" providerId="ADAL" clId="{85C03CE6-EDFF-4052-9FB2-3BA27638D481}" dt="2022-09-01T13:50:38.876" v="110" actId="20577"/>
          <ac:spMkLst>
            <pc:docMk/>
            <pc:sldMk cId="1424925560" sldId="256"/>
            <ac:spMk id="3" creationId="{00000000-0000-0000-0000-000000000000}"/>
          </ac:spMkLst>
        </pc:spChg>
      </pc:sldChg>
      <pc:sldChg chg="modSp mod">
        <pc:chgData name="CambioGregoire, Sandra" userId="8c4a8a27-eb01-4edb-b228-4120ec7c0fe1" providerId="ADAL" clId="{85C03CE6-EDFF-4052-9FB2-3BA27638D481}" dt="2022-09-01T15:46:28.192" v="722" actId="20577"/>
        <pc:sldMkLst>
          <pc:docMk/>
          <pc:sldMk cId="629063474" sldId="259"/>
        </pc:sldMkLst>
        <pc:spChg chg="mod">
          <ac:chgData name="CambioGregoire, Sandra" userId="8c4a8a27-eb01-4edb-b228-4120ec7c0fe1" providerId="ADAL" clId="{85C03CE6-EDFF-4052-9FB2-3BA27638D481}" dt="2022-09-01T15:46:28.192" v="722" actId="20577"/>
          <ac:spMkLst>
            <pc:docMk/>
            <pc:sldMk cId="629063474" sldId="259"/>
            <ac:spMk id="4" creationId="{50A7D859-FC38-4622-B259-D6B4AFE3CEB0}"/>
          </ac:spMkLst>
        </pc:spChg>
      </pc:sldChg>
      <pc:sldChg chg="modSp mod">
        <pc:chgData name="CambioGregoire, Sandra" userId="8c4a8a27-eb01-4edb-b228-4120ec7c0fe1" providerId="ADAL" clId="{85C03CE6-EDFF-4052-9FB2-3BA27638D481}" dt="2022-09-01T14:39:59.624" v="226" actId="20577"/>
        <pc:sldMkLst>
          <pc:docMk/>
          <pc:sldMk cId="227512453" sldId="266"/>
        </pc:sldMkLst>
        <pc:spChg chg="mod">
          <ac:chgData name="CambioGregoire, Sandra" userId="8c4a8a27-eb01-4edb-b228-4120ec7c0fe1" providerId="ADAL" clId="{85C03CE6-EDFF-4052-9FB2-3BA27638D481}" dt="2022-09-01T14:39:59.624" v="226" actId="20577"/>
          <ac:spMkLst>
            <pc:docMk/>
            <pc:sldMk cId="227512453" sldId="266"/>
            <ac:spMk id="4" creationId="{9AC519A5-68DB-4807-B71C-1E84A540E134}"/>
          </ac:spMkLst>
        </pc:spChg>
      </pc:sldChg>
      <pc:sldChg chg="modSp mod">
        <pc:chgData name="CambioGregoire, Sandra" userId="8c4a8a27-eb01-4edb-b228-4120ec7c0fe1" providerId="ADAL" clId="{85C03CE6-EDFF-4052-9FB2-3BA27638D481}" dt="2022-09-01T13:56:03.441" v="111" actId="13926"/>
        <pc:sldMkLst>
          <pc:docMk/>
          <pc:sldMk cId="536347957" sldId="269"/>
        </pc:sldMkLst>
        <pc:spChg chg="mod">
          <ac:chgData name="CambioGregoire, Sandra" userId="8c4a8a27-eb01-4edb-b228-4120ec7c0fe1" providerId="ADAL" clId="{85C03CE6-EDFF-4052-9FB2-3BA27638D481}" dt="2022-09-01T13:56:03.441" v="111" actId="13926"/>
          <ac:spMkLst>
            <pc:docMk/>
            <pc:sldMk cId="536347957" sldId="269"/>
            <ac:spMk id="3" creationId="{394E09EA-0701-40E6-BB50-7C62B85BE4AA}"/>
          </ac:spMkLst>
        </pc:spChg>
      </pc:sldChg>
      <pc:sldChg chg="modSp mod">
        <pc:chgData name="CambioGregoire, Sandra" userId="8c4a8a27-eb01-4edb-b228-4120ec7c0fe1" providerId="ADAL" clId="{85C03CE6-EDFF-4052-9FB2-3BA27638D481}" dt="2022-09-01T14:41:20.345" v="278" actId="20577"/>
        <pc:sldMkLst>
          <pc:docMk/>
          <pc:sldMk cId="2571828252" sldId="270"/>
        </pc:sldMkLst>
        <pc:spChg chg="mod">
          <ac:chgData name="CambioGregoire, Sandra" userId="8c4a8a27-eb01-4edb-b228-4120ec7c0fe1" providerId="ADAL" clId="{85C03CE6-EDFF-4052-9FB2-3BA27638D481}" dt="2022-09-01T14:41:20.345" v="278" actId="20577"/>
          <ac:spMkLst>
            <pc:docMk/>
            <pc:sldMk cId="2571828252" sldId="270"/>
            <ac:spMk id="3" creationId="{F3241047-0D89-495B-9FA6-C9A0AE5126E8}"/>
          </ac:spMkLst>
        </pc:spChg>
      </pc:sldChg>
      <pc:sldChg chg="modSp mod">
        <pc:chgData name="CambioGregoire, Sandra" userId="8c4a8a27-eb01-4edb-b228-4120ec7c0fe1" providerId="ADAL" clId="{85C03CE6-EDFF-4052-9FB2-3BA27638D481}" dt="2022-09-01T14:56:29.906" v="293" actId="20577"/>
        <pc:sldMkLst>
          <pc:docMk/>
          <pc:sldMk cId="3284465685" sldId="273"/>
        </pc:sldMkLst>
        <pc:spChg chg="mod">
          <ac:chgData name="CambioGregoire, Sandra" userId="8c4a8a27-eb01-4edb-b228-4120ec7c0fe1" providerId="ADAL" clId="{85C03CE6-EDFF-4052-9FB2-3BA27638D481}" dt="2022-09-01T14:56:29.906" v="293" actId="20577"/>
          <ac:spMkLst>
            <pc:docMk/>
            <pc:sldMk cId="3284465685" sldId="273"/>
            <ac:spMk id="5" creationId="{B9AFC345-CA62-4EF4-9142-4CE86067035A}"/>
          </ac:spMkLst>
        </pc:spChg>
      </pc:sldChg>
      <pc:sldChg chg="modSp mod">
        <pc:chgData name="CambioGregoire, Sandra" userId="8c4a8a27-eb01-4edb-b228-4120ec7c0fe1" providerId="ADAL" clId="{85C03CE6-EDFF-4052-9FB2-3BA27638D481}" dt="2022-09-01T15:00:59.478" v="296" actId="20577"/>
        <pc:sldMkLst>
          <pc:docMk/>
          <pc:sldMk cId="2130752366" sldId="274"/>
        </pc:sldMkLst>
        <pc:spChg chg="mod">
          <ac:chgData name="CambioGregoire, Sandra" userId="8c4a8a27-eb01-4edb-b228-4120ec7c0fe1" providerId="ADAL" clId="{85C03CE6-EDFF-4052-9FB2-3BA27638D481}" dt="2022-09-01T15:00:59.478" v="296" actId="20577"/>
          <ac:spMkLst>
            <pc:docMk/>
            <pc:sldMk cId="2130752366" sldId="274"/>
            <ac:spMk id="3" creationId="{A11721A1-14CB-4935-A822-CAFD38C754C6}"/>
          </ac:spMkLst>
        </pc:spChg>
      </pc:sldChg>
      <pc:sldChg chg="modSp mod">
        <pc:chgData name="CambioGregoire, Sandra" userId="8c4a8a27-eb01-4edb-b228-4120ec7c0fe1" providerId="ADAL" clId="{85C03CE6-EDFF-4052-9FB2-3BA27638D481}" dt="2022-09-01T15:02:36.942" v="311" actId="20577"/>
        <pc:sldMkLst>
          <pc:docMk/>
          <pc:sldMk cId="3156665326" sldId="276"/>
        </pc:sldMkLst>
        <pc:spChg chg="mod">
          <ac:chgData name="CambioGregoire, Sandra" userId="8c4a8a27-eb01-4edb-b228-4120ec7c0fe1" providerId="ADAL" clId="{85C03CE6-EDFF-4052-9FB2-3BA27638D481}" dt="2022-09-01T15:02:36.942" v="311" actId="20577"/>
          <ac:spMkLst>
            <pc:docMk/>
            <pc:sldMk cId="3156665326" sldId="276"/>
            <ac:spMk id="3" creationId="{4802B7E4-8878-42D0-BFA1-F88330DE6FAE}"/>
          </ac:spMkLst>
        </pc:spChg>
      </pc:sldChg>
      <pc:sldChg chg="modSp mod">
        <pc:chgData name="CambioGregoire, Sandra" userId="8c4a8a27-eb01-4edb-b228-4120ec7c0fe1" providerId="ADAL" clId="{85C03CE6-EDFF-4052-9FB2-3BA27638D481}" dt="2022-09-01T15:11:37.935" v="347" actId="20577"/>
        <pc:sldMkLst>
          <pc:docMk/>
          <pc:sldMk cId="1816664826" sldId="279"/>
        </pc:sldMkLst>
        <pc:spChg chg="mod">
          <ac:chgData name="CambioGregoire, Sandra" userId="8c4a8a27-eb01-4edb-b228-4120ec7c0fe1" providerId="ADAL" clId="{85C03CE6-EDFF-4052-9FB2-3BA27638D481}" dt="2022-09-01T15:11:37.935" v="347" actId="20577"/>
          <ac:spMkLst>
            <pc:docMk/>
            <pc:sldMk cId="1816664826" sldId="279"/>
            <ac:spMk id="3" creationId="{82FCD410-FEC3-4F6C-A980-7615299D2CAE}"/>
          </ac:spMkLst>
        </pc:spChg>
      </pc:sldChg>
      <pc:sldChg chg="modSp mod">
        <pc:chgData name="CambioGregoire, Sandra" userId="8c4a8a27-eb01-4edb-b228-4120ec7c0fe1" providerId="ADAL" clId="{85C03CE6-EDFF-4052-9FB2-3BA27638D481}" dt="2022-09-01T15:23:12.508" v="374" actId="20577"/>
        <pc:sldMkLst>
          <pc:docMk/>
          <pc:sldMk cId="1163955472" sldId="280"/>
        </pc:sldMkLst>
        <pc:spChg chg="mod">
          <ac:chgData name="CambioGregoire, Sandra" userId="8c4a8a27-eb01-4edb-b228-4120ec7c0fe1" providerId="ADAL" clId="{85C03CE6-EDFF-4052-9FB2-3BA27638D481}" dt="2022-09-01T15:23:12.508" v="374" actId="20577"/>
          <ac:spMkLst>
            <pc:docMk/>
            <pc:sldMk cId="1163955472" sldId="280"/>
            <ac:spMk id="3" creationId="{75B4EE28-3B5B-404A-B421-4243C7E9461E}"/>
          </ac:spMkLst>
        </pc:spChg>
      </pc:sldChg>
      <pc:sldChg chg="addSp delSp modSp mod">
        <pc:chgData name="CambioGregoire, Sandra" userId="8c4a8a27-eb01-4edb-b228-4120ec7c0fe1" providerId="ADAL" clId="{85C03CE6-EDFF-4052-9FB2-3BA27638D481}" dt="2022-09-01T15:32:41.959" v="523" actId="478"/>
        <pc:sldMkLst>
          <pc:docMk/>
          <pc:sldMk cId="1514185506" sldId="282"/>
        </pc:sldMkLst>
        <pc:graphicFrameChg chg="add del modGraphic">
          <ac:chgData name="CambioGregoire, Sandra" userId="8c4a8a27-eb01-4edb-b228-4120ec7c0fe1" providerId="ADAL" clId="{85C03CE6-EDFF-4052-9FB2-3BA27638D481}" dt="2022-09-01T15:32:41.959" v="523" actId="478"/>
          <ac:graphicFrameMkLst>
            <pc:docMk/>
            <pc:sldMk cId="1514185506" sldId="282"/>
            <ac:graphicFrameMk id="5" creationId="{13FCF237-9374-4078-7A98-B624AEBB1859}"/>
          </ac:graphicFrameMkLst>
        </pc:graphicFrameChg>
        <pc:graphicFrameChg chg="mod">
          <ac:chgData name="CambioGregoire, Sandra" userId="8c4a8a27-eb01-4edb-b228-4120ec7c0fe1" providerId="ADAL" clId="{85C03CE6-EDFF-4052-9FB2-3BA27638D481}" dt="2022-09-01T15:32:19.769" v="521" actId="313"/>
          <ac:graphicFrameMkLst>
            <pc:docMk/>
            <pc:sldMk cId="1514185506" sldId="282"/>
            <ac:graphicFrameMk id="25" creationId="{BE55265A-8FBD-42FF-923E-952CC93AD46A}"/>
          </ac:graphicFrameMkLst>
        </pc:graphicFrameChg>
      </pc:sldChg>
      <pc:sldChg chg="modSp mod">
        <pc:chgData name="CambioGregoire, Sandra" userId="8c4a8a27-eb01-4edb-b228-4120ec7c0fe1" providerId="ADAL" clId="{85C03CE6-EDFF-4052-9FB2-3BA27638D481}" dt="2022-09-01T15:41:35.484" v="668" actId="20577"/>
        <pc:sldMkLst>
          <pc:docMk/>
          <pc:sldMk cId="3148375743" sldId="283"/>
        </pc:sldMkLst>
        <pc:spChg chg="mod">
          <ac:chgData name="CambioGregoire, Sandra" userId="8c4a8a27-eb01-4edb-b228-4120ec7c0fe1" providerId="ADAL" clId="{85C03CE6-EDFF-4052-9FB2-3BA27638D481}" dt="2022-09-01T15:41:35.484" v="668" actId="20577"/>
          <ac:spMkLst>
            <pc:docMk/>
            <pc:sldMk cId="3148375743" sldId="283"/>
            <ac:spMk id="3" creationId="{5F534872-9605-4F8E-94E1-BD316B8170C8}"/>
          </ac:spMkLst>
        </pc:spChg>
      </pc:sldChg>
      <pc:sldChg chg="modSp">
        <pc:chgData name="CambioGregoire, Sandra" userId="8c4a8a27-eb01-4edb-b228-4120ec7c0fe1" providerId="ADAL" clId="{85C03CE6-EDFF-4052-9FB2-3BA27638D481}" dt="2022-09-01T15:44:42.701" v="701" actId="20577"/>
        <pc:sldMkLst>
          <pc:docMk/>
          <pc:sldMk cId="89241432" sldId="285"/>
        </pc:sldMkLst>
        <pc:graphicFrameChg chg="mod">
          <ac:chgData name="CambioGregoire, Sandra" userId="8c4a8a27-eb01-4edb-b228-4120ec7c0fe1" providerId="ADAL" clId="{85C03CE6-EDFF-4052-9FB2-3BA27638D481}" dt="2022-09-01T15:44:42.701" v="701" actId="20577"/>
          <ac:graphicFrameMkLst>
            <pc:docMk/>
            <pc:sldMk cId="89241432" sldId="285"/>
            <ac:graphicFrameMk id="34" creationId="{93107084-8DD2-4C82-B2F6-8BDDE40AEF60}"/>
          </ac:graphicFrameMkLst>
        </pc:graphicFrameChg>
      </pc:sldChg>
    </pc:docChg>
  </pc:docChgLst>
  <pc:docChgLst>
    <pc:chgData name="CambioGregoire, Sandra" userId="8c4a8a27-eb01-4edb-b228-4120ec7c0fe1" providerId="ADAL" clId="{3FF81963-50E4-45BD-831A-B8D282BCC58B}"/>
    <pc:docChg chg="modSld">
      <pc:chgData name="CambioGregoire, Sandra" userId="8c4a8a27-eb01-4edb-b228-4120ec7c0fe1" providerId="ADAL" clId="{3FF81963-50E4-45BD-831A-B8D282BCC58B}" dt="2022-06-08T19:50:19.832" v="1" actId="13926"/>
      <pc:docMkLst>
        <pc:docMk/>
      </pc:docMkLst>
      <pc:sldChg chg="modSp mod">
        <pc:chgData name="CambioGregoire, Sandra" userId="8c4a8a27-eb01-4edb-b228-4120ec7c0fe1" providerId="ADAL" clId="{3FF81963-50E4-45BD-831A-B8D282BCC58B}" dt="2022-06-08T19:50:19.832" v="1" actId="13926"/>
        <pc:sldMkLst>
          <pc:docMk/>
          <pc:sldMk cId="536347957" sldId="269"/>
        </pc:sldMkLst>
        <pc:spChg chg="mod">
          <ac:chgData name="CambioGregoire, Sandra" userId="8c4a8a27-eb01-4edb-b228-4120ec7c0fe1" providerId="ADAL" clId="{3FF81963-50E4-45BD-831A-B8D282BCC58B}" dt="2022-06-08T19:50:19.832" v="1" actId="13926"/>
          <ac:spMkLst>
            <pc:docMk/>
            <pc:sldMk cId="536347957" sldId="269"/>
            <ac:spMk id="3" creationId="{394E09EA-0701-40E6-BB50-7C62B85BE4AA}"/>
          </ac:spMkLst>
        </pc:spChg>
      </pc:sldChg>
    </pc:docChg>
  </pc:docChgLst>
  <pc:docChgLst>
    <pc:chgData name="CambioGregoire, Sandra" userId="8c4a8a27-eb01-4edb-b228-4120ec7c0fe1" providerId="ADAL" clId="{E8A0C935-2D5A-4AC2-9FE8-4E95615C4C3B}"/>
    <pc:docChg chg="undo redo custSel addSld delSld modSld sldOrd modNotesMaster">
      <pc:chgData name="CambioGregoire, Sandra" userId="8c4a8a27-eb01-4edb-b228-4120ec7c0fe1" providerId="ADAL" clId="{E8A0C935-2D5A-4AC2-9FE8-4E95615C4C3B}" dt="2021-12-20T18:03:53.597" v="913" actId="207"/>
      <pc:docMkLst>
        <pc:docMk/>
      </pc:docMkLst>
      <pc:sldChg chg="modSp mod modTransition">
        <pc:chgData name="CambioGregoire, Sandra" userId="8c4a8a27-eb01-4edb-b228-4120ec7c0fe1" providerId="ADAL" clId="{E8A0C935-2D5A-4AC2-9FE8-4E95615C4C3B}" dt="2021-12-17T14:41:22.597" v="630"/>
        <pc:sldMkLst>
          <pc:docMk/>
          <pc:sldMk cId="1424925560" sldId="256"/>
        </pc:sldMkLst>
        <pc:spChg chg="mod">
          <ac:chgData name="CambioGregoire, Sandra" userId="8c4a8a27-eb01-4edb-b228-4120ec7c0fe1" providerId="ADAL" clId="{E8A0C935-2D5A-4AC2-9FE8-4E95615C4C3B}" dt="2021-12-16T17:22:56.793" v="16" actId="207"/>
          <ac:spMkLst>
            <pc:docMk/>
            <pc:sldMk cId="1424925560" sldId="256"/>
            <ac:spMk id="2" creationId="{00000000-0000-0000-0000-000000000000}"/>
          </ac:spMkLst>
        </pc:spChg>
        <pc:spChg chg="mod">
          <ac:chgData name="CambioGregoire, Sandra" userId="8c4a8a27-eb01-4edb-b228-4120ec7c0fe1" providerId="ADAL" clId="{E8A0C935-2D5A-4AC2-9FE8-4E95615C4C3B}" dt="2021-12-16T17:02:25.313" v="13" actId="2711"/>
          <ac:spMkLst>
            <pc:docMk/>
            <pc:sldMk cId="1424925560" sldId="256"/>
            <ac:spMk id="3" creationId="{00000000-0000-0000-0000-000000000000}"/>
          </ac:spMkLst>
        </pc:spChg>
      </pc:sldChg>
      <pc:sldChg chg="addSp delSp modSp mod modTransition setBg">
        <pc:chgData name="CambioGregoire, Sandra" userId="8c4a8a27-eb01-4edb-b228-4120ec7c0fe1" providerId="ADAL" clId="{E8A0C935-2D5A-4AC2-9FE8-4E95615C4C3B}" dt="2021-12-20T17:53:07.086" v="900" actId="21"/>
        <pc:sldMkLst>
          <pc:docMk/>
          <pc:sldMk cId="629063474" sldId="259"/>
        </pc:sldMkLst>
        <pc:spChg chg="mod">
          <ac:chgData name="CambioGregoire, Sandra" userId="8c4a8a27-eb01-4edb-b228-4120ec7c0fe1" providerId="ADAL" clId="{E8A0C935-2D5A-4AC2-9FE8-4E95615C4C3B}" dt="2021-12-16T17:31:07.746" v="24" actId="26606"/>
          <ac:spMkLst>
            <pc:docMk/>
            <pc:sldMk cId="629063474" sldId="259"/>
            <ac:spMk id="2" creationId="{2E6E1A93-E53D-4C5A-AE9B-D50EA4FD927B}"/>
          </ac:spMkLst>
        </pc:spChg>
        <pc:spChg chg="mod ord">
          <ac:chgData name="CambioGregoire, Sandra" userId="8c4a8a27-eb01-4edb-b228-4120ec7c0fe1" providerId="ADAL" clId="{E8A0C935-2D5A-4AC2-9FE8-4E95615C4C3B}" dt="2021-12-16T17:31:07.746" v="24" actId="26606"/>
          <ac:spMkLst>
            <pc:docMk/>
            <pc:sldMk cId="629063474" sldId="259"/>
            <ac:spMk id="3" creationId="{92078AC2-53A2-450D-8A8E-85A31478B1B8}"/>
          </ac:spMkLst>
        </pc:spChg>
        <pc:spChg chg="mod ord">
          <ac:chgData name="CambioGregoire, Sandra" userId="8c4a8a27-eb01-4edb-b228-4120ec7c0fe1" providerId="ADAL" clId="{E8A0C935-2D5A-4AC2-9FE8-4E95615C4C3B}" dt="2021-12-16T17:31:07.746" v="24" actId="26606"/>
          <ac:spMkLst>
            <pc:docMk/>
            <pc:sldMk cId="629063474" sldId="259"/>
            <ac:spMk id="4" creationId="{50A7D859-FC38-4622-B259-D6B4AFE3CEB0}"/>
          </ac:spMkLst>
        </pc:spChg>
        <pc:spChg chg="add del">
          <ac:chgData name="CambioGregoire, Sandra" userId="8c4a8a27-eb01-4edb-b228-4120ec7c0fe1" providerId="ADAL" clId="{E8A0C935-2D5A-4AC2-9FE8-4E95615C4C3B}" dt="2021-12-16T17:29:50.247" v="20" actId="26606"/>
          <ac:spMkLst>
            <pc:docMk/>
            <pc:sldMk cId="629063474" sldId="259"/>
            <ac:spMk id="1030" creationId="{2C61293E-6EBE-43EF-A52C-9BEBFD7679D4}"/>
          </ac:spMkLst>
        </pc:spChg>
        <pc:spChg chg="add del">
          <ac:chgData name="CambioGregoire, Sandra" userId="8c4a8a27-eb01-4edb-b228-4120ec7c0fe1" providerId="ADAL" clId="{E8A0C935-2D5A-4AC2-9FE8-4E95615C4C3B}" dt="2021-12-16T17:29:50.247" v="20" actId="26606"/>
          <ac:spMkLst>
            <pc:docMk/>
            <pc:sldMk cId="629063474" sldId="259"/>
            <ac:spMk id="1031" creationId="{21540236-BFD5-4A9D-8840-4703E7F76825}"/>
          </ac:spMkLst>
        </pc:spChg>
        <pc:spChg chg="add del">
          <ac:chgData name="CambioGregoire, Sandra" userId="8c4a8a27-eb01-4edb-b228-4120ec7c0fe1" providerId="ADAL" clId="{E8A0C935-2D5A-4AC2-9FE8-4E95615C4C3B}" dt="2021-12-16T17:31:07.746" v="24" actId="26606"/>
          <ac:spMkLst>
            <pc:docMk/>
            <pc:sldMk cId="629063474" sldId="259"/>
            <ac:spMk id="1032" creationId="{2C61293E-6EBE-43EF-A52C-9BEBFD7679D4}"/>
          </ac:spMkLst>
        </pc:spChg>
        <pc:spChg chg="add del">
          <ac:chgData name="CambioGregoire, Sandra" userId="8c4a8a27-eb01-4edb-b228-4120ec7c0fe1" providerId="ADAL" clId="{E8A0C935-2D5A-4AC2-9FE8-4E95615C4C3B}" dt="2021-12-16T17:31:07.746" v="24" actId="26606"/>
          <ac:spMkLst>
            <pc:docMk/>
            <pc:sldMk cId="629063474" sldId="259"/>
            <ac:spMk id="1033" creationId="{21540236-BFD5-4A9D-8840-4703E7F76825}"/>
          </ac:spMkLst>
        </pc:spChg>
        <pc:picChg chg="add del mod">
          <ac:chgData name="CambioGregoire, Sandra" userId="8c4a8a27-eb01-4edb-b228-4120ec7c0fe1" providerId="ADAL" clId="{E8A0C935-2D5A-4AC2-9FE8-4E95615C4C3B}" dt="2021-12-20T17:53:07.086" v="900" actId="21"/>
          <ac:picMkLst>
            <pc:docMk/>
            <pc:sldMk cId="629063474" sldId="259"/>
            <ac:picMk id="1028" creationId="{FF3BBFA5-3E04-49F4-9F17-F374E64A8506}"/>
          </ac:picMkLst>
        </pc:picChg>
      </pc:sldChg>
      <pc:sldChg chg="addSp delSp modSp mod modTransition">
        <pc:chgData name="CambioGregoire, Sandra" userId="8c4a8a27-eb01-4edb-b228-4120ec7c0fe1" providerId="ADAL" clId="{E8A0C935-2D5A-4AC2-9FE8-4E95615C4C3B}" dt="2021-12-20T16:44:28.334" v="814" actId="14100"/>
        <pc:sldMkLst>
          <pc:docMk/>
          <pc:sldMk cId="4016406459" sldId="260"/>
        </pc:sldMkLst>
        <pc:spChg chg="add del">
          <ac:chgData name="CambioGregoire, Sandra" userId="8c4a8a27-eb01-4edb-b228-4120ec7c0fe1" providerId="ADAL" clId="{E8A0C935-2D5A-4AC2-9FE8-4E95615C4C3B}" dt="2021-12-16T19:06:14.260" v="144" actId="478"/>
          <ac:spMkLst>
            <pc:docMk/>
            <pc:sldMk cId="4016406459" sldId="260"/>
            <ac:spMk id="2" creationId="{E13E5F96-4EC7-49A1-9F2C-79AE5FCB3130}"/>
          </ac:spMkLst>
        </pc:spChg>
        <pc:spChg chg="mod">
          <ac:chgData name="CambioGregoire, Sandra" userId="8c4a8a27-eb01-4edb-b228-4120ec7c0fe1" providerId="ADAL" clId="{E8A0C935-2D5A-4AC2-9FE8-4E95615C4C3B}" dt="2021-12-16T19:07:38.836" v="151" actId="122"/>
          <ac:spMkLst>
            <pc:docMk/>
            <pc:sldMk cId="4016406459" sldId="260"/>
            <ac:spMk id="5" creationId="{B8DF77BC-2A26-4F84-8755-0A0CB8D7F16A}"/>
          </ac:spMkLst>
        </pc:spChg>
        <pc:spChg chg="mod">
          <ac:chgData name="CambioGregoire, Sandra" userId="8c4a8a27-eb01-4edb-b228-4120ec7c0fe1" providerId="ADAL" clId="{E8A0C935-2D5A-4AC2-9FE8-4E95615C4C3B}" dt="2021-12-20T16:44:28.334" v="814" actId="14100"/>
          <ac:spMkLst>
            <pc:docMk/>
            <pc:sldMk cId="4016406459" sldId="260"/>
            <ac:spMk id="6" creationId="{FAE428AB-9519-4D56-BDF8-96B69A45B531}"/>
          </ac:spMkLst>
        </pc:spChg>
        <pc:picChg chg="del mod">
          <ac:chgData name="CambioGregoire, Sandra" userId="8c4a8a27-eb01-4edb-b228-4120ec7c0fe1" providerId="ADAL" clId="{E8A0C935-2D5A-4AC2-9FE8-4E95615C4C3B}" dt="2021-12-16T20:31:03.443" v="562" actId="21"/>
          <ac:picMkLst>
            <pc:docMk/>
            <pc:sldMk cId="4016406459" sldId="260"/>
            <ac:picMk id="7" creationId="{BA404EC5-27B7-4EE5-A966-42ED87F7615A}"/>
          </ac:picMkLst>
        </pc:picChg>
        <pc:cxnChg chg="add mod">
          <ac:chgData name="CambioGregoire, Sandra" userId="8c4a8a27-eb01-4edb-b228-4120ec7c0fe1" providerId="ADAL" clId="{E8A0C935-2D5A-4AC2-9FE8-4E95615C4C3B}" dt="2021-12-16T19:06:33.693" v="147" actId="13822"/>
          <ac:cxnSpMkLst>
            <pc:docMk/>
            <pc:sldMk cId="4016406459" sldId="260"/>
            <ac:cxnSpMk id="9" creationId="{4CE93C2B-9D36-4FE7-922F-F1A2CEF59689}"/>
          </ac:cxnSpMkLst>
        </pc:cxnChg>
      </pc:sldChg>
      <pc:sldChg chg="addSp delSp modSp mod modTransition setBg">
        <pc:chgData name="CambioGregoire, Sandra" userId="8c4a8a27-eb01-4edb-b228-4120ec7c0fe1" providerId="ADAL" clId="{E8A0C935-2D5A-4AC2-9FE8-4E95615C4C3B}" dt="2021-12-17T20:16:40.184" v="808" actId="26606"/>
        <pc:sldMkLst>
          <pc:docMk/>
          <pc:sldMk cId="1112972507" sldId="261"/>
        </pc:sldMkLst>
        <pc:spChg chg="mod">
          <ac:chgData name="CambioGregoire, Sandra" userId="8c4a8a27-eb01-4edb-b228-4120ec7c0fe1" providerId="ADAL" clId="{E8A0C935-2D5A-4AC2-9FE8-4E95615C4C3B}" dt="2021-12-17T20:16:40.184" v="808" actId="26606"/>
          <ac:spMkLst>
            <pc:docMk/>
            <pc:sldMk cId="1112972507" sldId="261"/>
            <ac:spMk id="2" creationId="{784AF26F-1784-4C99-AD01-5AFE57FDD865}"/>
          </ac:spMkLst>
        </pc:spChg>
        <pc:spChg chg="add del">
          <ac:chgData name="CambioGregoire, Sandra" userId="8c4a8a27-eb01-4edb-b228-4120ec7c0fe1" providerId="ADAL" clId="{E8A0C935-2D5A-4AC2-9FE8-4E95615C4C3B}" dt="2021-12-17T20:16:40.184" v="808" actId="26606"/>
          <ac:spMkLst>
            <pc:docMk/>
            <pc:sldMk cId="1112972507" sldId="261"/>
            <ac:spMk id="3" creationId="{E7E49D94-B1F1-404C-9CB0-3FDC66BA1AAA}"/>
          </ac:spMkLst>
        </pc:spChg>
        <pc:spChg chg="mod">
          <ac:chgData name="CambioGregoire, Sandra" userId="8c4a8a27-eb01-4edb-b228-4120ec7c0fe1" providerId="ADAL" clId="{E8A0C935-2D5A-4AC2-9FE8-4E95615C4C3B}" dt="2021-12-17T20:16:40.184" v="808" actId="26606"/>
          <ac:spMkLst>
            <pc:docMk/>
            <pc:sldMk cId="1112972507" sldId="261"/>
            <ac:spMk id="4" creationId="{9FF3C288-F0EA-455E-B2F9-977E812B3B4B}"/>
          </ac:spMkLst>
        </pc:spChg>
        <pc:spChg chg="add del">
          <ac:chgData name="CambioGregoire, Sandra" userId="8c4a8a27-eb01-4edb-b228-4120ec7c0fe1" providerId="ADAL" clId="{E8A0C935-2D5A-4AC2-9FE8-4E95615C4C3B}" dt="2021-12-16T20:33:57.337" v="575" actId="26606"/>
          <ac:spMkLst>
            <pc:docMk/>
            <pc:sldMk cId="1112972507" sldId="261"/>
            <ac:spMk id="7" creationId="{BACC6370-2D7E-4714-9D71-7542949D7D5D}"/>
          </ac:spMkLst>
        </pc:spChg>
        <pc:spChg chg="add del">
          <ac:chgData name="CambioGregoire, Sandra" userId="8c4a8a27-eb01-4edb-b228-4120ec7c0fe1" providerId="ADAL" clId="{E8A0C935-2D5A-4AC2-9FE8-4E95615C4C3B}" dt="2021-12-16T20:33:57.337" v="575" actId="26606"/>
          <ac:spMkLst>
            <pc:docMk/>
            <pc:sldMk cId="1112972507" sldId="261"/>
            <ac:spMk id="8" creationId="{F68B3F68-107C-434F-AA38-110D5EA91B85}"/>
          </ac:spMkLst>
        </pc:spChg>
        <pc:spChg chg="add del">
          <ac:chgData name="CambioGregoire, Sandra" userId="8c4a8a27-eb01-4edb-b228-4120ec7c0fe1" providerId="ADAL" clId="{E8A0C935-2D5A-4AC2-9FE8-4E95615C4C3B}" dt="2021-12-16T20:33:57.337" v="575" actId="26606"/>
          <ac:spMkLst>
            <pc:docMk/>
            <pc:sldMk cId="1112972507" sldId="261"/>
            <ac:spMk id="9" creationId="{AAD0DBB9-1A4B-4391-81D4-CB19F9AB918A}"/>
          </ac:spMkLst>
        </pc:spChg>
        <pc:spChg chg="add del">
          <ac:chgData name="CambioGregoire, Sandra" userId="8c4a8a27-eb01-4edb-b228-4120ec7c0fe1" providerId="ADAL" clId="{E8A0C935-2D5A-4AC2-9FE8-4E95615C4C3B}" dt="2021-12-16T20:33:39.701" v="573" actId="26606"/>
          <ac:spMkLst>
            <pc:docMk/>
            <pc:sldMk cId="1112972507" sldId="261"/>
            <ac:spMk id="10" creationId="{BACC6370-2D7E-4714-9D71-7542949D7D5D}"/>
          </ac:spMkLst>
        </pc:spChg>
        <pc:spChg chg="add del">
          <ac:chgData name="CambioGregoire, Sandra" userId="8c4a8a27-eb01-4edb-b228-4120ec7c0fe1" providerId="ADAL" clId="{E8A0C935-2D5A-4AC2-9FE8-4E95615C4C3B}" dt="2021-12-16T20:33:57.337" v="575" actId="26606"/>
          <ac:spMkLst>
            <pc:docMk/>
            <pc:sldMk cId="1112972507" sldId="261"/>
            <ac:spMk id="11" creationId="{063BBA22-50EA-4C4D-BE05-F1CE4E63AA56}"/>
          </ac:spMkLst>
        </pc:spChg>
        <pc:spChg chg="add del">
          <ac:chgData name="CambioGregoire, Sandra" userId="8c4a8a27-eb01-4edb-b228-4120ec7c0fe1" providerId="ADAL" clId="{E8A0C935-2D5A-4AC2-9FE8-4E95615C4C3B}" dt="2021-12-16T20:33:39.701" v="573" actId="26606"/>
          <ac:spMkLst>
            <pc:docMk/>
            <pc:sldMk cId="1112972507" sldId="261"/>
            <ac:spMk id="12" creationId="{F68B3F68-107C-434F-AA38-110D5EA91B85}"/>
          </ac:spMkLst>
        </pc:spChg>
        <pc:spChg chg="add del">
          <ac:chgData name="CambioGregoire, Sandra" userId="8c4a8a27-eb01-4edb-b228-4120ec7c0fe1" providerId="ADAL" clId="{E8A0C935-2D5A-4AC2-9FE8-4E95615C4C3B}" dt="2021-12-16T20:33:39.701" v="573" actId="26606"/>
          <ac:spMkLst>
            <pc:docMk/>
            <pc:sldMk cId="1112972507" sldId="261"/>
            <ac:spMk id="14" creationId="{AAD0DBB9-1A4B-4391-81D4-CB19F9AB918A}"/>
          </ac:spMkLst>
        </pc:spChg>
        <pc:spChg chg="add del">
          <ac:chgData name="CambioGregoire, Sandra" userId="8c4a8a27-eb01-4edb-b228-4120ec7c0fe1" providerId="ADAL" clId="{E8A0C935-2D5A-4AC2-9FE8-4E95615C4C3B}" dt="2021-12-16T20:34:05.156" v="577" actId="26606"/>
          <ac:spMkLst>
            <pc:docMk/>
            <pc:sldMk cId="1112972507" sldId="261"/>
            <ac:spMk id="15" creationId="{B819A166-7571-4003-A6B8-B62034C3ED30}"/>
          </ac:spMkLst>
        </pc:spChg>
        <pc:spChg chg="add del">
          <ac:chgData name="CambioGregoire, Sandra" userId="8c4a8a27-eb01-4edb-b228-4120ec7c0fe1" providerId="ADAL" clId="{E8A0C935-2D5A-4AC2-9FE8-4E95615C4C3B}" dt="2021-12-16T20:33:39.701" v="573" actId="26606"/>
          <ac:spMkLst>
            <pc:docMk/>
            <pc:sldMk cId="1112972507" sldId="261"/>
            <ac:spMk id="16" creationId="{063BBA22-50EA-4C4D-BE05-F1CE4E63AA56}"/>
          </ac:spMkLst>
        </pc:spChg>
        <pc:spChg chg="add del">
          <ac:chgData name="CambioGregoire, Sandra" userId="8c4a8a27-eb01-4edb-b228-4120ec7c0fe1" providerId="ADAL" clId="{E8A0C935-2D5A-4AC2-9FE8-4E95615C4C3B}" dt="2021-12-17T14:17:36.185" v="605" actId="26606"/>
          <ac:spMkLst>
            <pc:docMk/>
            <pc:sldMk cId="1112972507" sldId="261"/>
            <ac:spMk id="18" creationId="{7517A47C-B2E5-4B79-8061-D74B1311AF6E}"/>
          </ac:spMkLst>
        </pc:spChg>
        <pc:spChg chg="add del">
          <ac:chgData name="CambioGregoire, Sandra" userId="8c4a8a27-eb01-4edb-b228-4120ec7c0fe1" providerId="ADAL" clId="{E8A0C935-2D5A-4AC2-9FE8-4E95615C4C3B}" dt="2021-12-16T20:34:08.116" v="579" actId="26606"/>
          <ac:spMkLst>
            <pc:docMk/>
            <pc:sldMk cId="1112972507" sldId="261"/>
            <ac:spMk id="19" creationId="{BACC6370-2D7E-4714-9D71-7542949D7D5D}"/>
          </ac:spMkLst>
        </pc:spChg>
        <pc:spChg chg="add del">
          <ac:chgData name="CambioGregoire, Sandra" userId="8c4a8a27-eb01-4edb-b228-4120ec7c0fe1" providerId="ADAL" clId="{E8A0C935-2D5A-4AC2-9FE8-4E95615C4C3B}" dt="2021-12-16T20:34:08.116" v="579" actId="26606"/>
          <ac:spMkLst>
            <pc:docMk/>
            <pc:sldMk cId="1112972507" sldId="261"/>
            <ac:spMk id="20" creationId="{F68B3F68-107C-434F-AA38-110D5EA91B85}"/>
          </ac:spMkLst>
        </pc:spChg>
        <pc:spChg chg="add del">
          <ac:chgData name="CambioGregoire, Sandra" userId="8c4a8a27-eb01-4edb-b228-4120ec7c0fe1" providerId="ADAL" clId="{E8A0C935-2D5A-4AC2-9FE8-4E95615C4C3B}" dt="2021-12-16T20:34:08.116" v="579" actId="26606"/>
          <ac:spMkLst>
            <pc:docMk/>
            <pc:sldMk cId="1112972507" sldId="261"/>
            <ac:spMk id="21" creationId="{AAD0DBB9-1A4B-4391-81D4-CB19F9AB918A}"/>
          </ac:spMkLst>
        </pc:spChg>
        <pc:spChg chg="add del">
          <ac:chgData name="CambioGregoire, Sandra" userId="8c4a8a27-eb01-4edb-b228-4120ec7c0fe1" providerId="ADAL" clId="{E8A0C935-2D5A-4AC2-9FE8-4E95615C4C3B}" dt="2021-12-16T20:34:08.116" v="579" actId="26606"/>
          <ac:spMkLst>
            <pc:docMk/>
            <pc:sldMk cId="1112972507" sldId="261"/>
            <ac:spMk id="22" creationId="{063BBA22-50EA-4C4D-BE05-F1CE4E63AA56}"/>
          </ac:spMkLst>
        </pc:spChg>
        <pc:spChg chg="add del">
          <ac:chgData name="CambioGregoire, Sandra" userId="8c4a8a27-eb01-4edb-b228-4120ec7c0fe1" providerId="ADAL" clId="{E8A0C935-2D5A-4AC2-9FE8-4E95615C4C3B}" dt="2021-12-17T14:17:36.185" v="605" actId="26606"/>
          <ac:spMkLst>
            <pc:docMk/>
            <pc:sldMk cId="1112972507" sldId="261"/>
            <ac:spMk id="24" creationId="{C505E780-2083-4CB5-A42A-5E0E2908ECC3}"/>
          </ac:spMkLst>
        </pc:spChg>
        <pc:spChg chg="add del">
          <ac:chgData name="CambioGregoire, Sandra" userId="8c4a8a27-eb01-4edb-b228-4120ec7c0fe1" providerId="ADAL" clId="{E8A0C935-2D5A-4AC2-9FE8-4E95615C4C3B}" dt="2021-12-17T14:17:36.185" v="605" actId="26606"/>
          <ac:spMkLst>
            <pc:docMk/>
            <pc:sldMk cId="1112972507" sldId="261"/>
            <ac:spMk id="25" creationId="{D2C0AE1C-0118-41AE-8A10-7CDCBF10E96F}"/>
          </ac:spMkLst>
        </pc:spChg>
        <pc:spChg chg="add del">
          <ac:chgData name="CambioGregoire, Sandra" userId="8c4a8a27-eb01-4edb-b228-4120ec7c0fe1" providerId="ADAL" clId="{E8A0C935-2D5A-4AC2-9FE8-4E95615C4C3B}" dt="2021-12-17T14:17:36.185" v="605" actId="26606"/>
          <ac:spMkLst>
            <pc:docMk/>
            <pc:sldMk cId="1112972507" sldId="261"/>
            <ac:spMk id="26" creationId="{463EEC44-1BA3-44ED-81FC-A644B04B2A44}"/>
          </ac:spMkLst>
        </pc:spChg>
        <pc:spChg chg="add del">
          <ac:chgData name="CambioGregoire, Sandra" userId="8c4a8a27-eb01-4edb-b228-4120ec7c0fe1" providerId="ADAL" clId="{E8A0C935-2D5A-4AC2-9FE8-4E95615C4C3B}" dt="2021-12-17T20:16:40.184" v="808" actId="26606"/>
          <ac:spMkLst>
            <pc:docMk/>
            <pc:sldMk cId="1112972507" sldId="261"/>
            <ac:spMk id="28" creationId="{4F7EBAE4-9945-4473-9E34-B2C66EA0F03D}"/>
          </ac:spMkLst>
        </pc:spChg>
        <pc:spChg chg="add del">
          <ac:chgData name="CambioGregoire, Sandra" userId="8c4a8a27-eb01-4edb-b228-4120ec7c0fe1" providerId="ADAL" clId="{E8A0C935-2D5A-4AC2-9FE8-4E95615C4C3B}" dt="2021-12-17T14:17:52.959" v="607" actId="26606"/>
          <ac:spMkLst>
            <pc:docMk/>
            <pc:sldMk cId="1112972507" sldId="261"/>
            <ac:spMk id="29" creationId="{E7E49D94-B1F1-404C-9CB0-3FDC66BA1AAA}"/>
          </ac:spMkLst>
        </pc:spChg>
        <pc:spChg chg="add del">
          <ac:chgData name="CambioGregoire, Sandra" userId="8c4a8a27-eb01-4edb-b228-4120ec7c0fe1" providerId="ADAL" clId="{E8A0C935-2D5A-4AC2-9FE8-4E95615C4C3B}" dt="2021-12-17T14:19:29.038" v="625" actId="26606"/>
          <ac:spMkLst>
            <pc:docMk/>
            <pc:sldMk cId="1112972507" sldId="261"/>
            <ac:spMk id="33" creationId="{B819A166-7571-4003-A6B8-B62034C3ED30}"/>
          </ac:spMkLst>
        </pc:spChg>
        <pc:spChg chg="add del">
          <ac:chgData name="CambioGregoire, Sandra" userId="8c4a8a27-eb01-4edb-b228-4120ec7c0fe1" providerId="ADAL" clId="{E8A0C935-2D5A-4AC2-9FE8-4E95615C4C3B}" dt="2021-12-17T20:16:40.184" v="808" actId="26606"/>
          <ac:spMkLst>
            <pc:docMk/>
            <pc:sldMk cId="1112972507" sldId="261"/>
            <ac:spMk id="35" creationId="{70BEB1E7-2F88-40BC-B73D-42E5B6F80BFC}"/>
          </ac:spMkLst>
        </pc:spChg>
        <pc:spChg chg="add del">
          <ac:chgData name="CambioGregoire, Sandra" userId="8c4a8a27-eb01-4edb-b228-4120ec7c0fe1" providerId="ADAL" clId="{E8A0C935-2D5A-4AC2-9FE8-4E95615C4C3B}" dt="2021-12-17T20:16:40.184" v="808" actId="26606"/>
          <ac:spMkLst>
            <pc:docMk/>
            <pc:sldMk cId="1112972507" sldId="261"/>
            <ac:spMk id="36" creationId="{A7B99495-F43F-4D80-A44F-2CB4764EB90B}"/>
          </ac:spMkLst>
        </pc:spChg>
        <pc:spChg chg="add del">
          <ac:chgData name="CambioGregoire, Sandra" userId="8c4a8a27-eb01-4edb-b228-4120ec7c0fe1" providerId="ADAL" clId="{E8A0C935-2D5A-4AC2-9FE8-4E95615C4C3B}" dt="2021-12-17T14:18:23.149" v="610" actId="26606"/>
          <ac:spMkLst>
            <pc:docMk/>
            <pc:sldMk cId="1112972507" sldId="261"/>
            <ac:spMk id="39" creationId="{955A2079-FA98-4876-80F0-72364A7D2EA4}"/>
          </ac:spMkLst>
        </pc:spChg>
        <pc:spChg chg="add del">
          <ac:chgData name="CambioGregoire, Sandra" userId="8c4a8a27-eb01-4edb-b228-4120ec7c0fe1" providerId="ADAL" clId="{E8A0C935-2D5A-4AC2-9FE8-4E95615C4C3B}" dt="2021-12-17T14:18:39.057" v="612" actId="26606"/>
          <ac:spMkLst>
            <pc:docMk/>
            <pc:sldMk cId="1112972507" sldId="261"/>
            <ac:spMk id="41" creationId="{F68B3F68-107C-434F-AA38-110D5EA91B85}"/>
          </ac:spMkLst>
        </pc:spChg>
        <pc:spChg chg="add del">
          <ac:chgData name="CambioGregoire, Sandra" userId="8c4a8a27-eb01-4edb-b228-4120ec7c0fe1" providerId="ADAL" clId="{E8A0C935-2D5A-4AC2-9FE8-4E95615C4C3B}" dt="2021-12-17T14:18:39.057" v="612" actId="26606"/>
          <ac:spMkLst>
            <pc:docMk/>
            <pc:sldMk cId="1112972507" sldId="261"/>
            <ac:spMk id="42" creationId="{BACC6370-2D7E-4714-9D71-7542949D7D5D}"/>
          </ac:spMkLst>
        </pc:spChg>
        <pc:spChg chg="add del">
          <ac:chgData name="CambioGregoire, Sandra" userId="8c4a8a27-eb01-4edb-b228-4120ec7c0fe1" providerId="ADAL" clId="{E8A0C935-2D5A-4AC2-9FE8-4E95615C4C3B}" dt="2021-12-17T14:18:39.057" v="612" actId="26606"/>
          <ac:spMkLst>
            <pc:docMk/>
            <pc:sldMk cId="1112972507" sldId="261"/>
            <ac:spMk id="43" creationId="{AAD0DBB9-1A4B-4391-81D4-CB19F9AB918A}"/>
          </ac:spMkLst>
        </pc:spChg>
        <pc:spChg chg="add del">
          <ac:chgData name="CambioGregoire, Sandra" userId="8c4a8a27-eb01-4edb-b228-4120ec7c0fe1" providerId="ADAL" clId="{E8A0C935-2D5A-4AC2-9FE8-4E95615C4C3B}" dt="2021-12-17T14:18:39.057" v="612" actId="26606"/>
          <ac:spMkLst>
            <pc:docMk/>
            <pc:sldMk cId="1112972507" sldId="261"/>
            <ac:spMk id="45" creationId="{063BBA22-50EA-4C4D-BE05-F1CE4E63AA56}"/>
          </ac:spMkLst>
        </pc:spChg>
        <pc:spChg chg="add del">
          <ac:chgData name="CambioGregoire, Sandra" userId="8c4a8a27-eb01-4edb-b228-4120ec7c0fe1" providerId="ADAL" clId="{E8A0C935-2D5A-4AC2-9FE8-4E95615C4C3B}" dt="2021-12-17T14:18:40.314" v="614" actId="26606"/>
          <ac:spMkLst>
            <pc:docMk/>
            <pc:sldMk cId="1112972507" sldId="261"/>
            <ac:spMk id="47" creationId="{DCC231C8-C761-4B31-9B1C-C6D19248C6B3}"/>
          </ac:spMkLst>
        </pc:spChg>
        <pc:spChg chg="add del">
          <ac:chgData name="CambioGregoire, Sandra" userId="8c4a8a27-eb01-4edb-b228-4120ec7c0fe1" providerId="ADAL" clId="{E8A0C935-2D5A-4AC2-9FE8-4E95615C4C3B}" dt="2021-12-17T14:18:44.570" v="616" actId="26606"/>
          <ac:spMkLst>
            <pc:docMk/>
            <pc:sldMk cId="1112972507" sldId="261"/>
            <ac:spMk id="49" creationId="{955A2079-FA98-4876-80F0-72364A7D2EA4}"/>
          </ac:spMkLst>
        </pc:spChg>
        <pc:spChg chg="add del">
          <ac:chgData name="CambioGregoire, Sandra" userId="8c4a8a27-eb01-4edb-b228-4120ec7c0fe1" providerId="ADAL" clId="{E8A0C935-2D5A-4AC2-9FE8-4E95615C4C3B}" dt="2021-12-17T14:18:46.674" v="618" actId="26606"/>
          <ac:spMkLst>
            <pc:docMk/>
            <pc:sldMk cId="1112972507" sldId="261"/>
            <ac:spMk id="51" creationId="{B819A166-7571-4003-A6B8-B62034C3ED30}"/>
          </ac:spMkLst>
        </pc:spChg>
        <pc:spChg chg="add del">
          <ac:chgData name="CambioGregoire, Sandra" userId="8c4a8a27-eb01-4edb-b228-4120ec7c0fe1" providerId="ADAL" clId="{E8A0C935-2D5A-4AC2-9FE8-4E95615C4C3B}" dt="2021-12-17T14:19:10.823" v="620" actId="26606"/>
          <ac:spMkLst>
            <pc:docMk/>
            <pc:sldMk cId="1112972507" sldId="261"/>
            <ac:spMk id="53" creationId="{955A2079-FA98-4876-80F0-72364A7D2EA4}"/>
          </ac:spMkLst>
        </pc:spChg>
        <pc:spChg chg="add del">
          <ac:chgData name="CambioGregoire, Sandra" userId="8c4a8a27-eb01-4edb-b228-4120ec7c0fe1" providerId="ADAL" clId="{E8A0C935-2D5A-4AC2-9FE8-4E95615C4C3B}" dt="2021-12-17T14:19:18.707" v="622" actId="26606"/>
          <ac:spMkLst>
            <pc:docMk/>
            <pc:sldMk cId="1112972507" sldId="261"/>
            <ac:spMk id="55" creationId="{AE2B703B-46F9-481A-A605-82E2A828C4FA}"/>
          </ac:spMkLst>
        </pc:spChg>
        <pc:spChg chg="add del">
          <ac:chgData name="CambioGregoire, Sandra" userId="8c4a8a27-eb01-4edb-b228-4120ec7c0fe1" providerId="ADAL" clId="{E8A0C935-2D5A-4AC2-9FE8-4E95615C4C3B}" dt="2021-12-17T14:19:18.707" v="622" actId="26606"/>
          <ac:spMkLst>
            <pc:docMk/>
            <pc:sldMk cId="1112972507" sldId="261"/>
            <ac:spMk id="56" creationId="{F13BE4D7-0C3D-4906-B230-A1C5B4665CCF}"/>
          </ac:spMkLst>
        </pc:spChg>
        <pc:spChg chg="add del">
          <ac:chgData name="CambioGregoire, Sandra" userId="8c4a8a27-eb01-4edb-b228-4120ec7c0fe1" providerId="ADAL" clId="{E8A0C935-2D5A-4AC2-9FE8-4E95615C4C3B}" dt="2021-12-17T14:19:27.174" v="624" actId="26606"/>
          <ac:spMkLst>
            <pc:docMk/>
            <pc:sldMk cId="1112972507" sldId="261"/>
            <ac:spMk id="58" creationId="{B819A166-7571-4003-A6B8-B62034C3ED30}"/>
          </ac:spMkLst>
        </pc:spChg>
        <pc:graphicFrameChg chg="add del">
          <ac:chgData name="CambioGregoire, Sandra" userId="8c4a8a27-eb01-4edb-b228-4120ec7c0fe1" providerId="ADAL" clId="{E8A0C935-2D5A-4AC2-9FE8-4E95615C4C3B}" dt="2021-12-16T20:33:39.701" v="573" actId="26606"/>
          <ac:graphicFrameMkLst>
            <pc:docMk/>
            <pc:sldMk cId="1112972507" sldId="261"/>
            <ac:graphicFrameMk id="6" creationId="{2A16A452-4838-4DA5-9AF8-81C763C84A09}"/>
          </ac:graphicFrameMkLst>
        </pc:graphicFrameChg>
        <pc:graphicFrameChg chg="add del">
          <ac:chgData name="CambioGregoire, Sandra" userId="8c4a8a27-eb01-4edb-b228-4120ec7c0fe1" providerId="ADAL" clId="{E8A0C935-2D5A-4AC2-9FE8-4E95615C4C3B}" dt="2021-12-16T20:33:57.337" v="575" actId="26606"/>
          <ac:graphicFrameMkLst>
            <pc:docMk/>
            <pc:sldMk cId="1112972507" sldId="261"/>
            <ac:graphicFrameMk id="13" creationId="{2A16A452-4838-4DA5-9AF8-81C763C84A09}"/>
          </ac:graphicFrameMkLst>
        </pc:graphicFrameChg>
        <pc:graphicFrameChg chg="add del">
          <ac:chgData name="CambioGregoire, Sandra" userId="8c4a8a27-eb01-4edb-b228-4120ec7c0fe1" providerId="ADAL" clId="{E8A0C935-2D5A-4AC2-9FE8-4E95615C4C3B}" dt="2021-12-16T20:34:05.156" v="577" actId="26606"/>
          <ac:graphicFrameMkLst>
            <pc:docMk/>
            <pc:sldMk cId="1112972507" sldId="261"/>
            <ac:graphicFrameMk id="17" creationId="{C25191E7-88AF-45F5-AE96-FE59B129188C}"/>
          </ac:graphicFrameMkLst>
        </pc:graphicFrameChg>
        <pc:graphicFrameChg chg="add del">
          <ac:chgData name="CambioGregoire, Sandra" userId="8c4a8a27-eb01-4edb-b228-4120ec7c0fe1" providerId="ADAL" clId="{E8A0C935-2D5A-4AC2-9FE8-4E95615C4C3B}" dt="2021-12-16T20:34:08.116" v="579" actId="26606"/>
          <ac:graphicFrameMkLst>
            <pc:docMk/>
            <pc:sldMk cId="1112972507" sldId="261"/>
            <ac:graphicFrameMk id="23" creationId="{0A84F57A-92CB-478B-8FE6-176A0369A9A8}"/>
          </ac:graphicFrameMkLst>
        </pc:graphicFrameChg>
        <pc:graphicFrameChg chg="add del">
          <ac:chgData name="CambioGregoire, Sandra" userId="8c4a8a27-eb01-4edb-b228-4120ec7c0fe1" providerId="ADAL" clId="{E8A0C935-2D5A-4AC2-9FE8-4E95615C4C3B}" dt="2021-12-17T14:17:36.185" v="605" actId="26606"/>
          <ac:graphicFrameMkLst>
            <pc:docMk/>
            <pc:sldMk cId="1112972507" sldId="261"/>
            <ac:graphicFrameMk id="27" creationId="{DA5FE30E-3941-419A-A6BB-5D4EC849C016}"/>
          </ac:graphicFrameMkLst>
        </pc:graphicFrameChg>
        <pc:graphicFrameChg chg="add del mod modGraphic">
          <ac:chgData name="CambioGregoire, Sandra" userId="8c4a8a27-eb01-4edb-b228-4120ec7c0fe1" providerId="ADAL" clId="{E8A0C935-2D5A-4AC2-9FE8-4E95615C4C3B}" dt="2021-12-17T14:19:29.038" v="625" actId="26606"/>
          <ac:graphicFrameMkLst>
            <pc:docMk/>
            <pc:sldMk cId="1112972507" sldId="261"/>
            <ac:graphicFrameMk id="34" creationId="{5FF8B11F-E6E3-4810-AF9E-4FE99575316E}"/>
          </ac:graphicFrameMkLst>
        </pc:graphicFrameChg>
        <pc:graphicFrameChg chg="add del">
          <ac:chgData name="CambioGregoire, Sandra" userId="8c4a8a27-eb01-4edb-b228-4120ec7c0fe1" providerId="ADAL" clId="{E8A0C935-2D5A-4AC2-9FE8-4E95615C4C3B}" dt="2021-12-17T20:16:40.184" v="808" actId="26606"/>
          <ac:graphicFrameMkLst>
            <pc:docMk/>
            <pc:sldMk cId="1112972507" sldId="261"/>
            <ac:graphicFrameMk id="37" creationId="{DE0B48C7-96F0-4ECF-8E2C-D56DCA5F9209}"/>
          </ac:graphicFrameMkLst>
        </pc:graphicFrameChg>
        <pc:picChg chg="add del">
          <ac:chgData name="CambioGregoire, Sandra" userId="8c4a8a27-eb01-4edb-b228-4120ec7c0fe1" providerId="ADAL" clId="{E8A0C935-2D5A-4AC2-9FE8-4E95615C4C3B}" dt="2021-12-17T14:17:52.959" v="607" actId="26606"/>
          <ac:picMkLst>
            <pc:docMk/>
            <pc:sldMk cId="1112972507" sldId="261"/>
            <ac:picMk id="30" creationId="{39B94DD7-2F3F-4AB5-9BE9-133989DDACD9}"/>
          </ac:picMkLst>
        </pc:picChg>
        <pc:picChg chg="add del">
          <ac:chgData name="CambioGregoire, Sandra" userId="8c4a8a27-eb01-4edb-b228-4120ec7c0fe1" providerId="ADAL" clId="{E8A0C935-2D5A-4AC2-9FE8-4E95615C4C3B}" dt="2021-12-17T20:16:40.184" v="808" actId="26606"/>
          <ac:picMkLst>
            <pc:docMk/>
            <pc:sldMk cId="1112972507" sldId="261"/>
            <ac:picMk id="32" creationId="{927971B6-0901-4388-9CAC-1C515369058A}"/>
          </ac:picMkLst>
        </pc:picChg>
        <pc:cxnChg chg="add del">
          <ac:chgData name="CambioGregoire, Sandra" userId="8c4a8a27-eb01-4edb-b228-4120ec7c0fe1" providerId="ADAL" clId="{E8A0C935-2D5A-4AC2-9FE8-4E95615C4C3B}" dt="2021-12-17T14:17:52.959" v="607" actId="26606"/>
          <ac:cxnSpMkLst>
            <pc:docMk/>
            <pc:sldMk cId="1112972507" sldId="261"/>
            <ac:cxnSpMk id="31" creationId="{A7F400EE-A8A5-48AF-B4D6-291B52C6F0B0}"/>
          </ac:cxnSpMkLst>
        </pc:cxnChg>
      </pc:sldChg>
      <pc:sldChg chg="addSp delSp modSp mod modTransition setBg">
        <pc:chgData name="CambioGregoire, Sandra" userId="8c4a8a27-eb01-4edb-b228-4120ec7c0fe1" providerId="ADAL" clId="{E8A0C935-2D5A-4AC2-9FE8-4E95615C4C3B}" dt="2021-12-20T16:48:55.434" v="820" actId="26606"/>
        <pc:sldMkLst>
          <pc:docMk/>
          <pc:sldMk cId="588693622" sldId="262"/>
        </pc:sldMkLst>
        <pc:spChg chg="mod">
          <ac:chgData name="CambioGregoire, Sandra" userId="8c4a8a27-eb01-4edb-b228-4120ec7c0fe1" providerId="ADAL" clId="{E8A0C935-2D5A-4AC2-9FE8-4E95615C4C3B}" dt="2021-12-20T16:48:55.434" v="820" actId="26606"/>
          <ac:spMkLst>
            <pc:docMk/>
            <pc:sldMk cId="588693622" sldId="262"/>
            <ac:spMk id="2" creationId="{32F1756A-9613-4181-8EC5-AF704485E39B}"/>
          </ac:spMkLst>
        </pc:spChg>
        <pc:spChg chg="add del mod">
          <ac:chgData name="CambioGregoire, Sandra" userId="8c4a8a27-eb01-4edb-b228-4120ec7c0fe1" providerId="ADAL" clId="{E8A0C935-2D5A-4AC2-9FE8-4E95615C4C3B}" dt="2021-12-20T16:48:55.434" v="820" actId="26606"/>
          <ac:spMkLst>
            <pc:docMk/>
            <pc:sldMk cId="588693622" sldId="262"/>
            <ac:spMk id="3" creationId="{78F36BEE-5171-4CA1-BAFB-D98D005A8E7E}"/>
          </ac:spMkLst>
        </pc:spChg>
        <pc:spChg chg="mod">
          <ac:chgData name="CambioGregoire, Sandra" userId="8c4a8a27-eb01-4edb-b228-4120ec7c0fe1" providerId="ADAL" clId="{E8A0C935-2D5A-4AC2-9FE8-4E95615C4C3B}" dt="2021-12-20T16:48:55.434" v="820" actId="26606"/>
          <ac:spMkLst>
            <pc:docMk/>
            <pc:sldMk cId="588693622" sldId="262"/>
            <ac:spMk id="4" creationId="{77DE3188-FE81-43B1-8967-B0559EE80826}"/>
          </ac:spMkLst>
        </pc:spChg>
        <pc:spChg chg="add del">
          <ac:chgData name="CambioGregoire, Sandra" userId="8c4a8a27-eb01-4edb-b228-4120ec7c0fe1" providerId="ADAL" clId="{E8A0C935-2D5A-4AC2-9FE8-4E95615C4C3B}" dt="2021-12-16T20:36:20.813" v="583" actId="26606"/>
          <ac:spMkLst>
            <pc:docMk/>
            <pc:sldMk cId="588693622" sldId="262"/>
            <ac:spMk id="10" creationId="{A1F6BF70-C7D1-4AF9-8DB4-BEEB8A9C3529}"/>
          </ac:spMkLst>
        </pc:spChg>
        <pc:spChg chg="add del">
          <ac:chgData name="CambioGregoire, Sandra" userId="8c4a8a27-eb01-4edb-b228-4120ec7c0fe1" providerId="ADAL" clId="{E8A0C935-2D5A-4AC2-9FE8-4E95615C4C3B}" dt="2021-12-16T20:36:20.813" v="583" actId="26606"/>
          <ac:spMkLst>
            <pc:docMk/>
            <pc:sldMk cId="588693622" sldId="262"/>
            <ac:spMk id="16" creationId="{2C1BBA94-3F40-40AA-8BB9-E69E25E537C1}"/>
          </ac:spMkLst>
        </pc:spChg>
        <pc:grpChg chg="add del">
          <ac:chgData name="CambioGregoire, Sandra" userId="8c4a8a27-eb01-4edb-b228-4120ec7c0fe1" providerId="ADAL" clId="{E8A0C935-2D5A-4AC2-9FE8-4E95615C4C3B}" dt="2021-12-16T20:36:20.813" v="583" actId="26606"/>
          <ac:grpSpMkLst>
            <pc:docMk/>
            <pc:sldMk cId="588693622" sldId="262"/>
            <ac:grpSpMk id="12" creationId="{0C66A8B6-1F6E-4FCC-93B9-B9986B6FD111}"/>
          </ac:grpSpMkLst>
        </pc:grpChg>
        <pc:graphicFrameChg chg="add del">
          <ac:chgData name="CambioGregoire, Sandra" userId="8c4a8a27-eb01-4edb-b228-4120ec7c0fe1" providerId="ADAL" clId="{E8A0C935-2D5A-4AC2-9FE8-4E95615C4C3B}" dt="2021-12-16T20:35:03.852" v="581" actId="26606"/>
          <ac:graphicFrameMkLst>
            <pc:docMk/>
            <pc:sldMk cId="588693622" sldId="262"/>
            <ac:graphicFrameMk id="6" creationId="{0BA70C2C-BD99-4D96-A159-FCC7B09A6FEC}"/>
          </ac:graphicFrameMkLst>
        </pc:graphicFrameChg>
        <pc:graphicFrameChg chg="add del">
          <ac:chgData name="CambioGregoire, Sandra" userId="8c4a8a27-eb01-4edb-b228-4120ec7c0fe1" providerId="ADAL" clId="{E8A0C935-2D5A-4AC2-9FE8-4E95615C4C3B}" dt="2021-12-16T20:36:20.813" v="583" actId="26606"/>
          <ac:graphicFrameMkLst>
            <pc:docMk/>
            <pc:sldMk cId="588693622" sldId="262"/>
            <ac:graphicFrameMk id="7" creationId="{306F38BE-B7A8-4F07-8176-CB63007791F8}"/>
          </ac:graphicFrameMkLst>
        </pc:graphicFrameChg>
        <pc:graphicFrameChg chg="add del">
          <ac:chgData name="CambioGregoire, Sandra" userId="8c4a8a27-eb01-4edb-b228-4120ec7c0fe1" providerId="ADAL" clId="{E8A0C935-2D5A-4AC2-9FE8-4E95615C4C3B}" dt="2021-12-20T16:48:22.050" v="816" actId="26606"/>
          <ac:graphicFrameMkLst>
            <pc:docMk/>
            <pc:sldMk cId="588693622" sldId="262"/>
            <ac:graphicFrameMk id="8" creationId="{569D1B6A-C25F-459D-95F2-8AC80C9B069F}"/>
          </ac:graphicFrameMkLst>
        </pc:graphicFrameChg>
        <pc:graphicFrameChg chg="add del">
          <ac:chgData name="CambioGregoire, Sandra" userId="8c4a8a27-eb01-4edb-b228-4120ec7c0fe1" providerId="ADAL" clId="{E8A0C935-2D5A-4AC2-9FE8-4E95615C4C3B}" dt="2021-12-20T16:48:55.434" v="820" actId="26606"/>
          <ac:graphicFrameMkLst>
            <pc:docMk/>
            <pc:sldMk cId="588693622" sldId="262"/>
            <ac:graphicFrameMk id="9" creationId="{569D1B6A-C25F-459D-95F2-8AC80C9B069F}"/>
          </ac:graphicFrameMkLst>
        </pc:graphicFrameChg>
      </pc:sldChg>
      <pc:sldChg chg="addSp delSp modSp mod modTransition setBg">
        <pc:chgData name="CambioGregoire, Sandra" userId="8c4a8a27-eb01-4edb-b228-4120ec7c0fe1" providerId="ADAL" clId="{E8A0C935-2D5A-4AC2-9FE8-4E95615C4C3B}" dt="2021-12-20T16:49:59.690" v="824" actId="26606"/>
        <pc:sldMkLst>
          <pc:docMk/>
          <pc:sldMk cId="3080596088" sldId="263"/>
        </pc:sldMkLst>
        <pc:spChg chg="mod">
          <ac:chgData name="CambioGregoire, Sandra" userId="8c4a8a27-eb01-4edb-b228-4120ec7c0fe1" providerId="ADAL" clId="{E8A0C935-2D5A-4AC2-9FE8-4E95615C4C3B}" dt="2021-12-20T16:49:59.690" v="824" actId="26606"/>
          <ac:spMkLst>
            <pc:docMk/>
            <pc:sldMk cId="3080596088" sldId="263"/>
            <ac:spMk id="2" creationId="{D54C5BFA-F0C9-4A79-9277-6BFE773E990A}"/>
          </ac:spMkLst>
        </pc:spChg>
        <pc:spChg chg="add del">
          <ac:chgData name="CambioGregoire, Sandra" userId="8c4a8a27-eb01-4edb-b228-4120ec7c0fe1" providerId="ADAL" clId="{E8A0C935-2D5A-4AC2-9FE8-4E95615C4C3B}" dt="2021-12-20T16:49:59.690" v="824" actId="26606"/>
          <ac:spMkLst>
            <pc:docMk/>
            <pc:sldMk cId="3080596088" sldId="263"/>
            <ac:spMk id="3" creationId="{A01E0B2D-87BB-4618-88A1-4BCB26F97340}"/>
          </ac:spMkLst>
        </pc:spChg>
        <pc:spChg chg="mod">
          <ac:chgData name="CambioGregoire, Sandra" userId="8c4a8a27-eb01-4edb-b228-4120ec7c0fe1" providerId="ADAL" clId="{E8A0C935-2D5A-4AC2-9FE8-4E95615C4C3B}" dt="2021-12-20T16:49:59.690" v="824" actId="26606"/>
          <ac:spMkLst>
            <pc:docMk/>
            <pc:sldMk cId="3080596088" sldId="263"/>
            <ac:spMk id="4" creationId="{1105B897-FB05-4BD3-A3C0-EECB3B7431B1}"/>
          </ac:spMkLst>
        </pc:spChg>
        <pc:spChg chg="add del">
          <ac:chgData name="CambioGregoire, Sandra" userId="8c4a8a27-eb01-4edb-b228-4120ec7c0fe1" providerId="ADAL" clId="{E8A0C935-2D5A-4AC2-9FE8-4E95615C4C3B}" dt="2021-12-20T16:49:44.648" v="822" actId="26606"/>
          <ac:spMkLst>
            <pc:docMk/>
            <pc:sldMk cId="3080596088" sldId="263"/>
            <ac:spMk id="10" creationId="{7517A47C-B2E5-4B79-8061-D74B1311AF6E}"/>
          </ac:spMkLst>
        </pc:spChg>
        <pc:spChg chg="add del">
          <ac:chgData name="CambioGregoire, Sandra" userId="8c4a8a27-eb01-4edb-b228-4120ec7c0fe1" providerId="ADAL" clId="{E8A0C935-2D5A-4AC2-9FE8-4E95615C4C3B}" dt="2021-12-20T16:49:44.648" v="822" actId="26606"/>
          <ac:spMkLst>
            <pc:docMk/>
            <pc:sldMk cId="3080596088" sldId="263"/>
            <ac:spMk id="12" creationId="{C505E780-2083-4CB5-A42A-5E0E2908ECC3}"/>
          </ac:spMkLst>
        </pc:spChg>
        <pc:spChg chg="add del">
          <ac:chgData name="CambioGregoire, Sandra" userId="8c4a8a27-eb01-4edb-b228-4120ec7c0fe1" providerId="ADAL" clId="{E8A0C935-2D5A-4AC2-9FE8-4E95615C4C3B}" dt="2021-12-20T16:49:44.648" v="822" actId="26606"/>
          <ac:spMkLst>
            <pc:docMk/>
            <pc:sldMk cId="3080596088" sldId="263"/>
            <ac:spMk id="14" creationId="{D2C0AE1C-0118-41AE-8A10-7CDCBF10E96F}"/>
          </ac:spMkLst>
        </pc:spChg>
        <pc:spChg chg="add del">
          <ac:chgData name="CambioGregoire, Sandra" userId="8c4a8a27-eb01-4edb-b228-4120ec7c0fe1" providerId="ADAL" clId="{E8A0C935-2D5A-4AC2-9FE8-4E95615C4C3B}" dt="2021-12-20T16:49:44.648" v="822" actId="26606"/>
          <ac:spMkLst>
            <pc:docMk/>
            <pc:sldMk cId="3080596088" sldId="263"/>
            <ac:spMk id="16" creationId="{463EEC44-1BA3-44ED-81FC-A644B04B2A44}"/>
          </ac:spMkLst>
        </pc:spChg>
        <pc:spChg chg="add del">
          <ac:chgData name="CambioGregoire, Sandra" userId="8c4a8a27-eb01-4edb-b228-4120ec7c0fe1" providerId="ADAL" clId="{E8A0C935-2D5A-4AC2-9FE8-4E95615C4C3B}" dt="2021-12-20T16:49:59.690" v="824" actId="26606"/>
          <ac:spMkLst>
            <pc:docMk/>
            <pc:sldMk cId="3080596088" sldId="263"/>
            <ac:spMk id="18" creationId="{2E442304-DDBD-4F7B-8017-36BCC863FB40}"/>
          </ac:spMkLst>
        </pc:spChg>
        <pc:spChg chg="add del">
          <ac:chgData name="CambioGregoire, Sandra" userId="8c4a8a27-eb01-4edb-b228-4120ec7c0fe1" providerId="ADAL" clId="{E8A0C935-2D5A-4AC2-9FE8-4E95615C4C3B}" dt="2021-12-20T16:49:59.690" v="824" actId="26606"/>
          <ac:spMkLst>
            <pc:docMk/>
            <pc:sldMk cId="3080596088" sldId="263"/>
            <ac:spMk id="19" creationId="{5E107275-3853-46FD-A241-DE4355A42675}"/>
          </ac:spMkLst>
        </pc:spChg>
        <pc:graphicFrameChg chg="add del">
          <ac:chgData name="CambioGregoire, Sandra" userId="8c4a8a27-eb01-4edb-b228-4120ec7c0fe1" providerId="ADAL" clId="{E8A0C935-2D5A-4AC2-9FE8-4E95615C4C3B}" dt="2021-12-20T16:49:44.648" v="822" actId="26606"/>
          <ac:graphicFrameMkLst>
            <pc:docMk/>
            <pc:sldMk cId="3080596088" sldId="263"/>
            <ac:graphicFrameMk id="6" creationId="{D60459E3-F120-4AFD-8BA9-FB9FFF2AE36E}"/>
          </ac:graphicFrameMkLst>
        </pc:graphicFrameChg>
        <pc:graphicFrameChg chg="add del">
          <ac:chgData name="CambioGregoire, Sandra" userId="8c4a8a27-eb01-4edb-b228-4120ec7c0fe1" providerId="ADAL" clId="{E8A0C935-2D5A-4AC2-9FE8-4E95615C4C3B}" dt="2021-12-20T16:49:59.690" v="824" actId="26606"/>
          <ac:graphicFrameMkLst>
            <pc:docMk/>
            <pc:sldMk cId="3080596088" sldId="263"/>
            <ac:graphicFrameMk id="20" creationId="{63056EE2-27A0-48E2-8FBF-4C496FC00F92}"/>
          </ac:graphicFrameMkLst>
        </pc:graphicFrameChg>
      </pc:sldChg>
      <pc:sldChg chg="addSp delSp modSp mod modTransition setBg">
        <pc:chgData name="CambioGregoire, Sandra" userId="8c4a8a27-eb01-4edb-b228-4120ec7c0fe1" providerId="ADAL" clId="{E8A0C935-2D5A-4AC2-9FE8-4E95615C4C3B}" dt="2021-12-17T14:42:08.638" v="638"/>
        <pc:sldMkLst>
          <pc:docMk/>
          <pc:sldMk cId="2832684959" sldId="264"/>
        </pc:sldMkLst>
        <pc:spChg chg="mod">
          <ac:chgData name="CambioGregoire, Sandra" userId="8c4a8a27-eb01-4edb-b228-4120ec7c0fe1" providerId="ADAL" clId="{E8A0C935-2D5A-4AC2-9FE8-4E95615C4C3B}" dt="2021-12-17T14:36:49.819" v="629" actId="26606"/>
          <ac:spMkLst>
            <pc:docMk/>
            <pc:sldMk cId="2832684959" sldId="264"/>
            <ac:spMk id="2" creationId="{C3F64345-49A9-46F2-8D80-BF2884AB8FCB}"/>
          </ac:spMkLst>
        </pc:spChg>
        <pc:spChg chg="mod">
          <ac:chgData name="CambioGregoire, Sandra" userId="8c4a8a27-eb01-4edb-b228-4120ec7c0fe1" providerId="ADAL" clId="{E8A0C935-2D5A-4AC2-9FE8-4E95615C4C3B}" dt="2021-12-17T14:36:49.819" v="629" actId="26606"/>
          <ac:spMkLst>
            <pc:docMk/>
            <pc:sldMk cId="2832684959" sldId="264"/>
            <ac:spMk id="3" creationId="{3D404A72-A68A-458D-ACC1-BB09D51327A6}"/>
          </ac:spMkLst>
        </pc:spChg>
        <pc:spChg chg="mod">
          <ac:chgData name="CambioGregoire, Sandra" userId="8c4a8a27-eb01-4edb-b228-4120ec7c0fe1" providerId="ADAL" clId="{E8A0C935-2D5A-4AC2-9FE8-4E95615C4C3B}" dt="2021-12-17T14:36:49.819" v="629" actId="26606"/>
          <ac:spMkLst>
            <pc:docMk/>
            <pc:sldMk cId="2832684959" sldId="264"/>
            <ac:spMk id="4" creationId="{08AFED00-DD9E-4369-8575-CC677C256D03}"/>
          </ac:spMkLst>
        </pc:spChg>
        <pc:spChg chg="add del">
          <ac:chgData name="CambioGregoire, Sandra" userId="8c4a8a27-eb01-4edb-b228-4120ec7c0fe1" providerId="ADAL" clId="{E8A0C935-2D5A-4AC2-9FE8-4E95615C4C3B}" dt="2021-12-17T14:36:49.819" v="629" actId="26606"/>
          <ac:spMkLst>
            <pc:docMk/>
            <pc:sldMk cId="2832684959" sldId="264"/>
            <ac:spMk id="6" creationId="{1B15ED52-F352-441B-82BF-E0EA34836D08}"/>
          </ac:spMkLst>
        </pc:spChg>
        <pc:spChg chg="add del">
          <ac:chgData name="CambioGregoire, Sandra" userId="8c4a8a27-eb01-4edb-b228-4120ec7c0fe1" providerId="ADAL" clId="{E8A0C935-2D5A-4AC2-9FE8-4E95615C4C3B}" dt="2021-12-17T14:36:49.819" v="629" actId="26606"/>
          <ac:spMkLst>
            <pc:docMk/>
            <pc:sldMk cId="2832684959" sldId="264"/>
            <ac:spMk id="7" creationId="{3B2E3793-BFE6-45A2-9B7B-E18844431C99}"/>
          </ac:spMkLst>
        </pc:spChg>
        <pc:spChg chg="add del">
          <ac:chgData name="CambioGregoire, Sandra" userId="8c4a8a27-eb01-4edb-b228-4120ec7c0fe1" providerId="ADAL" clId="{E8A0C935-2D5A-4AC2-9FE8-4E95615C4C3B}" dt="2021-12-17T14:36:49.819" v="629" actId="26606"/>
          <ac:spMkLst>
            <pc:docMk/>
            <pc:sldMk cId="2832684959" sldId="264"/>
            <ac:spMk id="8" creationId="{BC4C4868-CB8F-4AF9-9CDB-8108F2C19B67}"/>
          </ac:spMkLst>
        </pc:spChg>
        <pc:spChg chg="add del">
          <ac:chgData name="CambioGregoire, Sandra" userId="8c4a8a27-eb01-4edb-b228-4120ec7c0fe1" providerId="ADAL" clId="{E8A0C935-2D5A-4AC2-9FE8-4E95615C4C3B}" dt="2021-12-17T14:36:46.098" v="627" actId="26606"/>
          <ac:spMkLst>
            <pc:docMk/>
            <pc:sldMk cId="2832684959" sldId="264"/>
            <ac:spMk id="9" creationId="{979E27D9-03C7-44E2-9FF8-15D0C8506AF7}"/>
          </ac:spMkLst>
        </pc:spChg>
        <pc:spChg chg="add del">
          <ac:chgData name="CambioGregoire, Sandra" userId="8c4a8a27-eb01-4edb-b228-4120ec7c0fe1" providerId="ADAL" clId="{E8A0C935-2D5A-4AC2-9FE8-4E95615C4C3B}" dt="2021-12-17T14:36:46.098" v="627" actId="26606"/>
          <ac:spMkLst>
            <pc:docMk/>
            <pc:sldMk cId="2832684959" sldId="264"/>
            <ac:spMk id="11" creationId="{EEBF1590-3B36-48EE-A89D-3B6F3CB256AB}"/>
          </ac:spMkLst>
        </pc:spChg>
        <pc:spChg chg="add del">
          <ac:chgData name="CambioGregoire, Sandra" userId="8c4a8a27-eb01-4edb-b228-4120ec7c0fe1" providerId="ADAL" clId="{E8A0C935-2D5A-4AC2-9FE8-4E95615C4C3B}" dt="2021-12-17T14:36:46.098" v="627" actId="26606"/>
          <ac:spMkLst>
            <pc:docMk/>
            <pc:sldMk cId="2832684959" sldId="264"/>
            <ac:spMk id="13" creationId="{AC8F6C8C-AB5A-4548-942D-E3FD40ACBC49}"/>
          </ac:spMkLst>
        </pc:spChg>
        <pc:spChg chg="add del">
          <ac:chgData name="CambioGregoire, Sandra" userId="8c4a8a27-eb01-4edb-b228-4120ec7c0fe1" providerId="ADAL" clId="{E8A0C935-2D5A-4AC2-9FE8-4E95615C4C3B}" dt="2021-12-17T14:36:49.819" v="629" actId="26606"/>
          <ac:spMkLst>
            <pc:docMk/>
            <pc:sldMk cId="2832684959" sldId="264"/>
            <ac:spMk id="15" creationId="{375E0459-6403-40CD-989D-56A4407CA12E}"/>
          </ac:spMkLst>
        </pc:spChg>
        <pc:spChg chg="add del">
          <ac:chgData name="CambioGregoire, Sandra" userId="8c4a8a27-eb01-4edb-b228-4120ec7c0fe1" providerId="ADAL" clId="{E8A0C935-2D5A-4AC2-9FE8-4E95615C4C3B}" dt="2021-12-17T14:36:49.819" v="629" actId="26606"/>
          <ac:spMkLst>
            <pc:docMk/>
            <pc:sldMk cId="2832684959" sldId="264"/>
            <ac:spMk id="17" creationId="{53E5B1A8-3AC9-4BD1-9BBC-78CA94F2D1BA}"/>
          </ac:spMkLst>
        </pc:spChg>
      </pc:sldChg>
      <pc:sldChg chg="addSp delSp modSp mod modTransition setBg">
        <pc:chgData name="CambioGregoire, Sandra" userId="8c4a8a27-eb01-4edb-b228-4120ec7c0fe1" providerId="ADAL" clId="{E8A0C935-2D5A-4AC2-9FE8-4E95615C4C3B}" dt="2021-12-20T17:54:09" v="902" actId="26606"/>
        <pc:sldMkLst>
          <pc:docMk/>
          <pc:sldMk cId="1307460764" sldId="265"/>
        </pc:sldMkLst>
        <pc:spChg chg="mod">
          <ac:chgData name="CambioGregoire, Sandra" userId="8c4a8a27-eb01-4edb-b228-4120ec7c0fe1" providerId="ADAL" clId="{E8A0C935-2D5A-4AC2-9FE8-4E95615C4C3B}" dt="2021-12-20T17:54:09" v="902" actId="26606"/>
          <ac:spMkLst>
            <pc:docMk/>
            <pc:sldMk cId="1307460764" sldId="265"/>
            <ac:spMk id="2" creationId="{B5CD3910-8216-40E4-BD4C-061330972FDC}"/>
          </ac:spMkLst>
        </pc:spChg>
        <pc:spChg chg="add del">
          <ac:chgData name="CambioGregoire, Sandra" userId="8c4a8a27-eb01-4edb-b228-4120ec7c0fe1" providerId="ADAL" clId="{E8A0C935-2D5A-4AC2-9FE8-4E95615C4C3B}" dt="2021-12-20T17:54:09" v="902" actId="26606"/>
          <ac:spMkLst>
            <pc:docMk/>
            <pc:sldMk cId="1307460764" sldId="265"/>
            <ac:spMk id="3" creationId="{3342F29E-299C-4035-9C76-1C6BEA44EEFC}"/>
          </ac:spMkLst>
        </pc:spChg>
        <pc:spChg chg="mod">
          <ac:chgData name="CambioGregoire, Sandra" userId="8c4a8a27-eb01-4edb-b228-4120ec7c0fe1" providerId="ADAL" clId="{E8A0C935-2D5A-4AC2-9FE8-4E95615C4C3B}" dt="2021-12-20T17:54:09" v="902" actId="26606"/>
          <ac:spMkLst>
            <pc:docMk/>
            <pc:sldMk cId="1307460764" sldId="265"/>
            <ac:spMk id="4" creationId="{8F487040-39B4-4561-91C2-5D59B3D496EC}"/>
          </ac:spMkLst>
        </pc:spChg>
        <pc:spChg chg="add del">
          <ac:chgData name="CambioGregoire, Sandra" userId="8c4a8a27-eb01-4edb-b228-4120ec7c0fe1" providerId="ADAL" clId="{E8A0C935-2D5A-4AC2-9FE8-4E95615C4C3B}" dt="2021-12-20T17:54:09" v="902" actId="26606"/>
          <ac:spMkLst>
            <pc:docMk/>
            <pc:sldMk cId="1307460764" sldId="265"/>
            <ac:spMk id="10" creationId="{2E442304-DDBD-4F7B-8017-36BCC863FB40}"/>
          </ac:spMkLst>
        </pc:spChg>
        <pc:spChg chg="add del">
          <ac:chgData name="CambioGregoire, Sandra" userId="8c4a8a27-eb01-4edb-b228-4120ec7c0fe1" providerId="ADAL" clId="{E8A0C935-2D5A-4AC2-9FE8-4E95615C4C3B}" dt="2021-12-20T17:54:09" v="902" actId="26606"/>
          <ac:spMkLst>
            <pc:docMk/>
            <pc:sldMk cId="1307460764" sldId="265"/>
            <ac:spMk id="12" creationId="{5E107275-3853-46FD-A241-DE4355A42675}"/>
          </ac:spMkLst>
        </pc:spChg>
        <pc:graphicFrameChg chg="add del">
          <ac:chgData name="CambioGregoire, Sandra" userId="8c4a8a27-eb01-4edb-b228-4120ec7c0fe1" providerId="ADAL" clId="{E8A0C935-2D5A-4AC2-9FE8-4E95615C4C3B}" dt="2021-12-20T17:54:09" v="902" actId="26606"/>
          <ac:graphicFrameMkLst>
            <pc:docMk/>
            <pc:sldMk cId="1307460764" sldId="265"/>
            <ac:graphicFrameMk id="6" creationId="{12942035-0E35-4855-A054-A82882A32995}"/>
          </ac:graphicFrameMkLst>
        </pc:graphicFrameChg>
      </pc:sldChg>
      <pc:sldChg chg="addSp delSp modSp mod modTransition setBg">
        <pc:chgData name="CambioGregoire, Sandra" userId="8c4a8a27-eb01-4edb-b228-4120ec7c0fe1" providerId="ADAL" clId="{E8A0C935-2D5A-4AC2-9FE8-4E95615C4C3B}" dt="2021-12-20T17:54:51.042" v="908" actId="26606"/>
        <pc:sldMkLst>
          <pc:docMk/>
          <pc:sldMk cId="227512453" sldId="266"/>
        </pc:sldMkLst>
        <pc:spChg chg="mod">
          <ac:chgData name="CambioGregoire, Sandra" userId="8c4a8a27-eb01-4edb-b228-4120ec7c0fe1" providerId="ADAL" clId="{E8A0C935-2D5A-4AC2-9FE8-4E95615C4C3B}" dt="2021-12-20T17:54:51.042" v="908" actId="26606"/>
          <ac:spMkLst>
            <pc:docMk/>
            <pc:sldMk cId="227512453" sldId="266"/>
            <ac:spMk id="2" creationId="{0FDC7624-DD65-40F8-B0D6-D7F066CE8391}"/>
          </ac:spMkLst>
        </pc:spChg>
        <pc:spChg chg="add del mod">
          <ac:chgData name="CambioGregoire, Sandra" userId="8c4a8a27-eb01-4edb-b228-4120ec7c0fe1" providerId="ADAL" clId="{E8A0C935-2D5A-4AC2-9FE8-4E95615C4C3B}" dt="2021-12-20T17:54:51.042" v="908" actId="26606"/>
          <ac:spMkLst>
            <pc:docMk/>
            <pc:sldMk cId="227512453" sldId="266"/>
            <ac:spMk id="3" creationId="{56A175D7-D84F-49F7-958B-61B53ABA5D0E}"/>
          </ac:spMkLst>
        </pc:spChg>
        <pc:spChg chg="mod">
          <ac:chgData name="CambioGregoire, Sandra" userId="8c4a8a27-eb01-4edb-b228-4120ec7c0fe1" providerId="ADAL" clId="{E8A0C935-2D5A-4AC2-9FE8-4E95615C4C3B}" dt="2021-12-20T17:54:51.042" v="908" actId="26606"/>
          <ac:spMkLst>
            <pc:docMk/>
            <pc:sldMk cId="227512453" sldId="266"/>
            <ac:spMk id="4" creationId="{9AC519A5-68DB-4807-B71C-1E84A540E134}"/>
          </ac:spMkLst>
        </pc:spChg>
        <pc:spChg chg="mod">
          <ac:chgData name="CambioGregoire, Sandra" userId="8c4a8a27-eb01-4edb-b228-4120ec7c0fe1" providerId="ADAL" clId="{E8A0C935-2D5A-4AC2-9FE8-4E95615C4C3B}" dt="2021-12-20T17:54:51.042" v="908" actId="26606"/>
          <ac:spMkLst>
            <pc:docMk/>
            <pc:sldMk cId="227512453" sldId="266"/>
            <ac:spMk id="5" creationId="{AE1CD337-9248-4946-BB57-87D1D1425DB4}"/>
          </ac:spMkLst>
        </pc:spChg>
        <pc:spChg chg="add del">
          <ac:chgData name="CambioGregoire, Sandra" userId="8c4a8a27-eb01-4edb-b228-4120ec7c0fe1" providerId="ADAL" clId="{E8A0C935-2D5A-4AC2-9FE8-4E95615C4C3B}" dt="2021-12-20T17:54:46.943" v="906" actId="26606"/>
          <ac:spMkLst>
            <pc:docMk/>
            <pc:sldMk cId="227512453" sldId="266"/>
            <ac:spMk id="10" creationId="{4C608BEB-860E-4094-8511-78603564A75E}"/>
          </ac:spMkLst>
        </pc:spChg>
        <pc:spChg chg="add del">
          <ac:chgData name="CambioGregoire, Sandra" userId="8c4a8a27-eb01-4edb-b228-4120ec7c0fe1" providerId="ADAL" clId="{E8A0C935-2D5A-4AC2-9FE8-4E95615C4C3B}" dt="2021-12-20T17:54:51.042" v="908" actId="26606"/>
          <ac:spMkLst>
            <pc:docMk/>
            <pc:sldMk cId="227512453" sldId="266"/>
            <ac:spMk id="14" creationId="{4C5D6221-DA7B-4611-AA26-7D8E349FDE96}"/>
          </ac:spMkLst>
        </pc:spChg>
        <pc:spChg chg="add del">
          <ac:chgData name="CambioGregoire, Sandra" userId="8c4a8a27-eb01-4edb-b228-4120ec7c0fe1" providerId="ADAL" clId="{E8A0C935-2D5A-4AC2-9FE8-4E95615C4C3B}" dt="2021-12-20T17:54:51.042" v="908" actId="26606"/>
          <ac:spMkLst>
            <pc:docMk/>
            <pc:sldMk cId="227512453" sldId="266"/>
            <ac:spMk id="15" creationId="{E35A04CF-97D4-4FF7-B359-C546B1F62E54}"/>
          </ac:spMkLst>
        </pc:spChg>
        <pc:spChg chg="add del">
          <ac:chgData name="CambioGregoire, Sandra" userId="8c4a8a27-eb01-4edb-b228-4120ec7c0fe1" providerId="ADAL" clId="{E8A0C935-2D5A-4AC2-9FE8-4E95615C4C3B}" dt="2021-12-20T17:54:51.042" v="908" actId="26606"/>
          <ac:spMkLst>
            <pc:docMk/>
            <pc:sldMk cId="227512453" sldId="266"/>
            <ac:spMk id="16" creationId="{1DE7243B-5109-444B-8FAF-7437C66BC0E9}"/>
          </ac:spMkLst>
        </pc:spChg>
        <pc:graphicFrameChg chg="add del">
          <ac:chgData name="CambioGregoire, Sandra" userId="8c4a8a27-eb01-4edb-b228-4120ec7c0fe1" providerId="ADAL" clId="{E8A0C935-2D5A-4AC2-9FE8-4E95615C4C3B}" dt="2021-12-20T17:54:35.142" v="904" actId="26606"/>
          <ac:graphicFrameMkLst>
            <pc:docMk/>
            <pc:sldMk cId="227512453" sldId="266"/>
            <ac:graphicFrameMk id="7" creationId="{DA1CDF6C-254D-407D-9D3B-01D7693CAAAC}"/>
          </ac:graphicFrameMkLst>
        </pc:graphicFrameChg>
        <pc:cxnChg chg="add del">
          <ac:chgData name="CambioGregoire, Sandra" userId="8c4a8a27-eb01-4edb-b228-4120ec7c0fe1" providerId="ADAL" clId="{E8A0C935-2D5A-4AC2-9FE8-4E95615C4C3B}" dt="2021-12-20T17:54:46.943" v="906" actId="26606"/>
          <ac:cxnSpMkLst>
            <pc:docMk/>
            <pc:sldMk cId="227512453" sldId="266"/>
            <ac:cxnSpMk id="12" creationId="{1F16A8D4-FE87-4604-88B2-394B5D1EB437}"/>
          </ac:cxnSpMkLst>
        </pc:cxnChg>
      </pc:sldChg>
      <pc:sldChg chg="modSp mod modTransition">
        <pc:chgData name="CambioGregoire, Sandra" userId="8c4a8a27-eb01-4edb-b228-4120ec7c0fe1" providerId="ADAL" clId="{E8A0C935-2D5A-4AC2-9FE8-4E95615C4C3B}" dt="2021-12-20T16:58:25.402" v="846" actId="1076"/>
        <pc:sldMkLst>
          <pc:docMk/>
          <pc:sldMk cId="2622828576" sldId="267"/>
        </pc:sldMkLst>
        <pc:spChg chg="mod">
          <ac:chgData name="CambioGregoire, Sandra" userId="8c4a8a27-eb01-4edb-b228-4120ec7c0fe1" providerId="ADAL" clId="{E8A0C935-2D5A-4AC2-9FE8-4E95615C4C3B}" dt="2021-12-20T16:58:25.402" v="846" actId="1076"/>
          <ac:spMkLst>
            <pc:docMk/>
            <pc:sldMk cId="2622828576" sldId="267"/>
            <ac:spMk id="2" creationId="{437CF0CC-E56C-4CB2-A544-A3E407D41F09}"/>
          </ac:spMkLst>
        </pc:spChg>
        <pc:spChg chg="mod">
          <ac:chgData name="CambioGregoire, Sandra" userId="8c4a8a27-eb01-4edb-b228-4120ec7c0fe1" providerId="ADAL" clId="{E8A0C935-2D5A-4AC2-9FE8-4E95615C4C3B}" dt="2021-12-20T16:58:16.807" v="845" actId="255"/>
          <ac:spMkLst>
            <pc:docMk/>
            <pc:sldMk cId="2622828576" sldId="267"/>
            <ac:spMk id="5" creationId="{ABB042C8-DC62-4325-BFFF-7A34243C8BDA}"/>
          </ac:spMkLst>
        </pc:spChg>
      </pc:sldChg>
      <pc:sldChg chg="modSp mod modTransition">
        <pc:chgData name="CambioGregoire, Sandra" userId="8c4a8a27-eb01-4edb-b228-4120ec7c0fe1" providerId="ADAL" clId="{E8A0C935-2D5A-4AC2-9FE8-4E95615C4C3B}" dt="2021-12-20T17:03:15.418" v="867" actId="255"/>
        <pc:sldMkLst>
          <pc:docMk/>
          <pc:sldMk cId="536347957" sldId="269"/>
        </pc:sldMkLst>
        <pc:spChg chg="mod">
          <ac:chgData name="CambioGregoire, Sandra" userId="8c4a8a27-eb01-4edb-b228-4120ec7c0fe1" providerId="ADAL" clId="{E8A0C935-2D5A-4AC2-9FE8-4E95615C4C3B}" dt="2021-12-20T17:03:15.418" v="867" actId="255"/>
          <ac:spMkLst>
            <pc:docMk/>
            <pc:sldMk cId="536347957" sldId="269"/>
            <ac:spMk id="3" creationId="{394E09EA-0701-40E6-BB50-7C62B85BE4AA}"/>
          </ac:spMkLst>
        </pc:spChg>
      </pc:sldChg>
      <pc:sldChg chg="modSp mod modTransition">
        <pc:chgData name="CambioGregoire, Sandra" userId="8c4a8a27-eb01-4edb-b228-4120ec7c0fe1" providerId="ADAL" clId="{E8A0C935-2D5A-4AC2-9FE8-4E95615C4C3B}" dt="2021-12-20T17:07:07.602" v="879" actId="255"/>
        <pc:sldMkLst>
          <pc:docMk/>
          <pc:sldMk cId="2571828252" sldId="270"/>
        </pc:sldMkLst>
        <pc:spChg chg="mod">
          <ac:chgData name="CambioGregoire, Sandra" userId="8c4a8a27-eb01-4edb-b228-4120ec7c0fe1" providerId="ADAL" clId="{E8A0C935-2D5A-4AC2-9FE8-4E95615C4C3B}" dt="2021-12-20T17:07:07.602" v="879" actId="255"/>
          <ac:spMkLst>
            <pc:docMk/>
            <pc:sldMk cId="2571828252" sldId="270"/>
            <ac:spMk id="3" creationId="{F3241047-0D89-495B-9FA6-C9A0AE5126E8}"/>
          </ac:spMkLst>
        </pc:spChg>
      </pc:sldChg>
      <pc:sldChg chg="modSp mod modTransition">
        <pc:chgData name="CambioGregoire, Sandra" userId="8c4a8a27-eb01-4edb-b228-4120ec7c0fe1" providerId="ADAL" clId="{E8A0C935-2D5A-4AC2-9FE8-4E95615C4C3B}" dt="2021-12-17T16:43:20.512" v="738" actId="12"/>
        <pc:sldMkLst>
          <pc:docMk/>
          <pc:sldMk cId="896078221" sldId="271"/>
        </pc:sldMkLst>
        <pc:spChg chg="mod">
          <ac:chgData name="CambioGregoire, Sandra" userId="8c4a8a27-eb01-4edb-b228-4120ec7c0fe1" providerId="ADAL" clId="{E8A0C935-2D5A-4AC2-9FE8-4E95615C4C3B}" dt="2021-12-17T16:43:20.512" v="738" actId="12"/>
          <ac:spMkLst>
            <pc:docMk/>
            <pc:sldMk cId="896078221" sldId="271"/>
            <ac:spMk id="3" creationId="{4AF37F9D-FB7F-4427-8EC3-4C2B085A7E74}"/>
          </ac:spMkLst>
        </pc:spChg>
      </pc:sldChg>
      <pc:sldChg chg="modSp mod modTransition">
        <pc:chgData name="CambioGregoire, Sandra" userId="8c4a8a27-eb01-4edb-b228-4120ec7c0fe1" providerId="ADAL" clId="{E8A0C935-2D5A-4AC2-9FE8-4E95615C4C3B}" dt="2021-12-20T17:23:36.712" v="883" actId="20577"/>
        <pc:sldMkLst>
          <pc:docMk/>
          <pc:sldMk cId="1486222394" sldId="272"/>
        </pc:sldMkLst>
        <pc:spChg chg="mod">
          <ac:chgData name="CambioGregoire, Sandra" userId="8c4a8a27-eb01-4edb-b228-4120ec7c0fe1" providerId="ADAL" clId="{E8A0C935-2D5A-4AC2-9FE8-4E95615C4C3B}" dt="2021-12-20T17:23:36.712" v="883" actId="20577"/>
          <ac:spMkLst>
            <pc:docMk/>
            <pc:sldMk cId="1486222394" sldId="272"/>
            <ac:spMk id="3" creationId="{92D31DBA-A3EC-4BF2-8510-CCC9C98ABBBB}"/>
          </ac:spMkLst>
        </pc:spChg>
      </pc:sldChg>
      <pc:sldChg chg="addSp delSp modSp mod modTransition setBg">
        <pc:chgData name="CambioGregoire, Sandra" userId="8c4a8a27-eb01-4edb-b228-4120ec7c0fe1" providerId="ADAL" clId="{E8A0C935-2D5A-4AC2-9FE8-4E95615C4C3B}" dt="2021-12-20T17:24:05.150" v="885" actId="255"/>
        <pc:sldMkLst>
          <pc:docMk/>
          <pc:sldMk cId="3284465685" sldId="273"/>
        </pc:sldMkLst>
        <pc:spChg chg="mod">
          <ac:chgData name="CambioGregoire, Sandra" userId="8c4a8a27-eb01-4edb-b228-4120ec7c0fe1" providerId="ADAL" clId="{E8A0C935-2D5A-4AC2-9FE8-4E95615C4C3B}" dt="2021-12-20T17:24:05.150" v="885" actId="255"/>
          <ac:spMkLst>
            <pc:docMk/>
            <pc:sldMk cId="3284465685" sldId="273"/>
            <ac:spMk id="2" creationId="{237AF13A-C7A6-4680-99E2-58907D8EF0EB}"/>
          </ac:spMkLst>
        </pc:spChg>
        <pc:spChg chg="mod">
          <ac:chgData name="CambioGregoire, Sandra" userId="8c4a8a27-eb01-4edb-b228-4120ec7c0fe1" providerId="ADAL" clId="{E8A0C935-2D5A-4AC2-9FE8-4E95615C4C3B}" dt="2021-12-17T16:49:30.554" v="739" actId="20577"/>
          <ac:spMkLst>
            <pc:docMk/>
            <pc:sldMk cId="3284465685" sldId="273"/>
            <ac:spMk id="3" creationId="{2EF7B741-9662-4192-B45C-4B03E0C3D9AF}"/>
          </ac:spMkLst>
        </pc:spChg>
        <pc:spChg chg="mod">
          <ac:chgData name="CambioGregoire, Sandra" userId="8c4a8a27-eb01-4edb-b228-4120ec7c0fe1" providerId="ADAL" clId="{E8A0C935-2D5A-4AC2-9FE8-4E95615C4C3B}" dt="2021-12-16T17:44:39.136" v="78" actId="26606"/>
          <ac:spMkLst>
            <pc:docMk/>
            <pc:sldMk cId="3284465685" sldId="273"/>
            <ac:spMk id="4" creationId="{77EF6089-EF47-40B7-83B4-B52FDBABF5F4}"/>
          </ac:spMkLst>
        </pc:spChg>
        <pc:spChg chg="mod">
          <ac:chgData name="CambioGregoire, Sandra" userId="8c4a8a27-eb01-4edb-b228-4120ec7c0fe1" providerId="ADAL" clId="{E8A0C935-2D5A-4AC2-9FE8-4E95615C4C3B}" dt="2021-12-16T17:51:12.577" v="126" actId="1076"/>
          <ac:spMkLst>
            <pc:docMk/>
            <pc:sldMk cId="3284465685" sldId="273"/>
            <ac:spMk id="5" creationId="{B9AFC345-CA62-4EF4-9142-4CE86067035A}"/>
          </ac:spMkLst>
        </pc:spChg>
        <pc:spChg chg="add del">
          <ac:chgData name="CambioGregoire, Sandra" userId="8c4a8a27-eb01-4edb-b228-4120ec7c0fe1" providerId="ADAL" clId="{E8A0C935-2D5A-4AC2-9FE8-4E95615C4C3B}" dt="2021-12-16T17:44:39.136" v="78" actId="26606"/>
          <ac:spMkLst>
            <pc:docMk/>
            <pc:sldMk cId="3284465685" sldId="273"/>
            <ac:spMk id="7" creationId="{8CA06CD6-90CA-4C45-856C-6771339E1E22}"/>
          </ac:spMkLst>
        </pc:spChg>
        <pc:cxnChg chg="add del">
          <ac:chgData name="CambioGregoire, Sandra" userId="8c4a8a27-eb01-4edb-b228-4120ec7c0fe1" providerId="ADAL" clId="{E8A0C935-2D5A-4AC2-9FE8-4E95615C4C3B}" dt="2021-12-16T17:44:39.136" v="78" actId="26606"/>
          <ac:cxnSpMkLst>
            <pc:docMk/>
            <pc:sldMk cId="3284465685" sldId="273"/>
            <ac:cxnSpMk id="8" creationId="{5021601D-2758-4B15-A31C-FDA184C51B3A}"/>
          </ac:cxnSpMkLst>
        </pc:cxnChg>
        <pc:cxnChg chg="add mod">
          <ac:chgData name="CambioGregoire, Sandra" userId="8c4a8a27-eb01-4edb-b228-4120ec7c0fe1" providerId="ADAL" clId="{E8A0C935-2D5A-4AC2-9FE8-4E95615C4C3B}" dt="2021-12-16T17:51:08.501" v="125" actId="1076"/>
          <ac:cxnSpMkLst>
            <pc:docMk/>
            <pc:sldMk cId="3284465685" sldId="273"/>
            <ac:cxnSpMk id="9" creationId="{78F9F78D-CF31-455E-BE52-BFBE11F9FFB3}"/>
          </ac:cxnSpMkLst>
        </pc:cxnChg>
      </pc:sldChg>
      <pc:sldChg chg="modSp mod modTransition">
        <pc:chgData name="CambioGregoire, Sandra" userId="8c4a8a27-eb01-4edb-b228-4120ec7c0fe1" providerId="ADAL" clId="{E8A0C935-2D5A-4AC2-9FE8-4E95615C4C3B}" dt="2021-12-20T17:57:44.149" v="909"/>
        <pc:sldMkLst>
          <pc:docMk/>
          <pc:sldMk cId="2130752366" sldId="274"/>
        </pc:sldMkLst>
        <pc:spChg chg="mod">
          <ac:chgData name="CambioGregoire, Sandra" userId="8c4a8a27-eb01-4edb-b228-4120ec7c0fe1" providerId="ADAL" clId="{E8A0C935-2D5A-4AC2-9FE8-4E95615C4C3B}" dt="2021-12-20T17:25:00.416" v="889" actId="27636"/>
          <ac:spMkLst>
            <pc:docMk/>
            <pc:sldMk cId="2130752366" sldId="274"/>
            <ac:spMk id="3" creationId="{A11721A1-14CB-4935-A822-CAFD38C754C6}"/>
          </ac:spMkLst>
        </pc:spChg>
      </pc:sldChg>
      <pc:sldChg chg="modSp mod modTransition">
        <pc:chgData name="CambioGregoire, Sandra" userId="8c4a8a27-eb01-4edb-b228-4120ec7c0fe1" providerId="ADAL" clId="{E8A0C935-2D5A-4AC2-9FE8-4E95615C4C3B}" dt="2021-12-17T18:49:11.478" v="752" actId="255"/>
        <pc:sldMkLst>
          <pc:docMk/>
          <pc:sldMk cId="3156665326" sldId="276"/>
        </pc:sldMkLst>
        <pc:spChg chg="mod">
          <ac:chgData name="CambioGregoire, Sandra" userId="8c4a8a27-eb01-4edb-b228-4120ec7c0fe1" providerId="ADAL" clId="{E8A0C935-2D5A-4AC2-9FE8-4E95615C4C3B}" dt="2021-12-17T18:49:11.478" v="752" actId="255"/>
          <ac:spMkLst>
            <pc:docMk/>
            <pc:sldMk cId="3156665326" sldId="276"/>
            <ac:spMk id="3" creationId="{4802B7E4-8878-42D0-BFA1-F88330DE6FAE}"/>
          </ac:spMkLst>
        </pc:spChg>
      </pc:sldChg>
      <pc:sldChg chg="modSp mod modTransition">
        <pc:chgData name="CambioGregoire, Sandra" userId="8c4a8a27-eb01-4edb-b228-4120ec7c0fe1" providerId="ADAL" clId="{E8A0C935-2D5A-4AC2-9FE8-4E95615C4C3B}" dt="2021-12-20T17:34:21.193" v="890" actId="255"/>
        <pc:sldMkLst>
          <pc:docMk/>
          <pc:sldMk cId="1094397639" sldId="277"/>
        </pc:sldMkLst>
        <pc:spChg chg="mod">
          <ac:chgData name="CambioGregoire, Sandra" userId="8c4a8a27-eb01-4edb-b228-4120ec7c0fe1" providerId="ADAL" clId="{E8A0C935-2D5A-4AC2-9FE8-4E95615C4C3B}" dt="2021-12-20T17:34:21.193" v="890" actId="255"/>
          <ac:spMkLst>
            <pc:docMk/>
            <pc:sldMk cId="1094397639" sldId="277"/>
            <ac:spMk id="2" creationId="{B9B8557F-E22E-4C9F-B5FC-791925640421}"/>
          </ac:spMkLst>
        </pc:spChg>
      </pc:sldChg>
      <pc:sldChg chg="modSp mod modTransition">
        <pc:chgData name="CambioGregoire, Sandra" userId="8c4a8a27-eb01-4edb-b228-4120ec7c0fe1" providerId="ADAL" clId="{E8A0C935-2D5A-4AC2-9FE8-4E95615C4C3B}" dt="2021-12-20T17:47:34.183" v="894" actId="27636"/>
        <pc:sldMkLst>
          <pc:docMk/>
          <pc:sldMk cId="3945549966" sldId="278"/>
        </pc:sldMkLst>
        <pc:spChg chg="mod">
          <ac:chgData name="CambioGregoire, Sandra" userId="8c4a8a27-eb01-4edb-b228-4120ec7c0fe1" providerId="ADAL" clId="{E8A0C935-2D5A-4AC2-9FE8-4E95615C4C3B}" dt="2021-12-20T17:47:34.183" v="894" actId="27636"/>
          <ac:spMkLst>
            <pc:docMk/>
            <pc:sldMk cId="3945549966" sldId="278"/>
            <ac:spMk id="3" creationId="{EDBF20FF-939B-4057-B61F-8C1255F1A512}"/>
          </ac:spMkLst>
        </pc:spChg>
      </pc:sldChg>
      <pc:sldChg chg="modSp mod modTransition">
        <pc:chgData name="CambioGregoire, Sandra" userId="8c4a8a27-eb01-4edb-b228-4120ec7c0fe1" providerId="ADAL" clId="{E8A0C935-2D5A-4AC2-9FE8-4E95615C4C3B}" dt="2021-12-17T14:43:43.641" v="655"/>
        <pc:sldMkLst>
          <pc:docMk/>
          <pc:sldMk cId="1816664826" sldId="279"/>
        </pc:sldMkLst>
        <pc:spChg chg="mod">
          <ac:chgData name="CambioGregoire, Sandra" userId="8c4a8a27-eb01-4edb-b228-4120ec7c0fe1" providerId="ADAL" clId="{E8A0C935-2D5A-4AC2-9FE8-4E95615C4C3B}" dt="2021-12-16T19:29:49.876" v="199" actId="27636"/>
          <ac:spMkLst>
            <pc:docMk/>
            <pc:sldMk cId="1816664826" sldId="279"/>
            <ac:spMk id="3" creationId="{82FCD410-FEC3-4F6C-A980-7615299D2CAE}"/>
          </ac:spMkLst>
        </pc:spChg>
      </pc:sldChg>
      <pc:sldChg chg="addSp delSp modSp mod modTransition setBg">
        <pc:chgData name="CambioGregoire, Sandra" userId="8c4a8a27-eb01-4edb-b228-4120ec7c0fe1" providerId="ADAL" clId="{E8A0C935-2D5A-4AC2-9FE8-4E95615C4C3B}" dt="2021-12-17T14:43:48.761" v="656"/>
        <pc:sldMkLst>
          <pc:docMk/>
          <pc:sldMk cId="1163955472" sldId="280"/>
        </pc:sldMkLst>
        <pc:spChg chg="mod">
          <ac:chgData name="CambioGregoire, Sandra" userId="8c4a8a27-eb01-4edb-b228-4120ec7c0fe1" providerId="ADAL" clId="{E8A0C935-2D5A-4AC2-9FE8-4E95615C4C3B}" dt="2021-12-16T19:38:35.333" v="243" actId="26606"/>
          <ac:spMkLst>
            <pc:docMk/>
            <pc:sldMk cId="1163955472" sldId="280"/>
            <ac:spMk id="2" creationId="{80518EC1-5DD8-4AE6-9464-6030F9613310}"/>
          </ac:spMkLst>
        </pc:spChg>
        <pc:spChg chg="mod">
          <ac:chgData name="CambioGregoire, Sandra" userId="8c4a8a27-eb01-4edb-b228-4120ec7c0fe1" providerId="ADAL" clId="{E8A0C935-2D5A-4AC2-9FE8-4E95615C4C3B}" dt="2021-12-16T19:38:35.333" v="243" actId="26606"/>
          <ac:spMkLst>
            <pc:docMk/>
            <pc:sldMk cId="1163955472" sldId="280"/>
            <ac:spMk id="3" creationId="{75B4EE28-3B5B-404A-B421-4243C7E9461E}"/>
          </ac:spMkLst>
        </pc:spChg>
        <pc:spChg chg="mod">
          <ac:chgData name="CambioGregoire, Sandra" userId="8c4a8a27-eb01-4edb-b228-4120ec7c0fe1" providerId="ADAL" clId="{E8A0C935-2D5A-4AC2-9FE8-4E95615C4C3B}" dt="2021-12-16T19:38:35.333" v="243" actId="26606"/>
          <ac:spMkLst>
            <pc:docMk/>
            <pc:sldMk cId="1163955472" sldId="280"/>
            <ac:spMk id="4" creationId="{FEE63BB1-7109-443D-9650-DD7FE699B09B}"/>
          </ac:spMkLst>
        </pc:spChg>
        <pc:spChg chg="add del">
          <ac:chgData name="CambioGregoire, Sandra" userId="8c4a8a27-eb01-4edb-b228-4120ec7c0fe1" providerId="ADAL" clId="{E8A0C935-2D5A-4AC2-9FE8-4E95615C4C3B}" dt="2021-12-16T19:38:35.333" v="243" actId="26606"/>
          <ac:spMkLst>
            <pc:docMk/>
            <pc:sldMk cId="1163955472" sldId="280"/>
            <ac:spMk id="9" creationId="{907EF6B7-1338-4443-8C46-6A318D952DFD}"/>
          </ac:spMkLst>
        </pc:spChg>
        <pc:spChg chg="add del">
          <ac:chgData name="CambioGregoire, Sandra" userId="8c4a8a27-eb01-4edb-b228-4120ec7c0fe1" providerId="ADAL" clId="{E8A0C935-2D5A-4AC2-9FE8-4E95615C4C3B}" dt="2021-12-16T19:38:35.333" v="243" actId="26606"/>
          <ac:spMkLst>
            <pc:docMk/>
            <pc:sldMk cId="1163955472" sldId="280"/>
            <ac:spMk id="11" creationId="{DAAE4CDD-124C-4DCF-9584-B6033B545DD5}"/>
          </ac:spMkLst>
        </pc:spChg>
        <pc:spChg chg="add del">
          <ac:chgData name="CambioGregoire, Sandra" userId="8c4a8a27-eb01-4edb-b228-4120ec7c0fe1" providerId="ADAL" clId="{E8A0C935-2D5A-4AC2-9FE8-4E95615C4C3B}" dt="2021-12-16T19:38:35.333" v="243" actId="26606"/>
          <ac:spMkLst>
            <pc:docMk/>
            <pc:sldMk cId="1163955472" sldId="280"/>
            <ac:spMk id="13" creationId="{081E4A58-353D-44AE-B2FC-2A74E2E400F7}"/>
          </ac:spMkLst>
        </pc:spChg>
      </pc:sldChg>
      <pc:sldChg chg="modTransition">
        <pc:chgData name="CambioGregoire, Sandra" userId="8c4a8a27-eb01-4edb-b228-4120ec7c0fe1" providerId="ADAL" clId="{E8A0C935-2D5A-4AC2-9FE8-4E95615C4C3B}" dt="2021-12-17T14:43:51.928" v="657"/>
        <pc:sldMkLst>
          <pc:docMk/>
          <pc:sldMk cId="207077465" sldId="281"/>
        </pc:sldMkLst>
      </pc:sldChg>
      <pc:sldChg chg="addSp delSp modSp mod modTransition setBg">
        <pc:chgData name="CambioGregoire, Sandra" userId="8c4a8a27-eb01-4edb-b228-4120ec7c0fe1" providerId="ADAL" clId="{E8A0C935-2D5A-4AC2-9FE8-4E95615C4C3B}" dt="2021-12-17T14:44:28.577" v="660"/>
        <pc:sldMkLst>
          <pc:docMk/>
          <pc:sldMk cId="1514185506" sldId="282"/>
        </pc:sldMkLst>
        <pc:spChg chg="mod">
          <ac:chgData name="CambioGregoire, Sandra" userId="8c4a8a27-eb01-4edb-b228-4120ec7c0fe1" providerId="ADAL" clId="{E8A0C935-2D5A-4AC2-9FE8-4E95615C4C3B}" dt="2021-12-16T20:43:27.892" v="599" actId="255"/>
          <ac:spMkLst>
            <pc:docMk/>
            <pc:sldMk cId="1514185506" sldId="282"/>
            <ac:spMk id="2" creationId="{8B351B02-102E-4F32-80C4-1E0246EA1FD8}"/>
          </ac:spMkLst>
        </pc:spChg>
        <pc:spChg chg="add del mod">
          <ac:chgData name="CambioGregoire, Sandra" userId="8c4a8a27-eb01-4edb-b228-4120ec7c0fe1" providerId="ADAL" clId="{E8A0C935-2D5A-4AC2-9FE8-4E95615C4C3B}" dt="2021-12-16T20:42:10.747" v="594" actId="26606"/>
          <ac:spMkLst>
            <pc:docMk/>
            <pc:sldMk cId="1514185506" sldId="282"/>
            <ac:spMk id="3" creationId="{FE83BEB4-C3C2-44DE-A837-B19CF73195E2}"/>
          </ac:spMkLst>
        </pc:spChg>
        <pc:spChg chg="mod">
          <ac:chgData name="CambioGregoire, Sandra" userId="8c4a8a27-eb01-4edb-b228-4120ec7c0fe1" providerId="ADAL" clId="{E8A0C935-2D5A-4AC2-9FE8-4E95615C4C3B}" dt="2021-12-16T20:42:10.747" v="594" actId="26606"/>
          <ac:spMkLst>
            <pc:docMk/>
            <pc:sldMk cId="1514185506" sldId="282"/>
            <ac:spMk id="4" creationId="{CD1BCE16-1DD4-45A4-AC8C-225D315BB7F3}"/>
          </ac:spMkLst>
        </pc:spChg>
        <pc:spChg chg="add del">
          <ac:chgData name="CambioGregoire, Sandra" userId="8c4a8a27-eb01-4edb-b228-4120ec7c0fe1" providerId="ADAL" clId="{E8A0C935-2D5A-4AC2-9FE8-4E95615C4C3B}" dt="2021-12-16T20:42:10.729" v="593" actId="26606"/>
          <ac:spMkLst>
            <pc:docMk/>
            <pc:sldMk cId="1514185506" sldId="282"/>
            <ac:spMk id="7" creationId="{7517A47C-B2E5-4B79-8061-D74B1311AF6E}"/>
          </ac:spMkLst>
        </pc:spChg>
        <pc:spChg chg="add del">
          <ac:chgData name="CambioGregoire, Sandra" userId="8c4a8a27-eb01-4edb-b228-4120ec7c0fe1" providerId="ADAL" clId="{E8A0C935-2D5A-4AC2-9FE8-4E95615C4C3B}" dt="2021-12-16T20:42:10.729" v="593" actId="26606"/>
          <ac:spMkLst>
            <pc:docMk/>
            <pc:sldMk cId="1514185506" sldId="282"/>
            <ac:spMk id="8" creationId="{C505E780-2083-4CB5-A42A-5E0E2908ECC3}"/>
          </ac:spMkLst>
        </pc:spChg>
        <pc:spChg chg="add del">
          <ac:chgData name="CambioGregoire, Sandra" userId="8c4a8a27-eb01-4edb-b228-4120ec7c0fe1" providerId="ADAL" clId="{E8A0C935-2D5A-4AC2-9FE8-4E95615C4C3B}" dt="2021-12-16T20:42:10.729" v="593" actId="26606"/>
          <ac:spMkLst>
            <pc:docMk/>
            <pc:sldMk cId="1514185506" sldId="282"/>
            <ac:spMk id="9" creationId="{D2C0AE1C-0118-41AE-8A10-7CDCBF10E96F}"/>
          </ac:spMkLst>
        </pc:spChg>
        <pc:spChg chg="add del">
          <ac:chgData name="CambioGregoire, Sandra" userId="8c4a8a27-eb01-4edb-b228-4120ec7c0fe1" providerId="ADAL" clId="{E8A0C935-2D5A-4AC2-9FE8-4E95615C4C3B}" dt="2021-12-16T20:41:41.477" v="589" actId="26606"/>
          <ac:spMkLst>
            <pc:docMk/>
            <pc:sldMk cId="1514185506" sldId="282"/>
            <ac:spMk id="10" creationId="{7517A47C-B2E5-4B79-8061-D74B1311AF6E}"/>
          </ac:spMkLst>
        </pc:spChg>
        <pc:spChg chg="add del">
          <ac:chgData name="CambioGregoire, Sandra" userId="8c4a8a27-eb01-4edb-b228-4120ec7c0fe1" providerId="ADAL" clId="{E8A0C935-2D5A-4AC2-9FE8-4E95615C4C3B}" dt="2021-12-16T20:42:10.729" v="593" actId="26606"/>
          <ac:spMkLst>
            <pc:docMk/>
            <pc:sldMk cId="1514185506" sldId="282"/>
            <ac:spMk id="11" creationId="{463EEC44-1BA3-44ED-81FC-A644B04B2A44}"/>
          </ac:spMkLst>
        </pc:spChg>
        <pc:spChg chg="add del">
          <ac:chgData name="CambioGregoire, Sandra" userId="8c4a8a27-eb01-4edb-b228-4120ec7c0fe1" providerId="ADAL" clId="{E8A0C935-2D5A-4AC2-9FE8-4E95615C4C3B}" dt="2021-12-16T20:41:41.477" v="589" actId="26606"/>
          <ac:spMkLst>
            <pc:docMk/>
            <pc:sldMk cId="1514185506" sldId="282"/>
            <ac:spMk id="12" creationId="{C505E780-2083-4CB5-A42A-5E0E2908ECC3}"/>
          </ac:spMkLst>
        </pc:spChg>
        <pc:spChg chg="add del">
          <ac:chgData name="CambioGregoire, Sandra" userId="8c4a8a27-eb01-4edb-b228-4120ec7c0fe1" providerId="ADAL" clId="{E8A0C935-2D5A-4AC2-9FE8-4E95615C4C3B}" dt="2021-12-16T20:41:41.477" v="589" actId="26606"/>
          <ac:spMkLst>
            <pc:docMk/>
            <pc:sldMk cId="1514185506" sldId="282"/>
            <ac:spMk id="14" creationId="{D2C0AE1C-0118-41AE-8A10-7CDCBF10E96F}"/>
          </ac:spMkLst>
        </pc:spChg>
        <pc:spChg chg="add del">
          <ac:chgData name="CambioGregoire, Sandra" userId="8c4a8a27-eb01-4edb-b228-4120ec7c0fe1" providerId="ADAL" clId="{E8A0C935-2D5A-4AC2-9FE8-4E95615C4C3B}" dt="2021-12-16T20:41:41.477" v="589" actId="26606"/>
          <ac:spMkLst>
            <pc:docMk/>
            <pc:sldMk cId="1514185506" sldId="282"/>
            <ac:spMk id="16" creationId="{463EEC44-1BA3-44ED-81FC-A644B04B2A44}"/>
          </ac:spMkLst>
        </pc:spChg>
        <pc:spChg chg="add del">
          <ac:chgData name="CambioGregoire, Sandra" userId="8c4a8a27-eb01-4edb-b228-4120ec7c0fe1" providerId="ADAL" clId="{E8A0C935-2D5A-4AC2-9FE8-4E95615C4C3B}" dt="2021-12-16T20:41:56.814" v="591" actId="26606"/>
          <ac:spMkLst>
            <pc:docMk/>
            <pc:sldMk cId="1514185506" sldId="282"/>
            <ac:spMk id="17" creationId="{D5B0017B-2ECA-49AF-B397-DC140825DF8D}"/>
          </ac:spMkLst>
        </pc:spChg>
        <pc:spChg chg="add del">
          <ac:chgData name="CambioGregoire, Sandra" userId="8c4a8a27-eb01-4edb-b228-4120ec7c0fe1" providerId="ADAL" clId="{E8A0C935-2D5A-4AC2-9FE8-4E95615C4C3B}" dt="2021-12-16T20:41:56.814" v="591" actId="26606"/>
          <ac:spMkLst>
            <pc:docMk/>
            <pc:sldMk cId="1514185506" sldId="282"/>
            <ac:spMk id="18" creationId="{56E9B3E6-E277-4D68-BA48-9CB43FFBD6E2}"/>
          </ac:spMkLst>
        </pc:spChg>
        <pc:spChg chg="add">
          <ac:chgData name="CambioGregoire, Sandra" userId="8c4a8a27-eb01-4edb-b228-4120ec7c0fe1" providerId="ADAL" clId="{E8A0C935-2D5A-4AC2-9FE8-4E95615C4C3B}" dt="2021-12-16T20:42:38.490" v="595" actId="26606"/>
          <ac:spMkLst>
            <pc:docMk/>
            <pc:sldMk cId="1514185506" sldId="282"/>
            <ac:spMk id="30" creationId="{2E442304-DDBD-4F7B-8017-36BCC863FB40}"/>
          </ac:spMkLst>
        </pc:spChg>
        <pc:spChg chg="add">
          <ac:chgData name="CambioGregoire, Sandra" userId="8c4a8a27-eb01-4edb-b228-4120ec7c0fe1" providerId="ADAL" clId="{E8A0C935-2D5A-4AC2-9FE8-4E95615C4C3B}" dt="2021-12-16T20:42:38.490" v="595" actId="26606"/>
          <ac:spMkLst>
            <pc:docMk/>
            <pc:sldMk cId="1514185506" sldId="282"/>
            <ac:spMk id="32" creationId="{5E107275-3853-46FD-A241-DE4355A42675}"/>
          </ac:spMkLst>
        </pc:spChg>
        <pc:grpChg chg="add del">
          <ac:chgData name="CambioGregoire, Sandra" userId="8c4a8a27-eb01-4edb-b228-4120ec7c0fe1" providerId="ADAL" clId="{E8A0C935-2D5A-4AC2-9FE8-4E95615C4C3B}" dt="2021-12-16T20:41:56.814" v="591" actId="26606"/>
          <ac:grpSpMkLst>
            <pc:docMk/>
            <pc:sldMk cId="1514185506" sldId="282"/>
            <ac:grpSpMk id="20" creationId="{AE1C45F0-260A-458C-96ED-C1F6D2151219}"/>
          </ac:grpSpMkLst>
        </pc:grpChg>
        <pc:graphicFrameChg chg="add del">
          <ac:chgData name="CambioGregoire, Sandra" userId="8c4a8a27-eb01-4edb-b228-4120ec7c0fe1" providerId="ADAL" clId="{E8A0C935-2D5A-4AC2-9FE8-4E95615C4C3B}" dt="2021-12-16T20:41:41.477" v="589" actId="26606"/>
          <ac:graphicFrameMkLst>
            <pc:docMk/>
            <pc:sldMk cId="1514185506" sldId="282"/>
            <ac:graphicFrameMk id="6" creationId="{5730E38F-1E6C-43D7-874E-E608291D0C38}"/>
          </ac:graphicFrameMkLst>
        </pc:graphicFrameChg>
        <pc:graphicFrameChg chg="add del">
          <ac:chgData name="CambioGregoire, Sandra" userId="8c4a8a27-eb01-4edb-b228-4120ec7c0fe1" providerId="ADAL" clId="{E8A0C935-2D5A-4AC2-9FE8-4E95615C4C3B}" dt="2021-12-16T20:41:56.814" v="591" actId="26606"/>
          <ac:graphicFrameMkLst>
            <pc:docMk/>
            <pc:sldMk cId="1514185506" sldId="282"/>
            <ac:graphicFrameMk id="22" creationId="{64063F4D-D2C4-40FF-8CAA-81C09EA225CF}"/>
          </ac:graphicFrameMkLst>
        </pc:graphicFrameChg>
        <pc:graphicFrameChg chg="add del">
          <ac:chgData name="CambioGregoire, Sandra" userId="8c4a8a27-eb01-4edb-b228-4120ec7c0fe1" providerId="ADAL" clId="{E8A0C935-2D5A-4AC2-9FE8-4E95615C4C3B}" dt="2021-12-16T20:42:10.729" v="593" actId="26606"/>
          <ac:graphicFrameMkLst>
            <pc:docMk/>
            <pc:sldMk cId="1514185506" sldId="282"/>
            <ac:graphicFrameMk id="23" creationId="{5730E38F-1E6C-43D7-874E-E608291D0C38}"/>
          </ac:graphicFrameMkLst>
        </pc:graphicFrameChg>
        <pc:graphicFrameChg chg="add mod modGraphic">
          <ac:chgData name="CambioGregoire, Sandra" userId="8c4a8a27-eb01-4edb-b228-4120ec7c0fe1" providerId="ADAL" clId="{E8A0C935-2D5A-4AC2-9FE8-4E95615C4C3B}" dt="2021-12-16T20:44:05.260" v="601"/>
          <ac:graphicFrameMkLst>
            <pc:docMk/>
            <pc:sldMk cId="1514185506" sldId="282"/>
            <ac:graphicFrameMk id="25" creationId="{BE55265A-8FBD-42FF-923E-952CC93AD46A}"/>
          </ac:graphicFrameMkLst>
        </pc:graphicFrameChg>
        <pc:cxnChg chg="add del">
          <ac:chgData name="CambioGregoire, Sandra" userId="8c4a8a27-eb01-4edb-b228-4120ec7c0fe1" providerId="ADAL" clId="{E8A0C935-2D5A-4AC2-9FE8-4E95615C4C3B}" dt="2021-12-16T20:41:56.814" v="591" actId="26606"/>
          <ac:cxnSpMkLst>
            <pc:docMk/>
            <pc:sldMk cId="1514185506" sldId="282"/>
            <ac:cxnSpMk id="19" creationId="{6CF1BAF6-AD41-4082-B212-8A1F9A2E8779}"/>
          </ac:cxnSpMkLst>
        </pc:cxnChg>
      </pc:sldChg>
      <pc:sldChg chg="modSp mod modTransition">
        <pc:chgData name="CambioGregoire, Sandra" userId="8c4a8a27-eb01-4edb-b228-4120ec7c0fe1" providerId="ADAL" clId="{E8A0C935-2D5A-4AC2-9FE8-4E95615C4C3B}" dt="2021-12-17T14:44:34.873" v="661"/>
        <pc:sldMkLst>
          <pc:docMk/>
          <pc:sldMk cId="3148375743" sldId="283"/>
        </pc:sldMkLst>
        <pc:spChg chg="mod">
          <ac:chgData name="CambioGregoire, Sandra" userId="8c4a8a27-eb01-4edb-b228-4120ec7c0fe1" providerId="ADAL" clId="{E8A0C935-2D5A-4AC2-9FE8-4E95615C4C3B}" dt="2021-12-16T19:23:47.931" v="177" actId="27636"/>
          <ac:spMkLst>
            <pc:docMk/>
            <pc:sldMk cId="3148375743" sldId="283"/>
            <ac:spMk id="3" creationId="{5F534872-9605-4F8E-94E1-BD316B8170C8}"/>
          </ac:spMkLst>
        </pc:spChg>
      </pc:sldChg>
      <pc:sldChg chg="modSp mod modTransition">
        <pc:chgData name="CambioGregoire, Sandra" userId="8c4a8a27-eb01-4edb-b228-4120ec7c0fe1" providerId="ADAL" clId="{E8A0C935-2D5A-4AC2-9FE8-4E95615C4C3B}" dt="2021-12-20T18:03:53.597" v="913" actId="207"/>
        <pc:sldMkLst>
          <pc:docMk/>
          <pc:sldMk cId="64057047" sldId="284"/>
        </pc:sldMkLst>
        <pc:spChg chg="mod">
          <ac:chgData name="CambioGregoire, Sandra" userId="8c4a8a27-eb01-4edb-b228-4120ec7c0fe1" providerId="ADAL" clId="{E8A0C935-2D5A-4AC2-9FE8-4E95615C4C3B}" dt="2021-12-20T18:03:53.597" v="913" actId="207"/>
          <ac:spMkLst>
            <pc:docMk/>
            <pc:sldMk cId="64057047" sldId="284"/>
            <ac:spMk id="2" creationId="{0A2BD4A0-E1BB-47F8-ACDA-2EB001CF6B9E}"/>
          </ac:spMkLst>
        </pc:spChg>
        <pc:spChg chg="mod">
          <ac:chgData name="CambioGregoire, Sandra" userId="8c4a8a27-eb01-4edb-b228-4120ec7c0fe1" providerId="ADAL" clId="{E8A0C935-2D5A-4AC2-9FE8-4E95615C4C3B}" dt="2021-12-16T20:29:35.792" v="560" actId="1076"/>
          <ac:spMkLst>
            <pc:docMk/>
            <pc:sldMk cId="64057047" sldId="284"/>
            <ac:spMk id="5" creationId="{F3A07E1B-D038-48C3-BC95-36A74DD512DC}"/>
          </ac:spMkLst>
        </pc:spChg>
      </pc:sldChg>
      <pc:sldChg chg="addSp delSp modSp mod modTransition">
        <pc:chgData name="CambioGregoire, Sandra" userId="8c4a8a27-eb01-4edb-b228-4120ec7c0fe1" providerId="ADAL" clId="{E8A0C935-2D5A-4AC2-9FE8-4E95615C4C3B}" dt="2021-12-17T14:44:39.329" v="662"/>
        <pc:sldMkLst>
          <pc:docMk/>
          <pc:sldMk cId="89241432" sldId="285"/>
        </pc:sldMkLst>
        <pc:spChg chg="mod">
          <ac:chgData name="CambioGregoire, Sandra" userId="8c4a8a27-eb01-4edb-b228-4120ec7c0fe1" providerId="ADAL" clId="{E8A0C935-2D5A-4AC2-9FE8-4E95615C4C3B}" dt="2021-12-16T20:21:46.452" v="470" actId="255"/>
          <ac:spMkLst>
            <pc:docMk/>
            <pc:sldMk cId="89241432" sldId="285"/>
            <ac:spMk id="2" creationId="{35E4DBDB-3B5C-45E8-BAD5-EC6951568621}"/>
          </ac:spMkLst>
        </pc:spChg>
        <pc:spChg chg="mod">
          <ac:chgData name="CambioGregoire, Sandra" userId="8c4a8a27-eb01-4edb-b228-4120ec7c0fe1" providerId="ADAL" clId="{E8A0C935-2D5A-4AC2-9FE8-4E95615C4C3B}" dt="2021-12-16T20:08:03.757" v="310" actId="26606"/>
          <ac:spMkLst>
            <pc:docMk/>
            <pc:sldMk cId="89241432" sldId="285"/>
            <ac:spMk id="4" creationId="{438D566A-6764-499A-B25D-4F28D7221078}"/>
          </ac:spMkLst>
        </pc:spChg>
        <pc:spChg chg="del">
          <ac:chgData name="CambioGregoire, Sandra" userId="8c4a8a27-eb01-4edb-b228-4120ec7c0fe1" providerId="ADAL" clId="{E8A0C935-2D5A-4AC2-9FE8-4E95615C4C3B}" dt="2021-12-16T20:08:03.757" v="310" actId="26606"/>
          <ac:spMkLst>
            <pc:docMk/>
            <pc:sldMk cId="89241432" sldId="285"/>
            <ac:spMk id="39" creationId="{777A147A-9ED8-46B4-8660-1B3C2AA880B5}"/>
          </ac:spMkLst>
        </pc:spChg>
        <pc:spChg chg="del">
          <ac:chgData name="CambioGregoire, Sandra" userId="8c4a8a27-eb01-4edb-b228-4120ec7c0fe1" providerId="ADAL" clId="{E8A0C935-2D5A-4AC2-9FE8-4E95615C4C3B}" dt="2021-12-16T20:08:03.757" v="310" actId="26606"/>
          <ac:spMkLst>
            <pc:docMk/>
            <pc:sldMk cId="89241432" sldId="285"/>
            <ac:spMk id="40" creationId="{5D6C15A0-C087-4593-8414-2B4EC1CDC3DE}"/>
          </ac:spMkLst>
        </pc:spChg>
        <pc:spChg chg="add">
          <ac:chgData name="CambioGregoire, Sandra" userId="8c4a8a27-eb01-4edb-b228-4120ec7c0fe1" providerId="ADAL" clId="{E8A0C935-2D5A-4AC2-9FE8-4E95615C4C3B}" dt="2021-12-16T20:08:03.757" v="310" actId="26606"/>
          <ac:spMkLst>
            <pc:docMk/>
            <pc:sldMk cId="89241432" sldId="285"/>
            <ac:spMk id="43" creationId="{BACC6370-2D7E-4714-9D71-7542949D7D5D}"/>
          </ac:spMkLst>
        </pc:spChg>
        <pc:spChg chg="add">
          <ac:chgData name="CambioGregoire, Sandra" userId="8c4a8a27-eb01-4edb-b228-4120ec7c0fe1" providerId="ADAL" clId="{E8A0C935-2D5A-4AC2-9FE8-4E95615C4C3B}" dt="2021-12-16T20:08:03.757" v="310" actId="26606"/>
          <ac:spMkLst>
            <pc:docMk/>
            <pc:sldMk cId="89241432" sldId="285"/>
            <ac:spMk id="44" creationId="{F68B3F68-107C-434F-AA38-110D5EA91B85}"/>
          </ac:spMkLst>
        </pc:spChg>
        <pc:spChg chg="add">
          <ac:chgData name="CambioGregoire, Sandra" userId="8c4a8a27-eb01-4edb-b228-4120ec7c0fe1" providerId="ADAL" clId="{E8A0C935-2D5A-4AC2-9FE8-4E95615C4C3B}" dt="2021-12-16T20:08:03.757" v="310" actId="26606"/>
          <ac:spMkLst>
            <pc:docMk/>
            <pc:sldMk cId="89241432" sldId="285"/>
            <ac:spMk id="46" creationId="{AAD0DBB9-1A4B-4391-81D4-CB19F9AB918A}"/>
          </ac:spMkLst>
        </pc:spChg>
        <pc:spChg chg="add">
          <ac:chgData name="CambioGregoire, Sandra" userId="8c4a8a27-eb01-4edb-b228-4120ec7c0fe1" providerId="ADAL" clId="{E8A0C935-2D5A-4AC2-9FE8-4E95615C4C3B}" dt="2021-12-16T20:08:03.757" v="310" actId="26606"/>
          <ac:spMkLst>
            <pc:docMk/>
            <pc:sldMk cId="89241432" sldId="285"/>
            <ac:spMk id="48" creationId="{063BBA22-50EA-4C4D-BE05-F1CE4E63AA56}"/>
          </ac:spMkLst>
        </pc:spChg>
        <pc:graphicFrameChg chg="mod modGraphic">
          <ac:chgData name="CambioGregoire, Sandra" userId="8c4a8a27-eb01-4edb-b228-4120ec7c0fe1" providerId="ADAL" clId="{E8A0C935-2D5A-4AC2-9FE8-4E95615C4C3B}" dt="2021-12-16T20:28:26.230" v="558" actId="255"/>
          <ac:graphicFrameMkLst>
            <pc:docMk/>
            <pc:sldMk cId="89241432" sldId="285"/>
            <ac:graphicFrameMk id="34" creationId="{93107084-8DD2-4C82-B2F6-8BDDE40AEF60}"/>
          </ac:graphicFrameMkLst>
        </pc:graphicFrameChg>
      </pc:sldChg>
      <pc:sldChg chg="modSp modTransition">
        <pc:chgData name="CambioGregoire, Sandra" userId="8c4a8a27-eb01-4edb-b228-4120ec7c0fe1" providerId="ADAL" clId="{E8A0C935-2D5A-4AC2-9FE8-4E95615C4C3B}" dt="2021-12-17T14:44:58.049" v="664"/>
        <pc:sldMkLst>
          <pc:docMk/>
          <pc:sldMk cId="320520566" sldId="286"/>
        </pc:sldMkLst>
        <pc:graphicFrameChg chg="mod">
          <ac:chgData name="CambioGregoire, Sandra" userId="8c4a8a27-eb01-4edb-b228-4120ec7c0fe1" providerId="ADAL" clId="{E8A0C935-2D5A-4AC2-9FE8-4E95615C4C3B}" dt="2021-12-16T15:30:43.696" v="2" actId="255"/>
          <ac:graphicFrameMkLst>
            <pc:docMk/>
            <pc:sldMk cId="320520566" sldId="286"/>
            <ac:graphicFrameMk id="10" creationId="{5044AA82-B45F-4DC6-9E87-FDF3BB8C5374}"/>
          </ac:graphicFrameMkLst>
        </pc:graphicFrameChg>
      </pc:sldChg>
      <pc:sldChg chg="modSp mod modTransition">
        <pc:chgData name="CambioGregoire, Sandra" userId="8c4a8a27-eb01-4edb-b228-4120ec7c0fe1" providerId="ADAL" clId="{E8A0C935-2D5A-4AC2-9FE8-4E95615C4C3B}" dt="2021-12-17T14:45:01.897" v="665"/>
        <pc:sldMkLst>
          <pc:docMk/>
          <pc:sldMk cId="3282041935" sldId="287"/>
        </pc:sldMkLst>
        <pc:spChg chg="mod">
          <ac:chgData name="CambioGregoire, Sandra" userId="8c4a8a27-eb01-4edb-b228-4120ec7c0fe1" providerId="ADAL" clId="{E8A0C935-2D5A-4AC2-9FE8-4E95615C4C3B}" dt="2021-12-16T16:05:58.249" v="12" actId="20577"/>
          <ac:spMkLst>
            <pc:docMk/>
            <pc:sldMk cId="3282041935" sldId="287"/>
            <ac:spMk id="4" creationId="{6E8E5DA7-4728-49EB-AD51-BFD987DEEEFE}"/>
          </ac:spMkLst>
        </pc:spChg>
      </pc:sldChg>
      <pc:sldChg chg="addSp modSp mod">
        <pc:chgData name="CambioGregoire, Sandra" userId="8c4a8a27-eb01-4edb-b228-4120ec7c0fe1" providerId="ADAL" clId="{E8A0C935-2D5A-4AC2-9FE8-4E95615C4C3B}" dt="2021-12-16T20:49:02.782" v="602" actId="1076"/>
        <pc:sldMkLst>
          <pc:docMk/>
          <pc:sldMk cId="1577383364" sldId="288"/>
        </pc:sldMkLst>
        <pc:picChg chg="add mod">
          <ac:chgData name="CambioGregoire, Sandra" userId="8c4a8a27-eb01-4edb-b228-4120ec7c0fe1" providerId="ADAL" clId="{E8A0C935-2D5A-4AC2-9FE8-4E95615C4C3B}" dt="2021-12-16T20:49:02.782" v="602" actId="1076"/>
          <ac:picMkLst>
            <pc:docMk/>
            <pc:sldMk cId="1577383364" sldId="288"/>
            <ac:picMk id="5" creationId="{9CD21CA0-196E-443A-AE77-1DFE641B915F}"/>
          </ac:picMkLst>
        </pc:picChg>
      </pc:sldChg>
      <pc:sldChg chg="addSp delSp modSp new del mod modTransition setBg modClrScheme delDesignElem chgLayout">
        <pc:chgData name="CambioGregoire, Sandra" userId="8c4a8a27-eb01-4edb-b228-4120ec7c0fe1" providerId="ADAL" clId="{E8A0C935-2D5A-4AC2-9FE8-4E95615C4C3B}" dt="2021-12-20T16:41:33.693" v="809" actId="2696"/>
        <pc:sldMkLst>
          <pc:docMk/>
          <pc:sldMk cId="2492500057" sldId="289"/>
        </pc:sldMkLst>
        <pc:spChg chg="mod ord">
          <ac:chgData name="CambioGregoire, Sandra" userId="8c4a8a27-eb01-4edb-b228-4120ec7c0fe1" providerId="ADAL" clId="{E8A0C935-2D5A-4AC2-9FE8-4E95615C4C3B}" dt="2021-12-17T20:08:25.328" v="786" actId="26606"/>
          <ac:spMkLst>
            <pc:docMk/>
            <pc:sldMk cId="2492500057" sldId="289"/>
            <ac:spMk id="2" creationId="{AE329059-E1AA-4612-A435-2058DB16B451}"/>
          </ac:spMkLst>
        </pc:spChg>
        <pc:spChg chg="add mod">
          <ac:chgData name="CambioGregoire, Sandra" userId="8c4a8a27-eb01-4edb-b228-4120ec7c0fe1" providerId="ADAL" clId="{E8A0C935-2D5A-4AC2-9FE8-4E95615C4C3B}" dt="2021-12-17T20:08:25.328" v="786" actId="26606"/>
          <ac:spMkLst>
            <pc:docMk/>
            <pc:sldMk cId="2492500057" sldId="289"/>
            <ac:spMk id="4" creationId="{D26C0AEB-B469-4A10-A4F8-714B36C0AC21}"/>
          </ac:spMkLst>
        </pc:spChg>
        <pc:spChg chg="add mod">
          <ac:chgData name="CambioGregoire, Sandra" userId="8c4a8a27-eb01-4edb-b228-4120ec7c0fe1" providerId="ADAL" clId="{E8A0C935-2D5A-4AC2-9FE8-4E95615C4C3B}" dt="2021-12-17T20:14:23.483" v="797" actId="1076"/>
          <ac:spMkLst>
            <pc:docMk/>
            <pc:sldMk cId="2492500057" sldId="289"/>
            <ac:spMk id="6" creationId="{051A8E3F-22CD-490E-B452-B9B94B0F3DD1}"/>
          </ac:spMkLst>
        </pc:spChg>
        <pc:spChg chg="add del mod ord">
          <ac:chgData name="CambioGregoire, Sandra" userId="8c4a8a27-eb01-4edb-b228-4120ec7c0fe1" providerId="ADAL" clId="{E8A0C935-2D5A-4AC2-9FE8-4E95615C4C3B}" dt="2021-12-16T17:34:35.920" v="47" actId="700"/>
          <ac:spMkLst>
            <pc:docMk/>
            <pc:sldMk cId="2492500057" sldId="289"/>
            <ac:spMk id="7" creationId="{02EEC8BD-D501-4196-A7A1-76887374DFEE}"/>
          </ac:spMkLst>
        </pc:spChg>
        <pc:spChg chg="add del mod ord">
          <ac:chgData name="CambioGregoire, Sandra" userId="8c4a8a27-eb01-4edb-b228-4120ec7c0fe1" providerId="ADAL" clId="{E8A0C935-2D5A-4AC2-9FE8-4E95615C4C3B}" dt="2021-12-16T17:34:35.920" v="47" actId="700"/>
          <ac:spMkLst>
            <pc:docMk/>
            <pc:sldMk cId="2492500057" sldId="289"/>
            <ac:spMk id="8" creationId="{55D82946-05AC-4A64-92FC-105854D5C218}"/>
          </ac:spMkLst>
        </pc:spChg>
        <pc:spChg chg="add del mod ord">
          <ac:chgData name="CambioGregoire, Sandra" userId="8c4a8a27-eb01-4edb-b228-4120ec7c0fe1" providerId="ADAL" clId="{E8A0C935-2D5A-4AC2-9FE8-4E95615C4C3B}" dt="2021-12-16T17:34:33.981" v="46" actId="700"/>
          <ac:spMkLst>
            <pc:docMk/>
            <pc:sldMk cId="2492500057" sldId="289"/>
            <ac:spMk id="10" creationId="{8F4D2108-3FC4-4D17-AC52-9D27CC24CA0A}"/>
          </ac:spMkLst>
        </pc:spChg>
        <pc:spChg chg="add del">
          <ac:chgData name="CambioGregoire, Sandra" userId="8c4a8a27-eb01-4edb-b228-4120ec7c0fe1" providerId="ADAL" clId="{E8A0C935-2D5A-4AC2-9FE8-4E95615C4C3B}" dt="2021-12-17T20:08:25.328" v="786" actId="26606"/>
          <ac:spMkLst>
            <pc:docMk/>
            <pc:sldMk cId="2492500057" sldId="289"/>
            <ac:spMk id="11" creationId="{100EDD19-6802-4EC3-95CE-CFFAB042CFD6}"/>
          </ac:spMkLst>
        </pc:spChg>
        <pc:spChg chg="add del mod ord">
          <ac:chgData name="CambioGregoire, Sandra" userId="8c4a8a27-eb01-4edb-b228-4120ec7c0fe1" providerId="ADAL" clId="{E8A0C935-2D5A-4AC2-9FE8-4E95615C4C3B}" dt="2021-12-16T17:34:33.981" v="46" actId="700"/>
          <ac:spMkLst>
            <pc:docMk/>
            <pc:sldMk cId="2492500057" sldId="289"/>
            <ac:spMk id="12" creationId="{2C600C02-DD2D-451F-A647-1D9418B92C0C}"/>
          </ac:spMkLst>
        </pc:spChg>
        <pc:spChg chg="add del">
          <ac:chgData name="CambioGregoire, Sandra" userId="8c4a8a27-eb01-4edb-b228-4120ec7c0fe1" providerId="ADAL" clId="{E8A0C935-2D5A-4AC2-9FE8-4E95615C4C3B}" dt="2021-12-17T20:08:25.328" v="786" actId="26606"/>
          <ac:spMkLst>
            <pc:docMk/>
            <pc:sldMk cId="2492500057" sldId="289"/>
            <ac:spMk id="13" creationId="{DB17E863-922E-4C26-BD64-E8FD41D28661}"/>
          </ac:spMkLst>
        </pc:spChg>
        <pc:spChg chg="add del">
          <ac:chgData name="CambioGregoire, Sandra" userId="8c4a8a27-eb01-4edb-b228-4120ec7c0fe1" providerId="ADAL" clId="{E8A0C935-2D5A-4AC2-9FE8-4E95615C4C3B}" dt="2021-12-16T20:37:04.749" v="585" actId="26606"/>
          <ac:spMkLst>
            <pc:docMk/>
            <pc:sldMk cId="2492500057" sldId="289"/>
            <ac:spMk id="15" creationId="{4AC6B390-BC59-4F1D-A0EE-D71A92F0A0B2}"/>
          </ac:spMkLst>
        </pc:spChg>
        <pc:spChg chg="add del">
          <ac:chgData name="CambioGregoire, Sandra" userId="8c4a8a27-eb01-4edb-b228-4120ec7c0fe1" providerId="ADAL" clId="{E8A0C935-2D5A-4AC2-9FE8-4E95615C4C3B}" dt="2021-12-16T20:37:04.749" v="585" actId="26606"/>
          <ac:spMkLst>
            <pc:docMk/>
            <pc:sldMk cId="2492500057" sldId="289"/>
            <ac:spMk id="16" creationId="{B6C60D79-16F1-4C4B-B7E3-7634E7069CDE}"/>
          </ac:spMkLst>
        </pc:spChg>
        <pc:spChg chg="add del">
          <ac:chgData name="CambioGregoire, Sandra" userId="8c4a8a27-eb01-4edb-b228-4120ec7c0fe1" providerId="ADAL" clId="{E8A0C935-2D5A-4AC2-9FE8-4E95615C4C3B}" dt="2021-12-16T20:37:04.749" v="585" actId="26606"/>
          <ac:spMkLst>
            <pc:docMk/>
            <pc:sldMk cId="2492500057" sldId="289"/>
            <ac:spMk id="17" creationId="{426B127E-6498-4C77-9C9D-4553A5113B80}"/>
          </ac:spMkLst>
        </pc:spChg>
        <pc:spChg chg="add del">
          <ac:chgData name="CambioGregoire, Sandra" userId="8c4a8a27-eb01-4edb-b228-4120ec7c0fe1" providerId="ADAL" clId="{E8A0C935-2D5A-4AC2-9FE8-4E95615C4C3B}" dt="2021-12-16T17:34:59.137" v="49" actId="26606"/>
          <ac:spMkLst>
            <pc:docMk/>
            <pc:sldMk cId="2492500057" sldId="289"/>
            <ac:spMk id="18" creationId="{2C61293E-6EBE-43EF-A52C-9BEBFD7679D4}"/>
          </ac:spMkLst>
        </pc:spChg>
        <pc:spChg chg="add del">
          <ac:chgData name="CambioGregoire, Sandra" userId="8c4a8a27-eb01-4edb-b228-4120ec7c0fe1" providerId="ADAL" clId="{E8A0C935-2D5A-4AC2-9FE8-4E95615C4C3B}" dt="2021-12-16T20:37:22.526" v="587" actId="26606"/>
          <ac:spMkLst>
            <pc:docMk/>
            <pc:sldMk cId="2492500057" sldId="289"/>
            <ac:spMk id="19" creationId="{6A84B152-3496-4C52-AF08-97AFFC09DD2C}"/>
          </ac:spMkLst>
        </pc:spChg>
        <pc:spChg chg="add del">
          <ac:chgData name="CambioGregoire, Sandra" userId="8c4a8a27-eb01-4edb-b228-4120ec7c0fe1" providerId="ADAL" clId="{E8A0C935-2D5A-4AC2-9FE8-4E95615C4C3B}" dt="2021-12-16T17:34:59.137" v="49" actId="26606"/>
          <ac:spMkLst>
            <pc:docMk/>
            <pc:sldMk cId="2492500057" sldId="289"/>
            <ac:spMk id="20" creationId="{21540236-BFD5-4A9D-8840-4703E7F76825}"/>
          </ac:spMkLst>
        </pc:spChg>
        <pc:spChg chg="add del">
          <ac:chgData name="CambioGregoire, Sandra" userId="8c4a8a27-eb01-4edb-b228-4120ec7c0fe1" providerId="ADAL" clId="{E8A0C935-2D5A-4AC2-9FE8-4E95615C4C3B}" dt="2021-12-16T20:37:22.526" v="587" actId="26606"/>
          <ac:spMkLst>
            <pc:docMk/>
            <pc:sldMk cId="2492500057" sldId="289"/>
            <ac:spMk id="21" creationId="{6B2ADB95-0FA3-4BD7-A8AC-89D014A83E5B}"/>
          </ac:spMkLst>
        </pc:spChg>
        <pc:spChg chg="add del">
          <ac:chgData name="CambioGregoire, Sandra" userId="8c4a8a27-eb01-4edb-b228-4120ec7c0fe1" providerId="ADAL" clId="{E8A0C935-2D5A-4AC2-9FE8-4E95615C4C3B}" dt="2021-12-16T17:35:03.368" v="51" actId="26606"/>
          <ac:spMkLst>
            <pc:docMk/>
            <pc:sldMk cId="2492500057" sldId="289"/>
            <ac:spMk id="22" creationId="{45D37F4E-DDB4-456B-97E0-9937730A039F}"/>
          </ac:spMkLst>
        </pc:spChg>
        <pc:spChg chg="add del">
          <ac:chgData name="CambioGregoire, Sandra" userId="8c4a8a27-eb01-4edb-b228-4120ec7c0fe1" providerId="ADAL" clId="{E8A0C935-2D5A-4AC2-9FE8-4E95615C4C3B}" dt="2021-12-16T17:35:03.368" v="51" actId="26606"/>
          <ac:spMkLst>
            <pc:docMk/>
            <pc:sldMk cId="2492500057" sldId="289"/>
            <ac:spMk id="23" creationId="{B2DD41CD-8F47-4F56-AD12-4E2FF7696987}"/>
          </ac:spMkLst>
        </pc:spChg>
        <pc:spChg chg="add del">
          <ac:chgData name="CambioGregoire, Sandra" userId="8c4a8a27-eb01-4edb-b228-4120ec7c0fe1" providerId="ADAL" clId="{E8A0C935-2D5A-4AC2-9FE8-4E95615C4C3B}" dt="2021-12-16T20:37:22.526" v="587" actId="26606"/>
          <ac:spMkLst>
            <pc:docMk/>
            <pc:sldMk cId="2492500057" sldId="289"/>
            <ac:spMk id="24" creationId="{4CBF9756-6AC8-4C65-84DF-56FBFFA1D873}"/>
          </ac:spMkLst>
        </pc:spChg>
        <pc:spChg chg="add del">
          <ac:chgData name="CambioGregoire, Sandra" userId="8c4a8a27-eb01-4edb-b228-4120ec7c0fe1" providerId="ADAL" clId="{E8A0C935-2D5A-4AC2-9FE8-4E95615C4C3B}" dt="2021-12-16T17:35:14.947" v="55" actId="26606"/>
          <ac:spMkLst>
            <pc:docMk/>
            <pc:sldMk cId="2492500057" sldId="289"/>
            <ac:spMk id="25" creationId="{A6D37EE4-EA1B-46EE-A54B-5233C63C9695}"/>
          </ac:spMkLst>
        </pc:spChg>
        <pc:spChg chg="add del">
          <ac:chgData name="CambioGregoire, Sandra" userId="8c4a8a27-eb01-4edb-b228-4120ec7c0fe1" providerId="ADAL" clId="{E8A0C935-2D5A-4AC2-9FE8-4E95615C4C3B}" dt="2021-12-16T17:35:14.947" v="55" actId="26606"/>
          <ac:spMkLst>
            <pc:docMk/>
            <pc:sldMk cId="2492500057" sldId="289"/>
            <ac:spMk id="26" creationId="{927D5270-6648-4CC1-8F78-48BE299CAC25}"/>
          </ac:spMkLst>
        </pc:spChg>
        <pc:spChg chg="add del">
          <ac:chgData name="CambioGregoire, Sandra" userId="8c4a8a27-eb01-4edb-b228-4120ec7c0fe1" providerId="ADAL" clId="{E8A0C935-2D5A-4AC2-9FE8-4E95615C4C3B}" dt="2021-12-16T20:37:22.526" v="587" actId="26606"/>
          <ac:spMkLst>
            <pc:docMk/>
            <pc:sldMk cId="2492500057" sldId="289"/>
            <ac:spMk id="27" creationId="{C924DBCE-E731-4B22-8181-A39C1D86276C}"/>
          </ac:spMkLst>
        </pc:spChg>
        <pc:spChg chg="add del">
          <ac:chgData name="CambioGregoire, Sandra" userId="8c4a8a27-eb01-4edb-b228-4120ec7c0fe1" providerId="ADAL" clId="{E8A0C935-2D5A-4AC2-9FE8-4E95615C4C3B}" dt="2021-12-16T20:37:22.526" v="587" actId="26606"/>
          <ac:spMkLst>
            <pc:docMk/>
            <pc:sldMk cId="2492500057" sldId="289"/>
            <ac:spMk id="29" creationId="{2D385988-EAAF-4C27-AF8A-2BFBECAF3D4F}"/>
          </ac:spMkLst>
        </pc:spChg>
        <pc:spChg chg="add del">
          <ac:chgData name="CambioGregoire, Sandra" userId="8c4a8a27-eb01-4edb-b228-4120ec7c0fe1" providerId="ADAL" clId="{E8A0C935-2D5A-4AC2-9FE8-4E95615C4C3B}" dt="2021-12-16T20:37:22.526" v="587" actId="26606"/>
          <ac:spMkLst>
            <pc:docMk/>
            <pc:sldMk cId="2492500057" sldId="289"/>
            <ac:spMk id="30" creationId="{B621D332-7329-4994-8836-C429A51B7549}"/>
          </ac:spMkLst>
        </pc:spChg>
        <pc:spChg chg="add del">
          <ac:chgData name="CambioGregoire, Sandra" userId="8c4a8a27-eb01-4edb-b228-4120ec7c0fe1" providerId="ADAL" clId="{E8A0C935-2D5A-4AC2-9FE8-4E95615C4C3B}" dt="2021-12-17T20:05:12.773" v="754" actId="26606"/>
          <ac:spMkLst>
            <pc:docMk/>
            <pc:sldMk cId="2492500057" sldId="289"/>
            <ac:spMk id="31" creationId="{59A309A7-1751-4ABE-A3C1-EEC40366AD89}"/>
          </ac:spMkLst>
        </pc:spChg>
        <pc:spChg chg="add del">
          <ac:chgData name="CambioGregoire, Sandra" userId="8c4a8a27-eb01-4edb-b228-4120ec7c0fe1" providerId="ADAL" clId="{E8A0C935-2D5A-4AC2-9FE8-4E95615C4C3B}" dt="2021-12-16T20:37:22.526" v="587" actId="26606"/>
          <ac:spMkLst>
            <pc:docMk/>
            <pc:sldMk cId="2492500057" sldId="289"/>
            <ac:spMk id="32" creationId="{2D20F754-35A9-4508-BE3C-C59996D1437B}"/>
          </ac:spMkLst>
        </pc:spChg>
        <pc:spChg chg="add del">
          <ac:chgData name="CambioGregoire, Sandra" userId="8c4a8a27-eb01-4edb-b228-4120ec7c0fe1" providerId="ADAL" clId="{E8A0C935-2D5A-4AC2-9FE8-4E95615C4C3B}" dt="2021-12-17T20:05:12.773" v="754" actId="26606"/>
          <ac:spMkLst>
            <pc:docMk/>
            <pc:sldMk cId="2492500057" sldId="289"/>
            <ac:spMk id="33" creationId="{967D8EB6-EAE1-4F9C-B398-83321E287204}"/>
          </ac:spMkLst>
        </pc:spChg>
        <pc:spChg chg="add del">
          <ac:chgData name="CambioGregoire, Sandra" userId="8c4a8a27-eb01-4edb-b228-4120ec7c0fe1" providerId="ADAL" clId="{E8A0C935-2D5A-4AC2-9FE8-4E95615C4C3B}" dt="2021-12-17T20:07:39.318" v="776" actId="26606"/>
          <ac:spMkLst>
            <pc:docMk/>
            <pc:sldMk cId="2492500057" sldId="289"/>
            <ac:spMk id="34" creationId="{B6FACB3C-9069-4791-BC5C-0DB7CD19B853}"/>
          </ac:spMkLst>
        </pc:spChg>
        <pc:spChg chg="add del">
          <ac:chgData name="CambioGregoire, Sandra" userId="8c4a8a27-eb01-4edb-b228-4120ec7c0fe1" providerId="ADAL" clId="{E8A0C935-2D5A-4AC2-9FE8-4E95615C4C3B}" dt="2021-12-17T20:05:24.308" v="756" actId="26606"/>
          <ac:spMkLst>
            <pc:docMk/>
            <pc:sldMk cId="2492500057" sldId="289"/>
            <ac:spMk id="35" creationId="{2C61293E-6EBE-43EF-A52C-9BEBFD7679D4}"/>
          </ac:spMkLst>
        </pc:spChg>
        <pc:spChg chg="add del">
          <ac:chgData name="CambioGregoire, Sandra" userId="8c4a8a27-eb01-4edb-b228-4120ec7c0fe1" providerId="ADAL" clId="{E8A0C935-2D5A-4AC2-9FE8-4E95615C4C3B}" dt="2021-12-17T20:05:24.308" v="756" actId="26606"/>
          <ac:spMkLst>
            <pc:docMk/>
            <pc:sldMk cId="2492500057" sldId="289"/>
            <ac:spMk id="36" creationId="{21540236-BFD5-4A9D-8840-4703E7F76825}"/>
          </ac:spMkLst>
        </pc:spChg>
        <pc:spChg chg="add del">
          <ac:chgData name="CambioGregoire, Sandra" userId="8c4a8a27-eb01-4edb-b228-4120ec7c0fe1" providerId="ADAL" clId="{E8A0C935-2D5A-4AC2-9FE8-4E95615C4C3B}" dt="2021-12-17T20:07:39.318" v="776" actId="26606"/>
          <ac:spMkLst>
            <pc:docMk/>
            <pc:sldMk cId="2492500057" sldId="289"/>
            <ac:spMk id="37" creationId="{71F2038E-D777-4B76-81DD-DD13EE91B9DD}"/>
          </ac:spMkLst>
        </pc:spChg>
        <pc:spChg chg="add del">
          <ac:chgData name="CambioGregoire, Sandra" userId="8c4a8a27-eb01-4edb-b228-4120ec7c0fe1" providerId="ADAL" clId="{E8A0C935-2D5A-4AC2-9FE8-4E95615C4C3B}" dt="2021-12-17T20:08:25.328" v="786" actId="26606"/>
          <ac:spMkLst>
            <pc:docMk/>
            <pc:sldMk cId="2492500057" sldId="289"/>
            <ac:spMk id="43" creationId="{4F7EBAE4-9945-4473-9E34-B2C66EA0F03D}"/>
          </ac:spMkLst>
        </pc:spChg>
        <pc:spChg chg="add del">
          <ac:chgData name="CambioGregoire, Sandra" userId="8c4a8a27-eb01-4edb-b228-4120ec7c0fe1" providerId="ADAL" clId="{E8A0C935-2D5A-4AC2-9FE8-4E95615C4C3B}" dt="2021-12-17T20:08:25.328" v="786" actId="26606"/>
          <ac:spMkLst>
            <pc:docMk/>
            <pc:sldMk cId="2492500057" sldId="289"/>
            <ac:spMk id="44" creationId="{70BEB1E7-2F88-40BC-B73D-42E5B6F80BFC}"/>
          </ac:spMkLst>
        </pc:spChg>
        <pc:spChg chg="add del">
          <ac:chgData name="CambioGregoire, Sandra" userId="8c4a8a27-eb01-4edb-b228-4120ec7c0fe1" providerId="ADAL" clId="{E8A0C935-2D5A-4AC2-9FE8-4E95615C4C3B}" dt="2021-12-17T20:08:25.328" v="786" actId="26606"/>
          <ac:spMkLst>
            <pc:docMk/>
            <pc:sldMk cId="2492500057" sldId="289"/>
            <ac:spMk id="45" creationId="{A7B99495-F43F-4D80-A44F-2CB4764EB90B}"/>
          </ac:spMkLst>
        </pc:spChg>
        <pc:spChg chg="add del">
          <ac:chgData name="CambioGregoire, Sandra" userId="8c4a8a27-eb01-4edb-b228-4120ec7c0fe1" providerId="ADAL" clId="{E8A0C935-2D5A-4AC2-9FE8-4E95615C4C3B}" dt="2021-12-17T20:08:23.159" v="782" actId="26606"/>
          <ac:spMkLst>
            <pc:docMk/>
            <pc:sldMk cId="2492500057" sldId="289"/>
            <ac:spMk id="50" creationId="{DB304A14-32D0-4873-B914-423ED7B8DAFD}"/>
          </ac:spMkLst>
        </pc:spChg>
        <pc:spChg chg="add del">
          <ac:chgData name="CambioGregoire, Sandra" userId="8c4a8a27-eb01-4edb-b228-4120ec7c0fe1" providerId="ADAL" clId="{E8A0C935-2D5A-4AC2-9FE8-4E95615C4C3B}" dt="2021-12-17T20:08:23.159" v="782" actId="26606"/>
          <ac:spMkLst>
            <pc:docMk/>
            <pc:sldMk cId="2492500057" sldId="289"/>
            <ac:spMk id="52" creationId="{1D460C86-854F-4FB3-ABC2-E823D8FEB9DB}"/>
          </ac:spMkLst>
        </pc:spChg>
        <pc:spChg chg="add del">
          <ac:chgData name="CambioGregoire, Sandra" userId="8c4a8a27-eb01-4edb-b228-4120ec7c0fe1" providerId="ADAL" clId="{E8A0C935-2D5A-4AC2-9FE8-4E95615C4C3B}" dt="2021-12-17T20:08:23.159" v="782" actId="26606"/>
          <ac:spMkLst>
            <pc:docMk/>
            <pc:sldMk cId="2492500057" sldId="289"/>
            <ac:spMk id="54" creationId="{BB48116A-278A-4CC5-89D3-9DE8E8FF1245}"/>
          </ac:spMkLst>
        </pc:spChg>
        <pc:grpChg chg="add del">
          <ac:chgData name="CambioGregoire, Sandra" userId="8c4a8a27-eb01-4edb-b228-4120ec7c0fe1" providerId="ADAL" clId="{E8A0C935-2D5A-4AC2-9FE8-4E95615C4C3B}" dt="2021-12-17T20:07:39.318" v="776" actId="26606"/>
          <ac:grpSpMkLst>
            <pc:docMk/>
            <pc:sldMk cId="2492500057" sldId="289"/>
            <ac:grpSpMk id="38" creationId="{DD354807-230F-4402-B1B9-F733A8F1F190}"/>
          </ac:grpSpMkLst>
        </pc:grpChg>
        <pc:picChg chg="add mod ord">
          <ac:chgData name="CambioGregoire, Sandra" userId="8c4a8a27-eb01-4edb-b228-4120ec7c0fe1" providerId="ADAL" clId="{E8A0C935-2D5A-4AC2-9FE8-4E95615C4C3B}" dt="2021-12-17T20:14:25.314" v="798" actId="1076"/>
          <ac:picMkLst>
            <pc:docMk/>
            <pc:sldMk cId="2492500057" sldId="289"/>
            <ac:picMk id="9" creationId="{2A8414B7-CD7B-4DC4-A72B-6876296FF0E0}"/>
          </ac:picMkLst>
        </pc:picChg>
        <pc:cxnChg chg="add del">
          <ac:chgData name="CambioGregoire, Sandra" userId="8c4a8a27-eb01-4edb-b228-4120ec7c0fe1" providerId="ADAL" clId="{E8A0C935-2D5A-4AC2-9FE8-4E95615C4C3B}" dt="2021-12-16T20:37:22.526" v="587" actId="26606"/>
          <ac:cxnSpMkLst>
            <pc:docMk/>
            <pc:sldMk cId="2492500057" sldId="289"/>
            <ac:cxnSpMk id="28" creationId="{43621FD4-D14D-45D5-9A57-9A2DE5EA59C0}"/>
          </ac:cxnSpMkLst>
        </pc:cxnChg>
      </pc:sldChg>
      <pc:sldChg chg="new del">
        <pc:chgData name="CambioGregoire, Sandra" userId="8c4a8a27-eb01-4edb-b228-4120ec7c0fe1" providerId="ADAL" clId="{E8A0C935-2D5A-4AC2-9FE8-4E95615C4C3B}" dt="2021-12-16T17:31:06.799" v="23" actId="680"/>
        <pc:sldMkLst>
          <pc:docMk/>
          <pc:sldMk cId="3831333788" sldId="289"/>
        </pc:sldMkLst>
      </pc:sldChg>
      <pc:sldChg chg="new del">
        <pc:chgData name="CambioGregoire, Sandra" userId="8c4a8a27-eb01-4edb-b228-4120ec7c0fe1" providerId="ADAL" clId="{E8A0C935-2D5A-4AC2-9FE8-4E95615C4C3B}" dt="2021-12-16T17:31:16.643" v="26" actId="680"/>
        <pc:sldMkLst>
          <pc:docMk/>
          <pc:sldMk cId="3959190459" sldId="289"/>
        </pc:sldMkLst>
      </pc:sldChg>
      <pc:sldChg chg="addSp modSp new del mod modClrScheme chgLayout">
        <pc:chgData name="CambioGregoire, Sandra" userId="8c4a8a27-eb01-4edb-b228-4120ec7c0fe1" providerId="ADAL" clId="{E8A0C935-2D5A-4AC2-9FE8-4E95615C4C3B}" dt="2021-12-16T17:42:44.917" v="74" actId="2696"/>
        <pc:sldMkLst>
          <pc:docMk/>
          <pc:sldMk cId="344420433" sldId="290"/>
        </pc:sldMkLst>
        <pc:spChg chg="mod ord">
          <ac:chgData name="CambioGregoire, Sandra" userId="8c4a8a27-eb01-4edb-b228-4120ec7c0fe1" providerId="ADAL" clId="{E8A0C935-2D5A-4AC2-9FE8-4E95615C4C3B}" dt="2021-12-16T17:38:23.754" v="63" actId="700"/>
          <ac:spMkLst>
            <pc:docMk/>
            <pc:sldMk cId="344420433" sldId="290"/>
            <ac:spMk id="2" creationId="{107A4FA6-6B39-42F1-87D7-6AF641635013}"/>
          </ac:spMkLst>
        </pc:spChg>
        <pc:spChg chg="add mod ord">
          <ac:chgData name="CambioGregoire, Sandra" userId="8c4a8a27-eb01-4edb-b228-4120ec7c0fe1" providerId="ADAL" clId="{E8A0C935-2D5A-4AC2-9FE8-4E95615C4C3B}" dt="2021-12-16T17:38:33.458" v="64"/>
          <ac:spMkLst>
            <pc:docMk/>
            <pc:sldMk cId="344420433" sldId="290"/>
            <ac:spMk id="3" creationId="{F32C59FD-3F8F-4805-8CC4-6B651DD25554}"/>
          </ac:spMkLst>
        </pc:spChg>
        <pc:spChg chg="add mod ord">
          <ac:chgData name="CambioGregoire, Sandra" userId="8c4a8a27-eb01-4edb-b228-4120ec7c0fe1" providerId="ADAL" clId="{E8A0C935-2D5A-4AC2-9FE8-4E95615C4C3B}" dt="2021-12-16T17:39:33.010" v="70" actId="5793"/>
          <ac:spMkLst>
            <pc:docMk/>
            <pc:sldMk cId="344420433" sldId="290"/>
            <ac:spMk id="4" creationId="{C8FC4220-AC46-4A08-BA9F-C121851A31B0}"/>
          </ac:spMkLst>
        </pc:spChg>
        <pc:picChg chg="add mod">
          <ac:chgData name="CambioGregoire, Sandra" userId="8c4a8a27-eb01-4edb-b228-4120ec7c0fe1" providerId="ADAL" clId="{E8A0C935-2D5A-4AC2-9FE8-4E95615C4C3B}" dt="2021-12-16T17:39:41.679" v="71"/>
          <ac:picMkLst>
            <pc:docMk/>
            <pc:sldMk cId="344420433" sldId="290"/>
            <ac:picMk id="5" creationId="{4E610B7E-E13C-4D94-9FFE-C52FB942CF41}"/>
          </ac:picMkLst>
        </pc:picChg>
      </pc:sldChg>
      <pc:sldChg chg="addSp delSp modSp new mod modTransition setBg">
        <pc:chgData name="CambioGregoire, Sandra" userId="8c4a8a27-eb01-4edb-b228-4120ec7c0fe1" providerId="ADAL" clId="{E8A0C935-2D5A-4AC2-9FE8-4E95615C4C3B}" dt="2021-12-17T20:13:29.435" v="796" actId="14100"/>
        <pc:sldMkLst>
          <pc:docMk/>
          <pc:sldMk cId="781466779" sldId="290"/>
        </pc:sldMkLst>
        <pc:spChg chg="mod">
          <ac:chgData name="CambioGregoire, Sandra" userId="8c4a8a27-eb01-4edb-b228-4120ec7c0fe1" providerId="ADAL" clId="{E8A0C935-2D5A-4AC2-9FE8-4E95615C4C3B}" dt="2021-12-16T20:20:27.485" v="469" actId="255"/>
          <ac:spMkLst>
            <pc:docMk/>
            <pc:sldMk cId="781466779" sldId="290"/>
            <ac:spMk id="2" creationId="{A5C61415-6C05-4929-ACCC-95E3DA5AF66C}"/>
          </ac:spMkLst>
        </pc:spChg>
        <pc:spChg chg="del mod">
          <ac:chgData name="CambioGregoire, Sandra" userId="8c4a8a27-eb01-4edb-b228-4120ec7c0fe1" providerId="ADAL" clId="{E8A0C935-2D5A-4AC2-9FE8-4E95615C4C3B}" dt="2021-12-16T19:19:38.471" v="161" actId="26606"/>
          <ac:spMkLst>
            <pc:docMk/>
            <pc:sldMk cId="781466779" sldId="290"/>
            <ac:spMk id="3" creationId="{633C481D-4540-4DDA-A434-439F0870E735}"/>
          </ac:spMkLst>
        </pc:spChg>
        <pc:spChg chg="mod">
          <ac:chgData name="CambioGregoire, Sandra" userId="8c4a8a27-eb01-4edb-b228-4120ec7c0fe1" providerId="ADAL" clId="{E8A0C935-2D5A-4AC2-9FE8-4E95615C4C3B}" dt="2021-12-16T20:05:43.203" v="306" actId="26606"/>
          <ac:spMkLst>
            <pc:docMk/>
            <pc:sldMk cId="781466779" sldId="290"/>
            <ac:spMk id="4" creationId="{CE3FEED1-2994-461E-947A-8DB893C63C7D}"/>
          </ac:spMkLst>
        </pc:spChg>
        <pc:spChg chg="add del">
          <ac:chgData name="CambioGregoire, Sandra" userId="8c4a8a27-eb01-4edb-b228-4120ec7c0fe1" providerId="ADAL" clId="{E8A0C935-2D5A-4AC2-9FE8-4E95615C4C3B}" dt="2021-12-16T20:05:43.203" v="306" actId="26606"/>
          <ac:spMkLst>
            <pc:docMk/>
            <pc:sldMk cId="781466779" sldId="290"/>
            <ac:spMk id="10" creationId="{2B566528-1B12-4246-9431-5C2D7D081168}"/>
          </ac:spMkLst>
        </pc:spChg>
        <pc:spChg chg="add del">
          <ac:chgData name="CambioGregoire, Sandra" userId="8c4a8a27-eb01-4edb-b228-4120ec7c0fe1" providerId="ADAL" clId="{E8A0C935-2D5A-4AC2-9FE8-4E95615C4C3B}" dt="2021-12-16T20:05:43.203" v="306" actId="26606"/>
          <ac:spMkLst>
            <pc:docMk/>
            <pc:sldMk cId="781466779" sldId="290"/>
            <ac:spMk id="12" creationId="{2E80C965-DB6D-4F81-9E9E-B027384D0BD6}"/>
          </ac:spMkLst>
        </pc:spChg>
        <pc:spChg chg="add del">
          <ac:chgData name="CambioGregoire, Sandra" userId="8c4a8a27-eb01-4edb-b228-4120ec7c0fe1" providerId="ADAL" clId="{E8A0C935-2D5A-4AC2-9FE8-4E95615C4C3B}" dt="2021-12-16T20:05:43.203" v="306" actId="26606"/>
          <ac:spMkLst>
            <pc:docMk/>
            <pc:sldMk cId="781466779" sldId="290"/>
            <ac:spMk id="14" creationId="{A580F890-B085-4E95-96AA-55AEBEC5CE6E}"/>
          </ac:spMkLst>
        </pc:spChg>
        <pc:spChg chg="add del">
          <ac:chgData name="CambioGregoire, Sandra" userId="8c4a8a27-eb01-4edb-b228-4120ec7c0fe1" providerId="ADAL" clId="{E8A0C935-2D5A-4AC2-9FE8-4E95615C4C3B}" dt="2021-12-16T20:05:43.203" v="306" actId="26606"/>
          <ac:spMkLst>
            <pc:docMk/>
            <pc:sldMk cId="781466779" sldId="290"/>
            <ac:spMk id="16" creationId="{D3F51FEB-38FB-4F6C-9F7B-2F2AFAB65463}"/>
          </ac:spMkLst>
        </pc:spChg>
        <pc:spChg chg="add del">
          <ac:chgData name="CambioGregoire, Sandra" userId="8c4a8a27-eb01-4edb-b228-4120ec7c0fe1" providerId="ADAL" clId="{E8A0C935-2D5A-4AC2-9FE8-4E95615C4C3B}" dt="2021-12-16T20:05:43.203" v="306" actId="26606"/>
          <ac:spMkLst>
            <pc:docMk/>
            <pc:sldMk cId="781466779" sldId="290"/>
            <ac:spMk id="18" creationId="{1E547BA6-BAE0-43BB-A7CA-60F69CE252F0}"/>
          </ac:spMkLst>
        </pc:spChg>
        <pc:spChg chg="add">
          <ac:chgData name="CambioGregoire, Sandra" userId="8c4a8a27-eb01-4edb-b228-4120ec7c0fe1" providerId="ADAL" clId="{E8A0C935-2D5A-4AC2-9FE8-4E95615C4C3B}" dt="2021-12-16T20:05:43.203" v="306" actId="26606"/>
          <ac:spMkLst>
            <pc:docMk/>
            <pc:sldMk cId="781466779" sldId="290"/>
            <ac:spMk id="23" creationId="{56E9B3E6-E277-4D68-BA48-9CB43FFBD6E2}"/>
          </ac:spMkLst>
        </pc:spChg>
        <pc:spChg chg="add">
          <ac:chgData name="CambioGregoire, Sandra" userId="8c4a8a27-eb01-4edb-b228-4120ec7c0fe1" providerId="ADAL" clId="{E8A0C935-2D5A-4AC2-9FE8-4E95615C4C3B}" dt="2021-12-16T20:05:43.203" v="306" actId="26606"/>
          <ac:spMkLst>
            <pc:docMk/>
            <pc:sldMk cId="781466779" sldId="290"/>
            <ac:spMk id="30" creationId="{D5B0017B-2ECA-49AF-B397-DC140825DF8D}"/>
          </ac:spMkLst>
        </pc:spChg>
        <pc:grpChg chg="add">
          <ac:chgData name="CambioGregoire, Sandra" userId="8c4a8a27-eb01-4edb-b228-4120ec7c0fe1" providerId="ADAL" clId="{E8A0C935-2D5A-4AC2-9FE8-4E95615C4C3B}" dt="2021-12-16T20:05:43.203" v="306" actId="26606"/>
          <ac:grpSpMkLst>
            <pc:docMk/>
            <pc:sldMk cId="781466779" sldId="290"/>
            <ac:grpSpMk id="25" creationId="{AE1C45F0-260A-458C-96ED-C1F6D2151219}"/>
          </ac:grpSpMkLst>
        </pc:grpChg>
        <pc:graphicFrameChg chg="add mod modGraphic">
          <ac:chgData name="CambioGregoire, Sandra" userId="8c4a8a27-eb01-4edb-b228-4120ec7c0fe1" providerId="ADAL" clId="{E8A0C935-2D5A-4AC2-9FE8-4E95615C4C3B}" dt="2021-12-17T20:13:29.435" v="796" actId="14100"/>
          <ac:graphicFrameMkLst>
            <pc:docMk/>
            <pc:sldMk cId="781466779" sldId="290"/>
            <ac:graphicFrameMk id="6" creationId="{52A90211-7EB0-4562-BAE3-59D09FF8AF9E}"/>
          </ac:graphicFrameMkLst>
        </pc:graphicFrameChg>
        <pc:cxnChg chg="add">
          <ac:chgData name="CambioGregoire, Sandra" userId="8c4a8a27-eb01-4edb-b228-4120ec7c0fe1" providerId="ADAL" clId="{E8A0C935-2D5A-4AC2-9FE8-4E95615C4C3B}" dt="2021-12-16T20:05:43.203" v="306" actId="26606"/>
          <ac:cxnSpMkLst>
            <pc:docMk/>
            <pc:sldMk cId="781466779" sldId="290"/>
            <ac:cxnSpMk id="32" creationId="{6CF1BAF6-AD41-4082-B212-8A1F9A2E8779}"/>
          </ac:cxnSpMkLst>
        </pc:cxnChg>
      </pc:sldChg>
      <pc:sldChg chg="addSp delSp modSp new del mod setBg modClrScheme setClrOvrMap chgLayout">
        <pc:chgData name="CambioGregoire, Sandra" userId="8c4a8a27-eb01-4edb-b228-4120ec7c0fe1" providerId="ADAL" clId="{E8A0C935-2D5A-4AC2-9FE8-4E95615C4C3B}" dt="2021-12-16T17:49:12.833" v="121" actId="2696"/>
        <pc:sldMkLst>
          <pc:docMk/>
          <pc:sldMk cId="2692352105" sldId="290"/>
        </pc:sldMkLst>
        <pc:spChg chg="del mod">
          <ac:chgData name="CambioGregoire, Sandra" userId="8c4a8a27-eb01-4edb-b228-4120ec7c0fe1" providerId="ADAL" clId="{E8A0C935-2D5A-4AC2-9FE8-4E95615C4C3B}" dt="2021-12-16T17:45:55.678" v="89" actId="478"/>
          <ac:spMkLst>
            <pc:docMk/>
            <pc:sldMk cId="2692352105" sldId="290"/>
            <ac:spMk id="2" creationId="{CA127BB8-B43B-419D-A3CB-C2BAA452F28A}"/>
          </ac:spMkLst>
        </pc:spChg>
        <pc:spChg chg="mod ord">
          <ac:chgData name="CambioGregoire, Sandra" userId="8c4a8a27-eb01-4edb-b228-4120ec7c0fe1" providerId="ADAL" clId="{E8A0C935-2D5A-4AC2-9FE8-4E95615C4C3B}" dt="2021-12-16T17:48:15.906" v="117" actId="26606"/>
          <ac:spMkLst>
            <pc:docMk/>
            <pc:sldMk cId="2692352105" sldId="290"/>
            <ac:spMk id="3" creationId="{9377522A-CE3E-4E26-9FB0-F267B6ABE56E}"/>
          </ac:spMkLst>
        </pc:spChg>
        <pc:spChg chg="mod ord">
          <ac:chgData name="CambioGregoire, Sandra" userId="8c4a8a27-eb01-4edb-b228-4120ec7c0fe1" providerId="ADAL" clId="{E8A0C935-2D5A-4AC2-9FE8-4E95615C4C3B}" dt="2021-12-16T17:48:15.906" v="117" actId="26606"/>
          <ac:spMkLst>
            <pc:docMk/>
            <pc:sldMk cId="2692352105" sldId="290"/>
            <ac:spMk id="4" creationId="{660A708E-14FB-487C-8074-68F1C8920EBD}"/>
          </ac:spMkLst>
        </pc:spChg>
        <pc:spChg chg="add mod ord">
          <ac:chgData name="CambioGregoire, Sandra" userId="8c4a8a27-eb01-4edb-b228-4120ec7c0fe1" providerId="ADAL" clId="{E8A0C935-2D5A-4AC2-9FE8-4E95615C4C3B}" dt="2021-12-16T17:48:52.197" v="120" actId="20577"/>
          <ac:spMkLst>
            <pc:docMk/>
            <pc:sldMk cId="2692352105" sldId="290"/>
            <ac:spMk id="6" creationId="{E4473243-7993-407E-AC05-A2D36544E7F6}"/>
          </ac:spMkLst>
        </pc:spChg>
        <pc:spChg chg="add mod ord">
          <ac:chgData name="CambioGregoire, Sandra" userId="8c4a8a27-eb01-4edb-b228-4120ec7c0fe1" providerId="ADAL" clId="{E8A0C935-2D5A-4AC2-9FE8-4E95615C4C3B}" dt="2021-12-16T17:48:15.906" v="117" actId="26606"/>
          <ac:spMkLst>
            <pc:docMk/>
            <pc:sldMk cId="2692352105" sldId="290"/>
            <ac:spMk id="7" creationId="{F5A81E7B-31C4-48C0-ACD5-BF8CBEE231A6}"/>
          </ac:spMkLst>
        </pc:spChg>
        <pc:spChg chg="add del">
          <ac:chgData name="CambioGregoire, Sandra" userId="8c4a8a27-eb01-4edb-b228-4120ec7c0fe1" providerId="ADAL" clId="{E8A0C935-2D5A-4AC2-9FE8-4E95615C4C3B}" dt="2021-12-16T17:47:44.798" v="108" actId="26606"/>
          <ac:spMkLst>
            <pc:docMk/>
            <pc:sldMk cId="2692352105" sldId="290"/>
            <ac:spMk id="12" creationId="{B36F400F-DF28-43BC-8D8E-4929793B392A}"/>
          </ac:spMkLst>
        </pc:spChg>
        <pc:spChg chg="add del">
          <ac:chgData name="CambioGregoire, Sandra" userId="8c4a8a27-eb01-4edb-b228-4120ec7c0fe1" providerId="ADAL" clId="{E8A0C935-2D5A-4AC2-9FE8-4E95615C4C3B}" dt="2021-12-16T17:47:58.625" v="110" actId="26606"/>
          <ac:spMkLst>
            <pc:docMk/>
            <pc:sldMk cId="2692352105" sldId="290"/>
            <ac:spMk id="15" creationId="{4C608BEB-860E-4094-8511-78603564A75E}"/>
          </ac:spMkLst>
        </pc:spChg>
        <pc:spChg chg="add del">
          <ac:chgData name="CambioGregoire, Sandra" userId="8c4a8a27-eb01-4edb-b228-4120ec7c0fe1" providerId="ADAL" clId="{E8A0C935-2D5A-4AC2-9FE8-4E95615C4C3B}" dt="2021-12-16T17:48:10.082" v="114" actId="26606"/>
          <ac:spMkLst>
            <pc:docMk/>
            <pc:sldMk cId="2692352105" sldId="290"/>
            <ac:spMk id="16" creationId="{CCD444A3-C338-4886-B7F1-4BA2AF46EB64}"/>
          </ac:spMkLst>
        </pc:spChg>
        <pc:spChg chg="add del">
          <ac:chgData name="CambioGregoire, Sandra" userId="8c4a8a27-eb01-4edb-b228-4120ec7c0fe1" providerId="ADAL" clId="{E8A0C935-2D5A-4AC2-9FE8-4E95615C4C3B}" dt="2021-12-16T17:48:05.309" v="112" actId="26606"/>
          <ac:spMkLst>
            <pc:docMk/>
            <pc:sldMk cId="2692352105" sldId="290"/>
            <ac:spMk id="17" creationId="{2A6B319F-86FE-4754-878E-06F0804D882B}"/>
          </ac:spMkLst>
        </pc:spChg>
        <pc:spChg chg="add del">
          <ac:chgData name="CambioGregoire, Sandra" userId="8c4a8a27-eb01-4edb-b228-4120ec7c0fe1" providerId="ADAL" clId="{E8A0C935-2D5A-4AC2-9FE8-4E95615C4C3B}" dt="2021-12-16T17:48:05.309" v="112" actId="26606"/>
          <ac:spMkLst>
            <pc:docMk/>
            <pc:sldMk cId="2692352105" sldId="290"/>
            <ac:spMk id="18" creationId="{DCF7D1B5-3477-499F-ACC5-2C8B07F4EDB3}"/>
          </ac:spMkLst>
        </pc:spChg>
        <pc:spChg chg="add del">
          <ac:chgData name="CambioGregoire, Sandra" userId="8c4a8a27-eb01-4edb-b228-4120ec7c0fe1" providerId="ADAL" clId="{E8A0C935-2D5A-4AC2-9FE8-4E95615C4C3B}" dt="2021-12-16T17:48:10.082" v="114" actId="26606"/>
          <ac:spMkLst>
            <pc:docMk/>
            <pc:sldMk cId="2692352105" sldId="290"/>
            <ac:spMk id="20" creationId="{21739CA5-F0F5-48E1-8E8C-F24B71827E46}"/>
          </ac:spMkLst>
        </pc:spChg>
        <pc:spChg chg="add del">
          <ac:chgData name="CambioGregoire, Sandra" userId="8c4a8a27-eb01-4edb-b228-4120ec7c0fe1" providerId="ADAL" clId="{E8A0C935-2D5A-4AC2-9FE8-4E95615C4C3B}" dt="2021-12-16T17:48:10.082" v="114" actId="26606"/>
          <ac:spMkLst>
            <pc:docMk/>
            <pc:sldMk cId="2692352105" sldId="290"/>
            <ac:spMk id="21" creationId="{3EAD2937-F230-41D4-B9C5-975B129BFC20}"/>
          </ac:spMkLst>
        </pc:spChg>
        <pc:spChg chg="add del">
          <ac:chgData name="CambioGregoire, Sandra" userId="8c4a8a27-eb01-4edb-b228-4120ec7c0fe1" providerId="ADAL" clId="{E8A0C935-2D5A-4AC2-9FE8-4E95615C4C3B}" dt="2021-12-16T17:48:15.891" v="116" actId="26606"/>
          <ac:spMkLst>
            <pc:docMk/>
            <pc:sldMk cId="2692352105" sldId="290"/>
            <ac:spMk id="23" creationId="{1E214AA7-F028-4A0D-8698-61AEC754D1BC}"/>
          </ac:spMkLst>
        </pc:spChg>
        <pc:spChg chg="add">
          <ac:chgData name="CambioGregoire, Sandra" userId="8c4a8a27-eb01-4edb-b228-4120ec7c0fe1" providerId="ADAL" clId="{E8A0C935-2D5A-4AC2-9FE8-4E95615C4C3B}" dt="2021-12-16T17:48:15.906" v="117" actId="26606"/>
          <ac:spMkLst>
            <pc:docMk/>
            <pc:sldMk cId="2692352105" sldId="290"/>
            <ac:spMk id="26" creationId="{4C608BEB-860E-4094-8511-78603564A75E}"/>
          </ac:spMkLst>
        </pc:spChg>
        <pc:cxnChg chg="add del">
          <ac:chgData name="CambioGregoire, Sandra" userId="8c4a8a27-eb01-4edb-b228-4120ec7c0fe1" providerId="ADAL" clId="{E8A0C935-2D5A-4AC2-9FE8-4E95615C4C3B}" dt="2021-12-16T17:47:58.625" v="110" actId="26606"/>
          <ac:cxnSpMkLst>
            <pc:docMk/>
            <pc:sldMk cId="2692352105" sldId="290"/>
            <ac:cxnSpMk id="14" creationId="{1F16A8D4-FE87-4604-88B2-394B5D1EB437}"/>
          </ac:cxnSpMkLst>
        </pc:cxnChg>
        <pc:cxnChg chg="add del">
          <ac:chgData name="CambioGregoire, Sandra" userId="8c4a8a27-eb01-4edb-b228-4120ec7c0fe1" providerId="ADAL" clId="{E8A0C935-2D5A-4AC2-9FE8-4E95615C4C3B}" dt="2021-12-16T17:48:15.891" v="116" actId="26606"/>
          <ac:cxnSpMkLst>
            <pc:docMk/>
            <pc:sldMk cId="2692352105" sldId="290"/>
            <ac:cxnSpMk id="24" creationId="{D6206FDC-2777-4D7F-AF9C-73413DA664C9}"/>
          </ac:cxnSpMkLst>
        </pc:cxnChg>
        <pc:cxnChg chg="add">
          <ac:chgData name="CambioGregoire, Sandra" userId="8c4a8a27-eb01-4edb-b228-4120ec7c0fe1" providerId="ADAL" clId="{E8A0C935-2D5A-4AC2-9FE8-4E95615C4C3B}" dt="2021-12-16T17:48:15.906" v="117" actId="26606"/>
          <ac:cxnSpMkLst>
            <pc:docMk/>
            <pc:sldMk cId="2692352105" sldId="290"/>
            <ac:cxnSpMk id="27" creationId="{1F16A8D4-FE87-4604-88B2-394B5D1EB437}"/>
          </ac:cxnSpMkLst>
        </pc:cxnChg>
      </pc:sldChg>
      <pc:sldChg chg="addSp delSp modSp new del mod setBg">
        <pc:chgData name="CambioGregoire, Sandra" userId="8c4a8a27-eb01-4edb-b228-4120ec7c0fe1" providerId="ADAL" clId="{E8A0C935-2D5A-4AC2-9FE8-4E95615C4C3B}" dt="2021-12-16T19:52:34.409" v="303" actId="2696"/>
        <pc:sldMkLst>
          <pc:docMk/>
          <pc:sldMk cId="2790483413" sldId="291"/>
        </pc:sldMkLst>
        <pc:spChg chg="mod">
          <ac:chgData name="CambioGregoire, Sandra" userId="8c4a8a27-eb01-4edb-b228-4120ec7c0fe1" providerId="ADAL" clId="{E8A0C935-2D5A-4AC2-9FE8-4E95615C4C3B}" dt="2021-12-16T19:50:30.956" v="301" actId="13926"/>
          <ac:spMkLst>
            <pc:docMk/>
            <pc:sldMk cId="2790483413" sldId="291"/>
            <ac:spMk id="2" creationId="{C06D62F0-9BC1-4C50-B5C6-085ABF4F9446}"/>
          </ac:spMkLst>
        </pc:spChg>
        <pc:spChg chg="add del mod">
          <ac:chgData name="CambioGregoire, Sandra" userId="8c4a8a27-eb01-4edb-b228-4120ec7c0fe1" providerId="ADAL" clId="{E8A0C935-2D5A-4AC2-9FE8-4E95615C4C3B}" dt="2021-12-16T19:40:48.353" v="274" actId="26606"/>
          <ac:spMkLst>
            <pc:docMk/>
            <pc:sldMk cId="2790483413" sldId="291"/>
            <ac:spMk id="3" creationId="{CC93BD1E-926A-45A2-899E-09FB6E8A99B5}"/>
          </ac:spMkLst>
        </pc:spChg>
        <pc:spChg chg="mod">
          <ac:chgData name="CambioGregoire, Sandra" userId="8c4a8a27-eb01-4edb-b228-4120ec7c0fe1" providerId="ADAL" clId="{E8A0C935-2D5A-4AC2-9FE8-4E95615C4C3B}" dt="2021-12-16T19:40:48.353" v="274" actId="26606"/>
          <ac:spMkLst>
            <pc:docMk/>
            <pc:sldMk cId="2790483413" sldId="291"/>
            <ac:spMk id="4" creationId="{2CF65EBD-4706-440C-8949-CB15C28703BF}"/>
          </ac:spMkLst>
        </pc:spChg>
        <pc:spChg chg="add del">
          <ac:chgData name="CambioGregoire, Sandra" userId="8c4a8a27-eb01-4edb-b228-4120ec7c0fe1" providerId="ADAL" clId="{E8A0C935-2D5A-4AC2-9FE8-4E95615C4C3B}" dt="2021-12-16T19:39:37.753" v="250" actId="26606"/>
          <ac:spMkLst>
            <pc:docMk/>
            <pc:sldMk cId="2790483413" sldId="291"/>
            <ac:spMk id="9" creationId="{1709F1D5-B0F1-4714-A239-E5B61C161915}"/>
          </ac:spMkLst>
        </pc:spChg>
        <pc:spChg chg="add del">
          <ac:chgData name="CambioGregoire, Sandra" userId="8c4a8a27-eb01-4edb-b228-4120ec7c0fe1" providerId="ADAL" clId="{E8A0C935-2D5A-4AC2-9FE8-4E95615C4C3B}" dt="2021-12-16T19:39:37.753" v="250" actId="26606"/>
          <ac:spMkLst>
            <pc:docMk/>
            <pc:sldMk cId="2790483413" sldId="291"/>
            <ac:spMk id="11" creationId="{228FB460-D3FF-4440-A020-05982A09E517}"/>
          </ac:spMkLst>
        </pc:spChg>
        <pc:spChg chg="add del">
          <ac:chgData name="CambioGregoire, Sandra" userId="8c4a8a27-eb01-4edb-b228-4120ec7c0fe1" providerId="ADAL" clId="{E8A0C935-2D5A-4AC2-9FE8-4E95615C4C3B}" dt="2021-12-16T19:39:37.753" v="250" actId="26606"/>
          <ac:spMkLst>
            <pc:docMk/>
            <pc:sldMk cId="2790483413" sldId="291"/>
            <ac:spMk id="13" creationId="{14847E93-7DC1-4D4B-8829-B19AA7137C50}"/>
          </ac:spMkLst>
        </pc:spChg>
        <pc:spChg chg="add del">
          <ac:chgData name="CambioGregoire, Sandra" userId="8c4a8a27-eb01-4edb-b228-4120ec7c0fe1" providerId="ADAL" clId="{E8A0C935-2D5A-4AC2-9FE8-4E95615C4C3B}" dt="2021-12-16T19:39:37.753" v="250" actId="26606"/>
          <ac:spMkLst>
            <pc:docMk/>
            <pc:sldMk cId="2790483413" sldId="291"/>
            <ac:spMk id="15" creationId="{5566D6E1-03A1-4D73-A4E0-35D74D568A04}"/>
          </ac:spMkLst>
        </pc:spChg>
        <pc:spChg chg="add del">
          <ac:chgData name="CambioGregoire, Sandra" userId="8c4a8a27-eb01-4edb-b228-4120ec7c0fe1" providerId="ADAL" clId="{E8A0C935-2D5A-4AC2-9FE8-4E95615C4C3B}" dt="2021-12-16T19:39:37.753" v="250" actId="26606"/>
          <ac:spMkLst>
            <pc:docMk/>
            <pc:sldMk cId="2790483413" sldId="291"/>
            <ac:spMk id="17" creationId="{9F835A99-04AC-494A-A572-AFE8413CC938}"/>
          </ac:spMkLst>
        </pc:spChg>
        <pc:spChg chg="add del">
          <ac:chgData name="CambioGregoire, Sandra" userId="8c4a8a27-eb01-4edb-b228-4120ec7c0fe1" providerId="ADAL" clId="{E8A0C935-2D5A-4AC2-9FE8-4E95615C4C3B}" dt="2021-12-16T19:39:37.753" v="250" actId="26606"/>
          <ac:spMkLst>
            <pc:docMk/>
            <pc:sldMk cId="2790483413" sldId="291"/>
            <ac:spMk id="19" creationId="{7B786209-1B0B-4CA9-9BDD-F7327066A84D}"/>
          </ac:spMkLst>
        </pc:spChg>
        <pc:spChg chg="add del">
          <ac:chgData name="CambioGregoire, Sandra" userId="8c4a8a27-eb01-4edb-b228-4120ec7c0fe1" providerId="ADAL" clId="{E8A0C935-2D5A-4AC2-9FE8-4E95615C4C3B}" dt="2021-12-16T19:39:37.753" v="250" actId="26606"/>
          <ac:spMkLst>
            <pc:docMk/>
            <pc:sldMk cId="2790483413" sldId="291"/>
            <ac:spMk id="21" creationId="{2D2964BB-484D-45AE-AD66-D407D0629652}"/>
          </ac:spMkLst>
        </pc:spChg>
        <pc:spChg chg="add del">
          <ac:chgData name="CambioGregoire, Sandra" userId="8c4a8a27-eb01-4edb-b228-4120ec7c0fe1" providerId="ADAL" clId="{E8A0C935-2D5A-4AC2-9FE8-4E95615C4C3B}" dt="2021-12-16T19:39:37.753" v="250" actId="26606"/>
          <ac:spMkLst>
            <pc:docMk/>
            <pc:sldMk cId="2790483413" sldId="291"/>
            <ac:spMk id="23" creationId="{6691AC69-A76E-4DAB-B565-468B6B87ACF3}"/>
          </ac:spMkLst>
        </pc:spChg>
        <pc:spChg chg="add del">
          <ac:chgData name="CambioGregoire, Sandra" userId="8c4a8a27-eb01-4edb-b228-4120ec7c0fe1" providerId="ADAL" clId="{E8A0C935-2D5A-4AC2-9FE8-4E95615C4C3B}" dt="2021-12-16T19:39:40.800" v="252" actId="26606"/>
          <ac:spMkLst>
            <pc:docMk/>
            <pc:sldMk cId="2790483413" sldId="291"/>
            <ac:spMk id="25" creationId="{C2554CA6-288E-4202-BC52-2E5A8F0C0AED}"/>
          </ac:spMkLst>
        </pc:spChg>
        <pc:spChg chg="add del">
          <ac:chgData name="CambioGregoire, Sandra" userId="8c4a8a27-eb01-4edb-b228-4120ec7c0fe1" providerId="ADAL" clId="{E8A0C935-2D5A-4AC2-9FE8-4E95615C4C3B}" dt="2021-12-16T19:39:40.800" v="252" actId="26606"/>
          <ac:spMkLst>
            <pc:docMk/>
            <pc:sldMk cId="2790483413" sldId="291"/>
            <ac:spMk id="26" creationId="{B10BB131-AC8E-4A8E-A5D1-36260F720C3B}"/>
          </ac:spMkLst>
        </pc:spChg>
        <pc:spChg chg="add del">
          <ac:chgData name="CambioGregoire, Sandra" userId="8c4a8a27-eb01-4edb-b228-4120ec7c0fe1" providerId="ADAL" clId="{E8A0C935-2D5A-4AC2-9FE8-4E95615C4C3B}" dt="2021-12-16T19:39:40.800" v="252" actId="26606"/>
          <ac:spMkLst>
            <pc:docMk/>
            <pc:sldMk cId="2790483413" sldId="291"/>
            <ac:spMk id="27" creationId="{5B7778FC-632E-4DCA-A7CB-0D7731CCF970}"/>
          </ac:spMkLst>
        </pc:spChg>
        <pc:spChg chg="add del">
          <ac:chgData name="CambioGregoire, Sandra" userId="8c4a8a27-eb01-4edb-b228-4120ec7c0fe1" providerId="ADAL" clId="{E8A0C935-2D5A-4AC2-9FE8-4E95615C4C3B}" dt="2021-12-16T19:39:40.800" v="252" actId="26606"/>
          <ac:spMkLst>
            <pc:docMk/>
            <pc:sldMk cId="2790483413" sldId="291"/>
            <ac:spMk id="28" creationId="{FA23A907-97FB-4A8F-880A-DD77401C4296}"/>
          </ac:spMkLst>
        </pc:spChg>
        <pc:spChg chg="add del">
          <ac:chgData name="CambioGregoire, Sandra" userId="8c4a8a27-eb01-4edb-b228-4120ec7c0fe1" providerId="ADAL" clId="{E8A0C935-2D5A-4AC2-9FE8-4E95615C4C3B}" dt="2021-12-16T19:39:41.912" v="254" actId="26606"/>
          <ac:spMkLst>
            <pc:docMk/>
            <pc:sldMk cId="2790483413" sldId="291"/>
            <ac:spMk id="30" creationId="{907EF6B7-1338-4443-8C46-6A318D952DFD}"/>
          </ac:spMkLst>
        </pc:spChg>
        <pc:spChg chg="add del">
          <ac:chgData name="CambioGregoire, Sandra" userId="8c4a8a27-eb01-4edb-b228-4120ec7c0fe1" providerId="ADAL" clId="{E8A0C935-2D5A-4AC2-9FE8-4E95615C4C3B}" dt="2021-12-16T19:39:41.912" v="254" actId="26606"/>
          <ac:spMkLst>
            <pc:docMk/>
            <pc:sldMk cId="2790483413" sldId="291"/>
            <ac:spMk id="31" creationId="{DAAE4CDD-124C-4DCF-9584-B6033B545DD5}"/>
          </ac:spMkLst>
        </pc:spChg>
        <pc:spChg chg="add del">
          <ac:chgData name="CambioGregoire, Sandra" userId="8c4a8a27-eb01-4edb-b228-4120ec7c0fe1" providerId="ADAL" clId="{E8A0C935-2D5A-4AC2-9FE8-4E95615C4C3B}" dt="2021-12-16T19:39:41.912" v="254" actId="26606"/>
          <ac:spMkLst>
            <pc:docMk/>
            <pc:sldMk cId="2790483413" sldId="291"/>
            <ac:spMk id="32" creationId="{081E4A58-353D-44AE-B2FC-2A74E2E400F7}"/>
          </ac:spMkLst>
        </pc:spChg>
        <pc:spChg chg="add del">
          <ac:chgData name="CambioGregoire, Sandra" userId="8c4a8a27-eb01-4edb-b228-4120ec7c0fe1" providerId="ADAL" clId="{E8A0C935-2D5A-4AC2-9FE8-4E95615C4C3B}" dt="2021-12-16T19:39:42.730" v="256" actId="26606"/>
          <ac:spMkLst>
            <pc:docMk/>
            <pc:sldMk cId="2790483413" sldId="291"/>
            <ac:spMk id="34" creationId="{C2554CA6-288E-4202-BC52-2E5A8F0C0AED}"/>
          </ac:spMkLst>
        </pc:spChg>
        <pc:spChg chg="add del">
          <ac:chgData name="CambioGregoire, Sandra" userId="8c4a8a27-eb01-4edb-b228-4120ec7c0fe1" providerId="ADAL" clId="{E8A0C935-2D5A-4AC2-9FE8-4E95615C4C3B}" dt="2021-12-16T19:39:42.730" v="256" actId="26606"/>
          <ac:spMkLst>
            <pc:docMk/>
            <pc:sldMk cId="2790483413" sldId="291"/>
            <ac:spMk id="35" creationId="{B10BB131-AC8E-4A8E-A5D1-36260F720C3B}"/>
          </ac:spMkLst>
        </pc:spChg>
        <pc:spChg chg="add del">
          <ac:chgData name="CambioGregoire, Sandra" userId="8c4a8a27-eb01-4edb-b228-4120ec7c0fe1" providerId="ADAL" clId="{E8A0C935-2D5A-4AC2-9FE8-4E95615C4C3B}" dt="2021-12-16T19:39:42.730" v="256" actId="26606"/>
          <ac:spMkLst>
            <pc:docMk/>
            <pc:sldMk cId="2790483413" sldId="291"/>
            <ac:spMk id="36" creationId="{5B7778FC-632E-4DCA-A7CB-0D7731CCF970}"/>
          </ac:spMkLst>
        </pc:spChg>
        <pc:spChg chg="add del">
          <ac:chgData name="CambioGregoire, Sandra" userId="8c4a8a27-eb01-4edb-b228-4120ec7c0fe1" providerId="ADAL" clId="{E8A0C935-2D5A-4AC2-9FE8-4E95615C4C3B}" dt="2021-12-16T19:39:42.730" v="256" actId="26606"/>
          <ac:spMkLst>
            <pc:docMk/>
            <pc:sldMk cId="2790483413" sldId="291"/>
            <ac:spMk id="37" creationId="{FA23A907-97FB-4A8F-880A-DD77401C4296}"/>
          </ac:spMkLst>
        </pc:spChg>
        <pc:spChg chg="add del">
          <ac:chgData name="CambioGregoire, Sandra" userId="8c4a8a27-eb01-4edb-b228-4120ec7c0fe1" providerId="ADAL" clId="{E8A0C935-2D5A-4AC2-9FE8-4E95615C4C3B}" dt="2021-12-16T19:39:43.594" v="258" actId="26606"/>
          <ac:spMkLst>
            <pc:docMk/>
            <pc:sldMk cId="2790483413" sldId="291"/>
            <ac:spMk id="39" creationId="{1709F1D5-B0F1-4714-A239-E5B61C161915}"/>
          </ac:spMkLst>
        </pc:spChg>
        <pc:spChg chg="add del">
          <ac:chgData name="CambioGregoire, Sandra" userId="8c4a8a27-eb01-4edb-b228-4120ec7c0fe1" providerId="ADAL" clId="{E8A0C935-2D5A-4AC2-9FE8-4E95615C4C3B}" dt="2021-12-16T19:39:43.594" v="258" actId="26606"/>
          <ac:spMkLst>
            <pc:docMk/>
            <pc:sldMk cId="2790483413" sldId="291"/>
            <ac:spMk id="40" creationId="{228FB460-D3FF-4440-A020-05982A09E517}"/>
          </ac:spMkLst>
        </pc:spChg>
        <pc:spChg chg="add del">
          <ac:chgData name="CambioGregoire, Sandra" userId="8c4a8a27-eb01-4edb-b228-4120ec7c0fe1" providerId="ADAL" clId="{E8A0C935-2D5A-4AC2-9FE8-4E95615C4C3B}" dt="2021-12-16T19:39:43.594" v="258" actId="26606"/>
          <ac:spMkLst>
            <pc:docMk/>
            <pc:sldMk cId="2790483413" sldId="291"/>
            <ac:spMk id="41" creationId="{14847E93-7DC1-4D4B-8829-B19AA7137C50}"/>
          </ac:spMkLst>
        </pc:spChg>
        <pc:spChg chg="add del">
          <ac:chgData name="CambioGregoire, Sandra" userId="8c4a8a27-eb01-4edb-b228-4120ec7c0fe1" providerId="ADAL" clId="{E8A0C935-2D5A-4AC2-9FE8-4E95615C4C3B}" dt="2021-12-16T19:39:43.594" v="258" actId="26606"/>
          <ac:spMkLst>
            <pc:docMk/>
            <pc:sldMk cId="2790483413" sldId="291"/>
            <ac:spMk id="42" creationId="{5566D6E1-03A1-4D73-A4E0-35D74D568A04}"/>
          </ac:spMkLst>
        </pc:spChg>
        <pc:spChg chg="add del">
          <ac:chgData name="CambioGregoire, Sandra" userId="8c4a8a27-eb01-4edb-b228-4120ec7c0fe1" providerId="ADAL" clId="{E8A0C935-2D5A-4AC2-9FE8-4E95615C4C3B}" dt="2021-12-16T19:39:43.594" v="258" actId="26606"/>
          <ac:spMkLst>
            <pc:docMk/>
            <pc:sldMk cId="2790483413" sldId="291"/>
            <ac:spMk id="43" creationId="{9F835A99-04AC-494A-A572-AFE8413CC938}"/>
          </ac:spMkLst>
        </pc:spChg>
        <pc:spChg chg="add del">
          <ac:chgData name="CambioGregoire, Sandra" userId="8c4a8a27-eb01-4edb-b228-4120ec7c0fe1" providerId="ADAL" clId="{E8A0C935-2D5A-4AC2-9FE8-4E95615C4C3B}" dt="2021-12-16T19:39:43.594" v="258" actId="26606"/>
          <ac:spMkLst>
            <pc:docMk/>
            <pc:sldMk cId="2790483413" sldId="291"/>
            <ac:spMk id="44" creationId="{7B786209-1B0B-4CA9-9BDD-F7327066A84D}"/>
          </ac:spMkLst>
        </pc:spChg>
        <pc:spChg chg="add del">
          <ac:chgData name="CambioGregoire, Sandra" userId="8c4a8a27-eb01-4edb-b228-4120ec7c0fe1" providerId="ADAL" clId="{E8A0C935-2D5A-4AC2-9FE8-4E95615C4C3B}" dt="2021-12-16T19:39:43.594" v="258" actId="26606"/>
          <ac:spMkLst>
            <pc:docMk/>
            <pc:sldMk cId="2790483413" sldId="291"/>
            <ac:spMk id="45" creationId="{2D2964BB-484D-45AE-AD66-D407D0629652}"/>
          </ac:spMkLst>
        </pc:spChg>
        <pc:spChg chg="add del">
          <ac:chgData name="CambioGregoire, Sandra" userId="8c4a8a27-eb01-4edb-b228-4120ec7c0fe1" providerId="ADAL" clId="{E8A0C935-2D5A-4AC2-9FE8-4E95615C4C3B}" dt="2021-12-16T19:39:43.594" v="258" actId="26606"/>
          <ac:spMkLst>
            <pc:docMk/>
            <pc:sldMk cId="2790483413" sldId="291"/>
            <ac:spMk id="46" creationId="{6691AC69-A76E-4DAB-B565-468B6B87ACF3}"/>
          </ac:spMkLst>
        </pc:spChg>
        <pc:spChg chg="add del">
          <ac:chgData name="CambioGregoire, Sandra" userId="8c4a8a27-eb01-4edb-b228-4120ec7c0fe1" providerId="ADAL" clId="{E8A0C935-2D5A-4AC2-9FE8-4E95615C4C3B}" dt="2021-12-16T19:39:46.646" v="260" actId="26606"/>
          <ac:spMkLst>
            <pc:docMk/>
            <pc:sldMk cId="2790483413" sldId="291"/>
            <ac:spMk id="48" creationId="{46D6306C-ED4F-4AAE-B4A5-EEA6AFAD726E}"/>
          </ac:spMkLst>
        </pc:spChg>
        <pc:spChg chg="add del">
          <ac:chgData name="CambioGregoire, Sandra" userId="8c4a8a27-eb01-4edb-b228-4120ec7c0fe1" providerId="ADAL" clId="{E8A0C935-2D5A-4AC2-9FE8-4E95615C4C3B}" dt="2021-12-16T19:39:46.646" v="260" actId="26606"/>
          <ac:spMkLst>
            <pc:docMk/>
            <pc:sldMk cId="2790483413" sldId="291"/>
            <ac:spMk id="49" creationId="{0EC5361D-F897-4856-B945-0455A365EB24}"/>
          </ac:spMkLst>
        </pc:spChg>
        <pc:spChg chg="add del">
          <ac:chgData name="CambioGregoire, Sandra" userId="8c4a8a27-eb01-4edb-b228-4120ec7c0fe1" providerId="ADAL" clId="{E8A0C935-2D5A-4AC2-9FE8-4E95615C4C3B}" dt="2021-12-16T19:39:46.646" v="260" actId="26606"/>
          <ac:spMkLst>
            <pc:docMk/>
            <pc:sldMk cId="2790483413" sldId="291"/>
            <ac:spMk id="50" creationId="{4508C0C5-2268-42B5-B3C8-4D0899E05F8C}"/>
          </ac:spMkLst>
        </pc:spChg>
        <pc:spChg chg="add del">
          <ac:chgData name="CambioGregoire, Sandra" userId="8c4a8a27-eb01-4edb-b228-4120ec7c0fe1" providerId="ADAL" clId="{E8A0C935-2D5A-4AC2-9FE8-4E95615C4C3B}" dt="2021-12-16T19:39:46.646" v="260" actId="26606"/>
          <ac:spMkLst>
            <pc:docMk/>
            <pc:sldMk cId="2790483413" sldId="291"/>
            <ac:spMk id="51" creationId="{141ACBDB-38F8-4B34-8183-BD95B4E55A62}"/>
          </ac:spMkLst>
        </pc:spChg>
        <pc:spChg chg="add del">
          <ac:chgData name="CambioGregoire, Sandra" userId="8c4a8a27-eb01-4edb-b228-4120ec7c0fe1" providerId="ADAL" clId="{E8A0C935-2D5A-4AC2-9FE8-4E95615C4C3B}" dt="2021-12-16T19:39:46.646" v="260" actId="26606"/>
          <ac:spMkLst>
            <pc:docMk/>
            <pc:sldMk cId="2790483413" sldId="291"/>
            <ac:spMk id="52" creationId="{DE00DB52-3455-4E2F-867B-A6D0516E175B}"/>
          </ac:spMkLst>
        </pc:spChg>
        <pc:spChg chg="add del">
          <ac:chgData name="CambioGregoire, Sandra" userId="8c4a8a27-eb01-4edb-b228-4120ec7c0fe1" providerId="ADAL" clId="{E8A0C935-2D5A-4AC2-9FE8-4E95615C4C3B}" dt="2021-12-16T19:39:46.646" v="260" actId="26606"/>
          <ac:spMkLst>
            <pc:docMk/>
            <pc:sldMk cId="2790483413" sldId="291"/>
            <ac:spMk id="53" creationId="{9E914C83-E0D8-4953-92D5-169D28CB43AE}"/>
          </ac:spMkLst>
        </pc:spChg>
        <pc:spChg chg="add del">
          <ac:chgData name="CambioGregoire, Sandra" userId="8c4a8a27-eb01-4edb-b228-4120ec7c0fe1" providerId="ADAL" clId="{E8A0C935-2D5A-4AC2-9FE8-4E95615C4C3B}" dt="2021-12-16T19:39:46.646" v="260" actId="26606"/>
          <ac:spMkLst>
            <pc:docMk/>
            <pc:sldMk cId="2790483413" sldId="291"/>
            <ac:spMk id="54" creationId="{3512E083-F550-46AF-8490-767ECFD00CB7}"/>
          </ac:spMkLst>
        </pc:spChg>
        <pc:spChg chg="add del">
          <ac:chgData name="CambioGregoire, Sandra" userId="8c4a8a27-eb01-4edb-b228-4120ec7c0fe1" providerId="ADAL" clId="{E8A0C935-2D5A-4AC2-9FE8-4E95615C4C3B}" dt="2021-12-16T19:39:56.482" v="262" actId="26606"/>
          <ac:spMkLst>
            <pc:docMk/>
            <pc:sldMk cId="2790483413" sldId="291"/>
            <ac:spMk id="56" creationId="{1709F1D5-B0F1-4714-A239-E5B61C161915}"/>
          </ac:spMkLst>
        </pc:spChg>
        <pc:spChg chg="add del">
          <ac:chgData name="CambioGregoire, Sandra" userId="8c4a8a27-eb01-4edb-b228-4120ec7c0fe1" providerId="ADAL" clId="{E8A0C935-2D5A-4AC2-9FE8-4E95615C4C3B}" dt="2021-12-16T19:39:56.482" v="262" actId="26606"/>
          <ac:spMkLst>
            <pc:docMk/>
            <pc:sldMk cId="2790483413" sldId="291"/>
            <ac:spMk id="57" creationId="{228FB460-D3FF-4440-A020-05982A09E517}"/>
          </ac:spMkLst>
        </pc:spChg>
        <pc:spChg chg="add del">
          <ac:chgData name="CambioGregoire, Sandra" userId="8c4a8a27-eb01-4edb-b228-4120ec7c0fe1" providerId="ADAL" clId="{E8A0C935-2D5A-4AC2-9FE8-4E95615C4C3B}" dt="2021-12-16T19:39:56.482" v="262" actId="26606"/>
          <ac:spMkLst>
            <pc:docMk/>
            <pc:sldMk cId="2790483413" sldId="291"/>
            <ac:spMk id="58" creationId="{14847E93-7DC1-4D4B-8829-B19AA7137C50}"/>
          </ac:spMkLst>
        </pc:spChg>
        <pc:spChg chg="add del">
          <ac:chgData name="CambioGregoire, Sandra" userId="8c4a8a27-eb01-4edb-b228-4120ec7c0fe1" providerId="ADAL" clId="{E8A0C935-2D5A-4AC2-9FE8-4E95615C4C3B}" dt="2021-12-16T19:39:56.482" v="262" actId="26606"/>
          <ac:spMkLst>
            <pc:docMk/>
            <pc:sldMk cId="2790483413" sldId="291"/>
            <ac:spMk id="59" creationId="{5566D6E1-03A1-4D73-A4E0-35D74D568A04}"/>
          </ac:spMkLst>
        </pc:spChg>
        <pc:spChg chg="add del">
          <ac:chgData name="CambioGregoire, Sandra" userId="8c4a8a27-eb01-4edb-b228-4120ec7c0fe1" providerId="ADAL" clId="{E8A0C935-2D5A-4AC2-9FE8-4E95615C4C3B}" dt="2021-12-16T19:39:56.482" v="262" actId="26606"/>
          <ac:spMkLst>
            <pc:docMk/>
            <pc:sldMk cId="2790483413" sldId="291"/>
            <ac:spMk id="60" creationId="{9F835A99-04AC-494A-A572-AFE8413CC938}"/>
          </ac:spMkLst>
        </pc:spChg>
        <pc:spChg chg="add del">
          <ac:chgData name="CambioGregoire, Sandra" userId="8c4a8a27-eb01-4edb-b228-4120ec7c0fe1" providerId="ADAL" clId="{E8A0C935-2D5A-4AC2-9FE8-4E95615C4C3B}" dt="2021-12-16T19:39:56.482" v="262" actId="26606"/>
          <ac:spMkLst>
            <pc:docMk/>
            <pc:sldMk cId="2790483413" sldId="291"/>
            <ac:spMk id="61" creationId="{7B786209-1B0B-4CA9-9BDD-F7327066A84D}"/>
          </ac:spMkLst>
        </pc:spChg>
        <pc:spChg chg="add del">
          <ac:chgData name="CambioGregoire, Sandra" userId="8c4a8a27-eb01-4edb-b228-4120ec7c0fe1" providerId="ADAL" clId="{E8A0C935-2D5A-4AC2-9FE8-4E95615C4C3B}" dt="2021-12-16T19:39:56.482" v="262" actId="26606"/>
          <ac:spMkLst>
            <pc:docMk/>
            <pc:sldMk cId="2790483413" sldId="291"/>
            <ac:spMk id="62" creationId="{2D2964BB-484D-45AE-AD66-D407D0629652}"/>
          </ac:spMkLst>
        </pc:spChg>
        <pc:spChg chg="add del">
          <ac:chgData name="CambioGregoire, Sandra" userId="8c4a8a27-eb01-4edb-b228-4120ec7c0fe1" providerId="ADAL" clId="{E8A0C935-2D5A-4AC2-9FE8-4E95615C4C3B}" dt="2021-12-16T19:39:56.482" v="262" actId="26606"/>
          <ac:spMkLst>
            <pc:docMk/>
            <pc:sldMk cId="2790483413" sldId="291"/>
            <ac:spMk id="63" creationId="{6691AC69-A76E-4DAB-B565-468B6B87ACF3}"/>
          </ac:spMkLst>
        </pc:spChg>
        <pc:spChg chg="add del">
          <ac:chgData name="CambioGregoire, Sandra" userId="8c4a8a27-eb01-4edb-b228-4120ec7c0fe1" providerId="ADAL" clId="{E8A0C935-2D5A-4AC2-9FE8-4E95615C4C3B}" dt="2021-12-16T19:39:59.112" v="264" actId="26606"/>
          <ac:spMkLst>
            <pc:docMk/>
            <pc:sldMk cId="2790483413" sldId="291"/>
            <ac:spMk id="65" creationId="{1BB867FF-FC45-48F7-8104-F89BE54909F1}"/>
          </ac:spMkLst>
        </pc:spChg>
        <pc:spChg chg="add del">
          <ac:chgData name="CambioGregoire, Sandra" userId="8c4a8a27-eb01-4edb-b228-4120ec7c0fe1" providerId="ADAL" clId="{E8A0C935-2D5A-4AC2-9FE8-4E95615C4C3B}" dt="2021-12-16T19:39:59.112" v="264" actId="26606"/>
          <ac:spMkLst>
            <pc:docMk/>
            <pc:sldMk cId="2790483413" sldId="291"/>
            <ac:spMk id="66" creationId="{8BB56887-D0D5-4F0C-9E19-7247EB83C8B7}"/>
          </ac:spMkLst>
        </pc:spChg>
        <pc:spChg chg="add del">
          <ac:chgData name="CambioGregoire, Sandra" userId="8c4a8a27-eb01-4edb-b228-4120ec7c0fe1" providerId="ADAL" clId="{E8A0C935-2D5A-4AC2-9FE8-4E95615C4C3B}" dt="2021-12-16T19:39:59.112" v="264" actId="26606"/>
          <ac:spMkLst>
            <pc:docMk/>
            <pc:sldMk cId="2790483413" sldId="291"/>
            <ac:spMk id="67" creationId="{081E4A58-353D-44AE-B2FC-2A74E2E400F7}"/>
          </ac:spMkLst>
        </pc:spChg>
        <pc:spChg chg="add del">
          <ac:chgData name="CambioGregoire, Sandra" userId="8c4a8a27-eb01-4edb-b228-4120ec7c0fe1" providerId="ADAL" clId="{E8A0C935-2D5A-4AC2-9FE8-4E95615C4C3B}" dt="2021-12-16T19:40:02.824" v="266" actId="26606"/>
          <ac:spMkLst>
            <pc:docMk/>
            <pc:sldMk cId="2790483413" sldId="291"/>
            <ac:spMk id="69" creationId="{C2554CA6-288E-4202-BC52-2E5A8F0C0AED}"/>
          </ac:spMkLst>
        </pc:spChg>
        <pc:spChg chg="add del">
          <ac:chgData name="CambioGregoire, Sandra" userId="8c4a8a27-eb01-4edb-b228-4120ec7c0fe1" providerId="ADAL" clId="{E8A0C935-2D5A-4AC2-9FE8-4E95615C4C3B}" dt="2021-12-16T19:40:02.824" v="266" actId="26606"/>
          <ac:spMkLst>
            <pc:docMk/>
            <pc:sldMk cId="2790483413" sldId="291"/>
            <ac:spMk id="70" creationId="{B10BB131-AC8E-4A8E-A5D1-36260F720C3B}"/>
          </ac:spMkLst>
        </pc:spChg>
        <pc:spChg chg="add del">
          <ac:chgData name="CambioGregoire, Sandra" userId="8c4a8a27-eb01-4edb-b228-4120ec7c0fe1" providerId="ADAL" clId="{E8A0C935-2D5A-4AC2-9FE8-4E95615C4C3B}" dt="2021-12-16T19:40:02.824" v="266" actId="26606"/>
          <ac:spMkLst>
            <pc:docMk/>
            <pc:sldMk cId="2790483413" sldId="291"/>
            <ac:spMk id="71" creationId="{5B7778FC-632E-4DCA-A7CB-0D7731CCF970}"/>
          </ac:spMkLst>
        </pc:spChg>
        <pc:spChg chg="add del">
          <ac:chgData name="CambioGregoire, Sandra" userId="8c4a8a27-eb01-4edb-b228-4120ec7c0fe1" providerId="ADAL" clId="{E8A0C935-2D5A-4AC2-9FE8-4E95615C4C3B}" dt="2021-12-16T19:40:02.824" v="266" actId="26606"/>
          <ac:spMkLst>
            <pc:docMk/>
            <pc:sldMk cId="2790483413" sldId="291"/>
            <ac:spMk id="72" creationId="{FA23A907-97FB-4A8F-880A-DD77401C4296}"/>
          </ac:spMkLst>
        </pc:spChg>
        <pc:spChg chg="add del">
          <ac:chgData name="CambioGregoire, Sandra" userId="8c4a8a27-eb01-4edb-b228-4120ec7c0fe1" providerId="ADAL" clId="{E8A0C935-2D5A-4AC2-9FE8-4E95615C4C3B}" dt="2021-12-16T19:40:48.353" v="274" actId="26606"/>
          <ac:spMkLst>
            <pc:docMk/>
            <pc:sldMk cId="2790483413" sldId="291"/>
            <ac:spMk id="74" creationId="{907EF6B7-1338-4443-8C46-6A318D952DFD}"/>
          </ac:spMkLst>
        </pc:spChg>
        <pc:spChg chg="add del">
          <ac:chgData name="CambioGregoire, Sandra" userId="8c4a8a27-eb01-4edb-b228-4120ec7c0fe1" providerId="ADAL" clId="{E8A0C935-2D5A-4AC2-9FE8-4E95615C4C3B}" dt="2021-12-16T19:40:48.353" v="274" actId="26606"/>
          <ac:spMkLst>
            <pc:docMk/>
            <pc:sldMk cId="2790483413" sldId="291"/>
            <ac:spMk id="75" creationId="{DAAE4CDD-124C-4DCF-9584-B6033B545DD5}"/>
          </ac:spMkLst>
        </pc:spChg>
        <pc:spChg chg="add del">
          <ac:chgData name="CambioGregoire, Sandra" userId="8c4a8a27-eb01-4edb-b228-4120ec7c0fe1" providerId="ADAL" clId="{E8A0C935-2D5A-4AC2-9FE8-4E95615C4C3B}" dt="2021-12-16T19:40:48.353" v="274" actId="26606"/>
          <ac:spMkLst>
            <pc:docMk/>
            <pc:sldMk cId="2790483413" sldId="291"/>
            <ac:spMk id="76" creationId="{081E4A58-353D-44AE-B2FC-2A74E2E400F7}"/>
          </ac:spMkLst>
        </pc:spChg>
        <pc:spChg chg="add del">
          <ac:chgData name="CambioGregoire, Sandra" userId="8c4a8a27-eb01-4edb-b228-4120ec7c0fe1" providerId="ADAL" clId="{E8A0C935-2D5A-4AC2-9FE8-4E95615C4C3B}" dt="2021-12-16T19:40:46.213" v="271" actId="26606"/>
          <ac:spMkLst>
            <pc:docMk/>
            <pc:sldMk cId="2790483413" sldId="291"/>
            <ac:spMk id="82" creationId="{B819A166-7571-4003-A6B8-B62034C3ED30}"/>
          </ac:spMkLst>
        </pc:spChg>
        <pc:spChg chg="add del">
          <ac:chgData name="CambioGregoire, Sandra" userId="8c4a8a27-eb01-4edb-b228-4120ec7c0fe1" providerId="ADAL" clId="{E8A0C935-2D5A-4AC2-9FE8-4E95615C4C3B}" dt="2021-12-16T19:40:48.337" v="273" actId="26606"/>
          <ac:spMkLst>
            <pc:docMk/>
            <pc:sldMk cId="2790483413" sldId="291"/>
            <ac:spMk id="84" creationId="{B819A166-7571-4003-A6B8-B62034C3ED30}"/>
          </ac:spMkLst>
        </pc:spChg>
        <pc:spChg chg="add del">
          <ac:chgData name="CambioGregoire, Sandra" userId="8c4a8a27-eb01-4edb-b228-4120ec7c0fe1" providerId="ADAL" clId="{E8A0C935-2D5A-4AC2-9FE8-4E95615C4C3B}" dt="2021-12-16T19:47:01.631" v="288" actId="26606"/>
          <ac:spMkLst>
            <pc:docMk/>
            <pc:sldMk cId="2790483413" sldId="291"/>
            <ac:spMk id="87" creationId="{B819A166-7571-4003-A6B8-B62034C3ED30}"/>
          </ac:spMkLst>
        </pc:spChg>
        <pc:spChg chg="add">
          <ac:chgData name="CambioGregoire, Sandra" userId="8c4a8a27-eb01-4edb-b228-4120ec7c0fe1" providerId="ADAL" clId="{E8A0C935-2D5A-4AC2-9FE8-4E95615C4C3B}" dt="2021-12-16T19:47:01.631" v="288" actId="26606"/>
          <ac:spMkLst>
            <pc:docMk/>
            <pc:sldMk cId="2790483413" sldId="291"/>
            <ac:spMk id="90" creationId="{B819A166-7571-4003-A6B8-B62034C3ED30}"/>
          </ac:spMkLst>
        </pc:spChg>
        <pc:spChg chg="add del">
          <ac:chgData name="CambioGregoire, Sandra" userId="8c4a8a27-eb01-4edb-b228-4120ec7c0fe1" providerId="ADAL" clId="{E8A0C935-2D5A-4AC2-9FE8-4E95615C4C3B}" dt="2021-12-16T19:46:51.643" v="287" actId="26606"/>
          <ac:spMkLst>
            <pc:docMk/>
            <pc:sldMk cId="2790483413" sldId="291"/>
            <ac:spMk id="93" creationId="{2E442304-DDBD-4F7B-8017-36BCC863FB40}"/>
          </ac:spMkLst>
        </pc:spChg>
        <pc:spChg chg="add del">
          <ac:chgData name="CambioGregoire, Sandra" userId="8c4a8a27-eb01-4edb-b228-4120ec7c0fe1" providerId="ADAL" clId="{E8A0C935-2D5A-4AC2-9FE8-4E95615C4C3B}" dt="2021-12-16T19:46:51.643" v="287" actId="26606"/>
          <ac:spMkLst>
            <pc:docMk/>
            <pc:sldMk cId="2790483413" sldId="291"/>
            <ac:spMk id="95" creationId="{5E107275-3853-46FD-A241-DE4355A42675}"/>
          </ac:spMkLst>
        </pc:spChg>
        <pc:graphicFrameChg chg="add del">
          <ac:chgData name="CambioGregoire, Sandra" userId="8c4a8a27-eb01-4edb-b228-4120ec7c0fe1" providerId="ADAL" clId="{E8A0C935-2D5A-4AC2-9FE8-4E95615C4C3B}" dt="2021-12-16T19:40:46.213" v="271" actId="26606"/>
          <ac:graphicFrameMkLst>
            <pc:docMk/>
            <pc:sldMk cId="2790483413" sldId="291"/>
            <ac:graphicFrameMk id="78" creationId="{17C5DA10-17E2-445F-AA1C-7EC52139AC78}"/>
          </ac:graphicFrameMkLst>
        </pc:graphicFrameChg>
        <pc:graphicFrameChg chg="add del">
          <ac:chgData name="CambioGregoire, Sandra" userId="8c4a8a27-eb01-4edb-b228-4120ec7c0fe1" providerId="ADAL" clId="{E8A0C935-2D5A-4AC2-9FE8-4E95615C4C3B}" dt="2021-12-16T19:40:48.337" v="273" actId="26606"/>
          <ac:graphicFrameMkLst>
            <pc:docMk/>
            <pc:sldMk cId="2790483413" sldId="291"/>
            <ac:graphicFrameMk id="85" creationId="{96930D4F-65C4-472B-BAFA-583D6CE08BA1}"/>
          </ac:graphicFrameMkLst>
        </pc:graphicFrameChg>
        <pc:graphicFrameChg chg="add mod modGraphic">
          <ac:chgData name="CambioGregoire, Sandra" userId="8c4a8a27-eb01-4edb-b228-4120ec7c0fe1" providerId="ADAL" clId="{E8A0C935-2D5A-4AC2-9FE8-4E95615C4C3B}" dt="2021-12-16T19:50:35.329" v="302" actId="13926"/>
          <ac:graphicFrameMkLst>
            <pc:docMk/>
            <pc:sldMk cId="2790483413" sldId="291"/>
            <ac:graphicFrameMk id="88" creationId="{17C5DA10-17E2-445F-AA1C-7EC52139AC78}"/>
          </ac:graphicFrameMkLst>
        </pc:graphicFrameChg>
      </pc:sldChg>
      <pc:sldChg chg="new del">
        <pc:chgData name="CambioGregoire, Sandra" userId="8c4a8a27-eb01-4edb-b228-4120ec7c0fe1" providerId="ADAL" clId="{E8A0C935-2D5A-4AC2-9FE8-4E95615C4C3B}" dt="2021-12-20T17:49:20.744" v="895" actId="2696"/>
        <pc:sldMkLst>
          <pc:docMk/>
          <pc:sldMk cId="3644048786" sldId="291"/>
        </pc:sldMkLst>
      </pc:sldChg>
      <pc:sldChg chg="addSp delSp modSp add mod ord setBg">
        <pc:chgData name="CambioGregoire, Sandra" userId="8c4a8a27-eb01-4edb-b228-4120ec7c0fe1" providerId="ADAL" clId="{E8A0C935-2D5A-4AC2-9FE8-4E95615C4C3B}" dt="2021-12-20T17:49:39.619" v="898" actId="26606"/>
        <pc:sldMkLst>
          <pc:docMk/>
          <pc:sldMk cId="2979154950" sldId="292"/>
        </pc:sldMkLst>
        <pc:spChg chg="mod">
          <ac:chgData name="CambioGregoire, Sandra" userId="8c4a8a27-eb01-4edb-b228-4120ec7c0fe1" providerId="ADAL" clId="{E8A0C935-2D5A-4AC2-9FE8-4E95615C4C3B}" dt="2021-12-20T17:49:39.619" v="898" actId="26606"/>
          <ac:spMkLst>
            <pc:docMk/>
            <pc:sldMk cId="2979154950" sldId="292"/>
            <ac:spMk id="2" creationId="{D54C5BFA-F0C9-4A79-9277-6BFE773E990A}"/>
          </ac:spMkLst>
        </pc:spChg>
        <pc:spChg chg="del">
          <ac:chgData name="CambioGregoire, Sandra" userId="8c4a8a27-eb01-4edb-b228-4120ec7c0fe1" providerId="ADAL" clId="{E8A0C935-2D5A-4AC2-9FE8-4E95615C4C3B}" dt="2021-12-20T16:50:47.161" v="826" actId="26606"/>
          <ac:spMkLst>
            <pc:docMk/>
            <pc:sldMk cId="2979154950" sldId="292"/>
            <ac:spMk id="3" creationId="{A01E0B2D-87BB-4618-88A1-4BCB26F97340}"/>
          </ac:spMkLst>
        </pc:spChg>
        <pc:spChg chg="mod">
          <ac:chgData name="CambioGregoire, Sandra" userId="8c4a8a27-eb01-4edb-b228-4120ec7c0fe1" providerId="ADAL" clId="{E8A0C935-2D5A-4AC2-9FE8-4E95615C4C3B}" dt="2021-12-20T16:50:47.161" v="826" actId="26606"/>
          <ac:spMkLst>
            <pc:docMk/>
            <pc:sldMk cId="2979154950" sldId="292"/>
            <ac:spMk id="4" creationId="{1105B897-FB05-4BD3-A3C0-EECB3B7431B1}"/>
          </ac:spMkLst>
        </pc:spChg>
        <pc:spChg chg="add del">
          <ac:chgData name="CambioGregoire, Sandra" userId="8c4a8a27-eb01-4edb-b228-4120ec7c0fe1" providerId="ADAL" clId="{E8A0C935-2D5A-4AC2-9FE8-4E95615C4C3B}" dt="2021-12-20T17:49:39.600" v="897" actId="26606"/>
          <ac:spMkLst>
            <pc:docMk/>
            <pc:sldMk cId="2979154950" sldId="292"/>
            <ac:spMk id="11" creationId="{DCC231C8-C761-4B31-9B1C-C6D19248C6B3}"/>
          </ac:spMkLst>
        </pc:spChg>
        <pc:spChg chg="add">
          <ac:chgData name="CambioGregoire, Sandra" userId="8c4a8a27-eb01-4edb-b228-4120ec7c0fe1" providerId="ADAL" clId="{E8A0C935-2D5A-4AC2-9FE8-4E95615C4C3B}" dt="2021-12-20T17:49:39.619" v="898" actId="26606"/>
          <ac:spMkLst>
            <pc:docMk/>
            <pc:sldMk cId="2979154950" sldId="292"/>
            <ac:spMk id="13" creationId="{6C4028FD-8BAA-4A19-BFDE-594D991B7552}"/>
          </ac:spMkLst>
        </pc:spChg>
        <pc:graphicFrameChg chg="add mod modGraphic">
          <ac:chgData name="CambioGregoire, Sandra" userId="8c4a8a27-eb01-4edb-b228-4120ec7c0fe1" providerId="ADAL" clId="{E8A0C935-2D5A-4AC2-9FE8-4E95615C4C3B}" dt="2021-12-20T17:49:39.619" v="898" actId="26606"/>
          <ac:graphicFrameMkLst>
            <pc:docMk/>
            <pc:sldMk cId="2979154950" sldId="292"/>
            <ac:graphicFrameMk id="6" creationId="{4EA99425-A6BB-4C18-863A-51F931597B50}"/>
          </ac:graphicFrameMkLst>
        </pc:graphicFrameChg>
      </pc:sldChg>
    </pc:docChg>
  </pc:docChgLst>
  <pc:docChgLst>
    <pc:chgData name="CambioGregoire, Sandra" userId="8c4a8a27-eb01-4edb-b228-4120ec7c0fe1" providerId="ADAL" clId="{F80168E4-7924-4AE6-9B41-DEAF50D919E4}"/>
    <pc:docChg chg="undo custSel addSld delSld modSld">
      <pc:chgData name="CambioGregoire, Sandra" userId="8c4a8a27-eb01-4edb-b228-4120ec7c0fe1" providerId="ADAL" clId="{F80168E4-7924-4AE6-9B41-DEAF50D919E4}" dt="2022-09-01T19:18:26.235" v="405" actId="1076"/>
      <pc:docMkLst>
        <pc:docMk/>
      </pc:docMkLst>
      <pc:sldChg chg="modSp mod">
        <pc:chgData name="CambioGregoire, Sandra" userId="8c4a8a27-eb01-4edb-b228-4120ec7c0fe1" providerId="ADAL" clId="{F80168E4-7924-4AE6-9B41-DEAF50D919E4}" dt="2022-08-16T16:55:09.380" v="2" actId="113"/>
        <pc:sldMkLst>
          <pc:docMk/>
          <pc:sldMk cId="1424925560" sldId="256"/>
        </pc:sldMkLst>
        <pc:spChg chg="mod">
          <ac:chgData name="CambioGregoire, Sandra" userId="8c4a8a27-eb01-4edb-b228-4120ec7c0fe1" providerId="ADAL" clId="{F80168E4-7924-4AE6-9B41-DEAF50D919E4}" dt="2022-08-16T16:54:58.372" v="0" actId="113"/>
          <ac:spMkLst>
            <pc:docMk/>
            <pc:sldMk cId="1424925560" sldId="256"/>
            <ac:spMk id="2" creationId="{00000000-0000-0000-0000-000000000000}"/>
          </ac:spMkLst>
        </pc:spChg>
        <pc:spChg chg="mod">
          <ac:chgData name="CambioGregoire, Sandra" userId="8c4a8a27-eb01-4edb-b228-4120ec7c0fe1" providerId="ADAL" clId="{F80168E4-7924-4AE6-9B41-DEAF50D919E4}" dt="2022-08-16T16:55:09.380" v="2" actId="113"/>
          <ac:spMkLst>
            <pc:docMk/>
            <pc:sldMk cId="1424925560" sldId="256"/>
            <ac:spMk id="3" creationId="{00000000-0000-0000-0000-000000000000}"/>
          </ac:spMkLst>
        </pc:spChg>
      </pc:sldChg>
      <pc:sldChg chg="modSp mod">
        <pc:chgData name="CambioGregoire, Sandra" userId="8c4a8a27-eb01-4edb-b228-4120ec7c0fe1" providerId="ADAL" clId="{F80168E4-7924-4AE6-9B41-DEAF50D919E4}" dt="2022-09-01T18:30:22.190" v="360" actId="208"/>
        <pc:sldMkLst>
          <pc:docMk/>
          <pc:sldMk cId="4016406459" sldId="260"/>
        </pc:sldMkLst>
        <pc:cxnChg chg="mod">
          <ac:chgData name="CambioGregoire, Sandra" userId="8c4a8a27-eb01-4edb-b228-4120ec7c0fe1" providerId="ADAL" clId="{F80168E4-7924-4AE6-9B41-DEAF50D919E4}" dt="2022-09-01T18:30:22.190" v="360" actId="208"/>
          <ac:cxnSpMkLst>
            <pc:docMk/>
            <pc:sldMk cId="4016406459" sldId="260"/>
            <ac:cxnSpMk id="9" creationId="{4CE93C2B-9D36-4FE7-922F-F1A2CEF59689}"/>
          </ac:cxnSpMkLst>
        </pc:cxnChg>
      </pc:sldChg>
      <pc:sldChg chg="del">
        <pc:chgData name="CambioGregoire, Sandra" userId="8c4a8a27-eb01-4edb-b228-4120ec7c0fe1" providerId="ADAL" clId="{F80168E4-7924-4AE6-9B41-DEAF50D919E4}" dt="2022-08-19T17:51:11.224" v="19" actId="2696"/>
        <pc:sldMkLst>
          <pc:docMk/>
          <pc:sldMk cId="2832684959" sldId="264"/>
        </pc:sldMkLst>
      </pc:sldChg>
      <pc:sldChg chg="del">
        <pc:chgData name="CambioGregoire, Sandra" userId="8c4a8a27-eb01-4edb-b228-4120ec7c0fe1" providerId="ADAL" clId="{F80168E4-7924-4AE6-9B41-DEAF50D919E4}" dt="2022-08-19T17:51:19.080" v="20" actId="2696"/>
        <pc:sldMkLst>
          <pc:docMk/>
          <pc:sldMk cId="1307460764" sldId="265"/>
        </pc:sldMkLst>
      </pc:sldChg>
      <pc:sldChg chg="modSp mod">
        <pc:chgData name="CambioGregoire, Sandra" userId="8c4a8a27-eb01-4edb-b228-4120ec7c0fe1" providerId="ADAL" clId="{F80168E4-7924-4AE6-9B41-DEAF50D919E4}" dt="2022-08-24T17:24:58.928" v="349" actId="113"/>
        <pc:sldMkLst>
          <pc:docMk/>
          <pc:sldMk cId="227512453" sldId="266"/>
        </pc:sldMkLst>
        <pc:spChg chg="mod">
          <ac:chgData name="CambioGregoire, Sandra" userId="8c4a8a27-eb01-4edb-b228-4120ec7c0fe1" providerId="ADAL" clId="{F80168E4-7924-4AE6-9B41-DEAF50D919E4}" dt="2022-08-24T17:24:58.928" v="349" actId="113"/>
          <ac:spMkLst>
            <pc:docMk/>
            <pc:sldMk cId="227512453" sldId="266"/>
            <ac:spMk id="2" creationId="{0FDC7624-DD65-40F8-B0D6-D7F066CE8391}"/>
          </ac:spMkLst>
        </pc:spChg>
      </pc:sldChg>
      <pc:sldChg chg="modSp mod">
        <pc:chgData name="CambioGregoire, Sandra" userId="8c4a8a27-eb01-4edb-b228-4120ec7c0fe1" providerId="ADAL" clId="{F80168E4-7924-4AE6-9B41-DEAF50D919E4}" dt="2022-08-24T17:32:29.141" v="358" actId="1076"/>
        <pc:sldMkLst>
          <pc:docMk/>
          <pc:sldMk cId="2622828576" sldId="267"/>
        </pc:sldMkLst>
        <pc:spChg chg="mod">
          <ac:chgData name="CambioGregoire, Sandra" userId="8c4a8a27-eb01-4edb-b228-4120ec7c0fe1" providerId="ADAL" clId="{F80168E4-7924-4AE6-9B41-DEAF50D919E4}" dt="2022-08-24T17:27:28.488" v="354" actId="207"/>
          <ac:spMkLst>
            <pc:docMk/>
            <pc:sldMk cId="2622828576" sldId="267"/>
            <ac:spMk id="2" creationId="{437CF0CC-E56C-4CB2-A544-A3E407D41F09}"/>
          </ac:spMkLst>
        </pc:spChg>
        <pc:spChg chg="mod">
          <ac:chgData name="CambioGregoire, Sandra" userId="8c4a8a27-eb01-4edb-b228-4120ec7c0fe1" providerId="ADAL" clId="{F80168E4-7924-4AE6-9B41-DEAF50D919E4}" dt="2022-08-24T17:32:29.141" v="358" actId="1076"/>
          <ac:spMkLst>
            <pc:docMk/>
            <pc:sldMk cId="2622828576" sldId="267"/>
            <ac:spMk id="5" creationId="{ABB042C8-DC62-4325-BFFF-7A34243C8BDA}"/>
          </ac:spMkLst>
        </pc:spChg>
      </pc:sldChg>
      <pc:sldChg chg="modSp mod">
        <pc:chgData name="CambioGregoire, Sandra" userId="8c4a8a27-eb01-4edb-b228-4120ec7c0fe1" providerId="ADAL" clId="{F80168E4-7924-4AE6-9B41-DEAF50D919E4}" dt="2022-09-01T18:38:33.667" v="363" actId="255"/>
        <pc:sldMkLst>
          <pc:docMk/>
          <pc:sldMk cId="2571828252" sldId="270"/>
        </pc:sldMkLst>
        <pc:spChg chg="mod">
          <ac:chgData name="CambioGregoire, Sandra" userId="8c4a8a27-eb01-4edb-b228-4120ec7c0fe1" providerId="ADAL" clId="{F80168E4-7924-4AE6-9B41-DEAF50D919E4}" dt="2022-09-01T18:38:33.667" v="363" actId="255"/>
          <ac:spMkLst>
            <pc:docMk/>
            <pc:sldMk cId="2571828252" sldId="270"/>
            <ac:spMk id="3" creationId="{F3241047-0D89-495B-9FA6-C9A0AE5126E8}"/>
          </ac:spMkLst>
        </pc:spChg>
      </pc:sldChg>
      <pc:sldChg chg="modSp mod">
        <pc:chgData name="CambioGregoire, Sandra" userId="8c4a8a27-eb01-4edb-b228-4120ec7c0fe1" providerId="ADAL" clId="{F80168E4-7924-4AE6-9B41-DEAF50D919E4}" dt="2022-08-24T17:27:46.281" v="355" actId="113"/>
        <pc:sldMkLst>
          <pc:docMk/>
          <pc:sldMk cId="3284465685" sldId="273"/>
        </pc:sldMkLst>
        <pc:spChg chg="mod">
          <ac:chgData name="CambioGregoire, Sandra" userId="8c4a8a27-eb01-4edb-b228-4120ec7c0fe1" providerId="ADAL" clId="{F80168E4-7924-4AE6-9B41-DEAF50D919E4}" dt="2022-08-24T17:27:46.281" v="355" actId="113"/>
          <ac:spMkLst>
            <pc:docMk/>
            <pc:sldMk cId="3284465685" sldId="273"/>
            <ac:spMk id="2" creationId="{237AF13A-C7A6-4680-99E2-58907D8EF0EB}"/>
          </ac:spMkLst>
        </pc:spChg>
      </pc:sldChg>
      <pc:sldChg chg="modSp mod">
        <pc:chgData name="CambioGregoire, Sandra" userId="8c4a8a27-eb01-4edb-b228-4120ec7c0fe1" providerId="ADAL" clId="{F80168E4-7924-4AE6-9B41-DEAF50D919E4}" dt="2022-08-24T16:47:37.872" v="26" actId="113"/>
        <pc:sldMkLst>
          <pc:docMk/>
          <pc:sldMk cId="1094397639" sldId="277"/>
        </pc:sldMkLst>
        <pc:spChg chg="mod">
          <ac:chgData name="CambioGregoire, Sandra" userId="8c4a8a27-eb01-4edb-b228-4120ec7c0fe1" providerId="ADAL" clId="{F80168E4-7924-4AE6-9B41-DEAF50D919E4}" dt="2022-08-24T16:47:37.872" v="26" actId="113"/>
          <ac:spMkLst>
            <pc:docMk/>
            <pc:sldMk cId="1094397639" sldId="277"/>
            <ac:spMk id="2" creationId="{B9B8557F-E22E-4C9F-B5FC-791925640421}"/>
          </ac:spMkLst>
        </pc:spChg>
      </pc:sldChg>
      <pc:sldChg chg="del">
        <pc:chgData name="CambioGregoire, Sandra" userId="8c4a8a27-eb01-4edb-b228-4120ec7c0fe1" providerId="ADAL" clId="{F80168E4-7924-4AE6-9B41-DEAF50D919E4}" dt="2022-08-19T17:49:59.927" v="17" actId="2696"/>
        <pc:sldMkLst>
          <pc:docMk/>
          <pc:sldMk cId="207077465" sldId="281"/>
        </pc:sldMkLst>
      </pc:sldChg>
      <pc:sldChg chg="addSp delSp modSp mod">
        <pc:chgData name="CambioGregoire, Sandra" userId="8c4a8a27-eb01-4edb-b228-4120ec7c0fe1" providerId="ADAL" clId="{F80168E4-7924-4AE6-9B41-DEAF50D919E4}" dt="2022-09-01T19:18:26.235" v="405" actId="1076"/>
        <pc:sldMkLst>
          <pc:docMk/>
          <pc:sldMk cId="1514185506" sldId="282"/>
        </pc:sldMkLst>
        <pc:spChg chg="mod">
          <ac:chgData name="CambioGregoire, Sandra" userId="8c4a8a27-eb01-4edb-b228-4120ec7c0fe1" providerId="ADAL" clId="{F80168E4-7924-4AE6-9B41-DEAF50D919E4}" dt="2022-09-01T19:18:26.235" v="405" actId="1076"/>
          <ac:spMkLst>
            <pc:docMk/>
            <pc:sldMk cId="1514185506" sldId="282"/>
            <ac:spMk id="2" creationId="{8B351B02-102E-4F32-80C4-1E0246EA1FD8}"/>
          </ac:spMkLst>
        </pc:spChg>
        <pc:spChg chg="mod">
          <ac:chgData name="CambioGregoire, Sandra" userId="8c4a8a27-eb01-4edb-b228-4120ec7c0fe1" providerId="ADAL" clId="{F80168E4-7924-4AE6-9B41-DEAF50D919E4}" dt="2022-09-01T19:15:41.863" v="391" actId="26606"/>
          <ac:spMkLst>
            <pc:docMk/>
            <pc:sldMk cId="1514185506" sldId="282"/>
            <ac:spMk id="4" creationId="{CD1BCE16-1DD4-45A4-AC8C-225D315BB7F3}"/>
          </ac:spMkLst>
        </pc:spChg>
        <pc:spChg chg="add del">
          <ac:chgData name="CambioGregoire, Sandra" userId="8c4a8a27-eb01-4edb-b228-4120ec7c0fe1" providerId="ADAL" clId="{F80168E4-7924-4AE6-9B41-DEAF50D919E4}" dt="2022-09-01T19:17:11.755" v="396" actId="26606"/>
          <ac:spMkLst>
            <pc:docMk/>
            <pc:sldMk cId="1514185506" sldId="282"/>
            <ac:spMk id="30" creationId="{2E442304-DDBD-4F7B-8017-36BCC863FB40}"/>
          </ac:spMkLst>
        </pc:spChg>
        <pc:spChg chg="add del">
          <ac:chgData name="CambioGregoire, Sandra" userId="8c4a8a27-eb01-4edb-b228-4120ec7c0fe1" providerId="ADAL" clId="{F80168E4-7924-4AE6-9B41-DEAF50D919E4}" dt="2022-09-01T19:17:11.755" v="396" actId="26606"/>
          <ac:spMkLst>
            <pc:docMk/>
            <pc:sldMk cId="1514185506" sldId="282"/>
            <ac:spMk id="32" creationId="{5E107275-3853-46FD-A241-DE4355A42675}"/>
          </ac:spMkLst>
        </pc:spChg>
        <pc:spChg chg="add del">
          <ac:chgData name="CambioGregoire, Sandra" userId="8c4a8a27-eb01-4edb-b228-4120ec7c0fe1" providerId="ADAL" clId="{F80168E4-7924-4AE6-9B41-DEAF50D919E4}" dt="2022-09-01T19:16:36.572" v="394" actId="26606"/>
          <ac:spMkLst>
            <pc:docMk/>
            <pc:sldMk cId="1514185506" sldId="282"/>
            <ac:spMk id="34" creationId="{5628E5CB-913B-4378-97CE-18C9F6410C53}"/>
          </ac:spMkLst>
        </pc:spChg>
        <pc:spChg chg="add del">
          <ac:chgData name="CambioGregoire, Sandra" userId="8c4a8a27-eb01-4edb-b228-4120ec7c0fe1" providerId="ADAL" clId="{F80168E4-7924-4AE6-9B41-DEAF50D919E4}" dt="2022-09-01T19:17:11.755" v="396" actId="26606"/>
          <ac:spMkLst>
            <pc:docMk/>
            <pc:sldMk cId="1514185506" sldId="282"/>
            <ac:spMk id="35" creationId="{955A2079-FA98-4876-80F0-72364A7D2EA4}"/>
          </ac:spMkLst>
        </pc:spChg>
        <pc:spChg chg="add del">
          <ac:chgData name="CambioGregoire, Sandra" userId="8c4a8a27-eb01-4edb-b228-4120ec7c0fe1" providerId="ADAL" clId="{F80168E4-7924-4AE6-9B41-DEAF50D919E4}" dt="2022-09-01T19:15:05.532" v="387" actId="26606"/>
          <ac:spMkLst>
            <pc:docMk/>
            <pc:sldMk cId="1514185506" sldId="282"/>
            <ac:spMk id="37" creationId="{955A2079-FA98-4876-80F0-72364A7D2EA4}"/>
          </ac:spMkLst>
        </pc:spChg>
        <pc:spChg chg="add del">
          <ac:chgData name="CambioGregoire, Sandra" userId="8c4a8a27-eb01-4edb-b228-4120ec7c0fe1" providerId="ADAL" clId="{F80168E4-7924-4AE6-9B41-DEAF50D919E4}" dt="2022-09-01T19:15:32.598" v="389" actId="26606"/>
          <ac:spMkLst>
            <pc:docMk/>
            <pc:sldMk cId="1514185506" sldId="282"/>
            <ac:spMk id="39" creationId="{F68B3F68-107C-434F-AA38-110D5EA91B85}"/>
          </ac:spMkLst>
        </pc:spChg>
        <pc:spChg chg="add del">
          <ac:chgData name="CambioGregoire, Sandra" userId="8c4a8a27-eb01-4edb-b228-4120ec7c0fe1" providerId="ADAL" clId="{F80168E4-7924-4AE6-9B41-DEAF50D919E4}" dt="2022-09-01T19:15:32.598" v="389" actId="26606"/>
          <ac:spMkLst>
            <pc:docMk/>
            <pc:sldMk cId="1514185506" sldId="282"/>
            <ac:spMk id="40" creationId="{BACC6370-2D7E-4714-9D71-7542949D7D5D}"/>
          </ac:spMkLst>
        </pc:spChg>
        <pc:spChg chg="add del">
          <ac:chgData name="CambioGregoire, Sandra" userId="8c4a8a27-eb01-4edb-b228-4120ec7c0fe1" providerId="ADAL" clId="{F80168E4-7924-4AE6-9B41-DEAF50D919E4}" dt="2022-09-01T19:15:32.598" v="389" actId="26606"/>
          <ac:spMkLst>
            <pc:docMk/>
            <pc:sldMk cId="1514185506" sldId="282"/>
            <ac:spMk id="41" creationId="{AAD0DBB9-1A4B-4391-81D4-CB19F9AB918A}"/>
          </ac:spMkLst>
        </pc:spChg>
        <pc:spChg chg="add del">
          <ac:chgData name="CambioGregoire, Sandra" userId="8c4a8a27-eb01-4edb-b228-4120ec7c0fe1" providerId="ADAL" clId="{F80168E4-7924-4AE6-9B41-DEAF50D919E4}" dt="2022-09-01T19:15:32.598" v="389" actId="26606"/>
          <ac:spMkLst>
            <pc:docMk/>
            <pc:sldMk cId="1514185506" sldId="282"/>
            <ac:spMk id="43" creationId="{063BBA22-50EA-4C4D-BE05-F1CE4E63AA56}"/>
          </ac:spMkLst>
        </pc:spChg>
        <pc:spChg chg="add del">
          <ac:chgData name="CambioGregoire, Sandra" userId="8c4a8a27-eb01-4edb-b228-4120ec7c0fe1" providerId="ADAL" clId="{F80168E4-7924-4AE6-9B41-DEAF50D919E4}" dt="2022-09-01T19:15:41.863" v="391" actId="26606"/>
          <ac:spMkLst>
            <pc:docMk/>
            <pc:sldMk cId="1514185506" sldId="282"/>
            <ac:spMk id="44" creationId="{D5B0017B-2ECA-49AF-B397-DC140825DF8D}"/>
          </ac:spMkLst>
        </pc:spChg>
        <pc:spChg chg="add del">
          <ac:chgData name="CambioGregoire, Sandra" userId="8c4a8a27-eb01-4edb-b228-4120ec7c0fe1" providerId="ADAL" clId="{F80168E4-7924-4AE6-9B41-DEAF50D919E4}" dt="2022-09-01T19:15:41.863" v="391" actId="26606"/>
          <ac:spMkLst>
            <pc:docMk/>
            <pc:sldMk cId="1514185506" sldId="282"/>
            <ac:spMk id="45" creationId="{56E9B3E6-E277-4D68-BA48-9CB43FFBD6E2}"/>
          </ac:spMkLst>
        </pc:spChg>
        <pc:grpChg chg="add del">
          <ac:chgData name="CambioGregoire, Sandra" userId="8c4a8a27-eb01-4edb-b228-4120ec7c0fe1" providerId="ADAL" clId="{F80168E4-7924-4AE6-9B41-DEAF50D919E4}" dt="2022-09-01T19:15:41.863" v="391" actId="26606"/>
          <ac:grpSpMkLst>
            <pc:docMk/>
            <pc:sldMk cId="1514185506" sldId="282"/>
            <ac:grpSpMk id="47" creationId="{AE1C45F0-260A-458C-96ED-C1F6D2151219}"/>
          </ac:grpSpMkLst>
        </pc:grpChg>
        <pc:graphicFrameChg chg="mod modGraphic">
          <ac:chgData name="CambioGregoire, Sandra" userId="8c4a8a27-eb01-4edb-b228-4120ec7c0fe1" providerId="ADAL" clId="{F80168E4-7924-4AE6-9B41-DEAF50D919E4}" dt="2022-09-01T19:17:45.495" v="401" actId="1076"/>
          <ac:graphicFrameMkLst>
            <pc:docMk/>
            <pc:sldMk cId="1514185506" sldId="282"/>
            <ac:graphicFrameMk id="25" creationId="{BE55265A-8FBD-42FF-923E-952CC93AD46A}"/>
          </ac:graphicFrameMkLst>
        </pc:graphicFrameChg>
        <pc:cxnChg chg="add del">
          <ac:chgData name="CambioGregoire, Sandra" userId="8c4a8a27-eb01-4edb-b228-4120ec7c0fe1" providerId="ADAL" clId="{F80168E4-7924-4AE6-9B41-DEAF50D919E4}" dt="2022-09-01T19:15:41.863" v="391" actId="26606"/>
          <ac:cxnSpMkLst>
            <pc:docMk/>
            <pc:sldMk cId="1514185506" sldId="282"/>
            <ac:cxnSpMk id="46" creationId="{6CF1BAF6-AD41-4082-B212-8A1F9A2E8779}"/>
          </ac:cxnSpMkLst>
        </pc:cxnChg>
      </pc:sldChg>
      <pc:sldChg chg="modSp">
        <pc:chgData name="CambioGregoire, Sandra" userId="8c4a8a27-eb01-4edb-b228-4120ec7c0fe1" providerId="ADAL" clId="{F80168E4-7924-4AE6-9B41-DEAF50D919E4}" dt="2022-09-01T18:45:58.302" v="365"/>
        <pc:sldMkLst>
          <pc:docMk/>
          <pc:sldMk cId="89241432" sldId="285"/>
        </pc:sldMkLst>
        <pc:graphicFrameChg chg="mod">
          <ac:chgData name="CambioGregoire, Sandra" userId="8c4a8a27-eb01-4edb-b228-4120ec7c0fe1" providerId="ADAL" clId="{F80168E4-7924-4AE6-9B41-DEAF50D919E4}" dt="2022-09-01T18:45:58.302" v="365"/>
          <ac:graphicFrameMkLst>
            <pc:docMk/>
            <pc:sldMk cId="89241432" sldId="285"/>
            <ac:graphicFrameMk id="34" creationId="{93107084-8DD2-4C82-B2F6-8BDDE40AEF60}"/>
          </ac:graphicFrameMkLst>
        </pc:graphicFrameChg>
      </pc:sldChg>
      <pc:sldChg chg="modSp mod">
        <pc:chgData name="CambioGregoire, Sandra" userId="8c4a8a27-eb01-4edb-b228-4120ec7c0fe1" providerId="ADAL" clId="{F80168E4-7924-4AE6-9B41-DEAF50D919E4}" dt="2022-08-24T17:01:01.690" v="41" actId="14100"/>
        <pc:sldMkLst>
          <pc:docMk/>
          <pc:sldMk cId="3282041935" sldId="287"/>
        </pc:sldMkLst>
        <pc:spChg chg="mod">
          <ac:chgData name="CambioGregoire, Sandra" userId="8c4a8a27-eb01-4edb-b228-4120ec7c0fe1" providerId="ADAL" clId="{F80168E4-7924-4AE6-9B41-DEAF50D919E4}" dt="2022-08-24T17:01:01.690" v="41" actId="14100"/>
          <ac:spMkLst>
            <pc:docMk/>
            <pc:sldMk cId="3282041935" sldId="287"/>
            <ac:spMk id="4" creationId="{6E8E5DA7-4728-49EB-AD51-BFD987DEEEFE}"/>
          </ac:spMkLst>
        </pc:spChg>
      </pc:sldChg>
      <pc:sldChg chg="del">
        <pc:chgData name="CambioGregoire, Sandra" userId="8c4a8a27-eb01-4edb-b228-4120ec7c0fe1" providerId="ADAL" clId="{F80168E4-7924-4AE6-9B41-DEAF50D919E4}" dt="2022-08-19T17:51:40.921" v="23" actId="2696"/>
        <pc:sldMkLst>
          <pc:docMk/>
          <pc:sldMk cId="1577383364" sldId="288"/>
        </pc:sldMkLst>
      </pc:sldChg>
      <pc:sldChg chg="modSp del mod">
        <pc:chgData name="CambioGregoire, Sandra" userId="8c4a8a27-eb01-4edb-b228-4120ec7c0fe1" providerId="ADAL" clId="{F80168E4-7924-4AE6-9B41-DEAF50D919E4}" dt="2022-09-01T19:12:20.787" v="385" actId="2696"/>
        <pc:sldMkLst>
          <pc:docMk/>
          <pc:sldMk cId="781466779" sldId="290"/>
        </pc:sldMkLst>
        <pc:spChg chg="mod">
          <ac:chgData name="CambioGregoire, Sandra" userId="8c4a8a27-eb01-4edb-b228-4120ec7c0fe1" providerId="ADAL" clId="{F80168E4-7924-4AE6-9B41-DEAF50D919E4}" dt="2022-08-24T16:52:28.005" v="28" actId="207"/>
          <ac:spMkLst>
            <pc:docMk/>
            <pc:sldMk cId="781466779" sldId="290"/>
            <ac:spMk id="2" creationId="{A5C61415-6C05-4929-ACCC-95E3DA5AF66C}"/>
          </ac:spMkLst>
        </pc:spChg>
        <pc:graphicFrameChg chg="mod">
          <ac:chgData name="CambioGregoire, Sandra" userId="8c4a8a27-eb01-4edb-b228-4120ec7c0fe1" providerId="ADAL" clId="{F80168E4-7924-4AE6-9B41-DEAF50D919E4}" dt="2022-08-24T16:54:50.019" v="34" actId="1076"/>
          <ac:graphicFrameMkLst>
            <pc:docMk/>
            <pc:sldMk cId="781466779" sldId="290"/>
            <ac:graphicFrameMk id="6" creationId="{52A90211-7EB0-4562-BAE3-59D09FF8AF9E}"/>
          </ac:graphicFrameMkLst>
        </pc:graphicFrameChg>
      </pc:sldChg>
      <pc:sldChg chg="addSp delSp modSp new mod">
        <pc:chgData name="CambioGregoire, Sandra" userId="8c4a8a27-eb01-4edb-b228-4120ec7c0fe1" providerId="ADAL" clId="{F80168E4-7924-4AE6-9B41-DEAF50D919E4}" dt="2022-09-01T18:46:21.847" v="366" actId="14100"/>
        <pc:sldMkLst>
          <pc:docMk/>
          <pc:sldMk cId="3959094398" sldId="291"/>
        </pc:sldMkLst>
        <pc:spChg chg="del mod">
          <ac:chgData name="CambioGregoire, Sandra" userId="8c4a8a27-eb01-4edb-b228-4120ec7c0fe1" providerId="ADAL" clId="{F80168E4-7924-4AE6-9B41-DEAF50D919E4}" dt="2022-08-24T17:03:18.134" v="89" actId="478"/>
          <ac:spMkLst>
            <pc:docMk/>
            <pc:sldMk cId="3959094398" sldId="291"/>
            <ac:spMk id="2" creationId="{EB9D3BE9-792C-5A89-5AC1-A2ECE8D62163}"/>
          </ac:spMkLst>
        </pc:spChg>
        <pc:spChg chg="add del mod">
          <ac:chgData name="CambioGregoire, Sandra" userId="8c4a8a27-eb01-4edb-b228-4120ec7c0fe1" providerId="ADAL" clId="{F80168E4-7924-4AE6-9B41-DEAF50D919E4}" dt="2022-08-24T17:03:21.941" v="90" actId="478"/>
          <ac:spMkLst>
            <pc:docMk/>
            <pc:sldMk cId="3959094398" sldId="291"/>
            <ac:spMk id="5" creationId="{02FFC23F-2C82-377A-7881-2D7DD2FD222B}"/>
          </ac:spMkLst>
        </pc:spChg>
        <pc:spChg chg="add mod">
          <ac:chgData name="CambioGregoire, Sandra" userId="8c4a8a27-eb01-4edb-b228-4120ec7c0fe1" providerId="ADAL" clId="{F80168E4-7924-4AE6-9B41-DEAF50D919E4}" dt="2022-08-24T17:29:13.687" v="357" actId="2711"/>
          <ac:spMkLst>
            <pc:docMk/>
            <pc:sldMk cId="3959094398" sldId="291"/>
            <ac:spMk id="7" creationId="{B0BEDFAE-36EB-D504-D8E9-557C1CB93F23}"/>
          </ac:spMkLst>
        </pc:spChg>
        <pc:spChg chg="add mod">
          <ac:chgData name="CambioGregoire, Sandra" userId="8c4a8a27-eb01-4edb-b228-4120ec7c0fe1" providerId="ADAL" clId="{F80168E4-7924-4AE6-9B41-DEAF50D919E4}" dt="2022-09-01T18:46:21.847" v="366" actId="14100"/>
          <ac:spMkLst>
            <pc:docMk/>
            <pc:sldMk cId="3959094398" sldId="291"/>
            <ac:spMk id="9" creationId="{48C299FC-4487-124A-10AC-1C6F4D9AF1CB}"/>
          </ac:spMkLst>
        </pc:spChg>
      </pc:sldChg>
      <pc:sldChg chg="addSp delSp modSp new del mod">
        <pc:chgData name="CambioGregoire, Sandra" userId="8c4a8a27-eb01-4edb-b228-4120ec7c0fe1" providerId="ADAL" clId="{F80168E4-7924-4AE6-9B41-DEAF50D919E4}" dt="2022-08-24T17:10:35.834" v="345" actId="2696"/>
        <pc:sldMkLst>
          <pc:docMk/>
          <pc:sldMk cId="484440340" sldId="292"/>
        </pc:sldMkLst>
        <pc:spChg chg="add del mod">
          <ac:chgData name="CambioGregoire, Sandra" userId="8c4a8a27-eb01-4edb-b228-4120ec7c0fe1" providerId="ADAL" clId="{F80168E4-7924-4AE6-9B41-DEAF50D919E4}" dt="2022-08-24T17:09:06.554" v="324" actId="478"/>
          <ac:spMkLst>
            <pc:docMk/>
            <pc:sldMk cId="484440340" sldId="292"/>
            <ac:spMk id="3" creationId="{21EB9BE7-E8F5-2424-2C3A-5A5C3428AA27}"/>
          </ac:spMkLst>
        </pc:spChg>
        <pc:spChg chg="add del mod">
          <ac:chgData name="CambioGregoire, Sandra" userId="8c4a8a27-eb01-4edb-b228-4120ec7c0fe1" providerId="ADAL" clId="{F80168E4-7924-4AE6-9B41-DEAF50D919E4}" dt="2022-08-24T17:10:31.953" v="344" actId="478"/>
          <ac:spMkLst>
            <pc:docMk/>
            <pc:sldMk cId="484440340" sldId="292"/>
            <ac:spMk id="4" creationId="{E594F4EE-2B06-A352-AA09-793EBCF03F90}"/>
          </ac:spMkLst>
        </pc:spChg>
      </pc:sldChg>
      <pc:sldChg chg="addSp delSp modSp new mod modClrScheme chgLayout">
        <pc:chgData name="CambioGregoire, Sandra" userId="8c4a8a27-eb01-4edb-b228-4120ec7c0fe1" providerId="ADAL" clId="{F80168E4-7924-4AE6-9B41-DEAF50D919E4}" dt="2022-09-01T19:11:38.161" v="384"/>
        <pc:sldMkLst>
          <pc:docMk/>
          <pc:sldMk cId="1572225970" sldId="292"/>
        </pc:sldMkLst>
        <pc:spChg chg="del">
          <ac:chgData name="CambioGregoire, Sandra" userId="8c4a8a27-eb01-4edb-b228-4120ec7c0fe1" providerId="ADAL" clId="{F80168E4-7924-4AE6-9B41-DEAF50D919E4}" dt="2022-09-01T19:08:22.191" v="369" actId="700"/>
          <ac:spMkLst>
            <pc:docMk/>
            <pc:sldMk cId="1572225970" sldId="292"/>
            <ac:spMk id="2" creationId="{E1201D61-1726-6EC2-4F29-F6AF83646BB7}"/>
          </ac:spMkLst>
        </pc:spChg>
        <pc:spChg chg="del">
          <ac:chgData name="CambioGregoire, Sandra" userId="8c4a8a27-eb01-4edb-b228-4120ec7c0fe1" providerId="ADAL" clId="{F80168E4-7924-4AE6-9B41-DEAF50D919E4}" dt="2022-09-01T19:08:22.191" v="369" actId="700"/>
          <ac:spMkLst>
            <pc:docMk/>
            <pc:sldMk cId="1572225970" sldId="292"/>
            <ac:spMk id="3" creationId="{30589D37-9D19-B5AE-50C6-7796F1210274}"/>
          </ac:spMkLst>
        </pc:spChg>
        <pc:spChg chg="mod ord">
          <ac:chgData name="CambioGregoire, Sandra" userId="8c4a8a27-eb01-4edb-b228-4120ec7c0fe1" providerId="ADAL" clId="{F80168E4-7924-4AE6-9B41-DEAF50D919E4}" dt="2022-09-01T19:08:22.191" v="369" actId="700"/>
          <ac:spMkLst>
            <pc:docMk/>
            <pc:sldMk cId="1572225970" sldId="292"/>
            <ac:spMk id="4" creationId="{784A68FF-2105-9AA7-83B3-EDFF9CD3C998}"/>
          </ac:spMkLst>
        </pc:spChg>
        <pc:spChg chg="add mod">
          <ac:chgData name="CambioGregoire, Sandra" userId="8c4a8a27-eb01-4edb-b228-4120ec7c0fe1" providerId="ADAL" clId="{F80168E4-7924-4AE6-9B41-DEAF50D919E4}" dt="2022-09-01T19:10:37.494" v="377" actId="1076"/>
          <ac:spMkLst>
            <pc:docMk/>
            <pc:sldMk cId="1572225970" sldId="292"/>
            <ac:spMk id="7" creationId="{2D44B82C-7492-CCDE-4046-6035E9473374}"/>
          </ac:spMkLst>
        </pc:spChg>
        <pc:graphicFrameChg chg="add mod">
          <ac:chgData name="CambioGregoire, Sandra" userId="8c4a8a27-eb01-4edb-b228-4120ec7c0fe1" providerId="ADAL" clId="{F80168E4-7924-4AE6-9B41-DEAF50D919E4}" dt="2022-09-01T19:11:38.161" v="384"/>
          <ac:graphicFrameMkLst>
            <pc:docMk/>
            <pc:sldMk cId="1572225970" sldId="292"/>
            <ac:graphicFrameMk id="5" creationId="{735FB35E-84EB-4028-56D2-DDC67946FFEF}"/>
          </ac:graphicFrameMkLst>
        </pc:graphicFrameChg>
      </pc:sldChg>
      <pc:sldChg chg="del">
        <pc:chgData name="CambioGregoire, Sandra" userId="8c4a8a27-eb01-4edb-b228-4120ec7c0fe1" providerId="ADAL" clId="{F80168E4-7924-4AE6-9B41-DEAF50D919E4}" dt="2022-08-19T17:51:37.233" v="22" actId="2696"/>
        <pc:sldMkLst>
          <pc:docMk/>
          <pc:sldMk cId="2979154950" sldId="292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ide.ri.gov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ide.ri.gov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D007F-6301-43EE-A8D4-75BD6C34779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6CF207-B740-4B39-A657-9BEE6E5D6539}">
      <dgm:prSet/>
      <dgm:spPr/>
      <dgm:t>
        <a:bodyPr/>
        <a:lstStyle/>
        <a:p>
          <a:r>
            <a:rPr lang="en-US"/>
            <a:t>The Corrective Action/Support Plan is the final component of the report.</a:t>
          </a:r>
        </a:p>
      </dgm:t>
    </dgm:pt>
    <dgm:pt modelId="{ADF292A7-DD03-4974-9844-7FCBCC73CE24}" type="parTrans" cxnId="{27016647-E7E8-48E3-9DFF-D1AF855F00C3}">
      <dgm:prSet/>
      <dgm:spPr/>
      <dgm:t>
        <a:bodyPr/>
        <a:lstStyle/>
        <a:p>
          <a:endParaRPr lang="en-US"/>
        </a:p>
      </dgm:t>
    </dgm:pt>
    <dgm:pt modelId="{B70F7F16-C794-4CC2-8E30-F2B9C9E20A3E}" type="sibTrans" cxnId="{27016647-E7E8-48E3-9DFF-D1AF855F00C3}">
      <dgm:prSet/>
      <dgm:spPr/>
      <dgm:t>
        <a:bodyPr/>
        <a:lstStyle/>
        <a:p>
          <a:endParaRPr lang="en-US"/>
        </a:p>
      </dgm:t>
    </dgm:pt>
    <dgm:pt modelId="{0F8D4593-5031-4FF7-83BC-961932F9E35C}">
      <dgm:prSet/>
      <dgm:spPr/>
      <dgm:t>
        <a:bodyPr/>
        <a:lstStyle/>
        <a:p>
          <a:r>
            <a:rPr lang="en-US"/>
            <a:t>The Support Plan details technical assistance and professional development needed to enable the LEA to strengthen selected educational programs and to correct essential areas. </a:t>
          </a:r>
        </a:p>
      </dgm:t>
    </dgm:pt>
    <dgm:pt modelId="{A20311FD-E1E4-4C97-96C4-ECC77A458965}" type="parTrans" cxnId="{352B2C66-E223-4F41-B12C-DA6BE9B6F648}">
      <dgm:prSet/>
      <dgm:spPr/>
      <dgm:t>
        <a:bodyPr/>
        <a:lstStyle/>
        <a:p>
          <a:endParaRPr lang="en-US"/>
        </a:p>
      </dgm:t>
    </dgm:pt>
    <dgm:pt modelId="{2144F3E6-5AD2-4EC1-8219-2FDC43FFB263}" type="sibTrans" cxnId="{352B2C66-E223-4F41-B12C-DA6BE9B6F648}">
      <dgm:prSet/>
      <dgm:spPr/>
      <dgm:t>
        <a:bodyPr/>
        <a:lstStyle/>
        <a:p>
          <a:endParaRPr lang="en-US"/>
        </a:p>
      </dgm:t>
    </dgm:pt>
    <dgm:pt modelId="{E06D18D1-EBE4-48C1-952C-F6368018754F}" type="pres">
      <dgm:prSet presAssocID="{023D007F-6301-43EE-A8D4-75BD6C347790}" presName="Name0" presStyleCnt="0">
        <dgm:presLayoutVars>
          <dgm:dir/>
          <dgm:animLvl val="lvl"/>
          <dgm:resizeHandles val="exact"/>
        </dgm:presLayoutVars>
      </dgm:prSet>
      <dgm:spPr/>
    </dgm:pt>
    <dgm:pt modelId="{C65E0895-75BC-4C2F-AD8F-28CC2B0D1E68}" type="pres">
      <dgm:prSet presAssocID="{386CF207-B740-4B39-A657-9BEE6E5D6539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3C1A1B8-449F-4A65-B403-154210B0D940}" type="pres">
      <dgm:prSet presAssocID="{B70F7F16-C794-4CC2-8E30-F2B9C9E20A3E}" presName="parTxOnlySpace" presStyleCnt="0"/>
      <dgm:spPr/>
    </dgm:pt>
    <dgm:pt modelId="{71FC8E26-6B9E-4450-8BEA-8913D0FD404E}" type="pres">
      <dgm:prSet presAssocID="{0F8D4593-5031-4FF7-83BC-961932F9E35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4A66B32-76A4-46D1-B6A9-D0365A2BBC0B}" type="presOf" srcId="{386CF207-B740-4B39-A657-9BEE6E5D6539}" destId="{C65E0895-75BC-4C2F-AD8F-28CC2B0D1E68}" srcOrd="0" destOrd="0" presId="urn:microsoft.com/office/officeart/2005/8/layout/chevron1"/>
    <dgm:cxn modelId="{352B2C66-E223-4F41-B12C-DA6BE9B6F648}" srcId="{023D007F-6301-43EE-A8D4-75BD6C347790}" destId="{0F8D4593-5031-4FF7-83BC-961932F9E35C}" srcOrd="1" destOrd="0" parTransId="{A20311FD-E1E4-4C97-96C4-ECC77A458965}" sibTransId="{2144F3E6-5AD2-4EC1-8219-2FDC43FFB263}"/>
    <dgm:cxn modelId="{27016647-E7E8-48E3-9DFF-D1AF855F00C3}" srcId="{023D007F-6301-43EE-A8D4-75BD6C347790}" destId="{386CF207-B740-4B39-A657-9BEE6E5D6539}" srcOrd="0" destOrd="0" parTransId="{ADF292A7-DD03-4974-9844-7FCBCC73CE24}" sibTransId="{B70F7F16-C794-4CC2-8E30-F2B9C9E20A3E}"/>
    <dgm:cxn modelId="{3DC9EB8D-0F28-43E8-919A-9F167CF135A1}" type="presOf" srcId="{023D007F-6301-43EE-A8D4-75BD6C347790}" destId="{E06D18D1-EBE4-48C1-952C-F6368018754F}" srcOrd="0" destOrd="0" presId="urn:microsoft.com/office/officeart/2005/8/layout/chevron1"/>
    <dgm:cxn modelId="{4CFFBBCB-97E8-4053-97A6-54984D78486B}" type="presOf" srcId="{0F8D4593-5031-4FF7-83BC-961932F9E35C}" destId="{71FC8E26-6B9E-4450-8BEA-8913D0FD404E}" srcOrd="0" destOrd="0" presId="urn:microsoft.com/office/officeart/2005/8/layout/chevron1"/>
    <dgm:cxn modelId="{8CB3CD10-D63D-4F3C-BFF7-D3F53E31C95A}" type="presParOf" srcId="{E06D18D1-EBE4-48C1-952C-F6368018754F}" destId="{C65E0895-75BC-4C2F-AD8F-28CC2B0D1E68}" srcOrd="0" destOrd="0" presId="urn:microsoft.com/office/officeart/2005/8/layout/chevron1"/>
    <dgm:cxn modelId="{19E1FC23-4A0C-4D52-AA66-4842CFBDF09D}" type="presParOf" srcId="{E06D18D1-EBE4-48C1-952C-F6368018754F}" destId="{A3C1A1B8-449F-4A65-B403-154210B0D940}" srcOrd="1" destOrd="0" presId="urn:microsoft.com/office/officeart/2005/8/layout/chevron1"/>
    <dgm:cxn modelId="{D796C50E-EC1C-4C8D-863B-1B443F83BF26}" type="presParOf" srcId="{E06D18D1-EBE4-48C1-952C-F6368018754F}" destId="{71FC8E26-6B9E-4450-8BEA-8913D0FD404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98874-E9E8-4735-AF6C-B49B2A5501B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863DF3-31B4-4BF2-815C-B6095E5C2085}">
      <dgm:prSet custT="1"/>
      <dgm:spPr/>
      <dgm:t>
        <a:bodyPr/>
        <a:lstStyle/>
        <a:p>
          <a:r>
            <a:rPr lang="en-US" sz="2400"/>
            <a:t>The  Support Plan will include action plans, specific resources, staff responsibilities, timelines for completion and mechanisms for verification.</a:t>
          </a:r>
        </a:p>
      </dgm:t>
    </dgm:pt>
    <dgm:pt modelId="{81395DFB-6189-4EF8-A284-297B581AC314}" type="parTrans" cxnId="{BBC718D8-5A1D-4B6E-9C1B-8AEFD7BA2C02}">
      <dgm:prSet/>
      <dgm:spPr/>
      <dgm:t>
        <a:bodyPr/>
        <a:lstStyle/>
        <a:p>
          <a:endParaRPr lang="en-US"/>
        </a:p>
      </dgm:t>
    </dgm:pt>
    <dgm:pt modelId="{80A5163C-C740-4B9C-AFD2-77C56B69F92C}" type="sibTrans" cxnId="{BBC718D8-5A1D-4B6E-9C1B-8AEFD7BA2C02}">
      <dgm:prSet/>
      <dgm:spPr/>
      <dgm:t>
        <a:bodyPr/>
        <a:lstStyle/>
        <a:p>
          <a:endParaRPr lang="en-US"/>
        </a:p>
      </dgm:t>
    </dgm:pt>
    <dgm:pt modelId="{73F4D4E5-54E1-4CF0-991E-8CC359772AF2}">
      <dgm:prSet custT="1"/>
      <dgm:spPr/>
      <dgm:t>
        <a:bodyPr/>
        <a:lstStyle/>
        <a:p>
          <a:r>
            <a:rPr lang="en-US" sz="2400"/>
            <a:t>It is crucial that these plans focus on continuous improvement in delivery systems and curricula that lead to improved outcomes for students.</a:t>
          </a:r>
        </a:p>
      </dgm:t>
    </dgm:pt>
    <dgm:pt modelId="{22181E00-C2F0-4BF7-B9E0-2565CB0DE947}" type="parTrans" cxnId="{6DA93938-A131-41B2-A6DB-7A4CB61A6C72}">
      <dgm:prSet/>
      <dgm:spPr/>
      <dgm:t>
        <a:bodyPr/>
        <a:lstStyle/>
        <a:p>
          <a:endParaRPr lang="en-US"/>
        </a:p>
      </dgm:t>
    </dgm:pt>
    <dgm:pt modelId="{F56CAA8F-4643-4FFD-8322-13D6BDFDD4A7}" type="sibTrans" cxnId="{6DA93938-A131-41B2-A6DB-7A4CB61A6C72}">
      <dgm:prSet/>
      <dgm:spPr/>
      <dgm:t>
        <a:bodyPr/>
        <a:lstStyle/>
        <a:p>
          <a:endParaRPr lang="en-US"/>
        </a:p>
      </dgm:t>
    </dgm:pt>
    <dgm:pt modelId="{72BD1C13-0D91-4B19-9A89-57033D732E4F}" type="pres">
      <dgm:prSet presAssocID="{6C898874-E9E8-4735-AF6C-B49B2A5501BB}" presName="Name0" presStyleCnt="0">
        <dgm:presLayoutVars>
          <dgm:dir/>
          <dgm:resizeHandles val="exact"/>
        </dgm:presLayoutVars>
      </dgm:prSet>
      <dgm:spPr/>
    </dgm:pt>
    <dgm:pt modelId="{74610F77-164B-4FF3-AE10-1AC77E9FE1A2}" type="pres">
      <dgm:prSet presAssocID="{81863DF3-31B4-4BF2-815C-B6095E5C2085}" presName="node" presStyleLbl="node1" presStyleIdx="0" presStyleCnt="2">
        <dgm:presLayoutVars>
          <dgm:bulletEnabled val="1"/>
        </dgm:presLayoutVars>
      </dgm:prSet>
      <dgm:spPr/>
    </dgm:pt>
    <dgm:pt modelId="{3A671AEB-97D8-46D4-820E-035CCBCFD95E}" type="pres">
      <dgm:prSet presAssocID="{80A5163C-C740-4B9C-AFD2-77C56B69F92C}" presName="sibTrans" presStyleLbl="sibTrans1D1" presStyleIdx="0" presStyleCnt="1"/>
      <dgm:spPr/>
    </dgm:pt>
    <dgm:pt modelId="{CF37D999-2E16-48C1-98B9-0B48E8232C4C}" type="pres">
      <dgm:prSet presAssocID="{80A5163C-C740-4B9C-AFD2-77C56B69F92C}" presName="connectorText" presStyleLbl="sibTrans1D1" presStyleIdx="0" presStyleCnt="1"/>
      <dgm:spPr/>
    </dgm:pt>
    <dgm:pt modelId="{B6AEAAA9-855B-4C04-9C35-C9C56AE48798}" type="pres">
      <dgm:prSet presAssocID="{73F4D4E5-54E1-4CF0-991E-8CC359772AF2}" presName="node" presStyleLbl="node1" presStyleIdx="1" presStyleCnt="2">
        <dgm:presLayoutVars>
          <dgm:bulletEnabled val="1"/>
        </dgm:presLayoutVars>
      </dgm:prSet>
      <dgm:spPr/>
    </dgm:pt>
  </dgm:ptLst>
  <dgm:cxnLst>
    <dgm:cxn modelId="{91EB580D-E40B-4E71-9455-31A3983A5F52}" type="presOf" srcId="{80A5163C-C740-4B9C-AFD2-77C56B69F92C}" destId="{CF37D999-2E16-48C1-98B9-0B48E8232C4C}" srcOrd="1" destOrd="0" presId="urn:microsoft.com/office/officeart/2016/7/layout/RepeatingBendingProcessNew"/>
    <dgm:cxn modelId="{6DA93938-A131-41B2-A6DB-7A4CB61A6C72}" srcId="{6C898874-E9E8-4735-AF6C-B49B2A5501BB}" destId="{73F4D4E5-54E1-4CF0-991E-8CC359772AF2}" srcOrd="1" destOrd="0" parTransId="{22181E00-C2F0-4BF7-B9E0-2565CB0DE947}" sibTransId="{F56CAA8F-4643-4FFD-8322-13D6BDFDD4A7}"/>
    <dgm:cxn modelId="{06091D65-118B-4DE4-AAF8-D0F04D4BC02D}" type="presOf" srcId="{80A5163C-C740-4B9C-AFD2-77C56B69F92C}" destId="{3A671AEB-97D8-46D4-820E-035CCBCFD95E}" srcOrd="0" destOrd="0" presId="urn:microsoft.com/office/officeart/2016/7/layout/RepeatingBendingProcessNew"/>
    <dgm:cxn modelId="{C45B1B7E-D9D1-4D96-86B0-D7DBB481AE93}" type="presOf" srcId="{73F4D4E5-54E1-4CF0-991E-8CC359772AF2}" destId="{B6AEAAA9-855B-4C04-9C35-C9C56AE48798}" srcOrd="0" destOrd="0" presId="urn:microsoft.com/office/officeart/2016/7/layout/RepeatingBendingProcessNew"/>
    <dgm:cxn modelId="{D1D7E5B0-706A-4FAE-9FCD-547DA2573AC5}" type="presOf" srcId="{81863DF3-31B4-4BF2-815C-B6095E5C2085}" destId="{74610F77-164B-4FF3-AE10-1AC77E9FE1A2}" srcOrd="0" destOrd="0" presId="urn:microsoft.com/office/officeart/2016/7/layout/RepeatingBendingProcessNew"/>
    <dgm:cxn modelId="{4A932BB5-17A9-4435-9DDD-0C945CEDC07B}" type="presOf" srcId="{6C898874-E9E8-4735-AF6C-B49B2A5501BB}" destId="{72BD1C13-0D91-4B19-9A89-57033D732E4F}" srcOrd="0" destOrd="0" presId="urn:microsoft.com/office/officeart/2016/7/layout/RepeatingBendingProcessNew"/>
    <dgm:cxn modelId="{BBC718D8-5A1D-4B6E-9C1B-8AEFD7BA2C02}" srcId="{6C898874-E9E8-4735-AF6C-B49B2A5501BB}" destId="{81863DF3-31B4-4BF2-815C-B6095E5C2085}" srcOrd="0" destOrd="0" parTransId="{81395DFB-6189-4EF8-A284-297B581AC314}" sibTransId="{80A5163C-C740-4B9C-AFD2-77C56B69F92C}"/>
    <dgm:cxn modelId="{E7080744-B646-42AA-8FA1-A1501FB9F365}" type="presParOf" srcId="{72BD1C13-0D91-4B19-9A89-57033D732E4F}" destId="{74610F77-164B-4FF3-AE10-1AC77E9FE1A2}" srcOrd="0" destOrd="0" presId="urn:microsoft.com/office/officeart/2016/7/layout/RepeatingBendingProcessNew"/>
    <dgm:cxn modelId="{5F9A2A68-5549-4041-B685-A57896BDB62E}" type="presParOf" srcId="{72BD1C13-0D91-4B19-9A89-57033D732E4F}" destId="{3A671AEB-97D8-46D4-820E-035CCBCFD95E}" srcOrd="1" destOrd="0" presId="urn:microsoft.com/office/officeart/2016/7/layout/RepeatingBendingProcessNew"/>
    <dgm:cxn modelId="{F338B78A-F90B-472A-BB05-1D1B4787C552}" type="presParOf" srcId="{3A671AEB-97D8-46D4-820E-035CCBCFD95E}" destId="{CF37D999-2E16-48C1-98B9-0B48E8232C4C}" srcOrd="0" destOrd="0" presId="urn:microsoft.com/office/officeart/2016/7/layout/RepeatingBendingProcessNew"/>
    <dgm:cxn modelId="{624DBDB1-810E-4027-B97D-37BDDD3C007A}" type="presParOf" srcId="{72BD1C13-0D91-4B19-9A89-57033D732E4F}" destId="{B6AEAAA9-855B-4C04-9C35-C9C56AE48798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C597CC-9E40-4192-868F-548AC2EAFB0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2B0B45-492F-4E74-8402-182FB1940331}">
      <dgm:prSet/>
      <dgm:spPr/>
      <dgm:t>
        <a:bodyPr/>
        <a:lstStyle/>
        <a:p>
          <a:r>
            <a:rPr lang="en-US"/>
            <a:t>1.</a:t>
          </a:r>
        </a:p>
      </dgm:t>
    </dgm:pt>
    <dgm:pt modelId="{E63CD19C-BABC-461E-87F0-7D60736EA3F0}" type="parTrans" cxnId="{E5B12B07-B0F2-4B7E-9817-8D10F8A090AA}">
      <dgm:prSet/>
      <dgm:spPr/>
      <dgm:t>
        <a:bodyPr/>
        <a:lstStyle/>
        <a:p>
          <a:endParaRPr lang="en-US"/>
        </a:p>
      </dgm:t>
    </dgm:pt>
    <dgm:pt modelId="{2543636C-9664-45E1-B425-6B7EFDDBD437}" type="sibTrans" cxnId="{E5B12B07-B0F2-4B7E-9817-8D10F8A090AA}">
      <dgm:prSet/>
      <dgm:spPr/>
      <dgm:t>
        <a:bodyPr/>
        <a:lstStyle/>
        <a:p>
          <a:endParaRPr lang="en-US"/>
        </a:p>
      </dgm:t>
    </dgm:pt>
    <dgm:pt modelId="{7F12F06A-1020-40BE-8A58-71BE061B4757}">
      <dgm:prSet custT="1"/>
      <dgm:spPr/>
      <dgm:t>
        <a:bodyPr/>
        <a:lstStyle/>
        <a:p>
          <a:r>
            <a:rPr lang="en-US" sz="2400" b="1"/>
            <a:t>Keep priorities clear:  </a:t>
          </a:r>
          <a:r>
            <a:rPr lang="en-US" sz="2400" b="0"/>
            <a:t>S</a:t>
          </a:r>
          <a:r>
            <a:rPr lang="en-US" sz="2400"/>
            <a:t>pecifies 17 indicators of effective special education.</a:t>
          </a:r>
        </a:p>
      </dgm:t>
    </dgm:pt>
    <dgm:pt modelId="{FABE9D66-B54B-4985-A2AA-B1C47C36A775}" type="parTrans" cxnId="{C510129C-1002-445B-A4BE-BFEEBF0C4110}">
      <dgm:prSet/>
      <dgm:spPr/>
      <dgm:t>
        <a:bodyPr/>
        <a:lstStyle/>
        <a:p>
          <a:endParaRPr lang="en-US"/>
        </a:p>
      </dgm:t>
    </dgm:pt>
    <dgm:pt modelId="{5EDED378-83BB-4B41-B5F4-9804C31262E8}" type="sibTrans" cxnId="{C510129C-1002-445B-A4BE-BFEEBF0C4110}">
      <dgm:prSet/>
      <dgm:spPr/>
      <dgm:t>
        <a:bodyPr/>
        <a:lstStyle/>
        <a:p>
          <a:endParaRPr lang="en-US"/>
        </a:p>
      </dgm:t>
    </dgm:pt>
    <dgm:pt modelId="{02A59855-365D-4B30-96C9-B005F98395A2}">
      <dgm:prSet custT="1"/>
      <dgm:spPr/>
      <dgm:t>
        <a:bodyPr/>
        <a:lstStyle/>
        <a:p>
          <a:r>
            <a:rPr lang="en-US" sz="2400" b="1"/>
            <a:t>Make improvements</a:t>
          </a:r>
          <a:r>
            <a:rPr lang="en-US" sz="2400"/>
            <a:t>:  Established improvement targets and measures district and state progress towards these targets </a:t>
          </a:r>
          <a:r>
            <a:rPr lang="en-US" sz="2400" i="1"/>
            <a:t>(improving outcomes for students with disabilities).</a:t>
          </a:r>
        </a:p>
      </dgm:t>
    </dgm:pt>
    <dgm:pt modelId="{28476E48-5DE5-4916-983B-72ED3D4BF394}" type="parTrans" cxnId="{D54B768B-A8C5-470A-975B-36CED54FCF40}">
      <dgm:prSet/>
      <dgm:spPr/>
      <dgm:t>
        <a:bodyPr/>
        <a:lstStyle/>
        <a:p>
          <a:endParaRPr lang="en-US"/>
        </a:p>
      </dgm:t>
    </dgm:pt>
    <dgm:pt modelId="{2646990A-BFBC-4581-8976-D9F2AD6E18A0}" type="sibTrans" cxnId="{D54B768B-A8C5-470A-975B-36CED54FCF40}">
      <dgm:prSet/>
      <dgm:spPr/>
      <dgm:t>
        <a:bodyPr/>
        <a:lstStyle/>
        <a:p>
          <a:endParaRPr lang="en-US"/>
        </a:p>
      </dgm:t>
    </dgm:pt>
    <dgm:pt modelId="{966D7EBE-ECA9-4470-B91C-81648C144D63}">
      <dgm:prSet/>
      <dgm:spPr/>
      <dgm:t>
        <a:bodyPr/>
        <a:lstStyle/>
        <a:p>
          <a:r>
            <a:rPr lang="en-US"/>
            <a:t>3.</a:t>
          </a:r>
        </a:p>
      </dgm:t>
    </dgm:pt>
    <dgm:pt modelId="{DF47FA7B-DACC-4680-AFFD-6016FB0E54BB}" type="parTrans" cxnId="{BC716440-887A-40E0-8FAA-F0318B7B18A7}">
      <dgm:prSet/>
      <dgm:spPr/>
      <dgm:t>
        <a:bodyPr/>
        <a:lstStyle/>
        <a:p>
          <a:endParaRPr lang="en-US"/>
        </a:p>
      </dgm:t>
    </dgm:pt>
    <dgm:pt modelId="{807A9172-263E-483F-8D0F-02DB6AFBB10C}" type="sibTrans" cxnId="{BC716440-887A-40E0-8FAA-F0318B7B18A7}">
      <dgm:prSet/>
      <dgm:spPr/>
      <dgm:t>
        <a:bodyPr/>
        <a:lstStyle/>
        <a:p>
          <a:endParaRPr lang="en-US"/>
        </a:p>
      </dgm:t>
    </dgm:pt>
    <dgm:pt modelId="{1696170C-9FE7-4A1D-9DB3-C4B1E8F22171}">
      <dgm:prSet custT="1"/>
      <dgm:spPr/>
      <dgm:t>
        <a:bodyPr/>
        <a:lstStyle/>
        <a:p>
          <a:r>
            <a:rPr lang="en-US" sz="2400" b="1"/>
            <a:t>Keep education accountable:  </a:t>
          </a:r>
          <a:r>
            <a:rPr lang="en-US" sz="2400" b="0"/>
            <a:t>R</a:t>
          </a:r>
          <a:r>
            <a:rPr lang="en-US" sz="2400"/>
            <a:t>equires sound measurements and use of data for reviewing performance outcomes.</a:t>
          </a:r>
        </a:p>
      </dgm:t>
    </dgm:pt>
    <dgm:pt modelId="{CA7E2029-AE64-4550-9F6D-EE64536C91E9}" type="parTrans" cxnId="{2C19D110-5E1C-4314-B99D-145F40D288E2}">
      <dgm:prSet/>
      <dgm:spPr/>
      <dgm:t>
        <a:bodyPr/>
        <a:lstStyle/>
        <a:p>
          <a:endParaRPr lang="en-US"/>
        </a:p>
      </dgm:t>
    </dgm:pt>
    <dgm:pt modelId="{0DC82E24-B785-41F7-A400-039B51DB1208}" type="sibTrans" cxnId="{2C19D110-5E1C-4314-B99D-145F40D288E2}">
      <dgm:prSet/>
      <dgm:spPr/>
      <dgm:t>
        <a:bodyPr/>
        <a:lstStyle/>
        <a:p>
          <a:endParaRPr lang="en-US"/>
        </a:p>
      </dgm:t>
    </dgm:pt>
    <dgm:pt modelId="{3EC2CE3B-F6E1-4D09-BCE7-79E820EB04E0}">
      <dgm:prSet/>
      <dgm:spPr/>
      <dgm:t>
        <a:bodyPr/>
        <a:lstStyle/>
        <a:p>
          <a:r>
            <a:rPr lang="en-US"/>
            <a:t>2.</a:t>
          </a:r>
        </a:p>
      </dgm:t>
    </dgm:pt>
    <dgm:pt modelId="{391A3843-30AD-4723-933A-60BA935432FB}" type="sibTrans" cxnId="{A6FD9604-564C-44E5-95C2-A483CA4923F2}">
      <dgm:prSet/>
      <dgm:spPr/>
      <dgm:t>
        <a:bodyPr/>
        <a:lstStyle/>
        <a:p>
          <a:endParaRPr lang="en-US"/>
        </a:p>
      </dgm:t>
    </dgm:pt>
    <dgm:pt modelId="{DBB6EEA6-AC56-46CD-B854-CA44B5C7BB74}" type="parTrans" cxnId="{A6FD9604-564C-44E5-95C2-A483CA4923F2}">
      <dgm:prSet/>
      <dgm:spPr/>
      <dgm:t>
        <a:bodyPr/>
        <a:lstStyle/>
        <a:p>
          <a:endParaRPr lang="en-US"/>
        </a:p>
      </dgm:t>
    </dgm:pt>
    <dgm:pt modelId="{F46C9A6A-CE5B-4600-BE00-C4A4BA3FADF5}" type="pres">
      <dgm:prSet presAssocID="{B8C597CC-9E40-4192-868F-548AC2EAFB0B}" presName="Name0" presStyleCnt="0">
        <dgm:presLayoutVars>
          <dgm:dir/>
          <dgm:animLvl val="lvl"/>
          <dgm:resizeHandles val="exact"/>
        </dgm:presLayoutVars>
      </dgm:prSet>
      <dgm:spPr/>
    </dgm:pt>
    <dgm:pt modelId="{7C290FFD-A75E-4015-B4A5-4CEA5043E614}" type="pres">
      <dgm:prSet presAssocID="{9C2B0B45-492F-4E74-8402-182FB1940331}" presName="composite" presStyleCnt="0"/>
      <dgm:spPr/>
    </dgm:pt>
    <dgm:pt modelId="{D291A8C6-A597-4D3F-A21C-D58F1C8437B4}" type="pres">
      <dgm:prSet presAssocID="{9C2B0B45-492F-4E74-8402-182FB194033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DF7CD0A-1A82-44D9-9CC1-A7456FA74B9A}" type="pres">
      <dgm:prSet presAssocID="{9C2B0B45-492F-4E74-8402-182FB1940331}" presName="desTx" presStyleLbl="alignAccFollowNode1" presStyleIdx="0" presStyleCnt="3" custLinFactNeighborX="-1144">
        <dgm:presLayoutVars>
          <dgm:bulletEnabled val="1"/>
        </dgm:presLayoutVars>
      </dgm:prSet>
      <dgm:spPr/>
    </dgm:pt>
    <dgm:pt modelId="{59DCFA19-FCB0-4D39-9591-6D7B988A32E4}" type="pres">
      <dgm:prSet presAssocID="{2543636C-9664-45E1-B425-6B7EFDDBD437}" presName="space" presStyleCnt="0"/>
      <dgm:spPr/>
    </dgm:pt>
    <dgm:pt modelId="{8B2CC17A-EC81-4715-A7EE-60B08E9AE940}" type="pres">
      <dgm:prSet presAssocID="{3EC2CE3B-F6E1-4D09-BCE7-79E820EB04E0}" presName="composite" presStyleCnt="0"/>
      <dgm:spPr/>
    </dgm:pt>
    <dgm:pt modelId="{E2B0FA9A-49A4-47C7-A819-3BC37EF20A3F}" type="pres">
      <dgm:prSet presAssocID="{3EC2CE3B-F6E1-4D09-BCE7-79E820EB04E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659138C-835E-4832-BB8E-B264B58C10C2}" type="pres">
      <dgm:prSet presAssocID="{3EC2CE3B-F6E1-4D09-BCE7-79E820EB04E0}" presName="desTx" presStyleLbl="alignAccFollowNode1" presStyleIdx="1" presStyleCnt="3">
        <dgm:presLayoutVars>
          <dgm:bulletEnabled val="1"/>
        </dgm:presLayoutVars>
      </dgm:prSet>
      <dgm:spPr/>
    </dgm:pt>
    <dgm:pt modelId="{DB6E8C40-E1E1-4FDF-85C1-751094330D47}" type="pres">
      <dgm:prSet presAssocID="{391A3843-30AD-4723-933A-60BA935432FB}" presName="space" presStyleCnt="0"/>
      <dgm:spPr/>
    </dgm:pt>
    <dgm:pt modelId="{818E7456-07AA-4282-9218-18A5458CCF41}" type="pres">
      <dgm:prSet presAssocID="{966D7EBE-ECA9-4470-B91C-81648C144D63}" presName="composite" presStyleCnt="0"/>
      <dgm:spPr/>
    </dgm:pt>
    <dgm:pt modelId="{64D0C547-5A01-4AD1-89E6-7CDCBA928B64}" type="pres">
      <dgm:prSet presAssocID="{966D7EBE-ECA9-4470-B91C-81648C144D6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AFB7AEB-4076-41BC-A384-3539011D2176}" type="pres">
      <dgm:prSet presAssocID="{966D7EBE-ECA9-4470-B91C-81648C144D6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6FD9604-564C-44E5-95C2-A483CA4923F2}" srcId="{B8C597CC-9E40-4192-868F-548AC2EAFB0B}" destId="{3EC2CE3B-F6E1-4D09-BCE7-79E820EB04E0}" srcOrd="1" destOrd="0" parTransId="{DBB6EEA6-AC56-46CD-B854-CA44B5C7BB74}" sibTransId="{391A3843-30AD-4723-933A-60BA935432FB}"/>
    <dgm:cxn modelId="{E5B12B07-B0F2-4B7E-9817-8D10F8A090AA}" srcId="{B8C597CC-9E40-4192-868F-548AC2EAFB0B}" destId="{9C2B0B45-492F-4E74-8402-182FB1940331}" srcOrd="0" destOrd="0" parTransId="{E63CD19C-BABC-461E-87F0-7D60736EA3F0}" sibTransId="{2543636C-9664-45E1-B425-6B7EFDDBD437}"/>
    <dgm:cxn modelId="{2C19D110-5E1C-4314-B99D-145F40D288E2}" srcId="{966D7EBE-ECA9-4470-B91C-81648C144D63}" destId="{1696170C-9FE7-4A1D-9DB3-C4B1E8F22171}" srcOrd="0" destOrd="0" parTransId="{CA7E2029-AE64-4550-9F6D-EE64536C91E9}" sibTransId="{0DC82E24-B785-41F7-A400-039B51DB1208}"/>
    <dgm:cxn modelId="{BC716440-887A-40E0-8FAA-F0318B7B18A7}" srcId="{B8C597CC-9E40-4192-868F-548AC2EAFB0B}" destId="{966D7EBE-ECA9-4470-B91C-81648C144D63}" srcOrd="2" destOrd="0" parTransId="{DF47FA7B-DACC-4680-AFFD-6016FB0E54BB}" sibTransId="{807A9172-263E-483F-8D0F-02DB6AFBB10C}"/>
    <dgm:cxn modelId="{32EDFE4D-9B5B-48AB-BD4F-9CD497C88805}" type="presOf" srcId="{7F12F06A-1020-40BE-8A58-71BE061B4757}" destId="{3DF7CD0A-1A82-44D9-9CC1-A7456FA74B9A}" srcOrd="0" destOrd="0" presId="urn:microsoft.com/office/officeart/2005/8/layout/hList1"/>
    <dgm:cxn modelId="{A3C90770-A86A-4A01-95C4-FF7415CCA925}" type="presOf" srcId="{02A59855-365D-4B30-96C9-B005F98395A2}" destId="{C659138C-835E-4832-BB8E-B264B58C10C2}" srcOrd="0" destOrd="0" presId="urn:microsoft.com/office/officeart/2005/8/layout/hList1"/>
    <dgm:cxn modelId="{E7E9507D-48F6-45F5-BA5E-4041BFB26573}" type="presOf" srcId="{B8C597CC-9E40-4192-868F-548AC2EAFB0B}" destId="{F46C9A6A-CE5B-4600-BE00-C4A4BA3FADF5}" srcOrd="0" destOrd="0" presId="urn:microsoft.com/office/officeart/2005/8/layout/hList1"/>
    <dgm:cxn modelId="{ABCDF380-B811-4062-A24E-7DEE0932486F}" type="presOf" srcId="{1696170C-9FE7-4A1D-9DB3-C4B1E8F22171}" destId="{1AFB7AEB-4076-41BC-A384-3539011D2176}" srcOrd="0" destOrd="0" presId="urn:microsoft.com/office/officeart/2005/8/layout/hList1"/>
    <dgm:cxn modelId="{85E1A887-694F-438B-86DA-943A0603FE63}" type="presOf" srcId="{9C2B0B45-492F-4E74-8402-182FB1940331}" destId="{D291A8C6-A597-4D3F-A21C-D58F1C8437B4}" srcOrd="0" destOrd="0" presId="urn:microsoft.com/office/officeart/2005/8/layout/hList1"/>
    <dgm:cxn modelId="{D54B768B-A8C5-470A-975B-36CED54FCF40}" srcId="{3EC2CE3B-F6E1-4D09-BCE7-79E820EB04E0}" destId="{02A59855-365D-4B30-96C9-B005F98395A2}" srcOrd="0" destOrd="0" parTransId="{28476E48-5DE5-4916-983B-72ED3D4BF394}" sibTransId="{2646990A-BFBC-4581-8976-D9F2AD6E18A0}"/>
    <dgm:cxn modelId="{C510129C-1002-445B-A4BE-BFEEBF0C4110}" srcId="{9C2B0B45-492F-4E74-8402-182FB1940331}" destId="{7F12F06A-1020-40BE-8A58-71BE061B4757}" srcOrd="0" destOrd="0" parTransId="{FABE9D66-B54B-4985-A2AA-B1C47C36A775}" sibTransId="{5EDED378-83BB-4B41-B5F4-9804C31262E8}"/>
    <dgm:cxn modelId="{E71095B6-7F0A-4C4C-9DEF-D17334691401}" type="presOf" srcId="{966D7EBE-ECA9-4470-B91C-81648C144D63}" destId="{64D0C547-5A01-4AD1-89E6-7CDCBA928B64}" srcOrd="0" destOrd="0" presId="urn:microsoft.com/office/officeart/2005/8/layout/hList1"/>
    <dgm:cxn modelId="{2187E4ED-C09F-41FD-BBA9-331AB228BC82}" type="presOf" srcId="{3EC2CE3B-F6E1-4D09-BCE7-79E820EB04E0}" destId="{E2B0FA9A-49A4-47C7-A819-3BC37EF20A3F}" srcOrd="0" destOrd="0" presId="urn:microsoft.com/office/officeart/2005/8/layout/hList1"/>
    <dgm:cxn modelId="{8D90632D-553E-41F8-91AD-45F9CEE58BE4}" type="presParOf" srcId="{F46C9A6A-CE5B-4600-BE00-C4A4BA3FADF5}" destId="{7C290FFD-A75E-4015-B4A5-4CEA5043E614}" srcOrd="0" destOrd="0" presId="urn:microsoft.com/office/officeart/2005/8/layout/hList1"/>
    <dgm:cxn modelId="{359A356A-7DDA-4CD0-B28A-8A982B69DC66}" type="presParOf" srcId="{7C290FFD-A75E-4015-B4A5-4CEA5043E614}" destId="{D291A8C6-A597-4D3F-A21C-D58F1C8437B4}" srcOrd="0" destOrd="0" presId="urn:microsoft.com/office/officeart/2005/8/layout/hList1"/>
    <dgm:cxn modelId="{89E419E8-23DB-4DC2-8668-6F791D96A095}" type="presParOf" srcId="{7C290FFD-A75E-4015-B4A5-4CEA5043E614}" destId="{3DF7CD0A-1A82-44D9-9CC1-A7456FA74B9A}" srcOrd="1" destOrd="0" presId="urn:microsoft.com/office/officeart/2005/8/layout/hList1"/>
    <dgm:cxn modelId="{BBB7627F-BEE4-4775-AD27-4F9F1A1AF0D1}" type="presParOf" srcId="{F46C9A6A-CE5B-4600-BE00-C4A4BA3FADF5}" destId="{59DCFA19-FCB0-4D39-9591-6D7B988A32E4}" srcOrd="1" destOrd="0" presId="urn:microsoft.com/office/officeart/2005/8/layout/hList1"/>
    <dgm:cxn modelId="{F6F39705-F343-4232-8490-6CDBC5E6623B}" type="presParOf" srcId="{F46C9A6A-CE5B-4600-BE00-C4A4BA3FADF5}" destId="{8B2CC17A-EC81-4715-A7EE-60B08E9AE940}" srcOrd="2" destOrd="0" presId="urn:microsoft.com/office/officeart/2005/8/layout/hList1"/>
    <dgm:cxn modelId="{83968A2E-8558-436A-8A71-5E59371C8834}" type="presParOf" srcId="{8B2CC17A-EC81-4715-A7EE-60B08E9AE940}" destId="{E2B0FA9A-49A4-47C7-A819-3BC37EF20A3F}" srcOrd="0" destOrd="0" presId="urn:microsoft.com/office/officeart/2005/8/layout/hList1"/>
    <dgm:cxn modelId="{E2FFA99A-3F81-420D-A534-0701CA921C0D}" type="presParOf" srcId="{8B2CC17A-EC81-4715-A7EE-60B08E9AE940}" destId="{C659138C-835E-4832-BB8E-B264B58C10C2}" srcOrd="1" destOrd="0" presId="urn:microsoft.com/office/officeart/2005/8/layout/hList1"/>
    <dgm:cxn modelId="{B4C10559-3A41-4E98-8F0F-EA96368767E1}" type="presParOf" srcId="{F46C9A6A-CE5B-4600-BE00-C4A4BA3FADF5}" destId="{DB6E8C40-E1E1-4FDF-85C1-751094330D47}" srcOrd="3" destOrd="0" presId="urn:microsoft.com/office/officeart/2005/8/layout/hList1"/>
    <dgm:cxn modelId="{EA8CFBA3-881C-4E8C-BD69-192BD9A246E0}" type="presParOf" srcId="{F46C9A6A-CE5B-4600-BE00-C4A4BA3FADF5}" destId="{818E7456-07AA-4282-9218-18A5458CCF41}" srcOrd="4" destOrd="0" presId="urn:microsoft.com/office/officeart/2005/8/layout/hList1"/>
    <dgm:cxn modelId="{510CDEDC-305D-4D7B-906B-857289DCF8DE}" type="presParOf" srcId="{818E7456-07AA-4282-9218-18A5458CCF41}" destId="{64D0C547-5A01-4AD1-89E6-7CDCBA928B64}" srcOrd="0" destOrd="0" presId="urn:microsoft.com/office/officeart/2005/8/layout/hList1"/>
    <dgm:cxn modelId="{05EA715E-DAB4-4901-A05E-A7C73DB38CC3}" type="presParOf" srcId="{818E7456-07AA-4282-9218-18A5458CCF41}" destId="{1AFB7AEB-4076-41BC-A384-3539011D21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8F482A-DDB7-4D2C-AE73-F307DEB6012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F79FFC-7513-49E3-80A1-EE0C30F73845}">
      <dgm:prSet custT="1"/>
      <dgm:spPr/>
      <dgm:t>
        <a:bodyPr/>
        <a:lstStyle/>
        <a:p>
          <a:r>
            <a:rPr lang="en-US" sz="1600" b="1"/>
            <a:t>RIDE Website</a:t>
          </a:r>
        </a:p>
      </dgm:t>
    </dgm:pt>
    <dgm:pt modelId="{40D33FCE-DC5B-4943-A164-170A0D3DFC32}" type="parTrans" cxnId="{76F51940-D173-4543-83BE-1DDBE996F935}">
      <dgm:prSet/>
      <dgm:spPr/>
      <dgm:t>
        <a:bodyPr/>
        <a:lstStyle/>
        <a:p>
          <a:endParaRPr lang="en-US"/>
        </a:p>
      </dgm:t>
    </dgm:pt>
    <dgm:pt modelId="{C5A7C8F0-6F7E-461F-9824-326592A6FE92}" type="sibTrans" cxnId="{76F51940-D173-4543-83BE-1DDBE996F935}">
      <dgm:prSet/>
      <dgm:spPr/>
      <dgm:t>
        <a:bodyPr/>
        <a:lstStyle/>
        <a:p>
          <a:endParaRPr lang="en-US"/>
        </a:p>
      </dgm:t>
    </dgm:pt>
    <dgm:pt modelId="{A92D7A79-06D9-47D2-9A33-A1670DD820ED}">
      <dgm:prSet custT="1"/>
      <dgm:spPr/>
      <dgm:t>
        <a:bodyPr/>
        <a:lstStyle/>
        <a:p>
          <a:r>
            <a:rPr lang="en-US" sz="1400" b="1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http://www.ride.ri.gov</a:t>
          </a:r>
          <a:endParaRPr lang="en-US" sz="1400" b="1">
            <a:solidFill>
              <a:srgbClr val="FFFF00"/>
            </a:solidFill>
          </a:endParaRPr>
        </a:p>
      </dgm:t>
    </dgm:pt>
    <dgm:pt modelId="{2D22F49B-0893-484B-960F-6DC57EFD5EF3}" type="parTrans" cxnId="{FCF5EE8E-5C98-43B6-999D-23582A1493FE}">
      <dgm:prSet/>
      <dgm:spPr/>
      <dgm:t>
        <a:bodyPr/>
        <a:lstStyle/>
        <a:p>
          <a:endParaRPr lang="en-US"/>
        </a:p>
      </dgm:t>
    </dgm:pt>
    <dgm:pt modelId="{22B11EF7-524A-4ED5-9719-6E663BE8F2F4}" type="sibTrans" cxnId="{FCF5EE8E-5C98-43B6-999D-23582A1493FE}">
      <dgm:prSet/>
      <dgm:spPr/>
      <dgm:t>
        <a:bodyPr/>
        <a:lstStyle/>
        <a:p>
          <a:endParaRPr lang="en-US"/>
        </a:p>
      </dgm:t>
    </dgm:pt>
    <dgm:pt modelId="{5B77F500-A13F-4C58-B53B-111D26376867}">
      <dgm:prSet custT="1"/>
      <dgm:spPr/>
      <dgm:t>
        <a:bodyPr/>
        <a:lstStyle/>
        <a:p>
          <a:r>
            <a:rPr lang="en-US" sz="1600" b="1"/>
            <a:t>Information &amp; Accountability</a:t>
          </a:r>
        </a:p>
      </dgm:t>
    </dgm:pt>
    <dgm:pt modelId="{F3A2DFDD-4432-41F0-8505-4BCDA8AF512C}" type="parTrans" cxnId="{903C36D7-ABB7-4BCF-ACF8-224C285CA3DD}">
      <dgm:prSet/>
      <dgm:spPr/>
      <dgm:t>
        <a:bodyPr/>
        <a:lstStyle/>
        <a:p>
          <a:endParaRPr lang="en-US"/>
        </a:p>
      </dgm:t>
    </dgm:pt>
    <dgm:pt modelId="{7D6DD62A-3626-41B0-8CF9-0BB616A157D1}" type="sibTrans" cxnId="{903C36D7-ABB7-4BCF-ACF8-224C285CA3DD}">
      <dgm:prSet/>
      <dgm:spPr/>
      <dgm:t>
        <a:bodyPr/>
        <a:lstStyle/>
        <a:p>
          <a:endParaRPr lang="en-US"/>
        </a:p>
      </dgm:t>
    </dgm:pt>
    <dgm:pt modelId="{E82C1809-AF86-4409-9909-3F06A4025CD2}">
      <dgm:prSet custT="1"/>
      <dgm:spPr/>
      <dgm:t>
        <a:bodyPr/>
        <a:lstStyle/>
        <a:p>
          <a:r>
            <a:rPr lang="en-US" sz="1600" b="1"/>
            <a:t>State Performance Plan/Annual Performance Plan (SPP/ARP)</a:t>
          </a:r>
        </a:p>
      </dgm:t>
    </dgm:pt>
    <dgm:pt modelId="{D5CB739C-5932-4B23-9D79-4FF78767204E}" type="parTrans" cxnId="{B5C37ED8-2A22-4869-957F-3A9CF219B028}">
      <dgm:prSet/>
      <dgm:spPr/>
      <dgm:t>
        <a:bodyPr/>
        <a:lstStyle/>
        <a:p>
          <a:endParaRPr lang="en-US"/>
        </a:p>
      </dgm:t>
    </dgm:pt>
    <dgm:pt modelId="{9F973965-9FD9-4102-BDDE-B9620C873388}" type="sibTrans" cxnId="{B5C37ED8-2A22-4869-957F-3A9CF219B028}">
      <dgm:prSet/>
      <dgm:spPr/>
      <dgm:t>
        <a:bodyPr/>
        <a:lstStyle/>
        <a:p>
          <a:endParaRPr lang="en-US"/>
        </a:p>
      </dgm:t>
    </dgm:pt>
    <dgm:pt modelId="{7D15880F-59FE-4FF7-BC06-E5BD2FA4DF00}">
      <dgm:prSet custT="1"/>
      <dgm:spPr/>
      <dgm:t>
        <a:bodyPr/>
        <a:lstStyle/>
        <a:p>
          <a:r>
            <a:rPr lang="en-US" sz="1600" b="1"/>
            <a:t>All LEAs </a:t>
          </a:r>
        </a:p>
        <a:p>
          <a:r>
            <a:rPr lang="en-US" sz="1600" b="1"/>
            <a:t>are listed</a:t>
          </a:r>
        </a:p>
      </dgm:t>
    </dgm:pt>
    <dgm:pt modelId="{FACAB2C7-4FF1-462E-8289-4958EA0908B7}" type="parTrans" cxnId="{57FFDDFF-A591-42FF-8D20-EFFDC7C41061}">
      <dgm:prSet/>
      <dgm:spPr/>
      <dgm:t>
        <a:bodyPr/>
        <a:lstStyle/>
        <a:p>
          <a:endParaRPr lang="en-US"/>
        </a:p>
      </dgm:t>
    </dgm:pt>
    <dgm:pt modelId="{A4BB79CC-9F8E-49D2-AD96-0A15B7C2E832}" type="sibTrans" cxnId="{57FFDDFF-A591-42FF-8D20-EFFDC7C41061}">
      <dgm:prSet/>
      <dgm:spPr/>
      <dgm:t>
        <a:bodyPr/>
        <a:lstStyle/>
        <a:p>
          <a:endParaRPr lang="en-US"/>
        </a:p>
      </dgm:t>
    </dgm:pt>
    <dgm:pt modelId="{A6DCBD18-4B76-458B-990A-235302FEEAB8}">
      <dgm:prSet custT="1"/>
      <dgm:spPr/>
      <dgm:t>
        <a:bodyPr/>
        <a:lstStyle/>
        <a:p>
          <a:r>
            <a:rPr lang="en-US" sz="1600" b="1"/>
            <a:t>Click on your choice</a:t>
          </a:r>
        </a:p>
      </dgm:t>
    </dgm:pt>
    <dgm:pt modelId="{A9C73BCF-5F9B-4E46-94CD-9950850479F8}" type="parTrans" cxnId="{ED34F6FE-9F99-46C9-BDE8-229E0E5952E4}">
      <dgm:prSet/>
      <dgm:spPr/>
      <dgm:t>
        <a:bodyPr/>
        <a:lstStyle/>
        <a:p>
          <a:endParaRPr lang="en-US"/>
        </a:p>
      </dgm:t>
    </dgm:pt>
    <dgm:pt modelId="{71E61445-3784-46AB-8D5A-7964FA422291}" type="sibTrans" cxnId="{ED34F6FE-9F99-46C9-BDE8-229E0E5952E4}">
      <dgm:prSet/>
      <dgm:spPr/>
      <dgm:t>
        <a:bodyPr/>
        <a:lstStyle/>
        <a:p>
          <a:endParaRPr lang="en-US"/>
        </a:p>
      </dgm:t>
    </dgm:pt>
    <dgm:pt modelId="{4FB46CF0-11A8-40FC-9DC6-F4F15AFA3268}" type="pres">
      <dgm:prSet presAssocID="{358F482A-DDB7-4D2C-AE73-F307DEB60129}" presName="Name0" presStyleCnt="0">
        <dgm:presLayoutVars>
          <dgm:dir/>
          <dgm:resizeHandles val="exact"/>
        </dgm:presLayoutVars>
      </dgm:prSet>
      <dgm:spPr/>
    </dgm:pt>
    <dgm:pt modelId="{7E6B6CCA-9C48-4B60-9A16-D776FC610602}" type="pres">
      <dgm:prSet presAssocID="{83F79FFC-7513-49E3-80A1-EE0C30F73845}" presName="node" presStyleLbl="node1" presStyleIdx="0" presStyleCnt="6">
        <dgm:presLayoutVars>
          <dgm:bulletEnabled val="1"/>
        </dgm:presLayoutVars>
      </dgm:prSet>
      <dgm:spPr/>
    </dgm:pt>
    <dgm:pt modelId="{998EB374-73BD-432B-A3F5-57558FC3DD84}" type="pres">
      <dgm:prSet presAssocID="{C5A7C8F0-6F7E-461F-9824-326592A6FE92}" presName="sibTrans" presStyleLbl="sibTrans1D1" presStyleIdx="0" presStyleCnt="5"/>
      <dgm:spPr/>
    </dgm:pt>
    <dgm:pt modelId="{2FCC9B75-2BE0-4399-B0F2-B1C166800356}" type="pres">
      <dgm:prSet presAssocID="{C5A7C8F0-6F7E-461F-9824-326592A6FE92}" presName="connectorText" presStyleLbl="sibTrans1D1" presStyleIdx="0" presStyleCnt="5"/>
      <dgm:spPr/>
    </dgm:pt>
    <dgm:pt modelId="{A2630701-852C-4CBE-A3C9-F199B076FD3E}" type="pres">
      <dgm:prSet presAssocID="{A92D7A79-06D9-47D2-9A33-A1670DD820ED}" presName="node" presStyleLbl="node1" presStyleIdx="1" presStyleCnt="6">
        <dgm:presLayoutVars>
          <dgm:bulletEnabled val="1"/>
        </dgm:presLayoutVars>
      </dgm:prSet>
      <dgm:spPr/>
    </dgm:pt>
    <dgm:pt modelId="{4E91997A-C650-4F9F-82C8-6645E703647D}" type="pres">
      <dgm:prSet presAssocID="{22B11EF7-524A-4ED5-9719-6E663BE8F2F4}" presName="sibTrans" presStyleLbl="sibTrans1D1" presStyleIdx="1" presStyleCnt="5"/>
      <dgm:spPr/>
    </dgm:pt>
    <dgm:pt modelId="{46881865-4431-4E6C-920E-0D35DDC56467}" type="pres">
      <dgm:prSet presAssocID="{22B11EF7-524A-4ED5-9719-6E663BE8F2F4}" presName="connectorText" presStyleLbl="sibTrans1D1" presStyleIdx="1" presStyleCnt="5"/>
      <dgm:spPr/>
    </dgm:pt>
    <dgm:pt modelId="{A5598E1E-8C92-46B6-A0AF-2FF00602A6D8}" type="pres">
      <dgm:prSet presAssocID="{5B77F500-A13F-4C58-B53B-111D26376867}" presName="node" presStyleLbl="node1" presStyleIdx="2" presStyleCnt="6">
        <dgm:presLayoutVars>
          <dgm:bulletEnabled val="1"/>
        </dgm:presLayoutVars>
      </dgm:prSet>
      <dgm:spPr/>
    </dgm:pt>
    <dgm:pt modelId="{08D49B99-1152-43F8-81A3-97618C60DEC7}" type="pres">
      <dgm:prSet presAssocID="{7D6DD62A-3626-41B0-8CF9-0BB616A157D1}" presName="sibTrans" presStyleLbl="sibTrans1D1" presStyleIdx="2" presStyleCnt="5"/>
      <dgm:spPr/>
    </dgm:pt>
    <dgm:pt modelId="{9F7449DA-86F3-4392-8BBC-6BE95B3FD546}" type="pres">
      <dgm:prSet presAssocID="{7D6DD62A-3626-41B0-8CF9-0BB616A157D1}" presName="connectorText" presStyleLbl="sibTrans1D1" presStyleIdx="2" presStyleCnt="5"/>
      <dgm:spPr/>
    </dgm:pt>
    <dgm:pt modelId="{0DF83F82-C40B-437F-8DF3-BCD2B073C895}" type="pres">
      <dgm:prSet presAssocID="{E82C1809-AF86-4409-9909-3F06A4025CD2}" presName="node" presStyleLbl="node1" presStyleIdx="3" presStyleCnt="6">
        <dgm:presLayoutVars>
          <dgm:bulletEnabled val="1"/>
        </dgm:presLayoutVars>
      </dgm:prSet>
      <dgm:spPr/>
    </dgm:pt>
    <dgm:pt modelId="{63DE30BA-9FB4-4768-9746-CA3719A12D7B}" type="pres">
      <dgm:prSet presAssocID="{9F973965-9FD9-4102-BDDE-B9620C873388}" presName="sibTrans" presStyleLbl="sibTrans1D1" presStyleIdx="3" presStyleCnt="5"/>
      <dgm:spPr/>
    </dgm:pt>
    <dgm:pt modelId="{B275CE7E-AD97-407C-AF9C-7E2E627096CB}" type="pres">
      <dgm:prSet presAssocID="{9F973965-9FD9-4102-BDDE-B9620C873388}" presName="connectorText" presStyleLbl="sibTrans1D1" presStyleIdx="3" presStyleCnt="5"/>
      <dgm:spPr/>
    </dgm:pt>
    <dgm:pt modelId="{504EC63B-F9E9-4A81-9D5A-65328AB191BE}" type="pres">
      <dgm:prSet presAssocID="{7D15880F-59FE-4FF7-BC06-E5BD2FA4DF00}" presName="node" presStyleLbl="node1" presStyleIdx="4" presStyleCnt="6">
        <dgm:presLayoutVars>
          <dgm:bulletEnabled val="1"/>
        </dgm:presLayoutVars>
      </dgm:prSet>
      <dgm:spPr/>
    </dgm:pt>
    <dgm:pt modelId="{7D222EB4-EA71-408D-9E7E-8F1B2EA96976}" type="pres">
      <dgm:prSet presAssocID="{A4BB79CC-9F8E-49D2-AD96-0A15B7C2E832}" presName="sibTrans" presStyleLbl="sibTrans1D1" presStyleIdx="4" presStyleCnt="5"/>
      <dgm:spPr/>
    </dgm:pt>
    <dgm:pt modelId="{C893096A-6376-4CBF-B53C-F6EEDE3494C7}" type="pres">
      <dgm:prSet presAssocID="{A4BB79CC-9F8E-49D2-AD96-0A15B7C2E832}" presName="connectorText" presStyleLbl="sibTrans1D1" presStyleIdx="4" presStyleCnt="5"/>
      <dgm:spPr/>
    </dgm:pt>
    <dgm:pt modelId="{CCBE43DE-3CA1-4600-A4E3-31ABFBD8A82A}" type="pres">
      <dgm:prSet presAssocID="{A6DCBD18-4B76-458B-990A-235302FEEAB8}" presName="node" presStyleLbl="node1" presStyleIdx="5" presStyleCnt="6">
        <dgm:presLayoutVars>
          <dgm:bulletEnabled val="1"/>
        </dgm:presLayoutVars>
      </dgm:prSet>
      <dgm:spPr/>
    </dgm:pt>
  </dgm:ptLst>
  <dgm:cxnLst>
    <dgm:cxn modelId="{BB3FAC0D-2FE0-4F16-9347-B7A575329E1A}" type="presOf" srcId="{7D6DD62A-3626-41B0-8CF9-0BB616A157D1}" destId="{9F7449DA-86F3-4392-8BBC-6BE95B3FD546}" srcOrd="1" destOrd="0" presId="urn:microsoft.com/office/officeart/2016/7/layout/RepeatingBendingProcessNew"/>
    <dgm:cxn modelId="{2DFE0D0E-22DF-4048-8417-7BE609A10390}" type="presOf" srcId="{7D15880F-59FE-4FF7-BC06-E5BD2FA4DF00}" destId="{504EC63B-F9E9-4A81-9D5A-65328AB191BE}" srcOrd="0" destOrd="0" presId="urn:microsoft.com/office/officeart/2016/7/layout/RepeatingBendingProcessNew"/>
    <dgm:cxn modelId="{755C350E-36B4-48B3-B74E-00520C023AFA}" type="presOf" srcId="{7D6DD62A-3626-41B0-8CF9-0BB616A157D1}" destId="{08D49B99-1152-43F8-81A3-97618C60DEC7}" srcOrd="0" destOrd="0" presId="urn:microsoft.com/office/officeart/2016/7/layout/RepeatingBendingProcessNew"/>
    <dgm:cxn modelId="{BD794A31-25F6-4739-8C22-E6205E28F3DB}" type="presOf" srcId="{358F482A-DDB7-4D2C-AE73-F307DEB60129}" destId="{4FB46CF0-11A8-40FC-9DC6-F4F15AFA3268}" srcOrd="0" destOrd="0" presId="urn:microsoft.com/office/officeart/2016/7/layout/RepeatingBendingProcessNew"/>
    <dgm:cxn modelId="{456A323E-61CC-4AF9-8108-CAC3DE4C94B0}" type="presOf" srcId="{C5A7C8F0-6F7E-461F-9824-326592A6FE92}" destId="{2FCC9B75-2BE0-4399-B0F2-B1C166800356}" srcOrd="1" destOrd="0" presId="urn:microsoft.com/office/officeart/2016/7/layout/RepeatingBendingProcessNew"/>
    <dgm:cxn modelId="{76F51940-D173-4543-83BE-1DDBE996F935}" srcId="{358F482A-DDB7-4D2C-AE73-F307DEB60129}" destId="{83F79FFC-7513-49E3-80A1-EE0C30F73845}" srcOrd="0" destOrd="0" parTransId="{40D33FCE-DC5B-4943-A164-170A0D3DFC32}" sibTransId="{C5A7C8F0-6F7E-461F-9824-326592A6FE92}"/>
    <dgm:cxn modelId="{67EC3150-35E6-472A-82CC-30B8E20771A7}" type="presOf" srcId="{9F973965-9FD9-4102-BDDE-B9620C873388}" destId="{63DE30BA-9FB4-4768-9746-CA3719A12D7B}" srcOrd="0" destOrd="0" presId="urn:microsoft.com/office/officeart/2016/7/layout/RepeatingBendingProcessNew"/>
    <dgm:cxn modelId="{EFE50C53-F923-4B60-9C63-F980DB9B7F3C}" type="presOf" srcId="{83F79FFC-7513-49E3-80A1-EE0C30F73845}" destId="{7E6B6CCA-9C48-4B60-9A16-D776FC610602}" srcOrd="0" destOrd="0" presId="urn:microsoft.com/office/officeart/2016/7/layout/RepeatingBendingProcessNew"/>
    <dgm:cxn modelId="{2190C256-5A09-4879-883D-1F4A7797BA5B}" type="presOf" srcId="{A4BB79CC-9F8E-49D2-AD96-0A15B7C2E832}" destId="{C893096A-6376-4CBF-B53C-F6EEDE3494C7}" srcOrd="1" destOrd="0" presId="urn:microsoft.com/office/officeart/2016/7/layout/RepeatingBendingProcessNew"/>
    <dgm:cxn modelId="{23BF1558-88FA-4B43-9DB4-3B0F157D6D82}" type="presOf" srcId="{9F973965-9FD9-4102-BDDE-B9620C873388}" destId="{B275CE7E-AD97-407C-AF9C-7E2E627096CB}" srcOrd="1" destOrd="0" presId="urn:microsoft.com/office/officeart/2016/7/layout/RepeatingBendingProcessNew"/>
    <dgm:cxn modelId="{5459FA7A-6872-43B2-88C0-08731C83506B}" type="presOf" srcId="{E82C1809-AF86-4409-9909-3F06A4025CD2}" destId="{0DF83F82-C40B-437F-8DF3-BCD2B073C895}" srcOrd="0" destOrd="0" presId="urn:microsoft.com/office/officeart/2016/7/layout/RepeatingBendingProcessNew"/>
    <dgm:cxn modelId="{46E5E17E-224A-4303-95B8-CC577B375952}" type="presOf" srcId="{C5A7C8F0-6F7E-461F-9824-326592A6FE92}" destId="{998EB374-73BD-432B-A3F5-57558FC3DD84}" srcOrd="0" destOrd="0" presId="urn:microsoft.com/office/officeart/2016/7/layout/RepeatingBendingProcessNew"/>
    <dgm:cxn modelId="{FCF5EE8E-5C98-43B6-999D-23582A1493FE}" srcId="{358F482A-DDB7-4D2C-AE73-F307DEB60129}" destId="{A92D7A79-06D9-47D2-9A33-A1670DD820ED}" srcOrd="1" destOrd="0" parTransId="{2D22F49B-0893-484B-960F-6DC57EFD5EF3}" sibTransId="{22B11EF7-524A-4ED5-9719-6E663BE8F2F4}"/>
    <dgm:cxn modelId="{FF032793-9C6D-4840-91C4-C9D0E42CA8FC}" type="presOf" srcId="{5B77F500-A13F-4C58-B53B-111D26376867}" destId="{A5598E1E-8C92-46B6-A0AF-2FF00602A6D8}" srcOrd="0" destOrd="0" presId="urn:microsoft.com/office/officeart/2016/7/layout/RepeatingBendingProcessNew"/>
    <dgm:cxn modelId="{39AF0CB1-0810-4A77-85FB-4830D492FF49}" type="presOf" srcId="{A6DCBD18-4B76-458B-990A-235302FEEAB8}" destId="{CCBE43DE-3CA1-4600-A4E3-31ABFBD8A82A}" srcOrd="0" destOrd="0" presId="urn:microsoft.com/office/officeart/2016/7/layout/RepeatingBendingProcessNew"/>
    <dgm:cxn modelId="{00AF5AB8-0CEA-4D77-9654-C40D2F443AA6}" type="presOf" srcId="{A92D7A79-06D9-47D2-9A33-A1670DD820ED}" destId="{A2630701-852C-4CBE-A3C9-F199B076FD3E}" srcOrd="0" destOrd="0" presId="urn:microsoft.com/office/officeart/2016/7/layout/RepeatingBendingProcessNew"/>
    <dgm:cxn modelId="{02206AC7-504A-4C0C-89E6-84A74068F1B3}" type="presOf" srcId="{22B11EF7-524A-4ED5-9719-6E663BE8F2F4}" destId="{4E91997A-C650-4F9F-82C8-6645E703647D}" srcOrd="0" destOrd="0" presId="urn:microsoft.com/office/officeart/2016/7/layout/RepeatingBendingProcessNew"/>
    <dgm:cxn modelId="{903C36D7-ABB7-4BCF-ACF8-224C285CA3DD}" srcId="{358F482A-DDB7-4D2C-AE73-F307DEB60129}" destId="{5B77F500-A13F-4C58-B53B-111D26376867}" srcOrd="2" destOrd="0" parTransId="{F3A2DFDD-4432-41F0-8505-4BCDA8AF512C}" sibTransId="{7D6DD62A-3626-41B0-8CF9-0BB616A157D1}"/>
    <dgm:cxn modelId="{B5C37ED8-2A22-4869-957F-3A9CF219B028}" srcId="{358F482A-DDB7-4D2C-AE73-F307DEB60129}" destId="{E82C1809-AF86-4409-9909-3F06A4025CD2}" srcOrd="3" destOrd="0" parTransId="{D5CB739C-5932-4B23-9D79-4FF78767204E}" sibTransId="{9F973965-9FD9-4102-BDDE-B9620C873388}"/>
    <dgm:cxn modelId="{B7979BE0-2E55-40D5-ADEF-9C74C720AA61}" type="presOf" srcId="{A4BB79CC-9F8E-49D2-AD96-0A15B7C2E832}" destId="{7D222EB4-EA71-408D-9E7E-8F1B2EA96976}" srcOrd="0" destOrd="0" presId="urn:microsoft.com/office/officeart/2016/7/layout/RepeatingBendingProcessNew"/>
    <dgm:cxn modelId="{8F6F4AF0-5A83-4054-87A6-E90837AD8B61}" type="presOf" srcId="{22B11EF7-524A-4ED5-9719-6E663BE8F2F4}" destId="{46881865-4431-4E6C-920E-0D35DDC56467}" srcOrd="1" destOrd="0" presId="urn:microsoft.com/office/officeart/2016/7/layout/RepeatingBendingProcessNew"/>
    <dgm:cxn modelId="{ED34F6FE-9F99-46C9-BDE8-229E0E5952E4}" srcId="{358F482A-DDB7-4D2C-AE73-F307DEB60129}" destId="{A6DCBD18-4B76-458B-990A-235302FEEAB8}" srcOrd="5" destOrd="0" parTransId="{A9C73BCF-5F9B-4E46-94CD-9950850479F8}" sibTransId="{71E61445-3784-46AB-8D5A-7964FA422291}"/>
    <dgm:cxn modelId="{57FFDDFF-A591-42FF-8D20-EFFDC7C41061}" srcId="{358F482A-DDB7-4D2C-AE73-F307DEB60129}" destId="{7D15880F-59FE-4FF7-BC06-E5BD2FA4DF00}" srcOrd="4" destOrd="0" parTransId="{FACAB2C7-4FF1-462E-8289-4958EA0908B7}" sibTransId="{A4BB79CC-9F8E-49D2-AD96-0A15B7C2E832}"/>
    <dgm:cxn modelId="{398D37A6-CC10-4647-82DC-92BF3614D751}" type="presParOf" srcId="{4FB46CF0-11A8-40FC-9DC6-F4F15AFA3268}" destId="{7E6B6CCA-9C48-4B60-9A16-D776FC610602}" srcOrd="0" destOrd="0" presId="urn:microsoft.com/office/officeart/2016/7/layout/RepeatingBendingProcessNew"/>
    <dgm:cxn modelId="{9833FC96-BEAE-40B2-8EE8-74B14E5E6A22}" type="presParOf" srcId="{4FB46CF0-11A8-40FC-9DC6-F4F15AFA3268}" destId="{998EB374-73BD-432B-A3F5-57558FC3DD84}" srcOrd="1" destOrd="0" presId="urn:microsoft.com/office/officeart/2016/7/layout/RepeatingBendingProcessNew"/>
    <dgm:cxn modelId="{D78E2477-B2A3-446C-83EA-8839A8792652}" type="presParOf" srcId="{998EB374-73BD-432B-A3F5-57558FC3DD84}" destId="{2FCC9B75-2BE0-4399-B0F2-B1C166800356}" srcOrd="0" destOrd="0" presId="urn:microsoft.com/office/officeart/2016/7/layout/RepeatingBendingProcessNew"/>
    <dgm:cxn modelId="{CFD63610-CB80-45B2-9532-1FE8357B0FDA}" type="presParOf" srcId="{4FB46CF0-11A8-40FC-9DC6-F4F15AFA3268}" destId="{A2630701-852C-4CBE-A3C9-F199B076FD3E}" srcOrd="2" destOrd="0" presId="urn:microsoft.com/office/officeart/2016/7/layout/RepeatingBendingProcessNew"/>
    <dgm:cxn modelId="{9B2A1D2E-8BDF-4094-BD45-28F4D5163474}" type="presParOf" srcId="{4FB46CF0-11A8-40FC-9DC6-F4F15AFA3268}" destId="{4E91997A-C650-4F9F-82C8-6645E703647D}" srcOrd="3" destOrd="0" presId="urn:microsoft.com/office/officeart/2016/7/layout/RepeatingBendingProcessNew"/>
    <dgm:cxn modelId="{83DA9F94-C8B9-4C5C-B6AB-32BF92DDF5EC}" type="presParOf" srcId="{4E91997A-C650-4F9F-82C8-6645E703647D}" destId="{46881865-4431-4E6C-920E-0D35DDC56467}" srcOrd="0" destOrd="0" presId="urn:microsoft.com/office/officeart/2016/7/layout/RepeatingBendingProcessNew"/>
    <dgm:cxn modelId="{D05C9C4A-C913-4D7E-B6F4-3D49FA756F1B}" type="presParOf" srcId="{4FB46CF0-11A8-40FC-9DC6-F4F15AFA3268}" destId="{A5598E1E-8C92-46B6-A0AF-2FF00602A6D8}" srcOrd="4" destOrd="0" presId="urn:microsoft.com/office/officeart/2016/7/layout/RepeatingBendingProcessNew"/>
    <dgm:cxn modelId="{289E9C48-5D95-46DD-AA07-0BBC4A0625F5}" type="presParOf" srcId="{4FB46CF0-11A8-40FC-9DC6-F4F15AFA3268}" destId="{08D49B99-1152-43F8-81A3-97618C60DEC7}" srcOrd="5" destOrd="0" presId="urn:microsoft.com/office/officeart/2016/7/layout/RepeatingBendingProcessNew"/>
    <dgm:cxn modelId="{B176AAB1-502B-4CB0-8047-7FF1134B1745}" type="presParOf" srcId="{08D49B99-1152-43F8-81A3-97618C60DEC7}" destId="{9F7449DA-86F3-4392-8BBC-6BE95B3FD546}" srcOrd="0" destOrd="0" presId="urn:microsoft.com/office/officeart/2016/7/layout/RepeatingBendingProcessNew"/>
    <dgm:cxn modelId="{1E78C3AC-A857-431F-9FE0-C24A66557824}" type="presParOf" srcId="{4FB46CF0-11A8-40FC-9DC6-F4F15AFA3268}" destId="{0DF83F82-C40B-437F-8DF3-BCD2B073C895}" srcOrd="6" destOrd="0" presId="urn:microsoft.com/office/officeart/2016/7/layout/RepeatingBendingProcessNew"/>
    <dgm:cxn modelId="{BEE9F5D5-10E2-41FB-995F-4F7C59F2B115}" type="presParOf" srcId="{4FB46CF0-11A8-40FC-9DC6-F4F15AFA3268}" destId="{63DE30BA-9FB4-4768-9746-CA3719A12D7B}" srcOrd="7" destOrd="0" presId="urn:microsoft.com/office/officeart/2016/7/layout/RepeatingBendingProcessNew"/>
    <dgm:cxn modelId="{FC5882E8-A741-4010-BE63-F70F7E6E4122}" type="presParOf" srcId="{63DE30BA-9FB4-4768-9746-CA3719A12D7B}" destId="{B275CE7E-AD97-407C-AF9C-7E2E627096CB}" srcOrd="0" destOrd="0" presId="urn:microsoft.com/office/officeart/2016/7/layout/RepeatingBendingProcessNew"/>
    <dgm:cxn modelId="{DB07F985-BB47-4846-BCAC-2036FD2BC9AE}" type="presParOf" srcId="{4FB46CF0-11A8-40FC-9DC6-F4F15AFA3268}" destId="{504EC63B-F9E9-4A81-9D5A-65328AB191BE}" srcOrd="8" destOrd="0" presId="urn:microsoft.com/office/officeart/2016/7/layout/RepeatingBendingProcessNew"/>
    <dgm:cxn modelId="{BBF8E762-FAAA-4CF6-8E8D-D880A591D4AC}" type="presParOf" srcId="{4FB46CF0-11A8-40FC-9DC6-F4F15AFA3268}" destId="{7D222EB4-EA71-408D-9E7E-8F1B2EA96976}" srcOrd="9" destOrd="0" presId="urn:microsoft.com/office/officeart/2016/7/layout/RepeatingBendingProcessNew"/>
    <dgm:cxn modelId="{AFE360AD-74A0-4528-AA87-E5593F51B632}" type="presParOf" srcId="{7D222EB4-EA71-408D-9E7E-8F1B2EA96976}" destId="{C893096A-6376-4CBF-B53C-F6EEDE3494C7}" srcOrd="0" destOrd="0" presId="urn:microsoft.com/office/officeart/2016/7/layout/RepeatingBendingProcessNew"/>
    <dgm:cxn modelId="{1C0CED35-6352-4A83-BE83-6809DBBBA117}" type="presParOf" srcId="{4FB46CF0-11A8-40FC-9DC6-F4F15AFA3268}" destId="{CCBE43DE-3CA1-4600-A4E3-31ABFBD8A82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E0895-75BC-4C2F-AD8F-28CC2B0D1E68}">
      <dsp:nvSpPr>
        <dsp:cNvPr id="0" name=""/>
        <dsp:cNvSpPr/>
      </dsp:nvSpPr>
      <dsp:spPr>
        <a:xfrm>
          <a:off x="9121" y="514403"/>
          <a:ext cx="5452735" cy="21810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Corrective Action/Support Plan is the final component of the report.</a:t>
          </a:r>
        </a:p>
      </dsp:txBody>
      <dsp:txXfrm>
        <a:off x="1099668" y="514403"/>
        <a:ext cx="3271641" cy="2181094"/>
      </dsp:txXfrm>
    </dsp:sp>
    <dsp:sp modelId="{71FC8E26-6B9E-4450-8BEA-8913D0FD404E}">
      <dsp:nvSpPr>
        <dsp:cNvPr id="0" name=""/>
        <dsp:cNvSpPr/>
      </dsp:nvSpPr>
      <dsp:spPr>
        <a:xfrm>
          <a:off x="4916583" y="514403"/>
          <a:ext cx="5452735" cy="2181094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Support Plan details technical assistance and professional development needed to enable the LEA to strengthen selected educational programs and to correct essential areas. </a:t>
          </a:r>
        </a:p>
      </dsp:txBody>
      <dsp:txXfrm>
        <a:off x="6007130" y="514403"/>
        <a:ext cx="3271641" cy="2181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71AEB-97D8-46D4-820E-035CCBCFD95E}">
      <dsp:nvSpPr>
        <dsp:cNvPr id="0" name=""/>
        <dsp:cNvSpPr/>
      </dsp:nvSpPr>
      <dsp:spPr>
        <a:xfrm>
          <a:off x="3404536" y="2321877"/>
          <a:ext cx="91440" cy="858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818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8036" y="2746522"/>
        <a:ext cx="44439" cy="8896"/>
      </dsp:txXfrm>
    </dsp:sp>
    <dsp:sp modelId="{74610F77-164B-4FF3-AE10-1AC77E9FE1A2}">
      <dsp:nvSpPr>
        <dsp:cNvPr id="0" name=""/>
        <dsp:cNvSpPr/>
      </dsp:nvSpPr>
      <dsp:spPr>
        <a:xfrm>
          <a:off x="1518114" y="5108"/>
          <a:ext cx="3864283" cy="2318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353" tIns="198759" rIns="189353" bIns="19875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 Support Plan will include action plans, specific resources, staff responsibilities, timelines for completion and mechanisms for verification.</a:t>
          </a:r>
        </a:p>
      </dsp:txBody>
      <dsp:txXfrm>
        <a:off x="1518114" y="5108"/>
        <a:ext cx="3864283" cy="2318569"/>
      </dsp:txXfrm>
    </dsp:sp>
    <dsp:sp modelId="{B6AEAAA9-855B-4C04-9C35-C9C56AE48798}">
      <dsp:nvSpPr>
        <dsp:cNvPr id="0" name=""/>
        <dsp:cNvSpPr/>
      </dsp:nvSpPr>
      <dsp:spPr>
        <a:xfrm>
          <a:off x="1518114" y="3212463"/>
          <a:ext cx="3864283" cy="2318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353" tIns="198759" rIns="189353" bIns="19875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 is crucial that these plans focus on continuous improvement in delivery systems and curricula that lead to improved outcomes for students.</a:t>
          </a:r>
        </a:p>
      </dsp:txBody>
      <dsp:txXfrm>
        <a:off x="1518114" y="3212463"/>
        <a:ext cx="3864283" cy="2318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1A8C6-A597-4D3F-A21C-D58F1C8437B4}">
      <dsp:nvSpPr>
        <dsp:cNvPr id="0" name=""/>
        <dsp:cNvSpPr/>
      </dsp:nvSpPr>
      <dsp:spPr>
        <a:xfrm>
          <a:off x="3414" y="7097"/>
          <a:ext cx="3329572" cy="835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1.</a:t>
          </a:r>
        </a:p>
      </dsp:txBody>
      <dsp:txXfrm>
        <a:off x="3414" y="7097"/>
        <a:ext cx="3329572" cy="835200"/>
      </dsp:txXfrm>
    </dsp:sp>
    <dsp:sp modelId="{3DF7CD0A-1A82-44D9-9CC1-A7456FA74B9A}">
      <dsp:nvSpPr>
        <dsp:cNvPr id="0" name=""/>
        <dsp:cNvSpPr/>
      </dsp:nvSpPr>
      <dsp:spPr>
        <a:xfrm>
          <a:off x="0" y="842297"/>
          <a:ext cx="3329572" cy="33434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Keep priorities clear:  </a:t>
          </a:r>
          <a:r>
            <a:rPr lang="en-US" sz="2400" b="0" kern="1200"/>
            <a:t>S</a:t>
          </a:r>
          <a:r>
            <a:rPr lang="en-US" sz="2400" kern="1200"/>
            <a:t>pecifies 17 indicators of effective special education.</a:t>
          </a:r>
        </a:p>
      </dsp:txBody>
      <dsp:txXfrm>
        <a:off x="0" y="842297"/>
        <a:ext cx="3329572" cy="3343410"/>
      </dsp:txXfrm>
    </dsp:sp>
    <dsp:sp modelId="{E2B0FA9A-49A4-47C7-A819-3BC37EF20A3F}">
      <dsp:nvSpPr>
        <dsp:cNvPr id="0" name=""/>
        <dsp:cNvSpPr/>
      </dsp:nvSpPr>
      <dsp:spPr>
        <a:xfrm>
          <a:off x="3799128" y="7097"/>
          <a:ext cx="3329572" cy="835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2.</a:t>
          </a:r>
        </a:p>
      </dsp:txBody>
      <dsp:txXfrm>
        <a:off x="3799128" y="7097"/>
        <a:ext cx="3329572" cy="835200"/>
      </dsp:txXfrm>
    </dsp:sp>
    <dsp:sp modelId="{C659138C-835E-4832-BB8E-B264B58C10C2}">
      <dsp:nvSpPr>
        <dsp:cNvPr id="0" name=""/>
        <dsp:cNvSpPr/>
      </dsp:nvSpPr>
      <dsp:spPr>
        <a:xfrm>
          <a:off x="3799128" y="842297"/>
          <a:ext cx="3329572" cy="33434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Make improvements</a:t>
          </a:r>
          <a:r>
            <a:rPr lang="en-US" sz="2400" kern="1200"/>
            <a:t>:  Established improvement targets and measures district and state progress towards these targets </a:t>
          </a:r>
          <a:r>
            <a:rPr lang="en-US" sz="2400" i="1" kern="1200"/>
            <a:t>(improving outcomes for students with disabilities).</a:t>
          </a:r>
        </a:p>
      </dsp:txBody>
      <dsp:txXfrm>
        <a:off x="3799128" y="842297"/>
        <a:ext cx="3329572" cy="3343410"/>
      </dsp:txXfrm>
    </dsp:sp>
    <dsp:sp modelId="{64D0C547-5A01-4AD1-89E6-7CDCBA928B64}">
      <dsp:nvSpPr>
        <dsp:cNvPr id="0" name=""/>
        <dsp:cNvSpPr/>
      </dsp:nvSpPr>
      <dsp:spPr>
        <a:xfrm>
          <a:off x="7594841" y="7097"/>
          <a:ext cx="3329572" cy="835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3.</a:t>
          </a:r>
        </a:p>
      </dsp:txBody>
      <dsp:txXfrm>
        <a:off x="7594841" y="7097"/>
        <a:ext cx="3329572" cy="835200"/>
      </dsp:txXfrm>
    </dsp:sp>
    <dsp:sp modelId="{1AFB7AEB-4076-41BC-A384-3539011D2176}">
      <dsp:nvSpPr>
        <dsp:cNvPr id="0" name=""/>
        <dsp:cNvSpPr/>
      </dsp:nvSpPr>
      <dsp:spPr>
        <a:xfrm>
          <a:off x="7594841" y="842297"/>
          <a:ext cx="3329572" cy="33434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Keep education accountable:  </a:t>
          </a:r>
          <a:r>
            <a:rPr lang="en-US" sz="2400" b="0" kern="1200"/>
            <a:t>R</a:t>
          </a:r>
          <a:r>
            <a:rPr lang="en-US" sz="2400" kern="1200"/>
            <a:t>equires sound measurements and use of data for reviewing performance outcomes.</a:t>
          </a:r>
        </a:p>
      </dsp:txBody>
      <dsp:txXfrm>
        <a:off x="7594841" y="842297"/>
        <a:ext cx="3329572" cy="33434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EB374-73BD-432B-A3F5-57558FC3DD84}">
      <dsp:nvSpPr>
        <dsp:cNvPr id="0" name=""/>
        <dsp:cNvSpPr/>
      </dsp:nvSpPr>
      <dsp:spPr>
        <a:xfrm>
          <a:off x="2416452" y="546606"/>
          <a:ext cx="4220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02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16148" y="590063"/>
        <a:ext cx="22631" cy="4526"/>
      </dsp:txXfrm>
    </dsp:sp>
    <dsp:sp modelId="{7E6B6CCA-9C48-4B60-9A16-D776FC610602}">
      <dsp:nvSpPr>
        <dsp:cNvPr id="0" name=""/>
        <dsp:cNvSpPr/>
      </dsp:nvSpPr>
      <dsp:spPr>
        <a:xfrm>
          <a:off x="450324" y="1948"/>
          <a:ext cx="1967927" cy="1180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0" tIns="101220" rIns="96430" bIns="1012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RIDE Website</a:t>
          </a:r>
        </a:p>
      </dsp:txBody>
      <dsp:txXfrm>
        <a:off x="450324" y="1948"/>
        <a:ext cx="1967927" cy="1180756"/>
      </dsp:txXfrm>
    </dsp:sp>
    <dsp:sp modelId="{4E91997A-C650-4F9F-82C8-6645E703647D}">
      <dsp:nvSpPr>
        <dsp:cNvPr id="0" name=""/>
        <dsp:cNvSpPr/>
      </dsp:nvSpPr>
      <dsp:spPr>
        <a:xfrm>
          <a:off x="1434288" y="1180905"/>
          <a:ext cx="2420551" cy="422023"/>
        </a:xfrm>
        <a:custGeom>
          <a:avLst/>
          <a:gdLst/>
          <a:ahLst/>
          <a:cxnLst/>
          <a:rect l="0" t="0" r="0" b="0"/>
          <a:pathLst>
            <a:path>
              <a:moveTo>
                <a:pt x="2420551" y="0"/>
              </a:moveTo>
              <a:lnTo>
                <a:pt x="2420551" y="228111"/>
              </a:lnTo>
              <a:lnTo>
                <a:pt x="0" y="228111"/>
              </a:lnTo>
              <a:lnTo>
                <a:pt x="0" y="42202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83001" y="1389653"/>
        <a:ext cx="123125" cy="4526"/>
      </dsp:txXfrm>
    </dsp:sp>
    <dsp:sp modelId="{A2630701-852C-4CBE-A3C9-F199B076FD3E}">
      <dsp:nvSpPr>
        <dsp:cNvPr id="0" name=""/>
        <dsp:cNvSpPr/>
      </dsp:nvSpPr>
      <dsp:spPr>
        <a:xfrm>
          <a:off x="2870876" y="1948"/>
          <a:ext cx="1967927" cy="1180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0" tIns="101220" rIns="96430" bIns="1012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http://www.ride.ri.gov</a:t>
          </a:r>
          <a:endParaRPr lang="en-US" sz="1400" b="1" kern="1200">
            <a:solidFill>
              <a:srgbClr val="FFFF00"/>
            </a:solidFill>
          </a:endParaRPr>
        </a:p>
      </dsp:txBody>
      <dsp:txXfrm>
        <a:off x="2870876" y="1948"/>
        <a:ext cx="1967927" cy="1180756"/>
      </dsp:txXfrm>
    </dsp:sp>
    <dsp:sp modelId="{08D49B99-1152-43F8-81A3-97618C60DEC7}">
      <dsp:nvSpPr>
        <dsp:cNvPr id="0" name=""/>
        <dsp:cNvSpPr/>
      </dsp:nvSpPr>
      <dsp:spPr>
        <a:xfrm>
          <a:off x="2416452" y="2179986"/>
          <a:ext cx="4220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02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16148" y="2223443"/>
        <a:ext cx="22631" cy="4526"/>
      </dsp:txXfrm>
    </dsp:sp>
    <dsp:sp modelId="{A5598E1E-8C92-46B6-A0AF-2FF00602A6D8}">
      <dsp:nvSpPr>
        <dsp:cNvPr id="0" name=""/>
        <dsp:cNvSpPr/>
      </dsp:nvSpPr>
      <dsp:spPr>
        <a:xfrm>
          <a:off x="450324" y="1635328"/>
          <a:ext cx="1967927" cy="1180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0" tIns="101220" rIns="96430" bIns="1012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Information &amp; Accountability</a:t>
          </a:r>
        </a:p>
      </dsp:txBody>
      <dsp:txXfrm>
        <a:off x="450324" y="1635328"/>
        <a:ext cx="1967927" cy="1180756"/>
      </dsp:txXfrm>
    </dsp:sp>
    <dsp:sp modelId="{63DE30BA-9FB4-4768-9746-CA3719A12D7B}">
      <dsp:nvSpPr>
        <dsp:cNvPr id="0" name=""/>
        <dsp:cNvSpPr/>
      </dsp:nvSpPr>
      <dsp:spPr>
        <a:xfrm>
          <a:off x="1434288" y="2814285"/>
          <a:ext cx="2420551" cy="422023"/>
        </a:xfrm>
        <a:custGeom>
          <a:avLst/>
          <a:gdLst/>
          <a:ahLst/>
          <a:cxnLst/>
          <a:rect l="0" t="0" r="0" b="0"/>
          <a:pathLst>
            <a:path>
              <a:moveTo>
                <a:pt x="2420551" y="0"/>
              </a:moveTo>
              <a:lnTo>
                <a:pt x="2420551" y="228111"/>
              </a:lnTo>
              <a:lnTo>
                <a:pt x="0" y="228111"/>
              </a:lnTo>
              <a:lnTo>
                <a:pt x="0" y="42202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83001" y="3023033"/>
        <a:ext cx="123125" cy="4526"/>
      </dsp:txXfrm>
    </dsp:sp>
    <dsp:sp modelId="{0DF83F82-C40B-437F-8DF3-BCD2B073C895}">
      <dsp:nvSpPr>
        <dsp:cNvPr id="0" name=""/>
        <dsp:cNvSpPr/>
      </dsp:nvSpPr>
      <dsp:spPr>
        <a:xfrm>
          <a:off x="2870876" y="1635328"/>
          <a:ext cx="1967927" cy="1180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0" tIns="101220" rIns="96430" bIns="1012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State Performance Plan/Annual Performance Plan (SPP/ARP)</a:t>
          </a:r>
        </a:p>
      </dsp:txBody>
      <dsp:txXfrm>
        <a:off x="2870876" y="1635328"/>
        <a:ext cx="1967927" cy="1180756"/>
      </dsp:txXfrm>
    </dsp:sp>
    <dsp:sp modelId="{7D222EB4-EA71-408D-9E7E-8F1B2EA96976}">
      <dsp:nvSpPr>
        <dsp:cNvPr id="0" name=""/>
        <dsp:cNvSpPr/>
      </dsp:nvSpPr>
      <dsp:spPr>
        <a:xfrm>
          <a:off x="2416452" y="3813367"/>
          <a:ext cx="4220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02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16148" y="3856824"/>
        <a:ext cx="22631" cy="4526"/>
      </dsp:txXfrm>
    </dsp:sp>
    <dsp:sp modelId="{504EC63B-F9E9-4A81-9D5A-65328AB191BE}">
      <dsp:nvSpPr>
        <dsp:cNvPr id="0" name=""/>
        <dsp:cNvSpPr/>
      </dsp:nvSpPr>
      <dsp:spPr>
        <a:xfrm>
          <a:off x="450324" y="3268708"/>
          <a:ext cx="1967927" cy="1180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0" tIns="101220" rIns="96430" bIns="1012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All LEAs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are listed</a:t>
          </a:r>
        </a:p>
      </dsp:txBody>
      <dsp:txXfrm>
        <a:off x="450324" y="3268708"/>
        <a:ext cx="1967927" cy="1180756"/>
      </dsp:txXfrm>
    </dsp:sp>
    <dsp:sp modelId="{CCBE43DE-3CA1-4600-A4E3-31ABFBD8A82A}">
      <dsp:nvSpPr>
        <dsp:cNvPr id="0" name=""/>
        <dsp:cNvSpPr/>
      </dsp:nvSpPr>
      <dsp:spPr>
        <a:xfrm>
          <a:off x="2870876" y="3268708"/>
          <a:ext cx="1967927" cy="1180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0" tIns="101220" rIns="96430" bIns="1012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Click on your choice</a:t>
          </a:r>
        </a:p>
      </dsp:txBody>
      <dsp:txXfrm>
        <a:off x="2870876" y="3268708"/>
        <a:ext cx="1967927" cy="1180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70407937-42EF-4C9D-A381-8DACD30FE09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6050804B-E4F1-4AC3-A157-8DC4474E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9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Title </a:t>
            </a:r>
            <a:b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(52-60pt, normal or bold)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30FE-3DB1-4433-992B-AAD23E707575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8B72-DBB8-4AE5-819E-193D3DE294AB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3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A123-753C-439A-A9C4-03C29CC4E108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88E-3A52-490D-BCF2-70E344B4BBC3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Title </a:t>
            </a:r>
            <a:b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(52-60pt, normal or bold)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B969-141D-4FDD-848E-53EC1C36E160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1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E01B-4926-4E15-A838-A2DEDCFB23B8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4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CECA-CB70-4A0C-8185-37858663304A}" type="datetime1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3ADD-1227-412B-BE3D-23521A42E084}" type="datetime1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01E0-ACFC-4F2D-B185-C244CE08C73F}" type="datetime1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0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D356-A3D3-4E61-9CD5-EAD9882C4161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79AD-1FE4-4F05-838B-E5928DB73F9D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9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67E3B-F882-42CB-B1A3-9E5C08DC8CDE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ide.ri.gov/SPED_PublicReporting/" TargetMode="External"/><Relationship Id="rId2" Type="http://schemas.openxmlformats.org/officeDocument/2006/relationships/hyperlink" Target="https://www.eride.ri.gov/eride2K5/SPED_PublicReportin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86953"/>
            <a:ext cx="9144000" cy="238760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Office of Student, Community and Academic Supports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200" b="1" u="sng" dirty="0">
                <a:solidFill>
                  <a:srgbClr val="00B050"/>
                </a:solidFill>
              </a:rPr>
              <a:t>School Support System</a:t>
            </a:r>
            <a:br>
              <a:rPr lang="en-US" sz="3200" b="1" u="sng" dirty="0">
                <a:solidFill>
                  <a:srgbClr val="00B050"/>
                </a:solidFill>
              </a:rPr>
            </a:br>
            <a:br>
              <a:rPr lang="en-US" sz="3200" b="1" dirty="0"/>
            </a:br>
            <a:r>
              <a:rPr lang="en-US" sz="3200" b="1" dirty="0"/>
              <a:t>A Collaborative System of Tiered Monitoring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25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1047-0D89-495B-9FA6-C9A0AE512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238871"/>
            <a:ext cx="10847294" cy="5892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70C0"/>
                </a:solidFill>
              </a:rPr>
              <a:t>FAPE/LRE </a:t>
            </a:r>
            <a:r>
              <a:rPr lang="en-US" sz="2400" i="1">
                <a:solidFill>
                  <a:srgbClr val="0070C0"/>
                </a:solidFill>
              </a:rPr>
              <a:t>(continued)</a:t>
            </a:r>
          </a:p>
          <a:p>
            <a:pPr>
              <a:lnSpc>
                <a:spcPct val="10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400"/>
              <a:t>Pre-School/Early Childhood Special Education Program Continuum </a:t>
            </a:r>
            <a:r>
              <a:rPr lang="en-US" sz="2400" i="1">
                <a:solidFill>
                  <a:srgbClr val="00B050"/>
                </a:solidFill>
              </a:rPr>
              <a:t>(SPP Indicators #6 and #7)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400"/>
              <a:t>Private school outreach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400"/>
              <a:t>Facilities </a:t>
            </a:r>
            <a:r>
              <a:rPr lang="en-US" sz="2400" i="1"/>
              <a:t>(Equity and access: General and related services)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400"/>
              <a:t>Parent/Family Groups </a:t>
            </a:r>
            <a:r>
              <a:rPr lang="en-US" sz="2400" i="1"/>
              <a:t>(special education local advisory committee)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/>
              <a:t>District results on the Special Education Family Survey </a:t>
            </a:r>
            <a:r>
              <a:rPr lang="en-US" i="1">
                <a:solidFill>
                  <a:srgbClr val="00B050"/>
                </a:solidFill>
              </a:rPr>
              <a:t>(SPP Indictor #8</a:t>
            </a:r>
            <a:r>
              <a:rPr lang="en-US" sz="2000" i="1">
                <a:solidFill>
                  <a:srgbClr val="00B050"/>
                </a:solidFill>
              </a:rPr>
              <a:t>)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400"/>
              <a:t>Due process information:  complaints, mediations</a:t>
            </a:r>
            <a:r>
              <a:rPr lang="en-US" sz="2200"/>
              <a:t>, resolution sessions, and hearings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DE7EF-6AB3-4F25-9122-C2FD4CC7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2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94FA-0D21-4D2A-9B02-FB2C561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2. Evaluation/Individual Education Program (IEP)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37F9D-FB7F-4427-8EC3-4C2B085A7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760" y="155383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Evaluation procedures and protocols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/>
              <a:t>Child Find </a:t>
            </a:r>
            <a:r>
              <a:rPr lang="en-US" i="1">
                <a:solidFill>
                  <a:srgbClr val="00B050"/>
                </a:solidFill>
              </a:rPr>
              <a:t>(SPP Indicator #11)</a:t>
            </a:r>
          </a:p>
          <a:p>
            <a:pPr marL="457200" lvl="1" indent="0">
              <a:buNone/>
            </a:pPr>
            <a:endParaRPr lang="en-US" i="1">
              <a:solidFill>
                <a:srgbClr val="00B050"/>
              </a:solidFill>
            </a:endParaRP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Record Reviews </a:t>
            </a:r>
            <a:r>
              <a:rPr lang="en-US" i="1"/>
              <a:t>(RIDE review of selected individual education programs)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/>
              <a:t>Initial evaluations and re-evaluations (timelines, impact on access to general education)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/>
              <a:t>Procedural Safeguards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/>
              <a:t>Progress Reporting and progress data usage </a:t>
            </a:r>
            <a:r>
              <a:rPr lang="en-US" i="1"/>
              <a:t>(outcomes of service delivery, use of information, impact on access to general education)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Parent/guardian surveys via the interview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E0E77-D994-41A0-AC38-CABC4794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7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FE35-02C4-45B0-825E-4664D7D8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4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3. IDEA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31DBA-A3EC-4BF2-8510-CCC9C98AB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926" y="1600900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Part C to Part B </a:t>
            </a:r>
            <a:r>
              <a:rPr lang="en-US" i="1">
                <a:solidFill>
                  <a:srgbClr val="00B050"/>
                </a:solidFill>
              </a:rPr>
              <a:t>(SPP Indicator #12)</a:t>
            </a: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Vocational evaluation </a:t>
            </a:r>
            <a:r>
              <a:rPr lang="en-US" i="1"/>
              <a:t>(procedures, linkage to transition statement/plan)</a:t>
            </a: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Secondary Transition </a:t>
            </a:r>
            <a:r>
              <a:rPr lang="en-US" i="1"/>
              <a:t>(post-secondary outcomes, transition planning and connectivity to the IEP process, summary of performance) </a:t>
            </a:r>
            <a:r>
              <a:rPr lang="en-US" i="1">
                <a:solidFill>
                  <a:srgbClr val="00B050"/>
                </a:solidFill>
              </a:rPr>
              <a:t>(SPP Indicators #13 and #14)</a:t>
            </a: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Drop-out/Graduation Rates </a:t>
            </a:r>
            <a:r>
              <a:rPr lang="en-US" i="1">
                <a:solidFill>
                  <a:srgbClr val="00B050"/>
                </a:solidFill>
              </a:rPr>
              <a:t>(SPP Indicators #1 and #2)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BBCA-022D-4F1E-BB2D-0E15990E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22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F13A-C7A6-4680-99E2-58907D8E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139825"/>
          </a:xfrm>
        </p:spPr>
        <p:txBody>
          <a:bodyPr>
            <a:normAutofit fontScale="90000"/>
          </a:bodyPr>
          <a:lstStyle/>
          <a:p>
            <a:r>
              <a:rPr lang="en-US" sz="4900">
                <a:solidFill>
                  <a:srgbClr val="0070C0"/>
                </a:solidFill>
              </a:rPr>
              <a:t>IDEA Overview and Data Analysis</a:t>
            </a:r>
            <a:br>
              <a:rPr lang="en-US">
                <a:solidFill>
                  <a:srgbClr val="0070C0"/>
                </a:solidFill>
              </a:rPr>
            </a:br>
            <a:r>
              <a:rPr lang="en-US" sz="3100" i="1"/>
              <a:t>(</a:t>
            </a:r>
            <a:r>
              <a:rPr lang="en-US" sz="3100" i="1" u="sng"/>
              <a:t>Tier l  &amp; Tier II</a:t>
            </a:r>
            <a:r>
              <a:rPr lang="en-US" sz="3100" i="1"/>
              <a:t>-  All LEAs on the monitoring roster for a given year)</a:t>
            </a:r>
            <a:br>
              <a:rPr lang="en-US" sz="3100" i="1"/>
            </a:br>
            <a:endParaRPr lang="en-US" sz="31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7B741-9662-4192-B45C-4B03E0C3D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501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School Support system reviews how the LEA’s practices relate to critical performance indicators for students with exceptionalities in addition to the district’s degree of compliance with IDEA requirements.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AFC345-CA62-4EF4-9142-4CE860670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0008" y="200501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Both quantitative and qualitative data sources that have the most direct relationship with student performance and program effectiveness are reviewed and analyzed.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F6089-EF47-40B7-83B4-B52FDBAB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13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F9F78D-CF31-455E-BE52-BFBE11F9FFB3}"/>
              </a:ext>
            </a:extLst>
          </p:cNvPr>
          <p:cNvCxnSpPr/>
          <p:nvPr/>
        </p:nvCxnSpPr>
        <p:spPr>
          <a:xfrm>
            <a:off x="6019800" y="1812623"/>
            <a:ext cx="0" cy="3049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4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721A1-14CB-4935-A822-CAFD38C75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29" y="456078"/>
            <a:ext cx="10515600" cy="569286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>
                <a:solidFill>
                  <a:srgbClr val="0070C0"/>
                </a:solidFill>
                <a:latin typeface="+mj-lt"/>
              </a:rPr>
              <a:t>IDEA Overview and Data Analysis </a:t>
            </a:r>
            <a:r>
              <a:rPr lang="en-US" sz="3000" i="1">
                <a:solidFill>
                  <a:srgbClr val="0070C0"/>
                </a:solidFill>
                <a:latin typeface="+mj-lt"/>
              </a:rPr>
              <a:t>(continued)</a:t>
            </a:r>
          </a:p>
          <a:p>
            <a:pPr marL="0" indent="0">
              <a:buNone/>
            </a:pPr>
            <a:r>
              <a:rPr lang="en-US" sz="2600" i="1">
                <a:latin typeface="+mj-lt"/>
              </a:rPr>
              <a:t>(</a:t>
            </a:r>
            <a:r>
              <a:rPr lang="en-US" sz="2600" i="1" u="sng">
                <a:latin typeface="+mj-lt"/>
              </a:rPr>
              <a:t>Tier l &amp; Tier II</a:t>
            </a:r>
            <a:r>
              <a:rPr lang="en-US" sz="2600" i="1">
                <a:latin typeface="+mj-lt"/>
              </a:rPr>
              <a:t> – All LEAs on the monitoring roster for a given year)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000"/>
              <a:t>The following are areas of review and analysis:</a:t>
            </a:r>
          </a:p>
          <a:p>
            <a:pPr marL="0" indent="0">
              <a:buNone/>
            </a:pPr>
            <a:endParaRPr lang="en-US" sz="3000"/>
          </a:p>
          <a:p>
            <a:pPr>
              <a:lnSpc>
                <a:spcPct val="11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000"/>
              <a:t>Overview of instructional strategies and supports (data-based practices to close achievement gaps) including how State assessment data impacts instruction, progress and improvement of outcomes for students with IEPs.</a:t>
            </a:r>
          </a:p>
          <a:p>
            <a:pPr marL="0" indent="0">
              <a:lnSpc>
                <a:spcPct val="110000"/>
              </a:lnSpc>
              <a:buClr>
                <a:srgbClr val="0070C0"/>
              </a:buClr>
              <a:buSzPct val="95000"/>
              <a:buNone/>
            </a:pPr>
            <a:endParaRPr lang="en-US" sz="3000"/>
          </a:p>
          <a:p>
            <a:pPr>
              <a:lnSpc>
                <a:spcPct val="11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000"/>
              <a:t>Review of the district school’s special education program/continuum strengths and challenges including an overview of the educational program alternatives within the district.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DCFE2-7FC6-4AA0-A9A7-F431D4C6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5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2B7E4-8878-42D0-BFA1-F88330DE6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941"/>
            <a:ext cx="10515600" cy="57687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+mj-lt"/>
              </a:rPr>
              <a:t>IDEA Overview and Data Analysis </a:t>
            </a:r>
            <a:r>
              <a:rPr lang="en-US" i="1">
                <a:solidFill>
                  <a:srgbClr val="0070C0"/>
                </a:solidFill>
                <a:latin typeface="+mj-lt"/>
              </a:rPr>
              <a:t>(continued)</a:t>
            </a:r>
          </a:p>
          <a:p>
            <a:pPr marL="0" indent="0">
              <a:buNone/>
            </a:pPr>
            <a:r>
              <a:rPr lang="en-US" sz="2400" i="1">
                <a:latin typeface="+mj-lt"/>
              </a:rPr>
              <a:t>(</a:t>
            </a:r>
            <a:r>
              <a:rPr lang="en-US" sz="2400" i="1" u="sng">
                <a:latin typeface="+mj-lt"/>
              </a:rPr>
              <a:t>Tier l</a:t>
            </a:r>
            <a:r>
              <a:rPr lang="en-US" sz="2400" i="1">
                <a:latin typeface="+mj-lt"/>
              </a:rPr>
              <a:t>  &amp; Tier II– All LEAs on the monitoring roster for a given year)</a:t>
            </a:r>
            <a:endParaRPr lang="en-US" sz="2400" i="1">
              <a:latin typeface="+mj-lt"/>
              <a:cs typeface="Calibri Light"/>
            </a:endParaRPr>
          </a:p>
          <a:p>
            <a:pPr marL="0" indent="0">
              <a:buNone/>
            </a:pPr>
            <a:endParaRPr lang="en-US" i="1">
              <a:latin typeface="+mj-lt"/>
            </a:endParaRPr>
          </a:p>
          <a:p>
            <a:pPr>
              <a:lnSpc>
                <a:spcPct val="11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Review of programs and services for students with exceptionalities delivered at the different instructional levels </a:t>
            </a:r>
            <a:r>
              <a:rPr lang="en-US" i="1"/>
              <a:t>(preschool, elementary, middle and high)</a:t>
            </a:r>
            <a:r>
              <a:rPr lang="en-US"/>
              <a:t> along with information regarding class composition and staffing.</a:t>
            </a:r>
          </a:p>
          <a:p>
            <a:pPr>
              <a:lnSpc>
                <a:spcPct val="11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Record review outcomes of a selection of student’s special education files.</a:t>
            </a:r>
          </a:p>
          <a:p>
            <a:pPr>
              <a:lnSpc>
                <a:spcPct val="10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Survey outcomes of special educators, general educators who services the students that we selected and related services personnel.</a:t>
            </a:r>
          </a:p>
          <a:p>
            <a:pPr>
              <a:lnSpc>
                <a:spcPct val="10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endParaRPr lang="en-US" sz="1300"/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⁻"/>
            </a:pPr>
            <a:r>
              <a:rPr lang="en-US"/>
              <a:t>Results by level </a:t>
            </a:r>
            <a:r>
              <a:rPr lang="en-US" i="1"/>
              <a:t>(elementary, middle and high) </a:t>
            </a:r>
            <a:r>
              <a:rPr lang="en-US"/>
              <a:t>and area </a:t>
            </a:r>
            <a:r>
              <a:rPr lang="en-US" i="1"/>
              <a:t>(special educators, general educators and related service personnel).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⁻"/>
            </a:pPr>
            <a:endParaRPr lang="en-US" sz="1300" i="1"/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Parent/guardian interview outcomes.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346DA-00A2-40DA-BBFA-224625AB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557F-E22E-4C9F-B5FC-79192564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On-Site School Reviews</a:t>
            </a:r>
            <a:br>
              <a:rPr lang="en-US"/>
            </a:br>
            <a:r>
              <a:rPr lang="en-US" sz="2800" i="1"/>
              <a:t>(</a:t>
            </a:r>
            <a:r>
              <a:rPr lang="en-US" sz="2800" b="1" i="1" u="sng"/>
              <a:t>Tier </a:t>
            </a:r>
            <a:r>
              <a:rPr lang="en-US" sz="2800" b="1" i="1" u="sng" err="1"/>
              <a:t>ll</a:t>
            </a:r>
            <a:r>
              <a:rPr lang="en-US" sz="2800" b="1" i="1" u="sng"/>
              <a:t> </a:t>
            </a:r>
            <a:r>
              <a:rPr lang="en-US" sz="2800" i="1"/>
              <a:t>– LEAs selected, based on the data to receive an on-site 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D1BE1-8DC7-4DC1-9371-36069ADA0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Focused-On-site Review</a:t>
            </a:r>
          </a:p>
          <a:p>
            <a:pPr marL="0" indent="0">
              <a:buNone/>
            </a:pPr>
            <a:endParaRPr lang="en-US"/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Over the course of one to three days the selected schools within the LEA are visited by the RIDE, SSS teams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B1E3A-FE66-48DC-BDA0-01121D1B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F20FF-939B-4057-B61F-8C1255F1A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836"/>
            <a:ext cx="10515600" cy="5287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+mj-lt"/>
              </a:rPr>
              <a:t>On-Site School Reviews </a:t>
            </a:r>
            <a:r>
              <a:rPr lang="en-US" i="1">
                <a:solidFill>
                  <a:srgbClr val="0070C0"/>
                </a:solidFill>
                <a:latin typeface="+mj-lt"/>
              </a:rPr>
              <a:t>(continued)</a:t>
            </a:r>
          </a:p>
          <a:p>
            <a:pPr marL="0" indent="0">
              <a:buNone/>
            </a:pPr>
            <a:r>
              <a:rPr lang="en-US" sz="2400" i="1">
                <a:latin typeface="+mj-lt"/>
              </a:rPr>
              <a:t>(</a:t>
            </a:r>
            <a:r>
              <a:rPr lang="en-US" sz="2400" b="1" i="1" u="sng">
                <a:latin typeface="+mj-lt"/>
              </a:rPr>
              <a:t>Tier </a:t>
            </a:r>
            <a:r>
              <a:rPr lang="en-US" sz="2400" b="1" i="1" u="sng" err="1">
                <a:latin typeface="+mj-lt"/>
              </a:rPr>
              <a:t>ll</a:t>
            </a:r>
            <a:r>
              <a:rPr lang="en-US" sz="2400" b="1" i="1" u="sng">
                <a:latin typeface="+mj-lt"/>
              </a:rPr>
              <a:t> </a:t>
            </a:r>
            <a:r>
              <a:rPr lang="en-US" sz="2400" i="1">
                <a:latin typeface="+mj-lt"/>
              </a:rPr>
              <a:t>– LEAs selected, based on the data to receive an on-site review)</a:t>
            </a:r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r>
              <a:rPr lang="en-US" b="1"/>
              <a:t>Focus on the Student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/>
              <a:t>Students are selected to be representative of the 13 federal disability categories.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/>
              <a:t>Conduct school-based interviews with selected service providers.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/>
              <a:t>Conduct school-based interviews with selected students when appropriate.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/>
              <a:t>Review student growth and progress to clarify how the student performs in the school setting.</a:t>
            </a:r>
          </a:p>
          <a:p>
            <a:pPr marL="0" indent="0">
              <a:buNone/>
            </a:pPr>
            <a:endParaRPr lang="en-US" b="1"/>
          </a:p>
          <a:p>
            <a:pPr>
              <a:buFont typeface="Wingdings" panose="05000000000000000000" pitchFamily="2" charset="2"/>
              <a:buChar char="§"/>
            </a:pP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D6813-5F0F-4A97-827F-C8CB587B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49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CD410-FEC3-4F6C-A980-7615299D2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284"/>
            <a:ext cx="10515600" cy="5220634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70C0"/>
              </a:buClr>
              <a:buSzPct val="95000"/>
              <a:buNone/>
            </a:pPr>
            <a:r>
              <a:rPr lang="en-US">
                <a:solidFill>
                  <a:srgbClr val="0070C0"/>
                </a:solidFill>
                <a:latin typeface="+mj-lt"/>
              </a:rPr>
              <a:t>On-Site School Review (continued)</a:t>
            </a:r>
          </a:p>
          <a:p>
            <a:pPr marL="0" indent="0">
              <a:buClr>
                <a:srgbClr val="0070C0"/>
              </a:buClr>
              <a:buSzPct val="95000"/>
              <a:buNone/>
            </a:pPr>
            <a:r>
              <a:rPr lang="en-US" sz="2400" i="1">
                <a:latin typeface="+mj-lt"/>
              </a:rPr>
              <a:t>(</a:t>
            </a:r>
            <a:r>
              <a:rPr lang="en-US" sz="2400" b="1" i="1" u="sng">
                <a:latin typeface="+mj-lt"/>
              </a:rPr>
              <a:t>Tier </a:t>
            </a:r>
            <a:r>
              <a:rPr lang="en-US" sz="2400" b="1" i="1" u="sng" err="1">
                <a:latin typeface="+mj-lt"/>
              </a:rPr>
              <a:t>ll</a:t>
            </a:r>
            <a:r>
              <a:rPr lang="en-US" sz="2400" b="1" i="1" u="sng">
                <a:latin typeface="+mj-lt"/>
              </a:rPr>
              <a:t> </a:t>
            </a:r>
            <a:r>
              <a:rPr lang="en-US" sz="2400" i="1">
                <a:latin typeface="+mj-lt"/>
              </a:rPr>
              <a:t>– LEAs selected, based on the data to receive an on-site review)</a:t>
            </a: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endParaRPr lang="en-US"/>
          </a:p>
          <a:p>
            <a:pPr>
              <a:lnSpc>
                <a:spcPct val="12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The principal or designee of each school will be briefed by the review team prior to the end of the on-site visit.</a:t>
            </a:r>
          </a:p>
          <a:p>
            <a:pPr>
              <a:lnSpc>
                <a:spcPct val="12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At the end of the on-site review the SSS Team Leaders convene to write the draft report </a:t>
            </a:r>
            <a:r>
              <a:rPr lang="en-US" i="1"/>
              <a:t>(typically occurs on Friday).  </a:t>
            </a:r>
            <a:r>
              <a:rPr lang="en-US"/>
              <a:t>Authorship of the report is a group endeavor facilitated by the SSS Coordinator.</a:t>
            </a:r>
          </a:p>
          <a:p>
            <a:pPr>
              <a:lnSpc>
                <a:spcPct val="12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RIDE and the LEA meet to review and discuss the draft report </a:t>
            </a:r>
            <a:r>
              <a:rPr lang="en-US" i="1"/>
              <a:t>(within 2-3 weeks of the on-site review).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D94B3-6BB0-4EC8-9724-A1B62ABB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8EC1-5DD8-4AE6-9464-6030F961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School Support System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4EE28-3B5B-404A-B421-4243C7E9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report describes the nature and extent of programs and services.  It also describes areas for improvement in both results/outcomes and non-compliance.  It sets the stage for the LEA to begin continuous improvement planning.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3BB1-7109-443D-9650-DD7FE699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1A93-E53D-4C5A-AE9B-D50EA4FD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School Support System (SSS)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78AC2-53A2-450D-8A8E-85A31478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7D859-FC38-4622-B259-D6B4AFE3CEB0}"/>
              </a:ext>
            </a:extLst>
          </p:cNvPr>
          <p:cNvSpPr txBox="1"/>
          <p:nvPr/>
        </p:nvSpPr>
        <p:spPr>
          <a:xfrm>
            <a:off x="838200" y="1851498"/>
            <a:ext cx="103900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What is it</a:t>
            </a:r>
            <a:endParaRPr lang="en-US" sz="3200" b="1">
              <a:solidFill>
                <a:srgbClr val="7030A0"/>
              </a:solidFill>
            </a:endParaRPr>
          </a:p>
          <a:p>
            <a:endParaRPr lang="en-US" sz="2800"/>
          </a:p>
          <a:p>
            <a:r>
              <a:rPr lang="en-US" sz="2800"/>
              <a:t>The School Support System is a collaborative focused and tiered monitoring system that evaluates the quality and effectiveness of special education (results/outcomes), and the extent to which the district meets special education laws and regulations.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F3BBFA5-3E04-49F4-9F17-F374E64A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08" y="1916957"/>
            <a:ext cx="330660" cy="3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6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A68FF-2105-9AA7-83B3-EDFF9CD3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5FB35E-84EB-4028-56D2-DDC67946F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897691"/>
              </p:ext>
            </p:extLst>
          </p:nvPr>
        </p:nvGraphicFramePr>
        <p:xfrm>
          <a:off x="904602" y="2607944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44B82C-7492-CCDE-4046-6035E9473374}"/>
              </a:ext>
            </a:extLst>
          </p:cNvPr>
          <p:cNvSpPr txBox="1"/>
          <p:nvPr/>
        </p:nvSpPr>
        <p:spPr>
          <a:xfrm>
            <a:off x="904602" y="630579"/>
            <a:ext cx="9410700" cy="1508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>
                <a:solidFill>
                  <a:srgbClr val="0070C0"/>
                </a:solidFill>
              </a:rPr>
              <a:t>Corrective Action(s)/Support Plan</a:t>
            </a:r>
            <a:br>
              <a:rPr lang="en-US">
                <a:solidFill>
                  <a:srgbClr val="0070C0"/>
                </a:solidFill>
              </a:rPr>
            </a:br>
            <a:r>
              <a:rPr lang="en-US" sz="2400" i="1"/>
              <a:t>(</a:t>
            </a:r>
            <a:r>
              <a:rPr lang="en-US" sz="2400" b="1" i="1" u="sng"/>
              <a:t>Tier </a:t>
            </a:r>
            <a:r>
              <a:rPr lang="en-US" sz="2400" b="1" i="1" u="sng" err="1"/>
              <a:t>lll</a:t>
            </a:r>
            <a:r>
              <a:rPr lang="en-US" sz="2400" b="1" i="1" u="sng"/>
              <a:t> </a:t>
            </a:r>
            <a:r>
              <a:rPr lang="en-US" sz="2400" i="1"/>
              <a:t>– LEAs who receive an on-site review and/or had cited findings)</a:t>
            </a:r>
          </a:p>
          <a:p>
            <a:r>
              <a:rPr lang="en-US" sz="2400" i="1">
                <a:cs typeface="Calibri"/>
              </a:rPr>
              <a:t>(Either Tier I or Tier II reviews can have Support Plans)</a:t>
            </a:r>
          </a:p>
        </p:txBody>
      </p:sp>
    </p:spTree>
    <p:extLst>
      <p:ext uri="{BB962C8B-B14F-4D97-AF65-F5344CB8AC3E}">
        <p14:creationId xmlns:p14="http://schemas.microsoft.com/office/powerpoint/2010/main" val="157222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51B02-102E-4F32-80C4-1E0246EA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520127" cy="5583148"/>
          </a:xfrm>
        </p:spPr>
        <p:txBody>
          <a:bodyPr anchor="ctr">
            <a:normAutofit/>
          </a:bodyPr>
          <a:lstStyle/>
          <a:p>
            <a:r>
              <a:rPr lang="en-US" sz="4200">
                <a:solidFill>
                  <a:srgbClr val="0070C0"/>
                </a:solidFill>
              </a:rPr>
              <a:t>District Impact</a:t>
            </a:r>
            <a:br>
              <a:rPr lang="en-US" sz="4200"/>
            </a:br>
            <a:r>
              <a:rPr lang="en-US" sz="2000" i="1"/>
              <a:t>(</a:t>
            </a:r>
            <a:r>
              <a:rPr lang="en-US" sz="2000" i="1" u="sng"/>
              <a:t>Tier </a:t>
            </a:r>
            <a:r>
              <a:rPr lang="en-US" sz="2000" i="1" u="sng" err="1"/>
              <a:t>lll</a:t>
            </a:r>
            <a:r>
              <a:rPr lang="en-US" sz="2000" i="1" u="sng"/>
              <a:t> </a:t>
            </a:r>
            <a:r>
              <a:rPr lang="en-US" sz="2000" i="1"/>
              <a:t>– LEAs who received an on-site review and/or had cited findings)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BCE16-1DD4-45A4-AC8C-225D315B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3A0F8C9-0536-44E3-92CA-2798A712B5A8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BE55265A-8FBD-42FF-923E-952CC93AD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89252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1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A926-8844-4E7F-835B-1534AA27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SSS Verification Process</a:t>
            </a:r>
            <a:br>
              <a:rPr lang="en-US"/>
            </a:br>
            <a:r>
              <a:rPr lang="en-US" sz="2400" i="1"/>
              <a:t>(</a:t>
            </a:r>
            <a:r>
              <a:rPr lang="en-US" sz="2400" i="1" u="sng"/>
              <a:t>Tier </a:t>
            </a:r>
            <a:r>
              <a:rPr lang="en-US" sz="2400" i="1" u="sng" err="1"/>
              <a:t>lll</a:t>
            </a:r>
            <a:r>
              <a:rPr lang="en-US" sz="2400" i="1" u="sng"/>
              <a:t> </a:t>
            </a:r>
            <a:r>
              <a:rPr lang="en-US" sz="2400" i="1"/>
              <a:t>– LEAs who received an on-site review and/or had cited findings)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34872-9605-4F8E-94E1-BD316B817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RIDE, IDEA Quality Assurance personnel and district liaison will work with the special education director to verify that the SSS support plan has been completed.</a:t>
            </a:r>
          </a:p>
          <a:p>
            <a:pPr>
              <a:lnSpc>
                <a:spcPct val="10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endParaRPr lang="en-US"/>
          </a:p>
          <a:p>
            <a:pPr>
              <a:lnSpc>
                <a:spcPct val="10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Verification and follow-up documentation is submitted by the LEA and reviewed by RIDE.  </a:t>
            </a:r>
            <a:r>
              <a:rPr lang="en-US" b="1" i="1" dirty="0"/>
              <a:t>(Note:  Per federal mandate all compliance items must be corrected and verified within one year of the report being publicly posted).</a:t>
            </a:r>
            <a:endParaRPr lang="en-US" b="1" i="1" dirty="0">
              <a:cs typeface="Calibri"/>
            </a:endParaRPr>
          </a:p>
          <a:p>
            <a:pPr>
              <a:lnSpc>
                <a:spcPct val="10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endParaRPr lang="en-US" b="1" i="1"/>
          </a:p>
          <a:p>
            <a:pPr>
              <a:lnSpc>
                <a:spcPct val="10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Pending the follow-up verification, a close out letter is then issued.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B067-B278-4C88-A9E0-F4A2182E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5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4DBDB-3B5C-45E8-BAD5-EC695156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Performance Plan (SPP)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D566A-6764-499A-B25D-4F28D722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3A0F8C9-0536-44E3-92CA-2798A712B5A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93107084-8DD2-4C82-B2F6-8BDDE40AEF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28615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41432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BD4A0-E1BB-47F8-ACDA-2EB001CF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361492"/>
            <a:ext cx="5754896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kern="1200">
                <a:solidFill>
                  <a:srgbClr val="F09456"/>
                </a:solidFill>
                <a:ea typeface="+mj-ea"/>
                <a:cs typeface="+mj-cs"/>
              </a:rPr>
              <a:t>Nine (9) Target Areas and Seventeen (17) Specific Indicators</a:t>
            </a:r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0F1D0A57-2F8A-4839-9AB9-ED3115CB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6359" y="1753299"/>
            <a:ext cx="2969703" cy="2969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07E1B-D038-48C3-BC95-36A74DD512DC}"/>
              </a:ext>
            </a:extLst>
          </p:cNvPr>
          <p:cNvSpPr txBox="1"/>
          <p:nvPr/>
        </p:nvSpPr>
        <p:spPr>
          <a:xfrm>
            <a:off x="5596501" y="1948694"/>
            <a:ext cx="5754896" cy="3197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Free &amp; Appropriate Public Education in the Least Restrictive Environment (FAPE/LRE)Preschool LRE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Preschool LRE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Preschool Outcomes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Parent Involvement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Disproportionality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Child Find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Early Childhood Transition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Transition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/>
              <a:t>General Supervision</a:t>
            </a:r>
          </a:p>
        </p:txBody>
      </p:sp>
      <p:sp>
        <p:nvSpPr>
          <p:cNvPr id="69" name="Rectangle 6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B1704-1D98-49CF-969F-95AA31C0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A0F8C9-0536-44E3-92CA-2798A712B5A8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5044AA82-B45F-4DC6-9E87-FDF3BB8C53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1027508"/>
              </p:ext>
            </p:extLst>
          </p:nvPr>
        </p:nvGraphicFramePr>
        <p:xfrm>
          <a:off x="5373278" y="892373"/>
          <a:ext cx="5289129" cy="445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BCFA75-67ED-43D1-AEE0-BAD00D09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25</a:t>
            </a:fld>
            <a:endParaRPr lang="en-US"/>
          </a:p>
        </p:txBody>
      </p:sp>
      <p:pic>
        <p:nvPicPr>
          <p:cNvPr id="6" name="Content Placeholder 5" descr="page1">
            <a:extLst>
              <a:ext uri="{FF2B5EF4-FFF2-40B4-BE49-F238E27FC236}">
                <a16:creationId xmlns:a16="http://schemas.microsoft.com/office/drawing/2014/main" id="{B1D9C748-E178-4B1E-A5AA-46F9DDD8D3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1008975" y="207557"/>
            <a:ext cx="3302966" cy="5876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E5DA7-4728-49EB-AD51-BFD987DEE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9274" y="1068773"/>
            <a:ext cx="5724525" cy="4351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/>
              <a:t>District State Performance Plan</a:t>
            </a:r>
          </a:p>
          <a:p>
            <a:pPr marL="3175" lvl="2" indent="-3175" eaLnBrk="1" hangingPunct="1">
              <a:buFontTx/>
              <a:buNone/>
            </a:pPr>
            <a:r>
              <a:rPr lang="en-US" b="1"/>
              <a:t>(SPP) </a:t>
            </a:r>
            <a:r>
              <a:rPr lang="en-US" b="1" i="1" u="sng"/>
              <a:t>Public Reporting</a:t>
            </a:r>
            <a:r>
              <a:rPr lang="en-US" b="1"/>
              <a:t>: </a:t>
            </a:r>
            <a:r>
              <a:rPr lang="en-US" b="1">
                <a:solidFill>
                  <a:srgbClr val="F50736"/>
                </a:solidFill>
                <a:hlinkClick r:id="rId2"/>
              </a:rPr>
              <a:t>Progress on SPP Indicators</a:t>
            </a:r>
            <a:endParaRPr lang="en-US" sz="1100" b="1">
              <a:solidFill>
                <a:srgbClr val="F50736"/>
              </a:solidFill>
            </a:endParaRPr>
          </a:p>
          <a:p>
            <a:pPr marL="0" indent="0">
              <a:buNone/>
            </a:pPr>
            <a:r>
              <a:rPr lang="en-US">
                <a:hlinkClick r:id="rId3"/>
              </a:rPr>
              <a:t>https://www.eride.ri.gov/SPED_PublicReporting/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E96C4-4134-463D-AE7B-0FB16B5A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26</a:t>
            </a:fld>
            <a:endParaRPr lang="en-US"/>
          </a:p>
        </p:txBody>
      </p:sp>
      <p:pic>
        <p:nvPicPr>
          <p:cNvPr id="6" name="Content Placeholder 5" descr="page2_Blank">
            <a:extLst>
              <a:ext uri="{FF2B5EF4-FFF2-40B4-BE49-F238E27FC236}">
                <a16:creationId xmlns:a16="http://schemas.microsoft.com/office/drawing/2014/main" id="{648BFC3B-A401-46BD-A4FF-CDEA6A2FF44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386672" y="361244"/>
            <a:ext cx="3126605" cy="5343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20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924CB-3C25-FD32-71A9-7B504DFC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EDFAE-36EB-D504-D8E9-557C1CB93F23}"/>
              </a:ext>
            </a:extLst>
          </p:cNvPr>
          <p:cNvSpPr txBox="1"/>
          <p:nvPr/>
        </p:nvSpPr>
        <p:spPr>
          <a:xfrm>
            <a:off x="695325" y="751612"/>
            <a:ext cx="981075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solidFill>
                  <a:srgbClr val="0070C0"/>
                </a:solidFill>
                <a:latin typeface="+mj-lt"/>
              </a:rPr>
              <a:t>Planning for Focused On-Site Review</a:t>
            </a:r>
            <a:br>
              <a:rPr lang="en-US">
                <a:solidFill>
                  <a:srgbClr val="0070C0"/>
                </a:solidFill>
              </a:rPr>
            </a:br>
            <a:r>
              <a:rPr lang="en-US" sz="2400" i="1">
                <a:latin typeface="+mj-lt"/>
              </a:rPr>
              <a:t>(</a:t>
            </a:r>
            <a:r>
              <a:rPr lang="en-US" sz="2400" i="1" u="sng">
                <a:latin typeface="+mj-lt"/>
              </a:rPr>
              <a:t>Tier </a:t>
            </a:r>
            <a:r>
              <a:rPr lang="en-US" sz="2400" i="1" u="sng" err="1">
                <a:latin typeface="+mj-lt"/>
              </a:rPr>
              <a:t>ll</a:t>
            </a:r>
            <a:r>
              <a:rPr lang="en-US" sz="2400" i="1" u="sng">
                <a:latin typeface="+mj-lt"/>
              </a:rPr>
              <a:t> </a:t>
            </a:r>
            <a:r>
              <a:rPr lang="en-US" sz="2400" i="1">
                <a:latin typeface="+mj-lt"/>
              </a:rPr>
              <a:t>-  LEAs selected, based on the data, to receive an on-site review)</a:t>
            </a:r>
            <a:br>
              <a:rPr lang="en-US" sz="2400" i="1">
                <a:latin typeface="+mj-lt"/>
              </a:rPr>
            </a:br>
            <a:endParaRPr lang="en-US" sz="24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299FC-4487-124A-10AC-1C6F4D9AF1CB}"/>
              </a:ext>
            </a:extLst>
          </p:cNvPr>
          <p:cNvSpPr txBox="1"/>
          <p:nvPr/>
        </p:nvSpPr>
        <p:spPr>
          <a:xfrm>
            <a:off x="695325" y="2591485"/>
            <a:ext cx="100203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/>
              <a:t>Review of Overall SSS Schedule</a:t>
            </a:r>
          </a:p>
          <a:p>
            <a:pPr>
              <a:buClr>
                <a:srgbClr val="0070C0"/>
              </a:buClr>
              <a:buSzPct val="95000"/>
            </a:pPr>
            <a:endParaRPr lang="en-US" sz="2800"/>
          </a:p>
          <a:p>
            <a:pPr marL="457200" indent="-457200"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/>
              <a:t>Logistical Planning </a:t>
            </a:r>
            <a:r>
              <a:rPr lang="en-US" sz="2800" i="1"/>
              <a:t>(elementary, middle and high school levels) </a:t>
            </a:r>
          </a:p>
        </p:txBody>
      </p:sp>
    </p:spTree>
    <p:extLst>
      <p:ext uri="{BB962C8B-B14F-4D97-AF65-F5344CB8AC3E}">
        <p14:creationId xmlns:p14="http://schemas.microsoft.com/office/powerpoint/2010/main" val="395909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0BF436-51AF-45B3-81CA-14B14EAD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LEA/RIDE Collaboration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DF77BC-2A26-4F84-8755-0A0CB8D7F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78296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Involving representative selection from the school district, including administrators, special and general educators, students and parents.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428AB-9519-4D56-BDF8-96B69A45B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319" y="176194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Gathering and analyzing information from multiped sources of information </a:t>
            </a:r>
            <a:r>
              <a:rPr lang="en-US" i="1"/>
              <a:t>(quantitative and qualitative).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20BED-864B-48CB-974B-196AFE81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3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E93C2B-9D36-4FE7-922F-F1A2CEF59689}"/>
              </a:ext>
            </a:extLst>
          </p:cNvPr>
          <p:cNvCxnSpPr/>
          <p:nvPr/>
        </p:nvCxnSpPr>
        <p:spPr>
          <a:xfrm>
            <a:off x="6245352" y="1761940"/>
            <a:ext cx="0" cy="180422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0645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F26F-1784-4C99-AD01-5AFE57FD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Tiered Elements of SSS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49D94-B1F1-404C-9CB0-3FDC66BA1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Information Gathering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u="sng">
                <a:solidFill>
                  <a:srgbClr val="00B050"/>
                </a:solidFill>
              </a:rPr>
              <a:t>Tier l  &amp; Tier II</a:t>
            </a:r>
            <a:r>
              <a:rPr lang="en-US">
                <a:solidFill>
                  <a:srgbClr val="00B050"/>
                </a:solidFill>
              </a:rPr>
              <a:t>- All LEAs on the monitoring roster for a given year</a:t>
            </a:r>
          </a:p>
          <a:p>
            <a:pPr marL="0" indent="0">
              <a:buNone/>
            </a:pPr>
            <a:endParaRPr lang="en-US"/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Orientation meeting</a:t>
            </a: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Record Reviews</a:t>
            </a: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IDEA overview and data analysis meeting</a:t>
            </a: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Draft read out/final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3C288-F0EA-455E-B2F9-977E812B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56A-9613-4181-8EC5-AF704485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Tiered Elements of SSS </a:t>
            </a:r>
            <a:r>
              <a:rPr lang="en-US" sz="2800" i="1">
                <a:solidFill>
                  <a:srgbClr val="0070C0"/>
                </a:solidFill>
              </a:rPr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6BEE-5171-4CA1-BAFB-D98D005A8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On-Site Elements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u="sng">
                <a:solidFill>
                  <a:srgbClr val="00B050"/>
                </a:solidFill>
              </a:rPr>
              <a:t>Tier </a:t>
            </a:r>
            <a:r>
              <a:rPr lang="en-US" u="sng" err="1">
                <a:solidFill>
                  <a:srgbClr val="00B050"/>
                </a:solidFill>
              </a:rPr>
              <a:t>ll</a:t>
            </a:r>
            <a:r>
              <a:rPr lang="en-US" u="sng">
                <a:solidFill>
                  <a:srgbClr val="00B050"/>
                </a:solidFill>
              </a:rPr>
              <a:t> </a:t>
            </a:r>
            <a:r>
              <a:rPr lang="en-US">
                <a:solidFill>
                  <a:srgbClr val="00B050"/>
                </a:solidFill>
              </a:rPr>
              <a:t>– LEAs selected, based on their data, to receive an on-site review</a:t>
            </a:r>
          </a:p>
          <a:p>
            <a:pPr marL="0" indent="0">
              <a:buNone/>
            </a:pPr>
            <a:endParaRPr lang="en-US"/>
          </a:p>
          <a:p>
            <a:pPr>
              <a:lnSpc>
                <a:spcPct val="10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Team member training</a:t>
            </a:r>
          </a:p>
          <a:p>
            <a:pPr>
              <a:lnSpc>
                <a:spcPct val="100000"/>
              </a:lnSpc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On-site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E3188-FE81-43B1-8967-B0559EE8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5BFA-F0C9-4A79-9277-6BFE773E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Tiered Elements of SSS </a:t>
            </a:r>
            <a:r>
              <a:rPr lang="en-US" sz="2800" i="1">
                <a:solidFill>
                  <a:srgbClr val="0070C0"/>
                </a:solidFill>
              </a:rPr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0B2D-87BB-4618-88A1-4BCB26F97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Corrective Action(s) / Support Plan</a:t>
            </a:r>
          </a:p>
          <a:p>
            <a:pPr marL="0" indent="0">
              <a:buNone/>
            </a:pPr>
            <a:endParaRPr lang="en-US" u="sng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00B050"/>
                </a:solidFill>
              </a:rPr>
              <a:t>Tier </a:t>
            </a:r>
            <a:r>
              <a:rPr lang="en-US" u="sng" dirty="0" err="1">
                <a:solidFill>
                  <a:srgbClr val="00B050"/>
                </a:solidFill>
              </a:rPr>
              <a:t>lll</a:t>
            </a:r>
            <a:r>
              <a:rPr lang="en-US" dirty="0">
                <a:solidFill>
                  <a:srgbClr val="00B050"/>
                </a:solidFill>
              </a:rPr>
              <a:t> - LEAs who received an on-site review and/or had cited findings</a:t>
            </a:r>
            <a:endParaRPr lang="en-US" dirty="0">
              <a:solidFill>
                <a:srgbClr val="00B05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cs typeface="Calibri" panose="020F0502020204030204"/>
              </a:rPr>
              <a:t>(Either Tier I or Tier II reviews can have Support Plans)</a:t>
            </a:r>
          </a:p>
          <a:p>
            <a:pPr>
              <a:buNone/>
            </a:pPr>
            <a:endParaRPr lang="en-US" i="1" dirty="0">
              <a:ea typeface="+mn-lt"/>
              <a:cs typeface="+mn-lt"/>
            </a:endParaRP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Support Plan development</a:t>
            </a:r>
            <a:endParaRPr lang="en-US" dirty="0">
              <a:cs typeface="Calibri"/>
            </a:endParaRP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Verification process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5B897-FB05-4BD3-A3C0-EECB3B74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7624-DD65-40F8-B0D6-D7F066CE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RIDE Review of Data 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175D7-D84F-49F7-958B-61B53ABA5D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SzPct val="95000"/>
              <a:buFont typeface="Calibri" panose="020F0502020204030204" pitchFamily="34" charset="0"/>
              <a:buChar char="⁻"/>
            </a:pPr>
            <a:r>
              <a:rPr lang="en-US" sz="2400"/>
              <a:t>Prior SSS reports and verification process</a:t>
            </a:r>
          </a:p>
          <a:p>
            <a:pPr>
              <a:buSzPct val="95000"/>
              <a:buFont typeface="Calibri" panose="020F0502020204030204" pitchFamily="34" charset="0"/>
              <a:buChar char="⁻"/>
            </a:pPr>
            <a:r>
              <a:rPr lang="en-US" sz="2400"/>
              <a:t>All state performance plan (SPP) indicators &amp; public reporting</a:t>
            </a:r>
          </a:p>
          <a:p>
            <a:pPr>
              <a:buSzPct val="95000"/>
              <a:buFont typeface="Calibri" panose="020F0502020204030204" pitchFamily="34" charset="0"/>
              <a:buChar char="⁻"/>
            </a:pPr>
            <a:r>
              <a:rPr lang="en-US" sz="2400"/>
              <a:t>Due process &amp; Call Center information</a:t>
            </a:r>
          </a:p>
          <a:p>
            <a:pPr>
              <a:buSzPct val="95000"/>
              <a:buFont typeface="Calibri" panose="020F0502020204030204" pitchFamily="34" charset="0"/>
              <a:buChar char="⁻"/>
            </a:pPr>
            <a:r>
              <a:rPr lang="en-US" sz="2400"/>
              <a:t>Consolidated resource plan (CRP) &amp; special education performance reports</a:t>
            </a:r>
          </a:p>
          <a:p>
            <a:pPr>
              <a:buSzPct val="95000"/>
              <a:buFont typeface="Calibri" panose="020F0502020204030204" pitchFamily="34" charset="0"/>
              <a:buChar char="⁻"/>
            </a:pPr>
            <a:r>
              <a:rPr lang="en-US" sz="2400"/>
              <a:t>School classifications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519A5-68DB-4807-B71C-1E84A540E1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SzPct val="95000"/>
              <a:buFont typeface="Calibri" panose="020F0502020204030204" pitchFamily="34" charset="0"/>
              <a:buChar char="₋"/>
            </a:pPr>
            <a:r>
              <a:rPr lang="en-US" sz="2400"/>
              <a:t>State assessment information</a:t>
            </a:r>
          </a:p>
          <a:p>
            <a:pPr>
              <a:buSzPct val="95000"/>
              <a:buFont typeface="Calibri" panose="020F0502020204030204" pitchFamily="34" charset="0"/>
              <a:buChar char="₋"/>
            </a:pPr>
            <a:r>
              <a:rPr lang="en-US" sz="2400"/>
              <a:t>District and school report cards</a:t>
            </a:r>
          </a:p>
          <a:p>
            <a:pPr>
              <a:buSzPct val="95000"/>
              <a:buFont typeface="Calibri" panose="020F0502020204030204" pitchFamily="34" charset="0"/>
              <a:buChar char="₋"/>
            </a:pPr>
            <a:r>
              <a:rPr lang="en-US" sz="2400" err="1"/>
              <a:t>SurveyWorks</a:t>
            </a:r>
            <a:r>
              <a:rPr lang="en-US" sz="2400"/>
              <a:t> (Special Education Family Survey)</a:t>
            </a:r>
          </a:p>
          <a:p>
            <a:pPr>
              <a:buSzPct val="95000"/>
              <a:buFont typeface="Calibri" panose="020F0502020204030204" pitchFamily="34" charset="0"/>
              <a:buChar char="₋"/>
            </a:pPr>
            <a:r>
              <a:rPr lang="en-US" sz="2400"/>
              <a:t>Special education structure and support</a:t>
            </a:r>
          </a:p>
          <a:p>
            <a:pPr>
              <a:buSzPct val="95000"/>
              <a:buFont typeface="Calibri" panose="020F0502020204030204" pitchFamily="34" charset="0"/>
              <a:buChar char="₋"/>
            </a:pPr>
            <a:r>
              <a:rPr lang="en-US" sz="2400"/>
              <a:t>Discussion of any critical issues and significant initiatives that influence service delivery</a:t>
            </a:r>
          </a:p>
          <a:p>
            <a:pPr>
              <a:buFont typeface="Calibri" panose="020F0502020204030204" pitchFamily="34" charset="0"/>
              <a:buChar char="⁻"/>
            </a:pPr>
            <a:endParaRPr lang="en-US"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CD337-9248-4946-BB57-87D1D142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F0CC-E56C-4CB2-A544-A3E407D4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77" y="1274191"/>
            <a:ext cx="10263801" cy="7951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en-US" sz="3100" b="1">
                <a:solidFill>
                  <a:srgbClr val="0070C0"/>
                </a:solidFill>
              </a:rPr>
              <a:t>1.  Free and Appropriate Public Education in the Least Restrictive   </a:t>
            </a:r>
            <a:br>
              <a:rPr lang="en-US" sz="3100" b="1">
                <a:solidFill>
                  <a:srgbClr val="0070C0"/>
                </a:solidFill>
              </a:rPr>
            </a:br>
            <a:r>
              <a:rPr lang="en-US" sz="3100" b="1">
                <a:solidFill>
                  <a:srgbClr val="0070C0"/>
                </a:solidFill>
              </a:rPr>
              <a:t>     Environment (FAPE/LRE)</a:t>
            </a:r>
            <a:br>
              <a:rPr lang="en-US" sz="3100" b="1">
                <a:solidFill>
                  <a:srgbClr val="0070C0"/>
                </a:solidFill>
              </a:rPr>
            </a:br>
            <a:endParaRPr lang="en-US" sz="3100" b="1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58AAE-A909-4C65-A08E-03A324FEE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053" y="1916907"/>
            <a:ext cx="10515600" cy="44385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/>
              <a:t>Instructional Strategies and Supports </a:t>
            </a:r>
            <a:r>
              <a:rPr lang="en-US" i="1"/>
              <a:t>(data-based practices to close achievement gaps)</a:t>
            </a:r>
          </a:p>
          <a:p>
            <a:pPr lvl="1"/>
            <a:endParaRPr lang="en-US" i="1"/>
          </a:p>
          <a:p>
            <a:pPr lvl="1">
              <a:buFont typeface="Calibri" panose="020F0502020204030204" pitchFamily="34" charset="0"/>
              <a:buChar char="⁻"/>
            </a:pPr>
            <a:r>
              <a:rPr lang="en-US"/>
              <a:t>Use of assessment and data to inform instructional practices/planning </a:t>
            </a:r>
            <a:r>
              <a:rPr lang="en-US" i="1">
                <a:solidFill>
                  <a:srgbClr val="00B050"/>
                </a:solidFill>
              </a:rPr>
              <a:t>(SPP Indicator #3)</a:t>
            </a:r>
          </a:p>
          <a:p>
            <a:pPr lvl="1">
              <a:buFont typeface="Calibri" panose="020F0502020204030204" pitchFamily="34" charset="0"/>
              <a:buChar char="⁻"/>
            </a:pPr>
            <a:endParaRPr lang="en-US" i="1">
              <a:solidFill>
                <a:srgbClr val="C00000"/>
              </a:solidFill>
            </a:endParaRPr>
          </a:p>
          <a:p>
            <a:pPr lvl="1">
              <a:buFont typeface="Calibri" panose="020F0502020204030204" pitchFamily="34" charset="0"/>
              <a:buChar char="⁻"/>
            </a:pPr>
            <a:r>
              <a:rPr lang="en-US"/>
              <a:t>Multi-Tired System of Support (MTSS/Academic and Social/Emotional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5FD3E-3B0E-4F01-8502-93ACCD8C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042C8-DC62-4325-BFFF-7A34243C8BDA}"/>
              </a:ext>
            </a:extLst>
          </p:cNvPr>
          <p:cNvSpPr txBox="1"/>
          <p:nvPr/>
        </p:nvSpPr>
        <p:spPr>
          <a:xfrm>
            <a:off x="703540" y="502526"/>
            <a:ext cx="5078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70C0"/>
                </a:solidFill>
                <a:latin typeface="+mj-lt"/>
              </a:rPr>
              <a:t>SSS Focus Areas</a:t>
            </a:r>
          </a:p>
        </p:txBody>
      </p:sp>
    </p:spTree>
    <p:extLst>
      <p:ext uri="{BB962C8B-B14F-4D97-AF65-F5344CB8AC3E}">
        <p14:creationId xmlns:p14="http://schemas.microsoft.com/office/powerpoint/2010/main" val="26228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E09EA-0701-40E6-BB50-7C62B85BE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874"/>
            <a:ext cx="10515600" cy="5667375"/>
          </a:xfrm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>
                <a:solidFill>
                  <a:srgbClr val="0070C0"/>
                </a:solidFill>
              </a:rPr>
              <a:t>FAPE/LRE </a:t>
            </a:r>
            <a:r>
              <a:rPr lang="en-US" sz="3300" i="1">
                <a:solidFill>
                  <a:srgbClr val="0070C0"/>
                </a:solidFill>
              </a:rPr>
              <a:t>(continued)</a:t>
            </a:r>
          </a:p>
          <a:p>
            <a:pPr marL="0" indent="0">
              <a:buNone/>
            </a:pPr>
            <a:endParaRPr lang="en-US">
              <a:solidFill>
                <a:srgbClr val="00B050"/>
              </a:solidFill>
            </a:endParaRP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300"/>
              <a:t>Program Continuum/Extent of participation in the general education classroom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 sz="2800"/>
              <a:t>Access to and progress in general education curriculum 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 sz="2800"/>
              <a:t>LRE data </a:t>
            </a:r>
            <a:r>
              <a:rPr lang="en-US" sz="2800" i="1">
                <a:solidFill>
                  <a:srgbClr val="00B050"/>
                </a:solidFill>
              </a:rPr>
              <a:t>(SPP Indicator #5)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 sz="2800"/>
              <a:t>School removals/disciplinary policies/suspension expulsion </a:t>
            </a:r>
            <a:r>
              <a:rPr lang="en-US" sz="2800" i="1">
                <a:solidFill>
                  <a:srgbClr val="00B050"/>
                </a:solidFill>
              </a:rPr>
              <a:t>(SPP Indicator #4)</a:t>
            </a:r>
          </a:p>
          <a:p>
            <a:pPr lvl="1"/>
            <a:endParaRPr lang="en-US" i="1">
              <a:solidFill>
                <a:srgbClr val="00B050"/>
              </a:solidFill>
            </a:endParaRP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300"/>
              <a:t>Educational program options </a:t>
            </a:r>
            <a:r>
              <a:rPr lang="en-US" sz="3300" i="1"/>
              <a:t>(district/school alternative programs, career and technical centers, district charter schools, etc.)</a:t>
            </a: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endParaRPr lang="en-US" sz="3300" i="1"/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300"/>
              <a:t>Disproportionality </a:t>
            </a:r>
            <a:r>
              <a:rPr lang="en-US" sz="3300" i="1">
                <a:solidFill>
                  <a:srgbClr val="00B050"/>
                </a:solidFill>
              </a:rPr>
              <a:t>(SPP Indicators #9 and #10)</a:t>
            </a:r>
          </a:p>
          <a:p>
            <a:pPr>
              <a:buClr>
                <a:srgbClr val="0070C0"/>
              </a:buClr>
              <a:buSzPct val="95000"/>
              <a:buFont typeface="Wingdings" panose="05000000000000000000" pitchFamily="2" charset="2"/>
              <a:buChar char="§"/>
            </a:pPr>
            <a:endParaRPr lang="en-US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CE207-FFA5-4299-8070-2A591782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BDD4D826CA543B55D6C0F53319657" ma:contentTypeVersion="20" ma:contentTypeDescription="Create a new document." ma:contentTypeScope="" ma:versionID="7b45e794365e7aa7f1db2242d9ff49b3">
  <xsd:schema xmlns:xsd="http://www.w3.org/2001/XMLSchema" xmlns:xs="http://www.w3.org/2001/XMLSchema" xmlns:p="http://schemas.microsoft.com/office/2006/metadata/properties" xmlns:ns1="http://schemas.microsoft.com/sharepoint/v3" xmlns:ns2="fb4ce569-0273-4228-9157-33b14876d013" xmlns:ns3="f1f817b5-ccb3-4c0a-805f-57556aeebb06" xmlns:ns4="40bfeb4b-8b14-4ec8-a45f-f936884ba75f" targetNamespace="http://schemas.microsoft.com/office/2006/metadata/properties" ma:root="true" ma:fieldsID="f5a7e36fd21381354a60014e315f3051" ns1:_="" ns2:_="" ns3:_="" ns4:_="">
    <xsd:import namespace="http://schemas.microsoft.com/sharepoint/v3"/>
    <xsd:import namespace="fb4ce569-0273-4228-9157-33b14876d013"/>
    <xsd:import namespace="f1f817b5-ccb3-4c0a-805f-57556aeebb06"/>
    <xsd:import namespace="40bfeb4b-8b14-4ec8-a45f-f936884ba7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ce569-0273-4228-9157-33b14876d0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adb24926-93e8-4490-bc07-130724342e3d}" ma:internalName="TaxCatchAll" ma:showField="CatchAllData" ma:web="fb4ce569-0273-4228-9157-33b14876d0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817b5-ccb3-4c0a-805f-57556aeebb06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feb4b-8b14-4ec8-a45f-f936884ba7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133fc88-55e6-4226-9516-9bd3a7d320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0bfeb4b-8b14-4ec8-a45f-f936884ba75f">
      <Terms xmlns="http://schemas.microsoft.com/office/infopath/2007/PartnerControls"/>
    </lcf76f155ced4ddcb4097134ff3c332f>
    <TaxCatchAll xmlns="fb4ce569-0273-4228-9157-33b14876d013" xsi:nil="true"/>
  </documentManagement>
</p:properties>
</file>

<file path=customXml/itemProps1.xml><?xml version="1.0" encoding="utf-8"?>
<ds:datastoreItem xmlns:ds="http://schemas.openxmlformats.org/officeDocument/2006/customXml" ds:itemID="{50B37C43-78F9-4CAB-897B-018D12A1EB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70F019-B7EF-4D9D-9EB9-E75C78201F20}">
  <ds:schemaRefs>
    <ds:schemaRef ds:uri="40bfeb4b-8b14-4ec8-a45f-f936884ba75f"/>
    <ds:schemaRef ds:uri="f1f817b5-ccb3-4c0a-805f-57556aeebb06"/>
    <ds:schemaRef ds:uri="fb4ce569-0273-4228-9157-33b14876d0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8B4E99-6F52-45A7-BD81-076AD29C4798}">
  <ds:schemaRefs>
    <ds:schemaRef ds:uri="40bfeb4b-8b14-4ec8-a45f-f936884ba75f"/>
    <ds:schemaRef ds:uri="f1f817b5-ccb3-4c0a-805f-57556aeebb06"/>
    <ds:schemaRef ds:uri="fb4ce569-0273-4228-9157-33b14876d01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Basic-Logo-long</Template>
  <TotalTime>0</TotalTime>
  <Words>1699</Words>
  <Application>Microsoft Office PowerPoint</Application>
  <PresentationFormat>Widescreen</PresentationFormat>
  <Paragraphs>194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  Office of Student, Community and Academic Supports   School Support System  A Collaborative System of Tiered Monitoring </vt:lpstr>
      <vt:lpstr>School Support System (SSS)</vt:lpstr>
      <vt:lpstr>LEA/RIDE Collaboration</vt:lpstr>
      <vt:lpstr>Tiered Elements of SSS</vt:lpstr>
      <vt:lpstr>Tiered Elements of SSS (continued)</vt:lpstr>
      <vt:lpstr>Tiered Elements of SSS (continued)</vt:lpstr>
      <vt:lpstr>RIDE Review of Data Sources</vt:lpstr>
      <vt:lpstr> 1.  Free and Appropriate Public Education in the Least Restrictive         Environment (FAPE/LRE) </vt:lpstr>
      <vt:lpstr>PowerPoint Presentation</vt:lpstr>
      <vt:lpstr>PowerPoint Presentation</vt:lpstr>
      <vt:lpstr>2. Evaluation/Individual Education Program (IEP)</vt:lpstr>
      <vt:lpstr>3. IDEA Transition</vt:lpstr>
      <vt:lpstr>IDEA Overview and Data Analysis (Tier l  &amp; Tier II-  All LEAs on the monitoring roster for a given year) </vt:lpstr>
      <vt:lpstr>PowerPoint Presentation</vt:lpstr>
      <vt:lpstr>PowerPoint Presentation</vt:lpstr>
      <vt:lpstr>On-Site School Reviews (Tier ll – LEAs selected, based on the data to receive an on-site review)</vt:lpstr>
      <vt:lpstr>PowerPoint Presentation</vt:lpstr>
      <vt:lpstr>PowerPoint Presentation</vt:lpstr>
      <vt:lpstr>School Support System Report</vt:lpstr>
      <vt:lpstr>PowerPoint Presentation</vt:lpstr>
      <vt:lpstr>District Impact (Tier lll – LEAs who received an on-site review and/or had cited findings)</vt:lpstr>
      <vt:lpstr>SSS Verification Process (Tier lll – LEAs who received an on-site review and/or had cited findings)</vt:lpstr>
      <vt:lpstr>State Performance Plan (SPP)</vt:lpstr>
      <vt:lpstr>Nine (9) Target Areas and Seventeen (17) Specific Indicators </vt:lpstr>
      <vt:lpstr>PowerPoint Presentation</vt:lpstr>
      <vt:lpstr>PowerPoint Presentation</vt:lpstr>
      <vt:lpstr>PowerPoint Presentation</vt:lpstr>
    </vt:vector>
  </TitlesOfParts>
  <Company>RIDE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(52-60pt, normal or bold)</dc:title>
  <dc:creator>CambioGregoire, Sandra</dc:creator>
  <cp:lastModifiedBy>CambioGregoire, Sandra</cp:lastModifiedBy>
  <cp:revision>6</cp:revision>
  <cp:lastPrinted>2022-08-24T17:11:46Z</cp:lastPrinted>
  <dcterms:created xsi:type="dcterms:W3CDTF">2021-12-13T20:24:19Z</dcterms:created>
  <dcterms:modified xsi:type="dcterms:W3CDTF">2022-09-22T14:16:15Z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0x010100DCABDD4D826CA543B55D6C0F53319657</vt:lpwstr>
  </property>
  <property fmtid="{D5CDD505-2E9C-101B-9397-08002B2CF9AE}" pid="3" name="AuthorIds_UIVersion_1536">
    <vt:lpwstr>77</vt:lpwstr>
  </property>
  <property fmtid="{D5CDD505-2E9C-101B-9397-08002B2CF9AE}" pid="4" name="MediaServiceImageTags">
    <vt:lpwstr/>
  </property>
</Properties>
</file>