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tags/tag4.xml" ContentType="application/vnd.openxmlformats-officedocument.presentationml.tags+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tags/tag16.xml" ContentType="application/vnd.openxmlformats-officedocument.presentationml.tags+xml"/>
  <Override PartName="/ppt/diagrams/data6.xml" ContentType="application/vnd.openxmlformats-officedocument.drawingml.diagramData+xml"/>
  <Override PartName="/ppt/tags/tag27.xml" ContentType="application/vnd.openxmlformats-officedocument.presentationml.tags+xml"/>
  <Override PartName="/docProps/custom.xml" ContentType="application/vnd.openxmlformats-officedocument.custom-properties+xml"/>
  <Override PartName="/ppt/diagrams/colors8.xml" ContentType="application/vnd.openxmlformats-officedocument.drawingml.diagramColors+xml"/>
  <Override PartName="/ppt/tags/tag34.xml" ContentType="application/vnd.openxmlformats-officedocument.presentationml.tag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tags/tag12.xml" ContentType="application/vnd.openxmlformats-officedocument.presentationml.tags+xml"/>
  <Override PartName="/ppt/diagrams/drawing7.xml" ContentType="application/vnd.ms-office.drawingml.diagramDrawing+xml"/>
  <Override PartName="/ppt/tags/tag23.xml" ContentType="application/vnd.openxmlformats-officedocument.presentationml.tags+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diagrams/colors4.xml" ContentType="application/vnd.openxmlformats-officedocument.drawingml.diagramColors+xml"/>
  <Override PartName="/ppt/diagrams/quickStyle7.xml" ContentType="application/vnd.openxmlformats-officedocument.drawingml.diagramStyle+xml"/>
  <Override PartName="/ppt/tags/tag30.xml" ContentType="application/vnd.openxmlformats-officedocument.presentationml.tags+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diagrams/drawing3.xml" ContentType="application/vnd.ms-office.drawingml.diagramDrawing+xml"/>
  <Override PartName="/ppt/notesSlides/notesSlide3.xml" ContentType="application/vnd.openxmlformats-officedocument.presentationml.notesSlid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tags/tag5.xml" ContentType="application/vnd.openxmlformats-officedocument.presentationml.tags+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diagrams/layout6.xml" ContentType="application/vnd.openxmlformats-officedocument.drawingml.diagramLayout+xml"/>
  <Override PartName="/ppt/tags/tag19.xml" ContentType="application/vnd.openxmlformats-officedocument.presentationml.tags+xml"/>
  <Override PartName="/ppt/diagrams/data9.xml" ContentType="application/vnd.openxmlformats-officedocument.drawingml.diagramData+xml"/>
  <Override PartName="/ppt/tags/tag28.xml" ContentType="application/vnd.openxmlformats-officedocument.presentationml.tags+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tags/tag17.xml" ContentType="application/vnd.openxmlformats-officedocument.presentationml.tags+xml"/>
  <Override PartName="/ppt/diagrams/data7.xml" ContentType="application/vnd.openxmlformats-officedocument.drawingml.diagramData+xml"/>
  <Override PartName="/ppt/tags/tag26.xml" ContentType="application/vnd.openxmlformats-officedocument.presentationml.tags+xml"/>
  <Override PartName="/ppt/diagrams/colors9.xml" ContentType="application/vnd.openxmlformats-officedocument.drawingml.diagramColors+xml"/>
  <Override PartName="/ppt/tags/tag35.xml" ContentType="application/vnd.openxmlformats-officedocument.presentationml.tags+xml"/>
  <Override PartName="/ppt/diagrams/layout2.xml" ContentType="application/vnd.openxmlformats-officedocument.drawingml.diagramLayout+xml"/>
  <Override PartName="/ppt/tags/tag15.xml" ContentType="application/vnd.openxmlformats-officedocument.presentationml.tags+xml"/>
  <Override PartName="/ppt/diagrams/data5.xml" ContentType="application/vnd.openxmlformats-officedocument.drawingml.diagramData+xml"/>
  <Override PartName="/ppt/diagrams/colors7.xml" ContentType="application/vnd.openxmlformats-officedocument.drawingml.diagramColors+xml"/>
  <Override PartName="/ppt/tags/tag24.xml" ContentType="application/vnd.openxmlformats-officedocument.presentationml.tags+xml"/>
  <Override PartName="/ppt/diagrams/drawing8.xml" ContentType="application/vnd.ms-office.drawingml.diagramDrawing+xml"/>
  <Override PartName="/ppt/tags/tag33.xml" ContentType="application/vnd.openxmlformats-officedocument.presentationml.tags+xml"/>
  <Override PartName="/ppt/diagrams/quickStyle12.xml" ContentType="application/vnd.openxmlformats-officedocument.drawingml.diagramStyle+xml"/>
  <Override PartName="/ppt/diagrams/drawing13.xml" ContentType="application/vnd.ms-office.drawingml.diagramDrawing+xml"/>
  <Override PartName="/ppt/diagrams/data3.xml" ContentType="application/vnd.openxmlformats-officedocument.drawingml.diagramData+xml"/>
  <Override PartName="/ppt/tags/tag13.xml" ContentType="application/vnd.openxmlformats-officedocument.presentationml.tags+xml"/>
  <Override PartName="/ppt/diagrams/colors5.xml" ContentType="application/vnd.openxmlformats-officedocument.drawingml.diagramColors+xml"/>
  <Override PartName="/ppt/diagrams/drawing6.xml" ContentType="application/vnd.ms-office.drawingml.diagramDrawing+xml"/>
  <Override PartName="/ppt/tags/tag22.xml" ContentType="application/vnd.openxmlformats-officedocument.presentationml.tags+xml"/>
  <Override PartName="/ppt/diagrams/quickStyle8.xml" ContentType="application/vnd.openxmlformats-officedocument.drawingml.diagramStyle+xml"/>
  <Override PartName="/ppt/diagrams/quickStyle10.xml" ContentType="application/vnd.openxmlformats-officedocument.drawingml.diagramStyle+xml"/>
  <Override PartName="/ppt/tags/tag31.xml" ContentType="application/vnd.openxmlformats-officedocument.presentationml.tags+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tags/tag11.xml" ContentType="application/vnd.openxmlformats-officedocument.presentationml.tags+xml"/>
  <Override PartName="/ppt/diagrams/drawing4.xml" ContentType="application/vnd.ms-office.drawingml.diagramDrawing+xml"/>
  <Override PartName="/ppt/diagrams/quickStyle6.xml" ContentType="application/vnd.openxmlformats-officedocument.drawingml.diagramStyle+xml"/>
  <Override PartName="/ppt/tags/tag20.xml" ContentType="application/vnd.openxmlformats-officedocument.presentationml.tags+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diagrams/colors1.xml" ContentType="application/vnd.openxmlformats-officedocument.drawingml.diagramColors+xml"/>
  <Override PartName="/ppt/tags/tag6.xml" ContentType="application/vnd.openxmlformats-officedocument.presentationml.tag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diagrams/data11.xml" ContentType="application/vnd.openxmlformats-officedocument.drawingml.diagramData+xml"/>
  <Default Extension="rels" ContentType="application/vnd.openxmlformats-package.relationships+xml"/>
  <Override PartName="/ppt/diagrams/layout7.xml" ContentType="application/vnd.openxmlformats-officedocument.drawingml.diagramLayout+xml"/>
  <Override PartName="/ppt/diagrams/data8.xml" ContentType="application/vnd.openxmlformats-officedocument.drawingml.diagramData+xml"/>
  <Override PartName="/ppt/tags/tag29.xml" ContentType="application/vnd.openxmlformats-officedocument.presentationml.tags+xml"/>
  <Override PartName="/ppt/slides/slide12.xml" ContentType="application/vnd.openxmlformats-officedocument.presentationml.slide+xml"/>
  <Override PartName="/ppt/tags/tag18.xml" ContentType="application/vnd.openxmlformats-officedocument.presentationml.tags+xml"/>
  <Override PartName="/ppt/tags/tag36.xml" ContentType="application/vnd.openxmlformats-officedocument.presentationml.tags+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tags/tag14.xml" ContentType="application/vnd.openxmlformats-officedocument.presentationml.tags+xml"/>
  <Override PartName="/ppt/tags/tag25.xml" ContentType="application/vnd.openxmlformats-officedocument.presentationml.tags+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tags/tag32.xml" ContentType="application/vnd.openxmlformats-officedocument.presentationml.tags+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tags/tag10.xml" ContentType="application/vnd.openxmlformats-officedocument.presentationml.tags+xml"/>
  <Override PartName="/ppt/diagrams/drawing5.xml" ContentType="application/vnd.ms-office.drawingml.diagramDrawing+xml"/>
  <Override PartName="/ppt/tags/tag21.xml" ContentType="application/vnd.openxmlformats-officedocument.presentationml.tags+xml"/>
  <Override PartName="/ppt/diagrams/layout11.xml" ContentType="application/vnd.openxmlformats-officedocument.drawingml.diagramLayout+xml"/>
  <Override PartName="/ppt/notesSlides/notesSlide5.xml" ContentType="application/vnd.openxmlformats-officedocument.presentationml.notesSlide+xml"/>
  <Override PartName="/ppt/notesSlides/notesSlide1.xml" ContentType="application/vnd.openxmlformats-officedocument.presentationml.notesSlide+xml"/>
  <Override PartName="/ppt/diagrams/colors2.xml" ContentType="application/vnd.openxmlformats-officedocument.drawingml.diagramColors+xml"/>
  <Override PartName="/ppt/tags/tag7.xml" ContentType="application/vnd.openxmlformats-officedocument.presentationml.tags+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3"/>
  </p:notesMasterIdLst>
  <p:sldIdLst>
    <p:sldId id="610" r:id="rId2"/>
    <p:sldId id="540" r:id="rId3"/>
    <p:sldId id="606" r:id="rId4"/>
    <p:sldId id="608" r:id="rId5"/>
    <p:sldId id="599" r:id="rId6"/>
    <p:sldId id="588" r:id="rId7"/>
    <p:sldId id="619" r:id="rId8"/>
    <p:sldId id="620" r:id="rId9"/>
    <p:sldId id="589" r:id="rId10"/>
    <p:sldId id="625" r:id="rId11"/>
    <p:sldId id="601" r:id="rId12"/>
    <p:sldId id="600" r:id="rId13"/>
    <p:sldId id="611" r:id="rId14"/>
    <p:sldId id="596" r:id="rId15"/>
    <p:sldId id="621" r:id="rId16"/>
    <p:sldId id="593" r:id="rId17"/>
    <p:sldId id="612" r:id="rId18"/>
    <p:sldId id="613" r:id="rId19"/>
    <p:sldId id="582" r:id="rId20"/>
    <p:sldId id="617" r:id="rId21"/>
    <p:sldId id="616" r:id="rId2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yan" initials="B" lastIdx="16" clrIdx="0"/>
  <p:cmAuthor id="1" name="Laurie A. Collins" initials="LAC"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41" autoAdjust="0"/>
    <p:restoredTop sz="90409" autoAdjust="0"/>
  </p:normalViewPr>
  <p:slideViewPr>
    <p:cSldViewPr>
      <p:cViewPr varScale="1">
        <p:scale>
          <a:sx n="66" d="100"/>
          <a:sy n="66" d="100"/>
        </p:scale>
        <p:origin x="-1452" y="-96"/>
      </p:cViewPr>
      <p:guideLst>
        <p:guide orient="horz" pos="2160"/>
        <p:guide pos="2880"/>
      </p:guideLst>
    </p:cSldViewPr>
  </p:slideViewPr>
  <p:notesTextViewPr>
    <p:cViewPr>
      <p:scale>
        <a:sx n="100" d="100"/>
        <a:sy n="100" d="100"/>
      </p:scale>
      <p:origin x="0" y="0"/>
    </p:cViewPr>
  </p:notesTextViewPr>
  <p:sorterViewPr>
    <p:cViewPr>
      <p:scale>
        <a:sx n="70" d="100"/>
        <a:sy n="70" d="100"/>
      </p:scale>
      <p:origin x="0" y="344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41799E-F206-4264-8237-88C5822561FA}" type="doc">
      <dgm:prSet loTypeId="urn:microsoft.com/office/officeart/2005/8/layout/default#1" loCatId="list" qsTypeId="urn:microsoft.com/office/officeart/2005/8/quickstyle/simple3" qsCatId="simple" csTypeId="urn:microsoft.com/office/officeart/2005/8/colors/colorful4" csCatId="colorful" phldr="1"/>
      <dgm:spPr/>
      <dgm:t>
        <a:bodyPr/>
        <a:lstStyle/>
        <a:p>
          <a:endParaRPr lang="en-US"/>
        </a:p>
      </dgm:t>
    </dgm:pt>
    <dgm:pt modelId="{CF68D874-740F-4C46-84AC-93E0AB590783}">
      <dgm:prSet/>
      <dgm:spPr/>
      <dgm:t>
        <a:bodyPr/>
        <a:lstStyle/>
        <a:p>
          <a:pPr rtl="0"/>
          <a:r>
            <a:rPr lang="en-US" dirty="0" smtClean="0"/>
            <a:t>Data Warehouse</a:t>
          </a:r>
          <a:endParaRPr lang="en-US" dirty="0"/>
        </a:p>
      </dgm:t>
    </dgm:pt>
    <dgm:pt modelId="{7FB8C178-ED01-4E05-B8FE-3973B659B986}" type="parTrans" cxnId="{015CD756-0F5B-44FB-BDEA-573EABBAD213}">
      <dgm:prSet/>
      <dgm:spPr/>
      <dgm:t>
        <a:bodyPr/>
        <a:lstStyle/>
        <a:p>
          <a:endParaRPr lang="en-US"/>
        </a:p>
      </dgm:t>
    </dgm:pt>
    <dgm:pt modelId="{AE2B54A1-485A-4AF8-918E-AE1A1CDB102C}" type="sibTrans" cxnId="{015CD756-0F5B-44FB-BDEA-573EABBAD213}">
      <dgm:prSet/>
      <dgm:spPr/>
      <dgm:t>
        <a:bodyPr/>
        <a:lstStyle/>
        <a:p>
          <a:endParaRPr lang="en-US"/>
        </a:p>
      </dgm:t>
    </dgm:pt>
    <dgm:pt modelId="{17A0ADDA-B13F-47E1-B2EA-EA7C32788DB2}">
      <dgm:prSet/>
      <dgm:spPr/>
      <dgm:t>
        <a:bodyPr/>
        <a:lstStyle/>
        <a:p>
          <a:pPr rtl="0"/>
          <a:r>
            <a:rPr lang="en-US" dirty="0" smtClean="0"/>
            <a:t>Educator Performance &amp; Support System (EPSS)</a:t>
          </a:r>
          <a:endParaRPr lang="en-US" dirty="0"/>
        </a:p>
      </dgm:t>
    </dgm:pt>
    <dgm:pt modelId="{08FC420B-5289-430E-A4EF-6F96261A1E88}" type="parTrans" cxnId="{1E4C6141-38F0-4EA5-BF99-EAEC818A3E67}">
      <dgm:prSet/>
      <dgm:spPr/>
      <dgm:t>
        <a:bodyPr/>
        <a:lstStyle/>
        <a:p>
          <a:endParaRPr lang="en-US"/>
        </a:p>
      </dgm:t>
    </dgm:pt>
    <dgm:pt modelId="{5777F72A-CDDD-45D9-89A9-296A90002D34}" type="sibTrans" cxnId="{1E4C6141-38F0-4EA5-BF99-EAEC818A3E67}">
      <dgm:prSet/>
      <dgm:spPr/>
      <dgm:t>
        <a:bodyPr/>
        <a:lstStyle/>
        <a:p>
          <a:endParaRPr lang="en-US"/>
        </a:p>
      </dgm:t>
    </dgm:pt>
    <dgm:pt modelId="{D542B8A4-DFE6-4836-B5BF-A600F406D725}">
      <dgm:prSet/>
      <dgm:spPr/>
      <dgm:t>
        <a:bodyPr/>
        <a:lstStyle/>
        <a:p>
          <a:pPr rtl="0"/>
          <a:r>
            <a:rPr lang="en-US" dirty="0" smtClean="0"/>
            <a:t>Instructional Management System (IMS)</a:t>
          </a:r>
          <a:endParaRPr lang="en-US" dirty="0"/>
        </a:p>
      </dgm:t>
    </dgm:pt>
    <dgm:pt modelId="{0BAEE0BC-5E06-4B1C-AED3-7DE3A69883B8}" type="parTrans" cxnId="{97D98982-74D0-47FD-9075-9B7DF1B53ED6}">
      <dgm:prSet/>
      <dgm:spPr/>
      <dgm:t>
        <a:bodyPr/>
        <a:lstStyle/>
        <a:p>
          <a:endParaRPr lang="en-US"/>
        </a:p>
      </dgm:t>
    </dgm:pt>
    <dgm:pt modelId="{511DB3D1-0977-4092-89C1-6D99BEA6D60A}" type="sibTrans" cxnId="{97D98982-74D0-47FD-9075-9B7DF1B53ED6}">
      <dgm:prSet/>
      <dgm:spPr/>
      <dgm:t>
        <a:bodyPr/>
        <a:lstStyle/>
        <a:p>
          <a:endParaRPr lang="en-US"/>
        </a:p>
      </dgm:t>
    </dgm:pt>
    <dgm:pt modelId="{44EECA74-AD14-41F6-8814-B9910069489B}">
      <dgm:prSet/>
      <dgm:spPr/>
      <dgm:t>
        <a:bodyPr/>
        <a:lstStyle/>
        <a:p>
          <a:pPr rtl="0"/>
          <a:r>
            <a:rPr lang="en-US" dirty="0" smtClean="0"/>
            <a:t>Interim and Formative Assessments</a:t>
          </a:r>
          <a:endParaRPr lang="en-US" dirty="0"/>
        </a:p>
      </dgm:t>
    </dgm:pt>
    <dgm:pt modelId="{CBC2D8C2-E535-49BC-9416-735E42031E24}" type="parTrans" cxnId="{452709EC-3464-4225-A42D-CA03D668657C}">
      <dgm:prSet/>
      <dgm:spPr/>
      <dgm:t>
        <a:bodyPr/>
        <a:lstStyle/>
        <a:p>
          <a:endParaRPr lang="en-US"/>
        </a:p>
      </dgm:t>
    </dgm:pt>
    <dgm:pt modelId="{A07D9329-807C-4F90-A79F-B4D8425EA41D}" type="sibTrans" cxnId="{452709EC-3464-4225-A42D-CA03D668657C}">
      <dgm:prSet/>
      <dgm:spPr/>
      <dgm:t>
        <a:bodyPr/>
        <a:lstStyle/>
        <a:p>
          <a:endParaRPr lang="en-US"/>
        </a:p>
      </dgm:t>
    </dgm:pt>
    <dgm:pt modelId="{1EAA3740-2CDA-44C9-9147-5A63196A802D}">
      <dgm:prSet/>
      <dgm:spPr/>
      <dgm:t>
        <a:bodyPr/>
        <a:lstStyle/>
        <a:p>
          <a:pPr rtl="0"/>
          <a:r>
            <a:rPr lang="en-US" dirty="0" smtClean="0"/>
            <a:t>Growth Model Visualization (GMV)</a:t>
          </a:r>
          <a:endParaRPr lang="en-US" dirty="0"/>
        </a:p>
      </dgm:t>
    </dgm:pt>
    <dgm:pt modelId="{75B968B6-742E-4C53-95D3-62A6441287C8}" type="parTrans" cxnId="{675033B3-935B-4C26-A39A-1AB3F8977846}">
      <dgm:prSet/>
      <dgm:spPr/>
      <dgm:t>
        <a:bodyPr/>
        <a:lstStyle/>
        <a:p>
          <a:endParaRPr lang="en-US"/>
        </a:p>
      </dgm:t>
    </dgm:pt>
    <dgm:pt modelId="{3ABE0454-5A15-4A2D-887C-0C7BFA42BAB3}" type="sibTrans" cxnId="{675033B3-935B-4C26-A39A-1AB3F8977846}">
      <dgm:prSet/>
      <dgm:spPr/>
      <dgm:t>
        <a:bodyPr/>
        <a:lstStyle/>
        <a:p>
          <a:endParaRPr lang="en-US"/>
        </a:p>
      </dgm:t>
    </dgm:pt>
    <dgm:pt modelId="{A51EDC5B-8290-4885-B56C-4BB5C9D2CF18}">
      <dgm:prSet/>
      <dgm:spPr/>
      <dgm:t>
        <a:bodyPr/>
        <a:lstStyle/>
        <a:p>
          <a:pPr rtl="0"/>
          <a:r>
            <a:rPr lang="en-US" dirty="0" smtClean="0"/>
            <a:t>RICERT</a:t>
          </a:r>
          <a:endParaRPr lang="en-US" dirty="0"/>
        </a:p>
      </dgm:t>
    </dgm:pt>
    <dgm:pt modelId="{31C1F4CE-BC49-4286-8E5E-4E012D1ADB57}" type="parTrans" cxnId="{C1906AD4-37EE-4155-9F93-487D71F8DE45}">
      <dgm:prSet/>
      <dgm:spPr/>
      <dgm:t>
        <a:bodyPr/>
        <a:lstStyle/>
        <a:p>
          <a:endParaRPr lang="en-US"/>
        </a:p>
      </dgm:t>
    </dgm:pt>
    <dgm:pt modelId="{CA4E92BF-3386-43D1-ACA0-CF2BE4752519}" type="sibTrans" cxnId="{C1906AD4-37EE-4155-9F93-487D71F8DE45}">
      <dgm:prSet/>
      <dgm:spPr/>
      <dgm:t>
        <a:bodyPr/>
        <a:lstStyle/>
        <a:p>
          <a:endParaRPr lang="en-US"/>
        </a:p>
      </dgm:t>
    </dgm:pt>
    <dgm:pt modelId="{A8353EA3-CF92-4D86-90BD-2FD77FEDD36D}">
      <dgm:prSet/>
      <dgm:spPr/>
      <dgm:t>
        <a:bodyPr/>
        <a:lstStyle/>
        <a:p>
          <a:pPr rtl="0"/>
          <a:r>
            <a:rPr lang="en-US" dirty="0" smtClean="0"/>
            <a:t>Data Quality Initiative</a:t>
          </a:r>
          <a:endParaRPr lang="en-US" dirty="0"/>
        </a:p>
      </dgm:t>
    </dgm:pt>
    <dgm:pt modelId="{4F435652-7A55-49FE-8C81-4BF9E98571C3}" type="parTrans" cxnId="{322CAAD8-7FBB-455B-BE63-2397AD5C9127}">
      <dgm:prSet/>
      <dgm:spPr/>
      <dgm:t>
        <a:bodyPr/>
        <a:lstStyle/>
        <a:p>
          <a:endParaRPr lang="en-US"/>
        </a:p>
      </dgm:t>
    </dgm:pt>
    <dgm:pt modelId="{69821963-3D5F-46A1-9232-E4E122E42F2B}" type="sibTrans" cxnId="{322CAAD8-7FBB-455B-BE63-2397AD5C9127}">
      <dgm:prSet/>
      <dgm:spPr/>
      <dgm:t>
        <a:bodyPr/>
        <a:lstStyle/>
        <a:p>
          <a:endParaRPr lang="en-US"/>
        </a:p>
      </dgm:t>
    </dgm:pt>
    <dgm:pt modelId="{429D4EF2-7B95-48AB-B5DF-D4C046E4A1C4}">
      <dgm:prSet/>
      <dgm:spPr/>
      <dgm:t>
        <a:bodyPr/>
        <a:lstStyle/>
        <a:p>
          <a:pPr rtl="0"/>
          <a:r>
            <a:rPr lang="en-US" dirty="0" smtClean="0"/>
            <a:t>Single Sign On (SSO)</a:t>
          </a:r>
          <a:endParaRPr lang="en-US" dirty="0"/>
        </a:p>
      </dgm:t>
    </dgm:pt>
    <dgm:pt modelId="{A7F432C7-71C4-4108-88BF-89D46630130A}" type="parTrans" cxnId="{CF9505D5-207F-4125-BC30-6C7AADAA6B22}">
      <dgm:prSet/>
      <dgm:spPr/>
      <dgm:t>
        <a:bodyPr/>
        <a:lstStyle/>
        <a:p>
          <a:endParaRPr lang="en-US"/>
        </a:p>
      </dgm:t>
    </dgm:pt>
    <dgm:pt modelId="{18E417BF-439D-4E0D-A5B5-E89A577D557A}" type="sibTrans" cxnId="{CF9505D5-207F-4125-BC30-6C7AADAA6B22}">
      <dgm:prSet/>
      <dgm:spPr/>
      <dgm:t>
        <a:bodyPr/>
        <a:lstStyle/>
        <a:p>
          <a:endParaRPr lang="en-US"/>
        </a:p>
      </dgm:t>
    </dgm:pt>
    <dgm:pt modelId="{CD9F5C7F-5E69-4150-9F96-7C1001626DA9}">
      <dgm:prSet/>
      <dgm:spPr/>
      <dgm:t>
        <a:bodyPr/>
        <a:lstStyle/>
        <a:p>
          <a:pPr rtl="0"/>
          <a:r>
            <a:rPr lang="en-US" dirty="0" smtClean="0"/>
            <a:t>Early Warning System (EWS)</a:t>
          </a:r>
          <a:endParaRPr lang="en-US" dirty="0"/>
        </a:p>
      </dgm:t>
    </dgm:pt>
    <dgm:pt modelId="{10E12448-1E7D-488E-83AD-270802F04CF1}" type="parTrans" cxnId="{22A513BE-39FE-4D17-ABCE-A65DCE67B8A7}">
      <dgm:prSet/>
      <dgm:spPr/>
      <dgm:t>
        <a:bodyPr/>
        <a:lstStyle/>
        <a:p>
          <a:endParaRPr lang="en-US"/>
        </a:p>
      </dgm:t>
    </dgm:pt>
    <dgm:pt modelId="{6C748600-8CC0-467A-B3D9-8B0BB56F7BE1}" type="sibTrans" cxnId="{22A513BE-39FE-4D17-ABCE-A65DCE67B8A7}">
      <dgm:prSet/>
      <dgm:spPr/>
      <dgm:t>
        <a:bodyPr/>
        <a:lstStyle/>
        <a:p>
          <a:endParaRPr lang="en-US"/>
        </a:p>
      </dgm:t>
    </dgm:pt>
    <dgm:pt modelId="{3364F1EC-D622-410B-9619-FC8AF0BACDDE}" type="pres">
      <dgm:prSet presAssocID="{2241799E-F206-4264-8237-88C5822561FA}" presName="diagram" presStyleCnt="0">
        <dgm:presLayoutVars>
          <dgm:dir/>
          <dgm:resizeHandles val="exact"/>
        </dgm:presLayoutVars>
      </dgm:prSet>
      <dgm:spPr/>
      <dgm:t>
        <a:bodyPr/>
        <a:lstStyle/>
        <a:p>
          <a:endParaRPr lang="en-US"/>
        </a:p>
      </dgm:t>
    </dgm:pt>
    <dgm:pt modelId="{6AC70C58-BDC1-4E90-B716-1B912DEF77BC}" type="pres">
      <dgm:prSet presAssocID="{CF68D874-740F-4C46-84AC-93E0AB590783}" presName="node" presStyleLbl="node1" presStyleIdx="0" presStyleCnt="9">
        <dgm:presLayoutVars>
          <dgm:bulletEnabled val="1"/>
        </dgm:presLayoutVars>
      </dgm:prSet>
      <dgm:spPr/>
      <dgm:t>
        <a:bodyPr/>
        <a:lstStyle/>
        <a:p>
          <a:endParaRPr lang="en-US"/>
        </a:p>
      </dgm:t>
    </dgm:pt>
    <dgm:pt modelId="{101030FC-0FB9-43DD-BEDC-F2BF1D311935}" type="pres">
      <dgm:prSet presAssocID="{AE2B54A1-485A-4AF8-918E-AE1A1CDB102C}" presName="sibTrans" presStyleCnt="0"/>
      <dgm:spPr/>
      <dgm:t>
        <a:bodyPr/>
        <a:lstStyle/>
        <a:p>
          <a:endParaRPr lang="en-US"/>
        </a:p>
      </dgm:t>
    </dgm:pt>
    <dgm:pt modelId="{2EA1FC39-3199-40A5-B15E-4EE2CD2844BB}" type="pres">
      <dgm:prSet presAssocID="{17A0ADDA-B13F-47E1-B2EA-EA7C32788DB2}" presName="node" presStyleLbl="node1" presStyleIdx="1" presStyleCnt="9">
        <dgm:presLayoutVars>
          <dgm:bulletEnabled val="1"/>
        </dgm:presLayoutVars>
      </dgm:prSet>
      <dgm:spPr/>
      <dgm:t>
        <a:bodyPr/>
        <a:lstStyle/>
        <a:p>
          <a:endParaRPr lang="en-US"/>
        </a:p>
      </dgm:t>
    </dgm:pt>
    <dgm:pt modelId="{880DCD61-1B64-4ADC-A91E-BF011FA6C815}" type="pres">
      <dgm:prSet presAssocID="{5777F72A-CDDD-45D9-89A9-296A90002D34}" presName="sibTrans" presStyleCnt="0"/>
      <dgm:spPr/>
      <dgm:t>
        <a:bodyPr/>
        <a:lstStyle/>
        <a:p>
          <a:endParaRPr lang="en-US"/>
        </a:p>
      </dgm:t>
    </dgm:pt>
    <dgm:pt modelId="{662E5C5D-9C1E-4F59-B59A-F2A301550549}" type="pres">
      <dgm:prSet presAssocID="{D542B8A4-DFE6-4836-B5BF-A600F406D725}" presName="node" presStyleLbl="node1" presStyleIdx="2" presStyleCnt="9">
        <dgm:presLayoutVars>
          <dgm:bulletEnabled val="1"/>
        </dgm:presLayoutVars>
      </dgm:prSet>
      <dgm:spPr/>
      <dgm:t>
        <a:bodyPr/>
        <a:lstStyle/>
        <a:p>
          <a:endParaRPr lang="en-US"/>
        </a:p>
      </dgm:t>
    </dgm:pt>
    <dgm:pt modelId="{203FF92B-EB90-4A08-B42D-05D6B39879F0}" type="pres">
      <dgm:prSet presAssocID="{511DB3D1-0977-4092-89C1-6D99BEA6D60A}" presName="sibTrans" presStyleCnt="0"/>
      <dgm:spPr/>
      <dgm:t>
        <a:bodyPr/>
        <a:lstStyle/>
        <a:p>
          <a:endParaRPr lang="en-US"/>
        </a:p>
      </dgm:t>
    </dgm:pt>
    <dgm:pt modelId="{1731AF60-3692-4682-AA66-C0DE84F10B8C}" type="pres">
      <dgm:prSet presAssocID="{44EECA74-AD14-41F6-8814-B9910069489B}" presName="node" presStyleLbl="node1" presStyleIdx="3" presStyleCnt="9">
        <dgm:presLayoutVars>
          <dgm:bulletEnabled val="1"/>
        </dgm:presLayoutVars>
      </dgm:prSet>
      <dgm:spPr/>
      <dgm:t>
        <a:bodyPr/>
        <a:lstStyle/>
        <a:p>
          <a:endParaRPr lang="en-US"/>
        </a:p>
      </dgm:t>
    </dgm:pt>
    <dgm:pt modelId="{19B1406A-6429-4909-B036-F07F9CE05A77}" type="pres">
      <dgm:prSet presAssocID="{A07D9329-807C-4F90-A79F-B4D8425EA41D}" presName="sibTrans" presStyleCnt="0"/>
      <dgm:spPr/>
      <dgm:t>
        <a:bodyPr/>
        <a:lstStyle/>
        <a:p>
          <a:endParaRPr lang="en-US"/>
        </a:p>
      </dgm:t>
    </dgm:pt>
    <dgm:pt modelId="{8E3F416F-90AF-41AB-B276-E199F9BF07E4}" type="pres">
      <dgm:prSet presAssocID="{1EAA3740-2CDA-44C9-9147-5A63196A802D}" presName="node" presStyleLbl="node1" presStyleIdx="4" presStyleCnt="9">
        <dgm:presLayoutVars>
          <dgm:bulletEnabled val="1"/>
        </dgm:presLayoutVars>
      </dgm:prSet>
      <dgm:spPr/>
      <dgm:t>
        <a:bodyPr/>
        <a:lstStyle/>
        <a:p>
          <a:endParaRPr lang="en-US"/>
        </a:p>
      </dgm:t>
    </dgm:pt>
    <dgm:pt modelId="{D9DBF03C-E7F2-4DF7-B8D8-9F416FCB6C4A}" type="pres">
      <dgm:prSet presAssocID="{3ABE0454-5A15-4A2D-887C-0C7BFA42BAB3}" presName="sibTrans" presStyleCnt="0"/>
      <dgm:spPr/>
      <dgm:t>
        <a:bodyPr/>
        <a:lstStyle/>
        <a:p>
          <a:endParaRPr lang="en-US"/>
        </a:p>
      </dgm:t>
    </dgm:pt>
    <dgm:pt modelId="{E83DCE1A-0B79-44BE-A6FD-279C5ADFDD6D}" type="pres">
      <dgm:prSet presAssocID="{A51EDC5B-8290-4885-B56C-4BB5C9D2CF18}" presName="node" presStyleLbl="node1" presStyleIdx="5" presStyleCnt="9">
        <dgm:presLayoutVars>
          <dgm:bulletEnabled val="1"/>
        </dgm:presLayoutVars>
      </dgm:prSet>
      <dgm:spPr/>
      <dgm:t>
        <a:bodyPr/>
        <a:lstStyle/>
        <a:p>
          <a:endParaRPr lang="en-US"/>
        </a:p>
      </dgm:t>
    </dgm:pt>
    <dgm:pt modelId="{C77B24E7-A8ED-44AD-8D09-4594B527EFF8}" type="pres">
      <dgm:prSet presAssocID="{CA4E92BF-3386-43D1-ACA0-CF2BE4752519}" presName="sibTrans" presStyleCnt="0"/>
      <dgm:spPr/>
      <dgm:t>
        <a:bodyPr/>
        <a:lstStyle/>
        <a:p>
          <a:endParaRPr lang="en-US"/>
        </a:p>
      </dgm:t>
    </dgm:pt>
    <dgm:pt modelId="{620883F4-AEEA-4CE8-9666-987A7CC9368B}" type="pres">
      <dgm:prSet presAssocID="{429D4EF2-7B95-48AB-B5DF-D4C046E4A1C4}" presName="node" presStyleLbl="node1" presStyleIdx="6" presStyleCnt="9">
        <dgm:presLayoutVars>
          <dgm:bulletEnabled val="1"/>
        </dgm:presLayoutVars>
      </dgm:prSet>
      <dgm:spPr/>
      <dgm:t>
        <a:bodyPr/>
        <a:lstStyle/>
        <a:p>
          <a:endParaRPr lang="en-US"/>
        </a:p>
      </dgm:t>
    </dgm:pt>
    <dgm:pt modelId="{DD97EC46-83D7-4027-93CB-222A88583C00}" type="pres">
      <dgm:prSet presAssocID="{18E417BF-439D-4E0D-A5B5-E89A577D557A}" presName="sibTrans" presStyleCnt="0"/>
      <dgm:spPr/>
      <dgm:t>
        <a:bodyPr/>
        <a:lstStyle/>
        <a:p>
          <a:endParaRPr lang="en-US"/>
        </a:p>
      </dgm:t>
    </dgm:pt>
    <dgm:pt modelId="{74C99FBB-9891-4F51-AD6F-712D84340383}" type="pres">
      <dgm:prSet presAssocID="{CD9F5C7F-5E69-4150-9F96-7C1001626DA9}" presName="node" presStyleLbl="node1" presStyleIdx="7" presStyleCnt="9">
        <dgm:presLayoutVars>
          <dgm:bulletEnabled val="1"/>
        </dgm:presLayoutVars>
      </dgm:prSet>
      <dgm:spPr/>
      <dgm:t>
        <a:bodyPr/>
        <a:lstStyle/>
        <a:p>
          <a:endParaRPr lang="en-US"/>
        </a:p>
      </dgm:t>
    </dgm:pt>
    <dgm:pt modelId="{E6282D87-75C0-42ED-B90C-134783DA5F00}" type="pres">
      <dgm:prSet presAssocID="{6C748600-8CC0-467A-B3D9-8B0BB56F7BE1}" presName="sibTrans" presStyleCnt="0"/>
      <dgm:spPr/>
      <dgm:t>
        <a:bodyPr/>
        <a:lstStyle/>
        <a:p>
          <a:endParaRPr lang="en-US"/>
        </a:p>
      </dgm:t>
    </dgm:pt>
    <dgm:pt modelId="{681C42F4-EF02-4585-8D0D-B5171D33B368}" type="pres">
      <dgm:prSet presAssocID="{A8353EA3-CF92-4D86-90BD-2FD77FEDD36D}" presName="node" presStyleLbl="node1" presStyleIdx="8" presStyleCnt="9">
        <dgm:presLayoutVars>
          <dgm:bulletEnabled val="1"/>
        </dgm:presLayoutVars>
      </dgm:prSet>
      <dgm:spPr/>
      <dgm:t>
        <a:bodyPr/>
        <a:lstStyle/>
        <a:p>
          <a:endParaRPr lang="en-US"/>
        </a:p>
      </dgm:t>
    </dgm:pt>
  </dgm:ptLst>
  <dgm:cxnLst>
    <dgm:cxn modelId="{51EF8DA7-AB88-42B8-8FB3-567C76A7EE03}" type="presOf" srcId="{D542B8A4-DFE6-4836-B5BF-A600F406D725}" destId="{662E5C5D-9C1E-4F59-B59A-F2A301550549}" srcOrd="0" destOrd="0" presId="urn:microsoft.com/office/officeart/2005/8/layout/default#1"/>
    <dgm:cxn modelId="{452709EC-3464-4225-A42D-CA03D668657C}" srcId="{2241799E-F206-4264-8237-88C5822561FA}" destId="{44EECA74-AD14-41F6-8814-B9910069489B}" srcOrd="3" destOrd="0" parTransId="{CBC2D8C2-E535-49BC-9416-735E42031E24}" sibTransId="{A07D9329-807C-4F90-A79F-B4D8425EA41D}"/>
    <dgm:cxn modelId="{675033B3-935B-4C26-A39A-1AB3F8977846}" srcId="{2241799E-F206-4264-8237-88C5822561FA}" destId="{1EAA3740-2CDA-44C9-9147-5A63196A802D}" srcOrd="4" destOrd="0" parTransId="{75B968B6-742E-4C53-95D3-62A6441287C8}" sibTransId="{3ABE0454-5A15-4A2D-887C-0C7BFA42BAB3}"/>
    <dgm:cxn modelId="{CDBC6F44-0B2B-4DE8-8248-E705B8E00A9C}" type="presOf" srcId="{CF68D874-740F-4C46-84AC-93E0AB590783}" destId="{6AC70C58-BDC1-4E90-B716-1B912DEF77BC}" srcOrd="0" destOrd="0" presId="urn:microsoft.com/office/officeart/2005/8/layout/default#1"/>
    <dgm:cxn modelId="{1E4C6141-38F0-4EA5-BF99-EAEC818A3E67}" srcId="{2241799E-F206-4264-8237-88C5822561FA}" destId="{17A0ADDA-B13F-47E1-B2EA-EA7C32788DB2}" srcOrd="1" destOrd="0" parTransId="{08FC420B-5289-430E-A4EF-6F96261A1E88}" sibTransId="{5777F72A-CDDD-45D9-89A9-296A90002D34}"/>
    <dgm:cxn modelId="{015CD756-0F5B-44FB-BDEA-573EABBAD213}" srcId="{2241799E-F206-4264-8237-88C5822561FA}" destId="{CF68D874-740F-4C46-84AC-93E0AB590783}" srcOrd="0" destOrd="0" parTransId="{7FB8C178-ED01-4E05-B8FE-3973B659B986}" sibTransId="{AE2B54A1-485A-4AF8-918E-AE1A1CDB102C}"/>
    <dgm:cxn modelId="{B4455E2A-F9F6-40FB-AD8C-AB80A77BAC1A}" type="presOf" srcId="{429D4EF2-7B95-48AB-B5DF-D4C046E4A1C4}" destId="{620883F4-AEEA-4CE8-9666-987A7CC9368B}" srcOrd="0" destOrd="0" presId="urn:microsoft.com/office/officeart/2005/8/layout/default#1"/>
    <dgm:cxn modelId="{322CAAD8-7FBB-455B-BE63-2397AD5C9127}" srcId="{2241799E-F206-4264-8237-88C5822561FA}" destId="{A8353EA3-CF92-4D86-90BD-2FD77FEDD36D}" srcOrd="8" destOrd="0" parTransId="{4F435652-7A55-49FE-8C81-4BF9E98571C3}" sibTransId="{69821963-3D5F-46A1-9232-E4E122E42F2B}"/>
    <dgm:cxn modelId="{C1906AD4-37EE-4155-9F93-487D71F8DE45}" srcId="{2241799E-F206-4264-8237-88C5822561FA}" destId="{A51EDC5B-8290-4885-B56C-4BB5C9D2CF18}" srcOrd="5" destOrd="0" parTransId="{31C1F4CE-BC49-4286-8E5E-4E012D1ADB57}" sibTransId="{CA4E92BF-3386-43D1-ACA0-CF2BE4752519}"/>
    <dgm:cxn modelId="{CF9505D5-207F-4125-BC30-6C7AADAA6B22}" srcId="{2241799E-F206-4264-8237-88C5822561FA}" destId="{429D4EF2-7B95-48AB-B5DF-D4C046E4A1C4}" srcOrd="6" destOrd="0" parTransId="{A7F432C7-71C4-4108-88BF-89D46630130A}" sibTransId="{18E417BF-439D-4E0D-A5B5-E89A577D557A}"/>
    <dgm:cxn modelId="{A7203E62-8126-4B98-BE65-9FB70775D837}" type="presOf" srcId="{2241799E-F206-4264-8237-88C5822561FA}" destId="{3364F1EC-D622-410B-9619-FC8AF0BACDDE}" srcOrd="0" destOrd="0" presId="urn:microsoft.com/office/officeart/2005/8/layout/default#1"/>
    <dgm:cxn modelId="{1205D1BB-8B86-4083-B5F5-C9A0790680FF}" type="presOf" srcId="{A51EDC5B-8290-4885-B56C-4BB5C9D2CF18}" destId="{E83DCE1A-0B79-44BE-A6FD-279C5ADFDD6D}" srcOrd="0" destOrd="0" presId="urn:microsoft.com/office/officeart/2005/8/layout/default#1"/>
    <dgm:cxn modelId="{AD4CAAB5-A758-406E-BDC8-6F560CD05752}" type="presOf" srcId="{1EAA3740-2CDA-44C9-9147-5A63196A802D}" destId="{8E3F416F-90AF-41AB-B276-E199F9BF07E4}" srcOrd="0" destOrd="0" presId="urn:microsoft.com/office/officeart/2005/8/layout/default#1"/>
    <dgm:cxn modelId="{2FABB011-86E8-402A-B2F1-083FB91FDCF5}" type="presOf" srcId="{44EECA74-AD14-41F6-8814-B9910069489B}" destId="{1731AF60-3692-4682-AA66-C0DE84F10B8C}" srcOrd="0" destOrd="0" presId="urn:microsoft.com/office/officeart/2005/8/layout/default#1"/>
    <dgm:cxn modelId="{97D98982-74D0-47FD-9075-9B7DF1B53ED6}" srcId="{2241799E-F206-4264-8237-88C5822561FA}" destId="{D542B8A4-DFE6-4836-B5BF-A600F406D725}" srcOrd="2" destOrd="0" parTransId="{0BAEE0BC-5E06-4B1C-AED3-7DE3A69883B8}" sibTransId="{511DB3D1-0977-4092-89C1-6D99BEA6D60A}"/>
    <dgm:cxn modelId="{C459EA5A-9352-4FC6-88B5-9A58C006C16E}" type="presOf" srcId="{CD9F5C7F-5E69-4150-9F96-7C1001626DA9}" destId="{74C99FBB-9891-4F51-AD6F-712D84340383}" srcOrd="0" destOrd="0" presId="urn:microsoft.com/office/officeart/2005/8/layout/default#1"/>
    <dgm:cxn modelId="{51BB7E3C-4FD0-4C23-B9E7-85E4D9A786CB}" type="presOf" srcId="{A8353EA3-CF92-4D86-90BD-2FD77FEDD36D}" destId="{681C42F4-EF02-4585-8D0D-B5171D33B368}" srcOrd="0" destOrd="0" presId="urn:microsoft.com/office/officeart/2005/8/layout/default#1"/>
    <dgm:cxn modelId="{73B429A4-107F-44A4-AB7A-53EBC1F34C0A}" type="presOf" srcId="{17A0ADDA-B13F-47E1-B2EA-EA7C32788DB2}" destId="{2EA1FC39-3199-40A5-B15E-4EE2CD2844BB}" srcOrd="0" destOrd="0" presId="urn:microsoft.com/office/officeart/2005/8/layout/default#1"/>
    <dgm:cxn modelId="{22A513BE-39FE-4D17-ABCE-A65DCE67B8A7}" srcId="{2241799E-F206-4264-8237-88C5822561FA}" destId="{CD9F5C7F-5E69-4150-9F96-7C1001626DA9}" srcOrd="7" destOrd="0" parTransId="{10E12448-1E7D-488E-83AD-270802F04CF1}" sibTransId="{6C748600-8CC0-467A-B3D9-8B0BB56F7BE1}"/>
    <dgm:cxn modelId="{7651C140-83F0-40C6-AC5F-7ACB070CA713}" type="presParOf" srcId="{3364F1EC-D622-410B-9619-FC8AF0BACDDE}" destId="{6AC70C58-BDC1-4E90-B716-1B912DEF77BC}" srcOrd="0" destOrd="0" presId="urn:microsoft.com/office/officeart/2005/8/layout/default#1"/>
    <dgm:cxn modelId="{73DF628D-9A27-450D-B847-30AB0DA26928}" type="presParOf" srcId="{3364F1EC-D622-410B-9619-FC8AF0BACDDE}" destId="{101030FC-0FB9-43DD-BEDC-F2BF1D311935}" srcOrd="1" destOrd="0" presId="urn:microsoft.com/office/officeart/2005/8/layout/default#1"/>
    <dgm:cxn modelId="{2070E7B8-4410-442B-BA8C-A71C47F61B9D}" type="presParOf" srcId="{3364F1EC-D622-410B-9619-FC8AF0BACDDE}" destId="{2EA1FC39-3199-40A5-B15E-4EE2CD2844BB}" srcOrd="2" destOrd="0" presId="urn:microsoft.com/office/officeart/2005/8/layout/default#1"/>
    <dgm:cxn modelId="{DB1F5AAB-D217-4CB1-BD25-AE87CDA7E388}" type="presParOf" srcId="{3364F1EC-D622-410B-9619-FC8AF0BACDDE}" destId="{880DCD61-1B64-4ADC-A91E-BF011FA6C815}" srcOrd="3" destOrd="0" presId="urn:microsoft.com/office/officeart/2005/8/layout/default#1"/>
    <dgm:cxn modelId="{D94F112B-A85A-479B-B781-34A4F07838C8}" type="presParOf" srcId="{3364F1EC-D622-410B-9619-FC8AF0BACDDE}" destId="{662E5C5D-9C1E-4F59-B59A-F2A301550549}" srcOrd="4" destOrd="0" presId="urn:microsoft.com/office/officeart/2005/8/layout/default#1"/>
    <dgm:cxn modelId="{70A6FF3F-1BA6-4A64-8928-7A635CEBAB32}" type="presParOf" srcId="{3364F1EC-D622-410B-9619-FC8AF0BACDDE}" destId="{203FF92B-EB90-4A08-B42D-05D6B39879F0}" srcOrd="5" destOrd="0" presId="urn:microsoft.com/office/officeart/2005/8/layout/default#1"/>
    <dgm:cxn modelId="{49D9B811-4AC7-4DFA-9FD9-F941D3EC8FC7}" type="presParOf" srcId="{3364F1EC-D622-410B-9619-FC8AF0BACDDE}" destId="{1731AF60-3692-4682-AA66-C0DE84F10B8C}" srcOrd="6" destOrd="0" presId="urn:microsoft.com/office/officeart/2005/8/layout/default#1"/>
    <dgm:cxn modelId="{DDFE5583-7A31-4626-903B-3E4FC2EC2D8F}" type="presParOf" srcId="{3364F1EC-D622-410B-9619-FC8AF0BACDDE}" destId="{19B1406A-6429-4909-B036-F07F9CE05A77}" srcOrd="7" destOrd="0" presId="urn:microsoft.com/office/officeart/2005/8/layout/default#1"/>
    <dgm:cxn modelId="{4DD2A632-58B9-4C90-8F39-26E89F3E8198}" type="presParOf" srcId="{3364F1EC-D622-410B-9619-FC8AF0BACDDE}" destId="{8E3F416F-90AF-41AB-B276-E199F9BF07E4}" srcOrd="8" destOrd="0" presId="urn:microsoft.com/office/officeart/2005/8/layout/default#1"/>
    <dgm:cxn modelId="{7DA05A21-E313-4D91-A781-C80417C800FB}" type="presParOf" srcId="{3364F1EC-D622-410B-9619-FC8AF0BACDDE}" destId="{D9DBF03C-E7F2-4DF7-B8D8-9F416FCB6C4A}" srcOrd="9" destOrd="0" presId="urn:microsoft.com/office/officeart/2005/8/layout/default#1"/>
    <dgm:cxn modelId="{FD577BB2-FF55-4B7B-9650-F33C6423FE6F}" type="presParOf" srcId="{3364F1EC-D622-410B-9619-FC8AF0BACDDE}" destId="{E83DCE1A-0B79-44BE-A6FD-279C5ADFDD6D}" srcOrd="10" destOrd="0" presId="urn:microsoft.com/office/officeart/2005/8/layout/default#1"/>
    <dgm:cxn modelId="{C16B8B22-748B-4DC1-B683-C499A02CFF45}" type="presParOf" srcId="{3364F1EC-D622-410B-9619-FC8AF0BACDDE}" destId="{C77B24E7-A8ED-44AD-8D09-4594B527EFF8}" srcOrd="11" destOrd="0" presId="urn:microsoft.com/office/officeart/2005/8/layout/default#1"/>
    <dgm:cxn modelId="{FDC24B49-7F6D-42BA-B656-96FA58913BE8}" type="presParOf" srcId="{3364F1EC-D622-410B-9619-FC8AF0BACDDE}" destId="{620883F4-AEEA-4CE8-9666-987A7CC9368B}" srcOrd="12" destOrd="0" presId="urn:microsoft.com/office/officeart/2005/8/layout/default#1"/>
    <dgm:cxn modelId="{B165B0B2-3387-4A19-8FEF-D3C229E231E0}" type="presParOf" srcId="{3364F1EC-D622-410B-9619-FC8AF0BACDDE}" destId="{DD97EC46-83D7-4027-93CB-222A88583C00}" srcOrd="13" destOrd="0" presId="urn:microsoft.com/office/officeart/2005/8/layout/default#1"/>
    <dgm:cxn modelId="{94841451-3980-4111-9B90-66A7D645C4E8}" type="presParOf" srcId="{3364F1EC-D622-410B-9619-FC8AF0BACDDE}" destId="{74C99FBB-9891-4F51-AD6F-712D84340383}" srcOrd="14" destOrd="0" presId="urn:microsoft.com/office/officeart/2005/8/layout/default#1"/>
    <dgm:cxn modelId="{B64C7C3D-CE33-457A-AAAE-AC5CB1711F76}" type="presParOf" srcId="{3364F1EC-D622-410B-9619-FC8AF0BACDDE}" destId="{E6282D87-75C0-42ED-B90C-134783DA5F00}" srcOrd="15" destOrd="0" presId="urn:microsoft.com/office/officeart/2005/8/layout/default#1"/>
    <dgm:cxn modelId="{B1D5C0FE-B216-4397-8913-E19257C36E30}" type="presParOf" srcId="{3364F1EC-D622-410B-9619-FC8AF0BACDDE}" destId="{681C42F4-EF02-4585-8D0D-B5171D33B368}" srcOrd="16"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D573862-9475-45C7-9867-7CCD90AAD8DD}"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6661763E-5084-46AC-B7EB-21F0AC6E9639}">
      <dgm:prSet phldrT="[Text]" custT="1"/>
      <dgm:spPr/>
      <dgm:t>
        <a:bodyPr/>
        <a:lstStyle/>
        <a:p>
          <a:r>
            <a:rPr lang="en-US" sz="2000" dirty="0" smtClean="0"/>
            <a:t>Project Leads and Status</a:t>
          </a:r>
          <a:endParaRPr lang="en-US" sz="2000" dirty="0"/>
        </a:p>
      </dgm:t>
    </dgm:pt>
    <dgm:pt modelId="{C5026710-3543-47F2-9EEB-3358A9EC2D8E}" type="parTrans" cxnId="{6BC48181-B88C-487F-BF60-0E0A0A6B8F92}">
      <dgm:prSet/>
      <dgm:spPr/>
      <dgm:t>
        <a:bodyPr/>
        <a:lstStyle/>
        <a:p>
          <a:endParaRPr lang="en-US" sz="2800"/>
        </a:p>
      </dgm:t>
    </dgm:pt>
    <dgm:pt modelId="{0B4F7EF2-74F0-486F-9203-05ECED6A18E5}" type="sibTrans" cxnId="{6BC48181-B88C-487F-BF60-0E0A0A6B8F92}">
      <dgm:prSet/>
      <dgm:spPr/>
      <dgm:t>
        <a:bodyPr/>
        <a:lstStyle/>
        <a:p>
          <a:endParaRPr lang="en-US" sz="2800"/>
        </a:p>
      </dgm:t>
    </dgm:pt>
    <dgm:pt modelId="{B56B8D70-1615-4ED1-91E3-566992CCA749}">
      <dgm:prSet phldrT="[Text]" custT="1"/>
      <dgm:spPr/>
      <dgm:t>
        <a:bodyPr/>
        <a:lstStyle/>
        <a:p>
          <a:r>
            <a:rPr lang="en-US" sz="2000" dirty="0" smtClean="0"/>
            <a:t>Project Description, Goal, and Value</a:t>
          </a:r>
          <a:endParaRPr lang="en-US" sz="2000" dirty="0"/>
        </a:p>
      </dgm:t>
    </dgm:pt>
    <dgm:pt modelId="{FCE408EB-6D83-42FF-A5B6-0A65A53EDFB7}" type="parTrans" cxnId="{5AB91635-57CD-4264-AC9E-065CEC2417C0}">
      <dgm:prSet/>
      <dgm:spPr/>
      <dgm:t>
        <a:bodyPr/>
        <a:lstStyle/>
        <a:p>
          <a:endParaRPr lang="en-US" sz="2800"/>
        </a:p>
      </dgm:t>
    </dgm:pt>
    <dgm:pt modelId="{E97EA6A0-AAC4-46F1-88DF-09029C9439E6}" type="sibTrans" cxnId="{5AB91635-57CD-4264-AC9E-065CEC2417C0}">
      <dgm:prSet/>
      <dgm:spPr/>
      <dgm:t>
        <a:bodyPr/>
        <a:lstStyle/>
        <a:p>
          <a:endParaRPr lang="en-US" sz="2800"/>
        </a:p>
      </dgm:t>
    </dgm:pt>
    <dgm:pt modelId="{4392F26D-3730-4250-8862-E84E05839BAF}">
      <dgm:prSet phldrT="[Text]" custT="1"/>
      <dgm:spPr/>
      <dgm:t>
        <a:bodyPr/>
        <a:lstStyle/>
        <a:p>
          <a:r>
            <a:rPr lang="en-US" sz="2000" dirty="0" smtClean="0"/>
            <a:t>Jan Mermin – Project Lead</a:t>
          </a:r>
          <a:endParaRPr lang="en-US" sz="2000" dirty="0"/>
        </a:p>
      </dgm:t>
    </dgm:pt>
    <dgm:pt modelId="{71C4D8F2-F3DF-4752-8A29-286B5C731401}" type="parTrans" cxnId="{10CC64E1-95F7-495A-B3C9-8C11B9E77D65}">
      <dgm:prSet/>
      <dgm:spPr/>
      <dgm:t>
        <a:bodyPr/>
        <a:lstStyle/>
        <a:p>
          <a:endParaRPr lang="en-US" sz="2800"/>
        </a:p>
      </dgm:t>
    </dgm:pt>
    <dgm:pt modelId="{E4C2ABA0-7783-46C0-9E9F-18435254AA3D}" type="sibTrans" cxnId="{10CC64E1-95F7-495A-B3C9-8C11B9E77D65}">
      <dgm:prSet/>
      <dgm:spPr/>
      <dgm:t>
        <a:bodyPr/>
        <a:lstStyle/>
        <a:p>
          <a:endParaRPr lang="en-US" sz="2800"/>
        </a:p>
      </dgm:t>
    </dgm:pt>
    <dgm:pt modelId="{73EECDDC-F5E6-42AD-9DE9-0243E8F3F01D}">
      <dgm:prSet phldrT="[Text]" custT="1"/>
      <dgm:spPr/>
      <dgm:t>
        <a:bodyPr/>
        <a:lstStyle/>
        <a:p>
          <a:r>
            <a:rPr lang="en-US" sz="2000" dirty="0" smtClean="0"/>
            <a:t>Conducting interviews to establish priorities</a:t>
          </a:r>
          <a:endParaRPr lang="en-US" sz="2000" dirty="0"/>
        </a:p>
      </dgm:t>
    </dgm:pt>
    <dgm:pt modelId="{4CEC5D70-07D4-4FB2-BDB3-ADC829D8D245}" type="parTrans" cxnId="{971E1033-0359-4C3C-9B3B-39962599402C}">
      <dgm:prSet/>
      <dgm:spPr/>
      <dgm:t>
        <a:bodyPr/>
        <a:lstStyle/>
        <a:p>
          <a:endParaRPr lang="en-US" sz="2800"/>
        </a:p>
      </dgm:t>
    </dgm:pt>
    <dgm:pt modelId="{0F971348-9987-4A63-B005-F82BC33B6291}" type="sibTrans" cxnId="{971E1033-0359-4C3C-9B3B-39962599402C}">
      <dgm:prSet/>
      <dgm:spPr/>
      <dgm:t>
        <a:bodyPr/>
        <a:lstStyle/>
        <a:p>
          <a:endParaRPr lang="en-US" sz="2800"/>
        </a:p>
      </dgm:t>
    </dgm:pt>
    <dgm:pt modelId="{6D8FF345-68AA-4C8E-BC6F-0659BCCBC991}">
      <dgm:prSet phldrT="[Text]" custT="1"/>
      <dgm:spPr/>
      <dgm:t>
        <a:bodyPr/>
        <a:lstStyle/>
        <a:p>
          <a:r>
            <a:rPr lang="en-US" sz="2000" dirty="0" smtClean="0"/>
            <a:t>Enable improvements in data quality, transparency, accessibility and use</a:t>
          </a:r>
          <a:endParaRPr lang="en-US" sz="2000" dirty="0"/>
        </a:p>
      </dgm:t>
    </dgm:pt>
    <dgm:pt modelId="{938C020F-A485-48AA-9D06-DE729721D299}" type="parTrans" cxnId="{A1DE8CB4-C2B9-41B4-8BDF-04BA04835FB3}">
      <dgm:prSet/>
      <dgm:spPr/>
      <dgm:t>
        <a:bodyPr/>
        <a:lstStyle/>
        <a:p>
          <a:endParaRPr lang="en-US" sz="2800"/>
        </a:p>
      </dgm:t>
    </dgm:pt>
    <dgm:pt modelId="{F25AA387-4311-49D7-B80B-C8A4BCD4000A}" type="sibTrans" cxnId="{A1DE8CB4-C2B9-41B4-8BDF-04BA04835FB3}">
      <dgm:prSet/>
      <dgm:spPr/>
      <dgm:t>
        <a:bodyPr/>
        <a:lstStyle/>
        <a:p>
          <a:endParaRPr lang="en-US" sz="2800"/>
        </a:p>
      </dgm:t>
    </dgm:pt>
    <dgm:pt modelId="{07BF66E5-936A-440B-84ED-6B370D1856F2}">
      <dgm:prSet custT="1"/>
      <dgm:spPr/>
      <dgm:t>
        <a:bodyPr/>
        <a:lstStyle/>
        <a:p>
          <a:r>
            <a:rPr lang="en-US" sz="2000" dirty="0" smtClean="0"/>
            <a:t>Developing metrics to gauge baseline and anticipated improvements</a:t>
          </a:r>
          <a:endParaRPr lang="en-US" sz="2000" dirty="0"/>
        </a:p>
      </dgm:t>
    </dgm:pt>
    <dgm:pt modelId="{EBA96620-93A2-4A76-8A9A-F87A61335D11}" type="parTrans" cxnId="{6CB674D2-F0DA-4916-93DE-89AF43F3FFEC}">
      <dgm:prSet/>
      <dgm:spPr/>
      <dgm:t>
        <a:bodyPr/>
        <a:lstStyle/>
        <a:p>
          <a:endParaRPr lang="en-US" sz="2800"/>
        </a:p>
      </dgm:t>
    </dgm:pt>
    <dgm:pt modelId="{7A08CE1C-439A-405F-9704-5CB2BCF7726D}" type="sibTrans" cxnId="{6CB674D2-F0DA-4916-93DE-89AF43F3FFEC}">
      <dgm:prSet/>
      <dgm:spPr/>
      <dgm:t>
        <a:bodyPr/>
        <a:lstStyle/>
        <a:p>
          <a:endParaRPr lang="en-US" sz="2800"/>
        </a:p>
      </dgm:t>
    </dgm:pt>
    <dgm:pt modelId="{577FC166-29F2-44D4-9BB9-1249952EAFA1}">
      <dgm:prSet phldrT="[Text]" custT="1"/>
      <dgm:spPr/>
      <dgm:t>
        <a:bodyPr/>
        <a:lstStyle/>
        <a:p>
          <a:r>
            <a:rPr lang="en-US" sz="2000" dirty="0" smtClean="0"/>
            <a:t>Enable data-driven decision-making by stakeholders at all system levels (classroom, school, district and state)</a:t>
          </a:r>
          <a:endParaRPr lang="en-US" sz="2000" dirty="0"/>
        </a:p>
      </dgm:t>
    </dgm:pt>
    <dgm:pt modelId="{032D0277-E67B-4F63-8C6A-226C23449EE6}" type="parTrans" cxnId="{E4A8CBCC-1545-49B6-A44A-7CB50AC319C2}">
      <dgm:prSet/>
      <dgm:spPr/>
      <dgm:t>
        <a:bodyPr/>
        <a:lstStyle/>
        <a:p>
          <a:endParaRPr lang="en-US" sz="2800"/>
        </a:p>
      </dgm:t>
    </dgm:pt>
    <dgm:pt modelId="{44F2A49A-CDC1-4A96-9C0C-4E9B6C731099}" type="sibTrans" cxnId="{E4A8CBCC-1545-49B6-A44A-7CB50AC319C2}">
      <dgm:prSet/>
      <dgm:spPr/>
      <dgm:t>
        <a:bodyPr/>
        <a:lstStyle/>
        <a:p>
          <a:endParaRPr lang="en-US" sz="2800"/>
        </a:p>
      </dgm:t>
    </dgm:pt>
    <dgm:pt modelId="{22A17FF0-486B-45EB-A626-324E60A683A3}">
      <dgm:prSet phldrT="[Text]" custT="1"/>
      <dgm:spPr/>
      <dgm:t>
        <a:bodyPr/>
        <a:lstStyle/>
        <a:p>
          <a:r>
            <a:rPr lang="en-US" sz="2000" dirty="0" smtClean="0"/>
            <a:t>Ensure that data from LEAs integrated into major RIDE data systems are more valid and reliable.</a:t>
          </a:r>
          <a:endParaRPr lang="en-US" sz="2000" dirty="0"/>
        </a:p>
      </dgm:t>
    </dgm:pt>
    <dgm:pt modelId="{4E5D74ED-DEB0-404C-9CA0-31C487FA7C49}" type="parTrans" cxnId="{E3415896-046B-43DF-B636-A965B3F7B4A6}">
      <dgm:prSet/>
      <dgm:spPr/>
      <dgm:t>
        <a:bodyPr/>
        <a:lstStyle/>
        <a:p>
          <a:endParaRPr lang="en-US" sz="2800"/>
        </a:p>
      </dgm:t>
    </dgm:pt>
    <dgm:pt modelId="{D2B80188-838F-4A6F-8775-31078FE3207C}" type="sibTrans" cxnId="{E3415896-046B-43DF-B636-A965B3F7B4A6}">
      <dgm:prSet/>
      <dgm:spPr/>
      <dgm:t>
        <a:bodyPr/>
        <a:lstStyle/>
        <a:p>
          <a:endParaRPr lang="en-US" sz="2800"/>
        </a:p>
      </dgm:t>
    </dgm:pt>
    <dgm:pt modelId="{E3D2A2F1-DA8A-43BC-A927-08360DA66133}">
      <dgm:prSet phldrT="[Text]" custT="1"/>
      <dgm:spPr/>
      <dgm:t>
        <a:bodyPr/>
        <a:lstStyle/>
        <a:p>
          <a:r>
            <a:rPr lang="en-US" sz="2000" dirty="0" smtClean="0"/>
            <a:t>Elaine Budish – Project Coordinator</a:t>
          </a:r>
          <a:endParaRPr lang="en-US" sz="2000" dirty="0"/>
        </a:p>
      </dgm:t>
    </dgm:pt>
    <dgm:pt modelId="{F544EB9E-C198-4623-B05E-3666C5E860BD}" type="parTrans" cxnId="{5792C74A-7785-4738-8C98-77C138D8F6B5}">
      <dgm:prSet/>
      <dgm:spPr/>
      <dgm:t>
        <a:bodyPr/>
        <a:lstStyle/>
        <a:p>
          <a:endParaRPr lang="en-US" sz="2800"/>
        </a:p>
      </dgm:t>
    </dgm:pt>
    <dgm:pt modelId="{255A3D63-370D-4F8A-B893-F41C91E05DFE}" type="sibTrans" cxnId="{5792C74A-7785-4738-8C98-77C138D8F6B5}">
      <dgm:prSet/>
      <dgm:spPr/>
      <dgm:t>
        <a:bodyPr/>
        <a:lstStyle/>
        <a:p>
          <a:endParaRPr lang="en-US" sz="2800"/>
        </a:p>
      </dgm:t>
    </dgm:pt>
    <dgm:pt modelId="{ADA8EAD2-098B-4682-9B77-93ED7BD3BD32}" type="pres">
      <dgm:prSet presAssocID="{8D573862-9475-45C7-9867-7CCD90AAD8DD}" presName="linear" presStyleCnt="0">
        <dgm:presLayoutVars>
          <dgm:dir/>
          <dgm:animLvl val="lvl"/>
          <dgm:resizeHandles val="exact"/>
        </dgm:presLayoutVars>
      </dgm:prSet>
      <dgm:spPr/>
      <dgm:t>
        <a:bodyPr/>
        <a:lstStyle/>
        <a:p>
          <a:endParaRPr lang="en-US"/>
        </a:p>
      </dgm:t>
    </dgm:pt>
    <dgm:pt modelId="{9405B197-DBA1-441D-ACD3-5119674A982B}" type="pres">
      <dgm:prSet presAssocID="{B56B8D70-1615-4ED1-91E3-566992CCA749}" presName="parentLin" presStyleCnt="0"/>
      <dgm:spPr/>
    </dgm:pt>
    <dgm:pt modelId="{CF579739-34FB-476D-988F-D67A1D2507A6}" type="pres">
      <dgm:prSet presAssocID="{B56B8D70-1615-4ED1-91E3-566992CCA749}" presName="parentLeftMargin" presStyleLbl="node1" presStyleIdx="0" presStyleCnt="2"/>
      <dgm:spPr/>
      <dgm:t>
        <a:bodyPr/>
        <a:lstStyle/>
        <a:p>
          <a:endParaRPr lang="en-US"/>
        </a:p>
      </dgm:t>
    </dgm:pt>
    <dgm:pt modelId="{67A7091A-F863-4264-90B3-74897EB30109}" type="pres">
      <dgm:prSet presAssocID="{B56B8D70-1615-4ED1-91E3-566992CCA749}" presName="parentText" presStyleLbl="node1" presStyleIdx="0" presStyleCnt="2">
        <dgm:presLayoutVars>
          <dgm:chMax val="0"/>
          <dgm:bulletEnabled val="1"/>
        </dgm:presLayoutVars>
      </dgm:prSet>
      <dgm:spPr/>
      <dgm:t>
        <a:bodyPr/>
        <a:lstStyle/>
        <a:p>
          <a:endParaRPr lang="en-US"/>
        </a:p>
      </dgm:t>
    </dgm:pt>
    <dgm:pt modelId="{194ADEFF-ADEC-4F8E-9AED-52E5BB2D44CC}" type="pres">
      <dgm:prSet presAssocID="{B56B8D70-1615-4ED1-91E3-566992CCA749}" presName="negativeSpace" presStyleCnt="0"/>
      <dgm:spPr/>
    </dgm:pt>
    <dgm:pt modelId="{122BD2EE-52D5-425C-9319-2FC37B6280C0}" type="pres">
      <dgm:prSet presAssocID="{B56B8D70-1615-4ED1-91E3-566992CCA749}" presName="childText" presStyleLbl="conFgAcc1" presStyleIdx="0" presStyleCnt="2">
        <dgm:presLayoutVars>
          <dgm:bulletEnabled val="1"/>
        </dgm:presLayoutVars>
      </dgm:prSet>
      <dgm:spPr/>
      <dgm:t>
        <a:bodyPr/>
        <a:lstStyle/>
        <a:p>
          <a:endParaRPr lang="en-US"/>
        </a:p>
      </dgm:t>
    </dgm:pt>
    <dgm:pt modelId="{621D3284-3A48-4501-90EA-BB543DAA4373}" type="pres">
      <dgm:prSet presAssocID="{E97EA6A0-AAC4-46F1-88DF-09029C9439E6}" presName="spaceBetweenRectangles" presStyleCnt="0"/>
      <dgm:spPr/>
    </dgm:pt>
    <dgm:pt modelId="{91C800A2-7C8A-4A2A-8D48-C6DBC338F88F}" type="pres">
      <dgm:prSet presAssocID="{6661763E-5084-46AC-B7EB-21F0AC6E9639}" presName="parentLin" presStyleCnt="0"/>
      <dgm:spPr/>
    </dgm:pt>
    <dgm:pt modelId="{C73EED20-54D7-443F-A3D3-00A828D9C5C9}" type="pres">
      <dgm:prSet presAssocID="{6661763E-5084-46AC-B7EB-21F0AC6E9639}" presName="parentLeftMargin" presStyleLbl="node1" presStyleIdx="0" presStyleCnt="2"/>
      <dgm:spPr/>
      <dgm:t>
        <a:bodyPr/>
        <a:lstStyle/>
        <a:p>
          <a:endParaRPr lang="en-US"/>
        </a:p>
      </dgm:t>
    </dgm:pt>
    <dgm:pt modelId="{D368F86C-6F36-496E-860E-B033343DBE05}" type="pres">
      <dgm:prSet presAssocID="{6661763E-5084-46AC-B7EB-21F0AC6E9639}" presName="parentText" presStyleLbl="node1" presStyleIdx="1" presStyleCnt="2">
        <dgm:presLayoutVars>
          <dgm:chMax val="0"/>
          <dgm:bulletEnabled val="1"/>
        </dgm:presLayoutVars>
      </dgm:prSet>
      <dgm:spPr/>
      <dgm:t>
        <a:bodyPr/>
        <a:lstStyle/>
        <a:p>
          <a:endParaRPr lang="en-US"/>
        </a:p>
      </dgm:t>
    </dgm:pt>
    <dgm:pt modelId="{C349DE3E-DC9E-4CDD-BDE9-E6248B700724}" type="pres">
      <dgm:prSet presAssocID="{6661763E-5084-46AC-B7EB-21F0AC6E9639}" presName="negativeSpace" presStyleCnt="0"/>
      <dgm:spPr/>
    </dgm:pt>
    <dgm:pt modelId="{A2543ECC-8CF7-46A2-A210-0AB1D004889E}" type="pres">
      <dgm:prSet presAssocID="{6661763E-5084-46AC-B7EB-21F0AC6E9639}" presName="childText" presStyleLbl="conFgAcc1" presStyleIdx="1" presStyleCnt="2">
        <dgm:presLayoutVars>
          <dgm:bulletEnabled val="1"/>
        </dgm:presLayoutVars>
      </dgm:prSet>
      <dgm:spPr/>
      <dgm:t>
        <a:bodyPr/>
        <a:lstStyle/>
        <a:p>
          <a:endParaRPr lang="en-US"/>
        </a:p>
      </dgm:t>
    </dgm:pt>
  </dgm:ptLst>
  <dgm:cxnLst>
    <dgm:cxn modelId="{5AB91635-57CD-4264-AC9E-065CEC2417C0}" srcId="{8D573862-9475-45C7-9867-7CCD90AAD8DD}" destId="{B56B8D70-1615-4ED1-91E3-566992CCA749}" srcOrd="0" destOrd="0" parTransId="{FCE408EB-6D83-42FF-A5B6-0A65A53EDFB7}" sibTransId="{E97EA6A0-AAC4-46F1-88DF-09029C9439E6}"/>
    <dgm:cxn modelId="{FC868495-9C48-4788-BE10-FB1A62C137AA}" type="presOf" srcId="{6661763E-5084-46AC-B7EB-21F0AC6E9639}" destId="{D368F86C-6F36-496E-860E-B033343DBE05}" srcOrd="1" destOrd="0" presId="urn:microsoft.com/office/officeart/2005/8/layout/list1"/>
    <dgm:cxn modelId="{E27738CA-3185-4D57-8271-103F77691734}" type="presOf" srcId="{6D8FF345-68AA-4C8E-BC6F-0659BCCBC991}" destId="{122BD2EE-52D5-425C-9319-2FC37B6280C0}" srcOrd="0" destOrd="0" presId="urn:microsoft.com/office/officeart/2005/8/layout/list1"/>
    <dgm:cxn modelId="{C529966A-B41F-4E24-8AA1-1E8977DF8AE9}" type="presOf" srcId="{B56B8D70-1615-4ED1-91E3-566992CCA749}" destId="{67A7091A-F863-4264-90B3-74897EB30109}" srcOrd="1" destOrd="0" presId="urn:microsoft.com/office/officeart/2005/8/layout/list1"/>
    <dgm:cxn modelId="{003A981A-508A-4E32-A65C-26ED1A6CD112}" type="presOf" srcId="{73EECDDC-F5E6-42AD-9DE9-0243E8F3F01D}" destId="{A2543ECC-8CF7-46A2-A210-0AB1D004889E}" srcOrd="0" destOrd="2" presId="urn:microsoft.com/office/officeart/2005/8/layout/list1"/>
    <dgm:cxn modelId="{E4A8CBCC-1545-49B6-A44A-7CB50AC319C2}" srcId="{B56B8D70-1615-4ED1-91E3-566992CCA749}" destId="{577FC166-29F2-44D4-9BB9-1249952EAFA1}" srcOrd="1" destOrd="0" parTransId="{032D0277-E67B-4F63-8C6A-226C23449EE6}" sibTransId="{44F2A49A-CDC1-4A96-9C0C-4E9B6C731099}"/>
    <dgm:cxn modelId="{971E1033-0359-4C3C-9B3B-39962599402C}" srcId="{6661763E-5084-46AC-B7EB-21F0AC6E9639}" destId="{73EECDDC-F5E6-42AD-9DE9-0243E8F3F01D}" srcOrd="2" destOrd="0" parTransId="{4CEC5D70-07D4-4FB2-BDB3-ADC829D8D245}" sibTransId="{0F971348-9987-4A63-B005-F82BC33B6291}"/>
    <dgm:cxn modelId="{E3415896-046B-43DF-B636-A965B3F7B4A6}" srcId="{B56B8D70-1615-4ED1-91E3-566992CCA749}" destId="{22A17FF0-486B-45EB-A626-324E60A683A3}" srcOrd="2" destOrd="0" parTransId="{4E5D74ED-DEB0-404C-9CA0-31C487FA7C49}" sibTransId="{D2B80188-838F-4A6F-8775-31078FE3207C}"/>
    <dgm:cxn modelId="{5792C74A-7785-4738-8C98-77C138D8F6B5}" srcId="{6661763E-5084-46AC-B7EB-21F0AC6E9639}" destId="{E3D2A2F1-DA8A-43BC-A927-08360DA66133}" srcOrd="1" destOrd="0" parTransId="{F544EB9E-C198-4623-B05E-3666C5E860BD}" sibTransId="{255A3D63-370D-4F8A-B893-F41C91E05DFE}"/>
    <dgm:cxn modelId="{6BC48181-B88C-487F-BF60-0E0A0A6B8F92}" srcId="{8D573862-9475-45C7-9867-7CCD90AAD8DD}" destId="{6661763E-5084-46AC-B7EB-21F0AC6E9639}" srcOrd="1" destOrd="0" parTransId="{C5026710-3543-47F2-9EEB-3358A9EC2D8E}" sibTransId="{0B4F7EF2-74F0-486F-9203-05ECED6A18E5}"/>
    <dgm:cxn modelId="{3AD14D0B-8173-4407-A8CF-7116EAB0B3E2}" type="presOf" srcId="{577FC166-29F2-44D4-9BB9-1249952EAFA1}" destId="{122BD2EE-52D5-425C-9319-2FC37B6280C0}" srcOrd="0" destOrd="1" presId="urn:microsoft.com/office/officeart/2005/8/layout/list1"/>
    <dgm:cxn modelId="{6CB674D2-F0DA-4916-93DE-89AF43F3FFEC}" srcId="{6661763E-5084-46AC-B7EB-21F0AC6E9639}" destId="{07BF66E5-936A-440B-84ED-6B370D1856F2}" srcOrd="3" destOrd="0" parTransId="{EBA96620-93A2-4A76-8A9A-F87A61335D11}" sibTransId="{7A08CE1C-439A-405F-9704-5CB2BCF7726D}"/>
    <dgm:cxn modelId="{62CBA2E8-8CC0-44D0-8283-741CAC24F749}" type="presOf" srcId="{22A17FF0-486B-45EB-A626-324E60A683A3}" destId="{122BD2EE-52D5-425C-9319-2FC37B6280C0}" srcOrd="0" destOrd="2" presId="urn:microsoft.com/office/officeart/2005/8/layout/list1"/>
    <dgm:cxn modelId="{D3E0E05C-15D1-45DD-B691-1224D569E20E}" type="presOf" srcId="{E3D2A2F1-DA8A-43BC-A927-08360DA66133}" destId="{A2543ECC-8CF7-46A2-A210-0AB1D004889E}" srcOrd="0" destOrd="1" presId="urn:microsoft.com/office/officeart/2005/8/layout/list1"/>
    <dgm:cxn modelId="{F3B97F93-0591-4B9F-B025-F7D4A287C4A5}" type="presOf" srcId="{8D573862-9475-45C7-9867-7CCD90AAD8DD}" destId="{ADA8EAD2-098B-4682-9B77-93ED7BD3BD32}" srcOrd="0" destOrd="0" presId="urn:microsoft.com/office/officeart/2005/8/layout/list1"/>
    <dgm:cxn modelId="{10CC64E1-95F7-495A-B3C9-8C11B9E77D65}" srcId="{6661763E-5084-46AC-B7EB-21F0AC6E9639}" destId="{4392F26D-3730-4250-8862-E84E05839BAF}" srcOrd="0" destOrd="0" parTransId="{71C4D8F2-F3DF-4752-8A29-286B5C731401}" sibTransId="{E4C2ABA0-7783-46C0-9E9F-18435254AA3D}"/>
    <dgm:cxn modelId="{D3F0B02B-103A-4E61-9582-3DF59B148134}" type="presOf" srcId="{6661763E-5084-46AC-B7EB-21F0AC6E9639}" destId="{C73EED20-54D7-443F-A3D3-00A828D9C5C9}" srcOrd="0" destOrd="0" presId="urn:microsoft.com/office/officeart/2005/8/layout/list1"/>
    <dgm:cxn modelId="{12490F51-7454-4CDF-9BCE-2535B881F7A9}" type="presOf" srcId="{07BF66E5-936A-440B-84ED-6B370D1856F2}" destId="{A2543ECC-8CF7-46A2-A210-0AB1D004889E}" srcOrd="0" destOrd="3" presId="urn:microsoft.com/office/officeart/2005/8/layout/list1"/>
    <dgm:cxn modelId="{FE5B228C-C429-4CCD-B831-89303FF46880}" type="presOf" srcId="{4392F26D-3730-4250-8862-E84E05839BAF}" destId="{A2543ECC-8CF7-46A2-A210-0AB1D004889E}" srcOrd="0" destOrd="0" presId="urn:microsoft.com/office/officeart/2005/8/layout/list1"/>
    <dgm:cxn modelId="{7B42DF8E-3AA4-415B-8FF7-7515163977A4}" type="presOf" srcId="{B56B8D70-1615-4ED1-91E3-566992CCA749}" destId="{CF579739-34FB-476D-988F-D67A1D2507A6}" srcOrd="0" destOrd="0" presId="urn:microsoft.com/office/officeart/2005/8/layout/list1"/>
    <dgm:cxn modelId="{A1DE8CB4-C2B9-41B4-8BDF-04BA04835FB3}" srcId="{B56B8D70-1615-4ED1-91E3-566992CCA749}" destId="{6D8FF345-68AA-4C8E-BC6F-0659BCCBC991}" srcOrd="0" destOrd="0" parTransId="{938C020F-A485-48AA-9D06-DE729721D299}" sibTransId="{F25AA387-4311-49D7-B80B-C8A4BCD4000A}"/>
    <dgm:cxn modelId="{8ACC273D-6368-46DC-A4DB-992628B58672}" type="presParOf" srcId="{ADA8EAD2-098B-4682-9B77-93ED7BD3BD32}" destId="{9405B197-DBA1-441D-ACD3-5119674A982B}" srcOrd="0" destOrd="0" presId="urn:microsoft.com/office/officeart/2005/8/layout/list1"/>
    <dgm:cxn modelId="{EDDB3275-E5DD-494E-AE01-A4C09BF58D52}" type="presParOf" srcId="{9405B197-DBA1-441D-ACD3-5119674A982B}" destId="{CF579739-34FB-476D-988F-D67A1D2507A6}" srcOrd="0" destOrd="0" presId="urn:microsoft.com/office/officeart/2005/8/layout/list1"/>
    <dgm:cxn modelId="{7ED4F196-3958-4170-A65E-524786ED59BA}" type="presParOf" srcId="{9405B197-DBA1-441D-ACD3-5119674A982B}" destId="{67A7091A-F863-4264-90B3-74897EB30109}" srcOrd="1" destOrd="0" presId="urn:microsoft.com/office/officeart/2005/8/layout/list1"/>
    <dgm:cxn modelId="{7D2B021A-FF25-4ADD-BFA1-FC5FCD4552F7}" type="presParOf" srcId="{ADA8EAD2-098B-4682-9B77-93ED7BD3BD32}" destId="{194ADEFF-ADEC-4F8E-9AED-52E5BB2D44CC}" srcOrd="1" destOrd="0" presId="urn:microsoft.com/office/officeart/2005/8/layout/list1"/>
    <dgm:cxn modelId="{98B41392-0927-48DC-B5E2-F7EA53BA28A6}" type="presParOf" srcId="{ADA8EAD2-098B-4682-9B77-93ED7BD3BD32}" destId="{122BD2EE-52D5-425C-9319-2FC37B6280C0}" srcOrd="2" destOrd="0" presId="urn:microsoft.com/office/officeart/2005/8/layout/list1"/>
    <dgm:cxn modelId="{D45FF4CE-8D48-4EF0-89B5-86953F7F130B}" type="presParOf" srcId="{ADA8EAD2-098B-4682-9B77-93ED7BD3BD32}" destId="{621D3284-3A48-4501-90EA-BB543DAA4373}" srcOrd="3" destOrd="0" presId="urn:microsoft.com/office/officeart/2005/8/layout/list1"/>
    <dgm:cxn modelId="{74B7D073-4183-41F8-B70D-B6E3C035B53F}" type="presParOf" srcId="{ADA8EAD2-098B-4682-9B77-93ED7BD3BD32}" destId="{91C800A2-7C8A-4A2A-8D48-C6DBC338F88F}" srcOrd="4" destOrd="0" presId="urn:microsoft.com/office/officeart/2005/8/layout/list1"/>
    <dgm:cxn modelId="{7BB7FFBE-2023-4D64-8248-9438BE1BDF2D}" type="presParOf" srcId="{91C800A2-7C8A-4A2A-8D48-C6DBC338F88F}" destId="{C73EED20-54D7-443F-A3D3-00A828D9C5C9}" srcOrd="0" destOrd="0" presId="urn:microsoft.com/office/officeart/2005/8/layout/list1"/>
    <dgm:cxn modelId="{82D589DA-3A8C-427C-A656-C1C079BEDC77}" type="presParOf" srcId="{91C800A2-7C8A-4A2A-8D48-C6DBC338F88F}" destId="{D368F86C-6F36-496E-860E-B033343DBE05}" srcOrd="1" destOrd="0" presId="urn:microsoft.com/office/officeart/2005/8/layout/list1"/>
    <dgm:cxn modelId="{5AE214F4-08FA-4A9C-A8BF-47B7C315A77C}" type="presParOf" srcId="{ADA8EAD2-098B-4682-9B77-93ED7BD3BD32}" destId="{C349DE3E-DC9E-4CDD-BDE9-E6248B700724}" srcOrd="5" destOrd="0" presId="urn:microsoft.com/office/officeart/2005/8/layout/list1"/>
    <dgm:cxn modelId="{1D5DEA27-C92F-4D76-8A5C-915557CFB67B}" type="presParOf" srcId="{ADA8EAD2-098B-4682-9B77-93ED7BD3BD32}" destId="{A2543ECC-8CF7-46A2-A210-0AB1D004889E}" srcOrd="6" destOrd="0" presId="urn:microsoft.com/office/officeart/2005/8/layout/list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D573862-9475-45C7-9867-7CCD90AAD8DD}"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6661763E-5084-46AC-B7EB-21F0AC6E9639}">
      <dgm:prSet phldrT="[Text]" custT="1"/>
      <dgm:spPr/>
      <dgm:t>
        <a:bodyPr/>
        <a:lstStyle/>
        <a:p>
          <a:r>
            <a:rPr lang="en-US" sz="1800" dirty="0" smtClean="0"/>
            <a:t>Status &amp; Estimated PD</a:t>
          </a:r>
          <a:endParaRPr lang="en-US" sz="1800" dirty="0"/>
        </a:p>
      </dgm:t>
    </dgm:pt>
    <dgm:pt modelId="{C5026710-3543-47F2-9EEB-3358A9EC2D8E}" type="parTrans" cxnId="{6BC48181-B88C-487F-BF60-0E0A0A6B8F92}">
      <dgm:prSet/>
      <dgm:spPr/>
      <dgm:t>
        <a:bodyPr/>
        <a:lstStyle/>
        <a:p>
          <a:endParaRPr lang="en-US" sz="2400"/>
        </a:p>
      </dgm:t>
    </dgm:pt>
    <dgm:pt modelId="{0B4F7EF2-74F0-486F-9203-05ECED6A18E5}" type="sibTrans" cxnId="{6BC48181-B88C-487F-BF60-0E0A0A6B8F92}">
      <dgm:prSet/>
      <dgm:spPr/>
      <dgm:t>
        <a:bodyPr/>
        <a:lstStyle/>
        <a:p>
          <a:endParaRPr lang="en-US" sz="2400"/>
        </a:p>
      </dgm:t>
    </dgm:pt>
    <dgm:pt modelId="{B56B8D70-1615-4ED1-91E3-566992CCA749}">
      <dgm:prSet phldrT="[Text]" custT="1"/>
      <dgm:spPr/>
      <dgm:t>
        <a:bodyPr/>
        <a:lstStyle/>
        <a:p>
          <a:r>
            <a:rPr lang="en-US" sz="1800" dirty="0" smtClean="0"/>
            <a:t>Project Description, Goal, and Value</a:t>
          </a:r>
          <a:endParaRPr lang="en-US" sz="1800" dirty="0"/>
        </a:p>
      </dgm:t>
    </dgm:pt>
    <dgm:pt modelId="{FCE408EB-6D83-42FF-A5B6-0A65A53EDFB7}" type="parTrans" cxnId="{5AB91635-57CD-4264-AC9E-065CEC2417C0}">
      <dgm:prSet/>
      <dgm:spPr/>
      <dgm:t>
        <a:bodyPr/>
        <a:lstStyle/>
        <a:p>
          <a:endParaRPr lang="en-US" sz="2400"/>
        </a:p>
      </dgm:t>
    </dgm:pt>
    <dgm:pt modelId="{E97EA6A0-AAC4-46F1-88DF-09029C9439E6}" type="sibTrans" cxnId="{5AB91635-57CD-4264-AC9E-065CEC2417C0}">
      <dgm:prSet/>
      <dgm:spPr/>
      <dgm:t>
        <a:bodyPr/>
        <a:lstStyle/>
        <a:p>
          <a:endParaRPr lang="en-US" sz="2400"/>
        </a:p>
      </dgm:t>
    </dgm:pt>
    <dgm:pt modelId="{4392F26D-3730-4250-8862-E84E05839BAF}">
      <dgm:prSet phldrT="[Text]" custT="1"/>
      <dgm:spPr/>
      <dgm:t>
        <a:bodyPr/>
        <a:lstStyle/>
        <a:p>
          <a:r>
            <a:rPr lang="en-US" sz="1800" dirty="0" smtClean="0"/>
            <a:t>Business requirements process has begun</a:t>
          </a:r>
          <a:endParaRPr lang="en-US" sz="1800" dirty="0"/>
        </a:p>
      </dgm:t>
    </dgm:pt>
    <dgm:pt modelId="{71C4D8F2-F3DF-4752-8A29-286B5C731401}" type="parTrans" cxnId="{10CC64E1-95F7-495A-B3C9-8C11B9E77D65}">
      <dgm:prSet/>
      <dgm:spPr/>
      <dgm:t>
        <a:bodyPr/>
        <a:lstStyle/>
        <a:p>
          <a:endParaRPr lang="en-US" sz="2400"/>
        </a:p>
      </dgm:t>
    </dgm:pt>
    <dgm:pt modelId="{E4C2ABA0-7783-46C0-9E9F-18435254AA3D}" type="sibTrans" cxnId="{10CC64E1-95F7-495A-B3C9-8C11B9E77D65}">
      <dgm:prSet/>
      <dgm:spPr/>
      <dgm:t>
        <a:bodyPr/>
        <a:lstStyle/>
        <a:p>
          <a:endParaRPr lang="en-US" sz="2400"/>
        </a:p>
      </dgm:t>
    </dgm:pt>
    <dgm:pt modelId="{6D8FF345-68AA-4C8E-BC6F-0659BCCBC991}">
      <dgm:prSet phldrT="[Text]" custT="1"/>
      <dgm:spPr/>
      <dgm:t>
        <a:bodyPr/>
        <a:lstStyle/>
        <a:p>
          <a:r>
            <a:rPr lang="en-US" sz="1800" dirty="0" smtClean="0"/>
            <a:t>Most of these RTTT systems are now, and will be in the future, mandatory for our users, so simplifying the access to these systems is critical for the overall success of our new data enterprise system.  </a:t>
          </a:r>
          <a:endParaRPr lang="en-US" sz="1800" dirty="0"/>
        </a:p>
      </dgm:t>
    </dgm:pt>
    <dgm:pt modelId="{938C020F-A485-48AA-9D06-DE729721D299}" type="parTrans" cxnId="{A1DE8CB4-C2B9-41B4-8BDF-04BA04835FB3}">
      <dgm:prSet/>
      <dgm:spPr/>
      <dgm:t>
        <a:bodyPr/>
        <a:lstStyle/>
        <a:p>
          <a:endParaRPr lang="en-US" sz="2400"/>
        </a:p>
      </dgm:t>
    </dgm:pt>
    <dgm:pt modelId="{F25AA387-4311-49D7-B80B-C8A4BCD4000A}" type="sibTrans" cxnId="{A1DE8CB4-C2B9-41B4-8BDF-04BA04835FB3}">
      <dgm:prSet/>
      <dgm:spPr/>
      <dgm:t>
        <a:bodyPr/>
        <a:lstStyle/>
        <a:p>
          <a:endParaRPr lang="en-US" sz="2400"/>
        </a:p>
      </dgm:t>
    </dgm:pt>
    <dgm:pt modelId="{06CE9423-6A07-4BE7-9F9F-64CDB7B960BC}">
      <dgm:prSet phldrT="[Text]" custT="1"/>
      <dgm:spPr/>
      <dgm:t>
        <a:bodyPr/>
        <a:lstStyle/>
        <a:p>
          <a:r>
            <a:rPr lang="en-US" sz="1800" dirty="0" smtClean="0"/>
            <a:t>The purpose of this team is to install hardware and software that will allow each user a single username and password that can access all the systems.</a:t>
          </a:r>
          <a:endParaRPr lang="en-US" sz="1800" dirty="0"/>
        </a:p>
      </dgm:t>
    </dgm:pt>
    <dgm:pt modelId="{521A9147-91FD-46FA-84BA-21CF229FFC05}" type="parTrans" cxnId="{677D69FE-A1A8-4DB1-885E-4D254EFE76F4}">
      <dgm:prSet/>
      <dgm:spPr/>
      <dgm:t>
        <a:bodyPr/>
        <a:lstStyle/>
        <a:p>
          <a:endParaRPr lang="en-US" sz="2400"/>
        </a:p>
      </dgm:t>
    </dgm:pt>
    <dgm:pt modelId="{5E6B3FC1-8E90-40E3-A474-58A6ED8CA316}" type="sibTrans" cxnId="{677D69FE-A1A8-4DB1-885E-4D254EFE76F4}">
      <dgm:prSet/>
      <dgm:spPr/>
      <dgm:t>
        <a:bodyPr/>
        <a:lstStyle/>
        <a:p>
          <a:endParaRPr lang="en-US" sz="2400"/>
        </a:p>
      </dgm:t>
    </dgm:pt>
    <dgm:pt modelId="{6D77F5B1-5F25-4030-8B1F-5BA0101BDE99}">
      <dgm:prSet phldrT="[Text]" custT="1"/>
      <dgm:spPr/>
      <dgm:t>
        <a:bodyPr/>
        <a:lstStyle/>
        <a:p>
          <a:r>
            <a:rPr lang="en-US" sz="1800" dirty="0" smtClean="0"/>
            <a:t>Testing and training plans are not yet finalized</a:t>
          </a:r>
          <a:endParaRPr lang="en-US" sz="1800" dirty="0"/>
        </a:p>
      </dgm:t>
    </dgm:pt>
    <dgm:pt modelId="{EE77730D-AA16-4B02-BC7D-470ABD9F85F8}" type="parTrans" cxnId="{969C6DF3-1EB7-4019-81C5-A84177CB9B6B}">
      <dgm:prSet/>
      <dgm:spPr/>
      <dgm:t>
        <a:bodyPr/>
        <a:lstStyle/>
        <a:p>
          <a:endParaRPr lang="en-US"/>
        </a:p>
      </dgm:t>
    </dgm:pt>
    <dgm:pt modelId="{3E07C7B9-BED1-43DF-B2AF-CDF31298F9F3}" type="sibTrans" cxnId="{969C6DF3-1EB7-4019-81C5-A84177CB9B6B}">
      <dgm:prSet/>
      <dgm:spPr/>
      <dgm:t>
        <a:bodyPr/>
        <a:lstStyle/>
        <a:p>
          <a:endParaRPr lang="en-US"/>
        </a:p>
      </dgm:t>
    </dgm:pt>
    <dgm:pt modelId="{ADA8EAD2-098B-4682-9B77-93ED7BD3BD32}" type="pres">
      <dgm:prSet presAssocID="{8D573862-9475-45C7-9867-7CCD90AAD8DD}" presName="linear" presStyleCnt="0">
        <dgm:presLayoutVars>
          <dgm:dir/>
          <dgm:animLvl val="lvl"/>
          <dgm:resizeHandles val="exact"/>
        </dgm:presLayoutVars>
      </dgm:prSet>
      <dgm:spPr/>
      <dgm:t>
        <a:bodyPr/>
        <a:lstStyle/>
        <a:p>
          <a:endParaRPr lang="en-US"/>
        </a:p>
      </dgm:t>
    </dgm:pt>
    <dgm:pt modelId="{9405B197-DBA1-441D-ACD3-5119674A982B}" type="pres">
      <dgm:prSet presAssocID="{B56B8D70-1615-4ED1-91E3-566992CCA749}" presName="parentLin" presStyleCnt="0"/>
      <dgm:spPr/>
    </dgm:pt>
    <dgm:pt modelId="{CF579739-34FB-476D-988F-D67A1D2507A6}" type="pres">
      <dgm:prSet presAssocID="{B56B8D70-1615-4ED1-91E3-566992CCA749}" presName="parentLeftMargin" presStyleLbl="node1" presStyleIdx="0" presStyleCnt="2"/>
      <dgm:spPr/>
      <dgm:t>
        <a:bodyPr/>
        <a:lstStyle/>
        <a:p>
          <a:endParaRPr lang="en-US"/>
        </a:p>
      </dgm:t>
    </dgm:pt>
    <dgm:pt modelId="{67A7091A-F863-4264-90B3-74897EB30109}" type="pres">
      <dgm:prSet presAssocID="{B56B8D70-1615-4ED1-91E3-566992CCA749}" presName="parentText" presStyleLbl="node1" presStyleIdx="0" presStyleCnt="2">
        <dgm:presLayoutVars>
          <dgm:chMax val="0"/>
          <dgm:bulletEnabled val="1"/>
        </dgm:presLayoutVars>
      </dgm:prSet>
      <dgm:spPr/>
      <dgm:t>
        <a:bodyPr/>
        <a:lstStyle/>
        <a:p>
          <a:endParaRPr lang="en-US"/>
        </a:p>
      </dgm:t>
    </dgm:pt>
    <dgm:pt modelId="{194ADEFF-ADEC-4F8E-9AED-52E5BB2D44CC}" type="pres">
      <dgm:prSet presAssocID="{B56B8D70-1615-4ED1-91E3-566992CCA749}" presName="negativeSpace" presStyleCnt="0"/>
      <dgm:spPr/>
    </dgm:pt>
    <dgm:pt modelId="{122BD2EE-52D5-425C-9319-2FC37B6280C0}" type="pres">
      <dgm:prSet presAssocID="{B56B8D70-1615-4ED1-91E3-566992CCA749}" presName="childText" presStyleLbl="conFgAcc1" presStyleIdx="0" presStyleCnt="2">
        <dgm:presLayoutVars>
          <dgm:bulletEnabled val="1"/>
        </dgm:presLayoutVars>
      </dgm:prSet>
      <dgm:spPr/>
      <dgm:t>
        <a:bodyPr/>
        <a:lstStyle/>
        <a:p>
          <a:endParaRPr lang="en-US"/>
        </a:p>
      </dgm:t>
    </dgm:pt>
    <dgm:pt modelId="{621D3284-3A48-4501-90EA-BB543DAA4373}" type="pres">
      <dgm:prSet presAssocID="{E97EA6A0-AAC4-46F1-88DF-09029C9439E6}" presName="spaceBetweenRectangles" presStyleCnt="0"/>
      <dgm:spPr/>
    </dgm:pt>
    <dgm:pt modelId="{91C800A2-7C8A-4A2A-8D48-C6DBC338F88F}" type="pres">
      <dgm:prSet presAssocID="{6661763E-5084-46AC-B7EB-21F0AC6E9639}" presName="parentLin" presStyleCnt="0"/>
      <dgm:spPr/>
    </dgm:pt>
    <dgm:pt modelId="{C73EED20-54D7-443F-A3D3-00A828D9C5C9}" type="pres">
      <dgm:prSet presAssocID="{6661763E-5084-46AC-B7EB-21F0AC6E9639}" presName="parentLeftMargin" presStyleLbl="node1" presStyleIdx="0" presStyleCnt="2"/>
      <dgm:spPr/>
      <dgm:t>
        <a:bodyPr/>
        <a:lstStyle/>
        <a:p>
          <a:endParaRPr lang="en-US"/>
        </a:p>
      </dgm:t>
    </dgm:pt>
    <dgm:pt modelId="{D368F86C-6F36-496E-860E-B033343DBE05}" type="pres">
      <dgm:prSet presAssocID="{6661763E-5084-46AC-B7EB-21F0AC6E9639}" presName="parentText" presStyleLbl="node1" presStyleIdx="1" presStyleCnt="2">
        <dgm:presLayoutVars>
          <dgm:chMax val="0"/>
          <dgm:bulletEnabled val="1"/>
        </dgm:presLayoutVars>
      </dgm:prSet>
      <dgm:spPr/>
      <dgm:t>
        <a:bodyPr/>
        <a:lstStyle/>
        <a:p>
          <a:endParaRPr lang="en-US"/>
        </a:p>
      </dgm:t>
    </dgm:pt>
    <dgm:pt modelId="{C349DE3E-DC9E-4CDD-BDE9-E6248B700724}" type="pres">
      <dgm:prSet presAssocID="{6661763E-5084-46AC-B7EB-21F0AC6E9639}" presName="negativeSpace" presStyleCnt="0"/>
      <dgm:spPr/>
    </dgm:pt>
    <dgm:pt modelId="{A2543ECC-8CF7-46A2-A210-0AB1D004889E}" type="pres">
      <dgm:prSet presAssocID="{6661763E-5084-46AC-B7EB-21F0AC6E9639}" presName="childText" presStyleLbl="conFgAcc1" presStyleIdx="1" presStyleCnt="2">
        <dgm:presLayoutVars>
          <dgm:bulletEnabled val="1"/>
        </dgm:presLayoutVars>
      </dgm:prSet>
      <dgm:spPr/>
      <dgm:t>
        <a:bodyPr/>
        <a:lstStyle/>
        <a:p>
          <a:endParaRPr lang="en-US"/>
        </a:p>
      </dgm:t>
    </dgm:pt>
  </dgm:ptLst>
  <dgm:cxnLst>
    <dgm:cxn modelId="{5AB91635-57CD-4264-AC9E-065CEC2417C0}" srcId="{8D573862-9475-45C7-9867-7CCD90AAD8DD}" destId="{B56B8D70-1615-4ED1-91E3-566992CCA749}" srcOrd="0" destOrd="0" parTransId="{FCE408EB-6D83-42FF-A5B6-0A65A53EDFB7}" sibTransId="{E97EA6A0-AAC4-46F1-88DF-09029C9439E6}"/>
    <dgm:cxn modelId="{88E2B28C-553B-4F55-83D1-D7999BDBFFEA}" type="presOf" srcId="{6661763E-5084-46AC-B7EB-21F0AC6E9639}" destId="{D368F86C-6F36-496E-860E-B033343DBE05}" srcOrd="1" destOrd="0" presId="urn:microsoft.com/office/officeart/2005/8/layout/list1"/>
    <dgm:cxn modelId="{10CC64E1-95F7-495A-B3C9-8C11B9E77D65}" srcId="{6661763E-5084-46AC-B7EB-21F0AC6E9639}" destId="{4392F26D-3730-4250-8862-E84E05839BAF}" srcOrd="0" destOrd="0" parTransId="{71C4D8F2-F3DF-4752-8A29-286B5C731401}" sibTransId="{E4C2ABA0-7783-46C0-9E9F-18435254AA3D}"/>
    <dgm:cxn modelId="{FEBE0EBB-F7BF-4AC3-B8F5-12160F6D2790}" type="presOf" srcId="{B56B8D70-1615-4ED1-91E3-566992CCA749}" destId="{67A7091A-F863-4264-90B3-74897EB30109}" srcOrd="1" destOrd="0" presId="urn:microsoft.com/office/officeart/2005/8/layout/list1"/>
    <dgm:cxn modelId="{677D69FE-A1A8-4DB1-885E-4D254EFE76F4}" srcId="{B56B8D70-1615-4ED1-91E3-566992CCA749}" destId="{06CE9423-6A07-4BE7-9F9F-64CDB7B960BC}" srcOrd="1" destOrd="0" parTransId="{521A9147-91FD-46FA-84BA-21CF229FFC05}" sibTransId="{5E6B3FC1-8E90-40E3-A474-58A6ED8CA316}"/>
    <dgm:cxn modelId="{E3AEA98B-EA13-4840-9347-2155CC3A123A}" type="presOf" srcId="{6661763E-5084-46AC-B7EB-21F0AC6E9639}" destId="{C73EED20-54D7-443F-A3D3-00A828D9C5C9}" srcOrd="0" destOrd="0" presId="urn:microsoft.com/office/officeart/2005/8/layout/list1"/>
    <dgm:cxn modelId="{33DA2B2B-0992-4B44-B616-3436DECA0B55}" type="presOf" srcId="{06CE9423-6A07-4BE7-9F9F-64CDB7B960BC}" destId="{122BD2EE-52D5-425C-9319-2FC37B6280C0}" srcOrd="0" destOrd="1" presId="urn:microsoft.com/office/officeart/2005/8/layout/list1"/>
    <dgm:cxn modelId="{B3930775-2797-43B1-872D-5AA3DC186850}" type="presOf" srcId="{6D77F5B1-5F25-4030-8B1F-5BA0101BDE99}" destId="{A2543ECC-8CF7-46A2-A210-0AB1D004889E}" srcOrd="0" destOrd="1" presId="urn:microsoft.com/office/officeart/2005/8/layout/list1"/>
    <dgm:cxn modelId="{12E4F536-924C-4688-83F8-B10D63511DE1}" type="presOf" srcId="{8D573862-9475-45C7-9867-7CCD90AAD8DD}" destId="{ADA8EAD2-098B-4682-9B77-93ED7BD3BD32}" srcOrd="0" destOrd="0" presId="urn:microsoft.com/office/officeart/2005/8/layout/list1"/>
    <dgm:cxn modelId="{6BC48181-B88C-487F-BF60-0E0A0A6B8F92}" srcId="{8D573862-9475-45C7-9867-7CCD90AAD8DD}" destId="{6661763E-5084-46AC-B7EB-21F0AC6E9639}" srcOrd="1" destOrd="0" parTransId="{C5026710-3543-47F2-9EEB-3358A9EC2D8E}" sibTransId="{0B4F7EF2-74F0-486F-9203-05ECED6A18E5}"/>
    <dgm:cxn modelId="{EB23C7A9-4337-4499-834A-C6694EE4067A}" type="presOf" srcId="{6D8FF345-68AA-4C8E-BC6F-0659BCCBC991}" destId="{122BD2EE-52D5-425C-9319-2FC37B6280C0}" srcOrd="0" destOrd="0" presId="urn:microsoft.com/office/officeart/2005/8/layout/list1"/>
    <dgm:cxn modelId="{B0238619-69A7-4E87-850B-1ECA3C833DBF}" type="presOf" srcId="{B56B8D70-1615-4ED1-91E3-566992CCA749}" destId="{CF579739-34FB-476D-988F-D67A1D2507A6}" srcOrd="0" destOrd="0" presId="urn:microsoft.com/office/officeart/2005/8/layout/list1"/>
    <dgm:cxn modelId="{969C6DF3-1EB7-4019-81C5-A84177CB9B6B}" srcId="{6661763E-5084-46AC-B7EB-21F0AC6E9639}" destId="{6D77F5B1-5F25-4030-8B1F-5BA0101BDE99}" srcOrd="1" destOrd="0" parTransId="{EE77730D-AA16-4B02-BC7D-470ABD9F85F8}" sibTransId="{3E07C7B9-BED1-43DF-B2AF-CDF31298F9F3}"/>
    <dgm:cxn modelId="{916FE8E6-7AC6-4192-AA23-51BA56FDBEFA}" type="presOf" srcId="{4392F26D-3730-4250-8862-E84E05839BAF}" destId="{A2543ECC-8CF7-46A2-A210-0AB1D004889E}" srcOrd="0" destOrd="0" presId="urn:microsoft.com/office/officeart/2005/8/layout/list1"/>
    <dgm:cxn modelId="{A1DE8CB4-C2B9-41B4-8BDF-04BA04835FB3}" srcId="{B56B8D70-1615-4ED1-91E3-566992CCA749}" destId="{6D8FF345-68AA-4C8E-BC6F-0659BCCBC991}" srcOrd="0" destOrd="0" parTransId="{938C020F-A485-48AA-9D06-DE729721D299}" sibTransId="{F25AA387-4311-49D7-B80B-C8A4BCD4000A}"/>
    <dgm:cxn modelId="{2A5EC117-8CC7-4D27-A30C-3908E618FA79}" type="presParOf" srcId="{ADA8EAD2-098B-4682-9B77-93ED7BD3BD32}" destId="{9405B197-DBA1-441D-ACD3-5119674A982B}" srcOrd="0" destOrd="0" presId="urn:microsoft.com/office/officeart/2005/8/layout/list1"/>
    <dgm:cxn modelId="{DBE040C3-61A9-4ACD-8C0C-BBA757FCEF86}" type="presParOf" srcId="{9405B197-DBA1-441D-ACD3-5119674A982B}" destId="{CF579739-34FB-476D-988F-D67A1D2507A6}" srcOrd="0" destOrd="0" presId="urn:microsoft.com/office/officeart/2005/8/layout/list1"/>
    <dgm:cxn modelId="{08E1AD75-C9B2-48C6-8896-C09795F6F016}" type="presParOf" srcId="{9405B197-DBA1-441D-ACD3-5119674A982B}" destId="{67A7091A-F863-4264-90B3-74897EB30109}" srcOrd="1" destOrd="0" presId="urn:microsoft.com/office/officeart/2005/8/layout/list1"/>
    <dgm:cxn modelId="{F218195B-E717-4632-9E65-1C2C85BABBEA}" type="presParOf" srcId="{ADA8EAD2-098B-4682-9B77-93ED7BD3BD32}" destId="{194ADEFF-ADEC-4F8E-9AED-52E5BB2D44CC}" srcOrd="1" destOrd="0" presId="urn:microsoft.com/office/officeart/2005/8/layout/list1"/>
    <dgm:cxn modelId="{B9175562-D6F5-4942-A066-A0C92057E3E0}" type="presParOf" srcId="{ADA8EAD2-098B-4682-9B77-93ED7BD3BD32}" destId="{122BD2EE-52D5-425C-9319-2FC37B6280C0}" srcOrd="2" destOrd="0" presId="urn:microsoft.com/office/officeart/2005/8/layout/list1"/>
    <dgm:cxn modelId="{88B44A09-0B2F-42A8-97D6-DA5228FE944F}" type="presParOf" srcId="{ADA8EAD2-098B-4682-9B77-93ED7BD3BD32}" destId="{621D3284-3A48-4501-90EA-BB543DAA4373}" srcOrd="3" destOrd="0" presId="urn:microsoft.com/office/officeart/2005/8/layout/list1"/>
    <dgm:cxn modelId="{37A03639-982C-40E2-ACF3-D6FEC2ECA59C}" type="presParOf" srcId="{ADA8EAD2-098B-4682-9B77-93ED7BD3BD32}" destId="{91C800A2-7C8A-4A2A-8D48-C6DBC338F88F}" srcOrd="4" destOrd="0" presId="urn:microsoft.com/office/officeart/2005/8/layout/list1"/>
    <dgm:cxn modelId="{409F6879-0605-4062-91DA-A8A1BB7545BB}" type="presParOf" srcId="{91C800A2-7C8A-4A2A-8D48-C6DBC338F88F}" destId="{C73EED20-54D7-443F-A3D3-00A828D9C5C9}" srcOrd="0" destOrd="0" presId="urn:microsoft.com/office/officeart/2005/8/layout/list1"/>
    <dgm:cxn modelId="{C54594C3-330D-491E-B15D-5E37000320BE}" type="presParOf" srcId="{91C800A2-7C8A-4A2A-8D48-C6DBC338F88F}" destId="{D368F86C-6F36-496E-860E-B033343DBE05}" srcOrd="1" destOrd="0" presId="urn:microsoft.com/office/officeart/2005/8/layout/list1"/>
    <dgm:cxn modelId="{22C4FA03-B530-49A9-B557-FC8AC2C02FA7}" type="presParOf" srcId="{ADA8EAD2-098B-4682-9B77-93ED7BD3BD32}" destId="{C349DE3E-DC9E-4CDD-BDE9-E6248B700724}" srcOrd="5" destOrd="0" presId="urn:microsoft.com/office/officeart/2005/8/layout/list1"/>
    <dgm:cxn modelId="{21291DF3-A3A9-4F5E-801E-F35BCC19ACA2}" type="presParOf" srcId="{ADA8EAD2-098B-4682-9B77-93ED7BD3BD32}" destId="{A2543ECC-8CF7-46A2-A210-0AB1D004889E}" srcOrd="6" destOrd="0" presId="urn:microsoft.com/office/officeart/2005/8/layout/list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D573862-9475-45C7-9867-7CCD90AAD8DD}"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6661763E-5084-46AC-B7EB-21F0AC6E9639}">
      <dgm:prSet phldrT="[Text]" custT="1"/>
      <dgm:spPr/>
      <dgm:t>
        <a:bodyPr/>
        <a:lstStyle/>
        <a:p>
          <a:r>
            <a:rPr lang="en-US" sz="2000" dirty="0" smtClean="0"/>
            <a:t>Project Leads and Status</a:t>
          </a:r>
          <a:endParaRPr lang="en-US" sz="2000" dirty="0"/>
        </a:p>
      </dgm:t>
    </dgm:pt>
    <dgm:pt modelId="{C5026710-3543-47F2-9EEB-3358A9EC2D8E}" type="parTrans" cxnId="{6BC48181-B88C-487F-BF60-0E0A0A6B8F92}">
      <dgm:prSet/>
      <dgm:spPr/>
      <dgm:t>
        <a:bodyPr/>
        <a:lstStyle/>
        <a:p>
          <a:endParaRPr lang="en-US" sz="2400"/>
        </a:p>
      </dgm:t>
    </dgm:pt>
    <dgm:pt modelId="{0B4F7EF2-74F0-486F-9203-05ECED6A18E5}" type="sibTrans" cxnId="{6BC48181-B88C-487F-BF60-0E0A0A6B8F92}">
      <dgm:prSet/>
      <dgm:spPr/>
      <dgm:t>
        <a:bodyPr/>
        <a:lstStyle/>
        <a:p>
          <a:endParaRPr lang="en-US" sz="2400"/>
        </a:p>
      </dgm:t>
    </dgm:pt>
    <dgm:pt modelId="{B56B8D70-1615-4ED1-91E3-566992CCA749}">
      <dgm:prSet phldrT="[Text]" custT="1"/>
      <dgm:spPr/>
      <dgm:t>
        <a:bodyPr/>
        <a:lstStyle/>
        <a:p>
          <a:r>
            <a:rPr lang="en-US" sz="2000" dirty="0" smtClean="0"/>
            <a:t>Project Description, Goal, and Value</a:t>
          </a:r>
          <a:endParaRPr lang="en-US" sz="2000" dirty="0"/>
        </a:p>
      </dgm:t>
    </dgm:pt>
    <dgm:pt modelId="{FCE408EB-6D83-42FF-A5B6-0A65A53EDFB7}" type="parTrans" cxnId="{5AB91635-57CD-4264-AC9E-065CEC2417C0}">
      <dgm:prSet/>
      <dgm:spPr/>
      <dgm:t>
        <a:bodyPr/>
        <a:lstStyle/>
        <a:p>
          <a:endParaRPr lang="en-US" sz="2400"/>
        </a:p>
      </dgm:t>
    </dgm:pt>
    <dgm:pt modelId="{E97EA6A0-AAC4-46F1-88DF-09029C9439E6}" type="sibTrans" cxnId="{5AB91635-57CD-4264-AC9E-065CEC2417C0}">
      <dgm:prSet/>
      <dgm:spPr/>
      <dgm:t>
        <a:bodyPr/>
        <a:lstStyle/>
        <a:p>
          <a:endParaRPr lang="en-US" sz="2400"/>
        </a:p>
      </dgm:t>
    </dgm:pt>
    <dgm:pt modelId="{AEF53463-C010-43D9-8CA1-675722B689B7}">
      <dgm:prSet phldrT="[Text]" custT="1"/>
      <dgm:spPr/>
      <dgm:t>
        <a:bodyPr/>
        <a:lstStyle/>
        <a:p>
          <a:r>
            <a:rPr lang="en-US" sz="2000" dirty="0" smtClean="0"/>
            <a:t>Short term: Refine RIDE’s enterprise architecture to provision all needed data for the IMS, EPSS, and Growth Model Visualization Tool.</a:t>
          </a:r>
          <a:endParaRPr lang="en-US" sz="2000" dirty="0"/>
        </a:p>
      </dgm:t>
    </dgm:pt>
    <dgm:pt modelId="{01A15531-CD0E-477A-8278-CA2B3D9275BC}" type="parTrans" cxnId="{A56D5979-C979-46BC-B6A7-FA1284DE6CDB}">
      <dgm:prSet/>
      <dgm:spPr/>
      <dgm:t>
        <a:bodyPr/>
        <a:lstStyle/>
        <a:p>
          <a:endParaRPr lang="en-US" sz="2400"/>
        </a:p>
      </dgm:t>
    </dgm:pt>
    <dgm:pt modelId="{5D99CAED-F686-4198-AE4A-52D20CACF3C2}" type="sibTrans" cxnId="{A56D5979-C979-46BC-B6A7-FA1284DE6CDB}">
      <dgm:prSet/>
      <dgm:spPr/>
      <dgm:t>
        <a:bodyPr/>
        <a:lstStyle/>
        <a:p>
          <a:endParaRPr lang="en-US" sz="2400"/>
        </a:p>
      </dgm:t>
    </dgm:pt>
    <dgm:pt modelId="{73EECDDC-F5E6-42AD-9DE9-0243E8F3F01D}">
      <dgm:prSet phldrT="[Text]" custT="1"/>
      <dgm:spPr/>
      <dgm:t>
        <a:bodyPr/>
        <a:lstStyle/>
        <a:p>
          <a:r>
            <a:rPr lang="en-US" sz="2000" dirty="0" smtClean="0"/>
            <a:t>Completed IMS, EPSS, and GMV data marts</a:t>
          </a:r>
          <a:endParaRPr lang="en-US" sz="2000" dirty="0"/>
        </a:p>
      </dgm:t>
    </dgm:pt>
    <dgm:pt modelId="{4CEC5D70-07D4-4FB2-BDB3-ADC829D8D245}" type="parTrans" cxnId="{971E1033-0359-4C3C-9B3B-39962599402C}">
      <dgm:prSet/>
      <dgm:spPr/>
      <dgm:t>
        <a:bodyPr/>
        <a:lstStyle/>
        <a:p>
          <a:endParaRPr lang="en-US" sz="2400"/>
        </a:p>
      </dgm:t>
    </dgm:pt>
    <dgm:pt modelId="{0F971348-9987-4A63-B005-F82BC33B6291}" type="sibTrans" cxnId="{971E1033-0359-4C3C-9B3B-39962599402C}">
      <dgm:prSet/>
      <dgm:spPr/>
      <dgm:t>
        <a:bodyPr/>
        <a:lstStyle/>
        <a:p>
          <a:endParaRPr lang="en-US" sz="2400"/>
        </a:p>
      </dgm:t>
    </dgm:pt>
    <dgm:pt modelId="{00AAC167-D10D-437C-836C-FA752C39B4AE}">
      <dgm:prSet phldrT="[Text]" custT="1"/>
      <dgm:spPr/>
      <dgm:t>
        <a:bodyPr/>
        <a:lstStyle/>
        <a:p>
          <a:r>
            <a:rPr lang="en-US" sz="2000" dirty="0" smtClean="0"/>
            <a:t>Betty Landry &amp;Jason Becker</a:t>
          </a:r>
          <a:endParaRPr lang="en-US" sz="2000" dirty="0"/>
        </a:p>
      </dgm:t>
    </dgm:pt>
    <dgm:pt modelId="{0082BCC5-5EF9-4823-846A-E03DDA2355B9}" type="parTrans" cxnId="{D1F0A68E-BEB6-4C4B-8C6A-803AA6C49CDF}">
      <dgm:prSet/>
      <dgm:spPr/>
      <dgm:t>
        <a:bodyPr/>
        <a:lstStyle/>
        <a:p>
          <a:endParaRPr lang="en-US" sz="2400"/>
        </a:p>
      </dgm:t>
    </dgm:pt>
    <dgm:pt modelId="{4BC28E79-5381-4172-BF5B-D78AD1515496}" type="sibTrans" cxnId="{D1F0A68E-BEB6-4C4B-8C6A-803AA6C49CDF}">
      <dgm:prSet/>
      <dgm:spPr/>
      <dgm:t>
        <a:bodyPr/>
        <a:lstStyle/>
        <a:p>
          <a:endParaRPr lang="en-US" sz="2400"/>
        </a:p>
      </dgm:t>
    </dgm:pt>
    <dgm:pt modelId="{97CCB8B9-3397-4DF3-AB1B-3CF2BBB49ED9}">
      <dgm:prSet phldrT="[Text]" custT="1"/>
      <dgm:spPr/>
      <dgm:t>
        <a:bodyPr/>
        <a:lstStyle/>
        <a:p>
          <a:r>
            <a:rPr lang="en-US" sz="2000" dirty="0" smtClean="0"/>
            <a:t>Working on physical data warehouse</a:t>
          </a:r>
          <a:endParaRPr lang="en-US" sz="2000" dirty="0"/>
        </a:p>
      </dgm:t>
    </dgm:pt>
    <dgm:pt modelId="{C7ACB2E3-C094-4897-B244-7C57ED167736}" type="parTrans" cxnId="{5F0D36DA-B3D5-4442-ADDA-16FC2472E684}">
      <dgm:prSet/>
      <dgm:spPr/>
      <dgm:t>
        <a:bodyPr/>
        <a:lstStyle/>
        <a:p>
          <a:endParaRPr lang="en-US" sz="2400"/>
        </a:p>
      </dgm:t>
    </dgm:pt>
    <dgm:pt modelId="{90849626-4F6C-4BFB-8689-F51426898B99}" type="sibTrans" cxnId="{5F0D36DA-B3D5-4442-ADDA-16FC2472E684}">
      <dgm:prSet/>
      <dgm:spPr/>
      <dgm:t>
        <a:bodyPr/>
        <a:lstStyle/>
        <a:p>
          <a:endParaRPr lang="en-US" sz="2400"/>
        </a:p>
      </dgm:t>
    </dgm:pt>
    <dgm:pt modelId="{F36D4625-CB69-453A-A139-B1BFE3DACB7A}">
      <dgm:prSet phldrT="[Text]" custT="1"/>
      <dgm:spPr/>
      <dgm:t>
        <a:bodyPr/>
        <a:lstStyle/>
        <a:p>
          <a:r>
            <a:rPr lang="en-US" sz="2000" dirty="0" smtClean="0"/>
            <a:t>Mapping data elements and requirements for connectivity (ETL)</a:t>
          </a:r>
          <a:endParaRPr lang="en-US" sz="2000" dirty="0"/>
        </a:p>
      </dgm:t>
    </dgm:pt>
    <dgm:pt modelId="{7CE1BF4C-6EDE-474C-BC14-CC162C6799E3}" type="parTrans" cxnId="{9CF80F36-286D-4F2E-94FE-276D212C4C85}">
      <dgm:prSet/>
      <dgm:spPr/>
      <dgm:t>
        <a:bodyPr/>
        <a:lstStyle/>
        <a:p>
          <a:endParaRPr lang="en-US" sz="2400"/>
        </a:p>
      </dgm:t>
    </dgm:pt>
    <dgm:pt modelId="{4FA1C502-15FB-4C74-9972-E6D0C45C36A5}" type="sibTrans" cxnId="{9CF80F36-286D-4F2E-94FE-276D212C4C85}">
      <dgm:prSet/>
      <dgm:spPr/>
      <dgm:t>
        <a:bodyPr/>
        <a:lstStyle/>
        <a:p>
          <a:endParaRPr lang="en-US" sz="2400"/>
        </a:p>
      </dgm:t>
    </dgm:pt>
    <dgm:pt modelId="{FF663762-07A0-4C1D-92AC-15AE89E57B6E}">
      <dgm:prSet phldrT="[Text]" custT="1"/>
      <dgm:spPr/>
      <dgm:t>
        <a:bodyPr/>
        <a:lstStyle/>
        <a:p>
          <a:r>
            <a:rPr lang="en-US" sz="2000" dirty="0" smtClean="0"/>
            <a:t>Long term: provide a state of the art architecture for all RIDE data and collections.</a:t>
          </a:r>
          <a:endParaRPr lang="en-US" sz="2000" dirty="0"/>
        </a:p>
      </dgm:t>
    </dgm:pt>
    <dgm:pt modelId="{FF5DAFF4-442A-4F86-8223-ADEC0C97FE3D}" type="parTrans" cxnId="{52FC621A-5DBB-4059-876C-0748D4403375}">
      <dgm:prSet/>
      <dgm:spPr/>
    </dgm:pt>
    <dgm:pt modelId="{E4673CC1-81B0-49B0-80A2-4570971206E9}" type="sibTrans" cxnId="{52FC621A-5DBB-4059-876C-0748D4403375}">
      <dgm:prSet/>
      <dgm:spPr/>
    </dgm:pt>
    <dgm:pt modelId="{ADA8EAD2-098B-4682-9B77-93ED7BD3BD32}" type="pres">
      <dgm:prSet presAssocID="{8D573862-9475-45C7-9867-7CCD90AAD8DD}" presName="linear" presStyleCnt="0">
        <dgm:presLayoutVars>
          <dgm:dir/>
          <dgm:animLvl val="lvl"/>
          <dgm:resizeHandles val="exact"/>
        </dgm:presLayoutVars>
      </dgm:prSet>
      <dgm:spPr/>
      <dgm:t>
        <a:bodyPr/>
        <a:lstStyle/>
        <a:p>
          <a:endParaRPr lang="en-US"/>
        </a:p>
      </dgm:t>
    </dgm:pt>
    <dgm:pt modelId="{9405B197-DBA1-441D-ACD3-5119674A982B}" type="pres">
      <dgm:prSet presAssocID="{B56B8D70-1615-4ED1-91E3-566992CCA749}" presName="parentLin" presStyleCnt="0"/>
      <dgm:spPr/>
    </dgm:pt>
    <dgm:pt modelId="{CF579739-34FB-476D-988F-D67A1D2507A6}" type="pres">
      <dgm:prSet presAssocID="{B56B8D70-1615-4ED1-91E3-566992CCA749}" presName="parentLeftMargin" presStyleLbl="node1" presStyleIdx="0" presStyleCnt="2"/>
      <dgm:spPr/>
      <dgm:t>
        <a:bodyPr/>
        <a:lstStyle/>
        <a:p>
          <a:endParaRPr lang="en-US"/>
        </a:p>
      </dgm:t>
    </dgm:pt>
    <dgm:pt modelId="{67A7091A-F863-4264-90B3-74897EB30109}" type="pres">
      <dgm:prSet presAssocID="{B56B8D70-1615-4ED1-91E3-566992CCA749}" presName="parentText" presStyleLbl="node1" presStyleIdx="0" presStyleCnt="2">
        <dgm:presLayoutVars>
          <dgm:chMax val="0"/>
          <dgm:bulletEnabled val="1"/>
        </dgm:presLayoutVars>
      </dgm:prSet>
      <dgm:spPr/>
      <dgm:t>
        <a:bodyPr/>
        <a:lstStyle/>
        <a:p>
          <a:endParaRPr lang="en-US"/>
        </a:p>
      </dgm:t>
    </dgm:pt>
    <dgm:pt modelId="{194ADEFF-ADEC-4F8E-9AED-52E5BB2D44CC}" type="pres">
      <dgm:prSet presAssocID="{B56B8D70-1615-4ED1-91E3-566992CCA749}" presName="negativeSpace" presStyleCnt="0"/>
      <dgm:spPr/>
    </dgm:pt>
    <dgm:pt modelId="{122BD2EE-52D5-425C-9319-2FC37B6280C0}" type="pres">
      <dgm:prSet presAssocID="{B56B8D70-1615-4ED1-91E3-566992CCA749}" presName="childText" presStyleLbl="conFgAcc1" presStyleIdx="0" presStyleCnt="2">
        <dgm:presLayoutVars>
          <dgm:bulletEnabled val="1"/>
        </dgm:presLayoutVars>
      </dgm:prSet>
      <dgm:spPr/>
      <dgm:t>
        <a:bodyPr/>
        <a:lstStyle/>
        <a:p>
          <a:endParaRPr lang="en-US"/>
        </a:p>
      </dgm:t>
    </dgm:pt>
    <dgm:pt modelId="{621D3284-3A48-4501-90EA-BB543DAA4373}" type="pres">
      <dgm:prSet presAssocID="{E97EA6A0-AAC4-46F1-88DF-09029C9439E6}" presName="spaceBetweenRectangles" presStyleCnt="0"/>
      <dgm:spPr/>
    </dgm:pt>
    <dgm:pt modelId="{91C800A2-7C8A-4A2A-8D48-C6DBC338F88F}" type="pres">
      <dgm:prSet presAssocID="{6661763E-5084-46AC-B7EB-21F0AC6E9639}" presName="parentLin" presStyleCnt="0"/>
      <dgm:spPr/>
    </dgm:pt>
    <dgm:pt modelId="{C73EED20-54D7-443F-A3D3-00A828D9C5C9}" type="pres">
      <dgm:prSet presAssocID="{6661763E-5084-46AC-B7EB-21F0AC6E9639}" presName="parentLeftMargin" presStyleLbl="node1" presStyleIdx="0" presStyleCnt="2"/>
      <dgm:spPr/>
      <dgm:t>
        <a:bodyPr/>
        <a:lstStyle/>
        <a:p>
          <a:endParaRPr lang="en-US"/>
        </a:p>
      </dgm:t>
    </dgm:pt>
    <dgm:pt modelId="{D368F86C-6F36-496E-860E-B033343DBE05}" type="pres">
      <dgm:prSet presAssocID="{6661763E-5084-46AC-B7EB-21F0AC6E9639}" presName="parentText" presStyleLbl="node1" presStyleIdx="1" presStyleCnt="2">
        <dgm:presLayoutVars>
          <dgm:chMax val="0"/>
          <dgm:bulletEnabled val="1"/>
        </dgm:presLayoutVars>
      </dgm:prSet>
      <dgm:spPr/>
      <dgm:t>
        <a:bodyPr/>
        <a:lstStyle/>
        <a:p>
          <a:endParaRPr lang="en-US"/>
        </a:p>
      </dgm:t>
    </dgm:pt>
    <dgm:pt modelId="{C349DE3E-DC9E-4CDD-BDE9-E6248B700724}" type="pres">
      <dgm:prSet presAssocID="{6661763E-5084-46AC-B7EB-21F0AC6E9639}" presName="negativeSpace" presStyleCnt="0"/>
      <dgm:spPr/>
    </dgm:pt>
    <dgm:pt modelId="{A2543ECC-8CF7-46A2-A210-0AB1D004889E}" type="pres">
      <dgm:prSet presAssocID="{6661763E-5084-46AC-B7EB-21F0AC6E9639}" presName="childText" presStyleLbl="conFgAcc1" presStyleIdx="1" presStyleCnt="2">
        <dgm:presLayoutVars>
          <dgm:bulletEnabled val="1"/>
        </dgm:presLayoutVars>
      </dgm:prSet>
      <dgm:spPr/>
      <dgm:t>
        <a:bodyPr/>
        <a:lstStyle/>
        <a:p>
          <a:endParaRPr lang="en-US"/>
        </a:p>
      </dgm:t>
    </dgm:pt>
  </dgm:ptLst>
  <dgm:cxnLst>
    <dgm:cxn modelId="{5AB91635-57CD-4264-AC9E-065CEC2417C0}" srcId="{8D573862-9475-45C7-9867-7CCD90AAD8DD}" destId="{B56B8D70-1615-4ED1-91E3-566992CCA749}" srcOrd="0" destOrd="0" parTransId="{FCE408EB-6D83-42FF-A5B6-0A65A53EDFB7}" sibTransId="{E97EA6A0-AAC4-46F1-88DF-09029C9439E6}"/>
    <dgm:cxn modelId="{201F8DBF-150D-4688-B20B-C66D5ACF18B6}" type="presOf" srcId="{F36D4625-CB69-453A-A139-B1BFE3DACB7A}" destId="{A2543ECC-8CF7-46A2-A210-0AB1D004889E}" srcOrd="0" destOrd="3" presId="urn:microsoft.com/office/officeart/2005/8/layout/list1"/>
    <dgm:cxn modelId="{52FC621A-5DBB-4059-876C-0748D4403375}" srcId="{B56B8D70-1615-4ED1-91E3-566992CCA749}" destId="{FF663762-07A0-4C1D-92AC-15AE89E57B6E}" srcOrd="1" destOrd="0" parTransId="{FF5DAFF4-442A-4F86-8223-ADEC0C97FE3D}" sibTransId="{E4673CC1-81B0-49B0-80A2-4570971206E9}"/>
    <dgm:cxn modelId="{55A9925B-D3E9-4ECC-A2CF-91BE8D9C4C36}" type="presOf" srcId="{00AAC167-D10D-437C-836C-FA752C39B4AE}" destId="{A2543ECC-8CF7-46A2-A210-0AB1D004889E}" srcOrd="0" destOrd="0" presId="urn:microsoft.com/office/officeart/2005/8/layout/list1"/>
    <dgm:cxn modelId="{971E1033-0359-4C3C-9B3B-39962599402C}" srcId="{6661763E-5084-46AC-B7EB-21F0AC6E9639}" destId="{73EECDDC-F5E6-42AD-9DE9-0243E8F3F01D}" srcOrd="1" destOrd="0" parTransId="{4CEC5D70-07D4-4FB2-BDB3-ADC829D8D245}" sibTransId="{0F971348-9987-4A63-B005-F82BC33B6291}"/>
    <dgm:cxn modelId="{5F0D36DA-B3D5-4442-ADDA-16FC2472E684}" srcId="{6661763E-5084-46AC-B7EB-21F0AC6E9639}" destId="{97CCB8B9-3397-4DF3-AB1B-3CF2BBB49ED9}" srcOrd="2" destOrd="0" parTransId="{C7ACB2E3-C094-4897-B244-7C57ED167736}" sibTransId="{90849626-4F6C-4BFB-8689-F51426898B99}"/>
    <dgm:cxn modelId="{DAB3645E-5F0B-446A-AE62-E2283A8EAEA6}" type="presOf" srcId="{6661763E-5084-46AC-B7EB-21F0AC6E9639}" destId="{D368F86C-6F36-496E-860E-B033343DBE05}" srcOrd="1" destOrd="0" presId="urn:microsoft.com/office/officeart/2005/8/layout/list1"/>
    <dgm:cxn modelId="{911A1A53-9656-4CC8-9C3D-205D51BAB96F}" type="presOf" srcId="{B56B8D70-1615-4ED1-91E3-566992CCA749}" destId="{CF579739-34FB-476D-988F-D67A1D2507A6}" srcOrd="0" destOrd="0" presId="urn:microsoft.com/office/officeart/2005/8/layout/list1"/>
    <dgm:cxn modelId="{6BC48181-B88C-487F-BF60-0E0A0A6B8F92}" srcId="{8D573862-9475-45C7-9867-7CCD90AAD8DD}" destId="{6661763E-5084-46AC-B7EB-21F0AC6E9639}" srcOrd="1" destOrd="0" parTransId="{C5026710-3543-47F2-9EEB-3358A9EC2D8E}" sibTransId="{0B4F7EF2-74F0-486F-9203-05ECED6A18E5}"/>
    <dgm:cxn modelId="{D63FF233-E9AF-4AEB-86A7-F4494E4F8BAA}" type="presOf" srcId="{6661763E-5084-46AC-B7EB-21F0AC6E9639}" destId="{C73EED20-54D7-443F-A3D3-00A828D9C5C9}" srcOrd="0" destOrd="0" presId="urn:microsoft.com/office/officeart/2005/8/layout/list1"/>
    <dgm:cxn modelId="{AE18F373-8B16-43CE-A5B7-4CA8BB79C750}" type="presOf" srcId="{AEF53463-C010-43D9-8CA1-675722B689B7}" destId="{122BD2EE-52D5-425C-9319-2FC37B6280C0}" srcOrd="0" destOrd="0" presId="urn:microsoft.com/office/officeart/2005/8/layout/list1"/>
    <dgm:cxn modelId="{6798D878-2217-4583-BB4A-28798469BF5A}" type="presOf" srcId="{8D573862-9475-45C7-9867-7CCD90AAD8DD}" destId="{ADA8EAD2-098B-4682-9B77-93ED7BD3BD32}" srcOrd="0" destOrd="0" presId="urn:microsoft.com/office/officeart/2005/8/layout/list1"/>
    <dgm:cxn modelId="{3531D912-66A6-4C9B-ADEB-44981769D6BD}" type="presOf" srcId="{97CCB8B9-3397-4DF3-AB1B-3CF2BBB49ED9}" destId="{A2543ECC-8CF7-46A2-A210-0AB1D004889E}" srcOrd="0" destOrd="2" presId="urn:microsoft.com/office/officeart/2005/8/layout/list1"/>
    <dgm:cxn modelId="{36D07C55-6D54-4EDF-94A4-A75C336189FA}" type="presOf" srcId="{FF663762-07A0-4C1D-92AC-15AE89E57B6E}" destId="{122BD2EE-52D5-425C-9319-2FC37B6280C0}" srcOrd="0" destOrd="1" presId="urn:microsoft.com/office/officeart/2005/8/layout/list1"/>
    <dgm:cxn modelId="{9CF80F36-286D-4F2E-94FE-276D212C4C85}" srcId="{6661763E-5084-46AC-B7EB-21F0AC6E9639}" destId="{F36D4625-CB69-453A-A139-B1BFE3DACB7A}" srcOrd="3" destOrd="0" parTransId="{7CE1BF4C-6EDE-474C-BC14-CC162C6799E3}" sibTransId="{4FA1C502-15FB-4C74-9972-E6D0C45C36A5}"/>
    <dgm:cxn modelId="{C3F8F33E-E381-4887-91E4-02886C63523D}" type="presOf" srcId="{B56B8D70-1615-4ED1-91E3-566992CCA749}" destId="{67A7091A-F863-4264-90B3-74897EB30109}" srcOrd="1" destOrd="0" presId="urn:microsoft.com/office/officeart/2005/8/layout/list1"/>
    <dgm:cxn modelId="{D1F0A68E-BEB6-4C4B-8C6A-803AA6C49CDF}" srcId="{6661763E-5084-46AC-B7EB-21F0AC6E9639}" destId="{00AAC167-D10D-437C-836C-FA752C39B4AE}" srcOrd="0" destOrd="0" parTransId="{0082BCC5-5EF9-4823-846A-E03DDA2355B9}" sibTransId="{4BC28E79-5381-4172-BF5B-D78AD1515496}"/>
    <dgm:cxn modelId="{A56D5979-C979-46BC-B6A7-FA1284DE6CDB}" srcId="{B56B8D70-1615-4ED1-91E3-566992CCA749}" destId="{AEF53463-C010-43D9-8CA1-675722B689B7}" srcOrd="0" destOrd="0" parTransId="{01A15531-CD0E-477A-8278-CA2B3D9275BC}" sibTransId="{5D99CAED-F686-4198-AE4A-52D20CACF3C2}"/>
    <dgm:cxn modelId="{F865D0D0-7FDB-4391-BD1F-1899165B2F10}" type="presOf" srcId="{73EECDDC-F5E6-42AD-9DE9-0243E8F3F01D}" destId="{A2543ECC-8CF7-46A2-A210-0AB1D004889E}" srcOrd="0" destOrd="1" presId="urn:microsoft.com/office/officeart/2005/8/layout/list1"/>
    <dgm:cxn modelId="{D697AE78-F21E-4E0C-8C6A-185EE7DE140E}" type="presParOf" srcId="{ADA8EAD2-098B-4682-9B77-93ED7BD3BD32}" destId="{9405B197-DBA1-441D-ACD3-5119674A982B}" srcOrd="0" destOrd="0" presId="urn:microsoft.com/office/officeart/2005/8/layout/list1"/>
    <dgm:cxn modelId="{04C0B0B6-BDE7-4B5A-B9A4-D8E9968FADE6}" type="presParOf" srcId="{9405B197-DBA1-441D-ACD3-5119674A982B}" destId="{CF579739-34FB-476D-988F-D67A1D2507A6}" srcOrd="0" destOrd="0" presId="urn:microsoft.com/office/officeart/2005/8/layout/list1"/>
    <dgm:cxn modelId="{59EE2DC7-BEDD-4AA1-8998-CD9152CD0E76}" type="presParOf" srcId="{9405B197-DBA1-441D-ACD3-5119674A982B}" destId="{67A7091A-F863-4264-90B3-74897EB30109}" srcOrd="1" destOrd="0" presId="urn:microsoft.com/office/officeart/2005/8/layout/list1"/>
    <dgm:cxn modelId="{7BD81B3B-A91E-432D-8E9F-4912FB8031F0}" type="presParOf" srcId="{ADA8EAD2-098B-4682-9B77-93ED7BD3BD32}" destId="{194ADEFF-ADEC-4F8E-9AED-52E5BB2D44CC}" srcOrd="1" destOrd="0" presId="urn:microsoft.com/office/officeart/2005/8/layout/list1"/>
    <dgm:cxn modelId="{49CDE36A-95E8-4771-9EB1-26693A0446DC}" type="presParOf" srcId="{ADA8EAD2-098B-4682-9B77-93ED7BD3BD32}" destId="{122BD2EE-52D5-425C-9319-2FC37B6280C0}" srcOrd="2" destOrd="0" presId="urn:microsoft.com/office/officeart/2005/8/layout/list1"/>
    <dgm:cxn modelId="{0FDD4C92-E7D1-402E-842E-A388941E3F49}" type="presParOf" srcId="{ADA8EAD2-098B-4682-9B77-93ED7BD3BD32}" destId="{621D3284-3A48-4501-90EA-BB543DAA4373}" srcOrd="3" destOrd="0" presId="urn:microsoft.com/office/officeart/2005/8/layout/list1"/>
    <dgm:cxn modelId="{85988431-28B7-4FD4-B518-0F31A1B06982}" type="presParOf" srcId="{ADA8EAD2-098B-4682-9B77-93ED7BD3BD32}" destId="{91C800A2-7C8A-4A2A-8D48-C6DBC338F88F}" srcOrd="4" destOrd="0" presId="urn:microsoft.com/office/officeart/2005/8/layout/list1"/>
    <dgm:cxn modelId="{780BB2E3-1387-48A5-AF29-276B228A97B1}" type="presParOf" srcId="{91C800A2-7C8A-4A2A-8D48-C6DBC338F88F}" destId="{C73EED20-54D7-443F-A3D3-00A828D9C5C9}" srcOrd="0" destOrd="0" presId="urn:microsoft.com/office/officeart/2005/8/layout/list1"/>
    <dgm:cxn modelId="{BC26D32E-A797-4836-84F2-6D754638D005}" type="presParOf" srcId="{91C800A2-7C8A-4A2A-8D48-C6DBC338F88F}" destId="{D368F86C-6F36-496E-860E-B033343DBE05}" srcOrd="1" destOrd="0" presId="urn:microsoft.com/office/officeart/2005/8/layout/list1"/>
    <dgm:cxn modelId="{54CF7661-C2F9-4C81-8BE7-783DDAD26DA6}" type="presParOf" srcId="{ADA8EAD2-098B-4682-9B77-93ED7BD3BD32}" destId="{C349DE3E-DC9E-4CDD-BDE9-E6248B700724}" srcOrd="5" destOrd="0" presId="urn:microsoft.com/office/officeart/2005/8/layout/list1"/>
    <dgm:cxn modelId="{958BE767-82A7-496A-A93C-551612FA16CD}" type="presParOf" srcId="{ADA8EAD2-098B-4682-9B77-93ED7BD3BD32}" destId="{A2543ECC-8CF7-46A2-A210-0AB1D004889E}" srcOrd="6" destOrd="0" presId="urn:microsoft.com/office/officeart/2005/8/layout/list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F4F40DE-8E99-48A9-BAB9-9ADCD6493DBB}" type="doc">
      <dgm:prSet loTypeId="urn:microsoft.com/office/officeart/2005/8/layout/bProcess2" loCatId="process" qsTypeId="urn:microsoft.com/office/officeart/2005/8/quickstyle/simple1" qsCatId="simple" csTypeId="urn:microsoft.com/office/officeart/2005/8/colors/colorful4" csCatId="colorful" phldr="1"/>
      <dgm:spPr/>
      <dgm:t>
        <a:bodyPr/>
        <a:lstStyle/>
        <a:p>
          <a:endParaRPr lang="en-US"/>
        </a:p>
      </dgm:t>
    </dgm:pt>
    <dgm:pt modelId="{1F5E3FB7-958C-4B8C-931F-C53365DAAED9}">
      <dgm:prSet phldrT="[Text]" custT="1"/>
      <dgm:spPr/>
      <dgm:t>
        <a:bodyPr/>
        <a:lstStyle/>
        <a:p>
          <a:r>
            <a:rPr lang="en-US" sz="1400" b="1" dirty="0" smtClean="0"/>
            <a:t>1. A teacher signs into RICERT and re-certifies in Secondary Math using the Internet from home during the summer.  </a:t>
          </a:r>
          <a:endParaRPr lang="en-US" sz="1400" b="1" dirty="0"/>
        </a:p>
      </dgm:t>
    </dgm:pt>
    <dgm:pt modelId="{D666C143-0CEC-4CD4-B945-80CB9E1BB733}" type="parTrans" cxnId="{FB70969F-E73D-4AE9-8623-6D6371BEB31E}">
      <dgm:prSet/>
      <dgm:spPr/>
      <dgm:t>
        <a:bodyPr/>
        <a:lstStyle/>
        <a:p>
          <a:endParaRPr lang="en-US" sz="1400" b="1"/>
        </a:p>
      </dgm:t>
    </dgm:pt>
    <dgm:pt modelId="{A0DD50B6-7234-415C-A8BC-5880ACDEA26A}" type="sibTrans" cxnId="{FB70969F-E73D-4AE9-8623-6D6371BEB31E}">
      <dgm:prSet/>
      <dgm:spPr/>
      <dgm:t>
        <a:bodyPr/>
        <a:lstStyle/>
        <a:p>
          <a:endParaRPr lang="en-US" sz="1400" b="1"/>
        </a:p>
      </dgm:t>
    </dgm:pt>
    <dgm:pt modelId="{351AC6C7-09CE-46B5-9C22-57AF057E2162}">
      <dgm:prSet custT="1"/>
      <dgm:spPr/>
      <dgm:t>
        <a:bodyPr/>
        <a:lstStyle/>
        <a:p>
          <a:r>
            <a:rPr lang="en-US" sz="1400" b="1" dirty="0" smtClean="0"/>
            <a:t>2. As she prepares for her first week in the classroom, she logs in through the single sign-on portal and enters the IMS to view her students and their previous assessment data.  </a:t>
          </a:r>
        </a:p>
      </dgm:t>
    </dgm:pt>
    <dgm:pt modelId="{D9614339-1B5E-4823-9B22-D399544BB47D}" type="parTrans" cxnId="{238D44FE-DB3E-4B73-98F9-AE1B919EAE56}">
      <dgm:prSet/>
      <dgm:spPr/>
      <dgm:t>
        <a:bodyPr/>
        <a:lstStyle/>
        <a:p>
          <a:endParaRPr lang="en-US" sz="1400" b="1"/>
        </a:p>
      </dgm:t>
    </dgm:pt>
    <dgm:pt modelId="{36CEE801-4EDE-41A1-A2D7-0CD72CBF174E}" type="sibTrans" cxnId="{238D44FE-DB3E-4B73-98F9-AE1B919EAE56}">
      <dgm:prSet/>
      <dgm:spPr/>
      <dgm:t>
        <a:bodyPr/>
        <a:lstStyle/>
        <a:p>
          <a:endParaRPr lang="en-US" sz="1400" b="1"/>
        </a:p>
      </dgm:t>
    </dgm:pt>
    <dgm:pt modelId="{009D033C-1698-4AB2-9562-631D03B39260}">
      <dgm:prSet custT="1"/>
      <dgm:spPr/>
      <dgm:t>
        <a:bodyPr/>
        <a:lstStyle/>
        <a:p>
          <a:r>
            <a:rPr lang="en-US" sz="1400" b="1" dirty="0" smtClean="0"/>
            <a:t>3. She uses the common core curriculum standards and other IMS content to build her first two weeks of lesson plans.  </a:t>
          </a:r>
        </a:p>
      </dgm:t>
    </dgm:pt>
    <dgm:pt modelId="{38DF2713-F3E2-495F-A8E7-AA5494EF0144}" type="parTrans" cxnId="{FE18D39D-95CA-4F98-BE42-692B475993AA}">
      <dgm:prSet/>
      <dgm:spPr/>
      <dgm:t>
        <a:bodyPr/>
        <a:lstStyle/>
        <a:p>
          <a:endParaRPr lang="en-US" sz="1400" b="1"/>
        </a:p>
      </dgm:t>
    </dgm:pt>
    <dgm:pt modelId="{5C876283-6A07-40E6-B4D8-858432D942D8}" type="sibTrans" cxnId="{FE18D39D-95CA-4F98-BE42-692B475993AA}">
      <dgm:prSet/>
      <dgm:spPr/>
      <dgm:t>
        <a:bodyPr/>
        <a:lstStyle/>
        <a:p>
          <a:endParaRPr lang="en-US" sz="1400" b="1"/>
        </a:p>
      </dgm:t>
    </dgm:pt>
    <dgm:pt modelId="{81477903-463C-4EBF-B93A-3DF3AA569D27}">
      <dgm:prSet custT="1"/>
      <dgm:spPr/>
      <dgm:t>
        <a:bodyPr/>
        <a:lstStyle/>
        <a:p>
          <a:r>
            <a:rPr lang="en-US" sz="1400" b="1" dirty="0" smtClean="0"/>
            <a:t>4. While in the IMS, she accessed the interim assessment functions, developing initial tests for her students using the item bank.  </a:t>
          </a:r>
        </a:p>
      </dgm:t>
    </dgm:pt>
    <dgm:pt modelId="{2EDBA26E-6191-4627-A970-D82F3E64B3E2}" type="parTrans" cxnId="{B558850D-0505-4E0C-8001-5CB75FD99EE1}">
      <dgm:prSet/>
      <dgm:spPr/>
      <dgm:t>
        <a:bodyPr/>
        <a:lstStyle/>
        <a:p>
          <a:endParaRPr lang="en-US" sz="1400" b="1"/>
        </a:p>
      </dgm:t>
    </dgm:pt>
    <dgm:pt modelId="{28464B02-1B65-4D54-9079-3A4BA7ECD29D}" type="sibTrans" cxnId="{B558850D-0505-4E0C-8001-5CB75FD99EE1}">
      <dgm:prSet/>
      <dgm:spPr/>
      <dgm:t>
        <a:bodyPr/>
        <a:lstStyle/>
        <a:p>
          <a:endParaRPr lang="en-US" sz="1400" b="1"/>
        </a:p>
      </dgm:t>
    </dgm:pt>
    <dgm:pt modelId="{230EE1BF-C68F-4E4F-A63C-421A8D5E5FBC}">
      <dgm:prSet custT="1"/>
      <dgm:spPr/>
      <dgm:t>
        <a:bodyPr/>
        <a:lstStyle/>
        <a:p>
          <a:r>
            <a:rPr lang="en-US" sz="1400" b="1" dirty="0" smtClean="0"/>
            <a:t>5. She then decides to enter the formative assessment training system to participate in a web-based training that will help her incorporate these techniques into her daily practice once the school year starts.  </a:t>
          </a:r>
        </a:p>
      </dgm:t>
    </dgm:pt>
    <dgm:pt modelId="{13F15609-6F5A-4452-9C9A-69A22ABD59C3}" type="parTrans" cxnId="{8E7F7891-C764-472D-AFBA-5AEB985BA819}">
      <dgm:prSet/>
      <dgm:spPr/>
      <dgm:t>
        <a:bodyPr/>
        <a:lstStyle/>
        <a:p>
          <a:endParaRPr lang="en-US" sz="1400" b="1"/>
        </a:p>
      </dgm:t>
    </dgm:pt>
    <dgm:pt modelId="{D6E40BDA-6559-46DC-8567-ECEB24221CB8}" type="sibTrans" cxnId="{8E7F7891-C764-472D-AFBA-5AEB985BA819}">
      <dgm:prSet/>
      <dgm:spPr/>
      <dgm:t>
        <a:bodyPr/>
        <a:lstStyle/>
        <a:p>
          <a:endParaRPr lang="en-US" sz="1400" b="1"/>
        </a:p>
      </dgm:t>
    </dgm:pt>
    <dgm:pt modelId="{4F85D09E-0080-43B5-B3AB-D3D789B0AE78}">
      <dgm:prSet custT="1"/>
      <dgm:spPr/>
      <dgm:t>
        <a:bodyPr/>
        <a:lstStyle/>
        <a:p>
          <a:r>
            <a:rPr lang="en-US" sz="1400" b="1" dirty="0" smtClean="0"/>
            <a:t>6. She also takes time to go into GMV to see a visualization of the most current NECAP data for her students.  </a:t>
          </a:r>
        </a:p>
      </dgm:t>
    </dgm:pt>
    <dgm:pt modelId="{224FE0FF-B244-4911-806E-E810F4A6A1BB}" type="parTrans" cxnId="{A1A7B04B-FB58-48F3-A621-3D230346CC6D}">
      <dgm:prSet/>
      <dgm:spPr/>
      <dgm:t>
        <a:bodyPr/>
        <a:lstStyle/>
        <a:p>
          <a:endParaRPr lang="en-US" sz="1400" b="1"/>
        </a:p>
      </dgm:t>
    </dgm:pt>
    <dgm:pt modelId="{138BDF8F-D835-4FC7-A797-80A4BD369800}" type="sibTrans" cxnId="{A1A7B04B-FB58-48F3-A621-3D230346CC6D}">
      <dgm:prSet/>
      <dgm:spPr/>
      <dgm:t>
        <a:bodyPr/>
        <a:lstStyle/>
        <a:p>
          <a:endParaRPr lang="en-US" sz="1400" b="1"/>
        </a:p>
      </dgm:t>
    </dgm:pt>
    <dgm:pt modelId="{CBC4243A-5FEE-475F-864C-81CEF5F9187C}">
      <dgm:prSet custT="1"/>
      <dgm:spPr/>
      <dgm:t>
        <a:bodyPr/>
        <a:lstStyle/>
        <a:p>
          <a:r>
            <a:rPr lang="en-US" sz="1400" b="1" dirty="0" smtClean="0"/>
            <a:t>7. After receiving an email  alert, she schedules a mid-year conference in EPSS.  While there, she updates her student progress in her SLOs.  </a:t>
          </a:r>
        </a:p>
      </dgm:t>
    </dgm:pt>
    <dgm:pt modelId="{8624E2D7-3FE5-496E-A29D-D6C43484B99C}" type="parTrans" cxnId="{23D5FC42-2BBC-490B-BB12-6EE763F053C0}">
      <dgm:prSet/>
      <dgm:spPr/>
      <dgm:t>
        <a:bodyPr/>
        <a:lstStyle/>
        <a:p>
          <a:endParaRPr lang="en-US" sz="1400" b="1"/>
        </a:p>
      </dgm:t>
    </dgm:pt>
    <dgm:pt modelId="{48765095-C6F9-4604-A88B-8565B3E95448}" type="sibTrans" cxnId="{23D5FC42-2BBC-490B-BB12-6EE763F053C0}">
      <dgm:prSet/>
      <dgm:spPr/>
      <dgm:t>
        <a:bodyPr/>
        <a:lstStyle/>
        <a:p>
          <a:endParaRPr lang="en-US" sz="1400" b="1"/>
        </a:p>
      </dgm:t>
    </dgm:pt>
    <dgm:pt modelId="{89C77BD6-841B-446C-877E-381E141BEE3B}">
      <dgm:prSet custT="1"/>
      <dgm:spPr/>
      <dgm:t>
        <a:bodyPr/>
        <a:lstStyle/>
        <a:p>
          <a:r>
            <a:rPr lang="en-US" sz="1400" b="1" dirty="0" smtClean="0"/>
            <a:t>8. She is excited to have all these tools available to improve instruction in her classroom.</a:t>
          </a:r>
          <a:endParaRPr lang="en-US" sz="1400" b="1" dirty="0"/>
        </a:p>
      </dgm:t>
    </dgm:pt>
    <dgm:pt modelId="{5BFD500E-DFC1-4A53-9AA2-F46A3C065EC1}" type="parTrans" cxnId="{B06A55C3-A2AD-4D91-B3EA-D9F16408CFC7}">
      <dgm:prSet/>
      <dgm:spPr/>
      <dgm:t>
        <a:bodyPr/>
        <a:lstStyle/>
        <a:p>
          <a:endParaRPr lang="en-US" sz="1400" b="1"/>
        </a:p>
      </dgm:t>
    </dgm:pt>
    <dgm:pt modelId="{36F7D509-A9B4-4AAE-8808-BFEB9086875F}" type="sibTrans" cxnId="{B06A55C3-A2AD-4D91-B3EA-D9F16408CFC7}">
      <dgm:prSet/>
      <dgm:spPr/>
      <dgm:t>
        <a:bodyPr/>
        <a:lstStyle/>
        <a:p>
          <a:endParaRPr lang="en-US" sz="1400" b="1"/>
        </a:p>
      </dgm:t>
    </dgm:pt>
    <dgm:pt modelId="{28E3206C-9492-465B-BF67-C43B8304C47B}" type="pres">
      <dgm:prSet presAssocID="{CF4F40DE-8E99-48A9-BAB9-9ADCD6493DBB}" presName="diagram" presStyleCnt="0">
        <dgm:presLayoutVars>
          <dgm:dir/>
          <dgm:resizeHandles/>
        </dgm:presLayoutVars>
      </dgm:prSet>
      <dgm:spPr/>
      <dgm:t>
        <a:bodyPr/>
        <a:lstStyle/>
        <a:p>
          <a:endParaRPr lang="en-US"/>
        </a:p>
      </dgm:t>
    </dgm:pt>
    <dgm:pt modelId="{7E39BAE5-E6C3-41BC-AA8F-CD75EC235BD0}" type="pres">
      <dgm:prSet presAssocID="{1F5E3FB7-958C-4B8C-931F-C53365DAAED9}" presName="firstNode" presStyleLbl="node1" presStyleIdx="0" presStyleCnt="8" custScaleX="121000" custScaleY="169361">
        <dgm:presLayoutVars>
          <dgm:bulletEnabled val="1"/>
        </dgm:presLayoutVars>
      </dgm:prSet>
      <dgm:spPr>
        <a:prstGeom prst="rect">
          <a:avLst/>
        </a:prstGeom>
      </dgm:spPr>
      <dgm:t>
        <a:bodyPr/>
        <a:lstStyle/>
        <a:p>
          <a:endParaRPr lang="en-US"/>
        </a:p>
      </dgm:t>
    </dgm:pt>
    <dgm:pt modelId="{AD51DEFC-CA53-425A-9857-15676598584D}" type="pres">
      <dgm:prSet presAssocID="{A0DD50B6-7234-415C-A8BC-5880ACDEA26A}" presName="sibTrans" presStyleLbl="sibTrans2D1" presStyleIdx="0" presStyleCnt="7"/>
      <dgm:spPr/>
      <dgm:t>
        <a:bodyPr/>
        <a:lstStyle/>
        <a:p>
          <a:endParaRPr lang="en-US"/>
        </a:p>
      </dgm:t>
    </dgm:pt>
    <dgm:pt modelId="{6B3F8F79-4E8D-4EFD-B25C-48160DEC0F35}" type="pres">
      <dgm:prSet presAssocID="{351AC6C7-09CE-46B5-9C22-57AF057E2162}" presName="middleNode" presStyleCnt="0"/>
      <dgm:spPr/>
    </dgm:pt>
    <dgm:pt modelId="{4B261A46-525C-4172-AC92-FB96C3A82B66}" type="pres">
      <dgm:prSet presAssocID="{351AC6C7-09CE-46B5-9C22-57AF057E2162}" presName="padding" presStyleLbl="node1" presStyleIdx="0" presStyleCnt="8"/>
      <dgm:spPr/>
    </dgm:pt>
    <dgm:pt modelId="{E4995EB0-6743-49BE-B7A9-77083A23447F}" type="pres">
      <dgm:prSet presAssocID="{351AC6C7-09CE-46B5-9C22-57AF057E2162}" presName="shape" presStyleLbl="node1" presStyleIdx="1" presStyleCnt="8" custScaleX="177156" custScaleY="224718">
        <dgm:presLayoutVars>
          <dgm:bulletEnabled val="1"/>
        </dgm:presLayoutVars>
      </dgm:prSet>
      <dgm:spPr>
        <a:prstGeom prst="rect">
          <a:avLst/>
        </a:prstGeom>
      </dgm:spPr>
      <dgm:t>
        <a:bodyPr/>
        <a:lstStyle/>
        <a:p>
          <a:endParaRPr lang="en-US"/>
        </a:p>
      </dgm:t>
    </dgm:pt>
    <dgm:pt modelId="{F6C19F9B-B47E-4304-9CA0-2A4FE01574CA}" type="pres">
      <dgm:prSet presAssocID="{36CEE801-4EDE-41A1-A2D7-0CD72CBF174E}" presName="sibTrans" presStyleLbl="sibTrans2D1" presStyleIdx="1" presStyleCnt="7"/>
      <dgm:spPr/>
      <dgm:t>
        <a:bodyPr/>
        <a:lstStyle/>
        <a:p>
          <a:endParaRPr lang="en-US"/>
        </a:p>
      </dgm:t>
    </dgm:pt>
    <dgm:pt modelId="{53C05B67-1555-489A-B186-2E4AEB7D464C}" type="pres">
      <dgm:prSet presAssocID="{009D033C-1698-4AB2-9562-631D03B39260}" presName="middleNode" presStyleCnt="0"/>
      <dgm:spPr/>
    </dgm:pt>
    <dgm:pt modelId="{01DD720E-73B4-4F62-8B99-E35944A650D3}" type="pres">
      <dgm:prSet presAssocID="{009D033C-1698-4AB2-9562-631D03B39260}" presName="padding" presStyleLbl="node1" presStyleIdx="1" presStyleCnt="8"/>
      <dgm:spPr/>
    </dgm:pt>
    <dgm:pt modelId="{C411C203-700B-45B0-9423-AC8BFAF7CE16}" type="pres">
      <dgm:prSet presAssocID="{009D033C-1698-4AB2-9562-631D03B39260}" presName="shape" presStyleLbl="node1" presStyleIdx="2" presStyleCnt="8" custScaleX="177156" custScaleY="216680">
        <dgm:presLayoutVars>
          <dgm:bulletEnabled val="1"/>
        </dgm:presLayoutVars>
      </dgm:prSet>
      <dgm:spPr>
        <a:prstGeom prst="rect">
          <a:avLst/>
        </a:prstGeom>
      </dgm:spPr>
      <dgm:t>
        <a:bodyPr/>
        <a:lstStyle/>
        <a:p>
          <a:endParaRPr lang="en-US"/>
        </a:p>
      </dgm:t>
    </dgm:pt>
    <dgm:pt modelId="{8598638F-859C-46AE-A768-2E60C4C92AED}" type="pres">
      <dgm:prSet presAssocID="{5C876283-6A07-40E6-B4D8-858432D942D8}" presName="sibTrans" presStyleLbl="sibTrans2D1" presStyleIdx="2" presStyleCnt="7"/>
      <dgm:spPr/>
      <dgm:t>
        <a:bodyPr/>
        <a:lstStyle/>
        <a:p>
          <a:endParaRPr lang="en-US"/>
        </a:p>
      </dgm:t>
    </dgm:pt>
    <dgm:pt modelId="{209C75C1-AE17-4082-9C5E-5AF66C770E46}" type="pres">
      <dgm:prSet presAssocID="{81477903-463C-4EBF-B93A-3DF3AA569D27}" presName="middleNode" presStyleCnt="0"/>
      <dgm:spPr/>
    </dgm:pt>
    <dgm:pt modelId="{BF9EF837-CFD8-4387-9155-6D1913AA8984}" type="pres">
      <dgm:prSet presAssocID="{81477903-463C-4EBF-B93A-3DF3AA569D27}" presName="padding" presStyleLbl="node1" presStyleIdx="2" presStyleCnt="8"/>
      <dgm:spPr/>
    </dgm:pt>
    <dgm:pt modelId="{C1E21EED-6F90-490A-B1B6-4E5509F1F536}" type="pres">
      <dgm:prSet presAssocID="{81477903-463C-4EBF-B93A-3DF3AA569D27}" presName="shape" presStyleLbl="node1" presStyleIdx="3" presStyleCnt="8" custScaleX="177156" custScaleY="251403">
        <dgm:presLayoutVars>
          <dgm:bulletEnabled val="1"/>
        </dgm:presLayoutVars>
      </dgm:prSet>
      <dgm:spPr>
        <a:prstGeom prst="rect">
          <a:avLst/>
        </a:prstGeom>
      </dgm:spPr>
      <dgm:t>
        <a:bodyPr/>
        <a:lstStyle/>
        <a:p>
          <a:endParaRPr lang="en-US"/>
        </a:p>
      </dgm:t>
    </dgm:pt>
    <dgm:pt modelId="{7379BD8B-A032-4942-B6BC-FF00AA29AC7A}" type="pres">
      <dgm:prSet presAssocID="{28464B02-1B65-4D54-9079-3A4BA7ECD29D}" presName="sibTrans" presStyleLbl="sibTrans2D1" presStyleIdx="3" presStyleCnt="7"/>
      <dgm:spPr/>
      <dgm:t>
        <a:bodyPr/>
        <a:lstStyle/>
        <a:p>
          <a:endParaRPr lang="en-US"/>
        </a:p>
      </dgm:t>
    </dgm:pt>
    <dgm:pt modelId="{52A8829E-3280-4EDB-972E-1A154393621D}" type="pres">
      <dgm:prSet presAssocID="{230EE1BF-C68F-4E4F-A63C-421A8D5E5FBC}" presName="middleNode" presStyleCnt="0"/>
      <dgm:spPr/>
    </dgm:pt>
    <dgm:pt modelId="{F6A2227D-1A34-415F-947D-370C86A39D6F}" type="pres">
      <dgm:prSet presAssocID="{230EE1BF-C68F-4E4F-A63C-421A8D5E5FBC}" presName="padding" presStyleLbl="node1" presStyleIdx="3" presStyleCnt="8"/>
      <dgm:spPr/>
    </dgm:pt>
    <dgm:pt modelId="{87A7348D-2DFD-4AA6-B948-1933611C9D40}" type="pres">
      <dgm:prSet presAssocID="{230EE1BF-C68F-4E4F-A63C-421A8D5E5FBC}" presName="shape" presStyleLbl="node1" presStyleIdx="4" presStyleCnt="8" custScaleX="199718" custScaleY="247336">
        <dgm:presLayoutVars>
          <dgm:bulletEnabled val="1"/>
        </dgm:presLayoutVars>
      </dgm:prSet>
      <dgm:spPr>
        <a:prstGeom prst="rect">
          <a:avLst/>
        </a:prstGeom>
      </dgm:spPr>
      <dgm:t>
        <a:bodyPr/>
        <a:lstStyle/>
        <a:p>
          <a:endParaRPr lang="en-US"/>
        </a:p>
      </dgm:t>
    </dgm:pt>
    <dgm:pt modelId="{7502F5EE-AEC1-4F61-8359-5B4372168BA3}" type="pres">
      <dgm:prSet presAssocID="{D6E40BDA-6559-46DC-8567-ECEB24221CB8}" presName="sibTrans" presStyleLbl="sibTrans2D1" presStyleIdx="4" presStyleCnt="7"/>
      <dgm:spPr/>
      <dgm:t>
        <a:bodyPr/>
        <a:lstStyle/>
        <a:p>
          <a:endParaRPr lang="en-US"/>
        </a:p>
      </dgm:t>
    </dgm:pt>
    <dgm:pt modelId="{21746C65-2831-4DCD-920F-BC9E8306DE8E}" type="pres">
      <dgm:prSet presAssocID="{4F85D09E-0080-43B5-B3AB-D3D789B0AE78}" presName="middleNode" presStyleCnt="0"/>
      <dgm:spPr/>
    </dgm:pt>
    <dgm:pt modelId="{F51C98B0-53A5-4B29-98FF-27FAFC163D5B}" type="pres">
      <dgm:prSet presAssocID="{4F85D09E-0080-43B5-B3AB-D3D789B0AE78}" presName="padding" presStyleLbl="node1" presStyleIdx="4" presStyleCnt="8"/>
      <dgm:spPr/>
    </dgm:pt>
    <dgm:pt modelId="{B520B49E-2F17-4155-A5EA-18579841D665}" type="pres">
      <dgm:prSet presAssocID="{4F85D09E-0080-43B5-B3AB-D3D789B0AE78}" presName="shape" presStyleLbl="node1" presStyleIdx="5" presStyleCnt="8" custScaleX="177156" custScaleY="220748">
        <dgm:presLayoutVars>
          <dgm:bulletEnabled val="1"/>
        </dgm:presLayoutVars>
      </dgm:prSet>
      <dgm:spPr>
        <a:prstGeom prst="rect">
          <a:avLst/>
        </a:prstGeom>
      </dgm:spPr>
      <dgm:t>
        <a:bodyPr/>
        <a:lstStyle/>
        <a:p>
          <a:endParaRPr lang="en-US"/>
        </a:p>
      </dgm:t>
    </dgm:pt>
    <dgm:pt modelId="{BFFA4D6A-E254-4E49-BB8B-2C9B0AE51D3D}" type="pres">
      <dgm:prSet presAssocID="{138BDF8F-D835-4FC7-A797-80A4BD369800}" presName="sibTrans" presStyleLbl="sibTrans2D1" presStyleIdx="5" presStyleCnt="7" custAng="21441821"/>
      <dgm:spPr/>
      <dgm:t>
        <a:bodyPr/>
        <a:lstStyle/>
        <a:p>
          <a:endParaRPr lang="en-US"/>
        </a:p>
      </dgm:t>
    </dgm:pt>
    <dgm:pt modelId="{D6938150-9427-4768-AA15-6D11852F6670}" type="pres">
      <dgm:prSet presAssocID="{CBC4243A-5FEE-475F-864C-81CEF5F9187C}" presName="middleNode" presStyleCnt="0"/>
      <dgm:spPr/>
    </dgm:pt>
    <dgm:pt modelId="{32197C97-0551-4411-BBB0-F0C855FB1401}" type="pres">
      <dgm:prSet presAssocID="{CBC4243A-5FEE-475F-864C-81CEF5F9187C}" presName="padding" presStyleLbl="node1" presStyleIdx="5" presStyleCnt="8"/>
      <dgm:spPr/>
    </dgm:pt>
    <dgm:pt modelId="{00B94861-91ED-49CD-A368-1043A0E07AA2}" type="pres">
      <dgm:prSet presAssocID="{CBC4243A-5FEE-475F-864C-81CEF5F9187C}" presName="shape" presStyleLbl="node1" presStyleIdx="6" presStyleCnt="8" custScaleX="177156" custScaleY="219193">
        <dgm:presLayoutVars>
          <dgm:bulletEnabled val="1"/>
        </dgm:presLayoutVars>
      </dgm:prSet>
      <dgm:spPr>
        <a:prstGeom prst="rect">
          <a:avLst/>
        </a:prstGeom>
      </dgm:spPr>
      <dgm:t>
        <a:bodyPr/>
        <a:lstStyle/>
        <a:p>
          <a:endParaRPr lang="en-US"/>
        </a:p>
      </dgm:t>
    </dgm:pt>
    <dgm:pt modelId="{BCB6801B-7604-4147-8FAA-CC1CE0A7CCA4}" type="pres">
      <dgm:prSet presAssocID="{48765095-C6F9-4604-A88B-8565B3E95448}" presName="sibTrans" presStyleLbl="sibTrans2D1" presStyleIdx="6" presStyleCnt="7"/>
      <dgm:spPr/>
      <dgm:t>
        <a:bodyPr/>
        <a:lstStyle/>
        <a:p>
          <a:endParaRPr lang="en-US"/>
        </a:p>
      </dgm:t>
    </dgm:pt>
    <dgm:pt modelId="{F2D35DAE-3932-4885-98DD-996106AB2DD8}" type="pres">
      <dgm:prSet presAssocID="{89C77BD6-841B-446C-877E-381E141BEE3B}" presName="lastNode" presStyleLbl="node1" presStyleIdx="7" presStyleCnt="8" custScaleX="121000" custScaleY="159424" custLinFactNeighborX="-8562" custLinFactNeighborY="-1564">
        <dgm:presLayoutVars>
          <dgm:bulletEnabled val="1"/>
        </dgm:presLayoutVars>
      </dgm:prSet>
      <dgm:spPr>
        <a:prstGeom prst="rect">
          <a:avLst/>
        </a:prstGeom>
      </dgm:spPr>
      <dgm:t>
        <a:bodyPr/>
        <a:lstStyle/>
        <a:p>
          <a:endParaRPr lang="en-US"/>
        </a:p>
      </dgm:t>
    </dgm:pt>
  </dgm:ptLst>
  <dgm:cxnLst>
    <dgm:cxn modelId="{D50D7B6D-F440-41F9-A89C-8E40BC1A1AF2}" type="presOf" srcId="{A0DD50B6-7234-415C-A8BC-5880ACDEA26A}" destId="{AD51DEFC-CA53-425A-9857-15676598584D}" srcOrd="0" destOrd="0" presId="urn:microsoft.com/office/officeart/2005/8/layout/bProcess2"/>
    <dgm:cxn modelId="{238D44FE-DB3E-4B73-98F9-AE1B919EAE56}" srcId="{CF4F40DE-8E99-48A9-BAB9-9ADCD6493DBB}" destId="{351AC6C7-09CE-46B5-9C22-57AF057E2162}" srcOrd="1" destOrd="0" parTransId="{D9614339-1B5E-4823-9B22-D399544BB47D}" sibTransId="{36CEE801-4EDE-41A1-A2D7-0CD72CBF174E}"/>
    <dgm:cxn modelId="{F90E05E1-5B7B-49E9-AE1D-0B86681A8C0D}" type="presOf" srcId="{009D033C-1698-4AB2-9562-631D03B39260}" destId="{C411C203-700B-45B0-9423-AC8BFAF7CE16}" srcOrd="0" destOrd="0" presId="urn:microsoft.com/office/officeart/2005/8/layout/bProcess2"/>
    <dgm:cxn modelId="{B06A55C3-A2AD-4D91-B3EA-D9F16408CFC7}" srcId="{CF4F40DE-8E99-48A9-BAB9-9ADCD6493DBB}" destId="{89C77BD6-841B-446C-877E-381E141BEE3B}" srcOrd="7" destOrd="0" parTransId="{5BFD500E-DFC1-4A53-9AA2-F46A3C065EC1}" sibTransId="{36F7D509-A9B4-4AAE-8808-BFEB9086875F}"/>
    <dgm:cxn modelId="{B558850D-0505-4E0C-8001-5CB75FD99EE1}" srcId="{CF4F40DE-8E99-48A9-BAB9-9ADCD6493DBB}" destId="{81477903-463C-4EBF-B93A-3DF3AA569D27}" srcOrd="3" destOrd="0" parTransId="{2EDBA26E-6191-4627-A970-D82F3E64B3E2}" sibTransId="{28464B02-1B65-4D54-9079-3A4BA7ECD29D}"/>
    <dgm:cxn modelId="{23D5FC42-2BBC-490B-BB12-6EE763F053C0}" srcId="{CF4F40DE-8E99-48A9-BAB9-9ADCD6493DBB}" destId="{CBC4243A-5FEE-475F-864C-81CEF5F9187C}" srcOrd="6" destOrd="0" parTransId="{8624E2D7-3FE5-496E-A29D-D6C43484B99C}" sibTransId="{48765095-C6F9-4604-A88B-8565B3E95448}"/>
    <dgm:cxn modelId="{8BC68AA4-2F37-42FE-A27D-79359DBE1EA7}" type="presOf" srcId="{81477903-463C-4EBF-B93A-3DF3AA569D27}" destId="{C1E21EED-6F90-490A-B1B6-4E5509F1F536}" srcOrd="0" destOrd="0" presId="urn:microsoft.com/office/officeart/2005/8/layout/bProcess2"/>
    <dgm:cxn modelId="{8E7F7891-C764-472D-AFBA-5AEB985BA819}" srcId="{CF4F40DE-8E99-48A9-BAB9-9ADCD6493DBB}" destId="{230EE1BF-C68F-4E4F-A63C-421A8D5E5FBC}" srcOrd="4" destOrd="0" parTransId="{13F15609-6F5A-4452-9C9A-69A22ABD59C3}" sibTransId="{D6E40BDA-6559-46DC-8567-ECEB24221CB8}"/>
    <dgm:cxn modelId="{DF6ED547-2296-4CF1-99A3-9DEABAF13A8E}" type="presOf" srcId="{4F85D09E-0080-43B5-B3AB-D3D789B0AE78}" destId="{B520B49E-2F17-4155-A5EA-18579841D665}" srcOrd="0" destOrd="0" presId="urn:microsoft.com/office/officeart/2005/8/layout/bProcess2"/>
    <dgm:cxn modelId="{4B857611-3A42-4127-AFEC-3E8466872522}" type="presOf" srcId="{28464B02-1B65-4D54-9079-3A4BA7ECD29D}" destId="{7379BD8B-A032-4942-B6BC-FF00AA29AC7A}" srcOrd="0" destOrd="0" presId="urn:microsoft.com/office/officeart/2005/8/layout/bProcess2"/>
    <dgm:cxn modelId="{1D186763-323A-4EE3-BF4F-2D9892C1E491}" type="presOf" srcId="{CBC4243A-5FEE-475F-864C-81CEF5F9187C}" destId="{00B94861-91ED-49CD-A368-1043A0E07AA2}" srcOrd="0" destOrd="0" presId="urn:microsoft.com/office/officeart/2005/8/layout/bProcess2"/>
    <dgm:cxn modelId="{DD619CAC-D878-4274-BF35-F23897357279}" type="presOf" srcId="{5C876283-6A07-40E6-B4D8-858432D942D8}" destId="{8598638F-859C-46AE-A768-2E60C4C92AED}" srcOrd="0" destOrd="0" presId="urn:microsoft.com/office/officeart/2005/8/layout/bProcess2"/>
    <dgm:cxn modelId="{FE18D39D-95CA-4F98-BE42-692B475993AA}" srcId="{CF4F40DE-8E99-48A9-BAB9-9ADCD6493DBB}" destId="{009D033C-1698-4AB2-9562-631D03B39260}" srcOrd="2" destOrd="0" parTransId="{38DF2713-F3E2-495F-A8E7-AA5494EF0144}" sibTransId="{5C876283-6A07-40E6-B4D8-858432D942D8}"/>
    <dgm:cxn modelId="{418797D5-D53E-4831-B77F-A4340950250A}" type="presOf" srcId="{138BDF8F-D835-4FC7-A797-80A4BD369800}" destId="{BFFA4D6A-E254-4E49-BB8B-2C9B0AE51D3D}" srcOrd="0" destOrd="0" presId="urn:microsoft.com/office/officeart/2005/8/layout/bProcess2"/>
    <dgm:cxn modelId="{A1A7B04B-FB58-48F3-A621-3D230346CC6D}" srcId="{CF4F40DE-8E99-48A9-BAB9-9ADCD6493DBB}" destId="{4F85D09E-0080-43B5-B3AB-D3D789B0AE78}" srcOrd="5" destOrd="0" parTransId="{224FE0FF-B244-4911-806E-E810F4A6A1BB}" sibTransId="{138BDF8F-D835-4FC7-A797-80A4BD369800}"/>
    <dgm:cxn modelId="{807CC588-0780-44AA-93BD-B1406C463884}" type="presOf" srcId="{1F5E3FB7-958C-4B8C-931F-C53365DAAED9}" destId="{7E39BAE5-E6C3-41BC-AA8F-CD75EC235BD0}" srcOrd="0" destOrd="0" presId="urn:microsoft.com/office/officeart/2005/8/layout/bProcess2"/>
    <dgm:cxn modelId="{244CF02D-82B0-4CFA-8A5C-08B264287235}" type="presOf" srcId="{230EE1BF-C68F-4E4F-A63C-421A8D5E5FBC}" destId="{87A7348D-2DFD-4AA6-B948-1933611C9D40}" srcOrd="0" destOrd="0" presId="urn:microsoft.com/office/officeart/2005/8/layout/bProcess2"/>
    <dgm:cxn modelId="{FB70969F-E73D-4AE9-8623-6D6371BEB31E}" srcId="{CF4F40DE-8E99-48A9-BAB9-9ADCD6493DBB}" destId="{1F5E3FB7-958C-4B8C-931F-C53365DAAED9}" srcOrd="0" destOrd="0" parTransId="{D666C143-0CEC-4CD4-B945-80CB9E1BB733}" sibTransId="{A0DD50B6-7234-415C-A8BC-5880ACDEA26A}"/>
    <dgm:cxn modelId="{A5B413B8-D121-4739-A620-731BC7FD5EF4}" type="presOf" srcId="{89C77BD6-841B-446C-877E-381E141BEE3B}" destId="{F2D35DAE-3932-4885-98DD-996106AB2DD8}" srcOrd="0" destOrd="0" presId="urn:microsoft.com/office/officeart/2005/8/layout/bProcess2"/>
    <dgm:cxn modelId="{D1C77F24-9329-48EB-BB39-5E8F24B4055B}" type="presOf" srcId="{351AC6C7-09CE-46B5-9C22-57AF057E2162}" destId="{E4995EB0-6743-49BE-B7A9-77083A23447F}" srcOrd="0" destOrd="0" presId="urn:microsoft.com/office/officeart/2005/8/layout/bProcess2"/>
    <dgm:cxn modelId="{3A3BEEDD-4A21-4BF7-8DDA-C360D60C12BD}" type="presOf" srcId="{CF4F40DE-8E99-48A9-BAB9-9ADCD6493DBB}" destId="{28E3206C-9492-465B-BF67-C43B8304C47B}" srcOrd="0" destOrd="0" presId="urn:microsoft.com/office/officeart/2005/8/layout/bProcess2"/>
    <dgm:cxn modelId="{2D046AF2-2907-4983-B54E-F088A20F0C8E}" type="presOf" srcId="{36CEE801-4EDE-41A1-A2D7-0CD72CBF174E}" destId="{F6C19F9B-B47E-4304-9CA0-2A4FE01574CA}" srcOrd="0" destOrd="0" presId="urn:microsoft.com/office/officeart/2005/8/layout/bProcess2"/>
    <dgm:cxn modelId="{876F6B3A-2A84-432B-AB42-E36B437FC61C}" type="presOf" srcId="{D6E40BDA-6559-46DC-8567-ECEB24221CB8}" destId="{7502F5EE-AEC1-4F61-8359-5B4372168BA3}" srcOrd="0" destOrd="0" presId="urn:microsoft.com/office/officeart/2005/8/layout/bProcess2"/>
    <dgm:cxn modelId="{761B1409-42F3-4BCA-BAD0-6694F4DE9B73}" type="presOf" srcId="{48765095-C6F9-4604-A88B-8565B3E95448}" destId="{BCB6801B-7604-4147-8FAA-CC1CE0A7CCA4}" srcOrd="0" destOrd="0" presId="urn:microsoft.com/office/officeart/2005/8/layout/bProcess2"/>
    <dgm:cxn modelId="{4CD3FC41-E7D8-4A04-B049-F724994FAA45}" type="presParOf" srcId="{28E3206C-9492-465B-BF67-C43B8304C47B}" destId="{7E39BAE5-E6C3-41BC-AA8F-CD75EC235BD0}" srcOrd="0" destOrd="0" presId="urn:microsoft.com/office/officeart/2005/8/layout/bProcess2"/>
    <dgm:cxn modelId="{C21F25E9-1180-4818-AB63-9BC08595B4FD}" type="presParOf" srcId="{28E3206C-9492-465B-BF67-C43B8304C47B}" destId="{AD51DEFC-CA53-425A-9857-15676598584D}" srcOrd="1" destOrd="0" presId="urn:microsoft.com/office/officeart/2005/8/layout/bProcess2"/>
    <dgm:cxn modelId="{066E47AE-77FC-4810-BF9B-2FD5ACE0D04D}" type="presParOf" srcId="{28E3206C-9492-465B-BF67-C43B8304C47B}" destId="{6B3F8F79-4E8D-4EFD-B25C-48160DEC0F35}" srcOrd="2" destOrd="0" presId="urn:microsoft.com/office/officeart/2005/8/layout/bProcess2"/>
    <dgm:cxn modelId="{A809FA22-47A9-48BF-AF72-040EFA573B03}" type="presParOf" srcId="{6B3F8F79-4E8D-4EFD-B25C-48160DEC0F35}" destId="{4B261A46-525C-4172-AC92-FB96C3A82B66}" srcOrd="0" destOrd="0" presId="urn:microsoft.com/office/officeart/2005/8/layout/bProcess2"/>
    <dgm:cxn modelId="{A6E2ADDB-BA66-4700-8963-FEC9D3877AC0}" type="presParOf" srcId="{6B3F8F79-4E8D-4EFD-B25C-48160DEC0F35}" destId="{E4995EB0-6743-49BE-B7A9-77083A23447F}" srcOrd="1" destOrd="0" presId="urn:microsoft.com/office/officeart/2005/8/layout/bProcess2"/>
    <dgm:cxn modelId="{39731798-CD41-41C3-9308-624DD042F5AD}" type="presParOf" srcId="{28E3206C-9492-465B-BF67-C43B8304C47B}" destId="{F6C19F9B-B47E-4304-9CA0-2A4FE01574CA}" srcOrd="3" destOrd="0" presId="urn:microsoft.com/office/officeart/2005/8/layout/bProcess2"/>
    <dgm:cxn modelId="{F6079A63-910B-4807-8E0E-EC644C8BC044}" type="presParOf" srcId="{28E3206C-9492-465B-BF67-C43B8304C47B}" destId="{53C05B67-1555-489A-B186-2E4AEB7D464C}" srcOrd="4" destOrd="0" presId="urn:microsoft.com/office/officeart/2005/8/layout/bProcess2"/>
    <dgm:cxn modelId="{DCEE7C52-6810-4287-BAFE-E00CA695281C}" type="presParOf" srcId="{53C05B67-1555-489A-B186-2E4AEB7D464C}" destId="{01DD720E-73B4-4F62-8B99-E35944A650D3}" srcOrd="0" destOrd="0" presId="urn:microsoft.com/office/officeart/2005/8/layout/bProcess2"/>
    <dgm:cxn modelId="{C5324349-5FE9-45C3-9F3D-85BCE436F63B}" type="presParOf" srcId="{53C05B67-1555-489A-B186-2E4AEB7D464C}" destId="{C411C203-700B-45B0-9423-AC8BFAF7CE16}" srcOrd="1" destOrd="0" presId="urn:microsoft.com/office/officeart/2005/8/layout/bProcess2"/>
    <dgm:cxn modelId="{A145737A-28F6-420C-8167-455AAB398152}" type="presParOf" srcId="{28E3206C-9492-465B-BF67-C43B8304C47B}" destId="{8598638F-859C-46AE-A768-2E60C4C92AED}" srcOrd="5" destOrd="0" presId="urn:microsoft.com/office/officeart/2005/8/layout/bProcess2"/>
    <dgm:cxn modelId="{7D4B65CD-E55A-414D-9957-B71C0451BC02}" type="presParOf" srcId="{28E3206C-9492-465B-BF67-C43B8304C47B}" destId="{209C75C1-AE17-4082-9C5E-5AF66C770E46}" srcOrd="6" destOrd="0" presId="urn:microsoft.com/office/officeart/2005/8/layout/bProcess2"/>
    <dgm:cxn modelId="{6F137FEE-5D0B-4E2C-ABF1-4C636A2EBAA3}" type="presParOf" srcId="{209C75C1-AE17-4082-9C5E-5AF66C770E46}" destId="{BF9EF837-CFD8-4387-9155-6D1913AA8984}" srcOrd="0" destOrd="0" presId="urn:microsoft.com/office/officeart/2005/8/layout/bProcess2"/>
    <dgm:cxn modelId="{5C3AE471-6B06-4A9F-B481-4A10BCC10681}" type="presParOf" srcId="{209C75C1-AE17-4082-9C5E-5AF66C770E46}" destId="{C1E21EED-6F90-490A-B1B6-4E5509F1F536}" srcOrd="1" destOrd="0" presId="urn:microsoft.com/office/officeart/2005/8/layout/bProcess2"/>
    <dgm:cxn modelId="{971F3D4F-CFF7-4576-8318-D68055693D9C}" type="presParOf" srcId="{28E3206C-9492-465B-BF67-C43B8304C47B}" destId="{7379BD8B-A032-4942-B6BC-FF00AA29AC7A}" srcOrd="7" destOrd="0" presId="urn:microsoft.com/office/officeart/2005/8/layout/bProcess2"/>
    <dgm:cxn modelId="{D33E6E69-B173-49CA-A497-A6DA371FC23A}" type="presParOf" srcId="{28E3206C-9492-465B-BF67-C43B8304C47B}" destId="{52A8829E-3280-4EDB-972E-1A154393621D}" srcOrd="8" destOrd="0" presId="urn:microsoft.com/office/officeart/2005/8/layout/bProcess2"/>
    <dgm:cxn modelId="{D09A12AF-EA3C-4839-AB0D-CD202D997442}" type="presParOf" srcId="{52A8829E-3280-4EDB-972E-1A154393621D}" destId="{F6A2227D-1A34-415F-947D-370C86A39D6F}" srcOrd="0" destOrd="0" presId="urn:microsoft.com/office/officeart/2005/8/layout/bProcess2"/>
    <dgm:cxn modelId="{FF02BB33-49DF-4B12-9B1A-A0C3C12ED34A}" type="presParOf" srcId="{52A8829E-3280-4EDB-972E-1A154393621D}" destId="{87A7348D-2DFD-4AA6-B948-1933611C9D40}" srcOrd="1" destOrd="0" presId="urn:microsoft.com/office/officeart/2005/8/layout/bProcess2"/>
    <dgm:cxn modelId="{20BE8EFD-AE42-4BFA-B834-2E3A32AB8A02}" type="presParOf" srcId="{28E3206C-9492-465B-BF67-C43B8304C47B}" destId="{7502F5EE-AEC1-4F61-8359-5B4372168BA3}" srcOrd="9" destOrd="0" presId="urn:microsoft.com/office/officeart/2005/8/layout/bProcess2"/>
    <dgm:cxn modelId="{29C871ED-D6FC-4578-B1E4-36EB2A5F3E97}" type="presParOf" srcId="{28E3206C-9492-465B-BF67-C43B8304C47B}" destId="{21746C65-2831-4DCD-920F-BC9E8306DE8E}" srcOrd="10" destOrd="0" presId="urn:microsoft.com/office/officeart/2005/8/layout/bProcess2"/>
    <dgm:cxn modelId="{F1F122F4-0267-48F2-8E89-361C9A49D690}" type="presParOf" srcId="{21746C65-2831-4DCD-920F-BC9E8306DE8E}" destId="{F51C98B0-53A5-4B29-98FF-27FAFC163D5B}" srcOrd="0" destOrd="0" presId="urn:microsoft.com/office/officeart/2005/8/layout/bProcess2"/>
    <dgm:cxn modelId="{1D8EDBD4-B925-447F-8E42-DEACD3AEA4C4}" type="presParOf" srcId="{21746C65-2831-4DCD-920F-BC9E8306DE8E}" destId="{B520B49E-2F17-4155-A5EA-18579841D665}" srcOrd="1" destOrd="0" presId="urn:microsoft.com/office/officeart/2005/8/layout/bProcess2"/>
    <dgm:cxn modelId="{BA551253-2464-468C-B573-A07054B809B1}" type="presParOf" srcId="{28E3206C-9492-465B-BF67-C43B8304C47B}" destId="{BFFA4D6A-E254-4E49-BB8B-2C9B0AE51D3D}" srcOrd="11" destOrd="0" presId="urn:microsoft.com/office/officeart/2005/8/layout/bProcess2"/>
    <dgm:cxn modelId="{7DB2E188-9366-4C91-B606-F0E877FA6E58}" type="presParOf" srcId="{28E3206C-9492-465B-BF67-C43B8304C47B}" destId="{D6938150-9427-4768-AA15-6D11852F6670}" srcOrd="12" destOrd="0" presId="urn:microsoft.com/office/officeart/2005/8/layout/bProcess2"/>
    <dgm:cxn modelId="{C85DC2A6-A166-4408-A160-5496F1BD9657}" type="presParOf" srcId="{D6938150-9427-4768-AA15-6D11852F6670}" destId="{32197C97-0551-4411-BBB0-F0C855FB1401}" srcOrd="0" destOrd="0" presId="urn:microsoft.com/office/officeart/2005/8/layout/bProcess2"/>
    <dgm:cxn modelId="{54252B91-DA96-4A2A-AF01-A478E35807D9}" type="presParOf" srcId="{D6938150-9427-4768-AA15-6D11852F6670}" destId="{00B94861-91ED-49CD-A368-1043A0E07AA2}" srcOrd="1" destOrd="0" presId="urn:microsoft.com/office/officeart/2005/8/layout/bProcess2"/>
    <dgm:cxn modelId="{3A43F392-BDC6-44C5-8EAC-26D1988EE451}" type="presParOf" srcId="{28E3206C-9492-465B-BF67-C43B8304C47B}" destId="{BCB6801B-7604-4147-8FAA-CC1CE0A7CCA4}" srcOrd="13" destOrd="0" presId="urn:microsoft.com/office/officeart/2005/8/layout/bProcess2"/>
    <dgm:cxn modelId="{5A2D9612-84FE-4FB1-8DD3-F5888D2FF6C7}" type="presParOf" srcId="{28E3206C-9492-465B-BF67-C43B8304C47B}" destId="{F2D35DAE-3932-4885-98DD-996106AB2DD8}" srcOrd="14" destOrd="0" presId="urn:microsoft.com/office/officeart/2005/8/layout/b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B17105-153C-40E5-92A8-E9D2F3D09435}" type="doc">
      <dgm:prSet loTypeId="urn:microsoft.com/office/officeart/2005/8/layout/hierarchy3" loCatId="relationship" qsTypeId="urn:microsoft.com/office/officeart/2005/8/quickstyle/simple1" qsCatId="simple" csTypeId="urn:microsoft.com/office/officeart/2005/8/colors/accent0_3" csCatId="mainScheme" phldr="1"/>
      <dgm:spPr/>
      <dgm:t>
        <a:bodyPr/>
        <a:lstStyle/>
        <a:p>
          <a:endParaRPr lang="en-US"/>
        </a:p>
      </dgm:t>
    </dgm:pt>
    <dgm:pt modelId="{F4D94DF3-B557-4296-8236-7E5B1BA88E81}">
      <dgm:prSet phldrT="[Text]"/>
      <dgm:spPr/>
      <dgm:t>
        <a:bodyPr/>
        <a:lstStyle/>
        <a:p>
          <a:r>
            <a:rPr lang="en-US" dirty="0" smtClean="0"/>
            <a:t>Milestones</a:t>
          </a:r>
          <a:endParaRPr lang="en-US" dirty="0"/>
        </a:p>
      </dgm:t>
    </dgm:pt>
    <dgm:pt modelId="{971377F4-A7F8-4E02-9B8B-71D86660E117}" type="parTrans" cxnId="{148F831B-674C-4EFE-B217-0D70F9FE745A}">
      <dgm:prSet/>
      <dgm:spPr/>
      <dgm:t>
        <a:bodyPr/>
        <a:lstStyle/>
        <a:p>
          <a:endParaRPr lang="en-US"/>
        </a:p>
      </dgm:t>
    </dgm:pt>
    <dgm:pt modelId="{F97C8C33-EEE1-496B-9CCC-2B1012A711A4}" type="sibTrans" cxnId="{148F831B-674C-4EFE-B217-0D70F9FE745A}">
      <dgm:prSet/>
      <dgm:spPr/>
      <dgm:t>
        <a:bodyPr/>
        <a:lstStyle/>
        <a:p>
          <a:endParaRPr lang="en-US"/>
        </a:p>
      </dgm:t>
    </dgm:pt>
    <dgm:pt modelId="{21B1A278-5A00-42A0-9306-37D0D6A9370F}">
      <dgm:prSet phldrT="[Text]"/>
      <dgm:spPr/>
      <dgm:t>
        <a:bodyPr/>
        <a:lstStyle/>
        <a:p>
          <a:r>
            <a:rPr lang="en-US" dirty="0" smtClean="0"/>
            <a:t>EPSS</a:t>
          </a:r>
          <a:endParaRPr lang="en-US" dirty="0"/>
        </a:p>
      </dgm:t>
    </dgm:pt>
    <dgm:pt modelId="{755A2223-15DC-48F8-BEF1-31DAABA927F2}" type="parTrans" cxnId="{04832C8E-D77D-43C3-B6B0-A6E261149974}">
      <dgm:prSet/>
      <dgm:spPr/>
      <dgm:t>
        <a:bodyPr/>
        <a:lstStyle/>
        <a:p>
          <a:endParaRPr lang="en-US"/>
        </a:p>
      </dgm:t>
    </dgm:pt>
    <dgm:pt modelId="{D393119E-EDA7-4BCF-AB1C-800F9596386E}" type="sibTrans" cxnId="{04832C8E-D77D-43C3-B6B0-A6E261149974}">
      <dgm:prSet/>
      <dgm:spPr/>
      <dgm:t>
        <a:bodyPr/>
        <a:lstStyle/>
        <a:p>
          <a:endParaRPr lang="en-US"/>
        </a:p>
      </dgm:t>
    </dgm:pt>
    <dgm:pt modelId="{8CEAB847-A0B8-4801-AA2A-86D388160182}">
      <dgm:prSet phldrT="[Text]" custT="1"/>
      <dgm:spPr>
        <a:ln>
          <a:solidFill>
            <a:schemeClr val="accent6">
              <a:lumMod val="75000"/>
            </a:schemeClr>
          </a:solidFill>
        </a:ln>
      </dgm:spPr>
      <dgm:t>
        <a:bodyPr/>
        <a:lstStyle/>
        <a:p>
          <a:r>
            <a:rPr lang="en-US" sz="800" dirty="0" smtClean="0"/>
            <a:t>11/1/11 - </a:t>
          </a:r>
          <a:r>
            <a:rPr lang="en-US" sz="800" dirty="0" smtClean="0">
              <a:solidFill>
                <a:schemeClr val="tx1"/>
              </a:solidFill>
            </a:rPr>
            <a:t>3/19/12</a:t>
          </a:r>
          <a:endParaRPr lang="en-US" sz="800" dirty="0">
            <a:solidFill>
              <a:schemeClr val="tx1"/>
            </a:solidFill>
          </a:endParaRPr>
        </a:p>
      </dgm:t>
    </dgm:pt>
    <dgm:pt modelId="{3DFC71A5-F5AF-44DF-8F09-61ECDAB9C074}" type="parTrans" cxnId="{889A650C-E2F4-46E0-B35D-E37EFBE23DEB}">
      <dgm:prSet/>
      <dgm:spPr/>
      <dgm:t>
        <a:bodyPr/>
        <a:lstStyle/>
        <a:p>
          <a:endParaRPr lang="en-US"/>
        </a:p>
      </dgm:t>
    </dgm:pt>
    <dgm:pt modelId="{B0200236-277F-46E8-B831-08B8F4AF0183}" type="sibTrans" cxnId="{889A650C-E2F4-46E0-B35D-E37EFBE23DEB}">
      <dgm:prSet/>
      <dgm:spPr/>
      <dgm:t>
        <a:bodyPr/>
        <a:lstStyle/>
        <a:p>
          <a:endParaRPr lang="en-US"/>
        </a:p>
      </dgm:t>
    </dgm:pt>
    <dgm:pt modelId="{44ACFFFF-45CC-49D2-93FC-01DA0A00C86A}">
      <dgm:prSet phldrT="[Text]"/>
      <dgm:spPr/>
      <dgm:t>
        <a:bodyPr/>
        <a:lstStyle/>
        <a:p>
          <a:r>
            <a:rPr lang="en-US" dirty="0" smtClean="0"/>
            <a:t>GMV</a:t>
          </a:r>
          <a:endParaRPr lang="en-US" dirty="0"/>
        </a:p>
      </dgm:t>
    </dgm:pt>
    <dgm:pt modelId="{32D438EB-E0DB-4040-A43C-595E0320BB2A}" type="parTrans" cxnId="{E9E4CE7F-7DDA-4F26-B1E1-E0DE66196369}">
      <dgm:prSet/>
      <dgm:spPr/>
      <dgm:t>
        <a:bodyPr/>
        <a:lstStyle/>
        <a:p>
          <a:endParaRPr lang="en-US"/>
        </a:p>
      </dgm:t>
    </dgm:pt>
    <dgm:pt modelId="{61A68CBD-BFA4-4253-B8D5-4920612C1391}" type="sibTrans" cxnId="{E9E4CE7F-7DDA-4F26-B1E1-E0DE66196369}">
      <dgm:prSet/>
      <dgm:spPr/>
      <dgm:t>
        <a:bodyPr/>
        <a:lstStyle/>
        <a:p>
          <a:endParaRPr lang="en-US"/>
        </a:p>
      </dgm:t>
    </dgm:pt>
    <dgm:pt modelId="{7C561A81-ABD4-4C8E-8311-3C13F52DB570}">
      <dgm:prSet phldrT="[Text]"/>
      <dgm:spPr/>
      <dgm:t>
        <a:bodyPr/>
        <a:lstStyle/>
        <a:p>
          <a:r>
            <a:rPr lang="en-US" dirty="0" smtClean="0"/>
            <a:t>RICERT</a:t>
          </a:r>
          <a:endParaRPr lang="en-US" dirty="0"/>
        </a:p>
      </dgm:t>
    </dgm:pt>
    <dgm:pt modelId="{8870DB7F-4589-4E1A-8AFA-A20DAFC8261E}" type="parTrans" cxnId="{CD8C736A-B29D-4D30-9357-E0D11E0088C0}">
      <dgm:prSet/>
      <dgm:spPr/>
      <dgm:t>
        <a:bodyPr/>
        <a:lstStyle/>
        <a:p>
          <a:endParaRPr lang="en-US"/>
        </a:p>
      </dgm:t>
    </dgm:pt>
    <dgm:pt modelId="{9D4632FD-E0C6-4AC8-ACB4-1DF2C31F0A3F}" type="sibTrans" cxnId="{CD8C736A-B29D-4D30-9357-E0D11E0088C0}">
      <dgm:prSet/>
      <dgm:spPr/>
      <dgm:t>
        <a:bodyPr/>
        <a:lstStyle/>
        <a:p>
          <a:endParaRPr lang="en-US"/>
        </a:p>
      </dgm:t>
    </dgm:pt>
    <dgm:pt modelId="{7707E9E2-A327-4FB5-895F-C6E38B068E6B}">
      <dgm:prSet phldrT="[Text]"/>
      <dgm:spPr/>
      <dgm:t>
        <a:bodyPr/>
        <a:lstStyle/>
        <a:p>
          <a:r>
            <a:rPr lang="en-US" dirty="0" smtClean="0"/>
            <a:t>Formative</a:t>
          </a:r>
          <a:endParaRPr lang="en-US" dirty="0"/>
        </a:p>
      </dgm:t>
    </dgm:pt>
    <dgm:pt modelId="{04382D8C-F853-42CF-8D9D-77B846FFE912}" type="parTrans" cxnId="{FA7C11E0-E37E-4FA6-A553-9B5CDF392473}">
      <dgm:prSet/>
      <dgm:spPr/>
      <dgm:t>
        <a:bodyPr/>
        <a:lstStyle/>
        <a:p>
          <a:endParaRPr lang="en-US"/>
        </a:p>
      </dgm:t>
    </dgm:pt>
    <dgm:pt modelId="{FF39AF28-9F43-4AD0-8E04-B51D83FD12CE}" type="sibTrans" cxnId="{FA7C11E0-E37E-4FA6-A553-9B5CDF392473}">
      <dgm:prSet/>
      <dgm:spPr/>
      <dgm:t>
        <a:bodyPr/>
        <a:lstStyle/>
        <a:p>
          <a:endParaRPr lang="en-US"/>
        </a:p>
      </dgm:t>
    </dgm:pt>
    <dgm:pt modelId="{3877550E-AB9B-4D3D-987D-2EFE3C9D5BCE}">
      <dgm:prSet phldrT="[Text]"/>
      <dgm:spPr/>
      <dgm:t>
        <a:bodyPr/>
        <a:lstStyle/>
        <a:p>
          <a:r>
            <a:rPr lang="en-US" dirty="0" smtClean="0"/>
            <a:t>EWS</a:t>
          </a:r>
          <a:endParaRPr lang="en-US" dirty="0"/>
        </a:p>
      </dgm:t>
    </dgm:pt>
    <dgm:pt modelId="{0570532D-A2EC-4740-BD35-E32FFD9E0CA8}" type="parTrans" cxnId="{83F48B2C-8F41-48D9-97D5-C70079026E60}">
      <dgm:prSet/>
      <dgm:spPr/>
      <dgm:t>
        <a:bodyPr/>
        <a:lstStyle/>
        <a:p>
          <a:endParaRPr lang="en-US"/>
        </a:p>
      </dgm:t>
    </dgm:pt>
    <dgm:pt modelId="{2717B306-48BB-4316-B113-ED60D71B822F}" type="sibTrans" cxnId="{83F48B2C-8F41-48D9-97D5-C70079026E60}">
      <dgm:prSet/>
      <dgm:spPr/>
      <dgm:t>
        <a:bodyPr/>
        <a:lstStyle/>
        <a:p>
          <a:endParaRPr lang="en-US"/>
        </a:p>
      </dgm:t>
    </dgm:pt>
    <dgm:pt modelId="{8BAE2BF2-FEA9-46EE-9211-E17C33A4D051}">
      <dgm:prSet phldrT="[Text]" custT="1"/>
      <dgm:spPr>
        <a:ln>
          <a:solidFill>
            <a:schemeClr val="accent6">
              <a:lumMod val="75000"/>
            </a:schemeClr>
          </a:solidFill>
        </a:ln>
      </dgm:spPr>
      <dgm:t>
        <a:bodyPr/>
        <a:lstStyle/>
        <a:p>
          <a:r>
            <a:rPr lang="en-US" sz="800" dirty="0" smtClean="0"/>
            <a:t>11/1/11 -  </a:t>
          </a:r>
          <a:r>
            <a:rPr lang="en-US" sz="800" dirty="0" smtClean="0">
              <a:solidFill>
                <a:schemeClr val="tx1"/>
              </a:solidFill>
            </a:rPr>
            <a:t>5/4/12</a:t>
          </a:r>
          <a:endParaRPr lang="en-US" sz="800" dirty="0">
            <a:solidFill>
              <a:schemeClr val="tx1"/>
            </a:solidFill>
          </a:endParaRPr>
        </a:p>
      </dgm:t>
    </dgm:pt>
    <dgm:pt modelId="{5EF26D4B-9CFB-4E59-8A3D-B716BF7862FB}" type="parTrans" cxnId="{A8C17DD0-7EB9-47DD-965F-9C5BB4F823C1}">
      <dgm:prSet/>
      <dgm:spPr/>
      <dgm:t>
        <a:bodyPr/>
        <a:lstStyle/>
        <a:p>
          <a:endParaRPr lang="en-US"/>
        </a:p>
      </dgm:t>
    </dgm:pt>
    <dgm:pt modelId="{1F5D9E7B-89EE-4811-99F3-161C0C6A1C15}" type="sibTrans" cxnId="{A8C17DD0-7EB9-47DD-965F-9C5BB4F823C1}">
      <dgm:prSet/>
      <dgm:spPr/>
      <dgm:t>
        <a:bodyPr/>
        <a:lstStyle/>
        <a:p>
          <a:endParaRPr lang="en-US"/>
        </a:p>
      </dgm:t>
    </dgm:pt>
    <dgm:pt modelId="{34055EDD-9D1A-40D9-88DF-AE926ADD3A5F}">
      <dgm:prSet phldrT="[Text]" custT="1"/>
      <dgm:spPr>
        <a:ln>
          <a:solidFill>
            <a:schemeClr val="accent6">
              <a:lumMod val="75000"/>
            </a:schemeClr>
          </a:solidFill>
        </a:ln>
      </dgm:spPr>
      <dgm:t>
        <a:bodyPr/>
        <a:lstStyle/>
        <a:p>
          <a:r>
            <a:rPr lang="en-US" sz="800" dirty="0" smtClean="0">
              <a:solidFill>
                <a:srgbClr val="00B050"/>
              </a:solidFill>
            </a:rPr>
            <a:t>Complete</a:t>
          </a:r>
          <a:endParaRPr lang="en-US" sz="800" dirty="0">
            <a:solidFill>
              <a:srgbClr val="00B050"/>
            </a:solidFill>
          </a:endParaRPr>
        </a:p>
      </dgm:t>
    </dgm:pt>
    <dgm:pt modelId="{E83DDAEA-CA67-45DB-9EF3-2F00321D56EC}" type="parTrans" cxnId="{4EA03B49-9936-4C15-B76B-580ED8774607}">
      <dgm:prSet/>
      <dgm:spPr/>
      <dgm:t>
        <a:bodyPr/>
        <a:lstStyle/>
        <a:p>
          <a:endParaRPr lang="en-US"/>
        </a:p>
      </dgm:t>
    </dgm:pt>
    <dgm:pt modelId="{6F1AF331-BAE1-4F87-862B-7B11F075056C}" type="sibTrans" cxnId="{4EA03B49-9936-4C15-B76B-580ED8774607}">
      <dgm:prSet/>
      <dgm:spPr/>
      <dgm:t>
        <a:bodyPr/>
        <a:lstStyle/>
        <a:p>
          <a:endParaRPr lang="en-US"/>
        </a:p>
      </dgm:t>
    </dgm:pt>
    <dgm:pt modelId="{5A8C3FAC-BC48-4708-959F-DE437ABEA0A5}">
      <dgm:prSet phldrT="[Text]" custT="1"/>
      <dgm:spPr>
        <a:ln>
          <a:solidFill>
            <a:schemeClr val="accent6">
              <a:lumMod val="75000"/>
            </a:schemeClr>
          </a:solidFill>
        </a:ln>
      </dgm:spPr>
      <dgm:t>
        <a:bodyPr/>
        <a:lstStyle/>
        <a:p>
          <a:r>
            <a:rPr lang="en-US" sz="800" dirty="0" smtClean="0"/>
            <a:t>3/1/12  7/1/12</a:t>
          </a:r>
          <a:endParaRPr lang="en-US" sz="800" dirty="0"/>
        </a:p>
      </dgm:t>
    </dgm:pt>
    <dgm:pt modelId="{C762BCFB-EF5A-49E8-8FA6-CC7AE99C541A}" type="parTrans" cxnId="{3B32A781-E364-4905-B423-F9FD3F04DD22}">
      <dgm:prSet/>
      <dgm:spPr/>
      <dgm:t>
        <a:bodyPr/>
        <a:lstStyle/>
        <a:p>
          <a:endParaRPr lang="en-US"/>
        </a:p>
      </dgm:t>
    </dgm:pt>
    <dgm:pt modelId="{D794EE17-6A64-4546-91BD-2B8819334ABF}" type="sibTrans" cxnId="{3B32A781-E364-4905-B423-F9FD3F04DD22}">
      <dgm:prSet/>
      <dgm:spPr/>
      <dgm:t>
        <a:bodyPr/>
        <a:lstStyle/>
        <a:p>
          <a:endParaRPr lang="en-US"/>
        </a:p>
      </dgm:t>
    </dgm:pt>
    <dgm:pt modelId="{0563EDD3-D0D4-4A12-B709-03F8ABC763C2}">
      <dgm:prSet phldrT="[Text]"/>
      <dgm:spPr/>
      <dgm:t>
        <a:bodyPr/>
        <a:lstStyle/>
        <a:p>
          <a:r>
            <a:rPr lang="en-US" dirty="0" smtClean="0"/>
            <a:t>Interim</a:t>
          </a:r>
          <a:endParaRPr lang="en-US" dirty="0"/>
        </a:p>
      </dgm:t>
    </dgm:pt>
    <dgm:pt modelId="{EA913BA2-EECF-46CC-82DE-0628655C0466}" type="parTrans" cxnId="{0872BAD8-32A4-4796-B99A-26784DDA7696}">
      <dgm:prSet/>
      <dgm:spPr/>
      <dgm:t>
        <a:bodyPr/>
        <a:lstStyle/>
        <a:p>
          <a:endParaRPr lang="en-US"/>
        </a:p>
      </dgm:t>
    </dgm:pt>
    <dgm:pt modelId="{5F9F9715-B2E7-456A-9801-A903AEB9A366}" type="sibTrans" cxnId="{0872BAD8-32A4-4796-B99A-26784DDA7696}">
      <dgm:prSet/>
      <dgm:spPr/>
      <dgm:t>
        <a:bodyPr/>
        <a:lstStyle/>
        <a:p>
          <a:endParaRPr lang="en-US"/>
        </a:p>
      </dgm:t>
    </dgm:pt>
    <dgm:pt modelId="{1E5C422E-33ED-49B8-8DBA-9BEDCF80F5E4}">
      <dgm:prSet phldrT="[Text]" custT="1"/>
      <dgm:spPr>
        <a:ln>
          <a:solidFill>
            <a:schemeClr val="accent6">
              <a:lumMod val="75000"/>
            </a:schemeClr>
          </a:solidFill>
        </a:ln>
      </dgm:spPr>
      <dgm:t>
        <a:bodyPr/>
        <a:lstStyle/>
        <a:p>
          <a:r>
            <a:rPr lang="en-US" sz="800" dirty="0" smtClean="0"/>
            <a:t>6/1/12  7/1/12</a:t>
          </a:r>
          <a:endParaRPr lang="en-US" sz="800" dirty="0"/>
        </a:p>
      </dgm:t>
    </dgm:pt>
    <dgm:pt modelId="{453CFEEC-30EB-4477-B51F-909DC4BA6120}" type="parTrans" cxnId="{656DE673-87C2-4469-B667-2CD920A4D6A7}">
      <dgm:prSet/>
      <dgm:spPr/>
      <dgm:t>
        <a:bodyPr/>
        <a:lstStyle/>
        <a:p>
          <a:endParaRPr lang="en-US"/>
        </a:p>
      </dgm:t>
    </dgm:pt>
    <dgm:pt modelId="{749433AD-CE1B-4229-9532-16AF10266A40}" type="sibTrans" cxnId="{656DE673-87C2-4469-B667-2CD920A4D6A7}">
      <dgm:prSet/>
      <dgm:spPr/>
      <dgm:t>
        <a:bodyPr/>
        <a:lstStyle/>
        <a:p>
          <a:endParaRPr lang="en-US"/>
        </a:p>
      </dgm:t>
    </dgm:pt>
    <dgm:pt modelId="{8AB1F8A0-760C-4211-9526-BA46110C5CF9}">
      <dgm:prSet phldrT="[Text]" custT="1"/>
      <dgm:spPr>
        <a:ln>
          <a:solidFill>
            <a:schemeClr val="accent6">
              <a:lumMod val="75000"/>
            </a:schemeClr>
          </a:solidFill>
        </a:ln>
      </dgm:spPr>
      <dgm:t>
        <a:bodyPr/>
        <a:lstStyle/>
        <a:p>
          <a:r>
            <a:rPr lang="en-US" sz="800" dirty="0" smtClean="0"/>
            <a:t>9/1/11 - 12/31/11</a:t>
          </a:r>
          <a:endParaRPr lang="en-US" sz="800" dirty="0"/>
        </a:p>
      </dgm:t>
    </dgm:pt>
    <dgm:pt modelId="{B01360E8-1F24-42E6-8863-2F75645DDDFB}" type="parTrans" cxnId="{266DA7E7-6476-4671-954A-400F8967683D}">
      <dgm:prSet/>
      <dgm:spPr/>
      <dgm:t>
        <a:bodyPr/>
        <a:lstStyle/>
        <a:p>
          <a:endParaRPr lang="en-US"/>
        </a:p>
      </dgm:t>
    </dgm:pt>
    <dgm:pt modelId="{1C3256FE-5A3E-47A2-AEB5-BFA4B736CAFE}" type="sibTrans" cxnId="{266DA7E7-6476-4671-954A-400F8967683D}">
      <dgm:prSet/>
      <dgm:spPr/>
      <dgm:t>
        <a:bodyPr/>
        <a:lstStyle/>
        <a:p>
          <a:endParaRPr lang="en-US"/>
        </a:p>
      </dgm:t>
    </dgm:pt>
    <dgm:pt modelId="{645687E5-B764-4A58-9A40-E30EBD968627}">
      <dgm:prSet phldrT="[Text]" custT="1"/>
      <dgm:spPr>
        <a:ln>
          <a:solidFill>
            <a:schemeClr val="accent6">
              <a:lumMod val="75000"/>
            </a:schemeClr>
          </a:solidFill>
        </a:ln>
      </dgm:spPr>
      <dgm:t>
        <a:bodyPr/>
        <a:lstStyle/>
        <a:p>
          <a:r>
            <a:rPr lang="en-US" sz="800" dirty="0" smtClean="0"/>
            <a:t>12/1/11 - 3/31/12</a:t>
          </a:r>
          <a:endParaRPr lang="en-US" sz="800" dirty="0"/>
        </a:p>
      </dgm:t>
    </dgm:pt>
    <dgm:pt modelId="{8F11A197-C4B7-44E6-BB3A-0A8BB5240ED7}" type="parTrans" cxnId="{39B37991-D07B-4D0B-884B-2D8777A5B38E}">
      <dgm:prSet/>
      <dgm:spPr/>
      <dgm:t>
        <a:bodyPr/>
        <a:lstStyle/>
        <a:p>
          <a:endParaRPr lang="en-US"/>
        </a:p>
      </dgm:t>
    </dgm:pt>
    <dgm:pt modelId="{902615C7-8DF9-4579-87C3-97F6B88C2DB0}" type="sibTrans" cxnId="{39B37991-D07B-4D0B-884B-2D8777A5B38E}">
      <dgm:prSet/>
      <dgm:spPr/>
      <dgm:t>
        <a:bodyPr/>
        <a:lstStyle/>
        <a:p>
          <a:endParaRPr lang="en-US"/>
        </a:p>
      </dgm:t>
    </dgm:pt>
    <dgm:pt modelId="{EBFE2BFA-7BEF-4809-82B3-F32021D2A74E}">
      <dgm:prSet phldrT="[Text]" custT="1"/>
      <dgm:spPr>
        <a:ln>
          <a:solidFill>
            <a:srgbClr val="00B050"/>
          </a:solidFill>
        </a:ln>
      </dgm:spPr>
      <dgm:t>
        <a:bodyPr/>
        <a:lstStyle/>
        <a:p>
          <a:r>
            <a:rPr lang="en-US" sz="800" dirty="0" smtClean="0"/>
            <a:t>5/8/12 - 6/20/12</a:t>
          </a:r>
          <a:endParaRPr lang="en-US" sz="800" dirty="0"/>
        </a:p>
      </dgm:t>
    </dgm:pt>
    <dgm:pt modelId="{311C500C-6D75-4C89-A42D-2601A513B4BF}" type="parTrans" cxnId="{DAF59B7D-C9B5-4AB8-BCFE-AE7F3BECA9EA}">
      <dgm:prSet/>
      <dgm:spPr/>
      <dgm:t>
        <a:bodyPr/>
        <a:lstStyle/>
        <a:p>
          <a:endParaRPr lang="en-US"/>
        </a:p>
      </dgm:t>
    </dgm:pt>
    <dgm:pt modelId="{C021254A-D205-4BF3-9C32-06809F7067FB}" type="sibTrans" cxnId="{DAF59B7D-C9B5-4AB8-BCFE-AE7F3BECA9EA}">
      <dgm:prSet/>
      <dgm:spPr/>
      <dgm:t>
        <a:bodyPr/>
        <a:lstStyle/>
        <a:p>
          <a:endParaRPr lang="en-US"/>
        </a:p>
      </dgm:t>
    </dgm:pt>
    <dgm:pt modelId="{CE65372C-2C1E-4E10-B641-DACFF250AEF8}">
      <dgm:prSet phldrT="[Text]" custT="1"/>
      <dgm:spPr>
        <a:ln>
          <a:solidFill>
            <a:srgbClr val="00B050"/>
          </a:solidFill>
        </a:ln>
      </dgm:spPr>
      <dgm:t>
        <a:bodyPr/>
        <a:lstStyle/>
        <a:p>
          <a:r>
            <a:rPr lang="en-US" sz="800" dirty="0" smtClean="0"/>
            <a:t>2/28/12 – </a:t>
          </a:r>
          <a:r>
            <a:rPr lang="en-US" sz="800" dirty="0" smtClean="0">
              <a:solidFill>
                <a:schemeClr val="tx1"/>
              </a:solidFill>
            </a:rPr>
            <a:t>5/3/12</a:t>
          </a:r>
          <a:endParaRPr lang="en-US" sz="800" dirty="0">
            <a:solidFill>
              <a:schemeClr val="tx1"/>
            </a:solidFill>
          </a:endParaRPr>
        </a:p>
      </dgm:t>
    </dgm:pt>
    <dgm:pt modelId="{3B1EA3C4-8529-4E92-B1E8-F2376FFF71EC}" type="parTrans" cxnId="{B03519A8-2198-42A7-B2A3-539B1F06632F}">
      <dgm:prSet/>
      <dgm:spPr/>
      <dgm:t>
        <a:bodyPr/>
        <a:lstStyle/>
        <a:p>
          <a:endParaRPr lang="en-US"/>
        </a:p>
      </dgm:t>
    </dgm:pt>
    <dgm:pt modelId="{73916B71-2ED1-4CBD-BAE4-F49E51020BB5}" type="sibTrans" cxnId="{B03519A8-2198-42A7-B2A3-539B1F06632F}">
      <dgm:prSet/>
      <dgm:spPr/>
      <dgm:t>
        <a:bodyPr/>
        <a:lstStyle/>
        <a:p>
          <a:endParaRPr lang="en-US"/>
        </a:p>
      </dgm:t>
    </dgm:pt>
    <dgm:pt modelId="{68B60263-7C73-4594-98E8-6200FC4E2B9E}">
      <dgm:prSet phldrT="[Text]" custT="1"/>
      <dgm:spPr>
        <a:ln>
          <a:solidFill>
            <a:srgbClr val="00B050"/>
          </a:solidFill>
        </a:ln>
      </dgm:spPr>
      <dgm:t>
        <a:bodyPr/>
        <a:lstStyle/>
        <a:p>
          <a:r>
            <a:rPr lang="en-US" sz="800" dirty="0" smtClean="0"/>
            <a:t>12/12/11 - 8/14/12</a:t>
          </a:r>
          <a:endParaRPr lang="en-US" sz="800" dirty="0"/>
        </a:p>
      </dgm:t>
    </dgm:pt>
    <dgm:pt modelId="{A177AC38-4A31-4DA8-B4B3-D423AC304DB7}" type="parTrans" cxnId="{94AEDB6F-8343-433F-A042-6770A724491C}">
      <dgm:prSet/>
      <dgm:spPr/>
      <dgm:t>
        <a:bodyPr/>
        <a:lstStyle/>
        <a:p>
          <a:endParaRPr lang="en-US"/>
        </a:p>
      </dgm:t>
    </dgm:pt>
    <dgm:pt modelId="{2DDC3889-B353-4FB4-9338-9551CBBD2E19}" type="sibTrans" cxnId="{94AEDB6F-8343-433F-A042-6770A724491C}">
      <dgm:prSet/>
      <dgm:spPr/>
      <dgm:t>
        <a:bodyPr/>
        <a:lstStyle/>
        <a:p>
          <a:endParaRPr lang="en-US"/>
        </a:p>
      </dgm:t>
    </dgm:pt>
    <dgm:pt modelId="{313012D9-583A-437F-90EA-15E4AF7D2A56}">
      <dgm:prSet phldrT="[Text]" custT="1"/>
      <dgm:spPr>
        <a:ln>
          <a:solidFill>
            <a:srgbClr val="00B050"/>
          </a:solidFill>
        </a:ln>
      </dgm:spPr>
      <dgm:t>
        <a:bodyPr/>
        <a:lstStyle/>
        <a:p>
          <a:r>
            <a:rPr lang="en-US" sz="800" dirty="0" smtClean="0"/>
            <a:t>5/1/12  9/28/12</a:t>
          </a:r>
          <a:endParaRPr lang="en-US" sz="800" dirty="0"/>
        </a:p>
      </dgm:t>
    </dgm:pt>
    <dgm:pt modelId="{E95EC2DA-EEC9-4D13-8656-325465530B1D}" type="parTrans" cxnId="{C624849E-0E59-47B2-89B3-CAE88081D52E}">
      <dgm:prSet/>
      <dgm:spPr/>
      <dgm:t>
        <a:bodyPr/>
        <a:lstStyle/>
        <a:p>
          <a:endParaRPr lang="en-US"/>
        </a:p>
      </dgm:t>
    </dgm:pt>
    <dgm:pt modelId="{34B02802-B579-4F79-B606-8ADF63642BFD}" type="sibTrans" cxnId="{C624849E-0E59-47B2-89B3-CAE88081D52E}">
      <dgm:prSet/>
      <dgm:spPr/>
      <dgm:t>
        <a:bodyPr/>
        <a:lstStyle/>
        <a:p>
          <a:endParaRPr lang="en-US"/>
        </a:p>
      </dgm:t>
    </dgm:pt>
    <dgm:pt modelId="{73EA7EF0-4970-4628-896D-ABC0B8FED7F8}">
      <dgm:prSet phldrT="[Text]" custT="1"/>
      <dgm:spPr>
        <a:ln>
          <a:solidFill>
            <a:srgbClr val="00B050"/>
          </a:solidFill>
        </a:ln>
      </dgm:spPr>
      <dgm:t>
        <a:bodyPr/>
        <a:lstStyle/>
        <a:p>
          <a:r>
            <a:rPr lang="en-US" sz="800" dirty="0" smtClean="0"/>
            <a:t>6/1/12  10/1/12</a:t>
          </a:r>
          <a:endParaRPr lang="en-US" sz="800" dirty="0"/>
        </a:p>
      </dgm:t>
    </dgm:pt>
    <dgm:pt modelId="{C1A4403C-FAA9-40C5-A947-15EAB2ADD840}" type="parTrans" cxnId="{620298BF-89FD-45A5-BA2F-04AA63D46025}">
      <dgm:prSet/>
      <dgm:spPr/>
      <dgm:t>
        <a:bodyPr/>
        <a:lstStyle/>
        <a:p>
          <a:endParaRPr lang="en-US"/>
        </a:p>
      </dgm:t>
    </dgm:pt>
    <dgm:pt modelId="{79EF8A5B-7E86-4845-9470-E465E1002875}" type="sibTrans" cxnId="{620298BF-89FD-45A5-BA2F-04AA63D46025}">
      <dgm:prSet/>
      <dgm:spPr/>
      <dgm:t>
        <a:bodyPr/>
        <a:lstStyle/>
        <a:p>
          <a:endParaRPr lang="en-US"/>
        </a:p>
      </dgm:t>
    </dgm:pt>
    <dgm:pt modelId="{789DE887-6661-46A1-9E6B-84E16133211A}">
      <dgm:prSet phldrT="[Text]" custT="1"/>
      <dgm:spPr>
        <a:ln>
          <a:solidFill>
            <a:srgbClr val="00B050"/>
          </a:solidFill>
        </a:ln>
      </dgm:spPr>
      <dgm:t>
        <a:bodyPr/>
        <a:lstStyle/>
        <a:p>
          <a:r>
            <a:rPr lang="en-US" sz="800" dirty="0" smtClean="0"/>
            <a:t>1/1/12 - 8/6/12</a:t>
          </a:r>
          <a:endParaRPr lang="en-US" sz="800" dirty="0"/>
        </a:p>
      </dgm:t>
    </dgm:pt>
    <dgm:pt modelId="{E3A6E768-DCFB-441E-813E-BC0B78DAD316}" type="parTrans" cxnId="{C20E4D40-443A-413C-B4AF-8577A1203844}">
      <dgm:prSet/>
      <dgm:spPr/>
      <dgm:t>
        <a:bodyPr/>
        <a:lstStyle/>
        <a:p>
          <a:endParaRPr lang="en-US"/>
        </a:p>
      </dgm:t>
    </dgm:pt>
    <dgm:pt modelId="{6EB92E7F-E212-4355-A04F-ECBA78479F93}" type="sibTrans" cxnId="{C20E4D40-443A-413C-B4AF-8577A1203844}">
      <dgm:prSet/>
      <dgm:spPr/>
      <dgm:t>
        <a:bodyPr/>
        <a:lstStyle/>
        <a:p>
          <a:endParaRPr lang="en-US"/>
        </a:p>
      </dgm:t>
    </dgm:pt>
    <dgm:pt modelId="{4906A9FF-F231-4B04-9C80-8DA874C001DA}">
      <dgm:prSet phldrT="[Text]" custT="1"/>
      <dgm:spPr>
        <a:ln>
          <a:solidFill>
            <a:srgbClr val="00B050"/>
          </a:solidFill>
        </a:ln>
      </dgm:spPr>
      <dgm:t>
        <a:bodyPr/>
        <a:lstStyle/>
        <a:p>
          <a:r>
            <a:rPr lang="en-US" sz="800" dirty="0" smtClean="0"/>
            <a:t>5/1/12 - 7/31/12</a:t>
          </a:r>
          <a:endParaRPr lang="en-US" sz="800" dirty="0"/>
        </a:p>
      </dgm:t>
    </dgm:pt>
    <dgm:pt modelId="{F38BB0C6-2180-4B36-A4ED-B23C34B7AC73}" type="parTrans" cxnId="{A4A58691-D1AF-47A0-A1EA-5D5DF71BA6AC}">
      <dgm:prSet/>
      <dgm:spPr/>
      <dgm:t>
        <a:bodyPr/>
        <a:lstStyle/>
        <a:p>
          <a:endParaRPr lang="en-US"/>
        </a:p>
      </dgm:t>
    </dgm:pt>
    <dgm:pt modelId="{8983A663-7463-4C9A-9F28-0C1798109577}" type="sibTrans" cxnId="{A4A58691-D1AF-47A0-A1EA-5D5DF71BA6AC}">
      <dgm:prSet/>
      <dgm:spPr/>
      <dgm:t>
        <a:bodyPr/>
        <a:lstStyle/>
        <a:p>
          <a:endParaRPr lang="en-US"/>
        </a:p>
      </dgm:t>
    </dgm:pt>
    <dgm:pt modelId="{63629DC9-261C-4221-9C4E-C50B4EA69EFB}">
      <dgm:prSet phldrT="[Text]" custT="1"/>
      <dgm:spPr>
        <a:ln>
          <a:solidFill>
            <a:schemeClr val="tx2">
              <a:lumMod val="60000"/>
              <a:lumOff val="40000"/>
            </a:schemeClr>
          </a:solidFill>
        </a:ln>
      </dgm:spPr>
      <dgm:t>
        <a:bodyPr/>
        <a:lstStyle/>
        <a:p>
          <a:r>
            <a:rPr lang="en-US" sz="800" dirty="0" smtClean="0">
              <a:solidFill>
                <a:schemeClr val="tx1"/>
              </a:solidFill>
            </a:rPr>
            <a:t>7/27/12 - 8/31/12</a:t>
          </a:r>
          <a:endParaRPr lang="en-US" sz="800" dirty="0">
            <a:solidFill>
              <a:schemeClr val="tx1"/>
            </a:solidFill>
          </a:endParaRPr>
        </a:p>
      </dgm:t>
    </dgm:pt>
    <dgm:pt modelId="{92296908-1D05-4FE5-825A-F140099C812A}" type="parTrans" cxnId="{92D77A18-D3A8-4F35-805A-5C4170AF2455}">
      <dgm:prSet/>
      <dgm:spPr/>
      <dgm:t>
        <a:bodyPr/>
        <a:lstStyle/>
        <a:p>
          <a:endParaRPr lang="en-US"/>
        </a:p>
      </dgm:t>
    </dgm:pt>
    <dgm:pt modelId="{D2752E97-09C6-419A-B0FC-8034CF02C7C8}" type="sibTrans" cxnId="{92D77A18-D3A8-4F35-805A-5C4170AF2455}">
      <dgm:prSet/>
      <dgm:spPr/>
      <dgm:t>
        <a:bodyPr/>
        <a:lstStyle/>
        <a:p>
          <a:endParaRPr lang="en-US"/>
        </a:p>
      </dgm:t>
    </dgm:pt>
    <dgm:pt modelId="{80F451BF-AA61-4D00-9164-695B103DEF1D}">
      <dgm:prSet phldrT="[Text]" custT="1"/>
      <dgm:spPr>
        <a:ln>
          <a:solidFill>
            <a:schemeClr val="tx2">
              <a:lumMod val="60000"/>
              <a:lumOff val="40000"/>
            </a:schemeClr>
          </a:solidFill>
        </a:ln>
      </dgm:spPr>
      <dgm:t>
        <a:bodyPr/>
        <a:lstStyle/>
        <a:p>
          <a:r>
            <a:rPr lang="en-US" sz="800" dirty="0" smtClean="0"/>
            <a:t>4/24/12 - 5/14/12</a:t>
          </a:r>
          <a:endParaRPr lang="en-US" sz="800" dirty="0"/>
        </a:p>
      </dgm:t>
    </dgm:pt>
    <dgm:pt modelId="{275FD381-24AC-49E8-93DE-40EFABAAACE7}" type="parTrans" cxnId="{3087CE21-2284-4A35-8647-937FB2558597}">
      <dgm:prSet/>
      <dgm:spPr/>
      <dgm:t>
        <a:bodyPr/>
        <a:lstStyle/>
        <a:p>
          <a:endParaRPr lang="en-US"/>
        </a:p>
      </dgm:t>
    </dgm:pt>
    <dgm:pt modelId="{FD71B589-2DD0-4E85-A912-4580B9A6F5B8}" type="sibTrans" cxnId="{3087CE21-2284-4A35-8647-937FB2558597}">
      <dgm:prSet/>
      <dgm:spPr/>
      <dgm:t>
        <a:bodyPr/>
        <a:lstStyle/>
        <a:p>
          <a:endParaRPr lang="en-US"/>
        </a:p>
      </dgm:t>
    </dgm:pt>
    <dgm:pt modelId="{68379CE3-278C-4C7E-A6AF-3CD4E713927F}">
      <dgm:prSet phldrT="[Text]" custT="1"/>
      <dgm:spPr>
        <a:ln>
          <a:solidFill>
            <a:schemeClr val="tx2">
              <a:lumMod val="60000"/>
              <a:lumOff val="40000"/>
            </a:schemeClr>
          </a:solidFill>
        </a:ln>
      </dgm:spPr>
      <dgm:t>
        <a:bodyPr/>
        <a:lstStyle/>
        <a:p>
          <a:r>
            <a:rPr lang="en-US" sz="800" dirty="0" smtClean="0"/>
            <a:t>9/3/12 - 9/26/12</a:t>
          </a:r>
          <a:endParaRPr lang="en-US" sz="800" dirty="0"/>
        </a:p>
      </dgm:t>
    </dgm:pt>
    <dgm:pt modelId="{0A13B6D6-2553-4DE4-97F0-C7FE15E7ACDC}" type="parTrans" cxnId="{87912047-4DE1-410A-A5EC-86944C9D91DB}">
      <dgm:prSet/>
      <dgm:spPr/>
      <dgm:t>
        <a:bodyPr/>
        <a:lstStyle/>
        <a:p>
          <a:endParaRPr lang="en-US"/>
        </a:p>
      </dgm:t>
    </dgm:pt>
    <dgm:pt modelId="{B525ED09-52DC-468C-AD67-0C5B35040128}" type="sibTrans" cxnId="{87912047-4DE1-410A-A5EC-86944C9D91DB}">
      <dgm:prSet/>
      <dgm:spPr/>
      <dgm:t>
        <a:bodyPr/>
        <a:lstStyle/>
        <a:p>
          <a:endParaRPr lang="en-US"/>
        </a:p>
      </dgm:t>
    </dgm:pt>
    <dgm:pt modelId="{FEC576DB-9828-45B0-9F79-2DB1A2A6E175}">
      <dgm:prSet phldrT="[Text]" custT="1"/>
      <dgm:spPr>
        <a:ln>
          <a:solidFill>
            <a:schemeClr val="tx2">
              <a:lumMod val="60000"/>
              <a:lumOff val="40000"/>
            </a:schemeClr>
          </a:solidFill>
        </a:ln>
      </dgm:spPr>
      <dgm:t>
        <a:bodyPr/>
        <a:lstStyle/>
        <a:p>
          <a:r>
            <a:rPr lang="en-US" sz="800" dirty="0" smtClean="0"/>
            <a:t>5/7/12  10/1/12</a:t>
          </a:r>
          <a:endParaRPr lang="en-US" sz="800" dirty="0"/>
        </a:p>
      </dgm:t>
    </dgm:pt>
    <dgm:pt modelId="{750E59F2-4B3C-4BE3-8877-4CCBFD8301BA}" type="parTrans" cxnId="{C87DB5D6-3242-400A-ACF4-916CE1FDE516}">
      <dgm:prSet/>
      <dgm:spPr/>
      <dgm:t>
        <a:bodyPr/>
        <a:lstStyle/>
        <a:p>
          <a:endParaRPr lang="en-US"/>
        </a:p>
      </dgm:t>
    </dgm:pt>
    <dgm:pt modelId="{0C08EE83-75D8-404B-B361-63561E1B22F6}" type="sibTrans" cxnId="{C87DB5D6-3242-400A-ACF4-916CE1FDE516}">
      <dgm:prSet/>
      <dgm:spPr/>
      <dgm:t>
        <a:bodyPr/>
        <a:lstStyle/>
        <a:p>
          <a:endParaRPr lang="en-US"/>
        </a:p>
      </dgm:t>
    </dgm:pt>
    <dgm:pt modelId="{37D7CA4B-FDA6-4AD4-A1CB-7DFAA71DB39F}">
      <dgm:prSet phldrT="[Text]" custT="1"/>
      <dgm:spPr>
        <a:ln>
          <a:solidFill>
            <a:schemeClr val="tx2">
              <a:lumMod val="60000"/>
              <a:lumOff val="40000"/>
            </a:schemeClr>
          </a:solidFill>
        </a:ln>
      </dgm:spPr>
      <dgm:t>
        <a:bodyPr/>
        <a:lstStyle/>
        <a:p>
          <a:r>
            <a:rPr lang="en-US" sz="800" dirty="0" smtClean="0"/>
            <a:t>8/1/12  12/1/12</a:t>
          </a:r>
          <a:endParaRPr lang="en-US" sz="800" dirty="0"/>
        </a:p>
      </dgm:t>
    </dgm:pt>
    <dgm:pt modelId="{4BE04633-5884-4650-9E4E-B62545A20CE7}" type="parTrans" cxnId="{DED4AC95-A5D4-4F25-A593-E68D018E8634}">
      <dgm:prSet/>
      <dgm:spPr/>
      <dgm:t>
        <a:bodyPr/>
        <a:lstStyle/>
        <a:p>
          <a:endParaRPr lang="en-US"/>
        </a:p>
      </dgm:t>
    </dgm:pt>
    <dgm:pt modelId="{6B1370D8-7050-499A-A802-32DA64457B5F}" type="sibTrans" cxnId="{DED4AC95-A5D4-4F25-A593-E68D018E8634}">
      <dgm:prSet/>
      <dgm:spPr/>
      <dgm:t>
        <a:bodyPr/>
        <a:lstStyle/>
        <a:p>
          <a:endParaRPr lang="en-US"/>
        </a:p>
      </dgm:t>
    </dgm:pt>
    <dgm:pt modelId="{313E3CDB-F7E1-490A-BFAF-2974B9A44F99}">
      <dgm:prSet phldrT="[Text]" custT="1"/>
      <dgm:spPr>
        <a:ln>
          <a:solidFill>
            <a:schemeClr val="tx2">
              <a:lumMod val="60000"/>
              <a:lumOff val="40000"/>
            </a:schemeClr>
          </a:solidFill>
        </a:ln>
      </dgm:spPr>
      <dgm:t>
        <a:bodyPr/>
        <a:lstStyle/>
        <a:p>
          <a:r>
            <a:rPr lang="en-US" sz="800" dirty="0" smtClean="0"/>
            <a:t>5/1/12 - 8/31/12</a:t>
          </a:r>
          <a:endParaRPr lang="en-US" sz="800" dirty="0"/>
        </a:p>
      </dgm:t>
    </dgm:pt>
    <dgm:pt modelId="{D7DCB98B-A157-451D-BB8A-3D01DFC711A4}" type="parTrans" cxnId="{153D6623-EAE8-4EF2-9AEC-69F45CF07D10}">
      <dgm:prSet/>
      <dgm:spPr/>
      <dgm:t>
        <a:bodyPr/>
        <a:lstStyle/>
        <a:p>
          <a:endParaRPr lang="en-US"/>
        </a:p>
      </dgm:t>
    </dgm:pt>
    <dgm:pt modelId="{72675B67-54B8-4E0F-978F-D36760366ECC}" type="sibTrans" cxnId="{153D6623-EAE8-4EF2-9AEC-69F45CF07D10}">
      <dgm:prSet/>
      <dgm:spPr/>
      <dgm:t>
        <a:bodyPr/>
        <a:lstStyle/>
        <a:p>
          <a:endParaRPr lang="en-US"/>
        </a:p>
      </dgm:t>
    </dgm:pt>
    <dgm:pt modelId="{28C2BEA0-2BBD-40E0-A060-EA6EA9389F96}">
      <dgm:prSet phldrT="[Text]" custT="1"/>
      <dgm:spPr>
        <a:ln>
          <a:solidFill>
            <a:schemeClr val="tx2">
              <a:lumMod val="60000"/>
              <a:lumOff val="40000"/>
            </a:schemeClr>
          </a:solidFill>
        </a:ln>
      </dgm:spPr>
      <dgm:t>
        <a:bodyPr/>
        <a:lstStyle/>
        <a:p>
          <a:r>
            <a:rPr lang="en-US" sz="800" dirty="0" smtClean="0"/>
            <a:t>7/30/12 - 8/10/12</a:t>
          </a:r>
          <a:endParaRPr lang="en-US" sz="800" dirty="0"/>
        </a:p>
      </dgm:t>
    </dgm:pt>
    <dgm:pt modelId="{2CEA7D06-B115-495D-B273-3B0831179C48}" type="parTrans" cxnId="{FFA2B913-91D6-4691-81E2-7353F0084388}">
      <dgm:prSet/>
      <dgm:spPr/>
      <dgm:t>
        <a:bodyPr/>
        <a:lstStyle/>
        <a:p>
          <a:endParaRPr lang="en-US"/>
        </a:p>
      </dgm:t>
    </dgm:pt>
    <dgm:pt modelId="{A2540878-83D9-4860-A83F-F92FACBA2312}" type="sibTrans" cxnId="{FFA2B913-91D6-4691-81E2-7353F0084388}">
      <dgm:prSet/>
      <dgm:spPr/>
      <dgm:t>
        <a:bodyPr/>
        <a:lstStyle/>
        <a:p>
          <a:endParaRPr lang="en-US"/>
        </a:p>
      </dgm:t>
    </dgm:pt>
    <dgm:pt modelId="{0E1021C4-38F6-43A7-8DEF-4B3D64A2BD60}">
      <dgm:prSet phldrT="[Text]" custT="1"/>
      <dgm:spPr/>
      <dgm:t>
        <a:bodyPr/>
        <a:lstStyle/>
        <a:p>
          <a:r>
            <a:rPr lang="en-US" sz="800" dirty="0" smtClean="0"/>
            <a:t>6/29/12 - 8/10/12</a:t>
          </a:r>
          <a:endParaRPr lang="en-US" sz="800" dirty="0"/>
        </a:p>
      </dgm:t>
    </dgm:pt>
    <dgm:pt modelId="{71A22F61-2247-45C9-9C4F-7692D4ACE01A}" type="parTrans" cxnId="{3120EDA5-371F-44CA-A71D-58C66475DB5F}">
      <dgm:prSet/>
      <dgm:spPr/>
      <dgm:t>
        <a:bodyPr/>
        <a:lstStyle/>
        <a:p>
          <a:endParaRPr lang="en-US"/>
        </a:p>
      </dgm:t>
    </dgm:pt>
    <dgm:pt modelId="{EEC33CF7-AEEE-42C0-81C7-DC4E06D4CBE8}" type="sibTrans" cxnId="{3120EDA5-371F-44CA-A71D-58C66475DB5F}">
      <dgm:prSet/>
      <dgm:spPr/>
      <dgm:t>
        <a:bodyPr/>
        <a:lstStyle/>
        <a:p>
          <a:endParaRPr lang="en-US"/>
        </a:p>
      </dgm:t>
    </dgm:pt>
    <dgm:pt modelId="{7753D42F-0D08-4377-AE64-2E4D2F0ACCE4}">
      <dgm:prSet phldrT="[Text]" custT="1"/>
      <dgm:spPr/>
      <dgm:t>
        <a:bodyPr/>
        <a:lstStyle/>
        <a:p>
          <a:r>
            <a:rPr lang="en-US" sz="800" dirty="0" smtClean="0"/>
            <a:t>10/2/12 - 6/30/13</a:t>
          </a:r>
          <a:endParaRPr lang="en-US" sz="800" dirty="0"/>
        </a:p>
      </dgm:t>
    </dgm:pt>
    <dgm:pt modelId="{2FB8BE36-B559-469C-A077-7F134E096948}" type="parTrans" cxnId="{7A15F3DD-520B-4C89-92B4-408D99D4A126}">
      <dgm:prSet/>
      <dgm:spPr/>
      <dgm:t>
        <a:bodyPr/>
        <a:lstStyle/>
        <a:p>
          <a:endParaRPr lang="en-US"/>
        </a:p>
      </dgm:t>
    </dgm:pt>
    <dgm:pt modelId="{2671F531-1A35-4545-A2BA-919A3B21305E}" type="sibTrans" cxnId="{7A15F3DD-520B-4C89-92B4-408D99D4A126}">
      <dgm:prSet/>
      <dgm:spPr/>
      <dgm:t>
        <a:bodyPr/>
        <a:lstStyle/>
        <a:p>
          <a:endParaRPr lang="en-US"/>
        </a:p>
      </dgm:t>
    </dgm:pt>
    <dgm:pt modelId="{67DA5004-1992-4742-8B46-140281AE16C9}">
      <dgm:prSet phldrT="[Text]" custT="1"/>
      <dgm:spPr/>
      <dgm:t>
        <a:bodyPr/>
        <a:lstStyle/>
        <a:p>
          <a:r>
            <a:rPr lang="en-US" sz="800" dirty="0" smtClean="0"/>
            <a:t>5/31/12  10/19/12</a:t>
          </a:r>
          <a:endParaRPr lang="en-US" sz="800" dirty="0"/>
        </a:p>
      </dgm:t>
    </dgm:pt>
    <dgm:pt modelId="{800732ED-A5D1-40D4-8411-F4E5271F80E7}" type="parTrans" cxnId="{845AD73C-98C2-4349-8A9A-34F7D3C9B932}">
      <dgm:prSet/>
      <dgm:spPr/>
      <dgm:t>
        <a:bodyPr/>
        <a:lstStyle/>
        <a:p>
          <a:endParaRPr lang="en-US"/>
        </a:p>
      </dgm:t>
    </dgm:pt>
    <dgm:pt modelId="{088CD7EB-AF10-458C-9344-62529E33BAEF}" type="sibTrans" cxnId="{845AD73C-98C2-4349-8A9A-34F7D3C9B932}">
      <dgm:prSet/>
      <dgm:spPr/>
      <dgm:t>
        <a:bodyPr/>
        <a:lstStyle/>
        <a:p>
          <a:endParaRPr lang="en-US"/>
        </a:p>
      </dgm:t>
    </dgm:pt>
    <dgm:pt modelId="{46746020-2373-4C62-947D-498268BA336B}">
      <dgm:prSet phldrT="[Text]" custT="1"/>
      <dgm:spPr/>
      <dgm:t>
        <a:bodyPr/>
        <a:lstStyle/>
        <a:p>
          <a:r>
            <a:rPr lang="en-US" sz="800" dirty="0" smtClean="0"/>
            <a:t>11/1/12  2/15/13</a:t>
          </a:r>
          <a:endParaRPr lang="en-US" sz="800" dirty="0"/>
        </a:p>
      </dgm:t>
    </dgm:pt>
    <dgm:pt modelId="{99035D62-97CF-4B2B-8610-9DB21C60F784}" type="parTrans" cxnId="{4BDE7016-6844-4277-8F71-ECADD7DA8D1B}">
      <dgm:prSet/>
      <dgm:spPr/>
      <dgm:t>
        <a:bodyPr/>
        <a:lstStyle/>
        <a:p>
          <a:endParaRPr lang="en-US"/>
        </a:p>
      </dgm:t>
    </dgm:pt>
    <dgm:pt modelId="{5F0FD197-9A79-4FCC-A542-570051EB3FCB}" type="sibTrans" cxnId="{4BDE7016-6844-4277-8F71-ECADD7DA8D1B}">
      <dgm:prSet/>
      <dgm:spPr/>
      <dgm:t>
        <a:bodyPr/>
        <a:lstStyle/>
        <a:p>
          <a:endParaRPr lang="en-US"/>
        </a:p>
      </dgm:t>
    </dgm:pt>
    <dgm:pt modelId="{F47380CD-2C3E-460B-98F6-2B1EBB4F817F}">
      <dgm:prSet phldrT="[Text]" custT="1"/>
      <dgm:spPr/>
      <dgm:t>
        <a:bodyPr/>
        <a:lstStyle/>
        <a:p>
          <a:r>
            <a:rPr lang="en-US" sz="800" dirty="0" smtClean="0"/>
            <a:t>Districts</a:t>
          </a:r>
          <a:endParaRPr lang="en-US" sz="800" dirty="0"/>
        </a:p>
      </dgm:t>
    </dgm:pt>
    <dgm:pt modelId="{57F27007-5359-4DA4-B9F8-85B421C08D20}" type="parTrans" cxnId="{6090EF5E-6291-46F3-9499-63FE2E701348}">
      <dgm:prSet/>
      <dgm:spPr/>
      <dgm:t>
        <a:bodyPr/>
        <a:lstStyle/>
        <a:p>
          <a:endParaRPr lang="en-US"/>
        </a:p>
      </dgm:t>
    </dgm:pt>
    <dgm:pt modelId="{079639A3-C08B-4202-B6D7-F23A3F6E9B49}" type="sibTrans" cxnId="{6090EF5E-6291-46F3-9499-63FE2E701348}">
      <dgm:prSet/>
      <dgm:spPr/>
      <dgm:t>
        <a:bodyPr/>
        <a:lstStyle/>
        <a:p>
          <a:endParaRPr lang="en-US"/>
        </a:p>
      </dgm:t>
    </dgm:pt>
    <dgm:pt modelId="{894A971B-23FC-42DB-A66F-96A687CAC81B}">
      <dgm:prSet phldrT="[Text]" custT="1"/>
      <dgm:spPr/>
      <dgm:t>
        <a:bodyPr/>
        <a:lstStyle/>
        <a:p>
          <a:r>
            <a:rPr lang="en-US" sz="800" dirty="0" smtClean="0"/>
            <a:t>8/13/12 - 9/1/12</a:t>
          </a:r>
          <a:endParaRPr lang="en-US" sz="800" dirty="0"/>
        </a:p>
      </dgm:t>
    </dgm:pt>
    <dgm:pt modelId="{B97178FC-B2DD-4F97-B150-EC01F076571D}" type="parTrans" cxnId="{5CCCA558-F59A-4A28-BAA5-7D7B3A78A017}">
      <dgm:prSet/>
      <dgm:spPr/>
      <dgm:t>
        <a:bodyPr/>
        <a:lstStyle/>
        <a:p>
          <a:endParaRPr lang="en-US"/>
        </a:p>
      </dgm:t>
    </dgm:pt>
    <dgm:pt modelId="{370D8940-DF60-45EE-8831-0C243D149A9C}" type="sibTrans" cxnId="{5CCCA558-F59A-4A28-BAA5-7D7B3A78A017}">
      <dgm:prSet/>
      <dgm:spPr/>
      <dgm:t>
        <a:bodyPr/>
        <a:lstStyle/>
        <a:p>
          <a:endParaRPr lang="en-US"/>
        </a:p>
      </dgm:t>
    </dgm:pt>
    <dgm:pt modelId="{E5D19342-6DD8-454E-A093-E17D804D1C2B}">
      <dgm:prSet phldrT="[Text]" custT="1"/>
      <dgm:spPr>
        <a:ln>
          <a:solidFill>
            <a:srgbClr val="7030A0"/>
          </a:solidFill>
        </a:ln>
      </dgm:spPr>
      <dgm:t>
        <a:bodyPr/>
        <a:lstStyle/>
        <a:p>
          <a:r>
            <a:rPr lang="en-US" sz="800" dirty="0" smtClean="0"/>
            <a:t>9/10/12</a:t>
          </a:r>
          <a:endParaRPr lang="en-US" sz="800" dirty="0"/>
        </a:p>
      </dgm:t>
    </dgm:pt>
    <dgm:pt modelId="{4058D639-A3C9-44ED-A30D-94924988B6F8}" type="parTrans" cxnId="{EFE6EEC1-19BB-47F2-AF34-561F9358E2E0}">
      <dgm:prSet/>
      <dgm:spPr/>
      <dgm:t>
        <a:bodyPr/>
        <a:lstStyle/>
        <a:p>
          <a:endParaRPr lang="en-US"/>
        </a:p>
      </dgm:t>
    </dgm:pt>
    <dgm:pt modelId="{FD857728-2849-41A1-B8B9-0CA743E421E6}" type="sibTrans" cxnId="{EFE6EEC1-19BB-47F2-AF34-561F9358E2E0}">
      <dgm:prSet/>
      <dgm:spPr/>
      <dgm:t>
        <a:bodyPr/>
        <a:lstStyle/>
        <a:p>
          <a:endParaRPr lang="en-US"/>
        </a:p>
      </dgm:t>
    </dgm:pt>
    <dgm:pt modelId="{D17F4B5A-B020-4BE1-ACED-286B899BF192}">
      <dgm:prSet phldrT="[Text]" custT="1"/>
      <dgm:spPr>
        <a:ln>
          <a:solidFill>
            <a:srgbClr val="7030A0"/>
          </a:solidFill>
        </a:ln>
      </dgm:spPr>
      <dgm:t>
        <a:bodyPr/>
        <a:lstStyle/>
        <a:p>
          <a:r>
            <a:rPr lang="en-US" sz="800" dirty="0" smtClean="0"/>
            <a:t>8/29/12</a:t>
          </a:r>
          <a:endParaRPr lang="en-US" sz="800" dirty="0"/>
        </a:p>
      </dgm:t>
    </dgm:pt>
    <dgm:pt modelId="{880520A5-AF93-490E-9BDB-699267020300}" type="parTrans" cxnId="{FBF0A1B7-CBD5-43AA-9A91-BDF3ACBE8BDB}">
      <dgm:prSet/>
      <dgm:spPr/>
      <dgm:t>
        <a:bodyPr/>
        <a:lstStyle/>
        <a:p>
          <a:endParaRPr lang="en-US"/>
        </a:p>
      </dgm:t>
    </dgm:pt>
    <dgm:pt modelId="{5AB949FF-C8F1-4010-ADDE-E8D785A54A8A}" type="sibTrans" cxnId="{FBF0A1B7-CBD5-43AA-9A91-BDF3ACBE8BDB}">
      <dgm:prSet/>
      <dgm:spPr/>
      <dgm:t>
        <a:bodyPr/>
        <a:lstStyle/>
        <a:p>
          <a:endParaRPr lang="en-US"/>
        </a:p>
      </dgm:t>
    </dgm:pt>
    <dgm:pt modelId="{0A901450-D98B-45BF-9B4A-3A0D6D6F002B}">
      <dgm:prSet phldrT="[Text]" custT="1"/>
      <dgm:spPr>
        <a:ln>
          <a:solidFill>
            <a:srgbClr val="7030A0"/>
          </a:solidFill>
        </a:ln>
      </dgm:spPr>
      <dgm:t>
        <a:bodyPr/>
        <a:lstStyle/>
        <a:p>
          <a:r>
            <a:rPr lang="en-US" sz="800" dirty="0" smtClean="0">
              <a:solidFill>
                <a:schemeClr val="tx1"/>
              </a:solidFill>
            </a:rPr>
            <a:t>10/12/12</a:t>
          </a:r>
          <a:endParaRPr lang="en-US" sz="800" dirty="0">
            <a:solidFill>
              <a:schemeClr val="tx1"/>
            </a:solidFill>
          </a:endParaRPr>
        </a:p>
      </dgm:t>
    </dgm:pt>
    <dgm:pt modelId="{F94770C3-0B52-4438-926E-4781484A7D70}" type="parTrans" cxnId="{0F59E932-9ED1-4688-BC8B-3EF4BFC177D5}">
      <dgm:prSet/>
      <dgm:spPr/>
      <dgm:t>
        <a:bodyPr/>
        <a:lstStyle/>
        <a:p>
          <a:endParaRPr lang="en-US"/>
        </a:p>
      </dgm:t>
    </dgm:pt>
    <dgm:pt modelId="{62641463-DDC9-46D2-919C-D7F91185D133}" type="sibTrans" cxnId="{0F59E932-9ED1-4688-BC8B-3EF4BFC177D5}">
      <dgm:prSet/>
      <dgm:spPr/>
      <dgm:t>
        <a:bodyPr/>
        <a:lstStyle/>
        <a:p>
          <a:endParaRPr lang="en-US"/>
        </a:p>
      </dgm:t>
    </dgm:pt>
    <dgm:pt modelId="{08B79105-CF47-498C-8DB2-976AC2B6C832}">
      <dgm:prSet phldrT="[Text]" custT="1"/>
      <dgm:spPr>
        <a:ln>
          <a:solidFill>
            <a:srgbClr val="7030A0"/>
          </a:solidFill>
        </a:ln>
      </dgm:spPr>
      <dgm:t>
        <a:bodyPr/>
        <a:lstStyle/>
        <a:p>
          <a:r>
            <a:rPr lang="en-US" sz="800" dirty="0" smtClean="0"/>
            <a:t>5/7/12  10/1/12</a:t>
          </a:r>
          <a:endParaRPr lang="en-US" sz="800" dirty="0"/>
        </a:p>
      </dgm:t>
    </dgm:pt>
    <dgm:pt modelId="{86A50AC8-DF5E-428D-915E-0343EF93DDD1}" type="parTrans" cxnId="{52768DA7-2536-4083-A12A-0E1406474943}">
      <dgm:prSet/>
      <dgm:spPr/>
      <dgm:t>
        <a:bodyPr/>
        <a:lstStyle/>
        <a:p>
          <a:endParaRPr lang="en-US"/>
        </a:p>
      </dgm:t>
    </dgm:pt>
    <dgm:pt modelId="{FF0F3353-6195-435B-910C-F27FFD4F8B34}" type="sibTrans" cxnId="{52768DA7-2536-4083-A12A-0E1406474943}">
      <dgm:prSet/>
      <dgm:spPr/>
      <dgm:t>
        <a:bodyPr/>
        <a:lstStyle/>
        <a:p>
          <a:endParaRPr lang="en-US"/>
        </a:p>
      </dgm:t>
    </dgm:pt>
    <dgm:pt modelId="{805C2A8C-DD5D-4D7A-9D00-FA49A6FE94BC}">
      <dgm:prSet phldrT="[Text]" custT="1"/>
      <dgm:spPr>
        <a:ln>
          <a:solidFill>
            <a:srgbClr val="7030A0"/>
          </a:solidFill>
        </a:ln>
      </dgm:spPr>
      <dgm:t>
        <a:bodyPr/>
        <a:lstStyle/>
        <a:p>
          <a:r>
            <a:rPr lang="en-US" sz="800" dirty="0" smtClean="0">
              <a:solidFill>
                <a:schemeClr val="tx1"/>
              </a:solidFill>
            </a:rPr>
            <a:t>10/1/12  1/15/13</a:t>
          </a:r>
          <a:endParaRPr lang="en-US" sz="800" dirty="0">
            <a:solidFill>
              <a:schemeClr val="tx1"/>
            </a:solidFill>
          </a:endParaRPr>
        </a:p>
      </dgm:t>
    </dgm:pt>
    <dgm:pt modelId="{8943CC21-88F8-4657-9B3C-94B330121F5F}" type="parTrans" cxnId="{DCAF78B9-7D2C-49BF-A53A-A6A1499F82C0}">
      <dgm:prSet/>
      <dgm:spPr/>
      <dgm:t>
        <a:bodyPr/>
        <a:lstStyle/>
        <a:p>
          <a:endParaRPr lang="en-US"/>
        </a:p>
      </dgm:t>
    </dgm:pt>
    <dgm:pt modelId="{D0C16395-F2A4-4223-821C-4C576259DC64}" type="sibTrans" cxnId="{DCAF78B9-7D2C-49BF-A53A-A6A1499F82C0}">
      <dgm:prSet/>
      <dgm:spPr/>
      <dgm:t>
        <a:bodyPr/>
        <a:lstStyle/>
        <a:p>
          <a:endParaRPr lang="en-US"/>
        </a:p>
      </dgm:t>
    </dgm:pt>
    <dgm:pt modelId="{FC373648-87AB-4168-8B40-AD1C84B7D969}">
      <dgm:prSet phldrT="[Text]" custT="1"/>
      <dgm:spPr>
        <a:ln>
          <a:solidFill>
            <a:srgbClr val="7030A0"/>
          </a:solidFill>
        </a:ln>
      </dgm:spPr>
      <dgm:t>
        <a:bodyPr/>
        <a:lstStyle/>
        <a:p>
          <a:r>
            <a:rPr lang="en-US" sz="800" dirty="0" smtClean="0"/>
            <a:t>9/15/12</a:t>
          </a:r>
          <a:endParaRPr lang="en-US" sz="800" dirty="0"/>
        </a:p>
      </dgm:t>
    </dgm:pt>
    <dgm:pt modelId="{9AAFFDFB-3953-4FAF-B8D4-83967190900E}" type="parTrans" cxnId="{DA23F291-79C8-4D81-9BD0-0ECC8677FB4A}">
      <dgm:prSet/>
      <dgm:spPr/>
      <dgm:t>
        <a:bodyPr/>
        <a:lstStyle/>
        <a:p>
          <a:endParaRPr lang="en-US"/>
        </a:p>
      </dgm:t>
    </dgm:pt>
    <dgm:pt modelId="{914D032E-39C4-4EFC-A98E-05B35698117F}" type="sibTrans" cxnId="{DA23F291-79C8-4D81-9BD0-0ECC8677FB4A}">
      <dgm:prSet/>
      <dgm:spPr/>
      <dgm:t>
        <a:bodyPr/>
        <a:lstStyle/>
        <a:p>
          <a:endParaRPr lang="en-US"/>
        </a:p>
      </dgm:t>
    </dgm:pt>
    <dgm:pt modelId="{82DD3B5F-1AA2-47CD-9FA4-2F338455F605}">
      <dgm:prSet phldrT="[Text]" custT="1"/>
      <dgm:spPr>
        <a:ln>
          <a:solidFill>
            <a:srgbClr val="7030A0"/>
          </a:solidFill>
        </a:ln>
      </dgm:spPr>
      <dgm:t>
        <a:bodyPr/>
        <a:lstStyle/>
        <a:p>
          <a:r>
            <a:rPr lang="en-US" sz="800" dirty="0" smtClean="0"/>
            <a:t>9/10/12</a:t>
          </a:r>
          <a:endParaRPr lang="en-US" sz="800" dirty="0"/>
        </a:p>
      </dgm:t>
    </dgm:pt>
    <dgm:pt modelId="{9FC4C58B-2CF3-47DB-BCF4-BB4A17D93BB4}" type="parTrans" cxnId="{743526D5-D332-4AA8-841B-B44480BBEF8D}">
      <dgm:prSet/>
      <dgm:spPr/>
      <dgm:t>
        <a:bodyPr/>
        <a:lstStyle/>
        <a:p>
          <a:endParaRPr lang="en-US"/>
        </a:p>
      </dgm:t>
    </dgm:pt>
    <dgm:pt modelId="{69F5DB98-CC02-44BD-8747-362B806A4803}" type="sibTrans" cxnId="{743526D5-D332-4AA8-841B-B44480BBEF8D}">
      <dgm:prSet/>
      <dgm:spPr/>
      <dgm:t>
        <a:bodyPr/>
        <a:lstStyle/>
        <a:p>
          <a:endParaRPr lang="en-US"/>
        </a:p>
      </dgm:t>
    </dgm:pt>
    <dgm:pt modelId="{C2B6540D-F8B6-4A4E-A094-F7C4B9577B3C}">
      <dgm:prSet phldrT="[Text]"/>
      <dgm:spPr/>
      <dgm:t>
        <a:bodyPr/>
        <a:lstStyle/>
        <a:p>
          <a:r>
            <a:rPr lang="en-US" dirty="0" smtClean="0"/>
            <a:t>Business &amp; Technical Requirements</a:t>
          </a:r>
          <a:endParaRPr lang="en-US" dirty="0"/>
        </a:p>
      </dgm:t>
    </dgm:pt>
    <dgm:pt modelId="{8D449069-588E-43C0-94C4-0F024F66196A}" type="parTrans" cxnId="{97257B6E-2232-4FC6-8DBE-C33C5F0700E5}">
      <dgm:prSet/>
      <dgm:spPr/>
      <dgm:t>
        <a:bodyPr/>
        <a:lstStyle/>
        <a:p>
          <a:endParaRPr lang="en-US"/>
        </a:p>
      </dgm:t>
    </dgm:pt>
    <dgm:pt modelId="{05083C8A-ACC2-44DC-BD02-B03885BEB00C}" type="sibTrans" cxnId="{97257B6E-2232-4FC6-8DBE-C33C5F0700E5}">
      <dgm:prSet/>
      <dgm:spPr/>
      <dgm:t>
        <a:bodyPr/>
        <a:lstStyle/>
        <a:p>
          <a:endParaRPr lang="en-US"/>
        </a:p>
      </dgm:t>
    </dgm:pt>
    <dgm:pt modelId="{68D064F9-AA68-40A3-A189-7000C8216E81}">
      <dgm:prSet phldrT="[Text]"/>
      <dgm:spPr/>
      <dgm:t>
        <a:bodyPr/>
        <a:lstStyle/>
        <a:p>
          <a:r>
            <a:rPr lang="en-US" dirty="0" smtClean="0"/>
            <a:t>SSO Needed</a:t>
          </a:r>
          <a:endParaRPr lang="en-US" dirty="0"/>
        </a:p>
      </dgm:t>
    </dgm:pt>
    <dgm:pt modelId="{4E784CF7-B9E4-4762-B7E6-EB244C4CE162}" type="parTrans" cxnId="{24E6F793-F7D3-42BA-BC7B-7CF6F72EFADB}">
      <dgm:prSet/>
      <dgm:spPr/>
      <dgm:t>
        <a:bodyPr/>
        <a:lstStyle/>
        <a:p>
          <a:endParaRPr lang="en-US"/>
        </a:p>
      </dgm:t>
    </dgm:pt>
    <dgm:pt modelId="{84161C73-5411-4E5F-9555-9AE4E3D2ADC6}" type="sibTrans" cxnId="{24E6F793-F7D3-42BA-BC7B-7CF6F72EFADB}">
      <dgm:prSet/>
      <dgm:spPr/>
      <dgm:t>
        <a:bodyPr/>
        <a:lstStyle/>
        <a:p>
          <a:endParaRPr lang="en-US"/>
        </a:p>
      </dgm:t>
    </dgm:pt>
    <dgm:pt modelId="{7E8B36DC-892B-445B-90CE-D07735ACAD27}">
      <dgm:prSet phldrT="[Text]"/>
      <dgm:spPr/>
      <dgm:t>
        <a:bodyPr/>
        <a:lstStyle/>
        <a:p>
          <a:r>
            <a:rPr lang="en-US" dirty="0" smtClean="0"/>
            <a:t>Testing</a:t>
          </a:r>
          <a:endParaRPr lang="en-US" dirty="0"/>
        </a:p>
      </dgm:t>
    </dgm:pt>
    <dgm:pt modelId="{D80B5F94-B3BE-4970-BDF3-CD5E9C956395}" type="parTrans" cxnId="{FA7E1BAA-AF15-48D5-81A8-D01D95E759FC}">
      <dgm:prSet/>
      <dgm:spPr/>
      <dgm:t>
        <a:bodyPr/>
        <a:lstStyle/>
        <a:p>
          <a:endParaRPr lang="en-US"/>
        </a:p>
      </dgm:t>
    </dgm:pt>
    <dgm:pt modelId="{B7890284-9C14-481E-9E63-1B74B2103D57}" type="sibTrans" cxnId="{FA7E1BAA-AF15-48D5-81A8-D01D95E759FC}">
      <dgm:prSet/>
      <dgm:spPr/>
      <dgm:t>
        <a:bodyPr/>
        <a:lstStyle/>
        <a:p>
          <a:endParaRPr lang="en-US"/>
        </a:p>
      </dgm:t>
    </dgm:pt>
    <dgm:pt modelId="{AC40BEA6-3E50-4280-861E-533DC18EE51F}">
      <dgm:prSet phldrT="[Text]"/>
      <dgm:spPr/>
      <dgm:t>
        <a:bodyPr/>
        <a:lstStyle/>
        <a:p>
          <a:r>
            <a:rPr lang="en-US" dirty="0" smtClean="0"/>
            <a:t>Train the Trainer</a:t>
          </a:r>
          <a:endParaRPr lang="en-US" dirty="0"/>
        </a:p>
      </dgm:t>
    </dgm:pt>
    <dgm:pt modelId="{5B8570E1-0AD2-4B79-9E32-0450D5B1FD7E}" type="parTrans" cxnId="{C088E8CF-524C-4971-8C65-07E9DE114994}">
      <dgm:prSet/>
      <dgm:spPr/>
      <dgm:t>
        <a:bodyPr/>
        <a:lstStyle/>
        <a:p>
          <a:endParaRPr lang="en-US"/>
        </a:p>
      </dgm:t>
    </dgm:pt>
    <dgm:pt modelId="{4C05F40D-9381-4D50-9597-D20E38F6F9D8}" type="sibTrans" cxnId="{C088E8CF-524C-4971-8C65-07E9DE114994}">
      <dgm:prSet/>
      <dgm:spPr/>
      <dgm:t>
        <a:bodyPr/>
        <a:lstStyle/>
        <a:p>
          <a:endParaRPr lang="en-US"/>
        </a:p>
      </dgm:t>
    </dgm:pt>
    <dgm:pt modelId="{04890DB3-38BA-4449-9415-DE8E167EBD6B}">
      <dgm:prSet phldrT="[Text]"/>
      <dgm:spPr/>
      <dgm:t>
        <a:bodyPr/>
        <a:lstStyle/>
        <a:p>
          <a:r>
            <a:rPr lang="en-US" dirty="0" smtClean="0"/>
            <a:t>System Live</a:t>
          </a:r>
          <a:endParaRPr lang="en-US" dirty="0"/>
        </a:p>
      </dgm:t>
    </dgm:pt>
    <dgm:pt modelId="{3D56F3C3-37F4-4805-B233-127F8490B46D}" type="parTrans" cxnId="{0CC2FBB2-A100-4F2B-8891-235BF3EB7B07}">
      <dgm:prSet/>
      <dgm:spPr/>
      <dgm:t>
        <a:bodyPr/>
        <a:lstStyle/>
        <a:p>
          <a:endParaRPr lang="en-US"/>
        </a:p>
      </dgm:t>
    </dgm:pt>
    <dgm:pt modelId="{43338750-FD58-45CD-B782-431FD47DC1C2}" type="sibTrans" cxnId="{0CC2FBB2-A100-4F2B-8891-235BF3EB7B07}">
      <dgm:prSet/>
      <dgm:spPr/>
      <dgm:t>
        <a:bodyPr/>
        <a:lstStyle/>
        <a:p>
          <a:endParaRPr lang="en-US"/>
        </a:p>
      </dgm:t>
    </dgm:pt>
    <dgm:pt modelId="{A09AE3EF-1BD5-4E23-965A-B739FF31FC38}">
      <dgm:prSet phldrT="[Text]"/>
      <dgm:spPr/>
      <dgm:t>
        <a:bodyPr/>
        <a:lstStyle/>
        <a:p>
          <a:r>
            <a:rPr lang="en-US" dirty="0" smtClean="0"/>
            <a:t>IMS</a:t>
          </a:r>
          <a:endParaRPr lang="en-US" dirty="0"/>
        </a:p>
      </dgm:t>
    </dgm:pt>
    <dgm:pt modelId="{6F2548A0-4044-4B6D-92A1-DEC099F36028}" type="parTrans" cxnId="{31004D60-CC6D-40D3-AE6A-2440B7DE4DAA}">
      <dgm:prSet/>
      <dgm:spPr/>
      <dgm:t>
        <a:bodyPr/>
        <a:lstStyle/>
        <a:p>
          <a:endParaRPr lang="en-US"/>
        </a:p>
      </dgm:t>
    </dgm:pt>
    <dgm:pt modelId="{1B3974C9-2085-4CFA-BD30-EE90000A5281}" type="sibTrans" cxnId="{31004D60-CC6D-40D3-AE6A-2440B7DE4DAA}">
      <dgm:prSet/>
      <dgm:spPr/>
      <dgm:t>
        <a:bodyPr/>
        <a:lstStyle/>
        <a:p>
          <a:endParaRPr lang="en-US"/>
        </a:p>
      </dgm:t>
    </dgm:pt>
    <dgm:pt modelId="{3BE93744-91E7-4CF0-B370-493C17120CA5}">
      <dgm:prSet phldrT="[Text]"/>
      <dgm:spPr/>
      <dgm:t>
        <a:bodyPr/>
        <a:lstStyle/>
        <a:p>
          <a:r>
            <a:rPr lang="en-US" dirty="0" smtClean="0"/>
            <a:t>Develop/ Configure</a:t>
          </a:r>
          <a:endParaRPr lang="en-US" dirty="0"/>
        </a:p>
      </dgm:t>
    </dgm:pt>
    <dgm:pt modelId="{26D64FFF-7ADF-4BAC-B2F3-9D26B5457C97}" type="parTrans" cxnId="{D69E0F6A-098D-49F0-95FF-A655282C20D8}">
      <dgm:prSet/>
      <dgm:spPr/>
      <dgm:t>
        <a:bodyPr/>
        <a:lstStyle/>
        <a:p>
          <a:endParaRPr lang="en-US"/>
        </a:p>
      </dgm:t>
    </dgm:pt>
    <dgm:pt modelId="{5FC526D8-72A4-4FCA-B86D-4AF79A8F02A2}" type="sibTrans" cxnId="{D69E0F6A-098D-49F0-95FF-A655282C20D8}">
      <dgm:prSet/>
      <dgm:spPr/>
      <dgm:t>
        <a:bodyPr/>
        <a:lstStyle/>
        <a:p>
          <a:endParaRPr lang="en-US"/>
        </a:p>
      </dgm:t>
    </dgm:pt>
    <dgm:pt modelId="{DBE2DE99-BF9C-4825-AA7C-E228CA50C197}">
      <dgm:prSet phldrT="[Text]" custT="1"/>
      <dgm:spPr>
        <a:ln>
          <a:solidFill>
            <a:srgbClr val="92D050"/>
          </a:solidFill>
        </a:ln>
      </dgm:spPr>
      <dgm:t>
        <a:bodyPr/>
        <a:lstStyle/>
        <a:p>
          <a:r>
            <a:rPr lang="en-US" sz="800" dirty="0" smtClean="0"/>
            <a:t>7/26/12</a:t>
          </a:r>
          <a:endParaRPr lang="en-US" sz="800" dirty="0"/>
        </a:p>
      </dgm:t>
    </dgm:pt>
    <dgm:pt modelId="{7BE62CBF-9189-4F24-A51F-8C77431E09DF}" type="parTrans" cxnId="{C6C6E1E3-6FFA-49CA-B70B-0AE533602B6A}">
      <dgm:prSet/>
      <dgm:spPr/>
      <dgm:t>
        <a:bodyPr/>
        <a:lstStyle/>
        <a:p>
          <a:endParaRPr lang="en-US"/>
        </a:p>
      </dgm:t>
    </dgm:pt>
    <dgm:pt modelId="{A66F61E6-D8D1-4764-93B2-58AE1FCD4FD0}" type="sibTrans" cxnId="{C6C6E1E3-6FFA-49CA-B70B-0AE533602B6A}">
      <dgm:prSet/>
      <dgm:spPr/>
      <dgm:t>
        <a:bodyPr/>
        <a:lstStyle/>
        <a:p>
          <a:endParaRPr lang="en-US"/>
        </a:p>
      </dgm:t>
    </dgm:pt>
    <dgm:pt modelId="{5064A64F-0FDF-4138-9CD3-1065DAE4F073}">
      <dgm:prSet phldrT="[Text]" custT="1"/>
      <dgm:spPr>
        <a:ln>
          <a:solidFill>
            <a:srgbClr val="92D050"/>
          </a:solidFill>
        </a:ln>
      </dgm:spPr>
      <dgm:t>
        <a:bodyPr/>
        <a:lstStyle/>
        <a:p>
          <a:r>
            <a:rPr lang="en-US" sz="800" dirty="0" smtClean="0"/>
            <a:t>3/2/12</a:t>
          </a:r>
          <a:endParaRPr lang="en-US" sz="800" dirty="0"/>
        </a:p>
      </dgm:t>
    </dgm:pt>
    <dgm:pt modelId="{5B0588F9-EC13-46B7-9029-28C39E802B34}" type="parTrans" cxnId="{7035E64C-0BD2-4396-A7FA-894199FEC6C1}">
      <dgm:prSet/>
      <dgm:spPr/>
      <dgm:t>
        <a:bodyPr/>
        <a:lstStyle/>
        <a:p>
          <a:endParaRPr lang="en-US"/>
        </a:p>
      </dgm:t>
    </dgm:pt>
    <dgm:pt modelId="{50ECA0D9-F201-4134-B196-D9B558428B3A}" type="sibTrans" cxnId="{7035E64C-0BD2-4396-A7FA-894199FEC6C1}">
      <dgm:prSet/>
      <dgm:spPr/>
      <dgm:t>
        <a:bodyPr/>
        <a:lstStyle/>
        <a:p>
          <a:endParaRPr lang="en-US"/>
        </a:p>
      </dgm:t>
    </dgm:pt>
    <dgm:pt modelId="{2E99026E-E77D-41E6-996B-EC6F5C0E9FEA}">
      <dgm:prSet phldrT="[Text]" custT="1"/>
      <dgm:spPr>
        <a:ln>
          <a:solidFill>
            <a:srgbClr val="92D050"/>
          </a:solidFill>
        </a:ln>
      </dgm:spPr>
      <dgm:t>
        <a:bodyPr/>
        <a:lstStyle/>
        <a:p>
          <a:r>
            <a:rPr lang="en-US" sz="800" dirty="0" smtClean="0"/>
            <a:t>3/1/12</a:t>
          </a:r>
          <a:endParaRPr lang="en-US" sz="800" dirty="0"/>
        </a:p>
      </dgm:t>
    </dgm:pt>
    <dgm:pt modelId="{6FF3CEEA-20D0-4981-B8F0-85A68EC8F37E}" type="parTrans" cxnId="{5553A1E3-D666-4FF5-88A9-5E630256D403}">
      <dgm:prSet/>
      <dgm:spPr/>
      <dgm:t>
        <a:bodyPr/>
        <a:lstStyle/>
        <a:p>
          <a:endParaRPr lang="en-US"/>
        </a:p>
      </dgm:t>
    </dgm:pt>
    <dgm:pt modelId="{7E581F4F-15D2-4BCF-8D6C-7023D37A90AE}" type="sibTrans" cxnId="{5553A1E3-D666-4FF5-88A9-5E630256D403}">
      <dgm:prSet/>
      <dgm:spPr/>
      <dgm:t>
        <a:bodyPr/>
        <a:lstStyle/>
        <a:p>
          <a:endParaRPr lang="en-US"/>
        </a:p>
      </dgm:t>
    </dgm:pt>
    <dgm:pt modelId="{C80C608C-7CB2-41BB-A596-8BA5F2519EF1}">
      <dgm:prSet phldrT="[Text]" custT="1"/>
      <dgm:spPr>
        <a:ln>
          <a:solidFill>
            <a:srgbClr val="92D050"/>
          </a:solidFill>
        </a:ln>
      </dgm:spPr>
      <dgm:t>
        <a:bodyPr/>
        <a:lstStyle/>
        <a:p>
          <a:r>
            <a:rPr lang="en-US" sz="800" dirty="0" smtClean="0"/>
            <a:t>NA          TBD</a:t>
          </a:r>
          <a:endParaRPr lang="en-US" sz="800" dirty="0"/>
        </a:p>
      </dgm:t>
    </dgm:pt>
    <dgm:pt modelId="{07B7024F-E779-4467-8B6F-43F5086C9A01}" type="parTrans" cxnId="{091A5DCD-CEF2-4337-8031-94E3FB6A1C00}">
      <dgm:prSet/>
      <dgm:spPr/>
      <dgm:t>
        <a:bodyPr/>
        <a:lstStyle/>
        <a:p>
          <a:endParaRPr lang="en-US"/>
        </a:p>
      </dgm:t>
    </dgm:pt>
    <dgm:pt modelId="{1FDD5D59-ED1F-4EBC-8BA6-C7180B72E581}" type="sibTrans" cxnId="{091A5DCD-CEF2-4337-8031-94E3FB6A1C00}">
      <dgm:prSet/>
      <dgm:spPr/>
      <dgm:t>
        <a:bodyPr/>
        <a:lstStyle/>
        <a:p>
          <a:endParaRPr lang="en-US"/>
        </a:p>
      </dgm:t>
    </dgm:pt>
    <dgm:pt modelId="{5EE2FD84-729F-4A9A-A3C5-866421BFF1A5}">
      <dgm:prSet phldrT="[Text]" custT="1"/>
      <dgm:spPr>
        <a:ln>
          <a:solidFill>
            <a:srgbClr val="92D050"/>
          </a:solidFill>
        </a:ln>
      </dgm:spPr>
      <dgm:t>
        <a:bodyPr/>
        <a:lstStyle/>
        <a:p>
          <a:r>
            <a:rPr lang="en-US" sz="800" dirty="0" smtClean="0"/>
            <a:t>3/1/12     NA</a:t>
          </a:r>
          <a:endParaRPr lang="en-US" sz="800" dirty="0"/>
        </a:p>
      </dgm:t>
    </dgm:pt>
    <dgm:pt modelId="{7F73871A-5375-409B-9998-7CF73A83B3A0}" type="parTrans" cxnId="{0E717F70-CE51-4E46-998F-55A6470942DF}">
      <dgm:prSet/>
      <dgm:spPr/>
      <dgm:t>
        <a:bodyPr/>
        <a:lstStyle/>
        <a:p>
          <a:endParaRPr lang="en-US"/>
        </a:p>
      </dgm:t>
    </dgm:pt>
    <dgm:pt modelId="{827B304F-8291-416F-BCC9-3EBEB23D6326}" type="sibTrans" cxnId="{0E717F70-CE51-4E46-998F-55A6470942DF}">
      <dgm:prSet/>
      <dgm:spPr/>
      <dgm:t>
        <a:bodyPr/>
        <a:lstStyle/>
        <a:p>
          <a:endParaRPr lang="en-US"/>
        </a:p>
      </dgm:t>
    </dgm:pt>
    <dgm:pt modelId="{2B26B3AA-2657-44FD-922A-F82847D4690E}">
      <dgm:prSet phldrT="[Text]" custT="1"/>
      <dgm:spPr>
        <a:ln>
          <a:solidFill>
            <a:srgbClr val="92D050"/>
          </a:solidFill>
        </a:ln>
      </dgm:spPr>
      <dgm:t>
        <a:bodyPr/>
        <a:lstStyle/>
        <a:p>
          <a:r>
            <a:rPr lang="en-US" sz="800" dirty="0" smtClean="0"/>
            <a:t>TBD</a:t>
          </a:r>
          <a:endParaRPr lang="en-US" sz="800" dirty="0"/>
        </a:p>
      </dgm:t>
    </dgm:pt>
    <dgm:pt modelId="{914FFDAB-8D4B-4C1B-80D5-7F51FE0BC067}" type="parTrans" cxnId="{83052438-34B9-45DF-B91F-DDE711E5EAD3}">
      <dgm:prSet/>
      <dgm:spPr/>
      <dgm:t>
        <a:bodyPr/>
        <a:lstStyle/>
        <a:p>
          <a:endParaRPr lang="en-US"/>
        </a:p>
      </dgm:t>
    </dgm:pt>
    <dgm:pt modelId="{B12368A3-1BA4-4617-BE7A-10B63AD24DFB}" type="sibTrans" cxnId="{83052438-34B9-45DF-B91F-DDE711E5EAD3}">
      <dgm:prSet/>
      <dgm:spPr/>
      <dgm:t>
        <a:bodyPr/>
        <a:lstStyle/>
        <a:p>
          <a:endParaRPr lang="en-US"/>
        </a:p>
      </dgm:t>
    </dgm:pt>
    <dgm:pt modelId="{5DD2F66F-1FF3-4950-A6F8-E069F740F2DA}">
      <dgm:prSet phldrT="[Text]" custT="1"/>
      <dgm:spPr>
        <a:ln>
          <a:solidFill>
            <a:srgbClr val="92D050"/>
          </a:solidFill>
        </a:ln>
      </dgm:spPr>
      <dgm:t>
        <a:bodyPr/>
        <a:lstStyle/>
        <a:p>
          <a:r>
            <a:rPr lang="en-US" sz="800" dirty="0" smtClean="0"/>
            <a:t>TBD</a:t>
          </a:r>
          <a:endParaRPr lang="en-US" sz="800" dirty="0"/>
        </a:p>
      </dgm:t>
    </dgm:pt>
    <dgm:pt modelId="{3E208579-F512-4E67-B6F3-C630B49A528F}" type="parTrans" cxnId="{56EF1E60-0F0C-4A5E-BEDA-ED854B68F59F}">
      <dgm:prSet/>
      <dgm:spPr/>
      <dgm:t>
        <a:bodyPr/>
        <a:lstStyle/>
        <a:p>
          <a:endParaRPr lang="en-US"/>
        </a:p>
      </dgm:t>
    </dgm:pt>
    <dgm:pt modelId="{BB5EC62B-EA19-46A5-88E1-C15AE2300481}" type="sibTrans" cxnId="{56EF1E60-0F0C-4A5E-BEDA-ED854B68F59F}">
      <dgm:prSet/>
      <dgm:spPr/>
      <dgm:t>
        <a:bodyPr/>
        <a:lstStyle/>
        <a:p>
          <a:endParaRPr lang="en-US"/>
        </a:p>
      </dgm:t>
    </dgm:pt>
    <dgm:pt modelId="{A4764215-A250-48FC-8653-2DA49AA4944F}">
      <dgm:prSet phldrT="[Text]"/>
      <dgm:spPr/>
      <dgm:t>
        <a:bodyPr/>
        <a:lstStyle/>
        <a:p>
          <a:r>
            <a:rPr lang="en-US" dirty="0" smtClean="0"/>
            <a:t>End User Training</a:t>
          </a:r>
          <a:endParaRPr lang="en-US" dirty="0"/>
        </a:p>
      </dgm:t>
    </dgm:pt>
    <dgm:pt modelId="{4FE65C6A-0D2B-454A-878C-75E8AB0CA597}" type="parTrans" cxnId="{3F0146E9-3EC7-436A-9D62-5CB7743F9BBB}">
      <dgm:prSet/>
      <dgm:spPr/>
      <dgm:t>
        <a:bodyPr/>
        <a:lstStyle/>
        <a:p>
          <a:endParaRPr lang="en-US"/>
        </a:p>
      </dgm:t>
    </dgm:pt>
    <dgm:pt modelId="{39CFF2C5-DB25-4A4B-A75C-C94825149E20}" type="sibTrans" cxnId="{3F0146E9-3EC7-436A-9D62-5CB7743F9BBB}">
      <dgm:prSet/>
      <dgm:spPr/>
      <dgm:t>
        <a:bodyPr/>
        <a:lstStyle/>
        <a:p>
          <a:endParaRPr lang="en-US"/>
        </a:p>
      </dgm:t>
    </dgm:pt>
    <dgm:pt modelId="{F331CA49-DEB5-47FC-9C51-6E2875F6C850}">
      <dgm:prSet phldrT="[Text]" custT="1"/>
      <dgm:spPr/>
      <dgm:t>
        <a:bodyPr/>
        <a:lstStyle/>
        <a:p>
          <a:r>
            <a:rPr lang="en-US" sz="800" dirty="0" smtClean="0"/>
            <a:t>3/27/12 - 4/27/12</a:t>
          </a:r>
          <a:endParaRPr lang="en-US" sz="800" dirty="0"/>
        </a:p>
      </dgm:t>
    </dgm:pt>
    <dgm:pt modelId="{A59F2AFA-A54A-48DD-8A9C-06455BDFD54F}" type="parTrans" cxnId="{F06522C4-6594-4CA4-B99C-6334091E7152}">
      <dgm:prSet/>
      <dgm:spPr/>
      <dgm:t>
        <a:bodyPr/>
        <a:lstStyle/>
        <a:p>
          <a:endParaRPr lang="en-US"/>
        </a:p>
      </dgm:t>
    </dgm:pt>
    <dgm:pt modelId="{7D21EFF0-8E2A-408A-9317-48C6815E19EC}" type="sibTrans" cxnId="{F06522C4-6594-4CA4-B99C-6334091E7152}">
      <dgm:prSet/>
      <dgm:spPr/>
      <dgm:t>
        <a:bodyPr/>
        <a:lstStyle/>
        <a:p>
          <a:endParaRPr lang="en-US"/>
        </a:p>
      </dgm:t>
    </dgm:pt>
    <dgm:pt modelId="{93F27373-8EF0-473D-A823-BCA287FE6FF6}">
      <dgm:prSet phldrT="[Text]" custT="1"/>
      <dgm:spPr>
        <a:ln>
          <a:solidFill>
            <a:schemeClr val="tx2">
              <a:lumMod val="60000"/>
              <a:lumOff val="40000"/>
            </a:schemeClr>
          </a:solidFill>
        </a:ln>
      </dgm:spPr>
      <dgm:t>
        <a:bodyPr/>
        <a:lstStyle/>
        <a:p>
          <a:r>
            <a:rPr lang="en-US" sz="800" dirty="0" smtClean="0"/>
            <a:t>6/21/12 – 6/29/12</a:t>
          </a:r>
          <a:endParaRPr lang="en-US" sz="800" dirty="0"/>
        </a:p>
      </dgm:t>
    </dgm:pt>
    <dgm:pt modelId="{3FD541D9-0DA4-4907-AD36-3E8BD0379357}" type="parTrans" cxnId="{14C3991A-B7A6-4919-9984-436DBD8D8943}">
      <dgm:prSet/>
      <dgm:spPr/>
      <dgm:t>
        <a:bodyPr/>
        <a:lstStyle/>
        <a:p>
          <a:endParaRPr lang="en-US"/>
        </a:p>
      </dgm:t>
    </dgm:pt>
    <dgm:pt modelId="{41A168EA-61AC-45F0-B0FF-A6564E9F0E86}" type="sibTrans" cxnId="{14C3991A-B7A6-4919-9984-436DBD8D8943}">
      <dgm:prSet/>
      <dgm:spPr/>
      <dgm:t>
        <a:bodyPr/>
        <a:lstStyle/>
        <a:p>
          <a:endParaRPr lang="en-US"/>
        </a:p>
      </dgm:t>
    </dgm:pt>
    <dgm:pt modelId="{149AA0E1-913E-4A8C-A9AB-9D50DCAE1599}">
      <dgm:prSet phldrT="[Text]" custT="1"/>
      <dgm:spPr>
        <a:ln>
          <a:solidFill>
            <a:schemeClr val="tx2">
              <a:lumMod val="60000"/>
              <a:lumOff val="40000"/>
            </a:schemeClr>
          </a:solidFill>
        </a:ln>
      </dgm:spPr>
      <dgm:t>
        <a:bodyPr/>
        <a:lstStyle/>
        <a:p>
          <a:r>
            <a:rPr lang="en-US" sz="800" dirty="0" smtClean="0"/>
            <a:t>TBD</a:t>
          </a:r>
          <a:endParaRPr lang="en-US" sz="800" dirty="0"/>
        </a:p>
      </dgm:t>
    </dgm:pt>
    <dgm:pt modelId="{C9B697EF-6290-442F-BCE4-3F4D0F0B9543}" type="parTrans" cxnId="{1D3D311D-58BD-48B3-8BA0-98A219B3BEFD}">
      <dgm:prSet/>
      <dgm:spPr/>
      <dgm:t>
        <a:bodyPr/>
        <a:lstStyle/>
        <a:p>
          <a:endParaRPr lang="en-US"/>
        </a:p>
      </dgm:t>
    </dgm:pt>
    <dgm:pt modelId="{51F1EC23-8498-4284-99B6-5AD780C21547}" type="sibTrans" cxnId="{1D3D311D-58BD-48B3-8BA0-98A219B3BEFD}">
      <dgm:prSet/>
      <dgm:spPr/>
      <dgm:t>
        <a:bodyPr/>
        <a:lstStyle/>
        <a:p>
          <a:endParaRPr lang="en-US"/>
        </a:p>
      </dgm:t>
    </dgm:pt>
    <dgm:pt modelId="{FD3BD1FE-8780-4726-9B78-E273A6DC882C}">
      <dgm:prSet phldrT="[Text]" custT="1"/>
      <dgm:spPr>
        <a:ln>
          <a:solidFill>
            <a:schemeClr val="tx2">
              <a:lumMod val="60000"/>
              <a:lumOff val="40000"/>
            </a:schemeClr>
          </a:solidFill>
        </a:ln>
      </dgm:spPr>
      <dgm:t>
        <a:bodyPr/>
        <a:lstStyle/>
        <a:p>
          <a:r>
            <a:rPr lang="en-US" sz="800" dirty="0" smtClean="0"/>
            <a:t>TBD</a:t>
          </a:r>
          <a:endParaRPr lang="en-US" sz="800" dirty="0"/>
        </a:p>
      </dgm:t>
    </dgm:pt>
    <dgm:pt modelId="{E889E696-5C0A-4E72-B877-1E4E63D07EFE}" type="parTrans" cxnId="{C0F1E318-F148-401F-A016-8BFE6CC0A967}">
      <dgm:prSet/>
      <dgm:spPr/>
      <dgm:t>
        <a:bodyPr/>
        <a:lstStyle/>
        <a:p>
          <a:endParaRPr lang="en-US"/>
        </a:p>
      </dgm:t>
    </dgm:pt>
    <dgm:pt modelId="{AF471E47-C786-4370-BCDF-F78C042F900E}" type="sibTrans" cxnId="{C0F1E318-F148-401F-A016-8BFE6CC0A967}">
      <dgm:prSet/>
      <dgm:spPr/>
      <dgm:t>
        <a:bodyPr/>
        <a:lstStyle/>
        <a:p>
          <a:endParaRPr lang="en-US"/>
        </a:p>
      </dgm:t>
    </dgm:pt>
    <dgm:pt modelId="{E7D67226-F731-4776-B594-1BEF73941394}">
      <dgm:prSet phldrT="[Text]" custT="1"/>
      <dgm:spPr>
        <a:ln>
          <a:solidFill>
            <a:schemeClr val="tx2">
              <a:lumMod val="60000"/>
              <a:lumOff val="40000"/>
            </a:schemeClr>
          </a:solidFill>
        </a:ln>
      </dgm:spPr>
      <dgm:t>
        <a:bodyPr/>
        <a:lstStyle/>
        <a:p>
          <a:r>
            <a:rPr lang="en-US" sz="800" dirty="0" smtClean="0">
              <a:solidFill>
                <a:schemeClr val="tx1"/>
              </a:solidFill>
            </a:rPr>
            <a:t>10/1/12  1/1/13</a:t>
          </a:r>
          <a:endParaRPr lang="en-US" sz="800" dirty="0">
            <a:solidFill>
              <a:schemeClr val="tx1"/>
            </a:solidFill>
          </a:endParaRPr>
        </a:p>
      </dgm:t>
    </dgm:pt>
    <dgm:pt modelId="{05C5EB3C-A7F3-4D86-83A9-CFD47A7B588B}" type="parTrans" cxnId="{A3720AED-C0F4-4DEC-A3B3-A34B96ECE8F1}">
      <dgm:prSet/>
      <dgm:spPr/>
      <dgm:t>
        <a:bodyPr/>
        <a:lstStyle/>
        <a:p>
          <a:endParaRPr lang="en-US"/>
        </a:p>
      </dgm:t>
    </dgm:pt>
    <dgm:pt modelId="{967AA30F-A5D6-4B2F-A0B2-D9A1D4AC93AD}" type="sibTrans" cxnId="{A3720AED-C0F4-4DEC-A3B3-A34B96ECE8F1}">
      <dgm:prSet/>
      <dgm:spPr/>
      <dgm:t>
        <a:bodyPr/>
        <a:lstStyle/>
        <a:p>
          <a:endParaRPr lang="en-US"/>
        </a:p>
      </dgm:t>
    </dgm:pt>
    <dgm:pt modelId="{0FA2C24E-2725-4FB6-B0C2-F984FA402EFA}">
      <dgm:prSet phldrT="[Text]" custT="1"/>
      <dgm:spPr>
        <a:ln>
          <a:solidFill>
            <a:schemeClr val="tx2">
              <a:lumMod val="60000"/>
              <a:lumOff val="40000"/>
            </a:schemeClr>
          </a:solidFill>
        </a:ln>
      </dgm:spPr>
      <dgm:t>
        <a:bodyPr/>
        <a:lstStyle/>
        <a:p>
          <a:r>
            <a:rPr lang="en-US" sz="800" dirty="0" smtClean="0"/>
            <a:t>8/1/12 – 8/31/12</a:t>
          </a:r>
          <a:endParaRPr lang="en-US" sz="800" dirty="0"/>
        </a:p>
      </dgm:t>
    </dgm:pt>
    <dgm:pt modelId="{726DED29-C10C-483D-BCD0-E98A8DEBD69A}" type="parTrans" cxnId="{B0B11CC2-B9A4-4CCF-BC5C-94B4CD7A6EDB}">
      <dgm:prSet/>
      <dgm:spPr/>
      <dgm:t>
        <a:bodyPr/>
        <a:lstStyle/>
        <a:p>
          <a:endParaRPr lang="en-US"/>
        </a:p>
      </dgm:t>
    </dgm:pt>
    <dgm:pt modelId="{F776474A-997F-4FB8-82BB-C83BE4E8FDA7}" type="sibTrans" cxnId="{B0B11CC2-B9A4-4CCF-BC5C-94B4CD7A6EDB}">
      <dgm:prSet/>
      <dgm:spPr/>
      <dgm:t>
        <a:bodyPr/>
        <a:lstStyle/>
        <a:p>
          <a:endParaRPr lang="en-US"/>
        </a:p>
      </dgm:t>
    </dgm:pt>
    <dgm:pt modelId="{230CA1B5-172E-4C39-9659-D9F35349439F}">
      <dgm:prSet phldrT="[Text]" custT="1"/>
      <dgm:spPr>
        <a:ln>
          <a:solidFill>
            <a:schemeClr val="tx2">
              <a:lumMod val="60000"/>
              <a:lumOff val="40000"/>
            </a:schemeClr>
          </a:solidFill>
        </a:ln>
      </dgm:spPr>
      <dgm:t>
        <a:bodyPr/>
        <a:lstStyle/>
        <a:p>
          <a:r>
            <a:rPr lang="en-US" sz="800" dirty="0" smtClean="0"/>
            <a:t>TBD</a:t>
          </a:r>
          <a:endParaRPr lang="en-US" sz="800" dirty="0"/>
        </a:p>
      </dgm:t>
    </dgm:pt>
    <dgm:pt modelId="{72E0344E-A4E0-4F21-AAB4-998A250170C0}" type="parTrans" cxnId="{F57C64A3-5BD3-450F-B7E3-B63AC97EA495}">
      <dgm:prSet/>
      <dgm:spPr/>
      <dgm:t>
        <a:bodyPr/>
        <a:lstStyle/>
        <a:p>
          <a:endParaRPr lang="en-US"/>
        </a:p>
      </dgm:t>
    </dgm:pt>
    <dgm:pt modelId="{DC31FB09-5DA3-49A9-A7C2-AC28BB3F0A69}" type="sibTrans" cxnId="{F57C64A3-5BD3-450F-B7E3-B63AC97EA495}">
      <dgm:prSet/>
      <dgm:spPr/>
      <dgm:t>
        <a:bodyPr/>
        <a:lstStyle/>
        <a:p>
          <a:endParaRPr lang="en-US"/>
        </a:p>
      </dgm:t>
    </dgm:pt>
    <dgm:pt modelId="{8328B056-9DBA-4C7A-89FC-6FD323C68650}">
      <dgm:prSet phldrT="[Text]" custT="1"/>
      <dgm:spPr>
        <a:ln>
          <a:solidFill>
            <a:srgbClr val="7030A0"/>
          </a:solidFill>
        </a:ln>
      </dgm:spPr>
      <dgm:t>
        <a:bodyPr/>
        <a:lstStyle/>
        <a:p>
          <a:r>
            <a:rPr lang="en-US" sz="800" dirty="0" smtClean="0"/>
            <a:t>Districts</a:t>
          </a:r>
        </a:p>
        <a:p>
          <a:r>
            <a:rPr lang="en-US" sz="800" dirty="0" smtClean="0"/>
            <a:t>Can start</a:t>
          </a:r>
        </a:p>
        <a:p>
          <a:r>
            <a:rPr lang="en-US" sz="800" dirty="0" smtClean="0"/>
            <a:t>4/27/12</a:t>
          </a:r>
          <a:endParaRPr lang="en-US" sz="800" dirty="0"/>
        </a:p>
      </dgm:t>
    </dgm:pt>
    <dgm:pt modelId="{FD4AA436-51F2-4850-88BD-606733C51BBA}" type="parTrans" cxnId="{026DD496-43BF-40A8-94D9-B4ECBC2A0DA4}">
      <dgm:prSet/>
      <dgm:spPr/>
      <dgm:t>
        <a:bodyPr/>
        <a:lstStyle/>
        <a:p>
          <a:endParaRPr lang="en-US"/>
        </a:p>
      </dgm:t>
    </dgm:pt>
    <dgm:pt modelId="{BDC8CA55-0528-4ED8-9AA0-5AD93F020235}" type="sibTrans" cxnId="{026DD496-43BF-40A8-94D9-B4ECBC2A0DA4}">
      <dgm:prSet/>
      <dgm:spPr/>
      <dgm:t>
        <a:bodyPr/>
        <a:lstStyle/>
        <a:p>
          <a:endParaRPr lang="en-US"/>
        </a:p>
      </dgm:t>
    </dgm:pt>
    <dgm:pt modelId="{7AC3E7EC-5FAB-4AF1-867E-D0FC0C20A07B}">
      <dgm:prSet phldrT="[Text]"/>
      <dgm:spPr/>
      <dgm:t>
        <a:bodyPr/>
        <a:lstStyle/>
        <a:p>
          <a:r>
            <a:rPr lang="en-US" dirty="0" smtClean="0"/>
            <a:t>Data Mart Needed</a:t>
          </a:r>
          <a:endParaRPr lang="en-US" dirty="0"/>
        </a:p>
      </dgm:t>
    </dgm:pt>
    <dgm:pt modelId="{74D3D235-8680-4A07-A418-4FB7C2F990C9}" type="parTrans" cxnId="{003C68BA-6052-4761-9F0E-DF6397D38754}">
      <dgm:prSet/>
      <dgm:spPr/>
      <dgm:t>
        <a:bodyPr/>
        <a:lstStyle/>
        <a:p>
          <a:endParaRPr lang="en-US"/>
        </a:p>
      </dgm:t>
    </dgm:pt>
    <dgm:pt modelId="{CBECBA7A-7D9A-4E21-966E-C7E6B9FC3C60}" type="sibTrans" cxnId="{003C68BA-6052-4761-9F0E-DF6397D38754}">
      <dgm:prSet/>
      <dgm:spPr/>
      <dgm:t>
        <a:bodyPr/>
        <a:lstStyle/>
        <a:p>
          <a:endParaRPr lang="en-US"/>
        </a:p>
      </dgm:t>
    </dgm:pt>
    <dgm:pt modelId="{8B9EC851-7616-46EF-AEC8-CDA784F5708F}">
      <dgm:prSet phldrT="[Text]"/>
      <dgm:spPr/>
      <dgm:t>
        <a:bodyPr/>
        <a:lstStyle/>
        <a:p>
          <a:r>
            <a:rPr lang="en-US" dirty="0" smtClean="0"/>
            <a:t>Hardware Needed</a:t>
          </a:r>
          <a:endParaRPr lang="en-US" dirty="0"/>
        </a:p>
      </dgm:t>
    </dgm:pt>
    <dgm:pt modelId="{B344CCD6-BB93-4E73-A6CB-C09D93AE9E77}" type="parTrans" cxnId="{9A112977-354C-43C4-A76C-2E1D407826CC}">
      <dgm:prSet/>
      <dgm:spPr/>
      <dgm:t>
        <a:bodyPr/>
        <a:lstStyle/>
        <a:p>
          <a:endParaRPr lang="en-US"/>
        </a:p>
      </dgm:t>
    </dgm:pt>
    <dgm:pt modelId="{7C914A0F-6056-4DAC-83FE-30408524A09C}" type="sibTrans" cxnId="{9A112977-354C-43C4-A76C-2E1D407826CC}">
      <dgm:prSet/>
      <dgm:spPr/>
      <dgm:t>
        <a:bodyPr/>
        <a:lstStyle/>
        <a:p>
          <a:endParaRPr lang="en-US"/>
        </a:p>
      </dgm:t>
    </dgm:pt>
    <dgm:pt modelId="{02E8C146-6ABA-47B1-8964-3EB5F91C44CB}">
      <dgm:prSet phldrT="[Text]" custT="1"/>
      <dgm:spPr>
        <a:ln>
          <a:solidFill>
            <a:srgbClr val="92D050"/>
          </a:solidFill>
        </a:ln>
      </dgm:spPr>
      <dgm:t>
        <a:bodyPr/>
        <a:lstStyle/>
        <a:p>
          <a:r>
            <a:rPr lang="en-US" sz="800" dirty="0" smtClean="0"/>
            <a:t>3/1/12</a:t>
          </a:r>
          <a:endParaRPr lang="en-US" sz="800" dirty="0"/>
        </a:p>
      </dgm:t>
    </dgm:pt>
    <dgm:pt modelId="{61CD21AF-DE53-4863-B877-B196A420A9EE}" type="parTrans" cxnId="{DD60EBD0-8111-4411-B793-1EAF72A66E57}">
      <dgm:prSet/>
      <dgm:spPr/>
      <dgm:t>
        <a:bodyPr/>
        <a:lstStyle/>
        <a:p>
          <a:endParaRPr lang="en-US"/>
        </a:p>
      </dgm:t>
    </dgm:pt>
    <dgm:pt modelId="{DB1DEA79-A4FA-4D27-8EF2-071EB061FB72}" type="sibTrans" cxnId="{DD60EBD0-8111-4411-B793-1EAF72A66E57}">
      <dgm:prSet/>
      <dgm:spPr/>
      <dgm:t>
        <a:bodyPr/>
        <a:lstStyle/>
        <a:p>
          <a:endParaRPr lang="en-US"/>
        </a:p>
      </dgm:t>
    </dgm:pt>
    <dgm:pt modelId="{49BA5904-13E0-4A97-824C-D0F76C49E3CA}">
      <dgm:prSet phldrT="[Text]" custT="1"/>
      <dgm:spPr>
        <a:ln>
          <a:solidFill>
            <a:srgbClr val="92D050"/>
          </a:solidFill>
        </a:ln>
      </dgm:spPr>
      <dgm:t>
        <a:bodyPr/>
        <a:lstStyle/>
        <a:p>
          <a:r>
            <a:rPr lang="en-US" sz="800" dirty="0" smtClean="0"/>
            <a:t>2/8/12	</a:t>
          </a:r>
          <a:endParaRPr lang="en-US" sz="800" dirty="0"/>
        </a:p>
      </dgm:t>
    </dgm:pt>
    <dgm:pt modelId="{6B17867C-5730-41BE-8578-2C92365344D8}" type="parTrans" cxnId="{6D845F00-6508-42E8-AFF7-1C57F2B5DC6F}">
      <dgm:prSet/>
      <dgm:spPr/>
      <dgm:t>
        <a:bodyPr/>
        <a:lstStyle/>
        <a:p>
          <a:endParaRPr lang="en-US"/>
        </a:p>
      </dgm:t>
    </dgm:pt>
    <dgm:pt modelId="{570D71FC-0FB5-425A-8066-498FCAD39940}" type="sibTrans" cxnId="{6D845F00-6508-42E8-AFF7-1C57F2B5DC6F}">
      <dgm:prSet/>
      <dgm:spPr/>
      <dgm:t>
        <a:bodyPr/>
        <a:lstStyle/>
        <a:p>
          <a:endParaRPr lang="en-US"/>
        </a:p>
      </dgm:t>
    </dgm:pt>
    <dgm:pt modelId="{634C5D8C-DA5D-4EF0-BB43-7287C47654CE}">
      <dgm:prSet phldrT="[Text]" custT="1"/>
      <dgm:spPr>
        <a:ln>
          <a:solidFill>
            <a:srgbClr val="92D050"/>
          </a:solidFill>
        </a:ln>
      </dgm:spPr>
      <dgm:t>
        <a:bodyPr/>
        <a:lstStyle/>
        <a:p>
          <a:r>
            <a:rPr lang="en-US" sz="800" dirty="0" smtClean="0"/>
            <a:t>6/1/13</a:t>
          </a:r>
          <a:endParaRPr lang="en-US" sz="800" dirty="0"/>
        </a:p>
      </dgm:t>
    </dgm:pt>
    <dgm:pt modelId="{436741CE-39C4-4660-9173-11BFFFC3AFC7}" type="parTrans" cxnId="{664413D7-45AD-4BBF-8431-B622C9AA360F}">
      <dgm:prSet/>
      <dgm:spPr/>
      <dgm:t>
        <a:bodyPr/>
        <a:lstStyle/>
        <a:p>
          <a:endParaRPr lang="en-US"/>
        </a:p>
      </dgm:t>
    </dgm:pt>
    <dgm:pt modelId="{0C33520C-FEF8-40C9-B59B-FFCC67189CC8}" type="sibTrans" cxnId="{664413D7-45AD-4BBF-8431-B622C9AA360F}">
      <dgm:prSet/>
      <dgm:spPr/>
      <dgm:t>
        <a:bodyPr/>
        <a:lstStyle/>
        <a:p>
          <a:endParaRPr lang="en-US"/>
        </a:p>
      </dgm:t>
    </dgm:pt>
    <dgm:pt modelId="{FC507EBF-C737-4028-8EE7-B185B60877B4}">
      <dgm:prSet phldrT="[Text]" custT="1"/>
      <dgm:spPr>
        <a:ln>
          <a:solidFill>
            <a:srgbClr val="92D050"/>
          </a:solidFill>
        </a:ln>
      </dgm:spPr>
      <dgm:t>
        <a:bodyPr/>
        <a:lstStyle/>
        <a:p>
          <a:r>
            <a:rPr lang="en-US" sz="800" dirty="0" smtClean="0"/>
            <a:t>2/27/12</a:t>
          </a:r>
          <a:endParaRPr lang="en-US" sz="800" dirty="0"/>
        </a:p>
      </dgm:t>
    </dgm:pt>
    <dgm:pt modelId="{A108D449-7F2E-4EFA-A070-F15A780915CA}" type="parTrans" cxnId="{9DC74699-A3DC-447E-8E49-1793CF0FB2CC}">
      <dgm:prSet/>
      <dgm:spPr/>
      <dgm:t>
        <a:bodyPr/>
        <a:lstStyle/>
        <a:p>
          <a:endParaRPr lang="en-US"/>
        </a:p>
      </dgm:t>
    </dgm:pt>
    <dgm:pt modelId="{EC683EC8-9B7C-4BAA-B478-1E56EE34F49C}" type="sibTrans" cxnId="{9DC74699-A3DC-447E-8E49-1793CF0FB2CC}">
      <dgm:prSet/>
      <dgm:spPr/>
      <dgm:t>
        <a:bodyPr/>
        <a:lstStyle/>
        <a:p>
          <a:endParaRPr lang="en-US"/>
        </a:p>
      </dgm:t>
    </dgm:pt>
    <dgm:pt modelId="{1F89D3C8-9F98-4D08-BE50-31F8A3A986F4}">
      <dgm:prSet phldrT="[Text]" custT="1"/>
      <dgm:spPr>
        <a:ln>
          <a:solidFill>
            <a:srgbClr val="92D050"/>
          </a:solidFill>
        </a:ln>
      </dgm:spPr>
      <dgm:t>
        <a:bodyPr/>
        <a:lstStyle/>
        <a:p>
          <a:r>
            <a:rPr lang="en-US" sz="800" dirty="0" smtClean="0"/>
            <a:t>2/28/12</a:t>
          </a:r>
          <a:endParaRPr lang="en-US" sz="800" dirty="0"/>
        </a:p>
      </dgm:t>
    </dgm:pt>
    <dgm:pt modelId="{122EF872-D816-4C96-95A5-92172973354E}" type="parTrans" cxnId="{BFA9C3CA-395E-44B1-AE09-0066096CB4D1}">
      <dgm:prSet/>
      <dgm:spPr/>
      <dgm:t>
        <a:bodyPr/>
        <a:lstStyle/>
        <a:p>
          <a:endParaRPr lang="en-US"/>
        </a:p>
      </dgm:t>
    </dgm:pt>
    <dgm:pt modelId="{21BEAE38-7E8D-42EA-A0C3-7BC2A02A6F1F}" type="sibTrans" cxnId="{BFA9C3CA-395E-44B1-AE09-0066096CB4D1}">
      <dgm:prSet/>
      <dgm:spPr/>
      <dgm:t>
        <a:bodyPr/>
        <a:lstStyle/>
        <a:p>
          <a:endParaRPr lang="en-US"/>
        </a:p>
      </dgm:t>
    </dgm:pt>
    <dgm:pt modelId="{69615612-B7F5-448A-A65C-453AF4E9D0A5}">
      <dgm:prSet phldrT="[Text]" custT="1"/>
      <dgm:spPr>
        <a:ln>
          <a:solidFill>
            <a:srgbClr val="92D050"/>
          </a:solidFill>
        </a:ln>
      </dgm:spPr>
      <dgm:t>
        <a:bodyPr/>
        <a:lstStyle/>
        <a:p>
          <a:r>
            <a:rPr lang="en-US" sz="800" dirty="0" smtClean="0"/>
            <a:t>NA</a:t>
          </a:r>
          <a:endParaRPr lang="en-US" sz="800" dirty="0"/>
        </a:p>
      </dgm:t>
    </dgm:pt>
    <dgm:pt modelId="{0177C806-0A36-4BA7-9183-329BCFA27927}" type="parTrans" cxnId="{5224FEA9-5451-4D5C-8E39-63805733CF2B}">
      <dgm:prSet/>
      <dgm:spPr/>
      <dgm:t>
        <a:bodyPr/>
        <a:lstStyle/>
        <a:p>
          <a:endParaRPr lang="en-US"/>
        </a:p>
      </dgm:t>
    </dgm:pt>
    <dgm:pt modelId="{915B6217-803A-4A1B-ACFC-B88A6273C1CD}" type="sibTrans" cxnId="{5224FEA9-5451-4D5C-8E39-63805733CF2B}">
      <dgm:prSet/>
      <dgm:spPr/>
      <dgm:t>
        <a:bodyPr/>
        <a:lstStyle/>
        <a:p>
          <a:endParaRPr lang="en-US"/>
        </a:p>
      </dgm:t>
    </dgm:pt>
    <dgm:pt modelId="{C4307487-F78D-484B-B60B-3A649B8DC76D}">
      <dgm:prSet phldrT="[Text]" custT="1"/>
      <dgm:spPr>
        <a:ln>
          <a:solidFill>
            <a:srgbClr val="92D050"/>
          </a:solidFill>
        </a:ln>
      </dgm:spPr>
      <dgm:t>
        <a:bodyPr/>
        <a:lstStyle/>
        <a:p>
          <a:r>
            <a:rPr lang="en-US" sz="800" dirty="0" smtClean="0"/>
            <a:t>3/1/12     NA</a:t>
          </a:r>
          <a:endParaRPr lang="en-US" sz="800" dirty="0"/>
        </a:p>
      </dgm:t>
    </dgm:pt>
    <dgm:pt modelId="{8CF506BF-F424-48F5-9949-427528855B75}" type="parTrans" cxnId="{3DD30BC8-34A4-4C6E-BF29-9BFD5068E3A4}">
      <dgm:prSet/>
      <dgm:spPr/>
      <dgm:t>
        <a:bodyPr/>
        <a:lstStyle/>
        <a:p>
          <a:endParaRPr lang="en-US"/>
        </a:p>
      </dgm:t>
    </dgm:pt>
    <dgm:pt modelId="{51B7621D-297D-4EC2-B76A-5EB171FD411C}" type="sibTrans" cxnId="{3DD30BC8-34A4-4C6E-BF29-9BFD5068E3A4}">
      <dgm:prSet/>
      <dgm:spPr/>
      <dgm:t>
        <a:bodyPr/>
        <a:lstStyle/>
        <a:p>
          <a:endParaRPr lang="en-US"/>
        </a:p>
      </dgm:t>
    </dgm:pt>
    <dgm:pt modelId="{801BD331-A2DD-4A3D-9408-3B9BDA1BBDC8}">
      <dgm:prSet phldrT="[Text]" custT="1"/>
      <dgm:spPr>
        <a:ln>
          <a:solidFill>
            <a:srgbClr val="92D050"/>
          </a:solidFill>
        </a:ln>
      </dgm:spPr>
      <dgm:t>
        <a:bodyPr/>
        <a:lstStyle/>
        <a:p>
          <a:r>
            <a:rPr lang="en-US" sz="800" dirty="0" smtClean="0"/>
            <a:t>Complete   TBD</a:t>
          </a:r>
          <a:endParaRPr lang="en-US" sz="800" dirty="0"/>
        </a:p>
      </dgm:t>
    </dgm:pt>
    <dgm:pt modelId="{036A825E-A703-4BEA-9B97-14421EEDAE7F}" type="parTrans" cxnId="{4523DAA8-0C45-48E4-9A29-7AD355425BF8}">
      <dgm:prSet/>
      <dgm:spPr/>
      <dgm:t>
        <a:bodyPr/>
        <a:lstStyle/>
        <a:p>
          <a:endParaRPr lang="en-US"/>
        </a:p>
      </dgm:t>
    </dgm:pt>
    <dgm:pt modelId="{2C4E93C7-AD97-4E99-B8D8-D3E2DF7DF85D}" type="sibTrans" cxnId="{4523DAA8-0C45-48E4-9A29-7AD355425BF8}">
      <dgm:prSet/>
      <dgm:spPr/>
      <dgm:t>
        <a:bodyPr/>
        <a:lstStyle/>
        <a:p>
          <a:endParaRPr lang="en-US"/>
        </a:p>
      </dgm:t>
    </dgm:pt>
    <dgm:pt modelId="{6C5A6F62-DE95-410E-A4F3-9C5C08C00BDB}">
      <dgm:prSet phldrT="[Text]" custT="1"/>
      <dgm:spPr>
        <a:ln>
          <a:solidFill>
            <a:srgbClr val="92D050"/>
          </a:solidFill>
        </a:ln>
      </dgm:spPr>
      <dgm:t>
        <a:bodyPr/>
        <a:lstStyle/>
        <a:p>
          <a:r>
            <a:rPr lang="en-US" sz="800" dirty="0" smtClean="0"/>
            <a:t>NA           </a:t>
          </a:r>
          <a:r>
            <a:rPr lang="en-US" sz="800" dirty="0" err="1" smtClean="0"/>
            <a:t>NA</a:t>
          </a:r>
          <a:endParaRPr lang="en-US" sz="800" dirty="0"/>
        </a:p>
      </dgm:t>
    </dgm:pt>
    <dgm:pt modelId="{535461D8-5FBD-4E00-859A-19C955CAC3DA}" type="parTrans" cxnId="{0F223908-EDEE-465A-B560-EE13319FCE0E}">
      <dgm:prSet/>
      <dgm:spPr/>
      <dgm:t>
        <a:bodyPr/>
        <a:lstStyle/>
        <a:p>
          <a:endParaRPr lang="en-US"/>
        </a:p>
      </dgm:t>
    </dgm:pt>
    <dgm:pt modelId="{ABC6CEDD-2828-45A7-A7FE-55E996B51560}" type="sibTrans" cxnId="{0F223908-EDEE-465A-B560-EE13319FCE0E}">
      <dgm:prSet/>
      <dgm:spPr/>
      <dgm:t>
        <a:bodyPr/>
        <a:lstStyle/>
        <a:p>
          <a:endParaRPr lang="en-US"/>
        </a:p>
      </dgm:t>
    </dgm:pt>
    <dgm:pt modelId="{DEEF8CD4-9D22-42D7-BE24-6C6363830513}">
      <dgm:prSet phldrT="[Text]" custT="1"/>
      <dgm:spPr>
        <a:ln>
          <a:solidFill>
            <a:srgbClr val="92D050"/>
          </a:solidFill>
        </a:ln>
      </dgm:spPr>
      <dgm:t>
        <a:bodyPr/>
        <a:lstStyle/>
        <a:p>
          <a:r>
            <a:rPr lang="en-US" sz="800" dirty="0" smtClean="0"/>
            <a:t>6/1/12     NA</a:t>
          </a:r>
          <a:endParaRPr lang="en-US" sz="800" dirty="0"/>
        </a:p>
      </dgm:t>
    </dgm:pt>
    <dgm:pt modelId="{26CB1222-42AE-40F2-A8E3-F8BDE62FD852}" type="parTrans" cxnId="{2541E849-7448-4D8E-9A8A-F3F977F5C9EF}">
      <dgm:prSet/>
      <dgm:spPr/>
      <dgm:t>
        <a:bodyPr/>
        <a:lstStyle/>
        <a:p>
          <a:endParaRPr lang="en-US"/>
        </a:p>
      </dgm:t>
    </dgm:pt>
    <dgm:pt modelId="{F97CA1AE-48A6-4598-89A4-69C59EFA979E}" type="sibTrans" cxnId="{2541E849-7448-4D8E-9A8A-F3F977F5C9EF}">
      <dgm:prSet/>
      <dgm:spPr/>
      <dgm:t>
        <a:bodyPr/>
        <a:lstStyle/>
        <a:p>
          <a:endParaRPr lang="en-US"/>
        </a:p>
      </dgm:t>
    </dgm:pt>
    <dgm:pt modelId="{41B674B7-F449-4E11-953D-5E056CF0C214}">
      <dgm:prSet phldrT="[Text]" custT="1"/>
      <dgm:spPr>
        <a:ln>
          <a:solidFill>
            <a:srgbClr val="92D050"/>
          </a:solidFill>
        </a:ln>
      </dgm:spPr>
      <dgm:t>
        <a:bodyPr/>
        <a:lstStyle/>
        <a:p>
          <a:r>
            <a:rPr lang="en-US" sz="800" dirty="0" smtClean="0"/>
            <a:t>NA</a:t>
          </a:r>
          <a:endParaRPr lang="en-US" sz="800" dirty="0"/>
        </a:p>
      </dgm:t>
    </dgm:pt>
    <dgm:pt modelId="{9D175EE5-1002-4026-A9A9-427E6787E758}" type="parTrans" cxnId="{CA2F21E1-71E0-4E29-AC62-007367D6D3D4}">
      <dgm:prSet/>
      <dgm:spPr/>
      <dgm:t>
        <a:bodyPr/>
        <a:lstStyle/>
        <a:p>
          <a:endParaRPr lang="en-US"/>
        </a:p>
      </dgm:t>
    </dgm:pt>
    <dgm:pt modelId="{AC488BF1-2066-4F24-B958-6BB864152901}" type="sibTrans" cxnId="{CA2F21E1-71E0-4E29-AC62-007367D6D3D4}">
      <dgm:prSet/>
      <dgm:spPr/>
      <dgm:t>
        <a:bodyPr/>
        <a:lstStyle/>
        <a:p>
          <a:endParaRPr lang="en-US"/>
        </a:p>
      </dgm:t>
    </dgm:pt>
    <dgm:pt modelId="{FF3521AA-8A88-429E-A5CE-1957986D2D6D}">
      <dgm:prSet phldrT="[Text]" custT="1"/>
      <dgm:spPr>
        <a:ln>
          <a:solidFill>
            <a:srgbClr val="92D050"/>
          </a:solidFill>
        </a:ln>
      </dgm:spPr>
      <dgm:t>
        <a:bodyPr/>
        <a:lstStyle/>
        <a:p>
          <a:r>
            <a:rPr lang="en-US" sz="800" dirty="0" smtClean="0"/>
            <a:t>NA</a:t>
          </a:r>
          <a:endParaRPr lang="en-US" sz="800" dirty="0"/>
        </a:p>
      </dgm:t>
    </dgm:pt>
    <dgm:pt modelId="{930B9668-8798-4351-AD64-68F9A327F0BE}" type="parTrans" cxnId="{69060275-15E6-4C6E-AE63-9247359C0251}">
      <dgm:prSet/>
      <dgm:spPr/>
      <dgm:t>
        <a:bodyPr/>
        <a:lstStyle/>
        <a:p>
          <a:endParaRPr lang="en-US"/>
        </a:p>
      </dgm:t>
    </dgm:pt>
    <dgm:pt modelId="{ECC6A6BE-B1ED-49A1-B51D-8A437917EF6D}" type="sibTrans" cxnId="{69060275-15E6-4C6E-AE63-9247359C0251}">
      <dgm:prSet/>
      <dgm:spPr/>
      <dgm:t>
        <a:bodyPr/>
        <a:lstStyle/>
        <a:p>
          <a:endParaRPr lang="en-US"/>
        </a:p>
      </dgm:t>
    </dgm:pt>
    <dgm:pt modelId="{53714284-4C59-4B55-8319-4B306FA1CCA7}">
      <dgm:prSet phldrT="[Text]" custT="1"/>
      <dgm:spPr>
        <a:ln>
          <a:solidFill>
            <a:srgbClr val="92D050"/>
          </a:solidFill>
        </a:ln>
      </dgm:spPr>
      <dgm:t>
        <a:bodyPr/>
        <a:lstStyle/>
        <a:p>
          <a:r>
            <a:rPr lang="en-US" sz="800" smtClean="0"/>
            <a:t>NA</a:t>
          </a:r>
          <a:endParaRPr lang="en-US" sz="800" dirty="0"/>
        </a:p>
      </dgm:t>
    </dgm:pt>
    <dgm:pt modelId="{CCAF3F71-8878-4D28-9C84-200918CB426A}" type="parTrans" cxnId="{1D70A558-F454-43C3-B665-000C943355DF}">
      <dgm:prSet/>
      <dgm:spPr/>
      <dgm:t>
        <a:bodyPr/>
        <a:lstStyle/>
        <a:p>
          <a:endParaRPr lang="en-US"/>
        </a:p>
      </dgm:t>
    </dgm:pt>
    <dgm:pt modelId="{A4C70C47-83B0-4CFF-B01B-37492635D511}" type="sibTrans" cxnId="{1D70A558-F454-43C3-B665-000C943355DF}">
      <dgm:prSet/>
      <dgm:spPr/>
      <dgm:t>
        <a:bodyPr/>
        <a:lstStyle/>
        <a:p>
          <a:endParaRPr lang="en-US"/>
        </a:p>
      </dgm:t>
    </dgm:pt>
    <dgm:pt modelId="{D38455C5-EC21-4823-9C1E-8D739AFFE933}">
      <dgm:prSet phldrT="[Text]" custT="1"/>
      <dgm:spPr>
        <a:ln>
          <a:solidFill>
            <a:srgbClr val="92D050"/>
          </a:solidFill>
        </a:ln>
      </dgm:spPr>
      <dgm:t>
        <a:bodyPr/>
        <a:lstStyle/>
        <a:p>
          <a:r>
            <a:rPr lang="en-US" sz="800" dirty="0" smtClean="0"/>
            <a:t>Via IMS</a:t>
          </a:r>
          <a:endParaRPr lang="en-US" sz="800" dirty="0"/>
        </a:p>
      </dgm:t>
    </dgm:pt>
    <dgm:pt modelId="{3B6DF0E7-50D7-4013-B739-0C6FAC9027D6}" type="parTrans" cxnId="{64948DA2-B876-4C5E-8C6F-2D09C9D4CF57}">
      <dgm:prSet/>
      <dgm:spPr/>
      <dgm:t>
        <a:bodyPr/>
        <a:lstStyle/>
        <a:p>
          <a:endParaRPr lang="en-US"/>
        </a:p>
      </dgm:t>
    </dgm:pt>
    <dgm:pt modelId="{0A9F9522-84CD-4027-890B-CA857D9B2EC5}" type="sibTrans" cxnId="{64948DA2-B876-4C5E-8C6F-2D09C9D4CF57}">
      <dgm:prSet/>
      <dgm:spPr/>
      <dgm:t>
        <a:bodyPr/>
        <a:lstStyle/>
        <a:p>
          <a:endParaRPr lang="en-US"/>
        </a:p>
      </dgm:t>
    </dgm:pt>
    <dgm:pt modelId="{FE94F152-D6AE-4EAC-B165-B97426D4ED89}" type="pres">
      <dgm:prSet presAssocID="{A4B17105-153C-40E5-92A8-E9D2F3D09435}" presName="diagram" presStyleCnt="0">
        <dgm:presLayoutVars>
          <dgm:chPref val="1"/>
          <dgm:dir/>
          <dgm:animOne val="branch"/>
          <dgm:animLvl val="lvl"/>
          <dgm:resizeHandles/>
        </dgm:presLayoutVars>
      </dgm:prSet>
      <dgm:spPr/>
      <dgm:t>
        <a:bodyPr/>
        <a:lstStyle/>
        <a:p>
          <a:endParaRPr lang="en-US"/>
        </a:p>
      </dgm:t>
    </dgm:pt>
    <dgm:pt modelId="{45F839D8-908C-4BD0-8FFB-D75F927B4C5B}" type="pres">
      <dgm:prSet presAssocID="{F4D94DF3-B557-4296-8236-7E5B1BA88E81}" presName="root" presStyleCnt="0"/>
      <dgm:spPr/>
    </dgm:pt>
    <dgm:pt modelId="{13E89E9F-F5A3-4715-9666-86D80D86E98A}" type="pres">
      <dgm:prSet presAssocID="{F4D94DF3-B557-4296-8236-7E5B1BA88E81}" presName="rootComposite" presStyleCnt="0"/>
      <dgm:spPr/>
    </dgm:pt>
    <dgm:pt modelId="{A25BDD28-9357-45CE-AC69-22DE7007DAFA}" type="pres">
      <dgm:prSet presAssocID="{F4D94DF3-B557-4296-8236-7E5B1BA88E81}" presName="rootText" presStyleLbl="node1" presStyleIdx="0" presStyleCnt="8"/>
      <dgm:spPr/>
      <dgm:t>
        <a:bodyPr/>
        <a:lstStyle/>
        <a:p>
          <a:endParaRPr lang="en-US"/>
        </a:p>
      </dgm:t>
    </dgm:pt>
    <dgm:pt modelId="{9F07D09E-C9DC-4991-A1D6-8A9DF448609C}" type="pres">
      <dgm:prSet presAssocID="{F4D94DF3-B557-4296-8236-7E5B1BA88E81}" presName="rootConnector" presStyleLbl="node1" presStyleIdx="0" presStyleCnt="8"/>
      <dgm:spPr/>
      <dgm:t>
        <a:bodyPr/>
        <a:lstStyle/>
        <a:p>
          <a:endParaRPr lang="en-US"/>
        </a:p>
      </dgm:t>
    </dgm:pt>
    <dgm:pt modelId="{6DCF04A3-1240-4204-B5BB-BC4D6337F131}" type="pres">
      <dgm:prSet presAssocID="{F4D94DF3-B557-4296-8236-7E5B1BA88E81}" presName="childShape" presStyleCnt="0"/>
      <dgm:spPr/>
    </dgm:pt>
    <dgm:pt modelId="{EEC82EC4-AEBA-4CD5-BC80-1B1D5469FC6E}" type="pres">
      <dgm:prSet presAssocID="{8D449069-588E-43C0-94C4-0F024F66196A}" presName="Name13" presStyleLbl="parChTrans1D2" presStyleIdx="0" presStyleCnt="72"/>
      <dgm:spPr/>
      <dgm:t>
        <a:bodyPr/>
        <a:lstStyle/>
        <a:p>
          <a:endParaRPr lang="en-US"/>
        </a:p>
      </dgm:t>
    </dgm:pt>
    <dgm:pt modelId="{59630DE9-C1F4-4AE4-9912-928607D3C379}" type="pres">
      <dgm:prSet presAssocID="{C2B6540D-F8B6-4A4E-A094-F7C4B9577B3C}" presName="childText" presStyleLbl="bgAcc1" presStyleIdx="0" presStyleCnt="72">
        <dgm:presLayoutVars>
          <dgm:bulletEnabled val="1"/>
        </dgm:presLayoutVars>
      </dgm:prSet>
      <dgm:spPr/>
      <dgm:t>
        <a:bodyPr/>
        <a:lstStyle/>
        <a:p>
          <a:endParaRPr lang="en-US"/>
        </a:p>
      </dgm:t>
    </dgm:pt>
    <dgm:pt modelId="{69B9032C-E49B-4D3C-8EAA-912E9EBC514F}" type="pres">
      <dgm:prSet presAssocID="{4E784CF7-B9E4-4762-B7E6-EB244C4CE162}" presName="Name13" presStyleLbl="parChTrans1D2" presStyleIdx="1" presStyleCnt="72"/>
      <dgm:spPr/>
      <dgm:t>
        <a:bodyPr/>
        <a:lstStyle/>
        <a:p>
          <a:endParaRPr lang="en-US"/>
        </a:p>
      </dgm:t>
    </dgm:pt>
    <dgm:pt modelId="{DE87633A-21E6-4C11-BF05-B7F185236837}" type="pres">
      <dgm:prSet presAssocID="{68D064F9-AA68-40A3-A189-7000C8216E81}" presName="childText" presStyleLbl="bgAcc1" presStyleIdx="1" presStyleCnt="72">
        <dgm:presLayoutVars>
          <dgm:bulletEnabled val="1"/>
        </dgm:presLayoutVars>
      </dgm:prSet>
      <dgm:spPr/>
      <dgm:t>
        <a:bodyPr/>
        <a:lstStyle/>
        <a:p>
          <a:endParaRPr lang="en-US"/>
        </a:p>
      </dgm:t>
    </dgm:pt>
    <dgm:pt modelId="{E3682396-F1CC-4378-9CE7-233B10AB99A3}" type="pres">
      <dgm:prSet presAssocID="{74D3D235-8680-4A07-A418-4FB7C2F990C9}" presName="Name13" presStyleLbl="parChTrans1D2" presStyleIdx="2" presStyleCnt="72"/>
      <dgm:spPr/>
      <dgm:t>
        <a:bodyPr/>
        <a:lstStyle/>
        <a:p>
          <a:endParaRPr lang="en-US"/>
        </a:p>
      </dgm:t>
    </dgm:pt>
    <dgm:pt modelId="{51081BA3-9BEB-4F55-92F0-33212D1D7D8E}" type="pres">
      <dgm:prSet presAssocID="{7AC3E7EC-5FAB-4AF1-867E-D0FC0C20A07B}" presName="childText" presStyleLbl="bgAcc1" presStyleIdx="2" presStyleCnt="72">
        <dgm:presLayoutVars>
          <dgm:bulletEnabled val="1"/>
        </dgm:presLayoutVars>
      </dgm:prSet>
      <dgm:spPr/>
      <dgm:t>
        <a:bodyPr/>
        <a:lstStyle/>
        <a:p>
          <a:endParaRPr lang="en-US"/>
        </a:p>
      </dgm:t>
    </dgm:pt>
    <dgm:pt modelId="{2675878E-FAC8-4291-9CCF-FBE0E8A13723}" type="pres">
      <dgm:prSet presAssocID="{B344CCD6-BB93-4E73-A6CB-C09D93AE9E77}" presName="Name13" presStyleLbl="parChTrans1D2" presStyleIdx="3" presStyleCnt="72"/>
      <dgm:spPr/>
      <dgm:t>
        <a:bodyPr/>
        <a:lstStyle/>
        <a:p>
          <a:endParaRPr lang="en-US"/>
        </a:p>
      </dgm:t>
    </dgm:pt>
    <dgm:pt modelId="{7A62F020-32EE-4098-BBA6-F58F3E342087}" type="pres">
      <dgm:prSet presAssocID="{8B9EC851-7616-46EF-AEC8-CDA784F5708F}" presName="childText" presStyleLbl="bgAcc1" presStyleIdx="3" presStyleCnt="72">
        <dgm:presLayoutVars>
          <dgm:bulletEnabled val="1"/>
        </dgm:presLayoutVars>
      </dgm:prSet>
      <dgm:spPr/>
      <dgm:t>
        <a:bodyPr/>
        <a:lstStyle/>
        <a:p>
          <a:endParaRPr lang="en-US"/>
        </a:p>
      </dgm:t>
    </dgm:pt>
    <dgm:pt modelId="{94E883F6-89EF-4C69-999C-A7A0727124A6}" type="pres">
      <dgm:prSet presAssocID="{26D64FFF-7ADF-4BAC-B2F3-9D26B5457C97}" presName="Name13" presStyleLbl="parChTrans1D2" presStyleIdx="4" presStyleCnt="72"/>
      <dgm:spPr/>
      <dgm:t>
        <a:bodyPr/>
        <a:lstStyle/>
        <a:p>
          <a:endParaRPr lang="en-US"/>
        </a:p>
      </dgm:t>
    </dgm:pt>
    <dgm:pt modelId="{947F0E1C-E92F-4B4A-BD92-B859A9DA9405}" type="pres">
      <dgm:prSet presAssocID="{3BE93744-91E7-4CF0-B370-493C17120CA5}" presName="childText" presStyleLbl="bgAcc1" presStyleIdx="4" presStyleCnt="72">
        <dgm:presLayoutVars>
          <dgm:bulletEnabled val="1"/>
        </dgm:presLayoutVars>
      </dgm:prSet>
      <dgm:spPr/>
      <dgm:t>
        <a:bodyPr/>
        <a:lstStyle/>
        <a:p>
          <a:endParaRPr lang="en-US"/>
        </a:p>
      </dgm:t>
    </dgm:pt>
    <dgm:pt modelId="{B105B28D-2DAF-4E61-A60E-D24642EE3675}" type="pres">
      <dgm:prSet presAssocID="{D80B5F94-B3BE-4970-BDF3-CD5E9C956395}" presName="Name13" presStyleLbl="parChTrans1D2" presStyleIdx="5" presStyleCnt="72"/>
      <dgm:spPr/>
      <dgm:t>
        <a:bodyPr/>
        <a:lstStyle/>
        <a:p>
          <a:endParaRPr lang="en-US"/>
        </a:p>
      </dgm:t>
    </dgm:pt>
    <dgm:pt modelId="{C0A2F0D7-0926-4B84-888F-78351F91ECEE}" type="pres">
      <dgm:prSet presAssocID="{7E8B36DC-892B-445B-90CE-D07735ACAD27}" presName="childText" presStyleLbl="bgAcc1" presStyleIdx="5" presStyleCnt="72">
        <dgm:presLayoutVars>
          <dgm:bulletEnabled val="1"/>
        </dgm:presLayoutVars>
      </dgm:prSet>
      <dgm:spPr/>
      <dgm:t>
        <a:bodyPr/>
        <a:lstStyle/>
        <a:p>
          <a:endParaRPr lang="en-US"/>
        </a:p>
      </dgm:t>
    </dgm:pt>
    <dgm:pt modelId="{6ED5A358-4E4A-4F21-A381-F55E32B97C86}" type="pres">
      <dgm:prSet presAssocID="{5B8570E1-0AD2-4B79-9E32-0450D5B1FD7E}" presName="Name13" presStyleLbl="parChTrans1D2" presStyleIdx="6" presStyleCnt="72"/>
      <dgm:spPr/>
      <dgm:t>
        <a:bodyPr/>
        <a:lstStyle/>
        <a:p>
          <a:endParaRPr lang="en-US"/>
        </a:p>
      </dgm:t>
    </dgm:pt>
    <dgm:pt modelId="{F48D3E99-9735-4A53-8082-022ED341743B}" type="pres">
      <dgm:prSet presAssocID="{AC40BEA6-3E50-4280-861E-533DC18EE51F}" presName="childText" presStyleLbl="bgAcc1" presStyleIdx="6" presStyleCnt="72">
        <dgm:presLayoutVars>
          <dgm:bulletEnabled val="1"/>
        </dgm:presLayoutVars>
      </dgm:prSet>
      <dgm:spPr/>
      <dgm:t>
        <a:bodyPr/>
        <a:lstStyle/>
        <a:p>
          <a:endParaRPr lang="en-US"/>
        </a:p>
      </dgm:t>
    </dgm:pt>
    <dgm:pt modelId="{FB49C0EA-B6E1-4622-9AF0-48332FEBAB3A}" type="pres">
      <dgm:prSet presAssocID="{4FE65C6A-0D2B-454A-878C-75E8AB0CA597}" presName="Name13" presStyleLbl="parChTrans1D2" presStyleIdx="7" presStyleCnt="72"/>
      <dgm:spPr/>
      <dgm:t>
        <a:bodyPr/>
        <a:lstStyle/>
        <a:p>
          <a:endParaRPr lang="en-US"/>
        </a:p>
      </dgm:t>
    </dgm:pt>
    <dgm:pt modelId="{5E20868A-CDEF-41EB-BB81-AE25820ED5EB}" type="pres">
      <dgm:prSet presAssocID="{A4764215-A250-48FC-8653-2DA49AA4944F}" presName="childText" presStyleLbl="bgAcc1" presStyleIdx="7" presStyleCnt="72">
        <dgm:presLayoutVars>
          <dgm:bulletEnabled val="1"/>
        </dgm:presLayoutVars>
      </dgm:prSet>
      <dgm:spPr/>
      <dgm:t>
        <a:bodyPr/>
        <a:lstStyle/>
        <a:p>
          <a:endParaRPr lang="en-US"/>
        </a:p>
      </dgm:t>
    </dgm:pt>
    <dgm:pt modelId="{1881A295-575B-46BC-B0A3-11054AFE6B25}" type="pres">
      <dgm:prSet presAssocID="{3D56F3C3-37F4-4805-B233-127F8490B46D}" presName="Name13" presStyleLbl="parChTrans1D2" presStyleIdx="8" presStyleCnt="72"/>
      <dgm:spPr/>
      <dgm:t>
        <a:bodyPr/>
        <a:lstStyle/>
        <a:p>
          <a:endParaRPr lang="en-US"/>
        </a:p>
      </dgm:t>
    </dgm:pt>
    <dgm:pt modelId="{23B4B5F1-1425-4D33-9DE0-E6C9C4B3A92B}" type="pres">
      <dgm:prSet presAssocID="{04890DB3-38BA-4449-9415-DE8E167EBD6B}" presName="childText" presStyleLbl="bgAcc1" presStyleIdx="8" presStyleCnt="72">
        <dgm:presLayoutVars>
          <dgm:bulletEnabled val="1"/>
        </dgm:presLayoutVars>
      </dgm:prSet>
      <dgm:spPr/>
      <dgm:t>
        <a:bodyPr/>
        <a:lstStyle/>
        <a:p>
          <a:endParaRPr lang="en-US"/>
        </a:p>
      </dgm:t>
    </dgm:pt>
    <dgm:pt modelId="{07003C75-D170-4C82-9FFC-081A5347B321}" type="pres">
      <dgm:prSet presAssocID="{A09AE3EF-1BD5-4E23-965A-B739FF31FC38}" presName="root" presStyleCnt="0"/>
      <dgm:spPr/>
    </dgm:pt>
    <dgm:pt modelId="{C533BDCA-651C-48C4-ABBB-2A6492DC4611}" type="pres">
      <dgm:prSet presAssocID="{A09AE3EF-1BD5-4E23-965A-B739FF31FC38}" presName="rootComposite" presStyleCnt="0"/>
      <dgm:spPr/>
    </dgm:pt>
    <dgm:pt modelId="{EDCDF9E3-601A-442D-AA7D-93028BF84387}" type="pres">
      <dgm:prSet presAssocID="{A09AE3EF-1BD5-4E23-965A-B739FF31FC38}" presName="rootText" presStyleLbl="node1" presStyleIdx="1" presStyleCnt="8"/>
      <dgm:spPr/>
      <dgm:t>
        <a:bodyPr/>
        <a:lstStyle/>
        <a:p>
          <a:endParaRPr lang="en-US"/>
        </a:p>
      </dgm:t>
    </dgm:pt>
    <dgm:pt modelId="{BFECE063-DDD6-4B0B-814F-38B8490F6886}" type="pres">
      <dgm:prSet presAssocID="{A09AE3EF-1BD5-4E23-965A-B739FF31FC38}" presName="rootConnector" presStyleLbl="node1" presStyleIdx="1" presStyleCnt="8"/>
      <dgm:spPr/>
      <dgm:t>
        <a:bodyPr/>
        <a:lstStyle/>
        <a:p>
          <a:endParaRPr lang="en-US"/>
        </a:p>
      </dgm:t>
    </dgm:pt>
    <dgm:pt modelId="{33C821F9-49CE-49D6-8489-D8C4A41BD8C6}" type="pres">
      <dgm:prSet presAssocID="{A09AE3EF-1BD5-4E23-965A-B739FF31FC38}" presName="childShape" presStyleCnt="0"/>
      <dgm:spPr/>
    </dgm:pt>
    <dgm:pt modelId="{A77F6C1F-E610-4D6A-9A87-070303F56D2D}" type="pres">
      <dgm:prSet presAssocID="{5EF26D4B-9CFB-4E59-8A3D-B716BF7862FB}" presName="Name13" presStyleLbl="parChTrans1D2" presStyleIdx="9" presStyleCnt="72"/>
      <dgm:spPr/>
      <dgm:t>
        <a:bodyPr/>
        <a:lstStyle/>
        <a:p>
          <a:endParaRPr lang="en-US"/>
        </a:p>
      </dgm:t>
    </dgm:pt>
    <dgm:pt modelId="{7B23575E-B804-4573-BD2A-BEBE26286E4F}" type="pres">
      <dgm:prSet presAssocID="{8BAE2BF2-FEA9-46EE-9211-E17C33A4D051}" presName="childText" presStyleLbl="bgAcc1" presStyleIdx="9" presStyleCnt="72">
        <dgm:presLayoutVars>
          <dgm:bulletEnabled val="1"/>
        </dgm:presLayoutVars>
      </dgm:prSet>
      <dgm:spPr/>
      <dgm:t>
        <a:bodyPr/>
        <a:lstStyle/>
        <a:p>
          <a:endParaRPr lang="en-US"/>
        </a:p>
      </dgm:t>
    </dgm:pt>
    <dgm:pt modelId="{443439DE-A733-480E-8695-6A259B332531}" type="pres">
      <dgm:prSet presAssocID="{7BE62CBF-9189-4F24-A51F-8C77431E09DF}" presName="Name13" presStyleLbl="parChTrans1D2" presStyleIdx="10" presStyleCnt="72"/>
      <dgm:spPr/>
      <dgm:t>
        <a:bodyPr/>
        <a:lstStyle/>
        <a:p>
          <a:endParaRPr lang="en-US"/>
        </a:p>
      </dgm:t>
    </dgm:pt>
    <dgm:pt modelId="{133026B5-61A8-496B-B8D4-6A47974E2917}" type="pres">
      <dgm:prSet presAssocID="{DBE2DE99-BF9C-4825-AA7C-E228CA50C197}" presName="childText" presStyleLbl="bgAcc1" presStyleIdx="10" presStyleCnt="72">
        <dgm:presLayoutVars>
          <dgm:bulletEnabled val="1"/>
        </dgm:presLayoutVars>
      </dgm:prSet>
      <dgm:spPr/>
      <dgm:t>
        <a:bodyPr/>
        <a:lstStyle/>
        <a:p>
          <a:endParaRPr lang="en-US"/>
        </a:p>
      </dgm:t>
    </dgm:pt>
    <dgm:pt modelId="{A5676317-3E96-4159-8130-FAC1D04AFCF0}" type="pres">
      <dgm:prSet presAssocID="{6B17867C-5730-41BE-8578-2C92365344D8}" presName="Name13" presStyleLbl="parChTrans1D2" presStyleIdx="11" presStyleCnt="72"/>
      <dgm:spPr/>
      <dgm:t>
        <a:bodyPr/>
        <a:lstStyle/>
        <a:p>
          <a:endParaRPr lang="en-US"/>
        </a:p>
      </dgm:t>
    </dgm:pt>
    <dgm:pt modelId="{8E6F98CC-64F4-41AD-80DA-22EA9979BA95}" type="pres">
      <dgm:prSet presAssocID="{49BA5904-13E0-4A97-824C-D0F76C49E3CA}" presName="childText" presStyleLbl="bgAcc1" presStyleIdx="11" presStyleCnt="72">
        <dgm:presLayoutVars>
          <dgm:bulletEnabled val="1"/>
        </dgm:presLayoutVars>
      </dgm:prSet>
      <dgm:spPr/>
      <dgm:t>
        <a:bodyPr/>
        <a:lstStyle/>
        <a:p>
          <a:endParaRPr lang="en-US"/>
        </a:p>
      </dgm:t>
    </dgm:pt>
    <dgm:pt modelId="{65153737-4D53-44E9-A79C-268E7FD9CBBF}" type="pres">
      <dgm:prSet presAssocID="{61CD21AF-DE53-4863-B877-B196A420A9EE}" presName="Name13" presStyleLbl="parChTrans1D2" presStyleIdx="12" presStyleCnt="72"/>
      <dgm:spPr/>
      <dgm:t>
        <a:bodyPr/>
        <a:lstStyle/>
        <a:p>
          <a:endParaRPr lang="en-US"/>
        </a:p>
      </dgm:t>
    </dgm:pt>
    <dgm:pt modelId="{FAD4C552-56FC-446A-947D-61926D32CD56}" type="pres">
      <dgm:prSet presAssocID="{02E8C146-6ABA-47B1-8964-3EB5F91C44CB}" presName="childText" presStyleLbl="bgAcc1" presStyleIdx="12" presStyleCnt="72">
        <dgm:presLayoutVars>
          <dgm:bulletEnabled val="1"/>
        </dgm:presLayoutVars>
      </dgm:prSet>
      <dgm:spPr/>
      <dgm:t>
        <a:bodyPr/>
        <a:lstStyle/>
        <a:p>
          <a:endParaRPr lang="en-US"/>
        </a:p>
      </dgm:t>
    </dgm:pt>
    <dgm:pt modelId="{D4F21413-07FE-42F0-B0F3-BC423D3E4FD7}" type="pres">
      <dgm:prSet presAssocID="{311C500C-6D75-4C89-A42D-2601A513B4BF}" presName="Name13" presStyleLbl="parChTrans1D2" presStyleIdx="13" presStyleCnt="72"/>
      <dgm:spPr/>
      <dgm:t>
        <a:bodyPr/>
        <a:lstStyle/>
        <a:p>
          <a:endParaRPr lang="en-US"/>
        </a:p>
      </dgm:t>
    </dgm:pt>
    <dgm:pt modelId="{4127FC51-C934-4D8B-ABAA-8810217A9162}" type="pres">
      <dgm:prSet presAssocID="{EBFE2BFA-7BEF-4809-82B3-F32021D2A74E}" presName="childText" presStyleLbl="bgAcc1" presStyleIdx="13" presStyleCnt="72">
        <dgm:presLayoutVars>
          <dgm:bulletEnabled val="1"/>
        </dgm:presLayoutVars>
      </dgm:prSet>
      <dgm:spPr/>
      <dgm:t>
        <a:bodyPr/>
        <a:lstStyle/>
        <a:p>
          <a:endParaRPr lang="en-US"/>
        </a:p>
      </dgm:t>
    </dgm:pt>
    <dgm:pt modelId="{F5EF366A-7E82-4793-8654-96F27DDE275B}" type="pres">
      <dgm:prSet presAssocID="{92296908-1D05-4FE5-825A-F140099C812A}" presName="Name13" presStyleLbl="parChTrans1D2" presStyleIdx="14" presStyleCnt="72"/>
      <dgm:spPr/>
      <dgm:t>
        <a:bodyPr/>
        <a:lstStyle/>
        <a:p>
          <a:endParaRPr lang="en-US"/>
        </a:p>
      </dgm:t>
    </dgm:pt>
    <dgm:pt modelId="{B97B6650-AD7E-4E8E-B277-99E7A6B387ED}" type="pres">
      <dgm:prSet presAssocID="{63629DC9-261C-4221-9C4E-C50B4EA69EFB}" presName="childText" presStyleLbl="bgAcc1" presStyleIdx="14" presStyleCnt="72">
        <dgm:presLayoutVars>
          <dgm:bulletEnabled val="1"/>
        </dgm:presLayoutVars>
      </dgm:prSet>
      <dgm:spPr/>
      <dgm:t>
        <a:bodyPr/>
        <a:lstStyle/>
        <a:p>
          <a:endParaRPr lang="en-US"/>
        </a:p>
      </dgm:t>
    </dgm:pt>
    <dgm:pt modelId="{90960529-D6C2-4A61-85BA-6C064F0AD8BC}" type="pres">
      <dgm:prSet presAssocID="{A59F2AFA-A54A-48DD-8A9C-06455BDFD54F}" presName="Name13" presStyleLbl="parChTrans1D2" presStyleIdx="15" presStyleCnt="72"/>
      <dgm:spPr/>
      <dgm:t>
        <a:bodyPr/>
        <a:lstStyle/>
        <a:p>
          <a:endParaRPr lang="en-US"/>
        </a:p>
      </dgm:t>
    </dgm:pt>
    <dgm:pt modelId="{B9FF819E-7648-4C9D-9A4D-667BAAEBC307}" type="pres">
      <dgm:prSet presAssocID="{F331CA49-DEB5-47FC-9C51-6E2875F6C850}" presName="childText" presStyleLbl="bgAcc1" presStyleIdx="15" presStyleCnt="72">
        <dgm:presLayoutVars>
          <dgm:bulletEnabled val="1"/>
        </dgm:presLayoutVars>
      </dgm:prSet>
      <dgm:spPr/>
      <dgm:t>
        <a:bodyPr/>
        <a:lstStyle/>
        <a:p>
          <a:endParaRPr lang="en-US"/>
        </a:p>
      </dgm:t>
    </dgm:pt>
    <dgm:pt modelId="{42BF0CB9-33F4-45D7-AB17-6108DCC8A768}" type="pres">
      <dgm:prSet presAssocID="{FD4AA436-51F2-4850-88BD-606733C51BBA}" presName="Name13" presStyleLbl="parChTrans1D2" presStyleIdx="16" presStyleCnt="72"/>
      <dgm:spPr/>
      <dgm:t>
        <a:bodyPr/>
        <a:lstStyle/>
        <a:p>
          <a:endParaRPr lang="en-US"/>
        </a:p>
      </dgm:t>
    </dgm:pt>
    <dgm:pt modelId="{97E90FB2-DD78-4625-AEF5-4CEBAAE883FE}" type="pres">
      <dgm:prSet presAssocID="{8328B056-9DBA-4C7A-89FC-6FD323C68650}" presName="childText" presStyleLbl="bgAcc1" presStyleIdx="16" presStyleCnt="72" custScaleX="102615" custScaleY="114323">
        <dgm:presLayoutVars>
          <dgm:bulletEnabled val="1"/>
        </dgm:presLayoutVars>
      </dgm:prSet>
      <dgm:spPr/>
      <dgm:t>
        <a:bodyPr/>
        <a:lstStyle/>
        <a:p>
          <a:endParaRPr lang="en-US"/>
        </a:p>
      </dgm:t>
    </dgm:pt>
    <dgm:pt modelId="{A55C8763-7F79-477C-9EE9-FBCAF4DE4B73}" type="pres">
      <dgm:prSet presAssocID="{4058D639-A3C9-44ED-A30D-94924988B6F8}" presName="Name13" presStyleLbl="parChTrans1D2" presStyleIdx="17" presStyleCnt="72"/>
      <dgm:spPr/>
      <dgm:t>
        <a:bodyPr/>
        <a:lstStyle/>
        <a:p>
          <a:endParaRPr lang="en-US"/>
        </a:p>
      </dgm:t>
    </dgm:pt>
    <dgm:pt modelId="{91E8D100-7EF8-4264-AF9A-81E55560A14D}" type="pres">
      <dgm:prSet presAssocID="{E5D19342-6DD8-454E-A093-E17D804D1C2B}" presName="childText" presStyleLbl="bgAcc1" presStyleIdx="17" presStyleCnt="72">
        <dgm:presLayoutVars>
          <dgm:bulletEnabled val="1"/>
        </dgm:presLayoutVars>
      </dgm:prSet>
      <dgm:spPr/>
      <dgm:t>
        <a:bodyPr/>
        <a:lstStyle/>
        <a:p>
          <a:endParaRPr lang="en-US"/>
        </a:p>
      </dgm:t>
    </dgm:pt>
    <dgm:pt modelId="{B5EF6C37-14DC-4E8F-BABB-AFABD3AB6BD4}" type="pres">
      <dgm:prSet presAssocID="{21B1A278-5A00-42A0-9306-37D0D6A9370F}" presName="root" presStyleCnt="0"/>
      <dgm:spPr/>
    </dgm:pt>
    <dgm:pt modelId="{DC167201-8DFD-4EF7-BDD7-B0B19E0AFBDE}" type="pres">
      <dgm:prSet presAssocID="{21B1A278-5A00-42A0-9306-37D0D6A9370F}" presName="rootComposite" presStyleCnt="0"/>
      <dgm:spPr/>
    </dgm:pt>
    <dgm:pt modelId="{C89C5C3F-F1F9-48BF-B16A-89752623ACBB}" type="pres">
      <dgm:prSet presAssocID="{21B1A278-5A00-42A0-9306-37D0D6A9370F}" presName="rootText" presStyleLbl="node1" presStyleIdx="2" presStyleCnt="8"/>
      <dgm:spPr/>
      <dgm:t>
        <a:bodyPr/>
        <a:lstStyle/>
        <a:p>
          <a:endParaRPr lang="en-US"/>
        </a:p>
      </dgm:t>
    </dgm:pt>
    <dgm:pt modelId="{77A3D0B9-24FD-4745-9040-84BBBF0FE2B6}" type="pres">
      <dgm:prSet presAssocID="{21B1A278-5A00-42A0-9306-37D0D6A9370F}" presName="rootConnector" presStyleLbl="node1" presStyleIdx="2" presStyleCnt="8"/>
      <dgm:spPr/>
      <dgm:t>
        <a:bodyPr/>
        <a:lstStyle/>
        <a:p>
          <a:endParaRPr lang="en-US"/>
        </a:p>
      </dgm:t>
    </dgm:pt>
    <dgm:pt modelId="{E876720D-5F72-46A3-AF79-11A851B8EFB8}" type="pres">
      <dgm:prSet presAssocID="{21B1A278-5A00-42A0-9306-37D0D6A9370F}" presName="childShape" presStyleCnt="0"/>
      <dgm:spPr/>
    </dgm:pt>
    <dgm:pt modelId="{AFAA336F-FFE2-4DB7-9C6C-878114E62715}" type="pres">
      <dgm:prSet presAssocID="{3DFC71A5-F5AF-44DF-8F09-61ECDAB9C074}" presName="Name13" presStyleLbl="parChTrans1D2" presStyleIdx="18" presStyleCnt="72"/>
      <dgm:spPr/>
      <dgm:t>
        <a:bodyPr/>
        <a:lstStyle/>
        <a:p>
          <a:endParaRPr lang="en-US"/>
        </a:p>
      </dgm:t>
    </dgm:pt>
    <dgm:pt modelId="{C4351FEE-763A-4E31-A3C8-12E05ABD0079}" type="pres">
      <dgm:prSet presAssocID="{8CEAB847-A0B8-4801-AA2A-86D388160182}" presName="childText" presStyleLbl="bgAcc1" presStyleIdx="18" presStyleCnt="72">
        <dgm:presLayoutVars>
          <dgm:bulletEnabled val="1"/>
        </dgm:presLayoutVars>
      </dgm:prSet>
      <dgm:spPr/>
      <dgm:t>
        <a:bodyPr/>
        <a:lstStyle/>
        <a:p>
          <a:endParaRPr lang="en-US"/>
        </a:p>
      </dgm:t>
    </dgm:pt>
    <dgm:pt modelId="{ACF715AC-78D9-4DC3-9A39-507011938065}" type="pres">
      <dgm:prSet presAssocID="{5B0588F9-EC13-46B7-9029-28C39E802B34}" presName="Name13" presStyleLbl="parChTrans1D2" presStyleIdx="19" presStyleCnt="72"/>
      <dgm:spPr/>
      <dgm:t>
        <a:bodyPr/>
        <a:lstStyle/>
        <a:p>
          <a:endParaRPr lang="en-US"/>
        </a:p>
      </dgm:t>
    </dgm:pt>
    <dgm:pt modelId="{6212C7E8-F4EC-4D1C-BC5E-EE98D5056B57}" type="pres">
      <dgm:prSet presAssocID="{5064A64F-0FDF-4138-9CD3-1065DAE4F073}" presName="childText" presStyleLbl="bgAcc1" presStyleIdx="19" presStyleCnt="72">
        <dgm:presLayoutVars>
          <dgm:bulletEnabled val="1"/>
        </dgm:presLayoutVars>
      </dgm:prSet>
      <dgm:spPr/>
      <dgm:t>
        <a:bodyPr/>
        <a:lstStyle/>
        <a:p>
          <a:endParaRPr lang="en-US"/>
        </a:p>
      </dgm:t>
    </dgm:pt>
    <dgm:pt modelId="{F80DB266-4037-4587-8A84-2176C51DC941}" type="pres">
      <dgm:prSet presAssocID="{A108D449-7F2E-4EFA-A070-F15A780915CA}" presName="Name13" presStyleLbl="parChTrans1D2" presStyleIdx="20" presStyleCnt="72"/>
      <dgm:spPr/>
      <dgm:t>
        <a:bodyPr/>
        <a:lstStyle/>
        <a:p>
          <a:endParaRPr lang="en-US"/>
        </a:p>
      </dgm:t>
    </dgm:pt>
    <dgm:pt modelId="{5200C90A-8336-4FD0-9683-D91AFC86FFB9}" type="pres">
      <dgm:prSet presAssocID="{FC507EBF-C737-4028-8EE7-B185B60877B4}" presName="childText" presStyleLbl="bgAcc1" presStyleIdx="20" presStyleCnt="72">
        <dgm:presLayoutVars>
          <dgm:bulletEnabled val="1"/>
        </dgm:presLayoutVars>
      </dgm:prSet>
      <dgm:spPr/>
      <dgm:t>
        <a:bodyPr/>
        <a:lstStyle/>
        <a:p>
          <a:endParaRPr lang="en-US"/>
        </a:p>
      </dgm:t>
    </dgm:pt>
    <dgm:pt modelId="{81A647F9-F375-4691-971B-900AD35F035C}" type="pres">
      <dgm:prSet presAssocID="{436741CE-39C4-4660-9173-11BFFFC3AFC7}" presName="Name13" presStyleLbl="parChTrans1D2" presStyleIdx="21" presStyleCnt="72"/>
      <dgm:spPr/>
      <dgm:t>
        <a:bodyPr/>
        <a:lstStyle/>
        <a:p>
          <a:endParaRPr lang="en-US"/>
        </a:p>
      </dgm:t>
    </dgm:pt>
    <dgm:pt modelId="{C981ACE5-A086-4E92-A183-1F53872F4634}" type="pres">
      <dgm:prSet presAssocID="{634C5D8C-DA5D-4EF0-BB43-7287C47654CE}" presName="childText" presStyleLbl="bgAcc1" presStyleIdx="21" presStyleCnt="72">
        <dgm:presLayoutVars>
          <dgm:bulletEnabled val="1"/>
        </dgm:presLayoutVars>
      </dgm:prSet>
      <dgm:spPr/>
      <dgm:t>
        <a:bodyPr/>
        <a:lstStyle/>
        <a:p>
          <a:endParaRPr lang="en-US"/>
        </a:p>
      </dgm:t>
    </dgm:pt>
    <dgm:pt modelId="{5BF95799-7D32-4DD8-9F81-62DBADCB9D76}" type="pres">
      <dgm:prSet presAssocID="{3B1EA3C4-8529-4E92-B1E8-F2376FFF71EC}" presName="Name13" presStyleLbl="parChTrans1D2" presStyleIdx="22" presStyleCnt="72"/>
      <dgm:spPr/>
      <dgm:t>
        <a:bodyPr/>
        <a:lstStyle/>
        <a:p>
          <a:endParaRPr lang="en-US"/>
        </a:p>
      </dgm:t>
    </dgm:pt>
    <dgm:pt modelId="{7608F994-8A5E-4E6E-8A63-1E8936851C00}" type="pres">
      <dgm:prSet presAssocID="{CE65372C-2C1E-4E10-B641-DACFF250AEF8}" presName="childText" presStyleLbl="bgAcc1" presStyleIdx="22" presStyleCnt="72">
        <dgm:presLayoutVars>
          <dgm:bulletEnabled val="1"/>
        </dgm:presLayoutVars>
      </dgm:prSet>
      <dgm:spPr/>
      <dgm:t>
        <a:bodyPr/>
        <a:lstStyle/>
        <a:p>
          <a:endParaRPr lang="en-US"/>
        </a:p>
      </dgm:t>
    </dgm:pt>
    <dgm:pt modelId="{E58D8267-6D15-469C-BEE7-AB0C973971A2}" type="pres">
      <dgm:prSet presAssocID="{275FD381-24AC-49E8-93DE-40EFABAAACE7}" presName="Name13" presStyleLbl="parChTrans1D2" presStyleIdx="23" presStyleCnt="72"/>
      <dgm:spPr/>
      <dgm:t>
        <a:bodyPr/>
        <a:lstStyle/>
        <a:p>
          <a:endParaRPr lang="en-US"/>
        </a:p>
      </dgm:t>
    </dgm:pt>
    <dgm:pt modelId="{FEEDA572-BF97-43FE-818C-877D591C2151}" type="pres">
      <dgm:prSet presAssocID="{80F451BF-AA61-4D00-9164-695B103DEF1D}" presName="childText" presStyleLbl="bgAcc1" presStyleIdx="23" presStyleCnt="72">
        <dgm:presLayoutVars>
          <dgm:bulletEnabled val="1"/>
        </dgm:presLayoutVars>
      </dgm:prSet>
      <dgm:spPr/>
      <dgm:t>
        <a:bodyPr/>
        <a:lstStyle/>
        <a:p>
          <a:endParaRPr lang="en-US"/>
        </a:p>
      </dgm:t>
    </dgm:pt>
    <dgm:pt modelId="{6BED44AB-6886-4242-A96B-0A9DFCB90579}" type="pres">
      <dgm:prSet presAssocID="{3FD541D9-0DA4-4907-AD36-3E8BD0379357}" presName="Name13" presStyleLbl="parChTrans1D2" presStyleIdx="24" presStyleCnt="72"/>
      <dgm:spPr/>
      <dgm:t>
        <a:bodyPr/>
        <a:lstStyle/>
        <a:p>
          <a:endParaRPr lang="en-US"/>
        </a:p>
      </dgm:t>
    </dgm:pt>
    <dgm:pt modelId="{FFB1A042-6070-4873-B646-3DCFBD3D2C37}" type="pres">
      <dgm:prSet presAssocID="{93F27373-8EF0-473D-A823-BCA287FE6FF6}" presName="childText" presStyleLbl="bgAcc1" presStyleIdx="24" presStyleCnt="72">
        <dgm:presLayoutVars>
          <dgm:bulletEnabled val="1"/>
        </dgm:presLayoutVars>
      </dgm:prSet>
      <dgm:spPr/>
      <dgm:t>
        <a:bodyPr/>
        <a:lstStyle/>
        <a:p>
          <a:endParaRPr lang="en-US"/>
        </a:p>
      </dgm:t>
    </dgm:pt>
    <dgm:pt modelId="{E356D8DF-A310-4CA0-AFA2-1A782019ECD8}" type="pres">
      <dgm:prSet presAssocID="{71A22F61-2247-45C9-9C4F-7692D4ACE01A}" presName="Name13" presStyleLbl="parChTrans1D2" presStyleIdx="25" presStyleCnt="72"/>
      <dgm:spPr/>
      <dgm:t>
        <a:bodyPr/>
        <a:lstStyle/>
        <a:p>
          <a:endParaRPr lang="en-US"/>
        </a:p>
      </dgm:t>
    </dgm:pt>
    <dgm:pt modelId="{B609C02C-8A9D-48EA-9008-18440F7450E1}" type="pres">
      <dgm:prSet presAssocID="{0E1021C4-38F6-43A7-8DEF-4B3D64A2BD60}" presName="childText" presStyleLbl="bgAcc1" presStyleIdx="25" presStyleCnt="72">
        <dgm:presLayoutVars>
          <dgm:bulletEnabled val="1"/>
        </dgm:presLayoutVars>
      </dgm:prSet>
      <dgm:spPr/>
      <dgm:t>
        <a:bodyPr/>
        <a:lstStyle/>
        <a:p>
          <a:endParaRPr lang="en-US"/>
        </a:p>
      </dgm:t>
    </dgm:pt>
    <dgm:pt modelId="{59BDF331-038F-4307-817D-5602F5D18AA3}" type="pres">
      <dgm:prSet presAssocID="{880520A5-AF93-490E-9BDB-699267020300}" presName="Name13" presStyleLbl="parChTrans1D2" presStyleIdx="26" presStyleCnt="72"/>
      <dgm:spPr/>
      <dgm:t>
        <a:bodyPr/>
        <a:lstStyle/>
        <a:p>
          <a:endParaRPr lang="en-US"/>
        </a:p>
      </dgm:t>
    </dgm:pt>
    <dgm:pt modelId="{7A445274-95B6-4206-9943-7BDFD3444AEF}" type="pres">
      <dgm:prSet presAssocID="{D17F4B5A-B020-4BE1-ACED-286B899BF192}" presName="childText" presStyleLbl="bgAcc1" presStyleIdx="26" presStyleCnt="72">
        <dgm:presLayoutVars>
          <dgm:bulletEnabled val="1"/>
        </dgm:presLayoutVars>
      </dgm:prSet>
      <dgm:spPr/>
      <dgm:t>
        <a:bodyPr/>
        <a:lstStyle/>
        <a:p>
          <a:endParaRPr lang="en-US"/>
        </a:p>
      </dgm:t>
    </dgm:pt>
    <dgm:pt modelId="{E9BC8198-678C-4973-B1A9-D903B980E7C2}" type="pres">
      <dgm:prSet presAssocID="{7C561A81-ABD4-4C8E-8311-3C13F52DB570}" presName="root" presStyleCnt="0"/>
      <dgm:spPr/>
    </dgm:pt>
    <dgm:pt modelId="{220E61F5-CF70-46E7-9680-F3F03A7A5BD7}" type="pres">
      <dgm:prSet presAssocID="{7C561A81-ABD4-4C8E-8311-3C13F52DB570}" presName="rootComposite" presStyleCnt="0"/>
      <dgm:spPr/>
    </dgm:pt>
    <dgm:pt modelId="{6F99C466-B1FC-4B2F-A1DB-C3DA74EE75B2}" type="pres">
      <dgm:prSet presAssocID="{7C561A81-ABD4-4C8E-8311-3C13F52DB570}" presName="rootText" presStyleLbl="node1" presStyleIdx="3" presStyleCnt="8"/>
      <dgm:spPr/>
      <dgm:t>
        <a:bodyPr/>
        <a:lstStyle/>
        <a:p>
          <a:endParaRPr lang="en-US"/>
        </a:p>
      </dgm:t>
    </dgm:pt>
    <dgm:pt modelId="{D7D093D9-0C76-4A37-9AAD-DBC1485B85CD}" type="pres">
      <dgm:prSet presAssocID="{7C561A81-ABD4-4C8E-8311-3C13F52DB570}" presName="rootConnector" presStyleLbl="node1" presStyleIdx="3" presStyleCnt="8"/>
      <dgm:spPr/>
      <dgm:t>
        <a:bodyPr/>
        <a:lstStyle/>
        <a:p>
          <a:endParaRPr lang="en-US"/>
        </a:p>
      </dgm:t>
    </dgm:pt>
    <dgm:pt modelId="{E231A1CF-C45E-48E1-A6D8-327B11AF7760}" type="pres">
      <dgm:prSet presAssocID="{7C561A81-ABD4-4C8E-8311-3C13F52DB570}" presName="childShape" presStyleCnt="0"/>
      <dgm:spPr/>
    </dgm:pt>
    <dgm:pt modelId="{942FFE9D-57E2-41B4-B477-4EB6155EB092}" type="pres">
      <dgm:prSet presAssocID="{E83DDAEA-CA67-45DB-9EF3-2F00321D56EC}" presName="Name13" presStyleLbl="parChTrans1D2" presStyleIdx="27" presStyleCnt="72"/>
      <dgm:spPr/>
      <dgm:t>
        <a:bodyPr/>
        <a:lstStyle/>
        <a:p>
          <a:endParaRPr lang="en-US"/>
        </a:p>
      </dgm:t>
    </dgm:pt>
    <dgm:pt modelId="{3FF67879-CB06-4AC1-A51D-D81DF4C6694E}" type="pres">
      <dgm:prSet presAssocID="{34055EDD-9D1A-40D9-88DF-AE926ADD3A5F}" presName="childText" presStyleLbl="bgAcc1" presStyleIdx="27" presStyleCnt="72">
        <dgm:presLayoutVars>
          <dgm:bulletEnabled val="1"/>
        </dgm:presLayoutVars>
      </dgm:prSet>
      <dgm:spPr/>
      <dgm:t>
        <a:bodyPr/>
        <a:lstStyle/>
        <a:p>
          <a:endParaRPr lang="en-US"/>
        </a:p>
      </dgm:t>
    </dgm:pt>
    <dgm:pt modelId="{0A775D4A-8B82-498E-B8B9-1B347EA4A78B}" type="pres">
      <dgm:prSet presAssocID="{6FF3CEEA-20D0-4981-B8F0-85A68EC8F37E}" presName="Name13" presStyleLbl="parChTrans1D2" presStyleIdx="28" presStyleCnt="72"/>
      <dgm:spPr/>
      <dgm:t>
        <a:bodyPr/>
        <a:lstStyle/>
        <a:p>
          <a:endParaRPr lang="en-US"/>
        </a:p>
      </dgm:t>
    </dgm:pt>
    <dgm:pt modelId="{635E85CB-B876-4C28-9C51-A710DA6B9E38}" type="pres">
      <dgm:prSet presAssocID="{2E99026E-E77D-41E6-996B-EC6F5C0E9FEA}" presName="childText" presStyleLbl="bgAcc1" presStyleIdx="28" presStyleCnt="72">
        <dgm:presLayoutVars>
          <dgm:bulletEnabled val="1"/>
        </dgm:presLayoutVars>
      </dgm:prSet>
      <dgm:spPr/>
      <dgm:t>
        <a:bodyPr/>
        <a:lstStyle/>
        <a:p>
          <a:endParaRPr lang="en-US"/>
        </a:p>
      </dgm:t>
    </dgm:pt>
    <dgm:pt modelId="{6DC1CE03-C1DB-4A47-A0E3-49D995C3FB65}" type="pres">
      <dgm:prSet presAssocID="{0177C806-0A36-4BA7-9183-329BCFA27927}" presName="Name13" presStyleLbl="parChTrans1D2" presStyleIdx="29" presStyleCnt="72"/>
      <dgm:spPr/>
      <dgm:t>
        <a:bodyPr/>
        <a:lstStyle/>
        <a:p>
          <a:endParaRPr lang="en-US"/>
        </a:p>
      </dgm:t>
    </dgm:pt>
    <dgm:pt modelId="{332E707C-E3D4-44BD-B34E-EF554A6FE3B1}" type="pres">
      <dgm:prSet presAssocID="{69615612-B7F5-448A-A65C-453AF4E9D0A5}" presName="childText" presStyleLbl="bgAcc1" presStyleIdx="29" presStyleCnt="72">
        <dgm:presLayoutVars>
          <dgm:bulletEnabled val="1"/>
        </dgm:presLayoutVars>
      </dgm:prSet>
      <dgm:spPr/>
      <dgm:t>
        <a:bodyPr/>
        <a:lstStyle/>
        <a:p>
          <a:endParaRPr lang="en-US"/>
        </a:p>
      </dgm:t>
    </dgm:pt>
    <dgm:pt modelId="{77B5BCBC-39BB-4199-8BAA-5395670984E8}" type="pres">
      <dgm:prSet presAssocID="{122EF872-D816-4C96-95A5-92172973354E}" presName="Name13" presStyleLbl="parChTrans1D2" presStyleIdx="30" presStyleCnt="72"/>
      <dgm:spPr/>
      <dgm:t>
        <a:bodyPr/>
        <a:lstStyle/>
        <a:p>
          <a:endParaRPr lang="en-US"/>
        </a:p>
      </dgm:t>
    </dgm:pt>
    <dgm:pt modelId="{F7E9FE25-34FF-4514-A7A8-5739EF475D99}" type="pres">
      <dgm:prSet presAssocID="{1F89D3C8-9F98-4D08-BE50-31F8A3A986F4}" presName="childText" presStyleLbl="bgAcc1" presStyleIdx="30" presStyleCnt="72">
        <dgm:presLayoutVars>
          <dgm:bulletEnabled val="1"/>
        </dgm:presLayoutVars>
      </dgm:prSet>
      <dgm:spPr/>
      <dgm:t>
        <a:bodyPr/>
        <a:lstStyle/>
        <a:p>
          <a:endParaRPr lang="en-US"/>
        </a:p>
      </dgm:t>
    </dgm:pt>
    <dgm:pt modelId="{C4BF0EBB-CC5C-4B64-AB1A-506B1A8E6E04}" type="pres">
      <dgm:prSet presAssocID="{A177AC38-4A31-4DA8-B4B3-D423AC304DB7}" presName="Name13" presStyleLbl="parChTrans1D2" presStyleIdx="31" presStyleCnt="72"/>
      <dgm:spPr/>
      <dgm:t>
        <a:bodyPr/>
        <a:lstStyle/>
        <a:p>
          <a:endParaRPr lang="en-US"/>
        </a:p>
      </dgm:t>
    </dgm:pt>
    <dgm:pt modelId="{566C89DA-F5B9-42C5-868E-E10B8E78B80D}" type="pres">
      <dgm:prSet presAssocID="{68B60263-7C73-4594-98E8-6200FC4E2B9E}" presName="childText" presStyleLbl="bgAcc1" presStyleIdx="31" presStyleCnt="72">
        <dgm:presLayoutVars>
          <dgm:bulletEnabled val="1"/>
        </dgm:presLayoutVars>
      </dgm:prSet>
      <dgm:spPr/>
      <dgm:t>
        <a:bodyPr/>
        <a:lstStyle/>
        <a:p>
          <a:endParaRPr lang="en-US"/>
        </a:p>
      </dgm:t>
    </dgm:pt>
    <dgm:pt modelId="{837D01EE-6ADC-4FA7-886C-B79A3932515C}" type="pres">
      <dgm:prSet presAssocID="{0A13B6D6-2553-4DE4-97F0-C7FE15E7ACDC}" presName="Name13" presStyleLbl="parChTrans1D2" presStyleIdx="32" presStyleCnt="72"/>
      <dgm:spPr/>
      <dgm:t>
        <a:bodyPr/>
        <a:lstStyle/>
        <a:p>
          <a:endParaRPr lang="en-US"/>
        </a:p>
      </dgm:t>
    </dgm:pt>
    <dgm:pt modelId="{6ED73917-4D03-4BAB-BC43-41B9398D457D}" type="pres">
      <dgm:prSet presAssocID="{68379CE3-278C-4C7E-A6AF-3CD4E713927F}" presName="childText" presStyleLbl="bgAcc1" presStyleIdx="32" presStyleCnt="72">
        <dgm:presLayoutVars>
          <dgm:bulletEnabled val="1"/>
        </dgm:presLayoutVars>
      </dgm:prSet>
      <dgm:spPr/>
      <dgm:t>
        <a:bodyPr/>
        <a:lstStyle/>
        <a:p>
          <a:endParaRPr lang="en-US"/>
        </a:p>
      </dgm:t>
    </dgm:pt>
    <dgm:pt modelId="{05CC66C1-4BC4-4693-B68C-CFDC8F3CDE68}" type="pres">
      <dgm:prSet presAssocID="{C9B697EF-6290-442F-BCE4-3F4D0F0B9543}" presName="Name13" presStyleLbl="parChTrans1D2" presStyleIdx="33" presStyleCnt="72"/>
      <dgm:spPr/>
      <dgm:t>
        <a:bodyPr/>
        <a:lstStyle/>
        <a:p>
          <a:endParaRPr lang="en-US"/>
        </a:p>
      </dgm:t>
    </dgm:pt>
    <dgm:pt modelId="{DEF34A70-0552-4A4F-81BB-407BDFBB2BE3}" type="pres">
      <dgm:prSet presAssocID="{149AA0E1-913E-4A8C-A9AB-9D50DCAE1599}" presName="childText" presStyleLbl="bgAcc1" presStyleIdx="33" presStyleCnt="72">
        <dgm:presLayoutVars>
          <dgm:bulletEnabled val="1"/>
        </dgm:presLayoutVars>
      </dgm:prSet>
      <dgm:spPr/>
      <dgm:t>
        <a:bodyPr/>
        <a:lstStyle/>
        <a:p>
          <a:endParaRPr lang="en-US"/>
        </a:p>
      </dgm:t>
    </dgm:pt>
    <dgm:pt modelId="{0D21949C-DB15-4D04-BAAE-D0B5A76AE83C}" type="pres">
      <dgm:prSet presAssocID="{2FB8BE36-B559-469C-A077-7F134E096948}" presName="Name13" presStyleLbl="parChTrans1D2" presStyleIdx="34" presStyleCnt="72"/>
      <dgm:spPr/>
      <dgm:t>
        <a:bodyPr/>
        <a:lstStyle/>
        <a:p>
          <a:endParaRPr lang="en-US"/>
        </a:p>
      </dgm:t>
    </dgm:pt>
    <dgm:pt modelId="{1F65B742-9FB4-4B14-ACEB-DF08A4012995}" type="pres">
      <dgm:prSet presAssocID="{7753D42F-0D08-4377-AE64-2E4D2F0ACCE4}" presName="childText" presStyleLbl="bgAcc1" presStyleIdx="34" presStyleCnt="72">
        <dgm:presLayoutVars>
          <dgm:bulletEnabled val="1"/>
        </dgm:presLayoutVars>
      </dgm:prSet>
      <dgm:spPr/>
      <dgm:t>
        <a:bodyPr/>
        <a:lstStyle/>
        <a:p>
          <a:endParaRPr lang="en-US"/>
        </a:p>
      </dgm:t>
    </dgm:pt>
    <dgm:pt modelId="{6EDC9BDC-1802-4D2B-92D4-A851A83307BD}" type="pres">
      <dgm:prSet presAssocID="{F94770C3-0B52-4438-926E-4781484A7D70}" presName="Name13" presStyleLbl="parChTrans1D2" presStyleIdx="35" presStyleCnt="72"/>
      <dgm:spPr/>
      <dgm:t>
        <a:bodyPr/>
        <a:lstStyle/>
        <a:p>
          <a:endParaRPr lang="en-US"/>
        </a:p>
      </dgm:t>
    </dgm:pt>
    <dgm:pt modelId="{CCB11BD0-DF76-4776-90A7-7F927D714723}" type="pres">
      <dgm:prSet presAssocID="{0A901450-D98B-45BF-9B4A-3A0D6D6F002B}" presName="childText" presStyleLbl="bgAcc1" presStyleIdx="35" presStyleCnt="72">
        <dgm:presLayoutVars>
          <dgm:bulletEnabled val="1"/>
        </dgm:presLayoutVars>
      </dgm:prSet>
      <dgm:spPr/>
      <dgm:t>
        <a:bodyPr/>
        <a:lstStyle/>
        <a:p>
          <a:endParaRPr lang="en-US"/>
        </a:p>
      </dgm:t>
    </dgm:pt>
    <dgm:pt modelId="{A617E122-4C91-4515-B4CC-C44379C182BE}" type="pres">
      <dgm:prSet presAssocID="{44ACFFFF-45CC-49D2-93FC-01DA0A00C86A}" presName="root" presStyleCnt="0"/>
      <dgm:spPr/>
    </dgm:pt>
    <dgm:pt modelId="{469C6AF1-84F0-4BDA-BE68-481DE257CDBF}" type="pres">
      <dgm:prSet presAssocID="{44ACFFFF-45CC-49D2-93FC-01DA0A00C86A}" presName="rootComposite" presStyleCnt="0"/>
      <dgm:spPr/>
    </dgm:pt>
    <dgm:pt modelId="{C8AA531B-A26F-4B88-9ABB-6EE26079EC84}" type="pres">
      <dgm:prSet presAssocID="{44ACFFFF-45CC-49D2-93FC-01DA0A00C86A}" presName="rootText" presStyleLbl="node1" presStyleIdx="4" presStyleCnt="8"/>
      <dgm:spPr/>
      <dgm:t>
        <a:bodyPr/>
        <a:lstStyle/>
        <a:p>
          <a:endParaRPr lang="en-US"/>
        </a:p>
      </dgm:t>
    </dgm:pt>
    <dgm:pt modelId="{7F655C37-FB15-40C9-AE19-350286C0D71D}" type="pres">
      <dgm:prSet presAssocID="{44ACFFFF-45CC-49D2-93FC-01DA0A00C86A}" presName="rootConnector" presStyleLbl="node1" presStyleIdx="4" presStyleCnt="8"/>
      <dgm:spPr/>
      <dgm:t>
        <a:bodyPr/>
        <a:lstStyle/>
        <a:p>
          <a:endParaRPr lang="en-US"/>
        </a:p>
      </dgm:t>
    </dgm:pt>
    <dgm:pt modelId="{8EFC6330-FFDE-4E90-A6AC-307908436409}" type="pres">
      <dgm:prSet presAssocID="{44ACFFFF-45CC-49D2-93FC-01DA0A00C86A}" presName="childShape" presStyleCnt="0"/>
      <dgm:spPr/>
    </dgm:pt>
    <dgm:pt modelId="{51FCAB4A-DD7E-4C6A-9B6A-3988FF195AA6}" type="pres">
      <dgm:prSet presAssocID="{C762BCFB-EF5A-49E8-8FA6-CC7AE99C541A}" presName="Name13" presStyleLbl="parChTrans1D2" presStyleIdx="36" presStyleCnt="72"/>
      <dgm:spPr/>
      <dgm:t>
        <a:bodyPr/>
        <a:lstStyle/>
        <a:p>
          <a:endParaRPr lang="en-US"/>
        </a:p>
      </dgm:t>
    </dgm:pt>
    <dgm:pt modelId="{1E56C569-4A1F-448F-87D8-309332BDB9E9}" type="pres">
      <dgm:prSet presAssocID="{5A8C3FAC-BC48-4708-959F-DE437ABEA0A5}" presName="childText" presStyleLbl="bgAcc1" presStyleIdx="36" presStyleCnt="72">
        <dgm:presLayoutVars>
          <dgm:bulletEnabled val="1"/>
        </dgm:presLayoutVars>
      </dgm:prSet>
      <dgm:spPr/>
      <dgm:t>
        <a:bodyPr/>
        <a:lstStyle/>
        <a:p>
          <a:endParaRPr lang="en-US"/>
        </a:p>
      </dgm:t>
    </dgm:pt>
    <dgm:pt modelId="{0A13E68A-2AFC-49AD-A989-852931CC8762}" type="pres">
      <dgm:prSet presAssocID="{07B7024F-E779-4467-8B6F-43F5086C9A01}" presName="Name13" presStyleLbl="parChTrans1D2" presStyleIdx="37" presStyleCnt="72"/>
      <dgm:spPr/>
      <dgm:t>
        <a:bodyPr/>
        <a:lstStyle/>
        <a:p>
          <a:endParaRPr lang="en-US"/>
        </a:p>
      </dgm:t>
    </dgm:pt>
    <dgm:pt modelId="{8C103588-6DDC-4EAB-83A7-ED1F8F5289E2}" type="pres">
      <dgm:prSet presAssocID="{C80C608C-7CB2-41BB-A596-8BA5F2519EF1}" presName="childText" presStyleLbl="bgAcc1" presStyleIdx="37" presStyleCnt="72">
        <dgm:presLayoutVars>
          <dgm:bulletEnabled val="1"/>
        </dgm:presLayoutVars>
      </dgm:prSet>
      <dgm:spPr/>
      <dgm:t>
        <a:bodyPr/>
        <a:lstStyle/>
        <a:p>
          <a:endParaRPr lang="en-US"/>
        </a:p>
      </dgm:t>
    </dgm:pt>
    <dgm:pt modelId="{35942BB2-F9E7-422B-9D32-8507D7CE538B}" type="pres">
      <dgm:prSet presAssocID="{036A825E-A703-4BEA-9B97-14421EEDAE7F}" presName="Name13" presStyleLbl="parChTrans1D2" presStyleIdx="38" presStyleCnt="72"/>
      <dgm:spPr/>
      <dgm:t>
        <a:bodyPr/>
        <a:lstStyle/>
        <a:p>
          <a:endParaRPr lang="en-US"/>
        </a:p>
      </dgm:t>
    </dgm:pt>
    <dgm:pt modelId="{4AF1F4BE-CDCD-4580-8523-FB79277ADAEB}" type="pres">
      <dgm:prSet presAssocID="{801BD331-A2DD-4A3D-9408-3B9BDA1BBDC8}" presName="childText" presStyleLbl="bgAcc1" presStyleIdx="38" presStyleCnt="72">
        <dgm:presLayoutVars>
          <dgm:bulletEnabled val="1"/>
        </dgm:presLayoutVars>
      </dgm:prSet>
      <dgm:spPr/>
      <dgm:t>
        <a:bodyPr/>
        <a:lstStyle/>
        <a:p>
          <a:endParaRPr lang="en-US"/>
        </a:p>
      </dgm:t>
    </dgm:pt>
    <dgm:pt modelId="{4608519C-839F-40EA-B698-57B1409FB981}" type="pres">
      <dgm:prSet presAssocID="{8CF506BF-F424-48F5-9949-427528855B75}" presName="Name13" presStyleLbl="parChTrans1D2" presStyleIdx="39" presStyleCnt="72"/>
      <dgm:spPr/>
      <dgm:t>
        <a:bodyPr/>
        <a:lstStyle/>
        <a:p>
          <a:endParaRPr lang="en-US"/>
        </a:p>
      </dgm:t>
    </dgm:pt>
    <dgm:pt modelId="{8C85B2AF-EB8F-405A-9069-FB0743F499F4}" type="pres">
      <dgm:prSet presAssocID="{C4307487-F78D-484B-B60B-3A649B8DC76D}" presName="childText" presStyleLbl="bgAcc1" presStyleIdx="39" presStyleCnt="72">
        <dgm:presLayoutVars>
          <dgm:bulletEnabled val="1"/>
        </dgm:presLayoutVars>
      </dgm:prSet>
      <dgm:spPr/>
      <dgm:t>
        <a:bodyPr/>
        <a:lstStyle/>
        <a:p>
          <a:endParaRPr lang="en-US"/>
        </a:p>
      </dgm:t>
    </dgm:pt>
    <dgm:pt modelId="{EE640A50-3CC8-4609-B1A7-2B332430AF2A}" type="pres">
      <dgm:prSet presAssocID="{E95EC2DA-EEC9-4D13-8656-325465530B1D}" presName="Name13" presStyleLbl="parChTrans1D2" presStyleIdx="40" presStyleCnt="72"/>
      <dgm:spPr/>
      <dgm:t>
        <a:bodyPr/>
        <a:lstStyle/>
        <a:p>
          <a:endParaRPr lang="en-US"/>
        </a:p>
      </dgm:t>
    </dgm:pt>
    <dgm:pt modelId="{2E187CFD-5EDB-427A-A7E4-B6B681A2FD86}" type="pres">
      <dgm:prSet presAssocID="{313012D9-583A-437F-90EA-15E4AF7D2A56}" presName="childText" presStyleLbl="bgAcc1" presStyleIdx="40" presStyleCnt="72">
        <dgm:presLayoutVars>
          <dgm:bulletEnabled val="1"/>
        </dgm:presLayoutVars>
      </dgm:prSet>
      <dgm:spPr/>
      <dgm:t>
        <a:bodyPr/>
        <a:lstStyle/>
        <a:p>
          <a:endParaRPr lang="en-US"/>
        </a:p>
      </dgm:t>
    </dgm:pt>
    <dgm:pt modelId="{8F0184AB-0C67-460D-90BC-C4AD7092D53B}" type="pres">
      <dgm:prSet presAssocID="{750E59F2-4B3C-4BE3-8877-4CCBFD8301BA}" presName="Name13" presStyleLbl="parChTrans1D2" presStyleIdx="41" presStyleCnt="72"/>
      <dgm:spPr/>
      <dgm:t>
        <a:bodyPr/>
        <a:lstStyle/>
        <a:p>
          <a:endParaRPr lang="en-US"/>
        </a:p>
      </dgm:t>
    </dgm:pt>
    <dgm:pt modelId="{24E6CC17-688C-4012-8C5B-12373C6F4D52}" type="pres">
      <dgm:prSet presAssocID="{FEC576DB-9828-45B0-9F79-2DB1A2A6E175}" presName="childText" presStyleLbl="bgAcc1" presStyleIdx="41" presStyleCnt="72">
        <dgm:presLayoutVars>
          <dgm:bulletEnabled val="1"/>
        </dgm:presLayoutVars>
      </dgm:prSet>
      <dgm:spPr/>
      <dgm:t>
        <a:bodyPr/>
        <a:lstStyle/>
        <a:p>
          <a:endParaRPr lang="en-US"/>
        </a:p>
      </dgm:t>
    </dgm:pt>
    <dgm:pt modelId="{C6FB5BD2-9F26-48E9-BF41-11051D9C6C53}" type="pres">
      <dgm:prSet presAssocID="{E889E696-5C0A-4E72-B877-1E4E63D07EFE}" presName="Name13" presStyleLbl="parChTrans1D2" presStyleIdx="42" presStyleCnt="72"/>
      <dgm:spPr/>
      <dgm:t>
        <a:bodyPr/>
        <a:lstStyle/>
        <a:p>
          <a:endParaRPr lang="en-US"/>
        </a:p>
      </dgm:t>
    </dgm:pt>
    <dgm:pt modelId="{B4961E5E-8A93-4F6F-ABAD-CAC22B493472}" type="pres">
      <dgm:prSet presAssocID="{FD3BD1FE-8780-4726-9B78-E273A6DC882C}" presName="childText" presStyleLbl="bgAcc1" presStyleIdx="42" presStyleCnt="72">
        <dgm:presLayoutVars>
          <dgm:bulletEnabled val="1"/>
        </dgm:presLayoutVars>
      </dgm:prSet>
      <dgm:spPr/>
      <dgm:t>
        <a:bodyPr/>
        <a:lstStyle/>
        <a:p>
          <a:endParaRPr lang="en-US"/>
        </a:p>
      </dgm:t>
    </dgm:pt>
    <dgm:pt modelId="{FBEB5270-5A1A-4515-8177-17576B129792}" type="pres">
      <dgm:prSet presAssocID="{800732ED-A5D1-40D4-8411-F4E5271F80E7}" presName="Name13" presStyleLbl="parChTrans1D2" presStyleIdx="43" presStyleCnt="72"/>
      <dgm:spPr/>
      <dgm:t>
        <a:bodyPr/>
        <a:lstStyle/>
        <a:p>
          <a:endParaRPr lang="en-US"/>
        </a:p>
      </dgm:t>
    </dgm:pt>
    <dgm:pt modelId="{A87AE038-9109-4C97-A4F7-8C7B4F500FFF}" type="pres">
      <dgm:prSet presAssocID="{67DA5004-1992-4742-8B46-140281AE16C9}" presName="childText" presStyleLbl="bgAcc1" presStyleIdx="43" presStyleCnt="72">
        <dgm:presLayoutVars>
          <dgm:bulletEnabled val="1"/>
        </dgm:presLayoutVars>
      </dgm:prSet>
      <dgm:spPr/>
      <dgm:t>
        <a:bodyPr/>
        <a:lstStyle/>
        <a:p>
          <a:endParaRPr lang="en-US"/>
        </a:p>
      </dgm:t>
    </dgm:pt>
    <dgm:pt modelId="{079B28AB-36C0-470D-A479-C33970DA9815}" type="pres">
      <dgm:prSet presAssocID="{86A50AC8-DF5E-428D-915E-0343EF93DDD1}" presName="Name13" presStyleLbl="parChTrans1D2" presStyleIdx="44" presStyleCnt="72"/>
      <dgm:spPr/>
      <dgm:t>
        <a:bodyPr/>
        <a:lstStyle/>
        <a:p>
          <a:endParaRPr lang="en-US"/>
        </a:p>
      </dgm:t>
    </dgm:pt>
    <dgm:pt modelId="{6EE93C36-E76C-4BC1-AC79-3A0B07C5826F}" type="pres">
      <dgm:prSet presAssocID="{08B79105-CF47-498C-8DB2-976AC2B6C832}" presName="childText" presStyleLbl="bgAcc1" presStyleIdx="44" presStyleCnt="72">
        <dgm:presLayoutVars>
          <dgm:bulletEnabled val="1"/>
        </dgm:presLayoutVars>
      </dgm:prSet>
      <dgm:spPr/>
      <dgm:t>
        <a:bodyPr/>
        <a:lstStyle/>
        <a:p>
          <a:endParaRPr lang="en-US"/>
        </a:p>
      </dgm:t>
    </dgm:pt>
    <dgm:pt modelId="{6BAD99C0-4BF8-49E0-AB66-324210AAF404}" type="pres">
      <dgm:prSet presAssocID="{0563EDD3-D0D4-4A12-B709-03F8ABC763C2}" presName="root" presStyleCnt="0"/>
      <dgm:spPr/>
    </dgm:pt>
    <dgm:pt modelId="{EA8A251E-C39F-4843-926D-7089A301D0E1}" type="pres">
      <dgm:prSet presAssocID="{0563EDD3-D0D4-4A12-B709-03F8ABC763C2}" presName="rootComposite" presStyleCnt="0"/>
      <dgm:spPr/>
    </dgm:pt>
    <dgm:pt modelId="{66DF1BB9-06C5-4832-8E3F-09A5130BAF06}" type="pres">
      <dgm:prSet presAssocID="{0563EDD3-D0D4-4A12-B709-03F8ABC763C2}" presName="rootText" presStyleLbl="node1" presStyleIdx="5" presStyleCnt="8"/>
      <dgm:spPr/>
      <dgm:t>
        <a:bodyPr/>
        <a:lstStyle/>
        <a:p>
          <a:endParaRPr lang="en-US"/>
        </a:p>
      </dgm:t>
    </dgm:pt>
    <dgm:pt modelId="{195D79F6-B627-4EFC-BE2E-0CFE790D0958}" type="pres">
      <dgm:prSet presAssocID="{0563EDD3-D0D4-4A12-B709-03F8ABC763C2}" presName="rootConnector" presStyleLbl="node1" presStyleIdx="5" presStyleCnt="8"/>
      <dgm:spPr/>
      <dgm:t>
        <a:bodyPr/>
        <a:lstStyle/>
        <a:p>
          <a:endParaRPr lang="en-US"/>
        </a:p>
      </dgm:t>
    </dgm:pt>
    <dgm:pt modelId="{D041FC54-3DD0-4B6D-AA94-B0549690729F}" type="pres">
      <dgm:prSet presAssocID="{0563EDD3-D0D4-4A12-B709-03F8ABC763C2}" presName="childShape" presStyleCnt="0"/>
      <dgm:spPr/>
    </dgm:pt>
    <dgm:pt modelId="{9FA29A07-5E29-4679-A9A6-38A23C9BBE31}" type="pres">
      <dgm:prSet presAssocID="{453CFEEC-30EB-4477-B51F-909DC4BA6120}" presName="Name13" presStyleLbl="parChTrans1D2" presStyleIdx="45" presStyleCnt="72"/>
      <dgm:spPr/>
      <dgm:t>
        <a:bodyPr/>
        <a:lstStyle/>
        <a:p>
          <a:endParaRPr lang="en-US"/>
        </a:p>
      </dgm:t>
    </dgm:pt>
    <dgm:pt modelId="{BD452847-4589-4369-982F-308A8E9DA21A}" type="pres">
      <dgm:prSet presAssocID="{1E5C422E-33ED-49B8-8DBA-9BEDCF80F5E4}" presName="childText" presStyleLbl="bgAcc1" presStyleIdx="45" presStyleCnt="72">
        <dgm:presLayoutVars>
          <dgm:bulletEnabled val="1"/>
        </dgm:presLayoutVars>
      </dgm:prSet>
      <dgm:spPr/>
      <dgm:t>
        <a:bodyPr/>
        <a:lstStyle/>
        <a:p>
          <a:endParaRPr lang="en-US"/>
        </a:p>
      </dgm:t>
    </dgm:pt>
    <dgm:pt modelId="{969DF4AF-F062-4DC6-AA8B-297BC656BA31}" type="pres">
      <dgm:prSet presAssocID="{7F73871A-5375-409B-9998-7CF73A83B3A0}" presName="Name13" presStyleLbl="parChTrans1D2" presStyleIdx="46" presStyleCnt="72"/>
      <dgm:spPr/>
      <dgm:t>
        <a:bodyPr/>
        <a:lstStyle/>
        <a:p>
          <a:endParaRPr lang="en-US"/>
        </a:p>
      </dgm:t>
    </dgm:pt>
    <dgm:pt modelId="{3D6C57B4-94B6-4272-910F-14A2C059351C}" type="pres">
      <dgm:prSet presAssocID="{5EE2FD84-729F-4A9A-A3C5-866421BFF1A5}" presName="childText" presStyleLbl="bgAcc1" presStyleIdx="46" presStyleCnt="72">
        <dgm:presLayoutVars>
          <dgm:bulletEnabled val="1"/>
        </dgm:presLayoutVars>
      </dgm:prSet>
      <dgm:spPr/>
      <dgm:t>
        <a:bodyPr/>
        <a:lstStyle/>
        <a:p>
          <a:endParaRPr lang="en-US"/>
        </a:p>
      </dgm:t>
    </dgm:pt>
    <dgm:pt modelId="{6715A0FF-5BDE-476C-8FCC-2DEA50ECF839}" type="pres">
      <dgm:prSet presAssocID="{26CB1222-42AE-40F2-A8E3-F8BDE62FD852}" presName="Name13" presStyleLbl="parChTrans1D2" presStyleIdx="47" presStyleCnt="72"/>
      <dgm:spPr/>
      <dgm:t>
        <a:bodyPr/>
        <a:lstStyle/>
        <a:p>
          <a:endParaRPr lang="en-US"/>
        </a:p>
      </dgm:t>
    </dgm:pt>
    <dgm:pt modelId="{471363BE-71BF-4958-9784-E38457DA12C7}" type="pres">
      <dgm:prSet presAssocID="{DEEF8CD4-9D22-42D7-BE24-6C6363830513}" presName="childText" presStyleLbl="bgAcc1" presStyleIdx="47" presStyleCnt="72">
        <dgm:presLayoutVars>
          <dgm:bulletEnabled val="1"/>
        </dgm:presLayoutVars>
      </dgm:prSet>
      <dgm:spPr/>
      <dgm:t>
        <a:bodyPr/>
        <a:lstStyle/>
        <a:p>
          <a:endParaRPr lang="en-US"/>
        </a:p>
      </dgm:t>
    </dgm:pt>
    <dgm:pt modelId="{E7317B0B-2AC9-4173-B937-C37A5E0CE948}" type="pres">
      <dgm:prSet presAssocID="{535461D8-5FBD-4E00-859A-19C955CAC3DA}" presName="Name13" presStyleLbl="parChTrans1D2" presStyleIdx="48" presStyleCnt="72"/>
      <dgm:spPr/>
      <dgm:t>
        <a:bodyPr/>
        <a:lstStyle/>
        <a:p>
          <a:endParaRPr lang="en-US"/>
        </a:p>
      </dgm:t>
    </dgm:pt>
    <dgm:pt modelId="{A5A05A5C-456C-47FD-B749-498FFED60905}" type="pres">
      <dgm:prSet presAssocID="{6C5A6F62-DE95-410E-A4F3-9C5C08C00BDB}" presName="childText" presStyleLbl="bgAcc1" presStyleIdx="48" presStyleCnt="72">
        <dgm:presLayoutVars>
          <dgm:bulletEnabled val="1"/>
        </dgm:presLayoutVars>
      </dgm:prSet>
      <dgm:spPr/>
      <dgm:t>
        <a:bodyPr/>
        <a:lstStyle/>
        <a:p>
          <a:endParaRPr lang="en-US"/>
        </a:p>
      </dgm:t>
    </dgm:pt>
    <dgm:pt modelId="{86A32C30-EABA-4F49-9AF6-75537854FADC}" type="pres">
      <dgm:prSet presAssocID="{C1A4403C-FAA9-40C5-A947-15EAB2ADD840}" presName="Name13" presStyleLbl="parChTrans1D2" presStyleIdx="49" presStyleCnt="72"/>
      <dgm:spPr/>
      <dgm:t>
        <a:bodyPr/>
        <a:lstStyle/>
        <a:p>
          <a:endParaRPr lang="en-US"/>
        </a:p>
      </dgm:t>
    </dgm:pt>
    <dgm:pt modelId="{CA6ACF77-F71C-49C6-A04E-2BCDD03C234D}" type="pres">
      <dgm:prSet presAssocID="{73EA7EF0-4970-4628-896D-ABC0B8FED7F8}" presName="childText" presStyleLbl="bgAcc1" presStyleIdx="49" presStyleCnt="72">
        <dgm:presLayoutVars>
          <dgm:bulletEnabled val="1"/>
        </dgm:presLayoutVars>
      </dgm:prSet>
      <dgm:spPr/>
      <dgm:t>
        <a:bodyPr/>
        <a:lstStyle/>
        <a:p>
          <a:endParaRPr lang="en-US"/>
        </a:p>
      </dgm:t>
    </dgm:pt>
    <dgm:pt modelId="{80C71229-A90C-4E83-A10B-52FE51BB7FCF}" type="pres">
      <dgm:prSet presAssocID="{4BE04633-5884-4650-9E4E-B62545A20CE7}" presName="Name13" presStyleLbl="parChTrans1D2" presStyleIdx="50" presStyleCnt="72"/>
      <dgm:spPr/>
      <dgm:t>
        <a:bodyPr/>
        <a:lstStyle/>
        <a:p>
          <a:endParaRPr lang="en-US"/>
        </a:p>
      </dgm:t>
    </dgm:pt>
    <dgm:pt modelId="{AF24B2A0-F56C-48DE-8580-65C9EFAA6D06}" type="pres">
      <dgm:prSet presAssocID="{37D7CA4B-FDA6-4AD4-A1CB-7DFAA71DB39F}" presName="childText" presStyleLbl="bgAcc1" presStyleIdx="50" presStyleCnt="72">
        <dgm:presLayoutVars>
          <dgm:bulletEnabled val="1"/>
        </dgm:presLayoutVars>
      </dgm:prSet>
      <dgm:spPr/>
      <dgm:t>
        <a:bodyPr/>
        <a:lstStyle/>
        <a:p>
          <a:endParaRPr lang="en-US"/>
        </a:p>
      </dgm:t>
    </dgm:pt>
    <dgm:pt modelId="{8B3D00BB-8543-4B35-879D-A65E49BB2682}" type="pres">
      <dgm:prSet presAssocID="{05C5EB3C-A7F3-4D86-83A9-CFD47A7B588B}" presName="Name13" presStyleLbl="parChTrans1D2" presStyleIdx="51" presStyleCnt="72"/>
      <dgm:spPr/>
      <dgm:t>
        <a:bodyPr/>
        <a:lstStyle/>
        <a:p>
          <a:endParaRPr lang="en-US"/>
        </a:p>
      </dgm:t>
    </dgm:pt>
    <dgm:pt modelId="{16C3F26C-93C3-48CF-82B4-A3971AADDA8E}" type="pres">
      <dgm:prSet presAssocID="{E7D67226-F731-4776-B594-1BEF73941394}" presName="childText" presStyleLbl="bgAcc1" presStyleIdx="51" presStyleCnt="72">
        <dgm:presLayoutVars>
          <dgm:bulletEnabled val="1"/>
        </dgm:presLayoutVars>
      </dgm:prSet>
      <dgm:spPr/>
      <dgm:t>
        <a:bodyPr/>
        <a:lstStyle/>
        <a:p>
          <a:endParaRPr lang="en-US"/>
        </a:p>
      </dgm:t>
    </dgm:pt>
    <dgm:pt modelId="{F2FBF6DA-94AD-45E5-8930-18103B20CD14}" type="pres">
      <dgm:prSet presAssocID="{99035D62-97CF-4B2B-8610-9DB21C60F784}" presName="Name13" presStyleLbl="parChTrans1D2" presStyleIdx="52" presStyleCnt="72"/>
      <dgm:spPr/>
      <dgm:t>
        <a:bodyPr/>
        <a:lstStyle/>
        <a:p>
          <a:endParaRPr lang="en-US"/>
        </a:p>
      </dgm:t>
    </dgm:pt>
    <dgm:pt modelId="{36375470-4418-4F50-8771-639F66FF6D81}" type="pres">
      <dgm:prSet presAssocID="{46746020-2373-4C62-947D-498268BA336B}" presName="childText" presStyleLbl="bgAcc1" presStyleIdx="52" presStyleCnt="72">
        <dgm:presLayoutVars>
          <dgm:bulletEnabled val="1"/>
        </dgm:presLayoutVars>
      </dgm:prSet>
      <dgm:spPr/>
      <dgm:t>
        <a:bodyPr/>
        <a:lstStyle/>
        <a:p>
          <a:endParaRPr lang="en-US"/>
        </a:p>
      </dgm:t>
    </dgm:pt>
    <dgm:pt modelId="{6607BED0-C837-427C-8671-4AFD7097421C}" type="pres">
      <dgm:prSet presAssocID="{8943CC21-88F8-4657-9B3C-94B330121F5F}" presName="Name13" presStyleLbl="parChTrans1D2" presStyleIdx="53" presStyleCnt="72"/>
      <dgm:spPr/>
      <dgm:t>
        <a:bodyPr/>
        <a:lstStyle/>
        <a:p>
          <a:endParaRPr lang="en-US"/>
        </a:p>
      </dgm:t>
    </dgm:pt>
    <dgm:pt modelId="{20539DE2-B99C-43D3-B35A-8299B89FFD83}" type="pres">
      <dgm:prSet presAssocID="{805C2A8C-DD5D-4D7A-9D00-FA49A6FE94BC}" presName="childText" presStyleLbl="bgAcc1" presStyleIdx="53" presStyleCnt="72">
        <dgm:presLayoutVars>
          <dgm:bulletEnabled val="1"/>
        </dgm:presLayoutVars>
      </dgm:prSet>
      <dgm:spPr/>
      <dgm:t>
        <a:bodyPr/>
        <a:lstStyle/>
        <a:p>
          <a:endParaRPr lang="en-US"/>
        </a:p>
      </dgm:t>
    </dgm:pt>
    <dgm:pt modelId="{A40D8881-45A5-4F5F-8120-4BEB9EA10F4D}" type="pres">
      <dgm:prSet presAssocID="{7707E9E2-A327-4FB5-895F-C6E38B068E6B}" presName="root" presStyleCnt="0"/>
      <dgm:spPr/>
    </dgm:pt>
    <dgm:pt modelId="{A3AD478F-9FFD-4E2B-BEE4-F066237ABD76}" type="pres">
      <dgm:prSet presAssocID="{7707E9E2-A327-4FB5-895F-C6E38B068E6B}" presName="rootComposite" presStyleCnt="0"/>
      <dgm:spPr/>
    </dgm:pt>
    <dgm:pt modelId="{674EB440-DFB4-4931-8C12-FEFFC810EB89}" type="pres">
      <dgm:prSet presAssocID="{7707E9E2-A327-4FB5-895F-C6E38B068E6B}" presName="rootText" presStyleLbl="node1" presStyleIdx="6" presStyleCnt="8"/>
      <dgm:spPr/>
      <dgm:t>
        <a:bodyPr/>
        <a:lstStyle/>
        <a:p>
          <a:endParaRPr lang="en-US"/>
        </a:p>
      </dgm:t>
    </dgm:pt>
    <dgm:pt modelId="{D1C14F5F-4D35-4EFF-82D5-9A3647E95141}" type="pres">
      <dgm:prSet presAssocID="{7707E9E2-A327-4FB5-895F-C6E38B068E6B}" presName="rootConnector" presStyleLbl="node1" presStyleIdx="6" presStyleCnt="8"/>
      <dgm:spPr/>
      <dgm:t>
        <a:bodyPr/>
        <a:lstStyle/>
        <a:p>
          <a:endParaRPr lang="en-US"/>
        </a:p>
      </dgm:t>
    </dgm:pt>
    <dgm:pt modelId="{FE42A58E-0C84-4DF2-9873-372AF5C862BC}" type="pres">
      <dgm:prSet presAssocID="{7707E9E2-A327-4FB5-895F-C6E38B068E6B}" presName="childShape" presStyleCnt="0"/>
      <dgm:spPr/>
    </dgm:pt>
    <dgm:pt modelId="{C6309409-BF74-43A9-80D9-86A7D27F5DD7}" type="pres">
      <dgm:prSet presAssocID="{B01360E8-1F24-42E6-8863-2F75645DDDFB}" presName="Name13" presStyleLbl="parChTrans1D2" presStyleIdx="54" presStyleCnt="72"/>
      <dgm:spPr/>
      <dgm:t>
        <a:bodyPr/>
        <a:lstStyle/>
        <a:p>
          <a:endParaRPr lang="en-US"/>
        </a:p>
      </dgm:t>
    </dgm:pt>
    <dgm:pt modelId="{09337D93-F5C2-441A-954A-D44006108F94}" type="pres">
      <dgm:prSet presAssocID="{8AB1F8A0-760C-4211-9526-BA46110C5CF9}" presName="childText" presStyleLbl="bgAcc1" presStyleIdx="54" presStyleCnt="72">
        <dgm:presLayoutVars>
          <dgm:bulletEnabled val="1"/>
        </dgm:presLayoutVars>
      </dgm:prSet>
      <dgm:spPr/>
      <dgm:t>
        <a:bodyPr/>
        <a:lstStyle/>
        <a:p>
          <a:endParaRPr lang="en-US"/>
        </a:p>
      </dgm:t>
    </dgm:pt>
    <dgm:pt modelId="{D9E13F53-D0BE-423C-909D-E5A2E64BFC81}" type="pres">
      <dgm:prSet presAssocID="{914FFDAB-8D4B-4C1B-80D5-7F51FE0BC067}" presName="Name13" presStyleLbl="parChTrans1D2" presStyleIdx="55" presStyleCnt="72"/>
      <dgm:spPr/>
      <dgm:t>
        <a:bodyPr/>
        <a:lstStyle/>
        <a:p>
          <a:endParaRPr lang="en-US"/>
        </a:p>
      </dgm:t>
    </dgm:pt>
    <dgm:pt modelId="{397CB41B-6702-4D3F-B1A1-1D43DA4370AC}" type="pres">
      <dgm:prSet presAssocID="{2B26B3AA-2657-44FD-922A-F82847D4690E}" presName="childText" presStyleLbl="bgAcc1" presStyleIdx="55" presStyleCnt="72">
        <dgm:presLayoutVars>
          <dgm:bulletEnabled val="1"/>
        </dgm:presLayoutVars>
      </dgm:prSet>
      <dgm:spPr/>
      <dgm:t>
        <a:bodyPr/>
        <a:lstStyle/>
        <a:p>
          <a:endParaRPr lang="en-US"/>
        </a:p>
      </dgm:t>
    </dgm:pt>
    <dgm:pt modelId="{51E018AE-766D-42C8-A3B1-F06230CE9CBC}" type="pres">
      <dgm:prSet presAssocID="{930B9668-8798-4351-AD64-68F9A327F0BE}" presName="Name13" presStyleLbl="parChTrans1D2" presStyleIdx="56" presStyleCnt="72"/>
      <dgm:spPr/>
      <dgm:t>
        <a:bodyPr/>
        <a:lstStyle/>
        <a:p>
          <a:endParaRPr lang="en-US"/>
        </a:p>
      </dgm:t>
    </dgm:pt>
    <dgm:pt modelId="{E62D215A-CBE9-44C9-9C83-31E236A50012}" type="pres">
      <dgm:prSet presAssocID="{FF3521AA-8A88-429E-A5CE-1957986D2D6D}" presName="childText" presStyleLbl="bgAcc1" presStyleIdx="56" presStyleCnt="72">
        <dgm:presLayoutVars>
          <dgm:bulletEnabled val="1"/>
        </dgm:presLayoutVars>
      </dgm:prSet>
      <dgm:spPr/>
      <dgm:t>
        <a:bodyPr/>
        <a:lstStyle/>
        <a:p>
          <a:endParaRPr lang="en-US"/>
        </a:p>
      </dgm:t>
    </dgm:pt>
    <dgm:pt modelId="{E35F3655-A37B-4CB6-8D04-72CA97E738D5}" type="pres">
      <dgm:prSet presAssocID="{9D175EE5-1002-4026-A9A9-427E6787E758}" presName="Name13" presStyleLbl="parChTrans1D2" presStyleIdx="57" presStyleCnt="72"/>
      <dgm:spPr/>
      <dgm:t>
        <a:bodyPr/>
        <a:lstStyle/>
        <a:p>
          <a:endParaRPr lang="en-US"/>
        </a:p>
      </dgm:t>
    </dgm:pt>
    <dgm:pt modelId="{E6410837-09F0-4C39-9D30-BEEEEB668110}" type="pres">
      <dgm:prSet presAssocID="{41B674B7-F449-4E11-953D-5E056CF0C214}" presName="childText" presStyleLbl="bgAcc1" presStyleIdx="57" presStyleCnt="72">
        <dgm:presLayoutVars>
          <dgm:bulletEnabled val="1"/>
        </dgm:presLayoutVars>
      </dgm:prSet>
      <dgm:spPr/>
      <dgm:t>
        <a:bodyPr/>
        <a:lstStyle/>
        <a:p>
          <a:endParaRPr lang="en-US"/>
        </a:p>
      </dgm:t>
    </dgm:pt>
    <dgm:pt modelId="{CDC3C378-2BE9-4E20-BD44-D61848204BD0}" type="pres">
      <dgm:prSet presAssocID="{E3A6E768-DCFB-441E-813E-BC0B78DAD316}" presName="Name13" presStyleLbl="parChTrans1D2" presStyleIdx="58" presStyleCnt="72"/>
      <dgm:spPr/>
      <dgm:t>
        <a:bodyPr/>
        <a:lstStyle/>
        <a:p>
          <a:endParaRPr lang="en-US"/>
        </a:p>
      </dgm:t>
    </dgm:pt>
    <dgm:pt modelId="{711E651E-3504-4B39-9ECD-E8E2BF9420B1}" type="pres">
      <dgm:prSet presAssocID="{789DE887-6661-46A1-9E6B-84E16133211A}" presName="childText" presStyleLbl="bgAcc1" presStyleIdx="58" presStyleCnt="72">
        <dgm:presLayoutVars>
          <dgm:bulletEnabled val="1"/>
        </dgm:presLayoutVars>
      </dgm:prSet>
      <dgm:spPr/>
      <dgm:t>
        <a:bodyPr/>
        <a:lstStyle/>
        <a:p>
          <a:endParaRPr lang="en-US"/>
        </a:p>
      </dgm:t>
    </dgm:pt>
    <dgm:pt modelId="{CB35E32D-AC7F-445E-84C0-9F0C5DDB693F}" type="pres">
      <dgm:prSet presAssocID="{D7DCB98B-A157-451D-BB8A-3D01DFC711A4}" presName="Name13" presStyleLbl="parChTrans1D2" presStyleIdx="59" presStyleCnt="72"/>
      <dgm:spPr/>
      <dgm:t>
        <a:bodyPr/>
        <a:lstStyle/>
        <a:p>
          <a:endParaRPr lang="en-US"/>
        </a:p>
      </dgm:t>
    </dgm:pt>
    <dgm:pt modelId="{D70CFB53-1D45-429E-A9B5-6022A4B5A938}" type="pres">
      <dgm:prSet presAssocID="{313E3CDB-F7E1-490A-BFAF-2974B9A44F99}" presName="childText" presStyleLbl="bgAcc1" presStyleIdx="59" presStyleCnt="72">
        <dgm:presLayoutVars>
          <dgm:bulletEnabled val="1"/>
        </dgm:presLayoutVars>
      </dgm:prSet>
      <dgm:spPr/>
      <dgm:t>
        <a:bodyPr/>
        <a:lstStyle/>
        <a:p>
          <a:endParaRPr lang="en-US"/>
        </a:p>
      </dgm:t>
    </dgm:pt>
    <dgm:pt modelId="{B7743B29-6D36-4266-A90F-E91727717603}" type="pres">
      <dgm:prSet presAssocID="{726DED29-C10C-483D-BCD0-E98A8DEBD69A}" presName="Name13" presStyleLbl="parChTrans1D2" presStyleIdx="60" presStyleCnt="72"/>
      <dgm:spPr/>
      <dgm:t>
        <a:bodyPr/>
        <a:lstStyle/>
        <a:p>
          <a:endParaRPr lang="en-US"/>
        </a:p>
      </dgm:t>
    </dgm:pt>
    <dgm:pt modelId="{A99A9D20-B07F-43F9-B74F-4DDAA3BC5912}" type="pres">
      <dgm:prSet presAssocID="{0FA2C24E-2725-4FB6-B0C2-F984FA402EFA}" presName="childText" presStyleLbl="bgAcc1" presStyleIdx="60" presStyleCnt="72">
        <dgm:presLayoutVars>
          <dgm:bulletEnabled val="1"/>
        </dgm:presLayoutVars>
      </dgm:prSet>
      <dgm:spPr/>
      <dgm:t>
        <a:bodyPr/>
        <a:lstStyle/>
        <a:p>
          <a:endParaRPr lang="en-US"/>
        </a:p>
      </dgm:t>
    </dgm:pt>
    <dgm:pt modelId="{8762EC9B-2A02-4085-A91F-48293E447CC7}" type="pres">
      <dgm:prSet presAssocID="{57F27007-5359-4DA4-B9F8-85B421C08D20}" presName="Name13" presStyleLbl="parChTrans1D2" presStyleIdx="61" presStyleCnt="72"/>
      <dgm:spPr/>
      <dgm:t>
        <a:bodyPr/>
        <a:lstStyle/>
        <a:p>
          <a:endParaRPr lang="en-US"/>
        </a:p>
      </dgm:t>
    </dgm:pt>
    <dgm:pt modelId="{40179E80-E3B0-49DB-BC91-4CC017DA1111}" type="pres">
      <dgm:prSet presAssocID="{F47380CD-2C3E-460B-98F6-2B1EBB4F817F}" presName="childText" presStyleLbl="bgAcc1" presStyleIdx="61" presStyleCnt="72">
        <dgm:presLayoutVars>
          <dgm:bulletEnabled val="1"/>
        </dgm:presLayoutVars>
      </dgm:prSet>
      <dgm:spPr/>
      <dgm:t>
        <a:bodyPr/>
        <a:lstStyle/>
        <a:p>
          <a:endParaRPr lang="en-US"/>
        </a:p>
      </dgm:t>
    </dgm:pt>
    <dgm:pt modelId="{413E3DA6-6EEA-4447-ADA8-BA39732F6448}" type="pres">
      <dgm:prSet presAssocID="{9AAFFDFB-3953-4FAF-B8D4-83967190900E}" presName="Name13" presStyleLbl="parChTrans1D2" presStyleIdx="62" presStyleCnt="72"/>
      <dgm:spPr/>
      <dgm:t>
        <a:bodyPr/>
        <a:lstStyle/>
        <a:p>
          <a:endParaRPr lang="en-US"/>
        </a:p>
      </dgm:t>
    </dgm:pt>
    <dgm:pt modelId="{39BE3A13-C70A-48DE-B67D-1DF0B6270000}" type="pres">
      <dgm:prSet presAssocID="{FC373648-87AB-4168-8B40-AD1C84B7D969}" presName="childText" presStyleLbl="bgAcc1" presStyleIdx="62" presStyleCnt="72">
        <dgm:presLayoutVars>
          <dgm:bulletEnabled val="1"/>
        </dgm:presLayoutVars>
      </dgm:prSet>
      <dgm:spPr/>
      <dgm:t>
        <a:bodyPr/>
        <a:lstStyle/>
        <a:p>
          <a:endParaRPr lang="en-US"/>
        </a:p>
      </dgm:t>
    </dgm:pt>
    <dgm:pt modelId="{9B73AF52-C843-49D2-A516-B704856E79DA}" type="pres">
      <dgm:prSet presAssocID="{3877550E-AB9B-4D3D-987D-2EFE3C9D5BCE}" presName="root" presStyleCnt="0"/>
      <dgm:spPr/>
    </dgm:pt>
    <dgm:pt modelId="{850B5FB8-A564-4924-9E57-683EA7E1CA05}" type="pres">
      <dgm:prSet presAssocID="{3877550E-AB9B-4D3D-987D-2EFE3C9D5BCE}" presName="rootComposite" presStyleCnt="0"/>
      <dgm:spPr/>
    </dgm:pt>
    <dgm:pt modelId="{9ECC4322-E454-4A1A-852D-DB13E8B863F0}" type="pres">
      <dgm:prSet presAssocID="{3877550E-AB9B-4D3D-987D-2EFE3C9D5BCE}" presName="rootText" presStyleLbl="node1" presStyleIdx="7" presStyleCnt="8"/>
      <dgm:spPr/>
      <dgm:t>
        <a:bodyPr/>
        <a:lstStyle/>
        <a:p>
          <a:endParaRPr lang="en-US"/>
        </a:p>
      </dgm:t>
    </dgm:pt>
    <dgm:pt modelId="{51382881-A902-4B92-BB52-09709DF57F4A}" type="pres">
      <dgm:prSet presAssocID="{3877550E-AB9B-4D3D-987D-2EFE3C9D5BCE}" presName="rootConnector" presStyleLbl="node1" presStyleIdx="7" presStyleCnt="8"/>
      <dgm:spPr/>
      <dgm:t>
        <a:bodyPr/>
        <a:lstStyle/>
        <a:p>
          <a:endParaRPr lang="en-US"/>
        </a:p>
      </dgm:t>
    </dgm:pt>
    <dgm:pt modelId="{D14A9612-8CBB-436A-8C40-0302C55FAA94}" type="pres">
      <dgm:prSet presAssocID="{3877550E-AB9B-4D3D-987D-2EFE3C9D5BCE}" presName="childShape" presStyleCnt="0"/>
      <dgm:spPr/>
    </dgm:pt>
    <dgm:pt modelId="{F62440F8-8D08-449E-BBA3-897DD7FF9656}" type="pres">
      <dgm:prSet presAssocID="{8F11A197-C4B7-44E6-BB3A-0A8BB5240ED7}" presName="Name13" presStyleLbl="parChTrans1D2" presStyleIdx="63" presStyleCnt="72"/>
      <dgm:spPr/>
      <dgm:t>
        <a:bodyPr/>
        <a:lstStyle/>
        <a:p>
          <a:endParaRPr lang="en-US"/>
        </a:p>
      </dgm:t>
    </dgm:pt>
    <dgm:pt modelId="{CC7470D2-3016-423C-94C6-0E3AFD3D138A}" type="pres">
      <dgm:prSet presAssocID="{645687E5-B764-4A58-9A40-E30EBD968627}" presName="childText" presStyleLbl="bgAcc1" presStyleIdx="63" presStyleCnt="72">
        <dgm:presLayoutVars>
          <dgm:bulletEnabled val="1"/>
        </dgm:presLayoutVars>
      </dgm:prSet>
      <dgm:spPr/>
      <dgm:t>
        <a:bodyPr/>
        <a:lstStyle/>
        <a:p>
          <a:endParaRPr lang="en-US"/>
        </a:p>
      </dgm:t>
    </dgm:pt>
    <dgm:pt modelId="{1362E240-5000-4C7B-92A8-24305344C1F5}" type="pres">
      <dgm:prSet presAssocID="{3E208579-F512-4E67-B6F3-C630B49A528F}" presName="Name13" presStyleLbl="parChTrans1D2" presStyleIdx="64" presStyleCnt="72"/>
      <dgm:spPr/>
      <dgm:t>
        <a:bodyPr/>
        <a:lstStyle/>
        <a:p>
          <a:endParaRPr lang="en-US"/>
        </a:p>
      </dgm:t>
    </dgm:pt>
    <dgm:pt modelId="{81548B9B-4CD7-4EA4-B975-45318D8B2160}" type="pres">
      <dgm:prSet presAssocID="{5DD2F66F-1FF3-4950-A6F8-E069F740F2DA}" presName="childText" presStyleLbl="bgAcc1" presStyleIdx="64" presStyleCnt="72">
        <dgm:presLayoutVars>
          <dgm:bulletEnabled val="1"/>
        </dgm:presLayoutVars>
      </dgm:prSet>
      <dgm:spPr/>
      <dgm:t>
        <a:bodyPr/>
        <a:lstStyle/>
        <a:p>
          <a:endParaRPr lang="en-US"/>
        </a:p>
      </dgm:t>
    </dgm:pt>
    <dgm:pt modelId="{E9B27121-9B85-4876-BBBB-30881F9FA394}" type="pres">
      <dgm:prSet presAssocID="{3B6DF0E7-50D7-4013-B739-0C6FAC9027D6}" presName="Name13" presStyleLbl="parChTrans1D2" presStyleIdx="65" presStyleCnt="72"/>
      <dgm:spPr/>
      <dgm:t>
        <a:bodyPr/>
        <a:lstStyle/>
        <a:p>
          <a:endParaRPr lang="en-US"/>
        </a:p>
      </dgm:t>
    </dgm:pt>
    <dgm:pt modelId="{187F536C-6E36-4FA7-8C80-EE93E73851FA}" type="pres">
      <dgm:prSet presAssocID="{D38455C5-EC21-4823-9C1E-8D739AFFE933}" presName="childText" presStyleLbl="bgAcc1" presStyleIdx="65" presStyleCnt="72">
        <dgm:presLayoutVars>
          <dgm:bulletEnabled val="1"/>
        </dgm:presLayoutVars>
      </dgm:prSet>
      <dgm:spPr/>
      <dgm:t>
        <a:bodyPr/>
        <a:lstStyle/>
        <a:p>
          <a:endParaRPr lang="en-US"/>
        </a:p>
      </dgm:t>
    </dgm:pt>
    <dgm:pt modelId="{3AD29720-0792-4811-BD22-48C25D583EE0}" type="pres">
      <dgm:prSet presAssocID="{CCAF3F71-8878-4D28-9C84-200918CB426A}" presName="Name13" presStyleLbl="parChTrans1D2" presStyleIdx="66" presStyleCnt="72"/>
      <dgm:spPr/>
      <dgm:t>
        <a:bodyPr/>
        <a:lstStyle/>
        <a:p>
          <a:endParaRPr lang="en-US"/>
        </a:p>
      </dgm:t>
    </dgm:pt>
    <dgm:pt modelId="{B2F45428-8C71-404B-B27E-5D32CBD2A4C7}" type="pres">
      <dgm:prSet presAssocID="{53714284-4C59-4B55-8319-4B306FA1CCA7}" presName="childText" presStyleLbl="bgAcc1" presStyleIdx="66" presStyleCnt="72">
        <dgm:presLayoutVars>
          <dgm:bulletEnabled val="1"/>
        </dgm:presLayoutVars>
      </dgm:prSet>
      <dgm:spPr/>
      <dgm:t>
        <a:bodyPr/>
        <a:lstStyle/>
        <a:p>
          <a:endParaRPr lang="en-US"/>
        </a:p>
      </dgm:t>
    </dgm:pt>
    <dgm:pt modelId="{58FEE13C-CB7F-42A0-B712-E9D1A1A28B0D}" type="pres">
      <dgm:prSet presAssocID="{F38BB0C6-2180-4B36-A4ED-B23C34B7AC73}" presName="Name13" presStyleLbl="parChTrans1D2" presStyleIdx="67" presStyleCnt="72"/>
      <dgm:spPr/>
      <dgm:t>
        <a:bodyPr/>
        <a:lstStyle/>
        <a:p>
          <a:endParaRPr lang="en-US"/>
        </a:p>
      </dgm:t>
    </dgm:pt>
    <dgm:pt modelId="{6606FAF9-FBB7-4557-BBD0-3C4CF5A1324D}" type="pres">
      <dgm:prSet presAssocID="{4906A9FF-F231-4B04-9C80-8DA874C001DA}" presName="childText" presStyleLbl="bgAcc1" presStyleIdx="67" presStyleCnt="72">
        <dgm:presLayoutVars>
          <dgm:bulletEnabled val="1"/>
        </dgm:presLayoutVars>
      </dgm:prSet>
      <dgm:spPr/>
      <dgm:t>
        <a:bodyPr/>
        <a:lstStyle/>
        <a:p>
          <a:endParaRPr lang="en-US"/>
        </a:p>
      </dgm:t>
    </dgm:pt>
    <dgm:pt modelId="{0E2E1333-42E6-4C83-86D3-1C759B846480}" type="pres">
      <dgm:prSet presAssocID="{2CEA7D06-B115-495D-B273-3B0831179C48}" presName="Name13" presStyleLbl="parChTrans1D2" presStyleIdx="68" presStyleCnt="72"/>
      <dgm:spPr/>
      <dgm:t>
        <a:bodyPr/>
        <a:lstStyle/>
        <a:p>
          <a:endParaRPr lang="en-US"/>
        </a:p>
      </dgm:t>
    </dgm:pt>
    <dgm:pt modelId="{34181AF5-425D-4BC6-A052-512FEFF429A1}" type="pres">
      <dgm:prSet presAssocID="{28C2BEA0-2BBD-40E0-A060-EA6EA9389F96}" presName="childText" presStyleLbl="bgAcc1" presStyleIdx="68" presStyleCnt="72">
        <dgm:presLayoutVars>
          <dgm:bulletEnabled val="1"/>
        </dgm:presLayoutVars>
      </dgm:prSet>
      <dgm:spPr/>
      <dgm:t>
        <a:bodyPr/>
        <a:lstStyle/>
        <a:p>
          <a:endParaRPr lang="en-US"/>
        </a:p>
      </dgm:t>
    </dgm:pt>
    <dgm:pt modelId="{AEB22458-567C-49E9-A587-AF6044B943E3}" type="pres">
      <dgm:prSet presAssocID="{72E0344E-A4E0-4F21-AAB4-998A250170C0}" presName="Name13" presStyleLbl="parChTrans1D2" presStyleIdx="69" presStyleCnt="72"/>
      <dgm:spPr/>
      <dgm:t>
        <a:bodyPr/>
        <a:lstStyle/>
        <a:p>
          <a:endParaRPr lang="en-US"/>
        </a:p>
      </dgm:t>
    </dgm:pt>
    <dgm:pt modelId="{B0E73126-080A-4D3C-9AB3-97DB0444D6E1}" type="pres">
      <dgm:prSet presAssocID="{230CA1B5-172E-4C39-9659-D9F35349439F}" presName="childText" presStyleLbl="bgAcc1" presStyleIdx="69" presStyleCnt="72">
        <dgm:presLayoutVars>
          <dgm:bulletEnabled val="1"/>
        </dgm:presLayoutVars>
      </dgm:prSet>
      <dgm:spPr/>
      <dgm:t>
        <a:bodyPr/>
        <a:lstStyle/>
        <a:p>
          <a:endParaRPr lang="en-US"/>
        </a:p>
      </dgm:t>
    </dgm:pt>
    <dgm:pt modelId="{639C0017-EBE0-4F18-9060-F662ABB96720}" type="pres">
      <dgm:prSet presAssocID="{B97178FC-B2DD-4F97-B150-EC01F076571D}" presName="Name13" presStyleLbl="parChTrans1D2" presStyleIdx="70" presStyleCnt="72"/>
      <dgm:spPr/>
      <dgm:t>
        <a:bodyPr/>
        <a:lstStyle/>
        <a:p>
          <a:endParaRPr lang="en-US"/>
        </a:p>
      </dgm:t>
    </dgm:pt>
    <dgm:pt modelId="{4BDD1DCB-1ADF-47C4-AC2D-6D88CB21B4DD}" type="pres">
      <dgm:prSet presAssocID="{894A971B-23FC-42DB-A66F-96A687CAC81B}" presName="childText" presStyleLbl="bgAcc1" presStyleIdx="70" presStyleCnt="72">
        <dgm:presLayoutVars>
          <dgm:bulletEnabled val="1"/>
        </dgm:presLayoutVars>
      </dgm:prSet>
      <dgm:spPr/>
      <dgm:t>
        <a:bodyPr/>
        <a:lstStyle/>
        <a:p>
          <a:endParaRPr lang="en-US"/>
        </a:p>
      </dgm:t>
    </dgm:pt>
    <dgm:pt modelId="{882E2E37-95E1-49BA-A885-5D24C8025302}" type="pres">
      <dgm:prSet presAssocID="{9FC4C58B-2CF3-47DB-BCF4-BB4A17D93BB4}" presName="Name13" presStyleLbl="parChTrans1D2" presStyleIdx="71" presStyleCnt="72"/>
      <dgm:spPr/>
      <dgm:t>
        <a:bodyPr/>
        <a:lstStyle/>
        <a:p>
          <a:endParaRPr lang="en-US"/>
        </a:p>
      </dgm:t>
    </dgm:pt>
    <dgm:pt modelId="{E1C34B21-8D7D-40C5-877F-FD45289675BE}" type="pres">
      <dgm:prSet presAssocID="{82DD3B5F-1AA2-47CD-9FA4-2F338455F605}" presName="childText" presStyleLbl="bgAcc1" presStyleIdx="71" presStyleCnt="72">
        <dgm:presLayoutVars>
          <dgm:bulletEnabled val="1"/>
        </dgm:presLayoutVars>
      </dgm:prSet>
      <dgm:spPr/>
      <dgm:t>
        <a:bodyPr/>
        <a:lstStyle/>
        <a:p>
          <a:endParaRPr lang="en-US"/>
        </a:p>
      </dgm:t>
    </dgm:pt>
  </dgm:ptLst>
  <dgm:cxnLst>
    <dgm:cxn modelId="{EAB723CF-DE05-4134-A813-099DC66B15B5}" type="presOf" srcId="{80F451BF-AA61-4D00-9164-695B103DEF1D}" destId="{FEEDA572-BF97-43FE-818C-877D591C2151}" srcOrd="0" destOrd="0" presId="urn:microsoft.com/office/officeart/2005/8/layout/hierarchy3"/>
    <dgm:cxn modelId="{B4546061-A696-4D33-833E-79EB8F63252F}" type="presOf" srcId="{2FB8BE36-B559-469C-A077-7F134E096948}" destId="{0D21949C-DB15-4D04-BAAE-D0B5A76AE83C}" srcOrd="0" destOrd="0" presId="urn:microsoft.com/office/officeart/2005/8/layout/hierarchy3"/>
    <dgm:cxn modelId="{B0B11CC2-B9A4-4CCF-BC5C-94B4CD7A6EDB}" srcId="{7707E9E2-A327-4FB5-895F-C6E38B068E6B}" destId="{0FA2C24E-2725-4FB6-B0C2-F984FA402EFA}" srcOrd="6" destOrd="0" parTransId="{726DED29-C10C-483D-BCD0-E98A8DEBD69A}" sibTransId="{F776474A-997F-4FB8-82BB-C83BE4E8FDA7}"/>
    <dgm:cxn modelId="{02E36EA3-7BBD-4763-99BD-BDA9E0678AB8}" type="presOf" srcId="{313012D9-583A-437F-90EA-15E4AF7D2A56}" destId="{2E187CFD-5EDB-427A-A7E4-B6B681A2FD86}" srcOrd="0" destOrd="0" presId="urn:microsoft.com/office/officeart/2005/8/layout/hierarchy3"/>
    <dgm:cxn modelId="{CA2F21E1-71E0-4E29-AC62-007367D6D3D4}" srcId="{7707E9E2-A327-4FB5-895F-C6E38B068E6B}" destId="{41B674B7-F449-4E11-953D-5E056CF0C214}" srcOrd="3" destOrd="0" parTransId="{9D175EE5-1002-4026-A9A9-427E6787E758}" sibTransId="{AC488BF1-2066-4F24-B958-6BB864152901}"/>
    <dgm:cxn modelId="{149BFE96-7ED2-4B0B-96C2-406DAF433E15}" type="presOf" srcId="{C4307487-F78D-484B-B60B-3A649B8DC76D}" destId="{8C85B2AF-EB8F-405A-9069-FB0743F499F4}" srcOrd="0" destOrd="0" presId="urn:microsoft.com/office/officeart/2005/8/layout/hierarchy3"/>
    <dgm:cxn modelId="{E023E597-2084-44F2-972D-DBF050052239}" type="presOf" srcId="{3877550E-AB9B-4D3D-987D-2EFE3C9D5BCE}" destId="{51382881-A902-4B92-BB52-09709DF57F4A}" srcOrd="1" destOrd="0" presId="urn:microsoft.com/office/officeart/2005/8/layout/hierarchy3"/>
    <dgm:cxn modelId="{FBF0A1B7-CBD5-43AA-9A91-BDF3ACBE8BDB}" srcId="{21B1A278-5A00-42A0-9306-37D0D6A9370F}" destId="{D17F4B5A-B020-4BE1-ACED-286B899BF192}" srcOrd="8" destOrd="0" parTransId="{880520A5-AF93-490E-9BDB-699267020300}" sibTransId="{5AB949FF-C8F1-4010-ADDE-E8D785A54A8A}"/>
    <dgm:cxn modelId="{74B00381-2DF3-4A92-A6EC-04BE74BCD1E7}" type="presOf" srcId="{44ACFFFF-45CC-49D2-93FC-01DA0A00C86A}" destId="{C8AA531B-A26F-4B88-9ABB-6EE26079EC84}" srcOrd="0" destOrd="0" presId="urn:microsoft.com/office/officeart/2005/8/layout/hierarchy3"/>
    <dgm:cxn modelId="{DA23F291-79C8-4D81-9BD0-0ECC8677FB4A}" srcId="{7707E9E2-A327-4FB5-895F-C6E38B068E6B}" destId="{FC373648-87AB-4168-8B40-AD1C84B7D969}" srcOrd="8" destOrd="0" parTransId="{9AAFFDFB-3953-4FAF-B8D4-83967190900E}" sibTransId="{914D032E-39C4-4EFC-A98E-05B35698117F}"/>
    <dgm:cxn modelId="{87912047-4DE1-410A-A5EC-86944C9D91DB}" srcId="{7C561A81-ABD4-4C8E-8311-3C13F52DB570}" destId="{68379CE3-278C-4C7E-A6AF-3CD4E713927F}" srcOrd="5" destOrd="0" parTransId="{0A13B6D6-2553-4DE4-97F0-C7FE15E7ACDC}" sibTransId="{B525ED09-52DC-468C-AD67-0C5B35040128}"/>
    <dgm:cxn modelId="{C088E8CF-524C-4971-8C65-07E9DE114994}" srcId="{F4D94DF3-B557-4296-8236-7E5B1BA88E81}" destId="{AC40BEA6-3E50-4280-861E-533DC18EE51F}" srcOrd="6" destOrd="0" parTransId="{5B8570E1-0AD2-4B79-9E32-0450D5B1FD7E}" sibTransId="{4C05F40D-9381-4D50-9597-D20E38F6F9D8}"/>
    <dgm:cxn modelId="{6090EF5E-6291-46F3-9499-63FE2E701348}" srcId="{7707E9E2-A327-4FB5-895F-C6E38B068E6B}" destId="{F47380CD-2C3E-460B-98F6-2B1EBB4F817F}" srcOrd="7" destOrd="0" parTransId="{57F27007-5359-4DA4-B9F8-85B421C08D20}" sibTransId="{079639A3-C08B-4202-B6D7-F23A3F6E9B49}"/>
    <dgm:cxn modelId="{C87DB5D6-3242-400A-ACF4-916CE1FDE516}" srcId="{44ACFFFF-45CC-49D2-93FC-01DA0A00C86A}" destId="{FEC576DB-9828-45B0-9F79-2DB1A2A6E175}" srcOrd="5" destOrd="0" parTransId="{750E59F2-4B3C-4BE3-8877-4CCBFD8301BA}" sibTransId="{0C08EE83-75D8-404B-B361-63561E1B22F6}"/>
    <dgm:cxn modelId="{656DE673-87C2-4469-B667-2CD920A4D6A7}" srcId="{0563EDD3-D0D4-4A12-B709-03F8ABC763C2}" destId="{1E5C422E-33ED-49B8-8DBA-9BEDCF80F5E4}" srcOrd="0" destOrd="0" parTransId="{453CFEEC-30EB-4477-B51F-909DC4BA6120}" sibTransId="{749433AD-CE1B-4229-9532-16AF10266A40}"/>
    <dgm:cxn modelId="{81398AED-E7BB-445C-A097-78A6EB7954D8}" type="presOf" srcId="{5DD2F66F-1FF3-4950-A6F8-E069F740F2DA}" destId="{81548B9B-4CD7-4EA4-B975-45318D8B2160}" srcOrd="0" destOrd="0" presId="urn:microsoft.com/office/officeart/2005/8/layout/hierarchy3"/>
    <dgm:cxn modelId="{34CE5C19-0291-4336-A342-FA27A573310B}" type="presOf" srcId="{2B26B3AA-2657-44FD-922A-F82847D4690E}" destId="{397CB41B-6702-4D3F-B1A1-1D43DA4370AC}" srcOrd="0" destOrd="0" presId="urn:microsoft.com/office/officeart/2005/8/layout/hierarchy3"/>
    <dgm:cxn modelId="{56EF1E60-0F0C-4A5E-BEDA-ED854B68F59F}" srcId="{3877550E-AB9B-4D3D-987D-2EFE3C9D5BCE}" destId="{5DD2F66F-1FF3-4950-A6F8-E069F740F2DA}" srcOrd="1" destOrd="0" parTransId="{3E208579-F512-4E67-B6F3-C630B49A528F}" sibTransId="{BB5EC62B-EA19-46A5-88E1-C15AE2300481}"/>
    <dgm:cxn modelId="{6D845F00-6508-42E8-AFF7-1C57F2B5DC6F}" srcId="{A09AE3EF-1BD5-4E23-965A-B739FF31FC38}" destId="{49BA5904-13E0-4A97-824C-D0F76C49E3CA}" srcOrd="2" destOrd="0" parTransId="{6B17867C-5730-41BE-8578-2C92365344D8}" sibTransId="{570D71FC-0FB5-425A-8066-498FCAD39940}"/>
    <dgm:cxn modelId="{FA7C11E0-E37E-4FA6-A553-9B5CDF392473}" srcId="{A4B17105-153C-40E5-92A8-E9D2F3D09435}" destId="{7707E9E2-A327-4FB5-895F-C6E38B068E6B}" srcOrd="6" destOrd="0" parTransId="{04382D8C-F853-42CF-8D9D-77B846FFE912}" sibTransId="{FF39AF28-9F43-4AD0-8E04-B51D83FD12CE}"/>
    <dgm:cxn modelId="{3359F243-D74C-40FD-9B07-541C40A15386}" type="presOf" srcId="{F47380CD-2C3E-460B-98F6-2B1EBB4F817F}" destId="{40179E80-E3B0-49DB-BC91-4CC017DA1111}" srcOrd="0" destOrd="0" presId="urn:microsoft.com/office/officeart/2005/8/layout/hierarchy3"/>
    <dgm:cxn modelId="{4EA03B49-9936-4C15-B76B-580ED8774607}" srcId="{7C561A81-ABD4-4C8E-8311-3C13F52DB570}" destId="{34055EDD-9D1A-40D9-88DF-AE926ADD3A5F}" srcOrd="0" destOrd="0" parTransId="{E83DDAEA-CA67-45DB-9EF3-2F00321D56EC}" sibTransId="{6F1AF331-BAE1-4F87-862B-7B11F075056C}"/>
    <dgm:cxn modelId="{664413D7-45AD-4BBF-8431-B622C9AA360F}" srcId="{21B1A278-5A00-42A0-9306-37D0D6A9370F}" destId="{634C5D8C-DA5D-4EF0-BB43-7287C47654CE}" srcOrd="3" destOrd="0" parTransId="{436741CE-39C4-4660-9173-11BFFFC3AFC7}" sibTransId="{0C33520C-FEF8-40C9-B59B-FFCC67189CC8}"/>
    <dgm:cxn modelId="{EA6FF196-9737-4EA7-ABE1-DADF978CECD9}" type="presOf" srcId="{07B7024F-E779-4467-8B6F-43F5086C9A01}" destId="{0A13E68A-2AFC-49AD-A989-852931CC8762}" srcOrd="0" destOrd="0" presId="urn:microsoft.com/office/officeart/2005/8/layout/hierarchy3"/>
    <dgm:cxn modelId="{3C5940F1-3C12-42E9-8878-692DDD4BDBF3}" type="presOf" srcId="{21B1A278-5A00-42A0-9306-37D0D6A9370F}" destId="{77A3D0B9-24FD-4745-9040-84BBBF0FE2B6}" srcOrd="1" destOrd="0" presId="urn:microsoft.com/office/officeart/2005/8/layout/hierarchy3"/>
    <dgm:cxn modelId="{A8C17DD0-7EB9-47DD-965F-9C5BB4F823C1}" srcId="{A09AE3EF-1BD5-4E23-965A-B739FF31FC38}" destId="{8BAE2BF2-FEA9-46EE-9211-E17C33A4D051}" srcOrd="0" destOrd="0" parTransId="{5EF26D4B-9CFB-4E59-8A3D-B716BF7862FB}" sibTransId="{1F5D9E7B-89EE-4811-99F3-161C0C6A1C15}"/>
    <dgm:cxn modelId="{2291BBC1-5483-4205-A329-AE513E66EC3C}" type="presOf" srcId="{7BE62CBF-9189-4F24-A51F-8C77431E09DF}" destId="{443439DE-A733-480E-8695-6A259B332531}" srcOrd="0" destOrd="0" presId="urn:microsoft.com/office/officeart/2005/8/layout/hierarchy3"/>
    <dgm:cxn modelId="{CF0D3E06-361E-498B-984F-EA2A082FA333}" type="presOf" srcId="{C80C608C-7CB2-41BB-A596-8BA5F2519EF1}" destId="{8C103588-6DDC-4EAB-83A7-ED1F8F5289E2}" srcOrd="0" destOrd="0" presId="urn:microsoft.com/office/officeart/2005/8/layout/hierarchy3"/>
    <dgm:cxn modelId="{E7ACDDCE-2949-4188-B4AF-9E5974CE29DD}" type="presOf" srcId="{7C561A81-ABD4-4C8E-8311-3C13F52DB570}" destId="{6F99C466-B1FC-4B2F-A1DB-C3DA74EE75B2}" srcOrd="0" destOrd="0" presId="urn:microsoft.com/office/officeart/2005/8/layout/hierarchy3"/>
    <dgm:cxn modelId="{3C939A2E-0CBE-475F-B569-D3CDE5454313}" type="presOf" srcId="{7E8B36DC-892B-445B-90CE-D07735ACAD27}" destId="{C0A2F0D7-0926-4B84-888F-78351F91ECEE}" srcOrd="0" destOrd="0" presId="urn:microsoft.com/office/officeart/2005/8/layout/hierarchy3"/>
    <dgm:cxn modelId="{428F3DDD-CC68-4593-A4FC-5B54F1DC693A}" type="presOf" srcId="{313E3CDB-F7E1-490A-BFAF-2974B9A44F99}" destId="{D70CFB53-1D45-429E-A9B5-6022A4B5A938}" srcOrd="0" destOrd="0" presId="urn:microsoft.com/office/officeart/2005/8/layout/hierarchy3"/>
    <dgm:cxn modelId="{C624849E-0E59-47B2-89B3-CAE88081D52E}" srcId="{44ACFFFF-45CC-49D2-93FC-01DA0A00C86A}" destId="{313012D9-583A-437F-90EA-15E4AF7D2A56}" srcOrd="4" destOrd="0" parTransId="{E95EC2DA-EEC9-4D13-8656-325465530B1D}" sibTransId="{34B02802-B579-4F79-B606-8ADF63642BFD}"/>
    <dgm:cxn modelId="{1E8A0DCD-5869-407E-967E-D836A47011E5}" type="presOf" srcId="{4058D639-A3C9-44ED-A30D-94924988B6F8}" destId="{A55C8763-7F79-477C-9EE9-FBCAF4DE4B73}" srcOrd="0" destOrd="0" presId="urn:microsoft.com/office/officeart/2005/8/layout/hierarchy3"/>
    <dgm:cxn modelId="{C3727164-6E65-41A2-9C1F-818FE1EA9B77}" type="presOf" srcId="{535461D8-5FBD-4E00-859A-19C955CAC3DA}" destId="{E7317B0B-2AC9-4173-B937-C37A5E0CE948}" srcOrd="0" destOrd="0" presId="urn:microsoft.com/office/officeart/2005/8/layout/hierarchy3"/>
    <dgm:cxn modelId="{51F4BA24-BD5E-4F61-A293-A68D67DE21AD}" type="presOf" srcId="{A4B17105-153C-40E5-92A8-E9D2F3D09435}" destId="{FE94F152-D6AE-4EAC-B165-B97426D4ED89}" srcOrd="0" destOrd="0" presId="urn:microsoft.com/office/officeart/2005/8/layout/hierarchy3"/>
    <dgm:cxn modelId="{80549BA4-C4A2-495C-9F46-3AE67A0B6CF3}" type="presOf" srcId="{9D175EE5-1002-4026-A9A9-427E6787E758}" destId="{E35F3655-A37B-4CB6-8D04-72CA97E738D5}" srcOrd="0" destOrd="0" presId="urn:microsoft.com/office/officeart/2005/8/layout/hierarchy3"/>
    <dgm:cxn modelId="{AAB38319-B520-4B8C-8F5F-B3509ABE2EE3}" type="presOf" srcId="{0E1021C4-38F6-43A7-8DEF-4B3D64A2BD60}" destId="{B609C02C-8A9D-48EA-9008-18440F7450E1}" srcOrd="0" destOrd="0" presId="urn:microsoft.com/office/officeart/2005/8/layout/hierarchy3"/>
    <dgm:cxn modelId="{DAF59B7D-C9B5-4AB8-BCFE-AE7F3BECA9EA}" srcId="{A09AE3EF-1BD5-4E23-965A-B739FF31FC38}" destId="{EBFE2BFA-7BEF-4809-82B3-F32021D2A74E}" srcOrd="4" destOrd="0" parTransId="{311C500C-6D75-4C89-A42D-2601A513B4BF}" sibTransId="{C021254A-D205-4BF3-9C32-06809F7067FB}"/>
    <dgm:cxn modelId="{5690045B-4716-4960-9A2B-704BDC2BCFFF}" type="presOf" srcId="{726DED29-C10C-483D-BCD0-E98A8DEBD69A}" destId="{B7743B29-6D36-4266-A90F-E91727717603}" srcOrd="0" destOrd="0" presId="urn:microsoft.com/office/officeart/2005/8/layout/hierarchy3"/>
    <dgm:cxn modelId="{A4A58691-D1AF-47A0-A1EA-5D5DF71BA6AC}" srcId="{3877550E-AB9B-4D3D-987D-2EFE3C9D5BCE}" destId="{4906A9FF-F231-4B04-9C80-8DA874C001DA}" srcOrd="4" destOrd="0" parTransId="{F38BB0C6-2180-4B36-A4ED-B23C34B7AC73}" sibTransId="{8983A663-7463-4C9A-9F28-0C1798109577}"/>
    <dgm:cxn modelId="{1E469A55-8809-4EE9-A9D8-12EA28B82183}" type="presOf" srcId="{26D64FFF-7ADF-4BAC-B2F3-9D26B5457C97}" destId="{94E883F6-89EF-4C69-999C-A7A0727124A6}" srcOrd="0" destOrd="0" presId="urn:microsoft.com/office/officeart/2005/8/layout/hierarchy3"/>
    <dgm:cxn modelId="{8C17F94E-4CB4-48C1-BA8B-39CBA9E6AA19}" type="presOf" srcId="{8B9EC851-7616-46EF-AEC8-CDA784F5708F}" destId="{7A62F020-32EE-4098-BBA6-F58F3E342087}" srcOrd="0" destOrd="0" presId="urn:microsoft.com/office/officeart/2005/8/layout/hierarchy3"/>
    <dgm:cxn modelId="{42BB325B-37A3-4E15-9B05-1E769049BE1C}" type="presOf" srcId="{F4D94DF3-B557-4296-8236-7E5B1BA88E81}" destId="{9F07D09E-C9DC-4991-A1D6-8A9DF448609C}" srcOrd="1" destOrd="0" presId="urn:microsoft.com/office/officeart/2005/8/layout/hierarchy3"/>
    <dgm:cxn modelId="{E3D6A043-CCB9-4E4B-89EE-C2617C6525BF}" type="presOf" srcId="{34055EDD-9D1A-40D9-88DF-AE926ADD3A5F}" destId="{3FF67879-CB06-4AC1-A51D-D81DF4C6694E}" srcOrd="0" destOrd="0" presId="urn:microsoft.com/office/officeart/2005/8/layout/hierarchy3"/>
    <dgm:cxn modelId="{10A4F9F0-4D20-4A03-8C6F-087FEB6597D6}" type="presOf" srcId="{3B1EA3C4-8529-4E92-B1E8-F2376FFF71EC}" destId="{5BF95799-7D32-4DD8-9F81-62DBADCB9D76}" srcOrd="0" destOrd="0" presId="urn:microsoft.com/office/officeart/2005/8/layout/hierarchy3"/>
    <dgm:cxn modelId="{DCAF78B9-7D2C-49BF-A53A-A6A1499F82C0}" srcId="{0563EDD3-D0D4-4A12-B709-03F8ABC763C2}" destId="{805C2A8C-DD5D-4D7A-9D00-FA49A6FE94BC}" srcOrd="8" destOrd="0" parTransId="{8943CC21-88F8-4657-9B3C-94B330121F5F}" sibTransId="{D0C16395-F2A4-4223-821C-4C576259DC64}"/>
    <dgm:cxn modelId="{3B138B81-F3A2-4E26-AEA9-4C03990A2A28}" type="presOf" srcId="{D80B5F94-B3BE-4970-BDF3-CD5E9C956395}" destId="{B105B28D-2DAF-4E61-A60E-D24642EE3675}" srcOrd="0" destOrd="0" presId="urn:microsoft.com/office/officeart/2005/8/layout/hierarchy3"/>
    <dgm:cxn modelId="{5B06D3F5-4478-4334-B305-E2936420CF17}" type="presOf" srcId="{86A50AC8-DF5E-428D-915E-0343EF93DDD1}" destId="{079B28AB-36C0-470D-A479-C33970DA9815}" srcOrd="0" destOrd="0" presId="urn:microsoft.com/office/officeart/2005/8/layout/hierarchy3"/>
    <dgm:cxn modelId="{4983DDA3-CD2A-432A-A6A1-3302B1550580}" type="presOf" srcId="{FC373648-87AB-4168-8B40-AD1C84B7D969}" destId="{39BE3A13-C70A-48DE-B67D-1DF0B6270000}" srcOrd="0" destOrd="0" presId="urn:microsoft.com/office/officeart/2005/8/layout/hierarchy3"/>
    <dgm:cxn modelId="{69FDC8C0-11FA-4724-8816-B79F565735CC}" type="presOf" srcId="{1E5C422E-33ED-49B8-8DBA-9BEDCF80F5E4}" destId="{BD452847-4589-4369-982F-308A8E9DA21A}" srcOrd="0" destOrd="0" presId="urn:microsoft.com/office/officeart/2005/8/layout/hierarchy3"/>
    <dgm:cxn modelId="{6BBFA2F0-A7FF-498C-9170-BC16A24AECD1}" type="presOf" srcId="{8328B056-9DBA-4C7A-89FC-6FD323C68650}" destId="{97E90FB2-DD78-4625-AEF5-4CEBAAE883FE}" srcOrd="0" destOrd="0" presId="urn:microsoft.com/office/officeart/2005/8/layout/hierarchy3"/>
    <dgm:cxn modelId="{EFE6EEC1-19BB-47F2-AF34-561F9358E2E0}" srcId="{A09AE3EF-1BD5-4E23-965A-B739FF31FC38}" destId="{E5D19342-6DD8-454E-A093-E17D804D1C2B}" srcOrd="8" destOrd="0" parTransId="{4058D639-A3C9-44ED-A30D-94924988B6F8}" sibTransId="{FD857728-2849-41A1-B8B9-0CA743E421E6}"/>
    <dgm:cxn modelId="{83F48B2C-8F41-48D9-97D5-C70079026E60}" srcId="{A4B17105-153C-40E5-92A8-E9D2F3D09435}" destId="{3877550E-AB9B-4D3D-987D-2EFE3C9D5BCE}" srcOrd="7" destOrd="0" parTransId="{0570532D-A2EC-4740-BD35-E32FFD9E0CA8}" sibTransId="{2717B306-48BB-4316-B113-ED60D71B822F}"/>
    <dgm:cxn modelId="{28379EA1-2816-40DE-AF35-828913E052F5}" type="presOf" srcId="{275FD381-24AC-49E8-93DE-40EFABAAACE7}" destId="{E58D8267-6D15-469C-BEE7-AB0C973971A2}" srcOrd="0" destOrd="0" presId="urn:microsoft.com/office/officeart/2005/8/layout/hierarchy3"/>
    <dgm:cxn modelId="{88B64812-5D76-4B7B-A566-EAEBD1015D92}" type="presOf" srcId="{436741CE-39C4-4660-9173-11BFFFC3AFC7}" destId="{81A647F9-F375-4691-971B-900AD35F035C}" srcOrd="0" destOrd="0" presId="urn:microsoft.com/office/officeart/2005/8/layout/hierarchy3"/>
    <dgm:cxn modelId="{BD4912E5-672D-43F4-B6AC-9A3DD4D72EF0}" type="presOf" srcId="{3E208579-F512-4E67-B6F3-C630B49A528F}" destId="{1362E240-5000-4C7B-92A8-24305344C1F5}" srcOrd="0" destOrd="0" presId="urn:microsoft.com/office/officeart/2005/8/layout/hierarchy3"/>
    <dgm:cxn modelId="{2541E849-7448-4D8E-9A8A-F3F977F5C9EF}" srcId="{0563EDD3-D0D4-4A12-B709-03F8ABC763C2}" destId="{DEEF8CD4-9D22-42D7-BE24-6C6363830513}" srcOrd="2" destOrd="0" parTransId="{26CB1222-42AE-40F2-A8E3-F8BDE62FD852}" sibTransId="{F97CA1AE-48A6-4598-89A4-69C59EFA979E}"/>
    <dgm:cxn modelId="{026DD496-43BF-40A8-94D9-B4ECBC2A0DA4}" srcId="{A09AE3EF-1BD5-4E23-965A-B739FF31FC38}" destId="{8328B056-9DBA-4C7A-89FC-6FD323C68650}" srcOrd="7" destOrd="0" parTransId="{FD4AA436-51F2-4850-88BD-606733C51BBA}" sibTransId="{BDC8CA55-0528-4ED8-9AA0-5AD93F020235}"/>
    <dgm:cxn modelId="{2EADE6AC-43EB-4B0F-9553-8CFEFE4EE867}" type="presOf" srcId="{53714284-4C59-4B55-8319-4B306FA1CCA7}" destId="{B2F45428-8C71-404B-B27E-5D32CBD2A4C7}" srcOrd="0" destOrd="0" presId="urn:microsoft.com/office/officeart/2005/8/layout/hierarchy3"/>
    <dgm:cxn modelId="{8570B913-1A34-4CF9-A88C-15664A045047}" type="presOf" srcId="{41B674B7-F449-4E11-953D-5E056CF0C214}" destId="{E6410837-09F0-4C39-9D30-BEEEEB668110}" srcOrd="0" destOrd="0" presId="urn:microsoft.com/office/officeart/2005/8/layout/hierarchy3"/>
    <dgm:cxn modelId="{49FC7133-7A4C-4CDE-BB2A-86069E74F78A}" type="presOf" srcId="{930B9668-8798-4351-AD64-68F9A327F0BE}" destId="{51E018AE-766D-42C8-A3B1-F06230CE9CBC}" srcOrd="0" destOrd="0" presId="urn:microsoft.com/office/officeart/2005/8/layout/hierarchy3"/>
    <dgm:cxn modelId="{03123FDC-AFD3-4730-923B-87D904A58314}" type="presOf" srcId="{6FF3CEEA-20D0-4981-B8F0-85A68EC8F37E}" destId="{0A775D4A-8B82-498E-B8B9-1B347EA4A78B}" srcOrd="0" destOrd="0" presId="urn:microsoft.com/office/officeart/2005/8/layout/hierarchy3"/>
    <dgm:cxn modelId="{AD983B0E-BEE3-48B8-8498-D0169604771F}" type="presOf" srcId="{8BAE2BF2-FEA9-46EE-9211-E17C33A4D051}" destId="{7B23575E-B804-4573-BD2A-BEBE26286E4F}" srcOrd="0" destOrd="0" presId="urn:microsoft.com/office/officeart/2005/8/layout/hierarchy3"/>
    <dgm:cxn modelId="{FE16C65F-CFFD-4263-B6AB-42957779BB8C}" type="presOf" srcId="{A59F2AFA-A54A-48DD-8A9C-06455BDFD54F}" destId="{90960529-D6C2-4A61-85BA-6C064F0AD8BC}" srcOrd="0" destOrd="0" presId="urn:microsoft.com/office/officeart/2005/8/layout/hierarchy3"/>
    <dgm:cxn modelId="{F4761A50-AAE3-4433-BFE5-07B87CE942D6}" type="presOf" srcId="{4E784CF7-B9E4-4762-B7E6-EB244C4CE162}" destId="{69B9032C-E49B-4D3C-8EAA-912E9EBC514F}" srcOrd="0" destOrd="0" presId="urn:microsoft.com/office/officeart/2005/8/layout/hierarchy3"/>
    <dgm:cxn modelId="{148F831B-674C-4EFE-B217-0D70F9FE745A}" srcId="{A4B17105-153C-40E5-92A8-E9D2F3D09435}" destId="{F4D94DF3-B557-4296-8236-7E5B1BA88E81}" srcOrd="0" destOrd="0" parTransId="{971377F4-A7F8-4E02-9B8B-71D86660E117}" sibTransId="{F97C8C33-EEE1-496B-9CCC-2B1012A711A4}"/>
    <dgm:cxn modelId="{A158F1FE-C4E2-4465-AF64-46660FED9B81}" type="presOf" srcId="{F38BB0C6-2180-4B36-A4ED-B23C34B7AC73}" destId="{58FEE13C-CB7F-42A0-B712-E9D1A1A28B0D}" srcOrd="0" destOrd="0" presId="urn:microsoft.com/office/officeart/2005/8/layout/hierarchy3"/>
    <dgm:cxn modelId="{BCE54E1D-C6FD-44A3-94C4-A10B46FFA963}" type="presOf" srcId="{1F89D3C8-9F98-4D08-BE50-31F8A3A986F4}" destId="{F7E9FE25-34FF-4514-A7A8-5739EF475D99}" srcOrd="0" destOrd="0" presId="urn:microsoft.com/office/officeart/2005/8/layout/hierarchy3"/>
    <dgm:cxn modelId="{4523DAA8-0C45-48E4-9A29-7AD355425BF8}" srcId="{44ACFFFF-45CC-49D2-93FC-01DA0A00C86A}" destId="{801BD331-A2DD-4A3D-9408-3B9BDA1BBDC8}" srcOrd="2" destOrd="0" parTransId="{036A825E-A703-4BEA-9B97-14421EEDAE7F}" sibTransId="{2C4E93C7-AD97-4E99-B8D8-D3E2DF7DF85D}"/>
    <dgm:cxn modelId="{E9E4CE7F-7DDA-4F26-B1E1-E0DE66196369}" srcId="{A4B17105-153C-40E5-92A8-E9D2F3D09435}" destId="{44ACFFFF-45CC-49D2-93FC-01DA0A00C86A}" srcOrd="4" destOrd="0" parTransId="{32D438EB-E0DB-4040-A43C-595E0320BB2A}" sibTransId="{61A68CBD-BFA4-4253-B8D5-4920612C1391}"/>
    <dgm:cxn modelId="{BFA9C3CA-395E-44B1-AE09-0066096CB4D1}" srcId="{7C561A81-ABD4-4C8E-8311-3C13F52DB570}" destId="{1F89D3C8-9F98-4D08-BE50-31F8A3A986F4}" srcOrd="3" destOrd="0" parTransId="{122EF872-D816-4C96-95A5-92172973354E}" sibTransId="{21BEAE38-7E8D-42EA-A0C3-7BC2A02A6F1F}"/>
    <dgm:cxn modelId="{0470DE34-9CFD-442C-8722-7BDD593C8947}" type="presOf" srcId="{3D56F3C3-37F4-4805-B233-127F8490B46D}" destId="{1881A295-575B-46BC-B0A3-11054AFE6B25}" srcOrd="0" destOrd="0" presId="urn:microsoft.com/office/officeart/2005/8/layout/hierarchy3"/>
    <dgm:cxn modelId="{95BF9E01-58FF-4F7F-AFE7-418F6479D3BA}" type="presOf" srcId="{82DD3B5F-1AA2-47CD-9FA4-2F338455F605}" destId="{E1C34B21-8D7D-40C5-877F-FD45289675BE}" srcOrd="0" destOrd="0" presId="urn:microsoft.com/office/officeart/2005/8/layout/hierarchy3"/>
    <dgm:cxn modelId="{D69E0F6A-098D-49F0-95FF-A655282C20D8}" srcId="{F4D94DF3-B557-4296-8236-7E5B1BA88E81}" destId="{3BE93744-91E7-4CF0-B370-493C17120CA5}" srcOrd="4" destOrd="0" parTransId="{26D64FFF-7ADF-4BAC-B2F3-9D26B5457C97}" sibTransId="{5FC526D8-72A4-4FCA-B86D-4AF79A8F02A2}"/>
    <dgm:cxn modelId="{8829C8A1-A653-45E9-AC13-42530EE9F4AD}" type="presOf" srcId="{A177AC38-4A31-4DA8-B4B3-D423AC304DB7}" destId="{C4BF0EBB-CC5C-4B64-AB1A-506B1A8E6E04}" srcOrd="0" destOrd="0" presId="urn:microsoft.com/office/officeart/2005/8/layout/hierarchy3"/>
    <dgm:cxn modelId="{003C68BA-6052-4761-9F0E-DF6397D38754}" srcId="{F4D94DF3-B557-4296-8236-7E5B1BA88E81}" destId="{7AC3E7EC-5FAB-4AF1-867E-D0FC0C20A07B}" srcOrd="2" destOrd="0" parTransId="{74D3D235-8680-4A07-A418-4FB7C2F990C9}" sibTransId="{CBECBA7A-7D9A-4E21-966E-C7E6B9FC3C60}"/>
    <dgm:cxn modelId="{E1FB8FB3-967D-4208-AA39-E4C87A570017}" type="presOf" srcId="{C1A4403C-FAA9-40C5-A947-15EAB2ADD840}" destId="{86A32C30-EABA-4F49-9AF6-75537854FADC}" srcOrd="0" destOrd="0" presId="urn:microsoft.com/office/officeart/2005/8/layout/hierarchy3"/>
    <dgm:cxn modelId="{8D6C9388-1B53-47C1-8321-724E2CABC336}" type="presOf" srcId="{21B1A278-5A00-42A0-9306-37D0D6A9370F}" destId="{C89C5C3F-F1F9-48BF-B16A-89752623ACBB}" srcOrd="0" destOrd="0" presId="urn:microsoft.com/office/officeart/2005/8/layout/hierarchy3"/>
    <dgm:cxn modelId="{31004D60-CC6D-40D3-AE6A-2440B7DE4DAA}" srcId="{A4B17105-153C-40E5-92A8-E9D2F3D09435}" destId="{A09AE3EF-1BD5-4E23-965A-B739FF31FC38}" srcOrd="1" destOrd="0" parTransId="{6F2548A0-4044-4B6D-92A1-DEC099F36028}" sibTransId="{1B3974C9-2085-4CFA-BD30-EE90000A5281}"/>
    <dgm:cxn modelId="{24E6F793-F7D3-42BA-BC7B-7CF6F72EFADB}" srcId="{F4D94DF3-B557-4296-8236-7E5B1BA88E81}" destId="{68D064F9-AA68-40A3-A189-7000C8216E81}" srcOrd="1" destOrd="0" parTransId="{4E784CF7-B9E4-4762-B7E6-EB244C4CE162}" sibTransId="{84161C73-5411-4E5F-9555-9AE4E3D2ADC6}"/>
    <dgm:cxn modelId="{7638E12B-9463-43E9-8256-848C5FCC2A65}" type="presOf" srcId="{B01360E8-1F24-42E6-8863-2F75645DDDFB}" destId="{C6309409-BF74-43A9-80D9-86A7D27F5DD7}" srcOrd="0" destOrd="0" presId="urn:microsoft.com/office/officeart/2005/8/layout/hierarchy3"/>
    <dgm:cxn modelId="{FFA2B913-91D6-4691-81E2-7353F0084388}" srcId="{3877550E-AB9B-4D3D-987D-2EFE3C9D5BCE}" destId="{28C2BEA0-2BBD-40E0-A060-EA6EA9389F96}" srcOrd="5" destOrd="0" parTransId="{2CEA7D06-B115-495D-B273-3B0831179C48}" sibTransId="{A2540878-83D9-4860-A83F-F92FACBA2312}"/>
    <dgm:cxn modelId="{6E814414-A594-4781-9A46-57A0CAB069B5}" type="presOf" srcId="{67DA5004-1992-4742-8B46-140281AE16C9}" destId="{A87AE038-9109-4C97-A4F7-8C7B4F500FFF}" srcOrd="0" destOrd="0" presId="urn:microsoft.com/office/officeart/2005/8/layout/hierarchy3"/>
    <dgm:cxn modelId="{CA31A765-4880-4537-B2DD-03BDEFEF1CF7}" type="presOf" srcId="{63629DC9-261C-4221-9C4E-C50B4EA69EFB}" destId="{B97B6650-AD7E-4E8E-B277-99E7A6B387ED}" srcOrd="0" destOrd="0" presId="urn:microsoft.com/office/officeart/2005/8/layout/hierarchy3"/>
    <dgm:cxn modelId="{FA7E1BAA-AF15-48D5-81A8-D01D95E759FC}" srcId="{F4D94DF3-B557-4296-8236-7E5B1BA88E81}" destId="{7E8B36DC-892B-445B-90CE-D07735ACAD27}" srcOrd="5" destOrd="0" parTransId="{D80B5F94-B3BE-4970-BDF3-CD5E9C956395}" sibTransId="{B7890284-9C14-481E-9E63-1B74B2103D57}"/>
    <dgm:cxn modelId="{FF9C71A8-26D0-45A1-AC8A-35B9EF1099CA}" type="presOf" srcId="{05C5EB3C-A7F3-4D86-83A9-CFD47A7B588B}" destId="{8B3D00BB-8543-4B35-879D-A65E49BB2682}" srcOrd="0" destOrd="0" presId="urn:microsoft.com/office/officeart/2005/8/layout/hierarchy3"/>
    <dgm:cxn modelId="{1EFACAC0-BDC8-41EE-BF71-5FA8E7332D55}" type="presOf" srcId="{789DE887-6661-46A1-9E6B-84E16133211A}" destId="{711E651E-3504-4B39-9ECD-E8E2BF9420B1}" srcOrd="0" destOrd="0" presId="urn:microsoft.com/office/officeart/2005/8/layout/hierarchy3"/>
    <dgm:cxn modelId="{153D6623-EAE8-4EF2-9AEC-69F45CF07D10}" srcId="{7707E9E2-A327-4FB5-895F-C6E38B068E6B}" destId="{313E3CDB-F7E1-490A-BFAF-2974B9A44F99}" srcOrd="5" destOrd="0" parTransId="{D7DCB98B-A157-451D-BB8A-3D01DFC711A4}" sibTransId="{72675B67-54B8-4E0F-978F-D36760366ECC}"/>
    <dgm:cxn modelId="{9212AF96-9402-4DD7-819B-FC5E010671EE}" type="presOf" srcId="{8F11A197-C4B7-44E6-BB3A-0A8BB5240ED7}" destId="{F62440F8-8D08-449E-BBA3-897DD7FF9656}" srcOrd="0" destOrd="0" presId="urn:microsoft.com/office/officeart/2005/8/layout/hierarchy3"/>
    <dgm:cxn modelId="{CD8C736A-B29D-4D30-9357-E0D11E0088C0}" srcId="{A4B17105-153C-40E5-92A8-E9D2F3D09435}" destId="{7C561A81-ABD4-4C8E-8311-3C13F52DB570}" srcOrd="3" destOrd="0" parTransId="{8870DB7F-4589-4E1A-8AFA-A20DAFC8261E}" sibTransId="{9D4632FD-E0C6-4AC8-ACB4-1DF2C31F0A3F}"/>
    <dgm:cxn modelId="{091A5DCD-CEF2-4337-8031-94E3FB6A1C00}" srcId="{44ACFFFF-45CC-49D2-93FC-01DA0A00C86A}" destId="{C80C608C-7CB2-41BB-A596-8BA5F2519EF1}" srcOrd="1" destOrd="0" parTransId="{07B7024F-E779-4467-8B6F-43F5086C9A01}" sibTransId="{1FDD5D59-ED1F-4EBC-8BA6-C7180B72E581}"/>
    <dgm:cxn modelId="{9A112977-354C-43C4-A76C-2E1D407826CC}" srcId="{F4D94DF3-B557-4296-8236-7E5B1BA88E81}" destId="{8B9EC851-7616-46EF-AEC8-CDA784F5708F}" srcOrd="3" destOrd="0" parTransId="{B344CCD6-BB93-4E73-A6CB-C09D93AE9E77}" sibTransId="{7C914A0F-6056-4DAC-83FE-30408524A09C}"/>
    <dgm:cxn modelId="{0872BAD8-32A4-4796-B99A-26784DDA7696}" srcId="{A4B17105-153C-40E5-92A8-E9D2F3D09435}" destId="{0563EDD3-D0D4-4A12-B709-03F8ABC763C2}" srcOrd="5" destOrd="0" parTransId="{EA913BA2-EECF-46CC-82DE-0628655C0466}" sibTransId="{5F9F9715-B2E7-456A-9801-A903AEB9A366}"/>
    <dgm:cxn modelId="{FFD4BBF5-3485-4860-BF79-524B136B3667}" type="presOf" srcId="{04890DB3-38BA-4449-9415-DE8E167EBD6B}" destId="{23B4B5F1-1425-4D33-9DE0-E6C9C4B3A92B}" srcOrd="0" destOrd="0" presId="urn:microsoft.com/office/officeart/2005/8/layout/hierarchy3"/>
    <dgm:cxn modelId="{3F0146E9-3EC7-436A-9D62-5CB7743F9BBB}" srcId="{F4D94DF3-B557-4296-8236-7E5B1BA88E81}" destId="{A4764215-A250-48FC-8653-2DA49AA4944F}" srcOrd="7" destOrd="0" parTransId="{4FE65C6A-0D2B-454A-878C-75E8AB0CA597}" sibTransId="{39CFF2C5-DB25-4A4B-A75C-C94825149E20}"/>
    <dgm:cxn modelId="{743526D5-D332-4AA8-841B-B44480BBEF8D}" srcId="{3877550E-AB9B-4D3D-987D-2EFE3C9D5BCE}" destId="{82DD3B5F-1AA2-47CD-9FA4-2F338455F605}" srcOrd="8" destOrd="0" parTransId="{9FC4C58B-2CF3-47DB-BCF4-BB4A17D93BB4}" sibTransId="{69F5DB98-CC02-44BD-8747-362B806A4803}"/>
    <dgm:cxn modelId="{0E717F70-CE51-4E46-998F-55A6470942DF}" srcId="{0563EDD3-D0D4-4A12-B709-03F8ABC763C2}" destId="{5EE2FD84-729F-4A9A-A3C5-866421BFF1A5}" srcOrd="1" destOrd="0" parTransId="{7F73871A-5375-409B-9998-7CF73A83B3A0}" sibTransId="{827B304F-8291-416F-BCC9-3EBEB23D6326}"/>
    <dgm:cxn modelId="{2232C653-21DB-4E7C-A7B4-5C21935EAA78}" type="presOf" srcId="{0563EDD3-D0D4-4A12-B709-03F8ABC763C2}" destId="{195D79F6-B627-4EFC-BE2E-0CFE790D0958}" srcOrd="1" destOrd="0" presId="urn:microsoft.com/office/officeart/2005/8/layout/hierarchy3"/>
    <dgm:cxn modelId="{BBC7492B-4831-4D89-BBF0-2CF09B40011A}" type="presOf" srcId="{4BE04633-5884-4650-9E4E-B62545A20CE7}" destId="{80C71229-A90C-4E83-A10B-52FE51BB7FCF}" srcOrd="0" destOrd="0" presId="urn:microsoft.com/office/officeart/2005/8/layout/hierarchy3"/>
    <dgm:cxn modelId="{E5BDC2F4-2AA9-41F3-9B1C-10D91EA25CEA}" type="presOf" srcId="{E5D19342-6DD8-454E-A093-E17D804D1C2B}" destId="{91E8D100-7EF8-4264-AF9A-81E55560A14D}" srcOrd="0" destOrd="0" presId="urn:microsoft.com/office/officeart/2005/8/layout/hierarchy3"/>
    <dgm:cxn modelId="{281505B3-DBD9-4DB2-BBB0-55728EC3ED61}" type="presOf" srcId="{3FD541D9-0DA4-4907-AD36-3E8BD0379357}" destId="{6BED44AB-6886-4242-A96B-0A9DFCB90579}" srcOrd="0" destOrd="0" presId="urn:microsoft.com/office/officeart/2005/8/layout/hierarchy3"/>
    <dgm:cxn modelId="{845AD73C-98C2-4349-8A9A-34F7D3C9B932}" srcId="{44ACFFFF-45CC-49D2-93FC-01DA0A00C86A}" destId="{67DA5004-1992-4742-8B46-140281AE16C9}" srcOrd="7" destOrd="0" parTransId="{800732ED-A5D1-40D4-8411-F4E5271F80E7}" sibTransId="{088CD7EB-AF10-458C-9344-62529E33BAEF}"/>
    <dgm:cxn modelId="{30550857-CF4F-40CA-8066-66213FD4C410}" type="presOf" srcId="{2CEA7D06-B115-495D-B273-3B0831179C48}" destId="{0E2E1333-42E6-4C83-86D3-1C759B846480}" srcOrd="0" destOrd="0" presId="urn:microsoft.com/office/officeart/2005/8/layout/hierarchy3"/>
    <dgm:cxn modelId="{E3B16BB2-8227-403E-9CBD-0E5C1C3AED29}" type="presOf" srcId="{3BE93744-91E7-4CF0-B370-493C17120CA5}" destId="{947F0E1C-E92F-4B4A-BD92-B859A9DA9405}" srcOrd="0" destOrd="0" presId="urn:microsoft.com/office/officeart/2005/8/layout/hierarchy3"/>
    <dgm:cxn modelId="{0AF63A46-B9E7-4793-8CE3-9EC9CDB98F71}" type="presOf" srcId="{AC40BEA6-3E50-4280-861E-533DC18EE51F}" destId="{F48D3E99-9735-4A53-8082-022ED341743B}" srcOrd="0" destOrd="0" presId="urn:microsoft.com/office/officeart/2005/8/layout/hierarchy3"/>
    <dgm:cxn modelId="{5F1C751A-5B3D-4FBD-95C8-C1162189008E}" type="presOf" srcId="{0177C806-0A36-4BA7-9183-329BCFA27927}" destId="{6DC1CE03-C1DB-4A47-A0E3-49D995C3FB65}" srcOrd="0" destOrd="0" presId="urn:microsoft.com/office/officeart/2005/8/layout/hierarchy3"/>
    <dgm:cxn modelId="{83220449-7314-44AC-8A70-BFC0F9848DC5}" type="presOf" srcId="{914FFDAB-8D4B-4C1B-80D5-7F51FE0BC067}" destId="{D9E13F53-D0BE-423C-909D-E5A2E64BFC81}" srcOrd="0" destOrd="0" presId="urn:microsoft.com/office/officeart/2005/8/layout/hierarchy3"/>
    <dgm:cxn modelId="{19021A6A-12CE-4635-BBD0-2107582081A5}" type="presOf" srcId="{0A901450-D98B-45BF-9B4A-3A0D6D6F002B}" destId="{CCB11BD0-DF76-4776-90A7-7F927D714723}" srcOrd="0" destOrd="0" presId="urn:microsoft.com/office/officeart/2005/8/layout/hierarchy3"/>
    <dgm:cxn modelId="{0F223908-EDEE-465A-B560-EE13319FCE0E}" srcId="{0563EDD3-D0D4-4A12-B709-03F8ABC763C2}" destId="{6C5A6F62-DE95-410E-A4F3-9C5C08C00BDB}" srcOrd="3" destOrd="0" parTransId="{535461D8-5FBD-4E00-859A-19C955CAC3DA}" sibTransId="{ABC6CEDD-2828-45A7-A7FE-55E996B51560}"/>
    <dgm:cxn modelId="{0F59E932-9ED1-4688-BC8B-3EF4BFC177D5}" srcId="{7C561A81-ABD4-4C8E-8311-3C13F52DB570}" destId="{0A901450-D98B-45BF-9B4A-3A0D6D6F002B}" srcOrd="8" destOrd="0" parTransId="{F94770C3-0B52-4438-926E-4781484A7D70}" sibTransId="{62641463-DDC9-46D2-919C-D7F91185D133}"/>
    <dgm:cxn modelId="{3D88D60F-9D0A-413F-8365-C466D936BBAB}" type="presOf" srcId="{894A971B-23FC-42DB-A66F-96A687CAC81B}" destId="{4BDD1DCB-1ADF-47C4-AC2D-6D88CB21B4DD}" srcOrd="0" destOrd="0" presId="urn:microsoft.com/office/officeart/2005/8/layout/hierarchy3"/>
    <dgm:cxn modelId="{F2DC7608-F0AE-493D-8CE2-774F6B73758F}" type="presOf" srcId="{7C561A81-ABD4-4C8E-8311-3C13F52DB570}" destId="{D7D093D9-0C76-4A37-9AAD-DBC1485B85CD}" srcOrd="1" destOrd="0" presId="urn:microsoft.com/office/officeart/2005/8/layout/hierarchy3"/>
    <dgm:cxn modelId="{8833169C-8262-4017-AD95-266AD22D5E26}" type="presOf" srcId="{E95EC2DA-EEC9-4D13-8656-325465530B1D}" destId="{EE640A50-3CC8-4609-B1A7-2B332430AF2A}" srcOrd="0" destOrd="0" presId="urn:microsoft.com/office/officeart/2005/8/layout/hierarchy3"/>
    <dgm:cxn modelId="{E13900C6-24E0-4E44-A323-F5C7AFA597A7}" type="presOf" srcId="{0563EDD3-D0D4-4A12-B709-03F8ABC763C2}" destId="{66DF1BB9-06C5-4832-8E3F-09A5130BAF06}" srcOrd="0" destOrd="0" presId="urn:microsoft.com/office/officeart/2005/8/layout/hierarchy3"/>
    <dgm:cxn modelId="{0C0DFBDB-16CD-4831-921A-2FE6AFFB6F85}" type="presOf" srcId="{B344CCD6-BB93-4E73-A6CB-C09D93AE9E77}" destId="{2675878E-FAC8-4291-9CCF-FBE0E8A13723}" srcOrd="0" destOrd="0" presId="urn:microsoft.com/office/officeart/2005/8/layout/hierarchy3"/>
    <dgm:cxn modelId="{36A49CF5-7E10-4B35-9037-D32417BA6E08}" type="presOf" srcId="{08B79105-CF47-498C-8DB2-976AC2B6C832}" destId="{6EE93C36-E76C-4BC1-AC79-3A0B07C5826F}" srcOrd="0" destOrd="0" presId="urn:microsoft.com/office/officeart/2005/8/layout/hierarchy3"/>
    <dgm:cxn modelId="{90ED08D9-E6E4-481E-ABA5-09D4B194BFED}" type="presOf" srcId="{453CFEEC-30EB-4477-B51F-909DC4BA6120}" destId="{9FA29A07-5E29-4679-A9A6-38A23C9BBE31}" srcOrd="0" destOrd="0" presId="urn:microsoft.com/office/officeart/2005/8/layout/hierarchy3"/>
    <dgm:cxn modelId="{7F109E1B-D4AA-4DB3-A2D2-781A1ADBA4F7}" type="presOf" srcId="{72E0344E-A4E0-4F21-AAB4-998A250170C0}" destId="{AEB22458-567C-49E9-A587-AF6044B943E3}" srcOrd="0" destOrd="0" presId="urn:microsoft.com/office/officeart/2005/8/layout/hierarchy3"/>
    <dgm:cxn modelId="{F06522C4-6594-4CA4-B99C-6334091E7152}" srcId="{A09AE3EF-1BD5-4E23-965A-B739FF31FC38}" destId="{F331CA49-DEB5-47FC-9C51-6E2875F6C850}" srcOrd="6" destOrd="0" parTransId="{A59F2AFA-A54A-48DD-8A9C-06455BDFD54F}" sibTransId="{7D21EFF0-8E2A-408A-9317-48C6815E19EC}"/>
    <dgm:cxn modelId="{889A650C-E2F4-46E0-B35D-E37EFBE23DEB}" srcId="{21B1A278-5A00-42A0-9306-37D0D6A9370F}" destId="{8CEAB847-A0B8-4801-AA2A-86D388160182}" srcOrd="0" destOrd="0" parTransId="{3DFC71A5-F5AF-44DF-8F09-61ECDAB9C074}" sibTransId="{B0200236-277F-46E8-B831-08B8F4AF0183}"/>
    <dgm:cxn modelId="{A15F472C-9D13-45E6-BD1E-C4E0C9A741BE}" type="presOf" srcId="{0FA2C24E-2725-4FB6-B0C2-F984FA402EFA}" destId="{A99A9D20-B07F-43F9-B74F-4DDAA3BC5912}" srcOrd="0" destOrd="0" presId="urn:microsoft.com/office/officeart/2005/8/layout/hierarchy3"/>
    <dgm:cxn modelId="{97257B6E-2232-4FC6-8DBE-C33C5F0700E5}" srcId="{F4D94DF3-B557-4296-8236-7E5B1BA88E81}" destId="{C2B6540D-F8B6-4A4E-A094-F7C4B9577B3C}" srcOrd="0" destOrd="0" parTransId="{8D449069-588E-43C0-94C4-0F024F66196A}" sibTransId="{05083C8A-ACC2-44DC-BD02-B03885BEB00C}"/>
    <dgm:cxn modelId="{B4F1EAF3-60DB-4D2E-80D7-8124D73AE8FB}" type="presOf" srcId="{74D3D235-8680-4A07-A418-4FB7C2F990C9}" destId="{E3682396-F1CC-4378-9CE7-233B10AB99A3}" srcOrd="0" destOrd="0" presId="urn:microsoft.com/office/officeart/2005/8/layout/hierarchy3"/>
    <dgm:cxn modelId="{64948DA2-B876-4C5E-8C6F-2D09C9D4CF57}" srcId="{3877550E-AB9B-4D3D-987D-2EFE3C9D5BCE}" destId="{D38455C5-EC21-4823-9C1E-8D739AFFE933}" srcOrd="2" destOrd="0" parTransId="{3B6DF0E7-50D7-4013-B739-0C6FAC9027D6}" sibTransId="{0A9F9522-84CD-4027-890B-CA857D9B2EC5}"/>
    <dgm:cxn modelId="{ECE74F37-0001-4259-BE84-941206B04F35}" type="presOf" srcId="{C2B6540D-F8B6-4A4E-A094-F7C4B9577B3C}" destId="{59630DE9-C1F4-4AE4-9912-928607D3C379}" srcOrd="0" destOrd="0" presId="urn:microsoft.com/office/officeart/2005/8/layout/hierarchy3"/>
    <dgm:cxn modelId="{7035E64C-0BD2-4396-A7FA-894199FEC6C1}" srcId="{21B1A278-5A00-42A0-9306-37D0D6A9370F}" destId="{5064A64F-0FDF-4138-9CD3-1065DAE4F073}" srcOrd="1" destOrd="0" parTransId="{5B0588F9-EC13-46B7-9029-28C39E802B34}" sibTransId="{50ECA0D9-F201-4134-B196-D9B558428B3A}"/>
    <dgm:cxn modelId="{6233F967-490B-47DA-ABA1-C0776B1E4023}" type="presOf" srcId="{2E99026E-E77D-41E6-996B-EC6F5C0E9FEA}" destId="{635E85CB-B876-4C28-9C51-A710DA6B9E38}" srcOrd="0" destOrd="0" presId="urn:microsoft.com/office/officeart/2005/8/layout/hierarchy3"/>
    <dgm:cxn modelId="{B71114EA-174F-44CA-90DD-C196A7A5499F}" type="presOf" srcId="{F94770C3-0B52-4438-926E-4781484A7D70}" destId="{6EDC9BDC-1802-4D2B-92D4-A851A83307BD}" srcOrd="0" destOrd="0" presId="urn:microsoft.com/office/officeart/2005/8/layout/hierarchy3"/>
    <dgm:cxn modelId="{14C3991A-B7A6-4919-9984-436DBD8D8943}" srcId="{21B1A278-5A00-42A0-9306-37D0D6A9370F}" destId="{93F27373-8EF0-473D-A823-BCA287FE6FF6}" srcOrd="6" destOrd="0" parTransId="{3FD541D9-0DA4-4907-AD36-3E8BD0379357}" sibTransId="{41A168EA-61AC-45F0-B0FF-A6564E9F0E86}"/>
    <dgm:cxn modelId="{0A5EE354-5ADB-4D8F-98C1-10BED54334C8}" type="presOf" srcId="{FEC576DB-9828-45B0-9F79-2DB1A2A6E175}" destId="{24E6CC17-688C-4012-8C5B-12373C6F4D52}" srcOrd="0" destOrd="0" presId="urn:microsoft.com/office/officeart/2005/8/layout/hierarchy3"/>
    <dgm:cxn modelId="{0E91DC61-72F7-4BBE-9965-BB3AE2262640}" type="presOf" srcId="{801BD331-A2DD-4A3D-9408-3B9BDA1BBDC8}" destId="{4AF1F4BE-CDCD-4580-8523-FB79277ADAEB}" srcOrd="0" destOrd="0" presId="urn:microsoft.com/office/officeart/2005/8/layout/hierarchy3"/>
    <dgm:cxn modelId="{24FF0027-63A8-42FC-A704-7AD046FADD74}" type="presOf" srcId="{92296908-1D05-4FE5-825A-F140099C812A}" destId="{F5EF366A-7E82-4793-8654-96F27DDE275B}" srcOrd="0" destOrd="0" presId="urn:microsoft.com/office/officeart/2005/8/layout/hierarchy3"/>
    <dgm:cxn modelId="{B88D2825-8ED1-419F-90DB-F4839E8073A8}" type="presOf" srcId="{7707E9E2-A327-4FB5-895F-C6E38B068E6B}" destId="{D1C14F5F-4D35-4EFF-82D5-9A3647E95141}" srcOrd="1" destOrd="0" presId="urn:microsoft.com/office/officeart/2005/8/layout/hierarchy3"/>
    <dgm:cxn modelId="{21D4853C-CE8A-46D3-B602-D690ED9DF9AD}" type="presOf" srcId="{8D449069-588E-43C0-94C4-0F024F66196A}" destId="{EEC82EC4-AEBA-4CD5-BC80-1B1D5469FC6E}" srcOrd="0" destOrd="0" presId="urn:microsoft.com/office/officeart/2005/8/layout/hierarchy3"/>
    <dgm:cxn modelId="{5224FEA9-5451-4D5C-8E39-63805733CF2B}" srcId="{7C561A81-ABD4-4C8E-8311-3C13F52DB570}" destId="{69615612-B7F5-448A-A65C-453AF4E9D0A5}" srcOrd="2" destOrd="0" parTransId="{0177C806-0A36-4BA7-9183-329BCFA27927}" sibTransId="{915B6217-803A-4A1B-ACFC-B88A6273C1CD}"/>
    <dgm:cxn modelId="{8E1363C4-B244-4B5C-96DE-A1D9953C25BD}" type="presOf" srcId="{A09AE3EF-1BD5-4E23-965A-B739FF31FC38}" destId="{BFECE063-DDD6-4B0B-814F-38B8490F6886}" srcOrd="1" destOrd="0" presId="urn:microsoft.com/office/officeart/2005/8/layout/hierarchy3"/>
    <dgm:cxn modelId="{760D3584-2528-45D7-98B1-C43F7614D813}" type="presOf" srcId="{805C2A8C-DD5D-4D7A-9D00-FA49A6FE94BC}" destId="{20539DE2-B99C-43D3-B35A-8299B89FFD83}" srcOrd="0" destOrd="0" presId="urn:microsoft.com/office/officeart/2005/8/layout/hierarchy3"/>
    <dgm:cxn modelId="{D78563D9-4497-4AC5-B185-E8CEA42BEC14}" type="presOf" srcId="{26CB1222-42AE-40F2-A8E3-F8BDE62FD852}" destId="{6715A0FF-5BDE-476C-8FCC-2DEA50ECF839}" srcOrd="0" destOrd="0" presId="urn:microsoft.com/office/officeart/2005/8/layout/hierarchy3"/>
    <dgm:cxn modelId="{3952D8E4-853A-4619-B2A6-4A1998F82EB3}" type="presOf" srcId="{311C500C-6D75-4C89-A42D-2601A513B4BF}" destId="{D4F21413-07FE-42F0-B0F3-BC423D3E4FD7}" srcOrd="0" destOrd="0" presId="urn:microsoft.com/office/officeart/2005/8/layout/hierarchy3"/>
    <dgm:cxn modelId="{71AF26B3-DAC8-4520-B627-3377E848BB58}" type="presOf" srcId="{69615612-B7F5-448A-A65C-453AF4E9D0A5}" destId="{332E707C-E3D4-44BD-B34E-EF554A6FE3B1}" srcOrd="0" destOrd="0" presId="urn:microsoft.com/office/officeart/2005/8/layout/hierarchy3"/>
    <dgm:cxn modelId="{3B4D8650-DF34-402F-847A-C8BC639E3260}" type="presOf" srcId="{DEEF8CD4-9D22-42D7-BE24-6C6363830513}" destId="{471363BE-71BF-4958-9784-E38457DA12C7}" srcOrd="0" destOrd="0" presId="urn:microsoft.com/office/officeart/2005/8/layout/hierarchy3"/>
    <dgm:cxn modelId="{4D2DA472-885F-4C79-A73F-36E8916C6788}" type="presOf" srcId="{5064A64F-0FDF-4138-9CD3-1065DAE4F073}" destId="{6212C7E8-F4EC-4D1C-BC5E-EE98D5056B57}" srcOrd="0" destOrd="0" presId="urn:microsoft.com/office/officeart/2005/8/layout/hierarchy3"/>
    <dgm:cxn modelId="{1D3D311D-58BD-48B3-8BA0-98A219B3BEFD}" srcId="{7C561A81-ABD4-4C8E-8311-3C13F52DB570}" destId="{149AA0E1-913E-4A8C-A9AB-9D50DCAE1599}" srcOrd="6" destOrd="0" parTransId="{C9B697EF-6290-442F-BCE4-3F4D0F0B9543}" sibTransId="{51F1EC23-8498-4284-99B6-5AD780C21547}"/>
    <dgm:cxn modelId="{BB8D9B7F-F480-4B93-AA4E-33FD5207531C}" type="presOf" srcId="{73EA7EF0-4970-4628-896D-ABC0B8FED7F8}" destId="{CA6ACF77-F71C-49C6-A04E-2BCDD03C234D}" srcOrd="0" destOrd="0" presId="urn:microsoft.com/office/officeart/2005/8/layout/hierarchy3"/>
    <dgm:cxn modelId="{54E5A47E-8BCA-4E1D-AE66-BF53D7DB27EB}" type="presOf" srcId="{28C2BEA0-2BBD-40E0-A060-EA6EA9389F96}" destId="{34181AF5-425D-4BC6-A052-512FEFF429A1}" srcOrd="0" destOrd="0" presId="urn:microsoft.com/office/officeart/2005/8/layout/hierarchy3"/>
    <dgm:cxn modelId="{3E2CFF05-E4EE-4E4B-A789-F1D5B220E2D1}" type="presOf" srcId="{8AB1F8A0-760C-4211-9526-BA46110C5CF9}" destId="{09337D93-F5C2-441A-954A-D44006108F94}" srcOrd="0" destOrd="0" presId="urn:microsoft.com/office/officeart/2005/8/layout/hierarchy3"/>
    <dgm:cxn modelId="{FF9F37A7-444F-42F6-BBF6-705BFCDDC7E2}" type="presOf" srcId="{F4D94DF3-B557-4296-8236-7E5B1BA88E81}" destId="{A25BDD28-9357-45CE-AC69-22DE7007DAFA}" srcOrd="0" destOrd="0" presId="urn:microsoft.com/office/officeart/2005/8/layout/hierarchy3"/>
    <dgm:cxn modelId="{32284FD7-325A-4940-B85A-3E5A5428411D}" type="presOf" srcId="{D17F4B5A-B020-4BE1-ACED-286B899BF192}" destId="{7A445274-95B6-4206-9943-7BDFD3444AEF}" srcOrd="0" destOrd="0" presId="urn:microsoft.com/office/officeart/2005/8/layout/hierarchy3"/>
    <dgm:cxn modelId="{67B4F8F5-A405-4879-8C55-DF6E650169E4}" type="presOf" srcId="{61CD21AF-DE53-4863-B877-B196A420A9EE}" destId="{65153737-4D53-44E9-A79C-268E7FD9CBBF}" srcOrd="0" destOrd="0" presId="urn:microsoft.com/office/officeart/2005/8/layout/hierarchy3"/>
    <dgm:cxn modelId="{A9F6A7E2-59BC-4C14-982F-E74ED3F91410}" type="presOf" srcId="{8CEAB847-A0B8-4801-AA2A-86D388160182}" destId="{C4351FEE-763A-4E31-A3C8-12E05ABD0079}" srcOrd="0" destOrd="0" presId="urn:microsoft.com/office/officeart/2005/8/layout/hierarchy3"/>
    <dgm:cxn modelId="{45DAAAD0-2419-42B9-9813-72CFB4FEF9E8}" type="presOf" srcId="{0A13B6D6-2553-4DE4-97F0-C7FE15E7ACDC}" destId="{837D01EE-6ADC-4FA7-886C-B79A3932515C}" srcOrd="0" destOrd="0" presId="urn:microsoft.com/office/officeart/2005/8/layout/hierarchy3"/>
    <dgm:cxn modelId="{3B32A781-E364-4905-B423-F9FD3F04DD22}" srcId="{44ACFFFF-45CC-49D2-93FC-01DA0A00C86A}" destId="{5A8C3FAC-BC48-4708-959F-DE437ABEA0A5}" srcOrd="0" destOrd="0" parTransId="{C762BCFB-EF5A-49E8-8FA6-CC7AE99C541A}" sibTransId="{D794EE17-6A64-4546-91BD-2B8819334ABF}"/>
    <dgm:cxn modelId="{D54E9A78-6CDF-4784-981D-756DDE6342F1}" type="presOf" srcId="{EBFE2BFA-7BEF-4809-82B3-F32021D2A74E}" destId="{4127FC51-C934-4D8B-ABAA-8810217A9162}" srcOrd="0" destOrd="0" presId="urn:microsoft.com/office/officeart/2005/8/layout/hierarchy3"/>
    <dgm:cxn modelId="{B03519A8-2198-42A7-B2A3-539B1F06632F}" srcId="{21B1A278-5A00-42A0-9306-37D0D6A9370F}" destId="{CE65372C-2C1E-4E10-B641-DACFF250AEF8}" srcOrd="4" destOrd="0" parTransId="{3B1EA3C4-8529-4E92-B1E8-F2376FFF71EC}" sibTransId="{73916B71-2ED1-4CBD-BAE4-F49E51020BB5}"/>
    <dgm:cxn modelId="{5F4AEEB5-C3DD-49A6-9C27-96FC58BE5E0A}" type="presOf" srcId="{122EF872-D816-4C96-95A5-92172973354E}" destId="{77B5BCBC-39BB-4199-8BAA-5395670984E8}" srcOrd="0" destOrd="0" presId="urn:microsoft.com/office/officeart/2005/8/layout/hierarchy3"/>
    <dgm:cxn modelId="{C6C6E1E3-6FFA-49CA-B70B-0AE533602B6A}" srcId="{A09AE3EF-1BD5-4E23-965A-B739FF31FC38}" destId="{DBE2DE99-BF9C-4825-AA7C-E228CA50C197}" srcOrd="1" destOrd="0" parTransId="{7BE62CBF-9189-4F24-A51F-8C77431E09DF}" sibTransId="{A66F61E6-D8D1-4764-93B2-58AE1FCD4FD0}"/>
    <dgm:cxn modelId="{59757D15-5580-4E73-BE50-1E398AD73173}" type="presOf" srcId="{37D7CA4B-FDA6-4AD4-A1CB-7DFAA71DB39F}" destId="{AF24B2A0-F56C-48DE-8580-65C9EFAA6D06}" srcOrd="0" destOrd="0" presId="urn:microsoft.com/office/officeart/2005/8/layout/hierarchy3"/>
    <dgm:cxn modelId="{FEFFED15-9CDB-4F3E-88BC-582247956F1E}" type="presOf" srcId="{99035D62-97CF-4B2B-8610-9DB21C60F784}" destId="{F2FBF6DA-94AD-45E5-8930-18103B20CD14}" srcOrd="0" destOrd="0" presId="urn:microsoft.com/office/officeart/2005/8/layout/hierarchy3"/>
    <dgm:cxn modelId="{8C4F1041-A16F-4A31-8941-3BA8467572D2}" type="presOf" srcId="{CCAF3F71-8878-4D28-9C84-200918CB426A}" destId="{3AD29720-0792-4811-BD22-48C25D583EE0}" srcOrd="0" destOrd="0" presId="urn:microsoft.com/office/officeart/2005/8/layout/hierarchy3"/>
    <dgm:cxn modelId="{2C14249B-0196-407E-8D5E-9707FF2FAE27}" type="presOf" srcId="{E83DDAEA-CA67-45DB-9EF3-2F00321D56EC}" destId="{942FFE9D-57E2-41B4-B477-4EB6155EB092}" srcOrd="0" destOrd="0" presId="urn:microsoft.com/office/officeart/2005/8/layout/hierarchy3"/>
    <dgm:cxn modelId="{A68AAFB2-900C-4820-A0DF-4DD8034DBF37}" type="presOf" srcId="{036A825E-A703-4BEA-9B97-14421EEDAE7F}" destId="{35942BB2-F9E7-422B-9D32-8507D7CE538B}" srcOrd="0" destOrd="0" presId="urn:microsoft.com/office/officeart/2005/8/layout/hierarchy3"/>
    <dgm:cxn modelId="{266DA7E7-6476-4671-954A-400F8967683D}" srcId="{7707E9E2-A327-4FB5-895F-C6E38B068E6B}" destId="{8AB1F8A0-760C-4211-9526-BA46110C5CF9}" srcOrd="0" destOrd="0" parTransId="{B01360E8-1F24-42E6-8863-2F75645DDDFB}" sibTransId="{1C3256FE-5A3E-47A2-AEB5-BFA4B736CAFE}"/>
    <dgm:cxn modelId="{83052438-34B9-45DF-B91F-DDE711E5EAD3}" srcId="{7707E9E2-A327-4FB5-895F-C6E38B068E6B}" destId="{2B26B3AA-2657-44FD-922A-F82847D4690E}" srcOrd="1" destOrd="0" parTransId="{914FFDAB-8D4B-4C1B-80D5-7F51FE0BC067}" sibTransId="{B12368A3-1BA4-4617-BE7A-10B63AD24DFB}"/>
    <dgm:cxn modelId="{9DFFE3EC-C1A2-465C-9689-7CA081ACA9E0}" type="presOf" srcId="{645687E5-B764-4A58-9A40-E30EBD968627}" destId="{CC7470D2-3016-423C-94C6-0E3AFD3D138A}" srcOrd="0" destOrd="0" presId="urn:microsoft.com/office/officeart/2005/8/layout/hierarchy3"/>
    <dgm:cxn modelId="{98DC15D3-14D8-4B57-BF2C-958EC65AEB77}" type="presOf" srcId="{5EE2FD84-729F-4A9A-A3C5-866421BFF1A5}" destId="{3D6C57B4-94B6-4272-910F-14A2C059351C}" srcOrd="0" destOrd="0" presId="urn:microsoft.com/office/officeart/2005/8/layout/hierarchy3"/>
    <dgm:cxn modelId="{F1134898-C4B7-4F4D-8563-4CDD75E487E6}" type="presOf" srcId="{6C5A6F62-DE95-410E-A4F3-9C5C08C00BDB}" destId="{A5A05A5C-456C-47FD-B749-498FFED60905}" srcOrd="0" destOrd="0" presId="urn:microsoft.com/office/officeart/2005/8/layout/hierarchy3"/>
    <dgm:cxn modelId="{955047EC-6219-4535-AE35-AFEDB8CFF40D}" type="presOf" srcId="{3B6DF0E7-50D7-4013-B739-0C6FAC9027D6}" destId="{E9B27121-9B85-4876-BBBB-30881F9FA394}" srcOrd="0" destOrd="0" presId="urn:microsoft.com/office/officeart/2005/8/layout/hierarchy3"/>
    <dgm:cxn modelId="{0CC2FBB2-A100-4F2B-8891-235BF3EB7B07}" srcId="{F4D94DF3-B557-4296-8236-7E5B1BA88E81}" destId="{04890DB3-38BA-4449-9415-DE8E167EBD6B}" srcOrd="8" destOrd="0" parTransId="{3D56F3C3-37F4-4805-B233-127F8490B46D}" sibTransId="{43338750-FD58-45CD-B782-431FD47DC1C2}"/>
    <dgm:cxn modelId="{B850FD28-7B8D-4F35-AF41-56D20DC8AC2F}" type="presOf" srcId="{6B17867C-5730-41BE-8578-2C92365344D8}" destId="{A5676317-3E96-4159-8130-FAC1D04AFCF0}" srcOrd="0" destOrd="0" presId="urn:microsoft.com/office/officeart/2005/8/layout/hierarchy3"/>
    <dgm:cxn modelId="{48E3065C-72BF-437B-9CC2-218E0B279B31}" type="presOf" srcId="{93F27373-8EF0-473D-A823-BCA287FE6FF6}" destId="{FFB1A042-6070-4873-B646-3DCFBD3D2C37}" srcOrd="0" destOrd="0" presId="urn:microsoft.com/office/officeart/2005/8/layout/hierarchy3"/>
    <dgm:cxn modelId="{37B133BC-21E4-48FB-B4F3-E7A92ACA5ED3}" type="presOf" srcId="{4FE65C6A-0D2B-454A-878C-75E8AB0CA597}" destId="{FB49C0EA-B6E1-4622-9AF0-48332FEBAB3A}" srcOrd="0" destOrd="0" presId="urn:microsoft.com/office/officeart/2005/8/layout/hierarchy3"/>
    <dgm:cxn modelId="{92D77A18-D3A8-4F35-805A-5C4170AF2455}" srcId="{A09AE3EF-1BD5-4E23-965A-B739FF31FC38}" destId="{63629DC9-261C-4221-9C4E-C50B4EA69EFB}" srcOrd="5" destOrd="0" parTransId="{92296908-1D05-4FE5-825A-F140099C812A}" sibTransId="{D2752E97-09C6-419A-B0FC-8034CF02C7C8}"/>
    <dgm:cxn modelId="{0A4BE731-13FD-46C3-881D-A1343C00F872}" type="presOf" srcId="{5B8570E1-0AD2-4B79-9E32-0450D5B1FD7E}" destId="{6ED5A358-4E4A-4F21-A381-F55E32B97C86}" srcOrd="0" destOrd="0" presId="urn:microsoft.com/office/officeart/2005/8/layout/hierarchy3"/>
    <dgm:cxn modelId="{CA8F2949-41B2-4D28-ACF8-159111A63536}" type="presOf" srcId="{49BA5904-13E0-4A97-824C-D0F76C49E3CA}" destId="{8E6F98CC-64F4-41AD-80DA-22EA9979BA95}" srcOrd="0" destOrd="0" presId="urn:microsoft.com/office/officeart/2005/8/layout/hierarchy3"/>
    <dgm:cxn modelId="{DD60EBD0-8111-4411-B793-1EAF72A66E57}" srcId="{A09AE3EF-1BD5-4E23-965A-B739FF31FC38}" destId="{02E8C146-6ABA-47B1-8964-3EB5F91C44CB}" srcOrd="3" destOrd="0" parTransId="{61CD21AF-DE53-4863-B877-B196A420A9EE}" sibTransId="{DB1DEA79-A4FA-4D27-8EF2-071EB061FB72}"/>
    <dgm:cxn modelId="{FCA3F848-7F33-4D82-BE05-3E350AC0313C}" type="presOf" srcId="{9FC4C58B-2CF3-47DB-BCF4-BB4A17D93BB4}" destId="{882E2E37-95E1-49BA-A885-5D24C8025302}" srcOrd="0" destOrd="0" presId="urn:microsoft.com/office/officeart/2005/8/layout/hierarchy3"/>
    <dgm:cxn modelId="{7A15F3DD-520B-4C89-92B4-408D99D4A126}" srcId="{7C561A81-ABD4-4C8E-8311-3C13F52DB570}" destId="{7753D42F-0D08-4377-AE64-2E4D2F0ACCE4}" srcOrd="7" destOrd="0" parTransId="{2FB8BE36-B559-469C-A077-7F134E096948}" sibTransId="{2671F531-1A35-4545-A2BA-919A3B21305E}"/>
    <dgm:cxn modelId="{620298BF-89FD-45A5-BA2F-04AA63D46025}" srcId="{0563EDD3-D0D4-4A12-B709-03F8ABC763C2}" destId="{73EA7EF0-4970-4628-896D-ABC0B8FED7F8}" srcOrd="4" destOrd="0" parTransId="{C1A4403C-FAA9-40C5-A947-15EAB2ADD840}" sibTransId="{79EF8A5B-7E86-4845-9470-E465E1002875}"/>
    <dgm:cxn modelId="{EF425C8E-8A7C-4E13-AE2A-D3886942B832}" type="presOf" srcId="{5A8C3FAC-BC48-4708-959F-DE437ABEA0A5}" destId="{1E56C569-4A1F-448F-87D8-309332BDB9E9}" srcOrd="0" destOrd="0" presId="urn:microsoft.com/office/officeart/2005/8/layout/hierarchy3"/>
    <dgm:cxn modelId="{30274465-CA80-40FF-AF5F-6B40828162A2}" type="presOf" srcId="{8943CC21-88F8-4657-9B3C-94B330121F5F}" destId="{6607BED0-C837-427C-8671-4AFD7097421C}" srcOrd="0" destOrd="0" presId="urn:microsoft.com/office/officeart/2005/8/layout/hierarchy3"/>
    <dgm:cxn modelId="{0830BAE2-1385-4A6B-B4EB-3793CC41C43A}" type="presOf" srcId="{68379CE3-278C-4C7E-A6AF-3CD4E713927F}" destId="{6ED73917-4D03-4BAB-BC43-41B9398D457D}" srcOrd="0" destOrd="0" presId="urn:microsoft.com/office/officeart/2005/8/layout/hierarchy3"/>
    <dgm:cxn modelId="{94AEDB6F-8343-433F-A042-6770A724491C}" srcId="{7C561A81-ABD4-4C8E-8311-3C13F52DB570}" destId="{68B60263-7C73-4594-98E8-6200FC4E2B9E}" srcOrd="4" destOrd="0" parTransId="{A177AC38-4A31-4DA8-B4B3-D423AC304DB7}" sibTransId="{2DDC3889-B353-4FB4-9338-9551CBBD2E19}"/>
    <dgm:cxn modelId="{04832C8E-D77D-43C3-B6B0-A6E261149974}" srcId="{A4B17105-153C-40E5-92A8-E9D2F3D09435}" destId="{21B1A278-5A00-42A0-9306-37D0D6A9370F}" srcOrd="2" destOrd="0" parTransId="{755A2223-15DC-48F8-BEF1-31DAABA927F2}" sibTransId="{D393119E-EDA7-4BCF-AB1C-800F9596386E}"/>
    <dgm:cxn modelId="{6B090F6C-F025-4F59-9603-5FF5F082E027}" type="presOf" srcId="{02E8C146-6ABA-47B1-8964-3EB5F91C44CB}" destId="{FAD4C552-56FC-446A-947D-61926D32CD56}" srcOrd="0" destOrd="0" presId="urn:microsoft.com/office/officeart/2005/8/layout/hierarchy3"/>
    <dgm:cxn modelId="{A854373D-4DA1-4BC4-AA1F-AFCB70F1E25F}" type="presOf" srcId="{E7D67226-F731-4776-B594-1BEF73941394}" destId="{16C3F26C-93C3-48CF-82B4-A3971AADDA8E}" srcOrd="0" destOrd="0" presId="urn:microsoft.com/office/officeart/2005/8/layout/hierarchy3"/>
    <dgm:cxn modelId="{B51DE777-1764-426A-85ED-7EA15870FF55}" type="presOf" srcId="{3877550E-AB9B-4D3D-987D-2EFE3C9D5BCE}" destId="{9ECC4322-E454-4A1A-852D-DB13E8B863F0}" srcOrd="0" destOrd="0" presId="urn:microsoft.com/office/officeart/2005/8/layout/hierarchy3"/>
    <dgm:cxn modelId="{60264A4D-7EE4-453C-B389-3B69B2DDEE26}" type="presOf" srcId="{E3A6E768-DCFB-441E-813E-BC0B78DAD316}" destId="{CDC3C378-2BE9-4E20-BD44-D61848204BD0}" srcOrd="0" destOrd="0" presId="urn:microsoft.com/office/officeart/2005/8/layout/hierarchy3"/>
    <dgm:cxn modelId="{BA490764-1DF6-4459-8A8B-8E50AA70AC0F}" type="presOf" srcId="{7707E9E2-A327-4FB5-895F-C6E38B068E6B}" destId="{674EB440-DFB4-4931-8C12-FEFFC810EB89}" srcOrd="0" destOrd="0" presId="urn:microsoft.com/office/officeart/2005/8/layout/hierarchy3"/>
    <dgm:cxn modelId="{6991A8DC-F685-44A5-B0C6-F22667E22A0B}" type="presOf" srcId="{5B0588F9-EC13-46B7-9029-28C39E802B34}" destId="{ACF715AC-78D9-4DC3-9A39-507011938065}" srcOrd="0" destOrd="0" presId="urn:microsoft.com/office/officeart/2005/8/layout/hierarchy3"/>
    <dgm:cxn modelId="{CFC31796-648A-4162-BAF4-D96240DCC12D}" type="presOf" srcId="{A108D449-7F2E-4EFA-A070-F15A780915CA}" destId="{F80DB266-4037-4587-8A84-2176C51DC941}" srcOrd="0" destOrd="0" presId="urn:microsoft.com/office/officeart/2005/8/layout/hierarchy3"/>
    <dgm:cxn modelId="{760BAE11-A927-4D66-87E3-ECBD909D1362}" type="presOf" srcId="{880520A5-AF93-490E-9BDB-699267020300}" destId="{59BDF331-038F-4307-817D-5602F5D18AA3}" srcOrd="0" destOrd="0" presId="urn:microsoft.com/office/officeart/2005/8/layout/hierarchy3"/>
    <dgm:cxn modelId="{3FA74FB8-4E1D-49E4-9A99-22E527D4B55F}" type="presOf" srcId="{149AA0E1-913E-4A8C-A9AB-9D50DCAE1599}" destId="{DEF34A70-0552-4A4F-81BB-407BDFBB2BE3}" srcOrd="0" destOrd="0" presId="urn:microsoft.com/office/officeart/2005/8/layout/hierarchy3"/>
    <dgm:cxn modelId="{7EB3E35F-088B-4A4E-B134-4BF071ABE181}" type="presOf" srcId="{3DFC71A5-F5AF-44DF-8F09-61ECDAB9C074}" destId="{AFAA336F-FFE2-4DB7-9C6C-878114E62715}" srcOrd="0" destOrd="0" presId="urn:microsoft.com/office/officeart/2005/8/layout/hierarchy3"/>
    <dgm:cxn modelId="{1D70A558-F454-43C3-B665-000C943355DF}" srcId="{3877550E-AB9B-4D3D-987D-2EFE3C9D5BCE}" destId="{53714284-4C59-4B55-8319-4B306FA1CCA7}" srcOrd="3" destOrd="0" parTransId="{CCAF3F71-8878-4D28-9C84-200918CB426A}" sibTransId="{A4C70C47-83B0-4CFF-B01B-37492635D511}"/>
    <dgm:cxn modelId="{D99ED937-413F-4FCC-BE79-469C2217F45C}" type="presOf" srcId="{71A22F61-2247-45C9-9C4F-7692D4ACE01A}" destId="{E356D8DF-A310-4CA0-AFA2-1A782019ECD8}" srcOrd="0" destOrd="0" presId="urn:microsoft.com/office/officeart/2005/8/layout/hierarchy3"/>
    <dgm:cxn modelId="{E18E85A0-8D42-425F-93DD-BCB82BAE18DD}" type="presOf" srcId="{E889E696-5C0A-4E72-B877-1E4E63D07EFE}" destId="{C6FB5BD2-9F26-48E9-BF41-11051D9C6C53}" srcOrd="0" destOrd="0" presId="urn:microsoft.com/office/officeart/2005/8/layout/hierarchy3"/>
    <dgm:cxn modelId="{55F28751-DE60-4214-93D9-5DA027D45CAD}" type="presOf" srcId="{750E59F2-4B3C-4BE3-8877-4CCBFD8301BA}" destId="{8F0184AB-0C67-460D-90BC-C4AD7092D53B}" srcOrd="0" destOrd="0" presId="urn:microsoft.com/office/officeart/2005/8/layout/hierarchy3"/>
    <dgm:cxn modelId="{B506666D-9605-4061-ADDB-1801EBE04E64}" type="presOf" srcId="{44ACFFFF-45CC-49D2-93FC-01DA0A00C86A}" destId="{7F655C37-FB15-40C9-AE19-350286C0D71D}" srcOrd="1" destOrd="0" presId="urn:microsoft.com/office/officeart/2005/8/layout/hierarchy3"/>
    <dgm:cxn modelId="{F436A924-5270-4A3F-BDB0-2BE4C50C0DCC}" type="presOf" srcId="{A09AE3EF-1BD5-4E23-965A-B739FF31FC38}" destId="{EDCDF9E3-601A-442D-AA7D-93028BF84387}" srcOrd="0" destOrd="0" presId="urn:microsoft.com/office/officeart/2005/8/layout/hierarchy3"/>
    <dgm:cxn modelId="{39B37991-D07B-4D0B-884B-2D8777A5B38E}" srcId="{3877550E-AB9B-4D3D-987D-2EFE3C9D5BCE}" destId="{645687E5-B764-4A58-9A40-E30EBD968627}" srcOrd="0" destOrd="0" parTransId="{8F11A197-C4B7-44E6-BB3A-0A8BB5240ED7}" sibTransId="{902615C7-8DF9-4579-87C3-97F6B88C2DB0}"/>
    <dgm:cxn modelId="{4BDE7016-6844-4277-8F71-ECADD7DA8D1B}" srcId="{0563EDD3-D0D4-4A12-B709-03F8ABC763C2}" destId="{46746020-2373-4C62-947D-498268BA336B}" srcOrd="7" destOrd="0" parTransId="{99035D62-97CF-4B2B-8610-9DB21C60F784}" sibTransId="{5F0FD197-9A79-4FCC-A542-570051EB3FCB}"/>
    <dgm:cxn modelId="{039F9B50-381C-4421-A9D4-A6C56C88060A}" type="presOf" srcId="{4906A9FF-F231-4B04-9C80-8DA874C001DA}" destId="{6606FAF9-FBB7-4557-BBD0-3C4CF5A1324D}" srcOrd="0" destOrd="0" presId="urn:microsoft.com/office/officeart/2005/8/layout/hierarchy3"/>
    <dgm:cxn modelId="{73EE0483-4893-4480-9B03-074FF27D7CE8}" type="presOf" srcId="{FD4AA436-51F2-4850-88BD-606733C51BBA}" destId="{42BF0CB9-33F4-45D7-AB17-6108DCC8A768}" srcOrd="0" destOrd="0" presId="urn:microsoft.com/office/officeart/2005/8/layout/hierarchy3"/>
    <dgm:cxn modelId="{301B0956-9BA5-46A5-90DD-A674248E1A8F}" type="presOf" srcId="{5EF26D4B-9CFB-4E59-8A3D-B716BF7862FB}" destId="{A77F6C1F-E610-4D6A-9A87-070303F56D2D}" srcOrd="0" destOrd="0" presId="urn:microsoft.com/office/officeart/2005/8/layout/hierarchy3"/>
    <dgm:cxn modelId="{DED4AC95-A5D4-4F25-A593-E68D018E8634}" srcId="{0563EDD3-D0D4-4A12-B709-03F8ABC763C2}" destId="{37D7CA4B-FDA6-4AD4-A1CB-7DFAA71DB39F}" srcOrd="5" destOrd="0" parTransId="{4BE04633-5884-4650-9E4E-B62545A20CE7}" sibTransId="{6B1370D8-7050-499A-A802-32DA64457B5F}"/>
    <dgm:cxn modelId="{EBCD7029-8C80-415B-89C1-379DC47898DE}" type="presOf" srcId="{DBE2DE99-BF9C-4825-AA7C-E228CA50C197}" destId="{133026B5-61A8-496B-B8D4-6A47974E2917}" srcOrd="0" destOrd="0" presId="urn:microsoft.com/office/officeart/2005/8/layout/hierarchy3"/>
    <dgm:cxn modelId="{3120EDA5-371F-44CA-A71D-58C66475DB5F}" srcId="{21B1A278-5A00-42A0-9306-37D0D6A9370F}" destId="{0E1021C4-38F6-43A7-8DEF-4B3D64A2BD60}" srcOrd="7" destOrd="0" parTransId="{71A22F61-2247-45C9-9C4F-7692D4ACE01A}" sibTransId="{EEC33CF7-AEEE-42C0-81C7-DC4E06D4CBE8}"/>
    <dgm:cxn modelId="{88D5C1AE-E7E2-4137-95E3-EDE15D35332C}" type="presOf" srcId="{A4764215-A250-48FC-8653-2DA49AA4944F}" destId="{5E20868A-CDEF-41EB-BB81-AE25820ED5EB}" srcOrd="0" destOrd="0" presId="urn:microsoft.com/office/officeart/2005/8/layout/hierarchy3"/>
    <dgm:cxn modelId="{5CCCA558-F59A-4A28-BAA5-7D7B3A78A017}" srcId="{3877550E-AB9B-4D3D-987D-2EFE3C9D5BCE}" destId="{894A971B-23FC-42DB-A66F-96A687CAC81B}" srcOrd="7" destOrd="0" parTransId="{B97178FC-B2DD-4F97-B150-EC01F076571D}" sibTransId="{370D8940-DF60-45EE-8831-0C243D149A9C}"/>
    <dgm:cxn modelId="{A750DBD5-C3CC-4BAF-B441-4266CF703EDE}" type="presOf" srcId="{7F73871A-5375-409B-9998-7CF73A83B3A0}" destId="{969DF4AF-F062-4DC6-AA8B-297BC656BA31}" srcOrd="0" destOrd="0" presId="urn:microsoft.com/office/officeart/2005/8/layout/hierarchy3"/>
    <dgm:cxn modelId="{C445B0C3-8C04-4AD6-9906-4A2D6892F8D4}" type="presOf" srcId="{230CA1B5-172E-4C39-9659-D9F35349439F}" destId="{B0E73126-080A-4D3C-9AB3-97DB0444D6E1}" srcOrd="0" destOrd="0" presId="urn:microsoft.com/office/officeart/2005/8/layout/hierarchy3"/>
    <dgm:cxn modelId="{4109C980-8E2B-4ACB-AF5C-B13E2C12D26D}" type="presOf" srcId="{FC507EBF-C737-4028-8EE7-B185B60877B4}" destId="{5200C90A-8336-4FD0-9683-D91AFC86FFB9}" srcOrd="0" destOrd="0" presId="urn:microsoft.com/office/officeart/2005/8/layout/hierarchy3"/>
    <dgm:cxn modelId="{5B6B5C31-1184-4F5C-B564-E7B6AE8930E9}" type="presOf" srcId="{57F27007-5359-4DA4-B9F8-85B421C08D20}" destId="{8762EC9B-2A02-4085-A91F-48293E447CC7}" srcOrd="0" destOrd="0" presId="urn:microsoft.com/office/officeart/2005/8/layout/hierarchy3"/>
    <dgm:cxn modelId="{7E260BA1-34C5-4172-99DC-90F6E28B9EBE}" type="presOf" srcId="{B97178FC-B2DD-4F97-B150-EC01F076571D}" destId="{639C0017-EBE0-4F18-9060-F662ABB96720}" srcOrd="0" destOrd="0" presId="urn:microsoft.com/office/officeart/2005/8/layout/hierarchy3"/>
    <dgm:cxn modelId="{D55CFDF8-7188-4FE9-B735-C586EE63A3D4}" type="presOf" srcId="{9AAFFDFB-3953-4FAF-B8D4-83967190900E}" destId="{413E3DA6-6EEA-4447-ADA8-BA39732F6448}" srcOrd="0" destOrd="0" presId="urn:microsoft.com/office/officeart/2005/8/layout/hierarchy3"/>
    <dgm:cxn modelId="{F57C64A3-5BD3-450F-B7E3-B63AC97EA495}" srcId="{3877550E-AB9B-4D3D-987D-2EFE3C9D5BCE}" destId="{230CA1B5-172E-4C39-9659-D9F35349439F}" srcOrd="6" destOrd="0" parTransId="{72E0344E-A4E0-4F21-AAB4-998A250170C0}" sibTransId="{DC31FB09-5DA3-49A9-A7C2-AC28BB3F0A69}"/>
    <dgm:cxn modelId="{C20E4D40-443A-413C-B4AF-8577A1203844}" srcId="{7707E9E2-A327-4FB5-895F-C6E38B068E6B}" destId="{789DE887-6661-46A1-9E6B-84E16133211A}" srcOrd="4" destOrd="0" parTransId="{E3A6E768-DCFB-441E-813E-BC0B78DAD316}" sibTransId="{6EB92E7F-E212-4355-A04F-ECBA78479F93}"/>
    <dgm:cxn modelId="{DA506BD4-1CEF-4CAD-85BF-10D5746AAEDF}" type="presOf" srcId="{68D064F9-AA68-40A3-A189-7000C8216E81}" destId="{DE87633A-21E6-4C11-BF05-B7F185236837}" srcOrd="0" destOrd="0" presId="urn:microsoft.com/office/officeart/2005/8/layout/hierarchy3"/>
    <dgm:cxn modelId="{4DA5EE4E-F401-438E-AB68-9A067530A291}" type="presOf" srcId="{7753D42F-0D08-4377-AE64-2E4D2F0ACCE4}" destId="{1F65B742-9FB4-4B14-ACEB-DF08A4012995}" srcOrd="0" destOrd="0" presId="urn:microsoft.com/office/officeart/2005/8/layout/hierarchy3"/>
    <dgm:cxn modelId="{3C705360-BFBD-471D-9123-CF6D24121EF1}" type="presOf" srcId="{68B60263-7C73-4594-98E8-6200FC4E2B9E}" destId="{566C89DA-F5B9-42C5-868E-E10B8E78B80D}" srcOrd="0" destOrd="0" presId="urn:microsoft.com/office/officeart/2005/8/layout/hierarchy3"/>
    <dgm:cxn modelId="{6607E840-B08E-4B8E-9E16-46A8910A447E}" type="presOf" srcId="{8CF506BF-F424-48F5-9949-427528855B75}" destId="{4608519C-839F-40EA-B698-57B1409FB981}" srcOrd="0" destOrd="0" presId="urn:microsoft.com/office/officeart/2005/8/layout/hierarchy3"/>
    <dgm:cxn modelId="{3DD30BC8-34A4-4C6E-BF29-9BFD5068E3A4}" srcId="{44ACFFFF-45CC-49D2-93FC-01DA0A00C86A}" destId="{C4307487-F78D-484B-B60B-3A649B8DC76D}" srcOrd="3" destOrd="0" parTransId="{8CF506BF-F424-48F5-9949-427528855B75}" sibTransId="{51B7621D-297D-4EC2-B76A-5EB171FD411C}"/>
    <dgm:cxn modelId="{A3720AED-C0F4-4DEC-A3B3-A34B96ECE8F1}" srcId="{0563EDD3-D0D4-4A12-B709-03F8ABC763C2}" destId="{E7D67226-F731-4776-B594-1BEF73941394}" srcOrd="6" destOrd="0" parTransId="{05C5EB3C-A7F3-4D86-83A9-CFD47A7B588B}" sibTransId="{967AA30F-A5D6-4B2F-A0B2-D9A1D4AC93AD}"/>
    <dgm:cxn modelId="{C99E2327-846D-42B9-B460-C32D5E4DAD0A}" type="presOf" srcId="{D7DCB98B-A157-451D-BB8A-3D01DFC711A4}" destId="{CB35E32D-AC7F-445E-84C0-9F0C5DDB693F}" srcOrd="0" destOrd="0" presId="urn:microsoft.com/office/officeart/2005/8/layout/hierarchy3"/>
    <dgm:cxn modelId="{F8D1BC54-C4A5-4541-9689-66D19589FC86}" type="presOf" srcId="{F331CA49-DEB5-47FC-9C51-6E2875F6C850}" destId="{B9FF819E-7648-4C9D-9A4D-667BAAEBC307}" srcOrd="0" destOrd="0" presId="urn:microsoft.com/office/officeart/2005/8/layout/hierarchy3"/>
    <dgm:cxn modelId="{ADACA425-9B4B-4FD2-AF64-FF58DE65E065}" type="presOf" srcId="{800732ED-A5D1-40D4-8411-F4E5271F80E7}" destId="{FBEB5270-5A1A-4515-8177-17576B129792}" srcOrd="0" destOrd="0" presId="urn:microsoft.com/office/officeart/2005/8/layout/hierarchy3"/>
    <dgm:cxn modelId="{3087CE21-2284-4A35-8647-937FB2558597}" srcId="{21B1A278-5A00-42A0-9306-37D0D6A9370F}" destId="{80F451BF-AA61-4D00-9164-695B103DEF1D}" srcOrd="5" destOrd="0" parTransId="{275FD381-24AC-49E8-93DE-40EFABAAACE7}" sibTransId="{FD71B589-2DD0-4E85-A912-4580B9A6F5B8}"/>
    <dgm:cxn modelId="{52768DA7-2536-4083-A12A-0E1406474943}" srcId="{44ACFFFF-45CC-49D2-93FC-01DA0A00C86A}" destId="{08B79105-CF47-498C-8DB2-976AC2B6C832}" srcOrd="8" destOrd="0" parTransId="{86A50AC8-DF5E-428D-915E-0343EF93DDD1}" sibTransId="{FF0F3353-6195-435B-910C-F27FFD4F8B34}"/>
    <dgm:cxn modelId="{8F592D30-135A-46E6-B718-5602A2061F2C}" type="presOf" srcId="{7AC3E7EC-5FAB-4AF1-867E-D0FC0C20A07B}" destId="{51081BA3-9BEB-4F55-92F0-33212D1D7D8E}" srcOrd="0" destOrd="0" presId="urn:microsoft.com/office/officeart/2005/8/layout/hierarchy3"/>
    <dgm:cxn modelId="{69060275-15E6-4C6E-AE63-9247359C0251}" srcId="{7707E9E2-A327-4FB5-895F-C6E38B068E6B}" destId="{FF3521AA-8A88-429E-A5CE-1957986D2D6D}" srcOrd="2" destOrd="0" parTransId="{930B9668-8798-4351-AD64-68F9A327F0BE}" sibTransId="{ECC6A6BE-B1ED-49A1-B51D-8A437917EF6D}"/>
    <dgm:cxn modelId="{51FA2A5A-29A3-4C7F-8411-6503CF9D118A}" type="presOf" srcId="{FD3BD1FE-8780-4726-9B78-E273A6DC882C}" destId="{B4961E5E-8A93-4F6F-ABAD-CAC22B493472}" srcOrd="0" destOrd="0" presId="urn:microsoft.com/office/officeart/2005/8/layout/hierarchy3"/>
    <dgm:cxn modelId="{139242A9-280E-4067-9AA9-BE2296088E2E}" type="presOf" srcId="{FF3521AA-8A88-429E-A5CE-1957986D2D6D}" destId="{E62D215A-CBE9-44C9-9C83-31E236A50012}" srcOrd="0" destOrd="0" presId="urn:microsoft.com/office/officeart/2005/8/layout/hierarchy3"/>
    <dgm:cxn modelId="{998B23ED-91ED-406E-B1E1-3483AE39E675}" type="presOf" srcId="{CE65372C-2C1E-4E10-B641-DACFF250AEF8}" destId="{7608F994-8A5E-4E6E-8A63-1E8936851C00}" srcOrd="0" destOrd="0" presId="urn:microsoft.com/office/officeart/2005/8/layout/hierarchy3"/>
    <dgm:cxn modelId="{C0F1E318-F148-401F-A016-8BFE6CC0A967}" srcId="{44ACFFFF-45CC-49D2-93FC-01DA0A00C86A}" destId="{FD3BD1FE-8780-4726-9B78-E273A6DC882C}" srcOrd="6" destOrd="0" parTransId="{E889E696-5C0A-4E72-B877-1E4E63D07EFE}" sibTransId="{AF471E47-C786-4370-BCDF-F78C042F900E}"/>
    <dgm:cxn modelId="{7F4746D4-64CB-4913-B74F-50E97B2FB358}" type="presOf" srcId="{C9B697EF-6290-442F-BCE4-3F4D0F0B9543}" destId="{05CC66C1-4BC4-4693-B68C-CFDC8F3CDE68}" srcOrd="0" destOrd="0" presId="urn:microsoft.com/office/officeart/2005/8/layout/hierarchy3"/>
    <dgm:cxn modelId="{DAA45CDC-E799-48F8-B8C2-0C08C06A2C2F}" type="presOf" srcId="{D38455C5-EC21-4823-9C1E-8D739AFFE933}" destId="{187F536C-6E36-4FA7-8C80-EE93E73851FA}" srcOrd="0" destOrd="0" presId="urn:microsoft.com/office/officeart/2005/8/layout/hierarchy3"/>
    <dgm:cxn modelId="{9DC74699-A3DC-447E-8E49-1793CF0FB2CC}" srcId="{21B1A278-5A00-42A0-9306-37D0D6A9370F}" destId="{FC507EBF-C737-4028-8EE7-B185B60877B4}" srcOrd="2" destOrd="0" parTransId="{A108D449-7F2E-4EFA-A070-F15A780915CA}" sibTransId="{EC683EC8-9B7C-4BAA-B478-1E56EE34F49C}"/>
    <dgm:cxn modelId="{747A41DE-01DA-4659-82EF-81B1DB16F5CC}" type="presOf" srcId="{46746020-2373-4C62-947D-498268BA336B}" destId="{36375470-4418-4F50-8771-639F66FF6D81}" srcOrd="0" destOrd="0" presId="urn:microsoft.com/office/officeart/2005/8/layout/hierarchy3"/>
    <dgm:cxn modelId="{10B16DEC-E008-4B0F-8E36-7A27E7FF6A7D}" type="presOf" srcId="{C762BCFB-EF5A-49E8-8FA6-CC7AE99C541A}" destId="{51FCAB4A-DD7E-4C6A-9B6A-3988FF195AA6}" srcOrd="0" destOrd="0" presId="urn:microsoft.com/office/officeart/2005/8/layout/hierarchy3"/>
    <dgm:cxn modelId="{4E997BCF-FA74-42C8-B5CA-034F561B2987}" type="presOf" srcId="{634C5D8C-DA5D-4EF0-BB43-7287C47654CE}" destId="{C981ACE5-A086-4E92-A183-1F53872F4634}" srcOrd="0" destOrd="0" presId="urn:microsoft.com/office/officeart/2005/8/layout/hierarchy3"/>
    <dgm:cxn modelId="{5553A1E3-D666-4FF5-88A9-5E630256D403}" srcId="{7C561A81-ABD4-4C8E-8311-3C13F52DB570}" destId="{2E99026E-E77D-41E6-996B-EC6F5C0E9FEA}" srcOrd="1" destOrd="0" parTransId="{6FF3CEEA-20D0-4981-B8F0-85A68EC8F37E}" sibTransId="{7E581F4F-15D2-4BCF-8D6C-7023D37A90AE}"/>
    <dgm:cxn modelId="{2A70683C-6666-45DF-B7AB-D06F95CB4AD4}" type="presParOf" srcId="{FE94F152-D6AE-4EAC-B165-B97426D4ED89}" destId="{45F839D8-908C-4BD0-8FFB-D75F927B4C5B}" srcOrd="0" destOrd="0" presId="urn:microsoft.com/office/officeart/2005/8/layout/hierarchy3"/>
    <dgm:cxn modelId="{754BFAC7-8510-4D4B-A4B1-B50FCAE04FB1}" type="presParOf" srcId="{45F839D8-908C-4BD0-8FFB-D75F927B4C5B}" destId="{13E89E9F-F5A3-4715-9666-86D80D86E98A}" srcOrd="0" destOrd="0" presId="urn:microsoft.com/office/officeart/2005/8/layout/hierarchy3"/>
    <dgm:cxn modelId="{F5380F09-CCAB-46C6-A9CB-DD367B205A6D}" type="presParOf" srcId="{13E89E9F-F5A3-4715-9666-86D80D86E98A}" destId="{A25BDD28-9357-45CE-AC69-22DE7007DAFA}" srcOrd="0" destOrd="0" presId="urn:microsoft.com/office/officeart/2005/8/layout/hierarchy3"/>
    <dgm:cxn modelId="{85BBF5CD-5970-4262-BDC1-EE8EB1691F3C}" type="presParOf" srcId="{13E89E9F-F5A3-4715-9666-86D80D86E98A}" destId="{9F07D09E-C9DC-4991-A1D6-8A9DF448609C}" srcOrd="1" destOrd="0" presId="urn:microsoft.com/office/officeart/2005/8/layout/hierarchy3"/>
    <dgm:cxn modelId="{67E2DD89-2D16-4331-AE78-2EA214FB509C}" type="presParOf" srcId="{45F839D8-908C-4BD0-8FFB-D75F927B4C5B}" destId="{6DCF04A3-1240-4204-B5BB-BC4D6337F131}" srcOrd="1" destOrd="0" presId="urn:microsoft.com/office/officeart/2005/8/layout/hierarchy3"/>
    <dgm:cxn modelId="{4AA91B41-2027-43A3-A6B1-7C2E80E234CA}" type="presParOf" srcId="{6DCF04A3-1240-4204-B5BB-BC4D6337F131}" destId="{EEC82EC4-AEBA-4CD5-BC80-1B1D5469FC6E}" srcOrd="0" destOrd="0" presId="urn:microsoft.com/office/officeart/2005/8/layout/hierarchy3"/>
    <dgm:cxn modelId="{15EF2F94-63FB-4F9A-ADA2-D4BDC82C035E}" type="presParOf" srcId="{6DCF04A3-1240-4204-B5BB-BC4D6337F131}" destId="{59630DE9-C1F4-4AE4-9912-928607D3C379}" srcOrd="1" destOrd="0" presId="urn:microsoft.com/office/officeart/2005/8/layout/hierarchy3"/>
    <dgm:cxn modelId="{F0435135-7B51-4B5E-BBBD-0466B7140CE7}" type="presParOf" srcId="{6DCF04A3-1240-4204-B5BB-BC4D6337F131}" destId="{69B9032C-E49B-4D3C-8EAA-912E9EBC514F}" srcOrd="2" destOrd="0" presId="urn:microsoft.com/office/officeart/2005/8/layout/hierarchy3"/>
    <dgm:cxn modelId="{37CAE1A7-D4FE-48BA-839D-F649F7D53882}" type="presParOf" srcId="{6DCF04A3-1240-4204-B5BB-BC4D6337F131}" destId="{DE87633A-21E6-4C11-BF05-B7F185236837}" srcOrd="3" destOrd="0" presId="urn:microsoft.com/office/officeart/2005/8/layout/hierarchy3"/>
    <dgm:cxn modelId="{EDA4B4DC-82E3-48CE-8BD7-A5FAFF9CCE21}" type="presParOf" srcId="{6DCF04A3-1240-4204-B5BB-BC4D6337F131}" destId="{E3682396-F1CC-4378-9CE7-233B10AB99A3}" srcOrd="4" destOrd="0" presId="urn:microsoft.com/office/officeart/2005/8/layout/hierarchy3"/>
    <dgm:cxn modelId="{7E2F0922-8493-47B0-8DC9-FF62FCC07939}" type="presParOf" srcId="{6DCF04A3-1240-4204-B5BB-BC4D6337F131}" destId="{51081BA3-9BEB-4F55-92F0-33212D1D7D8E}" srcOrd="5" destOrd="0" presId="urn:microsoft.com/office/officeart/2005/8/layout/hierarchy3"/>
    <dgm:cxn modelId="{479597A2-382D-45AC-9DCA-97022790B19A}" type="presParOf" srcId="{6DCF04A3-1240-4204-B5BB-BC4D6337F131}" destId="{2675878E-FAC8-4291-9CCF-FBE0E8A13723}" srcOrd="6" destOrd="0" presId="urn:microsoft.com/office/officeart/2005/8/layout/hierarchy3"/>
    <dgm:cxn modelId="{51061188-8CF1-4699-9854-9E8180BF4D2B}" type="presParOf" srcId="{6DCF04A3-1240-4204-B5BB-BC4D6337F131}" destId="{7A62F020-32EE-4098-BBA6-F58F3E342087}" srcOrd="7" destOrd="0" presId="urn:microsoft.com/office/officeart/2005/8/layout/hierarchy3"/>
    <dgm:cxn modelId="{B1D6A2DF-5170-4261-B545-314AA75A4D6C}" type="presParOf" srcId="{6DCF04A3-1240-4204-B5BB-BC4D6337F131}" destId="{94E883F6-89EF-4C69-999C-A7A0727124A6}" srcOrd="8" destOrd="0" presId="urn:microsoft.com/office/officeart/2005/8/layout/hierarchy3"/>
    <dgm:cxn modelId="{C97D49A8-7594-461B-8CBB-31CA781BBE42}" type="presParOf" srcId="{6DCF04A3-1240-4204-B5BB-BC4D6337F131}" destId="{947F0E1C-E92F-4B4A-BD92-B859A9DA9405}" srcOrd="9" destOrd="0" presId="urn:microsoft.com/office/officeart/2005/8/layout/hierarchy3"/>
    <dgm:cxn modelId="{2CF7B7CB-9379-4038-AF00-DA96A1D60988}" type="presParOf" srcId="{6DCF04A3-1240-4204-B5BB-BC4D6337F131}" destId="{B105B28D-2DAF-4E61-A60E-D24642EE3675}" srcOrd="10" destOrd="0" presId="urn:microsoft.com/office/officeart/2005/8/layout/hierarchy3"/>
    <dgm:cxn modelId="{67B93B82-85FC-4069-A5E9-955C1AA4F095}" type="presParOf" srcId="{6DCF04A3-1240-4204-B5BB-BC4D6337F131}" destId="{C0A2F0D7-0926-4B84-888F-78351F91ECEE}" srcOrd="11" destOrd="0" presId="urn:microsoft.com/office/officeart/2005/8/layout/hierarchy3"/>
    <dgm:cxn modelId="{DA455246-EDD0-4449-9CA7-1FDA682F23FA}" type="presParOf" srcId="{6DCF04A3-1240-4204-B5BB-BC4D6337F131}" destId="{6ED5A358-4E4A-4F21-A381-F55E32B97C86}" srcOrd="12" destOrd="0" presId="urn:microsoft.com/office/officeart/2005/8/layout/hierarchy3"/>
    <dgm:cxn modelId="{4FC41B47-5E57-4AFA-8391-BE699B863CC4}" type="presParOf" srcId="{6DCF04A3-1240-4204-B5BB-BC4D6337F131}" destId="{F48D3E99-9735-4A53-8082-022ED341743B}" srcOrd="13" destOrd="0" presId="urn:microsoft.com/office/officeart/2005/8/layout/hierarchy3"/>
    <dgm:cxn modelId="{F8EA98EB-9F2B-49C1-AC20-025F4397851D}" type="presParOf" srcId="{6DCF04A3-1240-4204-B5BB-BC4D6337F131}" destId="{FB49C0EA-B6E1-4622-9AF0-48332FEBAB3A}" srcOrd="14" destOrd="0" presId="urn:microsoft.com/office/officeart/2005/8/layout/hierarchy3"/>
    <dgm:cxn modelId="{222BE495-B4EB-41E6-88A3-C0F732906A09}" type="presParOf" srcId="{6DCF04A3-1240-4204-B5BB-BC4D6337F131}" destId="{5E20868A-CDEF-41EB-BB81-AE25820ED5EB}" srcOrd="15" destOrd="0" presId="urn:microsoft.com/office/officeart/2005/8/layout/hierarchy3"/>
    <dgm:cxn modelId="{68778D1F-EDD6-4CCC-AFE7-2C75B79D9944}" type="presParOf" srcId="{6DCF04A3-1240-4204-B5BB-BC4D6337F131}" destId="{1881A295-575B-46BC-B0A3-11054AFE6B25}" srcOrd="16" destOrd="0" presId="urn:microsoft.com/office/officeart/2005/8/layout/hierarchy3"/>
    <dgm:cxn modelId="{9989D478-13B4-4CEF-920E-B99CDF337902}" type="presParOf" srcId="{6DCF04A3-1240-4204-B5BB-BC4D6337F131}" destId="{23B4B5F1-1425-4D33-9DE0-E6C9C4B3A92B}" srcOrd="17" destOrd="0" presId="urn:microsoft.com/office/officeart/2005/8/layout/hierarchy3"/>
    <dgm:cxn modelId="{2918C518-9BA5-48AD-824C-11843426D8A3}" type="presParOf" srcId="{FE94F152-D6AE-4EAC-B165-B97426D4ED89}" destId="{07003C75-D170-4C82-9FFC-081A5347B321}" srcOrd="1" destOrd="0" presId="urn:microsoft.com/office/officeart/2005/8/layout/hierarchy3"/>
    <dgm:cxn modelId="{5446FDAB-3DC8-4A7E-83E1-3752382915EA}" type="presParOf" srcId="{07003C75-D170-4C82-9FFC-081A5347B321}" destId="{C533BDCA-651C-48C4-ABBB-2A6492DC4611}" srcOrd="0" destOrd="0" presId="urn:microsoft.com/office/officeart/2005/8/layout/hierarchy3"/>
    <dgm:cxn modelId="{E0654DC2-AB35-43EA-9FD8-AFE143028917}" type="presParOf" srcId="{C533BDCA-651C-48C4-ABBB-2A6492DC4611}" destId="{EDCDF9E3-601A-442D-AA7D-93028BF84387}" srcOrd="0" destOrd="0" presId="urn:microsoft.com/office/officeart/2005/8/layout/hierarchy3"/>
    <dgm:cxn modelId="{27258953-B5EA-4ECB-974B-11A044F69E9A}" type="presParOf" srcId="{C533BDCA-651C-48C4-ABBB-2A6492DC4611}" destId="{BFECE063-DDD6-4B0B-814F-38B8490F6886}" srcOrd="1" destOrd="0" presId="urn:microsoft.com/office/officeart/2005/8/layout/hierarchy3"/>
    <dgm:cxn modelId="{58E0DA46-048A-4D94-888C-A6B289BF8781}" type="presParOf" srcId="{07003C75-D170-4C82-9FFC-081A5347B321}" destId="{33C821F9-49CE-49D6-8489-D8C4A41BD8C6}" srcOrd="1" destOrd="0" presId="urn:microsoft.com/office/officeart/2005/8/layout/hierarchy3"/>
    <dgm:cxn modelId="{C895E62F-BF4F-4363-B196-F511CFE10FD2}" type="presParOf" srcId="{33C821F9-49CE-49D6-8489-D8C4A41BD8C6}" destId="{A77F6C1F-E610-4D6A-9A87-070303F56D2D}" srcOrd="0" destOrd="0" presId="urn:microsoft.com/office/officeart/2005/8/layout/hierarchy3"/>
    <dgm:cxn modelId="{B04665BF-D9D2-4D0C-921F-02740AD95AD8}" type="presParOf" srcId="{33C821F9-49CE-49D6-8489-D8C4A41BD8C6}" destId="{7B23575E-B804-4573-BD2A-BEBE26286E4F}" srcOrd="1" destOrd="0" presId="urn:microsoft.com/office/officeart/2005/8/layout/hierarchy3"/>
    <dgm:cxn modelId="{D76265FD-B2CB-4D77-9DC8-3009E4E8E186}" type="presParOf" srcId="{33C821F9-49CE-49D6-8489-D8C4A41BD8C6}" destId="{443439DE-A733-480E-8695-6A259B332531}" srcOrd="2" destOrd="0" presId="urn:microsoft.com/office/officeart/2005/8/layout/hierarchy3"/>
    <dgm:cxn modelId="{4C6033FC-61D9-4C5F-8DB0-7D907978702A}" type="presParOf" srcId="{33C821F9-49CE-49D6-8489-D8C4A41BD8C6}" destId="{133026B5-61A8-496B-B8D4-6A47974E2917}" srcOrd="3" destOrd="0" presId="urn:microsoft.com/office/officeart/2005/8/layout/hierarchy3"/>
    <dgm:cxn modelId="{EE4EAC45-1B0A-4683-9A34-F0601C635184}" type="presParOf" srcId="{33C821F9-49CE-49D6-8489-D8C4A41BD8C6}" destId="{A5676317-3E96-4159-8130-FAC1D04AFCF0}" srcOrd="4" destOrd="0" presId="urn:microsoft.com/office/officeart/2005/8/layout/hierarchy3"/>
    <dgm:cxn modelId="{42ECD4DF-8CCC-49F9-BFEC-5170E78429E4}" type="presParOf" srcId="{33C821F9-49CE-49D6-8489-D8C4A41BD8C6}" destId="{8E6F98CC-64F4-41AD-80DA-22EA9979BA95}" srcOrd="5" destOrd="0" presId="urn:microsoft.com/office/officeart/2005/8/layout/hierarchy3"/>
    <dgm:cxn modelId="{E8C58865-FBC5-4101-92F1-2B5B10955B9A}" type="presParOf" srcId="{33C821F9-49CE-49D6-8489-D8C4A41BD8C6}" destId="{65153737-4D53-44E9-A79C-268E7FD9CBBF}" srcOrd="6" destOrd="0" presId="urn:microsoft.com/office/officeart/2005/8/layout/hierarchy3"/>
    <dgm:cxn modelId="{DBE713F4-DDFF-4C0F-A741-D4A0C08E570D}" type="presParOf" srcId="{33C821F9-49CE-49D6-8489-D8C4A41BD8C6}" destId="{FAD4C552-56FC-446A-947D-61926D32CD56}" srcOrd="7" destOrd="0" presId="urn:microsoft.com/office/officeart/2005/8/layout/hierarchy3"/>
    <dgm:cxn modelId="{ECC8ED49-E2A8-445B-8361-CB14F6B018C2}" type="presParOf" srcId="{33C821F9-49CE-49D6-8489-D8C4A41BD8C6}" destId="{D4F21413-07FE-42F0-B0F3-BC423D3E4FD7}" srcOrd="8" destOrd="0" presId="urn:microsoft.com/office/officeart/2005/8/layout/hierarchy3"/>
    <dgm:cxn modelId="{BE79FB45-4048-46F3-AC84-23DA1AFCBC3A}" type="presParOf" srcId="{33C821F9-49CE-49D6-8489-D8C4A41BD8C6}" destId="{4127FC51-C934-4D8B-ABAA-8810217A9162}" srcOrd="9" destOrd="0" presId="urn:microsoft.com/office/officeart/2005/8/layout/hierarchy3"/>
    <dgm:cxn modelId="{22ADD890-B4E6-496F-90AE-B531F18F3417}" type="presParOf" srcId="{33C821F9-49CE-49D6-8489-D8C4A41BD8C6}" destId="{F5EF366A-7E82-4793-8654-96F27DDE275B}" srcOrd="10" destOrd="0" presId="urn:microsoft.com/office/officeart/2005/8/layout/hierarchy3"/>
    <dgm:cxn modelId="{F5390981-A074-4A4D-965D-82A8F8D6DFB6}" type="presParOf" srcId="{33C821F9-49CE-49D6-8489-D8C4A41BD8C6}" destId="{B97B6650-AD7E-4E8E-B277-99E7A6B387ED}" srcOrd="11" destOrd="0" presId="urn:microsoft.com/office/officeart/2005/8/layout/hierarchy3"/>
    <dgm:cxn modelId="{6D0E2F55-3FE4-4853-B7BD-915C153073B0}" type="presParOf" srcId="{33C821F9-49CE-49D6-8489-D8C4A41BD8C6}" destId="{90960529-D6C2-4A61-85BA-6C064F0AD8BC}" srcOrd="12" destOrd="0" presId="urn:microsoft.com/office/officeart/2005/8/layout/hierarchy3"/>
    <dgm:cxn modelId="{F35280BC-37B0-4700-AD15-4BCBEF0BCED2}" type="presParOf" srcId="{33C821F9-49CE-49D6-8489-D8C4A41BD8C6}" destId="{B9FF819E-7648-4C9D-9A4D-667BAAEBC307}" srcOrd="13" destOrd="0" presId="urn:microsoft.com/office/officeart/2005/8/layout/hierarchy3"/>
    <dgm:cxn modelId="{5BAF2A0E-C483-4389-B2BE-BE0F9C6B9D02}" type="presParOf" srcId="{33C821F9-49CE-49D6-8489-D8C4A41BD8C6}" destId="{42BF0CB9-33F4-45D7-AB17-6108DCC8A768}" srcOrd="14" destOrd="0" presId="urn:microsoft.com/office/officeart/2005/8/layout/hierarchy3"/>
    <dgm:cxn modelId="{7E54E28F-70B4-4F18-8116-F087DD75F669}" type="presParOf" srcId="{33C821F9-49CE-49D6-8489-D8C4A41BD8C6}" destId="{97E90FB2-DD78-4625-AEF5-4CEBAAE883FE}" srcOrd="15" destOrd="0" presId="urn:microsoft.com/office/officeart/2005/8/layout/hierarchy3"/>
    <dgm:cxn modelId="{CBA760EA-915C-4196-960A-44F6A43CE7EE}" type="presParOf" srcId="{33C821F9-49CE-49D6-8489-D8C4A41BD8C6}" destId="{A55C8763-7F79-477C-9EE9-FBCAF4DE4B73}" srcOrd="16" destOrd="0" presId="urn:microsoft.com/office/officeart/2005/8/layout/hierarchy3"/>
    <dgm:cxn modelId="{82564091-A364-4B69-9F48-E3CEF5DF6254}" type="presParOf" srcId="{33C821F9-49CE-49D6-8489-D8C4A41BD8C6}" destId="{91E8D100-7EF8-4264-AF9A-81E55560A14D}" srcOrd="17" destOrd="0" presId="urn:microsoft.com/office/officeart/2005/8/layout/hierarchy3"/>
    <dgm:cxn modelId="{8CED9076-15FB-44AF-B01B-59BC3FFC2F98}" type="presParOf" srcId="{FE94F152-D6AE-4EAC-B165-B97426D4ED89}" destId="{B5EF6C37-14DC-4E8F-BABB-AFABD3AB6BD4}" srcOrd="2" destOrd="0" presId="urn:microsoft.com/office/officeart/2005/8/layout/hierarchy3"/>
    <dgm:cxn modelId="{49C46226-BB1D-43AA-94E8-C5EAD7B64073}" type="presParOf" srcId="{B5EF6C37-14DC-4E8F-BABB-AFABD3AB6BD4}" destId="{DC167201-8DFD-4EF7-BDD7-B0B19E0AFBDE}" srcOrd="0" destOrd="0" presId="urn:microsoft.com/office/officeart/2005/8/layout/hierarchy3"/>
    <dgm:cxn modelId="{83EDD0B9-51AD-4755-A42B-631413492829}" type="presParOf" srcId="{DC167201-8DFD-4EF7-BDD7-B0B19E0AFBDE}" destId="{C89C5C3F-F1F9-48BF-B16A-89752623ACBB}" srcOrd="0" destOrd="0" presId="urn:microsoft.com/office/officeart/2005/8/layout/hierarchy3"/>
    <dgm:cxn modelId="{12931B1F-7E98-4D7B-AC38-7AFCDE2D2BF3}" type="presParOf" srcId="{DC167201-8DFD-4EF7-BDD7-B0B19E0AFBDE}" destId="{77A3D0B9-24FD-4745-9040-84BBBF0FE2B6}" srcOrd="1" destOrd="0" presId="urn:microsoft.com/office/officeart/2005/8/layout/hierarchy3"/>
    <dgm:cxn modelId="{94022A86-78C9-44FA-9D99-F130CA41923A}" type="presParOf" srcId="{B5EF6C37-14DC-4E8F-BABB-AFABD3AB6BD4}" destId="{E876720D-5F72-46A3-AF79-11A851B8EFB8}" srcOrd="1" destOrd="0" presId="urn:microsoft.com/office/officeart/2005/8/layout/hierarchy3"/>
    <dgm:cxn modelId="{2FB50D42-3CFC-4928-9E1B-56EAE0B51A98}" type="presParOf" srcId="{E876720D-5F72-46A3-AF79-11A851B8EFB8}" destId="{AFAA336F-FFE2-4DB7-9C6C-878114E62715}" srcOrd="0" destOrd="0" presId="urn:microsoft.com/office/officeart/2005/8/layout/hierarchy3"/>
    <dgm:cxn modelId="{5A3DE6E7-9226-4AD8-B4AF-D82400F49E03}" type="presParOf" srcId="{E876720D-5F72-46A3-AF79-11A851B8EFB8}" destId="{C4351FEE-763A-4E31-A3C8-12E05ABD0079}" srcOrd="1" destOrd="0" presId="urn:microsoft.com/office/officeart/2005/8/layout/hierarchy3"/>
    <dgm:cxn modelId="{997FD39A-3CF4-40C2-8E8C-EF9E48AEE649}" type="presParOf" srcId="{E876720D-5F72-46A3-AF79-11A851B8EFB8}" destId="{ACF715AC-78D9-4DC3-9A39-507011938065}" srcOrd="2" destOrd="0" presId="urn:microsoft.com/office/officeart/2005/8/layout/hierarchy3"/>
    <dgm:cxn modelId="{104B3415-B464-4089-BA35-EE2F1C62C3F6}" type="presParOf" srcId="{E876720D-5F72-46A3-AF79-11A851B8EFB8}" destId="{6212C7E8-F4EC-4D1C-BC5E-EE98D5056B57}" srcOrd="3" destOrd="0" presId="urn:microsoft.com/office/officeart/2005/8/layout/hierarchy3"/>
    <dgm:cxn modelId="{6CBDBD7C-671E-4410-8395-1BBEAEEACFEB}" type="presParOf" srcId="{E876720D-5F72-46A3-AF79-11A851B8EFB8}" destId="{F80DB266-4037-4587-8A84-2176C51DC941}" srcOrd="4" destOrd="0" presId="urn:microsoft.com/office/officeart/2005/8/layout/hierarchy3"/>
    <dgm:cxn modelId="{82D9B454-250B-4AD6-B1F4-B518B0369013}" type="presParOf" srcId="{E876720D-5F72-46A3-AF79-11A851B8EFB8}" destId="{5200C90A-8336-4FD0-9683-D91AFC86FFB9}" srcOrd="5" destOrd="0" presId="urn:microsoft.com/office/officeart/2005/8/layout/hierarchy3"/>
    <dgm:cxn modelId="{234D1F1C-0FE0-4B87-B06D-FD430AE0B635}" type="presParOf" srcId="{E876720D-5F72-46A3-AF79-11A851B8EFB8}" destId="{81A647F9-F375-4691-971B-900AD35F035C}" srcOrd="6" destOrd="0" presId="urn:microsoft.com/office/officeart/2005/8/layout/hierarchy3"/>
    <dgm:cxn modelId="{68FEC6CB-4633-476B-AE7A-033E5028CF8A}" type="presParOf" srcId="{E876720D-5F72-46A3-AF79-11A851B8EFB8}" destId="{C981ACE5-A086-4E92-A183-1F53872F4634}" srcOrd="7" destOrd="0" presId="urn:microsoft.com/office/officeart/2005/8/layout/hierarchy3"/>
    <dgm:cxn modelId="{0385D204-5721-4553-AF52-922255665570}" type="presParOf" srcId="{E876720D-5F72-46A3-AF79-11A851B8EFB8}" destId="{5BF95799-7D32-4DD8-9F81-62DBADCB9D76}" srcOrd="8" destOrd="0" presId="urn:microsoft.com/office/officeart/2005/8/layout/hierarchy3"/>
    <dgm:cxn modelId="{AE1AA191-F73A-4B73-9AF2-7DA46874F347}" type="presParOf" srcId="{E876720D-5F72-46A3-AF79-11A851B8EFB8}" destId="{7608F994-8A5E-4E6E-8A63-1E8936851C00}" srcOrd="9" destOrd="0" presId="urn:microsoft.com/office/officeart/2005/8/layout/hierarchy3"/>
    <dgm:cxn modelId="{3DBF0AB6-B12E-4E29-9321-A18FF78E7A3C}" type="presParOf" srcId="{E876720D-5F72-46A3-AF79-11A851B8EFB8}" destId="{E58D8267-6D15-469C-BEE7-AB0C973971A2}" srcOrd="10" destOrd="0" presId="urn:microsoft.com/office/officeart/2005/8/layout/hierarchy3"/>
    <dgm:cxn modelId="{1459E1AD-8E9C-4E33-83D6-55BC52141090}" type="presParOf" srcId="{E876720D-5F72-46A3-AF79-11A851B8EFB8}" destId="{FEEDA572-BF97-43FE-818C-877D591C2151}" srcOrd="11" destOrd="0" presId="urn:microsoft.com/office/officeart/2005/8/layout/hierarchy3"/>
    <dgm:cxn modelId="{AE2F093A-7A9E-470B-8054-BE7BC1E7E7C9}" type="presParOf" srcId="{E876720D-5F72-46A3-AF79-11A851B8EFB8}" destId="{6BED44AB-6886-4242-A96B-0A9DFCB90579}" srcOrd="12" destOrd="0" presId="urn:microsoft.com/office/officeart/2005/8/layout/hierarchy3"/>
    <dgm:cxn modelId="{8150772E-65DE-4A3C-97E2-E63D2AAEC06A}" type="presParOf" srcId="{E876720D-5F72-46A3-AF79-11A851B8EFB8}" destId="{FFB1A042-6070-4873-B646-3DCFBD3D2C37}" srcOrd="13" destOrd="0" presId="urn:microsoft.com/office/officeart/2005/8/layout/hierarchy3"/>
    <dgm:cxn modelId="{15B85ECC-7AF3-4EF1-A35A-126E00F659F4}" type="presParOf" srcId="{E876720D-5F72-46A3-AF79-11A851B8EFB8}" destId="{E356D8DF-A310-4CA0-AFA2-1A782019ECD8}" srcOrd="14" destOrd="0" presId="urn:microsoft.com/office/officeart/2005/8/layout/hierarchy3"/>
    <dgm:cxn modelId="{972FC849-2292-4DDF-A16E-D1C6FEC41AAF}" type="presParOf" srcId="{E876720D-5F72-46A3-AF79-11A851B8EFB8}" destId="{B609C02C-8A9D-48EA-9008-18440F7450E1}" srcOrd="15" destOrd="0" presId="urn:microsoft.com/office/officeart/2005/8/layout/hierarchy3"/>
    <dgm:cxn modelId="{94785157-AE35-402B-B96F-54BA5E193F8A}" type="presParOf" srcId="{E876720D-5F72-46A3-AF79-11A851B8EFB8}" destId="{59BDF331-038F-4307-817D-5602F5D18AA3}" srcOrd="16" destOrd="0" presId="urn:microsoft.com/office/officeart/2005/8/layout/hierarchy3"/>
    <dgm:cxn modelId="{316CB8FB-13FE-4F99-87DE-57FC55B33679}" type="presParOf" srcId="{E876720D-5F72-46A3-AF79-11A851B8EFB8}" destId="{7A445274-95B6-4206-9943-7BDFD3444AEF}" srcOrd="17" destOrd="0" presId="urn:microsoft.com/office/officeart/2005/8/layout/hierarchy3"/>
    <dgm:cxn modelId="{2E708554-35B7-4F01-8983-DB6D73845CF1}" type="presParOf" srcId="{FE94F152-D6AE-4EAC-B165-B97426D4ED89}" destId="{E9BC8198-678C-4973-B1A9-D903B980E7C2}" srcOrd="3" destOrd="0" presId="urn:microsoft.com/office/officeart/2005/8/layout/hierarchy3"/>
    <dgm:cxn modelId="{6D131953-C553-4786-BBE3-844B201D36FE}" type="presParOf" srcId="{E9BC8198-678C-4973-B1A9-D903B980E7C2}" destId="{220E61F5-CF70-46E7-9680-F3F03A7A5BD7}" srcOrd="0" destOrd="0" presId="urn:microsoft.com/office/officeart/2005/8/layout/hierarchy3"/>
    <dgm:cxn modelId="{44BF4512-E75B-462A-A725-0E610C862513}" type="presParOf" srcId="{220E61F5-CF70-46E7-9680-F3F03A7A5BD7}" destId="{6F99C466-B1FC-4B2F-A1DB-C3DA74EE75B2}" srcOrd="0" destOrd="0" presId="urn:microsoft.com/office/officeart/2005/8/layout/hierarchy3"/>
    <dgm:cxn modelId="{0C5B877D-CE4D-4E2F-832E-E5ECA9BF0400}" type="presParOf" srcId="{220E61F5-CF70-46E7-9680-F3F03A7A5BD7}" destId="{D7D093D9-0C76-4A37-9AAD-DBC1485B85CD}" srcOrd="1" destOrd="0" presId="urn:microsoft.com/office/officeart/2005/8/layout/hierarchy3"/>
    <dgm:cxn modelId="{D992C49B-905E-4611-8B64-ECFC00D3049D}" type="presParOf" srcId="{E9BC8198-678C-4973-B1A9-D903B980E7C2}" destId="{E231A1CF-C45E-48E1-A6D8-327B11AF7760}" srcOrd="1" destOrd="0" presId="urn:microsoft.com/office/officeart/2005/8/layout/hierarchy3"/>
    <dgm:cxn modelId="{DCE5FA91-17E0-4F9F-A1D7-6EE4198D9A62}" type="presParOf" srcId="{E231A1CF-C45E-48E1-A6D8-327B11AF7760}" destId="{942FFE9D-57E2-41B4-B477-4EB6155EB092}" srcOrd="0" destOrd="0" presId="urn:microsoft.com/office/officeart/2005/8/layout/hierarchy3"/>
    <dgm:cxn modelId="{3C16CAB3-F780-4DD9-9547-23FAD368004E}" type="presParOf" srcId="{E231A1CF-C45E-48E1-A6D8-327B11AF7760}" destId="{3FF67879-CB06-4AC1-A51D-D81DF4C6694E}" srcOrd="1" destOrd="0" presId="urn:microsoft.com/office/officeart/2005/8/layout/hierarchy3"/>
    <dgm:cxn modelId="{B99236D6-2DEE-45D8-ACA9-A31BAA401B35}" type="presParOf" srcId="{E231A1CF-C45E-48E1-A6D8-327B11AF7760}" destId="{0A775D4A-8B82-498E-B8B9-1B347EA4A78B}" srcOrd="2" destOrd="0" presId="urn:microsoft.com/office/officeart/2005/8/layout/hierarchy3"/>
    <dgm:cxn modelId="{2E5649EE-7D23-415C-9262-442395E7B57B}" type="presParOf" srcId="{E231A1CF-C45E-48E1-A6D8-327B11AF7760}" destId="{635E85CB-B876-4C28-9C51-A710DA6B9E38}" srcOrd="3" destOrd="0" presId="urn:microsoft.com/office/officeart/2005/8/layout/hierarchy3"/>
    <dgm:cxn modelId="{871ADDB0-E4BB-40AB-B8CD-863A12D2F519}" type="presParOf" srcId="{E231A1CF-C45E-48E1-A6D8-327B11AF7760}" destId="{6DC1CE03-C1DB-4A47-A0E3-49D995C3FB65}" srcOrd="4" destOrd="0" presId="urn:microsoft.com/office/officeart/2005/8/layout/hierarchy3"/>
    <dgm:cxn modelId="{B6C1BA42-6FCE-4896-89A4-B99C8D0AF84A}" type="presParOf" srcId="{E231A1CF-C45E-48E1-A6D8-327B11AF7760}" destId="{332E707C-E3D4-44BD-B34E-EF554A6FE3B1}" srcOrd="5" destOrd="0" presId="urn:microsoft.com/office/officeart/2005/8/layout/hierarchy3"/>
    <dgm:cxn modelId="{02E93CBF-CC0E-47F7-8DCC-3AC31FE0E141}" type="presParOf" srcId="{E231A1CF-C45E-48E1-A6D8-327B11AF7760}" destId="{77B5BCBC-39BB-4199-8BAA-5395670984E8}" srcOrd="6" destOrd="0" presId="urn:microsoft.com/office/officeart/2005/8/layout/hierarchy3"/>
    <dgm:cxn modelId="{65471B9B-B3FB-420E-99DC-D4326C6C5350}" type="presParOf" srcId="{E231A1CF-C45E-48E1-A6D8-327B11AF7760}" destId="{F7E9FE25-34FF-4514-A7A8-5739EF475D99}" srcOrd="7" destOrd="0" presId="urn:microsoft.com/office/officeart/2005/8/layout/hierarchy3"/>
    <dgm:cxn modelId="{362625D9-B8DC-48FB-A208-00C0AC2110D2}" type="presParOf" srcId="{E231A1CF-C45E-48E1-A6D8-327B11AF7760}" destId="{C4BF0EBB-CC5C-4B64-AB1A-506B1A8E6E04}" srcOrd="8" destOrd="0" presId="urn:microsoft.com/office/officeart/2005/8/layout/hierarchy3"/>
    <dgm:cxn modelId="{21D1E951-043C-4CD9-BF16-4BCC53D45C71}" type="presParOf" srcId="{E231A1CF-C45E-48E1-A6D8-327B11AF7760}" destId="{566C89DA-F5B9-42C5-868E-E10B8E78B80D}" srcOrd="9" destOrd="0" presId="urn:microsoft.com/office/officeart/2005/8/layout/hierarchy3"/>
    <dgm:cxn modelId="{32B6025A-279B-4823-82E8-B2CAE6C7374F}" type="presParOf" srcId="{E231A1CF-C45E-48E1-A6D8-327B11AF7760}" destId="{837D01EE-6ADC-4FA7-886C-B79A3932515C}" srcOrd="10" destOrd="0" presId="urn:microsoft.com/office/officeart/2005/8/layout/hierarchy3"/>
    <dgm:cxn modelId="{3EA7B25A-89A4-4BFF-92B7-EEAC7A3B02BE}" type="presParOf" srcId="{E231A1CF-C45E-48E1-A6D8-327B11AF7760}" destId="{6ED73917-4D03-4BAB-BC43-41B9398D457D}" srcOrd="11" destOrd="0" presId="urn:microsoft.com/office/officeart/2005/8/layout/hierarchy3"/>
    <dgm:cxn modelId="{4BF095E1-7E36-41DF-9FBC-FD4E6E255E7E}" type="presParOf" srcId="{E231A1CF-C45E-48E1-A6D8-327B11AF7760}" destId="{05CC66C1-4BC4-4693-B68C-CFDC8F3CDE68}" srcOrd="12" destOrd="0" presId="urn:microsoft.com/office/officeart/2005/8/layout/hierarchy3"/>
    <dgm:cxn modelId="{E0D4A831-FB4C-48E3-9929-3644CB9C8FC5}" type="presParOf" srcId="{E231A1CF-C45E-48E1-A6D8-327B11AF7760}" destId="{DEF34A70-0552-4A4F-81BB-407BDFBB2BE3}" srcOrd="13" destOrd="0" presId="urn:microsoft.com/office/officeart/2005/8/layout/hierarchy3"/>
    <dgm:cxn modelId="{6EB92966-8B58-4B4A-BD3F-30A7A0DC1DC3}" type="presParOf" srcId="{E231A1CF-C45E-48E1-A6D8-327B11AF7760}" destId="{0D21949C-DB15-4D04-BAAE-D0B5A76AE83C}" srcOrd="14" destOrd="0" presId="urn:microsoft.com/office/officeart/2005/8/layout/hierarchy3"/>
    <dgm:cxn modelId="{7AA3D9EF-1E7E-4FD2-A6C8-3576EEE23D27}" type="presParOf" srcId="{E231A1CF-C45E-48E1-A6D8-327B11AF7760}" destId="{1F65B742-9FB4-4B14-ACEB-DF08A4012995}" srcOrd="15" destOrd="0" presId="urn:microsoft.com/office/officeart/2005/8/layout/hierarchy3"/>
    <dgm:cxn modelId="{C5585049-6E92-4BAC-B508-5F5F924BC4D3}" type="presParOf" srcId="{E231A1CF-C45E-48E1-A6D8-327B11AF7760}" destId="{6EDC9BDC-1802-4D2B-92D4-A851A83307BD}" srcOrd="16" destOrd="0" presId="urn:microsoft.com/office/officeart/2005/8/layout/hierarchy3"/>
    <dgm:cxn modelId="{3C4F3E3E-B40D-408B-8E40-E7FC4AA3E68C}" type="presParOf" srcId="{E231A1CF-C45E-48E1-A6D8-327B11AF7760}" destId="{CCB11BD0-DF76-4776-90A7-7F927D714723}" srcOrd="17" destOrd="0" presId="urn:microsoft.com/office/officeart/2005/8/layout/hierarchy3"/>
    <dgm:cxn modelId="{D881874D-C8CC-4B24-9127-780F54738897}" type="presParOf" srcId="{FE94F152-D6AE-4EAC-B165-B97426D4ED89}" destId="{A617E122-4C91-4515-B4CC-C44379C182BE}" srcOrd="4" destOrd="0" presId="urn:microsoft.com/office/officeart/2005/8/layout/hierarchy3"/>
    <dgm:cxn modelId="{5CECD82E-04D0-4227-8F2B-E55FAE425003}" type="presParOf" srcId="{A617E122-4C91-4515-B4CC-C44379C182BE}" destId="{469C6AF1-84F0-4BDA-BE68-481DE257CDBF}" srcOrd="0" destOrd="0" presId="urn:microsoft.com/office/officeart/2005/8/layout/hierarchy3"/>
    <dgm:cxn modelId="{C4FF0DBB-73CB-4EFD-8F36-B2CBB804046F}" type="presParOf" srcId="{469C6AF1-84F0-4BDA-BE68-481DE257CDBF}" destId="{C8AA531B-A26F-4B88-9ABB-6EE26079EC84}" srcOrd="0" destOrd="0" presId="urn:microsoft.com/office/officeart/2005/8/layout/hierarchy3"/>
    <dgm:cxn modelId="{765B4491-AC91-47B9-A192-61248B287027}" type="presParOf" srcId="{469C6AF1-84F0-4BDA-BE68-481DE257CDBF}" destId="{7F655C37-FB15-40C9-AE19-350286C0D71D}" srcOrd="1" destOrd="0" presId="urn:microsoft.com/office/officeart/2005/8/layout/hierarchy3"/>
    <dgm:cxn modelId="{E1EDF032-8A8F-4B5E-95EA-B72582B550AF}" type="presParOf" srcId="{A617E122-4C91-4515-B4CC-C44379C182BE}" destId="{8EFC6330-FFDE-4E90-A6AC-307908436409}" srcOrd="1" destOrd="0" presId="urn:microsoft.com/office/officeart/2005/8/layout/hierarchy3"/>
    <dgm:cxn modelId="{F409F0BC-E30F-4005-82A1-A13BF3DF3F32}" type="presParOf" srcId="{8EFC6330-FFDE-4E90-A6AC-307908436409}" destId="{51FCAB4A-DD7E-4C6A-9B6A-3988FF195AA6}" srcOrd="0" destOrd="0" presId="urn:microsoft.com/office/officeart/2005/8/layout/hierarchy3"/>
    <dgm:cxn modelId="{4AC2DD87-A4DF-40D7-9BD4-FBBD78FC68C8}" type="presParOf" srcId="{8EFC6330-FFDE-4E90-A6AC-307908436409}" destId="{1E56C569-4A1F-448F-87D8-309332BDB9E9}" srcOrd="1" destOrd="0" presId="urn:microsoft.com/office/officeart/2005/8/layout/hierarchy3"/>
    <dgm:cxn modelId="{CD870A8E-9222-4A8A-A7D3-913C5F7F22E3}" type="presParOf" srcId="{8EFC6330-FFDE-4E90-A6AC-307908436409}" destId="{0A13E68A-2AFC-49AD-A989-852931CC8762}" srcOrd="2" destOrd="0" presId="urn:microsoft.com/office/officeart/2005/8/layout/hierarchy3"/>
    <dgm:cxn modelId="{F3D73A69-C81C-4AD3-93CB-D1BDC483A2C5}" type="presParOf" srcId="{8EFC6330-FFDE-4E90-A6AC-307908436409}" destId="{8C103588-6DDC-4EAB-83A7-ED1F8F5289E2}" srcOrd="3" destOrd="0" presId="urn:microsoft.com/office/officeart/2005/8/layout/hierarchy3"/>
    <dgm:cxn modelId="{94A346D4-AD3C-4E87-9BF0-588178899B14}" type="presParOf" srcId="{8EFC6330-FFDE-4E90-A6AC-307908436409}" destId="{35942BB2-F9E7-422B-9D32-8507D7CE538B}" srcOrd="4" destOrd="0" presId="urn:microsoft.com/office/officeart/2005/8/layout/hierarchy3"/>
    <dgm:cxn modelId="{34DE1FAD-E184-448A-9729-63E7EABC616B}" type="presParOf" srcId="{8EFC6330-FFDE-4E90-A6AC-307908436409}" destId="{4AF1F4BE-CDCD-4580-8523-FB79277ADAEB}" srcOrd="5" destOrd="0" presId="urn:microsoft.com/office/officeart/2005/8/layout/hierarchy3"/>
    <dgm:cxn modelId="{84733C69-CBCD-4F29-AB00-985FC92F0E4E}" type="presParOf" srcId="{8EFC6330-FFDE-4E90-A6AC-307908436409}" destId="{4608519C-839F-40EA-B698-57B1409FB981}" srcOrd="6" destOrd="0" presId="urn:microsoft.com/office/officeart/2005/8/layout/hierarchy3"/>
    <dgm:cxn modelId="{44A245CF-053A-421B-889F-782218F9E0BA}" type="presParOf" srcId="{8EFC6330-FFDE-4E90-A6AC-307908436409}" destId="{8C85B2AF-EB8F-405A-9069-FB0743F499F4}" srcOrd="7" destOrd="0" presId="urn:microsoft.com/office/officeart/2005/8/layout/hierarchy3"/>
    <dgm:cxn modelId="{7BB30579-A6C4-4CEE-B439-92FC2DC0111B}" type="presParOf" srcId="{8EFC6330-FFDE-4E90-A6AC-307908436409}" destId="{EE640A50-3CC8-4609-B1A7-2B332430AF2A}" srcOrd="8" destOrd="0" presId="urn:microsoft.com/office/officeart/2005/8/layout/hierarchy3"/>
    <dgm:cxn modelId="{C3C6716A-7795-4532-AB43-DF65980D6404}" type="presParOf" srcId="{8EFC6330-FFDE-4E90-A6AC-307908436409}" destId="{2E187CFD-5EDB-427A-A7E4-B6B681A2FD86}" srcOrd="9" destOrd="0" presId="urn:microsoft.com/office/officeart/2005/8/layout/hierarchy3"/>
    <dgm:cxn modelId="{710067F3-5229-4729-A00A-BD8CDC12E4B4}" type="presParOf" srcId="{8EFC6330-FFDE-4E90-A6AC-307908436409}" destId="{8F0184AB-0C67-460D-90BC-C4AD7092D53B}" srcOrd="10" destOrd="0" presId="urn:microsoft.com/office/officeart/2005/8/layout/hierarchy3"/>
    <dgm:cxn modelId="{14C9D371-C350-4723-A311-8F5D126D2B38}" type="presParOf" srcId="{8EFC6330-FFDE-4E90-A6AC-307908436409}" destId="{24E6CC17-688C-4012-8C5B-12373C6F4D52}" srcOrd="11" destOrd="0" presId="urn:microsoft.com/office/officeart/2005/8/layout/hierarchy3"/>
    <dgm:cxn modelId="{826CB9D5-49E1-4D2A-B1E2-33493AA5B01E}" type="presParOf" srcId="{8EFC6330-FFDE-4E90-A6AC-307908436409}" destId="{C6FB5BD2-9F26-48E9-BF41-11051D9C6C53}" srcOrd="12" destOrd="0" presId="urn:microsoft.com/office/officeart/2005/8/layout/hierarchy3"/>
    <dgm:cxn modelId="{A7406A21-9827-4D97-BC7E-1F741A2508B5}" type="presParOf" srcId="{8EFC6330-FFDE-4E90-A6AC-307908436409}" destId="{B4961E5E-8A93-4F6F-ABAD-CAC22B493472}" srcOrd="13" destOrd="0" presId="urn:microsoft.com/office/officeart/2005/8/layout/hierarchy3"/>
    <dgm:cxn modelId="{2BFE518E-698A-489F-B088-37128A8A82AE}" type="presParOf" srcId="{8EFC6330-FFDE-4E90-A6AC-307908436409}" destId="{FBEB5270-5A1A-4515-8177-17576B129792}" srcOrd="14" destOrd="0" presId="urn:microsoft.com/office/officeart/2005/8/layout/hierarchy3"/>
    <dgm:cxn modelId="{1DBE709E-9FDB-4E74-BEA0-02172CFFFACB}" type="presParOf" srcId="{8EFC6330-FFDE-4E90-A6AC-307908436409}" destId="{A87AE038-9109-4C97-A4F7-8C7B4F500FFF}" srcOrd="15" destOrd="0" presId="urn:microsoft.com/office/officeart/2005/8/layout/hierarchy3"/>
    <dgm:cxn modelId="{BF2F624E-B07D-4B44-AC9E-E5B7870C94F6}" type="presParOf" srcId="{8EFC6330-FFDE-4E90-A6AC-307908436409}" destId="{079B28AB-36C0-470D-A479-C33970DA9815}" srcOrd="16" destOrd="0" presId="urn:microsoft.com/office/officeart/2005/8/layout/hierarchy3"/>
    <dgm:cxn modelId="{F800A988-ED2F-4FEE-A895-FCAC63FA1621}" type="presParOf" srcId="{8EFC6330-FFDE-4E90-A6AC-307908436409}" destId="{6EE93C36-E76C-4BC1-AC79-3A0B07C5826F}" srcOrd="17" destOrd="0" presId="urn:microsoft.com/office/officeart/2005/8/layout/hierarchy3"/>
    <dgm:cxn modelId="{AE0629D2-7AB9-4A42-AEE4-3A78D3E3E01C}" type="presParOf" srcId="{FE94F152-D6AE-4EAC-B165-B97426D4ED89}" destId="{6BAD99C0-4BF8-49E0-AB66-324210AAF404}" srcOrd="5" destOrd="0" presId="urn:microsoft.com/office/officeart/2005/8/layout/hierarchy3"/>
    <dgm:cxn modelId="{0C97F2C1-149F-4687-BA16-DAA823B6B11A}" type="presParOf" srcId="{6BAD99C0-4BF8-49E0-AB66-324210AAF404}" destId="{EA8A251E-C39F-4843-926D-7089A301D0E1}" srcOrd="0" destOrd="0" presId="urn:microsoft.com/office/officeart/2005/8/layout/hierarchy3"/>
    <dgm:cxn modelId="{D2D2D987-A36A-4A1E-86DD-DF979E0C6359}" type="presParOf" srcId="{EA8A251E-C39F-4843-926D-7089A301D0E1}" destId="{66DF1BB9-06C5-4832-8E3F-09A5130BAF06}" srcOrd="0" destOrd="0" presId="urn:microsoft.com/office/officeart/2005/8/layout/hierarchy3"/>
    <dgm:cxn modelId="{D15E16C3-5CD8-4D16-B8E3-5FC4C3A25E9A}" type="presParOf" srcId="{EA8A251E-C39F-4843-926D-7089A301D0E1}" destId="{195D79F6-B627-4EFC-BE2E-0CFE790D0958}" srcOrd="1" destOrd="0" presId="urn:microsoft.com/office/officeart/2005/8/layout/hierarchy3"/>
    <dgm:cxn modelId="{1AD14909-F81C-4783-A3E6-2CB3A95E5072}" type="presParOf" srcId="{6BAD99C0-4BF8-49E0-AB66-324210AAF404}" destId="{D041FC54-3DD0-4B6D-AA94-B0549690729F}" srcOrd="1" destOrd="0" presId="urn:microsoft.com/office/officeart/2005/8/layout/hierarchy3"/>
    <dgm:cxn modelId="{92A77F15-6DF0-4453-A31C-B2C371E4529E}" type="presParOf" srcId="{D041FC54-3DD0-4B6D-AA94-B0549690729F}" destId="{9FA29A07-5E29-4679-A9A6-38A23C9BBE31}" srcOrd="0" destOrd="0" presId="urn:microsoft.com/office/officeart/2005/8/layout/hierarchy3"/>
    <dgm:cxn modelId="{C958B565-A2FC-4AEA-926B-6C55CF3B876A}" type="presParOf" srcId="{D041FC54-3DD0-4B6D-AA94-B0549690729F}" destId="{BD452847-4589-4369-982F-308A8E9DA21A}" srcOrd="1" destOrd="0" presId="urn:microsoft.com/office/officeart/2005/8/layout/hierarchy3"/>
    <dgm:cxn modelId="{115252AF-0482-4016-9198-0A360503CC10}" type="presParOf" srcId="{D041FC54-3DD0-4B6D-AA94-B0549690729F}" destId="{969DF4AF-F062-4DC6-AA8B-297BC656BA31}" srcOrd="2" destOrd="0" presId="urn:microsoft.com/office/officeart/2005/8/layout/hierarchy3"/>
    <dgm:cxn modelId="{4B356D73-9A8E-4121-8EB4-E35696BC081C}" type="presParOf" srcId="{D041FC54-3DD0-4B6D-AA94-B0549690729F}" destId="{3D6C57B4-94B6-4272-910F-14A2C059351C}" srcOrd="3" destOrd="0" presId="urn:microsoft.com/office/officeart/2005/8/layout/hierarchy3"/>
    <dgm:cxn modelId="{B5A7004F-69B6-43A8-940E-3744323FA399}" type="presParOf" srcId="{D041FC54-3DD0-4B6D-AA94-B0549690729F}" destId="{6715A0FF-5BDE-476C-8FCC-2DEA50ECF839}" srcOrd="4" destOrd="0" presId="urn:microsoft.com/office/officeart/2005/8/layout/hierarchy3"/>
    <dgm:cxn modelId="{E6DB0669-65FD-48FA-9706-F3D7C1337137}" type="presParOf" srcId="{D041FC54-3DD0-4B6D-AA94-B0549690729F}" destId="{471363BE-71BF-4958-9784-E38457DA12C7}" srcOrd="5" destOrd="0" presId="urn:microsoft.com/office/officeart/2005/8/layout/hierarchy3"/>
    <dgm:cxn modelId="{A3A272CE-357E-4F3C-B724-2BA36AC00EE7}" type="presParOf" srcId="{D041FC54-3DD0-4B6D-AA94-B0549690729F}" destId="{E7317B0B-2AC9-4173-B937-C37A5E0CE948}" srcOrd="6" destOrd="0" presId="urn:microsoft.com/office/officeart/2005/8/layout/hierarchy3"/>
    <dgm:cxn modelId="{947D4A7B-B8C5-4296-8CBB-25EB7BCC3C6A}" type="presParOf" srcId="{D041FC54-3DD0-4B6D-AA94-B0549690729F}" destId="{A5A05A5C-456C-47FD-B749-498FFED60905}" srcOrd="7" destOrd="0" presId="urn:microsoft.com/office/officeart/2005/8/layout/hierarchy3"/>
    <dgm:cxn modelId="{B5979237-2752-4123-B7F9-50B71CD3C04E}" type="presParOf" srcId="{D041FC54-3DD0-4B6D-AA94-B0549690729F}" destId="{86A32C30-EABA-4F49-9AF6-75537854FADC}" srcOrd="8" destOrd="0" presId="urn:microsoft.com/office/officeart/2005/8/layout/hierarchy3"/>
    <dgm:cxn modelId="{C0B97EA9-0AD5-44C1-A25F-48829232869A}" type="presParOf" srcId="{D041FC54-3DD0-4B6D-AA94-B0549690729F}" destId="{CA6ACF77-F71C-49C6-A04E-2BCDD03C234D}" srcOrd="9" destOrd="0" presId="urn:microsoft.com/office/officeart/2005/8/layout/hierarchy3"/>
    <dgm:cxn modelId="{2573EDAC-9CA4-453D-94EA-45B504432E2E}" type="presParOf" srcId="{D041FC54-3DD0-4B6D-AA94-B0549690729F}" destId="{80C71229-A90C-4E83-A10B-52FE51BB7FCF}" srcOrd="10" destOrd="0" presId="urn:microsoft.com/office/officeart/2005/8/layout/hierarchy3"/>
    <dgm:cxn modelId="{1DEDAA46-B4A5-4420-920B-BB7D950E9AC8}" type="presParOf" srcId="{D041FC54-3DD0-4B6D-AA94-B0549690729F}" destId="{AF24B2A0-F56C-48DE-8580-65C9EFAA6D06}" srcOrd="11" destOrd="0" presId="urn:microsoft.com/office/officeart/2005/8/layout/hierarchy3"/>
    <dgm:cxn modelId="{DDE05C09-1D11-4A8F-BC3C-CF35DFF2BDD0}" type="presParOf" srcId="{D041FC54-3DD0-4B6D-AA94-B0549690729F}" destId="{8B3D00BB-8543-4B35-879D-A65E49BB2682}" srcOrd="12" destOrd="0" presId="urn:microsoft.com/office/officeart/2005/8/layout/hierarchy3"/>
    <dgm:cxn modelId="{D57FB912-142D-4059-84CF-36395A84839A}" type="presParOf" srcId="{D041FC54-3DD0-4B6D-AA94-B0549690729F}" destId="{16C3F26C-93C3-48CF-82B4-A3971AADDA8E}" srcOrd="13" destOrd="0" presId="urn:microsoft.com/office/officeart/2005/8/layout/hierarchy3"/>
    <dgm:cxn modelId="{9E799155-A6C0-4D7D-9851-45E9F318B531}" type="presParOf" srcId="{D041FC54-3DD0-4B6D-AA94-B0549690729F}" destId="{F2FBF6DA-94AD-45E5-8930-18103B20CD14}" srcOrd="14" destOrd="0" presId="urn:microsoft.com/office/officeart/2005/8/layout/hierarchy3"/>
    <dgm:cxn modelId="{4F8B32D4-BCDD-4A33-939C-83ACB8CFD997}" type="presParOf" srcId="{D041FC54-3DD0-4B6D-AA94-B0549690729F}" destId="{36375470-4418-4F50-8771-639F66FF6D81}" srcOrd="15" destOrd="0" presId="urn:microsoft.com/office/officeart/2005/8/layout/hierarchy3"/>
    <dgm:cxn modelId="{4C8CDAB7-D3DB-4DF0-902D-63F53218BC1F}" type="presParOf" srcId="{D041FC54-3DD0-4B6D-AA94-B0549690729F}" destId="{6607BED0-C837-427C-8671-4AFD7097421C}" srcOrd="16" destOrd="0" presId="urn:microsoft.com/office/officeart/2005/8/layout/hierarchy3"/>
    <dgm:cxn modelId="{8C6C79EC-B271-4BD9-9788-EDC7FECFB5C1}" type="presParOf" srcId="{D041FC54-3DD0-4B6D-AA94-B0549690729F}" destId="{20539DE2-B99C-43D3-B35A-8299B89FFD83}" srcOrd="17" destOrd="0" presId="urn:microsoft.com/office/officeart/2005/8/layout/hierarchy3"/>
    <dgm:cxn modelId="{0BB411CB-D040-4557-90DA-3B726DD8C129}" type="presParOf" srcId="{FE94F152-D6AE-4EAC-B165-B97426D4ED89}" destId="{A40D8881-45A5-4F5F-8120-4BEB9EA10F4D}" srcOrd="6" destOrd="0" presId="urn:microsoft.com/office/officeart/2005/8/layout/hierarchy3"/>
    <dgm:cxn modelId="{7BDD865A-BBB6-4FAF-964C-7E4EEBFFA962}" type="presParOf" srcId="{A40D8881-45A5-4F5F-8120-4BEB9EA10F4D}" destId="{A3AD478F-9FFD-4E2B-BEE4-F066237ABD76}" srcOrd="0" destOrd="0" presId="urn:microsoft.com/office/officeart/2005/8/layout/hierarchy3"/>
    <dgm:cxn modelId="{4DF89BEF-46E1-41FE-890A-8243EA8B8246}" type="presParOf" srcId="{A3AD478F-9FFD-4E2B-BEE4-F066237ABD76}" destId="{674EB440-DFB4-4931-8C12-FEFFC810EB89}" srcOrd="0" destOrd="0" presId="urn:microsoft.com/office/officeart/2005/8/layout/hierarchy3"/>
    <dgm:cxn modelId="{35640B49-FB31-4412-BD8F-BA8FA5C9771F}" type="presParOf" srcId="{A3AD478F-9FFD-4E2B-BEE4-F066237ABD76}" destId="{D1C14F5F-4D35-4EFF-82D5-9A3647E95141}" srcOrd="1" destOrd="0" presId="urn:microsoft.com/office/officeart/2005/8/layout/hierarchy3"/>
    <dgm:cxn modelId="{903C51B3-93F9-4B91-BCF0-35FD70ECD1FE}" type="presParOf" srcId="{A40D8881-45A5-4F5F-8120-4BEB9EA10F4D}" destId="{FE42A58E-0C84-4DF2-9873-372AF5C862BC}" srcOrd="1" destOrd="0" presId="urn:microsoft.com/office/officeart/2005/8/layout/hierarchy3"/>
    <dgm:cxn modelId="{068589F3-8BA6-44E0-A461-A47717F2C829}" type="presParOf" srcId="{FE42A58E-0C84-4DF2-9873-372AF5C862BC}" destId="{C6309409-BF74-43A9-80D9-86A7D27F5DD7}" srcOrd="0" destOrd="0" presId="urn:microsoft.com/office/officeart/2005/8/layout/hierarchy3"/>
    <dgm:cxn modelId="{20B18864-6A45-49AD-953C-521A8112DBB0}" type="presParOf" srcId="{FE42A58E-0C84-4DF2-9873-372AF5C862BC}" destId="{09337D93-F5C2-441A-954A-D44006108F94}" srcOrd="1" destOrd="0" presId="urn:microsoft.com/office/officeart/2005/8/layout/hierarchy3"/>
    <dgm:cxn modelId="{B2C476A2-EE01-42B0-8680-056D42315480}" type="presParOf" srcId="{FE42A58E-0C84-4DF2-9873-372AF5C862BC}" destId="{D9E13F53-D0BE-423C-909D-E5A2E64BFC81}" srcOrd="2" destOrd="0" presId="urn:microsoft.com/office/officeart/2005/8/layout/hierarchy3"/>
    <dgm:cxn modelId="{9008D8AD-E63E-47EE-8676-340E3FDA60AE}" type="presParOf" srcId="{FE42A58E-0C84-4DF2-9873-372AF5C862BC}" destId="{397CB41B-6702-4D3F-B1A1-1D43DA4370AC}" srcOrd="3" destOrd="0" presId="urn:microsoft.com/office/officeart/2005/8/layout/hierarchy3"/>
    <dgm:cxn modelId="{8B17BDCB-91FE-4357-9CB9-7A58C061F5DF}" type="presParOf" srcId="{FE42A58E-0C84-4DF2-9873-372AF5C862BC}" destId="{51E018AE-766D-42C8-A3B1-F06230CE9CBC}" srcOrd="4" destOrd="0" presId="urn:microsoft.com/office/officeart/2005/8/layout/hierarchy3"/>
    <dgm:cxn modelId="{A8FB7978-B955-4824-A130-1DE4128508BA}" type="presParOf" srcId="{FE42A58E-0C84-4DF2-9873-372AF5C862BC}" destId="{E62D215A-CBE9-44C9-9C83-31E236A50012}" srcOrd="5" destOrd="0" presId="urn:microsoft.com/office/officeart/2005/8/layout/hierarchy3"/>
    <dgm:cxn modelId="{E2C180E7-CCB6-47FF-8178-207718E2ACC9}" type="presParOf" srcId="{FE42A58E-0C84-4DF2-9873-372AF5C862BC}" destId="{E35F3655-A37B-4CB6-8D04-72CA97E738D5}" srcOrd="6" destOrd="0" presId="urn:microsoft.com/office/officeart/2005/8/layout/hierarchy3"/>
    <dgm:cxn modelId="{3AAAFBCC-CF0A-48A8-B5AF-E8B057D41D14}" type="presParOf" srcId="{FE42A58E-0C84-4DF2-9873-372AF5C862BC}" destId="{E6410837-09F0-4C39-9D30-BEEEEB668110}" srcOrd="7" destOrd="0" presId="urn:microsoft.com/office/officeart/2005/8/layout/hierarchy3"/>
    <dgm:cxn modelId="{7CCE4FF5-A728-4FD2-B360-F10092EA0193}" type="presParOf" srcId="{FE42A58E-0C84-4DF2-9873-372AF5C862BC}" destId="{CDC3C378-2BE9-4E20-BD44-D61848204BD0}" srcOrd="8" destOrd="0" presId="urn:microsoft.com/office/officeart/2005/8/layout/hierarchy3"/>
    <dgm:cxn modelId="{C98739DA-2995-4C7F-BDA7-0F017C28FF7E}" type="presParOf" srcId="{FE42A58E-0C84-4DF2-9873-372AF5C862BC}" destId="{711E651E-3504-4B39-9ECD-E8E2BF9420B1}" srcOrd="9" destOrd="0" presId="urn:microsoft.com/office/officeart/2005/8/layout/hierarchy3"/>
    <dgm:cxn modelId="{B859B1A0-BAAF-4CE1-BCCD-1930BA585E0F}" type="presParOf" srcId="{FE42A58E-0C84-4DF2-9873-372AF5C862BC}" destId="{CB35E32D-AC7F-445E-84C0-9F0C5DDB693F}" srcOrd="10" destOrd="0" presId="urn:microsoft.com/office/officeart/2005/8/layout/hierarchy3"/>
    <dgm:cxn modelId="{AEA11786-A02C-4A11-97A8-D9781FA44894}" type="presParOf" srcId="{FE42A58E-0C84-4DF2-9873-372AF5C862BC}" destId="{D70CFB53-1D45-429E-A9B5-6022A4B5A938}" srcOrd="11" destOrd="0" presId="urn:microsoft.com/office/officeart/2005/8/layout/hierarchy3"/>
    <dgm:cxn modelId="{4860DB7F-92E5-464B-881F-799EF116A374}" type="presParOf" srcId="{FE42A58E-0C84-4DF2-9873-372AF5C862BC}" destId="{B7743B29-6D36-4266-A90F-E91727717603}" srcOrd="12" destOrd="0" presId="urn:microsoft.com/office/officeart/2005/8/layout/hierarchy3"/>
    <dgm:cxn modelId="{C89F7808-97FE-44C5-B7CA-02F1EE7EE2DA}" type="presParOf" srcId="{FE42A58E-0C84-4DF2-9873-372AF5C862BC}" destId="{A99A9D20-B07F-43F9-B74F-4DDAA3BC5912}" srcOrd="13" destOrd="0" presId="urn:microsoft.com/office/officeart/2005/8/layout/hierarchy3"/>
    <dgm:cxn modelId="{95231E11-93F5-4C1F-B001-63E92384FFC4}" type="presParOf" srcId="{FE42A58E-0C84-4DF2-9873-372AF5C862BC}" destId="{8762EC9B-2A02-4085-A91F-48293E447CC7}" srcOrd="14" destOrd="0" presId="urn:microsoft.com/office/officeart/2005/8/layout/hierarchy3"/>
    <dgm:cxn modelId="{207B079C-E7FE-49D2-89A3-D15924E4B6DE}" type="presParOf" srcId="{FE42A58E-0C84-4DF2-9873-372AF5C862BC}" destId="{40179E80-E3B0-49DB-BC91-4CC017DA1111}" srcOrd="15" destOrd="0" presId="urn:microsoft.com/office/officeart/2005/8/layout/hierarchy3"/>
    <dgm:cxn modelId="{9736AE62-5CE8-4FEE-9DB5-3348978A5F61}" type="presParOf" srcId="{FE42A58E-0C84-4DF2-9873-372AF5C862BC}" destId="{413E3DA6-6EEA-4447-ADA8-BA39732F6448}" srcOrd="16" destOrd="0" presId="urn:microsoft.com/office/officeart/2005/8/layout/hierarchy3"/>
    <dgm:cxn modelId="{89072014-B8A3-4A00-82D1-B802FB099133}" type="presParOf" srcId="{FE42A58E-0C84-4DF2-9873-372AF5C862BC}" destId="{39BE3A13-C70A-48DE-B67D-1DF0B6270000}" srcOrd="17" destOrd="0" presId="urn:microsoft.com/office/officeart/2005/8/layout/hierarchy3"/>
    <dgm:cxn modelId="{182CFE08-CEEA-42A6-8853-BEEE6372024F}" type="presParOf" srcId="{FE94F152-D6AE-4EAC-B165-B97426D4ED89}" destId="{9B73AF52-C843-49D2-A516-B704856E79DA}" srcOrd="7" destOrd="0" presId="urn:microsoft.com/office/officeart/2005/8/layout/hierarchy3"/>
    <dgm:cxn modelId="{7A298D58-63D1-44B4-9E98-65FE0D85AC62}" type="presParOf" srcId="{9B73AF52-C843-49D2-A516-B704856E79DA}" destId="{850B5FB8-A564-4924-9E57-683EA7E1CA05}" srcOrd="0" destOrd="0" presId="urn:microsoft.com/office/officeart/2005/8/layout/hierarchy3"/>
    <dgm:cxn modelId="{1346FFE9-25FF-41A5-9366-F7A34E32BABE}" type="presParOf" srcId="{850B5FB8-A564-4924-9E57-683EA7E1CA05}" destId="{9ECC4322-E454-4A1A-852D-DB13E8B863F0}" srcOrd="0" destOrd="0" presId="urn:microsoft.com/office/officeart/2005/8/layout/hierarchy3"/>
    <dgm:cxn modelId="{3B071554-0AC1-42D4-808C-E5A2E613FC20}" type="presParOf" srcId="{850B5FB8-A564-4924-9E57-683EA7E1CA05}" destId="{51382881-A902-4B92-BB52-09709DF57F4A}" srcOrd="1" destOrd="0" presId="urn:microsoft.com/office/officeart/2005/8/layout/hierarchy3"/>
    <dgm:cxn modelId="{CC8EF978-A828-4B97-9881-F459C2015ACF}" type="presParOf" srcId="{9B73AF52-C843-49D2-A516-B704856E79DA}" destId="{D14A9612-8CBB-436A-8C40-0302C55FAA94}" srcOrd="1" destOrd="0" presId="urn:microsoft.com/office/officeart/2005/8/layout/hierarchy3"/>
    <dgm:cxn modelId="{6697404A-8B02-48A7-9B5F-C38F99099D16}" type="presParOf" srcId="{D14A9612-8CBB-436A-8C40-0302C55FAA94}" destId="{F62440F8-8D08-449E-BBA3-897DD7FF9656}" srcOrd="0" destOrd="0" presId="urn:microsoft.com/office/officeart/2005/8/layout/hierarchy3"/>
    <dgm:cxn modelId="{FE670C3C-F536-45C1-A2F1-4B4DA4BBE0CF}" type="presParOf" srcId="{D14A9612-8CBB-436A-8C40-0302C55FAA94}" destId="{CC7470D2-3016-423C-94C6-0E3AFD3D138A}" srcOrd="1" destOrd="0" presId="urn:microsoft.com/office/officeart/2005/8/layout/hierarchy3"/>
    <dgm:cxn modelId="{743C0A1A-FBBA-4C08-958D-145B4D7DC40D}" type="presParOf" srcId="{D14A9612-8CBB-436A-8C40-0302C55FAA94}" destId="{1362E240-5000-4C7B-92A8-24305344C1F5}" srcOrd="2" destOrd="0" presId="urn:microsoft.com/office/officeart/2005/8/layout/hierarchy3"/>
    <dgm:cxn modelId="{DAE2F3CD-E03B-4C6F-80FA-1E6205B74671}" type="presParOf" srcId="{D14A9612-8CBB-436A-8C40-0302C55FAA94}" destId="{81548B9B-4CD7-4EA4-B975-45318D8B2160}" srcOrd="3" destOrd="0" presId="urn:microsoft.com/office/officeart/2005/8/layout/hierarchy3"/>
    <dgm:cxn modelId="{A508232E-5EFF-47A1-98DD-65157ADDADD4}" type="presParOf" srcId="{D14A9612-8CBB-436A-8C40-0302C55FAA94}" destId="{E9B27121-9B85-4876-BBBB-30881F9FA394}" srcOrd="4" destOrd="0" presId="urn:microsoft.com/office/officeart/2005/8/layout/hierarchy3"/>
    <dgm:cxn modelId="{92F887E3-B7DE-411E-8DE1-99DCF227D081}" type="presParOf" srcId="{D14A9612-8CBB-436A-8C40-0302C55FAA94}" destId="{187F536C-6E36-4FA7-8C80-EE93E73851FA}" srcOrd="5" destOrd="0" presId="urn:microsoft.com/office/officeart/2005/8/layout/hierarchy3"/>
    <dgm:cxn modelId="{06E3C1EF-C7CE-400A-AD2F-9A5A4CE580B8}" type="presParOf" srcId="{D14A9612-8CBB-436A-8C40-0302C55FAA94}" destId="{3AD29720-0792-4811-BD22-48C25D583EE0}" srcOrd="6" destOrd="0" presId="urn:microsoft.com/office/officeart/2005/8/layout/hierarchy3"/>
    <dgm:cxn modelId="{623C0AF1-F071-476A-B3AC-DDA6E9B3BCCD}" type="presParOf" srcId="{D14A9612-8CBB-436A-8C40-0302C55FAA94}" destId="{B2F45428-8C71-404B-B27E-5D32CBD2A4C7}" srcOrd="7" destOrd="0" presId="urn:microsoft.com/office/officeart/2005/8/layout/hierarchy3"/>
    <dgm:cxn modelId="{C1A25FE5-5537-4044-995D-25B5CEDA51CB}" type="presParOf" srcId="{D14A9612-8CBB-436A-8C40-0302C55FAA94}" destId="{58FEE13C-CB7F-42A0-B712-E9D1A1A28B0D}" srcOrd="8" destOrd="0" presId="urn:microsoft.com/office/officeart/2005/8/layout/hierarchy3"/>
    <dgm:cxn modelId="{550D2229-19EE-4627-B71E-54FAA7B3C4CD}" type="presParOf" srcId="{D14A9612-8CBB-436A-8C40-0302C55FAA94}" destId="{6606FAF9-FBB7-4557-BBD0-3C4CF5A1324D}" srcOrd="9" destOrd="0" presId="urn:microsoft.com/office/officeart/2005/8/layout/hierarchy3"/>
    <dgm:cxn modelId="{C653EE6F-6700-460B-8C21-5BC8D4CD1DB8}" type="presParOf" srcId="{D14A9612-8CBB-436A-8C40-0302C55FAA94}" destId="{0E2E1333-42E6-4C83-86D3-1C759B846480}" srcOrd="10" destOrd="0" presId="urn:microsoft.com/office/officeart/2005/8/layout/hierarchy3"/>
    <dgm:cxn modelId="{A8E89954-FDDE-4FB4-AB61-0F2D05AE5607}" type="presParOf" srcId="{D14A9612-8CBB-436A-8C40-0302C55FAA94}" destId="{34181AF5-425D-4BC6-A052-512FEFF429A1}" srcOrd="11" destOrd="0" presId="urn:microsoft.com/office/officeart/2005/8/layout/hierarchy3"/>
    <dgm:cxn modelId="{2881956A-06AF-45D5-BF3B-B296096CF768}" type="presParOf" srcId="{D14A9612-8CBB-436A-8C40-0302C55FAA94}" destId="{AEB22458-567C-49E9-A587-AF6044B943E3}" srcOrd="12" destOrd="0" presId="urn:microsoft.com/office/officeart/2005/8/layout/hierarchy3"/>
    <dgm:cxn modelId="{170966DD-33CF-492B-A4DE-1C573AD1D4CF}" type="presParOf" srcId="{D14A9612-8CBB-436A-8C40-0302C55FAA94}" destId="{B0E73126-080A-4D3C-9AB3-97DB0444D6E1}" srcOrd="13" destOrd="0" presId="urn:microsoft.com/office/officeart/2005/8/layout/hierarchy3"/>
    <dgm:cxn modelId="{7F24C79B-9CF7-453A-9B4D-87FE40479052}" type="presParOf" srcId="{D14A9612-8CBB-436A-8C40-0302C55FAA94}" destId="{639C0017-EBE0-4F18-9060-F662ABB96720}" srcOrd="14" destOrd="0" presId="urn:microsoft.com/office/officeart/2005/8/layout/hierarchy3"/>
    <dgm:cxn modelId="{CBD4F9FD-63E5-4662-99DA-512C5CCBFC9F}" type="presParOf" srcId="{D14A9612-8CBB-436A-8C40-0302C55FAA94}" destId="{4BDD1DCB-1ADF-47C4-AC2D-6D88CB21B4DD}" srcOrd="15" destOrd="0" presId="urn:microsoft.com/office/officeart/2005/8/layout/hierarchy3"/>
    <dgm:cxn modelId="{A6917142-4EC1-4C6F-B73D-929631E822F5}" type="presParOf" srcId="{D14A9612-8CBB-436A-8C40-0302C55FAA94}" destId="{882E2E37-95E1-49BA-A885-5D24C8025302}" srcOrd="16" destOrd="0" presId="urn:microsoft.com/office/officeart/2005/8/layout/hierarchy3"/>
    <dgm:cxn modelId="{1F83FB78-ED3F-4248-AC0F-3A2A1593C0BC}" type="presParOf" srcId="{D14A9612-8CBB-436A-8C40-0302C55FAA94}" destId="{E1C34B21-8D7D-40C5-877F-FD45289675BE}" srcOrd="17"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573862-9475-45C7-9867-7CCD90AAD8DD}"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6661763E-5084-46AC-B7EB-21F0AC6E9639}">
      <dgm:prSet phldrT="[Text]"/>
      <dgm:spPr/>
      <dgm:t>
        <a:bodyPr/>
        <a:lstStyle/>
        <a:p>
          <a:r>
            <a:rPr lang="en-US" dirty="0" smtClean="0"/>
            <a:t>Status &amp; Estimated PD</a:t>
          </a:r>
          <a:endParaRPr lang="en-US" dirty="0"/>
        </a:p>
      </dgm:t>
    </dgm:pt>
    <dgm:pt modelId="{C5026710-3543-47F2-9EEB-3358A9EC2D8E}" type="parTrans" cxnId="{6BC48181-B88C-487F-BF60-0E0A0A6B8F92}">
      <dgm:prSet/>
      <dgm:spPr/>
      <dgm:t>
        <a:bodyPr/>
        <a:lstStyle/>
        <a:p>
          <a:endParaRPr lang="en-US"/>
        </a:p>
      </dgm:t>
    </dgm:pt>
    <dgm:pt modelId="{0B4F7EF2-74F0-486F-9203-05ECED6A18E5}" type="sibTrans" cxnId="{6BC48181-B88C-487F-BF60-0E0A0A6B8F92}">
      <dgm:prSet/>
      <dgm:spPr/>
      <dgm:t>
        <a:bodyPr/>
        <a:lstStyle/>
        <a:p>
          <a:endParaRPr lang="en-US"/>
        </a:p>
      </dgm:t>
    </dgm:pt>
    <dgm:pt modelId="{B56B8D70-1615-4ED1-91E3-566992CCA749}">
      <dgm:prSet phldrT="[Text]"/>
      <dgm:spPr/>
      <dgm:t>
        <a:bodyPr/>
        <a:lstStyle/>
        <a:p>
          <a:r>
            <a:rPr lang="en-US" dirty="0" smtClean="0"/>
            <a:t>Project Description, Goal, and Value</a:t>
          </a:r>
          <a:endParaRPr lang="en-US" dirty="0"/>
        </a:p>
      </dgm:t>
    </dgm:pt>
    <dgm:pt modelId="{FCE408EB-6D83-42FF-A5B6-0A65A53EDFB7}" type="parTrans" cxnId="{5AB91635-57CD-4264-AC9E-065CEC2417C0}">
      <dgm:prSet/>
      <dgm:spPr/>
      <dgm:t>
        <a:bodyPr/>
        <a:lstStyle/>
        <a:p>
          <a:endParaRPr lang="en-US"/>
        </a:p>
      </dgm:t>
    </dgm:pt>
    <dgm:pt modelId="{E97EA6A0-AAC4-46F1-88DF-09029C9439E6}" type="sibTrans" cxnId="{5AB91635-57CD-4264-AC9E-065CEC2417C0}">
      <dgm:prSet/>
      <dgm:spPr/>
      <dgm:t>
        <a:bodyPr/>
        <a:lstStyle/>
        <a:p>
          <a:endParaRPr lang="en-US"/>
        </a:p>
      </dgm:t>
    </dgm:pt>
    <dgm:pt modelId="{AEF53463-C010-43D9-8CA1-675722B689B7}">
      <dgm:prSet phldrT="[Text]"/>
      <dgm:spPr/>
      <dgm:t>
        <a:bodyPr/>
        <a:lstStyle/>
        <a:p>
          <a:r>
            <a:rPr lang="en-US" dirty="0" smtClean="0"/>
            <a:t>The EPSS will provide an easy-to-use interface to collect and manage data on all three components of RIDE’s Evaluation System – Student Learning, Professional Practice, and Professional Responsibility. </a:t>
          </a:r>
          <a:endParaRPr lang="en-US" dirty="0"/>
        </a:p>
      </dgm:t>
    </dgm:pt>
    <dgm:pt modelId="{01A15531-CD0E-477A-8278-CA2B3D9275BC}" type="parTrans" cxnId="{A56D5979-C979-46BC-B6A7-FA1284DE6CDB}">
      <dgm:prSet/>
      <dgm:spPr/>
      <dgm:t>
        <a:bodyPr/>
        <a:lstStyle/>
        <a:p>
          <a:endParaRPr lang="en-US"/>
        </a:p>
      </dgm:t>
    </dgm:pt>
    <dgm:pt modelId="{5D99CAED-F686-4198-AE4A-52D20CACF3C2}" type="sibTrans" cxnId="{A56D5979-C979-46BC-B6A7-FA1284DE6CDB}">
      <dgm:prSet/>
      <dgm:spPr/>
      <dgm:t>
        <a:bodyPr/>
        <a:lstStyle/>
        <a:p>
          <a:endParaRPr lang="en-US"/>
        </a:p>
      </dgm:t>
    </dgm:pt>
    <dgm:pt modelId="{4392F26D-3730-4250-8862-E84E05839BAF}">
      <dgm:prSet phldrT="[Text]"/>
      <dgm:spPr/>
      <dgm:t>
        <a:bodyPr/>
        <a:lstStyle/>
        <a:p>
          <a:r>
            <a:rPr lang="en-US" dirty="0" smtClean="0"/>
            <a:t>Completing business requirements; configuration has started</a:t>
          </a:r>
          <a:endParaRPr lang="en-US" dirty="0"/>
        </a:p>
      </dgm:t>
    </dgm:pt>
    <dgm:pt modelId="{71C4D8F2-F3DF-4752-8A29-286B5C731401}" type="parTrans" cxnId="{10CC64E1-95F7-495A-B3C9-8C11B9E77D65}">
      <dgm:prSet/>
      <dgm:spPr/>
      <dgm:t>
        <a:bodyPr/>
        <a:lstStyle/>
        <a:p>
          <a:endParaRPr lang="en-US"/>
        </a:p>
      </dgm:t>
    </dgm:pt>
    <dgm:pt modelId="{E4C2ABA0-7783-46C0-9E9F-18435254AA3D}" type="sibTrans" cxnId="{10CC64E1-95F7-495A-B3C9-8C11B9E77D65}">
      <dgm:prSet/>
      <dgm:spPr/>
      <dgm:t>
        <a:bodyPr/>
        <a:lstStyle/>
        <a:p>
          <a:endParaRPr lang="en-US"/>
        </a:p>
      </dgm:t>
    </dgm:pt>
    <dgm:pt modelId="{9C9E20DA-B3D3-4F11-B4D5-1AF83D32262D}">
      <dgm:prSet phldrT="[Text]"/>
      <dgm:spPr/>
      <dgm:t>
        <a:bodyPr/>
        <a:lstStyle/>
        <a:p>
          <a:r>
            <a:rPr lang="en-US" dirty="0" smtClean="0"/>
            <a:t>The EPSS will allow users to manage activities related to the evaluation process such as scheduling observations and conferences, two-way communication between evaluators and educators, as well as tools for self-assessment and observations.</a:t>
          </a:r>
          <a:endParaRPr lang="en-US" dirty="0"/>
        </a:p>
      </dgm:t>
    </dgm:pt>
    <dgm:pt modelId="{3C21A4A7-5A57-4A7B-BC33-63A7C798E1A3}" type="parTrans" cxnId="{6CFAE2AA-8A73-4E4C-B8CB-207C8FC19EBE}">
      <dgm:prSet/>
      <dgm:spPr/>
      <dgm:t>
        <a:bodyPr/>
        <a:lstStyle/>
        <a:p>
          <a:endParaRPr lang="en-US"/>
        </a:p>
      </dgm:t>
    </dgm:pt>
    <dgm:pt modelId="{76595E1B-37EC-4B5D-B128-0EBADB590C53}" type="sibTrans" cxnId="{6CFAE2AA-8A73-4E4C-B8CB-207C8FC19EBE}">
      <dgm:prSet/>
      <dgm:spPr/>
      <dgm:t>
        <a:bodyPr/>
        <a:lstStyle/>
        <a:p>
          <a:endParaRPr lang="en-US"/>
        </a:p>
      </dgm:t>
    </dgm:pt>
    <dgm:pt modelId="{2C308AC6-29BA-439C-90D4-1A0163AB79F1}">
      <dgm:prSet/>
      <dgm:spPr/>
      <dgm:t>
        <a:bodyPr/>
        <a:lstStyle/>
        <a:p>
          <a:r>
            <a:rPr lang="en-US" dirty="0" smtClean="0"/>
            <a:t>Go Live Date: 8/29/12</a:t>
          </a:r>
          <a:endParaRPr lang="en-US" dirty="0"/>
        </a:p>
      </dgm:t>
    </dgm:pt>
    <dgm:pt modelId="{1BA17821-2907-413F-94EA-3A8E16099A35}" type="parTrans" cxnId="{97AB2207-EB6E-4C9B-927C-B688A58C0340}">
      <dgm:prSet/>
      <dgm:spPr/>
      <dgm:t>
        <a:bodyPr/>
        <a:lstStyle/>
        <a:p>
          <a:endParaRPr lang="en-US"/>
        </a:p>
      </dgm:t>
    </dgm:pt>
    <dgm:pt modelId="{996CEE1C-0E69-4D8D-BA08-87BF5E4DF560}" type="sibTrans" cxnId="{97AB2207-EB6E-4C9B-927C-B688A58C0340}">
      <dgm:prSet/>
      <dgm:spPr/>
      <dgm:t>
        <a:bodyPr/>
        <a:lstStyle/>
        <a:p>
          <a:endParaRPr lang="en-US"/>
        </a:p>
      </dgm:t>
    </dgm:pt>
    <dgm:pt modelId="{FA6EA33D-A2DA-4527-9D02-C520CC25E09B}">
      <dgm:prSet phldrT="[Text]"/>
      <dgm:spPr/>
      <dgm:t>
        <a:bodyPr/>
        <a:lstStyle/>
        <a:p>
          <a:r>
            <a:rPr lang="en-US" dirty="0" smtClean="0"/>
            <a:t>Testing: 4/24-5/14</a:t>
          </a:r>
          <a:endParaRPr lang="en-US" dirty="0"/>
        </a:p>
      </dgm:t>
    </dgm:pt>
    <dgm:pt modelId="{969C2F08-63E2-4962-A2DF-02ABDCB69867}" type="parTrans" cxnId="{42EE9CDD-7CC8-430B-9803-6F346EBADDFF}">
      <dgm:prSet/>
      <dgm:spPr/>
      <dgm:t>
        <a:bodyPr/>
        <a:lstStyle/>
        <a:p>
          <a:endParaRPr lang="en-US"/>
        </a:p>
      </dgm:t>
    </dgm:pt>
    <dgm:pt modelId="{EDB176B4-85B9-4B70-AEA5-13722E59AD8C}" type="sibTrans" cxnId="{42EE9CDD-7CC8-430B-9803-6F346EBADDFF}">
      <dgm:prSet/>
      <dgm:spPr/>
      <dgm:t>
        <a:bodyPr/>
        <a:lstStyle/>
        <a:p>
          <a:endParaRPr lang="en-US"/>
        </a:p>
      </dgm:t>
    </dgm:pt>
    <dgm:pt modelId="{3E880981-CDBD-451E-AAF7-1C5476E5672D}">
      <dgm:prSet phldrT="[Text]"/>
      <dgm:spPr/>
      <dgm:t>
        <a:bodyPr/>
        <a:lstStyle/>
        <a:p>
          <a:r>
            <a:rPr lang="en-US" dirty="0" smtClean="0"/>
            <a:t>Train the trainer:  6/21-6/29   End user training: 6/29 – 8/10</a:t>
          </a:r>
          <a:endParaRPr lang="en-US" dirty="0"/>
        </a:p>
      </dgm:t>
    </dgm:pt>
    <dgm:pt modelId="{805A2374-41F1-4903-B60C-9E59FC07425F}" type="parTrans" cxnId="{2831EE8D-696D-4613-9DEB-56CCE6C74F9F}">
      <dgm:prSet/>
      <dgm:spPr/>
    </dgm:pt>
    <dgm:pt modelId="{0B4299DB-8169-4534-8499-00722CA76929}" type="sibTrans" cxnId="{2831EE8D-696D-4613-9DEB-56CCE6C74F9F}">
      <dgm:prSet/>
      <dgm:spPr/>
    </dgm:pt>
    <dgm:pt modelId="{ADA8EAD2-098B-4682-9B77-93ED7BD3BD32}" type="pres">
      <dgm:prSet presAssocID="{8D573862-9475-45C7-9867-7CCD90AAD8DD}" presName="linear" presStyleCnt="0">
        <dgm:presLayoutVars>
          <dgm:dir/>
          <dgm:animLvl val="lvl"/>
          <dgm:resizeHandles val="exact"/>
        </dgm:presLayoutVars>
      </dgm:prSet>
      <dgm:spPr/>
      <dgm:t>
        <a:bodyPr/>
        <a:lstStyle/>
        <a:p>
          <a:endParaRPr lang="en-US"/>
        </a:p>
      </dgm:t>
    </dgm:pt>
    <dgm:pt modelId="{9405B197-DBA1-441D-ACD3-5119674A982B}" type="pres">
      <dgm:prSet presAssocID="{B56B8D70-1615-4ED1-91E3-566992CCA749}" presName="parentLin" presStyleCnt="0"/>
      <dgm:spPr/>
    </dgm:pt>
    <dgm:pt modelId="{CF579739-34FB-476D-988F-D67A1D2507A6}" type="pres">
      <dgm:prSet presAssocID="{B56B8D70-1615-4ED1-91E3-566992CCA749}" presName="parentLeftMargin" presStyleLbl="node1" presStyleIdx="0" presStyleCnt="2"/>
      <dgm:spPr/>
      <dgm:t>
        <a:bodyPr/>
        <a:lstStyle/>
        <a:p>
          <a:endParaRPr lang="en-US"/>
        </a:p>
      </dgm:t>
    </dgm:pt>
    <dgm:pt modelId="{67A7091A-F863-4264-90B3-74897EB30109}" type="pres">
      <dgm:prSet presAssocID="{B56B8D70-1615-4ED1-91E3-566992CCA749}" presName="parentText" presStyleLbl="node1" presStyleIdx="0" presStyleCnt="2">
        <dgm:presLayoutVars>
          <dgm:chMax val="0"/>
          <dgm:bulletEnabled val="1"/>
        </dgm:presLayoutVars>
      </dgm:prSet>
      <dgm:spPr/>
      <dgm:t>
        <a:bodyPr/>
        <a:lstStyle/>
        <a:p>
          <a:endParaRPr lang="en-US"/>
        </a:p>
      </dgm:t>
    </dgm:pt>
    <dgm:pt modelId="{194ADEFF-ADEC-4F8E-9AED-52E5BB2D44CC}" type="pres">
      <dgm:prSet presAssocID="{B56B8D70-1615-4ED1-91E3-566992CCA749}" presName="negativeSpace" presStyleCnt="0"/>
      <dgm:spPr/>
    </dgm:pt>
    <dgm:pt modelId="{122BD2EE-52D5-425C-9319-2FC37B6280C0}" type="pres">
      <dgm:prSet presAssocID="{B56B8D70-1615-4ED1-91E3-566992CCA749}" presName="childText" presStyleLbl="conFgAcc1" presStyleIdx="0" presStyleCnt="2">
        <dgm:presLayoutVars>
          <dgm:bulletEnabled val="1"/>
        </dgm:presLayoutVars>
      </dgm:prSet>
      <dgm:spPr/>
      <dgm:t>
        <a:bodyPr/>
        <a:lstStyle/>
        <a:p>
          <a:endParaRPr lang="en-US"/>
        </a:p>
      </dgm:t>
    </dgm:pt>
    <dgm:pt modelId="{621D3284-3A48-4501-90EA-BB543DAA4373}" type="pres">
      <dgm:prSet presAssocID="{E97EA6A0-AAC4-46F1-88DF-09029C9439E6}" presName="spaceBetweenRectangles" presStyleCnt="0"/>
      <dgm:spPr/>
    </dgm:pt>
    <dgm:pt modelId="{91C800A2-7C8A-4A2A-8D48-C6DBC338F88F}" type="pres">
      <dgm:prSet presAssocID="{6661763E-5084-46AC-B7EB-21F0AC6E9639}" presName="parentLin" presStyleCnt="0"/>
      <dgm:spPr/>
    </dgm:pt>
    <dgm:pt modelId="{C73EED20-54D7-443F-A3D3-00A828D9C5C9}" type="pres">
      <dgm:prSet presAssocID="{6661763E-5084-46AC-B7EB-21F0AC6E9639}" presName="parentLeftMargin" presStyleLbl="node1" presStyleIdx="0" presStyleCnt="2"/>
      <dgm:spPr/>
      <dgm:t>
        <a:bodyPr/>
        <a:lstStyle/>
        <a:p>
          <a:endParaRPr lang="en-US"/>
        </a:p>
      </dgm:t>
    </dgm:pt>
    <dgm:pt modelId="{D368F86C-6F36-496E-860E-B033343DBE05}" type="pres">
      <dgm:prSet presAssocID="{6661763E-5084-46AC-B7EB-21F0AC6E9639}" presName="parentText" presStyleLbl="node1" presStyleIdx="1" presStyleCnt="2">
        <dgm:presLayoutVars>
          <dgm:chMax val="0"/>
          <dgm:bulletEnabled val="1"/>
        </dgm:presLayoutVars>
      </dgm:prSet>
      <dgm:spPr/>
      <dgm:t>
        <a:bodyPr/>
        <a:lstStyle/>
        <a:p>
          <a:endParaRPr lang="en-US"/>
        </a:p>
      </dgm:t>
    </dgm:pt>
    <dgm:pt modelId="{C349DE3E-DC9E-4CDD-BDE9-E6248B700724}" type="pres">
      <dgm:prSet presAssocID="{6661763E-5084-46AC-B7EB-21F0AC6E9639}" presName="negativeSpace" presStyleCnt="0"/>
      <dgm:spPr/>
    </dgm:pt>
    <dgm:pt modelId="{A2543ECC-8CF7-46A2-A210-0AB1D004889E}" type="pres">
      <dgm:prSet presAssocID="{6661763E-5084-46AC-B7EB-21F0AC6E9639}" presName="childText" presStyleLbl="conFgAcc1" presStyleIdx="1" presStyleCnt="2">
        <dgm:presLayoutVars>
          <dgm:bulletEnabled val="1"/>
        </dgm:presLayoutVars>
      </dgm:prSet>
      <dgm:spPr/>
      <dgm:t>
        <a:bodyPr/>
        <a:lstStyle/>
        <a:p>
          <a:endParaRPr lang="en-US"/>
        </a:p>
      </dgm:t>
    </dgm:pt>
  </dgm:ptLst>
  <dgm:cxnLst>
    <dgm:cxn modelId="{5AB91635-57CD-4264-AC9E-065CEC2417C0}" srcId="{8D573862-9475-45C7-9867-7CCD90AAD8DD}" destId="{B56B8D70-1615-4ED1-91E3-566992CCA749}" srcOrd="0" destOrd="0" parTransId="{FCE408EB-6D83-42FF-A5B6-0A65A53EDFB7}" sibTransId="{E97EA6A0-AAC4-46F1-88DF-09029C9439E6}"/>
    <dgm:cxn modelId="{74096EF9-F695-4262-9013-11AE302EAE46}" type="presOf" srcId="{AEF53463-C010-43D9-8CA1-675722B689B7}" destId="{122BD2EE-52D5-425C-9319-2FC37B6280C0}" srcOrd="0" destOrd="0" presId="urn:microsoft.com/office/officeart/2005/8/layout/list1"/>
    <dgm:cxn modelId="{6CFAE2AA-8A73-4E4C-B8CB-207C8FC19EBE}" srcId="{B56B8D70-1615-4ED1-91E3-566992CCA749}" destId="{9C9E20DA-B3D3-4F11-B4D5-1AF83D32262D}" srcOrd="1" destOrd="0" parTransId="{3C21A4A7-5A57-4A7B-BC33-63A7C798E1A3}" sibTransId="{76595E1B-37EC-4B5D-B128-0EBADB590C53}"/>
    <dgm:cxn modelId="{E6F2BEF1-55D4-4CAD-A240-62CE0F136BC8}" type="presOf" srcId="{4392F26D-3730-4250-8862-E84E05839BAF}" destId="{A2543ECC-8CF7-46A2-A210-0AB1D004889E}" srcOrd="0" destOrd="0" presId="urn:microsoft.com/office/officeart/2005/8/layout/list1"/>
    <dgm:cxn modelId="{E434CE32-BA2B-422A-85A0-518E10803CC3}" type="presOf" srcId="{9C9E20DA-B3D3-4F11-B4D5-1AF83D32262D}" destId="{122BD2EE-52D5-425C-9319-2FC37B6280C0}" srcOrd="0" destOrd="1" presId="urn:microsoft.com/office/officeart/2005/8/layout/list1"/>
    <dgm:cxn modelId="{6BC48181-B88C-487F-BF60-0E0A0A6B8F92}" srcId="{8D573862-9475-45C7-9867-7CCD90AAD8DD}" destId="{6661763E-5084-46AC-B7EB-21F0AC6E9639}" srcOrd="1" destOrd="0" parTransId="{C5026710-3543-47F2-9EEB-3358A9EC2D8E}" sibTransId="{0B4F7EF2-74F0-486F-9203-05ECED6A18E5}"/>
    <dgm:cxn modelId="{11B0BFF4-25E1-44A1-A07D-C16C846C5F3F}" type="presOf" srcId="{3E880981-CDBD-451E-AAF7-1C5476E5672D}" destId="{A2543ECC-8CF7-46A2-A210-0AB1D004889E}" srcOrd="0" destOrd="2" presId="urn:microsoft.com/office/officeart/2005/8/layout/list1"/>
    <dgm:cxn modelId="{97AB2207-EB6E-4C9B-927C-B688A58C0340}" srcId="{6661763E-5084-46AC-B7EB-21F0AC6E9639}" destId="{2C308AC6-29BA-439C-90D4-1A0163AB79F1}" srcOrd="3" destOrd="0" parTransId="{1BA17821-2907-413F-94EA-3A8E16099A35}" sibTransId="{996CEE1C-0E69-4D8D-BA08-87BF5E4DF560}"/>
    <dgm:cxn modelId="{3273AB21-8062-4A6E-ADCA-9295DF8AE670}" type="presOf" srcId="{8D573862-9475-45C7-9867-7CCD90AAD8DD}" destId="{ADA8EAD2-098B-4682-9B77-93ED7BD3BD32}" srcOrd="0" destOrd="0" presId="urn:microsoft.com/office/officeart/2005/8/layout/list1"/>
    <dgm:cxn modelId="{5661D1B8-B521-445E-9912-99ACFEE00E3F}" type="presOf" srcId="{6661763E-5084-46AC-B7EB-21F0AC6E9639}" destId="{D368F86C-6F36-496E-860E-B033343DBE05}" srcOrd="1" destOrd="0" presId="urn:microsoft.com/office/officeart/2005/8/layout/list1"/>
    <dgm:cxn modelId="{2831EE8D-696D-4613-9DEB-56CCE6C74F9F}" srcId="{6661763E-5084-46AC-B7EB-21F0AC6E9639}" destId="{3E880981-CDBD-451E-AAF7-1C5476E5672D}" srcOrd="2" destOrd="0" parTransId="{805A2374-41F1-4903-B60C-9E59FC07425F}" sibTransId="{0B4299DB-8169-4534-8499-00722CA76929}"/>
    <dgm:cxn modelId="{688EBF06-8BB1-4524-9DA7-17744F1ABEA8}" type="presOf" srcId="{B56B8D70-1615-4ED1-91E3-566992CCA749}" destId="{CF579739-34FB-476D-988F-D67A1D2507A6}" srcOrd="0" destOrd="0" presId="urn:microsoft.com/office/officeart/2005/8/layout/list1"/>
    <dgm:cxn modelId="{10CC64E1-95F7-495A-B3C9-8C11B9E77D65}" srcId="{6661763E-5084-46AC-B7EB-21F0AC6E9639}" destId="{4392F26D-3730-4250-8862-E84E05839BAF}" srcOrd="0" destOrd="0" parTransId="{71C4D8F2-F3DF-4752-8A29-286B5C731401}" sibTransId="{E4C2ABA0-7783-46C0-9E9F-18435254AA3D}"/>
    <dgm:cxn modelId="{42EE9CDD-7CC8-430B-9803-6F346EBADDFF}" srcId="{6661763E-5084-46AC-B7EB-21F0AC6E9639}" destId="{FA6EA33D-A2DA-4527-9D02-C520CC25E09B}" srcOrd="1" destOrd="0" parTransId="{969C2F08-63E2-4962-A2DF-02ABDCB69867}" sibTransId="{EDB176B4-85B9-4B70-AEA5-13722E59AD8C}"/>
    <dgm:cxn modelId="{A23650DA-6CD8-44D5-A28C-5D7D688E2624}" type="presOf" srcId="{2C308AC6-29BA-439C-90D4-1A0163AB79F1}" destId="{A2543ECC-8CF7-46A2-A210-0AB1D004889E}" srcOrd="0" destOrd="3" presId="urn:microsoft.com/office/officeart/2005/8/layout/list1"/>
    <dgm:cxn modelId="{78D40AB6-AE50-464B-8D17-679EE6C970BC}" type="presOf" srcId="{FA6EA33D-A2DA-4527-9D02-C520CC25E09B}" destId="{A2543ECC-8CF7-46A2-A210-0AB1D004889E}" srcOrd="0" destOrd="1" presId="urn:microsoft.com/office/officeart/2005/8/layout/list1"/>
    <dgm:cxn modelId="{6D4C9E39-A0D7-4C4B-A436-D26F2F365C24}" type="presOf" srcId="{B56B8D70-1615-4ED1-91E3-566992CCA749}" destId="{67A7091A-F863-4264-90B3-74897EB30109}" srcOrd="1" destOrd="0" presId="urn:microsoft.com/office/officeart/2005/8/layout/list1"/>
    <dgm:cxn modelId="{A56D5979-C979-46BC-B6A7-FA1284DE6CDB}" srcId="{B56B8D70-1615-4ED1-91E3-566992CCA749}" destId="{AEF53463-C010-43D9-8CA1-675722B689B7}" srcOrd="0" destOrd="0" parTransId="{01A15531-CD0E-477A-8278-CA2B3D9275BC}" sibTransId="{5D99CAED-F686-4198-AE4A-52D20CACF3C2}"/>
    <dgm:cxn modelId="{FECDF716-03BB-4F23-93B9-59B89310E6D3}" type="presOf" srcId="{6661763E-5084-46AC-B7EB-21F0AC6E9639}" destId="{C73EED20-54D7-443F-A3D3-00A828D9C5C9}" srcOrd="0" destOrd="0" presId="urn:microsoft.com/office/officeart/2005/8/layout/list1"/>
    <dgm:cxn modelId="{525E2E63-73CB-40CB-8C9C-E7D59975CE14}" type="presParOf" srcId="{ADA8EAD2-098B-4682-9B77-93ED7BD3BD32}" destId="{9405B197-DBA1-441D-ACD3-5119674A982B}" srcOrd="0" destOrd="0" presId="urn:microsoft.com/office/officeart/2005/8/layout/list1"/>
    <dgm:cxn modelId="{CBAF4A33-5CFE-4A20-99A9-D73BDFFBBE91}" type="presParOf" srcId="{9405B197-DBA1-441D-ACD3-5119674A982B}" destId="{CF579739-34FB-476D-988F-D67A1D2507A6}" srcOrd="0" destOrd="0" presId="urn:microsoft.com/office/officeart/2005/8/layout/list1"/>
    <dgm:cxn modelId="{FF6F1416-6D88-440B-8CC9-C625DBA7E2B3}" type="presParOf" srcId="{9405B197-DBA1-441D-ACD3-5119674A982B}" destId="{67A7091A-F863-4264-90B3-74897EB30109}" srcOrd="1" destOrd="0" presId="urn:microsoft.com/office/officeart/2005/8/layout/list1"/>
    <dgm:cxn modelId="{7B36F045-60EB-4CEB-8E8A-CAE79B08023E}" type="presParOf" srcId="{ADA8EAD2-098B-4682-9B77-93ED7BD3BD32}" destId="{194ADEFF-ADEC-4F8E-9AED-52E5BB2D44CC}" srcOrd="1" destOrd="0" presId="urn:microsoft.com/office/officeart/2005/8/layout/list1"/>
    <dgm:cxn modelId="{84C6CBAF-9A56-4D47-99D5-5CC2BB4305A6}" type="presParOf" srcId="{ADA8EAD2-098B-4682-9B77-93ED7BD3BD32}" destId="{122BD2EE-52D5-425C-9319-2FC37B6280C0}" srcOrd="2" destOrd="0" presId="urn:microsoft.com/office/officeart/2005/8/layout/list1"/>
    <dgm:cxn modelId="{2C506DD3-A177-4567-AEA9-BEC2AE9C10B7}" type="presParOf" srcId="{ADA8EAD2-098B-4682-9B77-93ED7BD3BD32}" destId="{621D3284-3A48-4501-90EA-BB543DAA4373}" srcOrd="3" destOrd="0" presId="urn:microsoft.com/office/officeart/2005/8/layout/list1"/>
    <dgm:cxn modelId="{C285BE3F-087D-46CF-A10B-EDEE568721F0}" type="presParOf" srcId="{ADA8EAD2-098B-4682-9B77-93ED7BD3BD32}" destId="{91C800A2-7C8A-4A2A-8D48-C6DBC338F88F}" srcOrd="4" destOrd="0" presId="urn:microsoft.com/office/officeart/2005/8/layout/list1"/>
    <dgm:cxn modelId="{6E53D3DD-1382-46AD-B056-01CB403CC45B}" type="presParOf" srcId="{91C800A2-7C8A-4A2A-8D48-C6DBC338F88F}" destId="{C73EED20-54D7-443F-A3D3-00A828D9C5C9}" srcOrd="0" destOrd="0" presId="urn:microsoft.com/office/officeart/2005/8/layout/list1"/>
    <dgm:cxn modelId="{B1BE3447-23BB-46EC-996F-0E3CDDEB5BD5}" type="presParOf" srcId="{91C800A2-7C8A-4A2A-8D48-C6DBC338F88F}" destId="{D368F86C-6F36-496E-860E-B033343DBE05}" srcOrd="1" destOrd="0" presId="urn:microsoft.com/office/officeart/2005/8/layout/list1"/>
    <dgm:cxn modelId="{32FB5079-6349-4AA8-A77D-587A41275F64}" type="presParOf" srcId="{ADA8EAD2-098B-4682-9B77-93ED7BD3BD32}" destId="{C349DE3E-DC9E-4CDD-BDE9-E6248B700724}" srcOrd="5" destOrd="0" presId="urn:microsoft.com/office/officeart/2005/8/layout/list1"/>
    <dgm:cxn modelId="{F189457C-6836-4C19-B209-14C4F571E1C0}" type="presParOf" srcId="{ADA8EAD2-098B-4682-9B77-93ED7BD3BD32}" destId="{A2543ECC-8CF7-46A2-A210-0AB1D004889E}" srcOrd="6" destOrd="0" presId="urn:microsoft.com/office/officeart/2005/8/layout/list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573862-9475-45C7-9867-7CCD90AAD8DD}"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6661763E-5084-46AC-B7EB-21F0AC6E9639}">
      <dgm:prSet phldrT="[Text]"/>
      <dgm:spPr/>
      <dgm:t>
        <a:bodyPr/>
        <a:lstStyle/>
        <a:p>
          <a:r>
            <a:rPr lang="en-US" dirty="0" smtClean="0"/>
            <a:t>Status &amp; Estimated PD</a:t>
          </a:r>
          <a:endParaRPr lang="en-US" dirty="0"/>
        </a:p>
      </dgm:t>
    </dgm:pt>
    <dgm:pt modelId="{C5026710-3543-47F2-9EEB-3358A9EC2D8E}" type="parTrans" cxnId="{6BC48181-B88C-487F-BF60-0E0A0A6B8F92}">
      <dgm:prSet/>
      <dgm:spPr/>
      <dgm:t>
        <a:bodyPr/>
        <a:lstStyle/>
        <a:p>
          <a:endParaRPr lang="en-US"/>
        </a:p>
      </dgm:t>
    </dgm:pt>
    <dgm:pt modelId="{0B4F7EF2-74F0-486F-9203-05ECED6A18E5}" type="sibTrans" cxnId="{6BC48181-B88C-487F-BF60-0E0A0A6B8F92}">
      <dgm:prSet/>
      <dgm:spPr/>
      <dgm:t>
        <a:bodyPr/>
        <a:lstStyle/>
        <a:p>
          <a:endParaRPr lang="en-US"/>
        </a:p>
      </dgm:t>
    </dgm:pt>
    <dgm:pt modelId="{B56B8D70-1615-4ED1-91E3-566992CCA749}">
      <dgm:prSet phldrT="[Text]"/>
      <dgm:spPr/>
      <dgm:t>
        <a:bodyPr/>
        <a:lstStyle/>
        <a:p>
          <a:r>
            <a:rPr lang="en-US" dirty="0" smtClean="0"/>
            <a:t>Project Description, Goal, and Value</a:t>
          </a:r>
          <a:endParaRPr lang="en-US" dirty="0"/>
        </a:p>
      </dgm:t>
    </dgm:pt>
    <dgm:pt modelId="{FCE408EB-6D83-42FF-A5B6-0A65A53EDFB7}" type="parTrans" cxnId="{5AB91635-57CD-4264-AC9E-065CEC2417C0}">
      <dgm:prSet/>
      <dgm:spPr/>
      <dgm:t>
        <a:bodyPr/>
        <a:lstStyle/>
        <a:p>
          <a:endParaRPr lang="en-US"/>
        </a:p>
      </dgm:t>
    </dgm:pt>
    <dgm:pt modelId="{E97EA6A0-AAC4-46F1-88DF-09029C9439E6}" type="sibTrans" cxnId="{5AB91635-57CD-4264-AC9E-065CEC2417C0}">
      <dgm:prSet/>
      <dgm:spPr/>
      <dgm:t>
        <a:bodyPr/>
        <a:lstStyle/>
        <a:p>
          <a:endParaRPr lang="en-US"/>
        </a:p>
      </dgm:t>
    </dgm:pt>
    <dgm:pt modelId="{AEF53463-C010-43D9-8CA1-675722B689B7}">
      <dgm:prSet phldrT="[Text]"/>
      <dgm:spPr/>
      <dgm:t>
        <a:bodyPr/>
        <a:lstStyle/>
        <a:p>
          <a:r>
            <a:rPr lang="en-US" dirty="0" smtClean="0"/>
            <a:t>The IMS will provide a systematic, coherent and ongoing combination of curriculum (including standards), instruction and assessment to support student achievement.  The system will:</a:t>
          </a:r>
          <a:endParaRPr lang="en-US" dirty="0"/>
        </a:p>
      </dgm:t>
    </dgm:pt>
    <dgm:pt modelId="{01A15531-CD0E-477A-8278-CA2B3D9275BC}" type="parTrans" cxnId="{A56D5979-C979-46BC-B6A7-FA1284DE6CDB}">
      <dgm:prSet/>
      <dgm:spPr/>
      <dgm:t>
        <a:bodyPr/>
        <a:lstStyle/>
        <a:p>
          <a:endParaRPr lang="en-US"/>
        </a:p>
      </dgm:t>
    </dgm:pt>
    <dgm:pt modelId="{5D99CAED-F686-4198-AE4A-52D20CACF3C2}" type="sibTrans" cxnId="{A56D5979-C979-46BC-B6A7-FA1284DE6CDB}">
      <dgm:prSet/>
      <dgm:spPr/>
      <dgm:t>
        <a:bodyPr/>
        <a:lstStyle/>
        <a:p>
          <a:endParaRPr lang="en-US"/>
        </a:p>
      </dgm:t>
    </dgm:pt>
    <dgm:pt modelId="{4392F26D-3730-4250-8862-E84E05839BAF}">
      <dgm:prSet phldrT="[Text]"/>
      <dgm:spPr/>
      <dgm:t>
        <a:bodyPr/>
        <a:lstStyle/>
        <a:p>
          <a:r>
            <a:rPr lang="en-US" dirty="0" smtClean="0"/>
            <a:t>Completing requirements and training plan</a:t>
          </a:r>
          <a:endParaRPr lang="en-US" dirty="0"/>
        </a:p>
      </dgm:t>
    </dgm:pt>
    <dgm:pt modelId="{71C4D8F2-F3DF-4752-8A29-286B5C731401}" type="parTrans" cxnId="{10CC64E1-95F7-495A-B3C9-8C11B9E77D65}">
      <dgm:prSet/>
      <dgm:spPr/>
      <dgm:t>
        <a:bodyPr/>
        <a:lstStyle/>
        <a:p>
          <a:endParaRPr lang="en-US"/>
        </a:p>
      </dgm:t>
    </dgm:pt>
    <dgm:pt modelId="{E4C2ABA0-7783-46C0-9E9F-18435254AA3D}" type="sibTrans" cxnId="{10CC64E1-95F7-495A-B3C9-8C11B9E77D65}">
      <dgm:prSet/>
      <dgm:spPr/>
      <dgm:t>
        <a:bodyPr/>
        <a:lstStyle/>
        <a:p>
          <a:endParaRPr lang="en-US"/>
        </a:p>
      </dgm:t>
    </dgm:pt>
    <dgm:pt modelId="{8ABF4920-1C5C-43ED-BFBF-9B4FA849051B}">
      <dgm:prSet phldrT="[Text]"/>
      <dgm:spPr/>
      <dgm:t>
        <a:bodyPr/>
        <a:lstStyle/>
        <a:p>
          <a:r>
            <a:rPr lang="en-US" dirty="0" smtClean="0"/>
            <a:t>Align curriculum, instruction and assessments to support student achievement</a:t>
          </a:r>
          <a:endParaRPr lang="en-US" dirty="0"/>
        </a:p>
      </dgm:t>
    </dgm:pt>
    <dgm:pt modelId="{C2A3723E-09FB-43DF-B36B-80E4B2E803E3}" type="parTrans" cxnId="{EBBB95F6-9C14-49A7-87C4-0269001B1E3F}">
      <dgm:prSet/>
      <dgm:spPr/>
      <dgm:t>
        <a:bodyPr/>
        <a:lstStyle/>
        <a:p>
          <a:endParaRPr lang="en-US"/>
        </a:p>
      </dgm:t>
    </dgm:pt>
    <dgm:pt modelId="{0F6BE671-92B3-4592-B881-41036AC0CE6B}" type="sibTrans" cxnId="{EBBB95F6-9C14-49A7-87C4-0269001B1E3F}">
      <dgm:prSet/>
      <dgm:spPr/>
      <dgm:t>
        <a:bodyPr/>
        <a:lstStyle/>
        <a:p>
          <a:endParaRPr lang="en-US"/>
        </a:p>
      </dgm:t>
    </dgm:pt>
    <dgm:pt modelId="{B9C43A27-544C-436A-80D0-4BD398DAA60C}">
      <dgm:prSet/>
      <dgm:spPr/>
      <dgm:t>
        <a:bodyPr/>
        <a:lstStyle/>
        <a:p>
          <a:r>
            <a:rPr lang="en-US" dirty="0" smtClean="0"/>
            <a:t>Query data to determine areas of student strengths and needs while being able to track student progress so that learning gaps do not form or widen</a:t>
          </a:r>
          <a:endParaRPr lang="en-US" dirty="0"/>
        </a:p>
      </dgm:t>
    </dgm:pt>
    <dgm:pt modelId="{9E649608-0080-449A-A6A7-30294D98D253}" type="sibTrans" cxnId="{B6924CBD-CC8C-467B-8C51-49F3EA93F06D}">
      <dgm:prSet/>
      <dgm:spPr/>
      <dgm:t>
        <a:bodyPr/>
        <a:lstStyle/>
        <a:p>
          <a:endParaRPr lang="en-US"/>
        </a:p>
      </dgm:t>
    </dgm:pt>
    <dgm:pt modelId="{44B41427-E657-424B-85D4-D8AC6F8F3FD7}" type="parTrans" cxnId="{B6924CBD-CC8C-467B-8C51-49F3EA93F06D}">
      <dgm:prSet/>
      <dgm:spPr/>
      <dgm:t>
        <a:bodyPr/>
        <a:lstStyle/>
        <a:p>
          <a:endParaRPr lang="en-US"/>
        </a:p>
      </dgm:t>
    </dgm:pt>
    <dgm:pt modelId="{999D4F7D-1490-4AD7-A99D-347B00C11D25}">
      <dgm:prSet/>
      <dgm:spPr/>
      <dgm:t>
        <a:bodyPr/>
        <a:lstStyle/>
        <a:p>
          <a:r>
            <a:rPr lang="en-US" dirty="0" smtClean="0"/>
            <a:t>Access relevant and timely visual reporting of assessment and other data (“dashboards”) for immediate student, class, school and district needs</a:t>
          </a:r>
          <a:endParaRPr lang="en-US" dirty="0"/>
        </a:p>
      </dgm:t>
    </dgm:pt>
    <dgm:pt modelId="{008BA7A5-B262-46F2-9C2C-F5DBD1E60AF7}" type="sibTrans" cxnId="{F2526E80-5B56-4F5C-853F-E725BCFF154E}">
      <dgm:prSet/>
      <dgm:spPr/>
      <dgm:t>
        <a:bodyPr/>
        <a:lstStyle/>
        <a:p>
          <a:endParaRPr lang="en-US"/>
        </a:p>
      </dgm:t>
    </dgm:pt>
    <dgm:pt modelId="{4F4D98A4-C3B3-4AF3-8853-7D49C42A2550}" type="parTrans" cxnId="{F2526E80-5B56-4F5C-853F-E725BCFF154E}">
      <dgm:prSet/>
      <dgm:spPr/>
      <dgm:t>
        <a:bodyPr/>
        <a:lstStyle/>
        <a:p>
          <a:endParaRPr lang="en-US"/>
        </a:p>
      </dgm:t>
    </dgm:pt>
    <dgm:pt modelId="{5A7FA148-5493-40A8-B950-DC5258CC7182}">
      <dgm:prSet/>
      <dgm:spPr/>
      <dgm:t>
        <a:bodyPr/>
        <a:lstStyle/>
        <a:p>
          <a:r>
            <a:rPr lang="en-US" dirty="0" smtClean="0"/>
            <a:t>Manage and access curricular, instructional, professional development and student support materials</a:t>
          </a:r>
          <a:endParaRPr lang="en-US" dirty="0"/>
        </a:p>
      </dgm:t>
    </dgm:pt>
    <dgm:pt modelId="{8FB396C1-F618-419B-86E9-2F02F4CC5B7A}" type="sibTrans" cxnId="{24BD7949-E8DE-4862-A6FF-C998B3D9E8E8}">
      <dgm:prSet/>
      <dgm:spPr/>
      <dgm:t>
        <a:bodyPr/>
        <a:lstStyle/>
        <a:p>
          <a:endParaRPr lang="en-US"/>
        </a:p>
      </dgm:t>
    </dgm:pt>
    <dgm:pt modelId="{47CBB1ED-8B26-42CD-AEA1-C67EBAA3BAE2}" type="parTrans" cxnId="{24BD7949-E8DE-4862-A6FF-C998B3D9E8E8}">
      <dgm:prSet/>
      <dgm:spPr/>
      <dgm:t>
        <a:bodyPr/>
        <a:lstStyle/>
        <a:p>
          <a:endParaRPr lang="en-US"/>
        </a:p>
      </dgm:t>
    </dgm:pt>
    <dgm:pt modelId="{6DDB4DB8-A653-421C-A577-22C6772542C5}">
      <dgm:prSet/>
      <dgm:spPr/>
      <dgm:t>
        <a:bodyPr/>
        <a:lstStyle/>
        <a:p>
          <a:r>
            <a:rPr lang="en-US" dirty="0" smtClean="0"/>
            <a:t>Go Live Date: 9/10/12</a:t>
          </a:r>
          <a:endParaRPr lang="en-US" dirty="0"/>
        </a:p>
      </dgm:t>
    </dgm:pt>
    <dgm:pt modelId="{CC16E0EE-4C92-4FC1-B495-40111651EC1F}" type="parTrans" cxnId="{F744EF8B-5FF8-423F-A119-81F7534538CB}">
      <dgm:prSet/>
      <dgm:spPr/>
      <dgm:t>
        <a:bodyPr/>
        <a:lstStyle/>
        <a:p>
          <a:endParaRPr lang="en-US"/>
        </a:p>
      </dgm:t>
    </dgm:pt>
    <dgm:pt modelId="{FAD3501F-E674-43B3-91A4-97D3D2F137D5}" type="sibTrans" cxnId="{F744EF8B-5FF8-423F-A119-81F7534538CB}">
      <dgm:prSet/>
      <dgm:spPr/>
      <dgm:t>
        <a:bodyPr/>
        <a:lstStyle/>
        <a:p>
          <a:endParaRPr lang="en-US"/>
        </a:p>
      </dgm:t>
    </dgm:pt>
    <dgm:pt modelId="{509911AE-1DF7-4AB6-A36A-D4D67C333ADA}">
      <dgm:prSet phldrT="[Text]"/>
      <dgm:spPr/>
      <dgm:t>
        <a:bodyPr/>
        <a:lstStyle/>
        <a:p>
          <a:r>
            <a:rPr lang="en-US" dirty="0" smtClean="0"/>
            <a:t>Testing: 7/27 – 8/31</a:t>
          </a:r>
          <a:endParaRPr lang="en-US" dirty="0"/>
        </a:p>
      </dgm:t>
    </dgm:pt>
    <dgm:pt modelId="{9DA90974-8911-4B58-BCB9-96A6374C5CF0}" type="parTrans" cxnId="{6CC13658-B8C4-4520-BEFF-082ECC0C2BA1}">
      <dgm:prSet/>
      <dgm:spPr/>
      <dgm:t>
        <a:bodyPr/>
        <a:lstStyle/>
        <a:p>
          <a:endParaRPr lang="en-US"/>
        </a:p>
      </dgm:t>
    </dgm:pt>
    <dgm:pt modelId="{D8FB22CC-E698-4B95-BFB8-C2B90DD2E9A1}" type="sibTrans" cxnId="{6CC13658-B8C4-4520-BEFF-082ECC0C2BA1}">
      <dgm:prSet/>
      <dgm:spPr/>
      <dgm:t>
        <a:bodyPr/>
        <a:lstStyle/>
        <a:p>
          <a:endParaRPr lang="en-US"/>
        </a:p>
      </dgm:t>
    </dgm:pt>
    <dgm:pt modelId="{3FE7F612-A90E-4BC8-A037-9E47FE0DB042}">
      <dgm:prSet phldrT="[Text]"/>
      <dgm:spPr/>
      <dgm:t>
        <a:bodyPr/>
        <a:lstStyle/>
        <a:p>
          <a:r>
            <a:rPr lang="en-US" dirty="0" smtClean="0"/>
            <a:t>Train the Trainers: 3/27 – 4/27          Trainers plan District training plan</a:t>
          </a:r>
          <a:endParaRPr lang="en-US" dirty="0"/>
        </a:p>
      </dgm:t>
    </dgm:pt>
    <dgm:pt modelId="{E1181434-EB4D-469F-9B55-5C0D5BB058D8}" type="parTrans" cxnId="{6E74EBE4-C869-4B4B-8D57-E755AE9630B0}">
      <dgm:prSet/>
      <dgm:spPr/>
    </dgm:pt>
    <dgm:pt modelId="{777C88EF-4ADF-4994-85EF-2BE3CB9BBB2F}" type="sibTrans" cxnId="{6E74EBE4-C869-4B4B-8D57-E755AE9630B0}">
      <dgm:prSet/>
      <dgm:spPr/>
    </dgm:pt>
    <dgm:pt modelId="{ADA8EAD2-098B-4682-9B77-93ED7BD3BD32}" type="pres">
      <dgm:prSet presAssocID="{8D573862-9475-45C7-9867-7CCD90AAD8DD}" presName="linear" presStyleCnt="0">
        <dgm:presLayoutVars>
          <dgm:dir/>
          <dgm:animLvl val="lvl"/>
          <dgm:resizeHandles val="exact"/>
        </dgm:presLayoutVars>
      </dgm:prSet>
      <dgm:spPr/>
      <dgm:t>
        <a:bodyPr/>
        <a:lstStyle/>
        <a:p>
          <a:endParaRPr lang="en-US"/>
        </a:p>
      </dgm:t>
    </dgm:pt>
    <dgm:pt modelId="{9405B197-DBA1-441D-ACD3-5119674A982B}" type="pres">
      <dgm:prSet presAssocID="{B56B8D70-1615-4ED1-91E3-566992CCA749}" presName="parentLin" presStyleCnt="0"/>
      <dgm:spPr/>
    </dgm:pt>
    <dgm:pt modelId="{CF579739-34FB-476D-988F-D67A1D2507A6}" type="pres">
      <dgm:prSet presAssocID="{B56B8D70-1615-4ED1-91E3-566992CCA749}" presName="parentLeftMargin" presStyleLbl="node1" presStyleIdx="0" presStyleCnt="2"/>
      <dgm:spPr/>
      <dgm:t>
        <a:bodyPr/>
        <a:lstStyle/>
        <a:p>
          <a:endParaRPr lang="en-US"/>
        </a:p>
      </dgm:t>
    </dgm:pt>
    <dgm:pt modelId="{67A7091A-F863-4264-90B3-74897EB30109}" type="pres">
      <dgm:prSet presAssocID="{B56B8D70-1615-4ED1-91E3-566992CCA749}" presName="parentText" presStyleLbl="node1" presStyleIdx="0" presStyleCnt="2">
        <dgm:presLayoutVars>
          <dgm:chMax val="0"/>
          <dgm:bulletEnabled val="1"/>
        </dgm:presLayoutVars>
      </dgm:prSet>
      <dgm:spPr/>
      <dgm:t>
        <a:bodyPr/>
        <a:lstStyle/>
        <a:p>
          <a:endParaRPr lang="en-US"/>
        </a:p>
      </dgm:t>
    </dgm:pt>
    <dgm:pt modelId="{194ADEFF-ADEC-4F8E-9AED-52E5BB2D44CC}" type="pres">
      <dgm:prSet presAssocID="{B56B8D70-1615-4ED1-91E3-566992CCA749}" presName="negativeSpace" presStyleCnt="0"/>
      <dgm:spPr/>
    </dgm:pt>
    <dgm:pt modelId="{122BD2EE-52D5-425C-9319-2FC37B6280C0}" type="pres">
      <dgm:prSet presAssocID="{B56B8D70-1615-4ED1-91E3-566992CCA749}" presName="childText" presStyleLbl="conFgAcc1" presStyleIdx="0" presStyleCnt="2">
        <dgm:presLayoutVars>
          <dgm:bulletEnabled val="1"/>
        </dgm:presLayoutVars>
      </dgm:prSet>
      <dgm:spPr/>
      <dgm:t>
        <a:bodyPr/>
        <a:lstStyle/>
        <a:p>
          <a:endParaRPr lang="en-US"/>
        </a:p>
      </dgm:t>
    </dgm:pt>
    <dgm:pt modelId="{621D3284-3A48-4501-90EA-BB543DAA4373}" type="pres">
      <dgm:prSet presAssocID="{E97EA6A0-AAC4-46F1-88DF-09029C9439E6}" presName="spaceBetweenRectangles" presStyleCnt="0"/>
      <dgm:spPr/>
    </dgm:pt>
    <dgm:pt modelId="{91C800A2-7C8A-4A2A-8D48-C6DBC338F88F}" type="pres">
      <dgm:prSet presAssocID="{6661763E-5084-46AC-B7EB-21F0AC6E9639}" presName="parentLin" presStyleCnt="0"/>
      <dgm:spPr/>
    </dgm:pt>
    <dgm:pt modelId="{C73EED20-54D7-443F-A3D3-00A828D9C5C9}" type="pres">
      <dgm:prSet presAssocID="{6661763E-5084-46AC-B7EB-21F0AC6E9639}" presName="parentLeftMargin" presStyleLbl="node1" presStyleIdx="0" presStyleCnt="2"/>
      <dgm:spPr/>
      <dgm:t>
        <a:bodyPr/>
        <a:lstStyle/>
        <a:p>
          <a:endParaRPr lang="en-US"/>
        </a:p>
      </dgm:t>
    </dgm:pt>
    <dgm:pt modelId="{D368F86C-6F36-496E-860E-B033343DBE05}" type="pres">
      <dgm:prSet presAssocID="{6661763E-5084-46AC-B7EB-21F0AC6E9639}" presName="parentText" presStyleLbl="node1" presStyleIdx="1" presStyleCnt="2">
        <dgm:presLayoutVars>
          <dgm:chMax val="0"/>
          <dgm:bulletEnabled val="1"/>
        </dgm:presLayoutVars>
      </dgm:prSet>
      <dgm:spPr/>
      <dgm:t>
        <a:bodyPr/>
        <a:lstStyle/>
        <a:p>
          <a:endParaRPr lang="en-US"/>
        </a:p>
      </dgm:t>
    </dgm:pt>
    <dgm:pt modelId="{C349DE3E-DC9E-4CDD-BDE9-E6248B700724}" type="pres">
      <dgm:prSet presAssocID="{6661763E-5084-46AC-B7EB-21F0AC6E9639}" presName="negativeSpace" presStyleCnt="0"/>
      <dgm:spPr/>
    </dgm:pt>
    <dgm:pt modelId="{A2543ECC-8CF7-46A2-A210-0AB1D004889E}" type="pres">
      <dgm:prSet presAssocID="{6661763E-5084-46AC-B7EB-21F0AC6E9639}" presName="childText" presStyleLbl="conFgAcc1" presStyleIdx="1" presStyleCnt="2">
        <dgm:presLayoutVars>
          <dgm:bulletEnabled val="1"/>
        </dgm:presLayoutVars>
      </dgm:prSet>
      <dgm:spPr/>
      <dgm:t>
        <a:bodyPr/>
        <a:lstStyle/>
        <a:p>
          <a:endParaRPr lang="en-US"/>
        </a:p>
      </dgm:t>
    </dgm:pt>
  </dgm:ptLst>
  <dgm:cxnLst>
    <dgm:cxn modelId="{5AB91635-57CD-4264-AC9E-065CEC2417C0}" srcId="{8D573862-9475-45C7-9867-7CCD90AAD8DD}" destId="{B56B8D70-1615-4ED1-91E3-566992CCA749}" srcOrd="0" destOrd="0" parTransId="{FCE408EB-6D83-42FF-A5B6-0A65A53EDFB7}" sibTransId="{E97EA6A0-AAC4-46F1-88DF-09029C9439E6}"/>
    <dgm:cxn modelId="{85185EE7-2CA2-40DC-AC77-E52EF7DEFE18}" type="presOf" srcId="{3FE7F612-A90E-4BC8-A037-9E47FE0DB042}" destId="{A2543ECC-8CF7-46A2-A210-0AB1D004889E}" srcOrd="0" destOrd="2" presId="urn:microsoft.com/office/officeart/2005/8/layout/list1"/>
    <dgm:cxn modelId="{78F15C79-4FE1-4EFB-B74E-DC2ECAA06C39}" type="presOf" srcId="{999D4F7D-1490-4AD7-A99D-347B00C11D25}" destId="{122BD2EE-52D5-425C-9319-2FC37B6280C0}" srcOrd="0" destOrd="3" presId="urn:microsoft.com/office/officeart/2005/8/layout/list1"/>
    <dgm:cxn modelId="{EBBB95F6-9C14-49A7-87C4-0269001B1E3F}" srcId="{AEF53463-C010-43D9-8CA1-675722B689B7}" destId="{8ABF4920-1C5C-43ED-BFBF-9B4FA849051B}" srcOrd="0" destOrd="0" parTransId="{C2A3723E-09FB-43DF-B36B-80E4B2E803E3}" sibTransId="{0F6BE671-92B3-4592-B881-41036AC0CE6B}"/>
    <dgm:cxn modelId="{6CC13658-B8C4-4520-BEFF-082ECC0C2BA1}" srcId="{6661763E-5084-46AC-B7EB-21F0AC6E9639}" destId="{509911AE-1DF7-4AB6-A36A-D4D67C333ADA}" srcOrd="1" destOrd="0" parTransId="{9DA90974-8911-4B58-BCB9-96A6374C5CF0}" sibTransId="{D8FB22CC-E698-4B95-BFB8-C2B90DD2E9A1}"/>
    <dgm:cxn modelId="{6D3672FC-F885-4E7B-823D-7031546A7186}" type="presOf" srcId="{6661763E-5084-46AC-B7EB-21F0AC6E9639}" destId="{C73EED20-54D7-443F-A3D3-00A828D9C5C9}" srcOrd="0" destOrd="0" presId="urn:microsoft.com/office/officeart/2005/8/layout/list1"/>
    <dgm:cxn modelId="{720CEA3B-EF57-4E8B-A02A-8E0258F834E4}" type="presOf" srcId="{6DDB4DB8-A653-421C-A577-22C6772542C5}" destId="{A2543ECC-8CF7-46A2-A210-0AB1D004889E}" srcOrd="0" destOrd="3" presId="urn:microsoft.com/office/officeart/2005/8/layout/list1"/>
    <dgm:cxn modelId="{B6924CBD-CC8C-467B-8C51-49F3EA93F06D}" srcId="{AEF53463-C010-43D9-8CA1-675722B689B7}" destId="{B9C43A27-544C-436A-80D0-4BD398DAA60C}" srcOrd="3" destOrd="0" parTransId="{44B41427-E657-424B-85D4-D8AC6F8F3FD7}" sibTransId="{9E649608-0080-449A-A6A7-30294D98D253}"/>
    <dgm:cxn modelId="{24BD7949-E8DE-4862-A6FF-C998B3D9E8E8}" srcId="{AEF53463-C010-43D9-8CA1-675722B689B7}" destId="{5A7FA148-5493-40A8-B950-DC5258CC7182}" srcOrd="1" destOrd="0" parTransId="{47CBB1ED-8B26-42CD-AEA1-C67EBAA3BAE2}" sibTransId="{8FB396C1-F618-419B-86E9-2F02F4CC5B7A}"/>
    <dgm:cxn modelId="{9E77E84C-7690-4ACA-A5D5-5AA67B85C1A9}" type="presOf" srcId="{6661763E-5084-46AC-B7EB-21F0AC6E9639}" destId="{D368F86C-6F36-496E-860E-B033343DBE05}" srcOrd="1" destOrd="0" presId="urn:microsoft.com/office/officeart/2005/8/layout/list1"/>
    <dgm:cxn modelId="{45CA18C9-48DC-4024-87B9-4C79762FAC68}" type="presOf" srcId="{B56B8D70-1615-4ED1-91E3-566992CCA749}" destId="{67A7091A-F863-4264-90B3-74897EB30109}" srcOrd="1" destOrd="0" presId="urn:microsoft.com/office/officeart/2005/8/layout/list1"/>
    <dgm:cxn modelId="{F2526E80-5B56-4F5C-853F-E725BCFF154E}" srcId="{AEF53463-C010-43D9-8CA1-675722B689B7}" destId="{999D4F7D-1490-4AD7-A99D-347B00C11D25}" srcOrd="2" destOrd="0" parTransId="{4F4D98A4-C3B3-4AF3-8853-7D49C42A2550}" sibTransId="{008BA7A5-B262-46F2-9C2C-F5DBD1E60AF7}"/>
    <dgm:cxn modelId="{E0D5F8F5-DAEA-4395-B7E9-6A905854DBC4}" type="presOf" srcId="{AEF53463-C010-43D9-8CA1-675722B689B7}" destId="{122BD2EE-52D5-425C-9319-2FC37B6280C0}" srcOrd="0" destOrd="0" presId="urn:microsoft.com/office/officeart/2005/8/layout/list1"/>
    <dgm:cxn modelId="{6BC48181-B88C-487F-BF60-0E0A0A6B8F92}" srcId="{8D573862-9475-45C7-9867-7CCD90AAD8DD}" destId="{6661763E-5084-46AC-B7EB-21F0AC6E9639}" srcOrd="1" destOrd="0" parTransId="{C5026710-3543-47F2-9EEB-3358A9EC2D8E}" sibTransId="{0B4F7EF2-74F0-486F-9203-05ECED6A18E5}"/>
    <dgm:cxn modelId="{F5BF3E52-9895-4E39-9C69-0C42FDC36425}" type="presOf" srcId="{509911AE-1DF7-4AB6-A36A-D4D67C333ADA}" destId="{A2543ECC-8CF7-46A2-A210-0AB1D004889E}" srcOrd="0" destOrd="1" presId="urn:microsoft.com/office/officeart/2005/8/layout/list1"/>
    <dgm:cxn modelId="{E5A5D6BE-AF99-47D5-9CD2-087C351C3739}" type="presOf" srcId="{5A7FA148-5493-40A8-B950-DC5258CC7182}" destId="{122BD2EE-52D5-425C-9319-2FC37B6280C0}" srcOrd="0" destOrd="2" presId="urn:microsoft.com/office/officeart/2005/8/layout/list1"/>
    <dgm:cxn modelId="{10CC64E1-95F7-495A-B3C9-8C11B9E77D65}" srcId="{6661763E-5084-46AC-B7EB-21F0AC6E9639}" destId="{4392F26D-3730-4250-8862-E84E05839BAF}" srcOrd="0" destOrd="0" parTransId="{71C4D8F2-F3DF-4752-8A29-286B5C731401}" sibTransId="{E4C2ABA0-7783-46C0-9E9F-18435254AA3D}"/>
    <dgm:cxn modelId="{DA4DABA9-8B4E-43D8-AA6C-CCBB84840476}" type="presOf" srcId="{B9C43A27-544C-436A-80D0-4BD398DAA60C}" destId="{122BD2EE-52D5-425C-9319-2FC37B6280C0}" srcOrd="0" destOrd="4" presId="urn:microsoft.com/office/officeart/2005/8/layout/list1"/>
    <dgm:cxn modelId="{6E74EBE4-C869-4B4B-8D57-E755AE9630B0}" srcId="{6661763E-5084-46AC-B7EB-21F0AC6E9639}" destId="{3FE7F612-A90E-4BC8-A037-9E47FE0DB042}" srcOrd="2" destOrd="0" parTransId="{E1181434-EB4D-469F-9B55-5C0D5BB058D8}" sibTransId="{777C88EF-4ADF-4994-85EF-2BE3CB9BBB2F}"/>
    <dgm:cxn modelId="{9C556808-33BD-49C2-BB77-E2098E5DD289}" type="presOf" srcId="{4392F26D-3730-4250-8862-E84E05839BAF}" destId="{A2543ECC-8CF7-46A2-A210-0AB1D004889E}" srcOrd="0" destOrd="0" presId="urn:microsoft.com/office/officeart/2005/8/layout/list1"/>
    <dgm:cxn modelId="{F4BC0A18-39B6-4147-8CEE-C0546B4594C0}" type="presOf" srcId="{B56B8D70-1615-4ED1-91E3-566992CCA749}" destId="{CF579739-34FB-476D-988F-D67A1D2507A6}" srcOrd="0" destOrd="0" presId="urn:microsoft.com/office/officeart/2005/8/layout/list1"/>
    <dgm:cxn modelId="{D779DB11-84DF-4A58-B40E-C90B61556494}" type="presOf" srcId="{8D573862-9475-45C7-9867-7CCD90AAD8DD}" destId="{ADA8EAD2-098B-4682-9B77-93ED7BD3BD32}" srcOrd="0" destOrd="0" presId="urn:microsoft.com/office/officeart/2005/8/layout/list1"/>
    <dgm:cxn modelId="{15F504AA-6346-4372-9816-8963515F7FAB}" type="presOf" srcId="{8ABF4920-1C5C-43ED-BFBF-9B4FA849051B}" destId="{122BD2EE-52D5-425C-9319-2FC37B6280C0}" srcOrd="0" destOrd="1" presId="urn:microsoft.com/office/officeart/2005/8/layout/list1"/>
    <dgm:cxn modelId="{A56D5979-C979-46BC-B6A7-FA1284DE6CDB}" srcId="{B56B8D70-1615-4ED1-91E3-566992CCA749}" destId="{AEF53463-C010-43D9-8CA1-675722B689B7}" srcOrd="0" destOrd="0" parTransId="{01A15531-CD0E-477A-8278-CA2B3D9275BC}" sibTransId="{5D99CAED-F686-4198-AE4A-52D20CACF3C2}"/>
    <dgm:cxn modelId="{F744EF8B-5FF8-423F-A119-81F7534538CB}" srcId="{6661763E-5084-46AC-B7EB-21F0AC6E9639}" destId="{6DDB4DB8-A653-421C-A577-22C6772542C5}" srcOrd="3" destOrd="0" parTransId="{CC16E0EE-4C92-4FC1-B495-40111651EC1F}" sibTransId="{FAD3501F-E674-43B3-91A4-97D3D2F137D5}"/>
    <dgm:cxn modelId="{20D7C497-1D6E-4461-8364-7446B880B5D0}" type="presParOf" srcId="{ADA8EAD2-098B-4682-9B77-93ED7BD3BD32}" destId="{9405B197-DBA1-441D-ACD3-5119674A982B}" srcOrd="0" destOrd="0" presId="urn:microsoft.com/office/officeart/2005/8/layout/list1"/>
    <dgm:cxn modelId="{9E6CB19D-38FB-4B4A-BC8D-A8926F3B06D4}" type="presParOf" srcId="{9405B197-DBA1-441D-ACD3-5119674A982B}" destId="{CF579739-34FB-476D-988F-D67A1D2507A6}" srcOrd="0" destOrd="0" presId="urn:microsoft.com/office/officeart/2005/8/layout/list1"/>
    <dgm:cxn modelId="{927313CF-8898-49DF-9ADC-8687A59D1D55}" type="presParOf" srcId="{9405B197-DBA1-441D-ACD3-5119674A982B}" destId="{67A7091A-F863-4264-90B3-74897EB30109}" srcOrd="1" destOrd="0" presId="urn:microsoft.com/office/officeart/2005/8/layout/list1"/>
    <dgm:cxn modelId="{AB68A9D5-0733-45A3-85C3-DD14E5FEFB5F}" type="presParOf" srcId="{ADA8EAD2-098B-4682-9B77-93ED7BD3BD32}" destId="{194ADEFF-ADEC-4F8E-9AED-52E5BB2D44CC}" srcOrd="1" destOrd="0" presId="urn:microsoft.com/office/officeart/2005/8/layout/list1"/>
    <dgm:cxn modelId="{94DF4D86-DE5E-4A6C-A30E-5C5D0517B723}" type="presParOf" srcId="{ADA8EAD2-098B-4682-9B77-93ED7BD3BD32}" destId="{122BD2EE-52D5-425C-9319-2FC37B6280C0}" srcOrd="2" destOrd="0" presId="urn:microsoft.com/office/officeart/2005/8/layout/list1"/>
    <dgm:cxn modelId="{FD0B754C-4DD6-4F38-9B77-9B1C5FF13A35}" type="presParOf" srcId="{ADA8EAD2-098B-4682-9B77-93ED7BD3BD32}" destId="{621D3284-3A48-4501-90EA-BB543DAA4373}" srcOrd="3" destOrd="0" presId="urn:microsoft.com/office/officeart/2005/8/layout/list1"/>
    <dgm:cxn modelId="{7FCB10ED-F2C3-41F9-8F7B-652C7771473E}" type="presParOf" srcId="{ADA8EAD2-098B-4682-9B77-93ED7BD3BD32}" destId="{91C800A2-7C8A-4A2A-8D48-C6DBC338F88F}" srcOrd="4" destOrd="0" presId="urn:microsoft.com/office/officeart/2005/8/layout/list1"/>
    <dgm:cxn modelId="{23F92B8C-35D7-4F32-80A4-75B921D15B50}" type="presParOf" srcId="{91C800A2-7C8A-4A2A-8D48-C6DBC338F88F}" destId="{C73EED20-54D7-443F-A3D3-00A828D9C5C9}" srcOrd="0" destOrd="0" presId="urn:microsoft.com/office/officeart/2005/8/layout/list1"/>
    <dgm:cxn modelId="{2CB15228-38DB-4290-9789-7758B1EB5E9B}" type="presParOf" srcId="{91C800A2-7C8A-4A2A-8D48-C6DBC338F88F}" destId="{D368F86C-6F36-496E-860E-B033343DBE05}" srcOrd="1" destOrd="0" presId="urn:microsoft.com/office/officeart/2005/8/layout/list1"/>
    <dgm:cxn modelId="{92A39117-D594-44BE-B33F-64312B1C6394}" type="presParOf" srcId="{ADA8EAD2-098B-4682-9B77-93ED7BD3BD32}" destId="{C349DE3E-DC9E-4CDD-BDE9-E6248B700724}" srcOrd="5" destOrd="0" presId="urn:microsoft.com/office/officeart/2005/8/layout/list1"/>
    <dgm:cxn modelId="{40782AC1-D322-4F9C-9A65-D108CA387F74}" type="presParOf" srcId="{ADA8EAD2-098B-4682-9B77-93ED7BD3BD32}" destId="{A2543ECC-8CF7-46A2-A210-0AB1D004889E}" srcOrd="6" destOrd="0" presId="urn:microsoft.com/office/officeart/2005/8/layout/list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573862-9475-45C7-9867-7CCD90AAD8DD}"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6661763E-5084-46AC-B7EB-21F0AC6E9639}">
      <dgm:prSet phldrT="[Text]"/>
      <dgm:spPr/>
      <dgm:t>
        <a:bodyPr/>
        <a:lstStyle/>
        <a:p>
          <a:r>
            <a:rPr lang="en-US" dirty="0" smtClean="0"/>
            <a:t>Status &amp; Estimated PD</a:t>
          </a:r>
          <a:endParaRPr lang="en-US" dirty="0"/>
        </a:p>
      </dgm:t>
    </dgm:pt>
    <dgm:pt modelId="{C5026710-3543-47F2-9EEB-3358A9EC2D8E}" type="parTrans" cxnId="{6BC48181-B88C-487F-BF60-0E0A0A6B8F92}">
      <dgm:prSet/>
      <dgm:spPr/>
      <dgm:t>
        <a:bodyPr/>
        <a:lstStyle/>
        <a:p>
          <a:endParaRPr lang="en-US"/>
        </a:p>
      </dgm:t>
    </dgm:pt>
    <dgm:pt modelId="{0B4F7EF2-74F0-486F-9203-05ECED6A18E5}" type="sibTrans" cxnId="{6BC48181-B88C-487F-BF60-0E0A0A6B8F92}">
      <dgm:prSet/>
      <dgm:spPr/>
      <dgm:t>
        <a:bodyPr/>
        <a:lstStyle/>
        <a:p>
          <a:endParaRPr lang="en-US"/>
        </a:p>
      </dgm:t>
    </dgm:pt>
    <dgm:pt modelId="{B56B8D70-1615-4ED1-91E3-566992CCA749}">
      <dgm:prSet phldrT="[Text]"/>
      <dgm:spPr/>
      <dgm:t>
        <a:bodyPr/>
        <a:lstStyle/>
        <a:p>
          <a:r>
            <a:rPr lang="en-US" dirty="0" smtClean="0"/>
            <a:t>Project Description, Goal, and Value</a:t>
          </a:r>
          <a:endParaRPr lang="en-US" dirty="0"/>
        </a:p>
      </dgm:t>
    </dgm:pt>
    <dgm:pt modelId="{FCE408EB-6D83-42FF-A5B6-0A65A53EDFB7}" type="parTrans" cxnId="{5AB91635-57CD-4264-AC9E-065CEC2417C0}">
      <dgm:prSet/>
      <dgm:spPr/>
      <dgm:t>
        <a:bodyPr/>
        <a:lstStyle/>
        <a:p>
          <a:endParaRPr lang="en-US"/>
        </a:p>
      </dgm:t>
    </dgm:pt>
    <dgm:pt modelId="{E97EA6A0-AAC4-46F1-88DF-09029C9439E6}" type="sibTrans" cxnId="{5AB91635-57CD-4264-AC9E-065CEC2417C0}">
      <dgm:prSet/>
      <dgm:spPr/>
      <dgm:t>
        <a:bodyPr/>
        <a:lstStyle/>
        <a:p>
          <a:endParaRPr lang="en-US"/>
        </a:p>
      </dgm:t>
    </dgm:pt>
    <dgm:pt modelId="{AEF53463-C010-43D9-8CA1-675722B689B7}">
      <dgm:prSet phldrT="[Text]"/>
      <dgm:spPr/>
      <dgm:t>
        <a:bodyPr/>
        <a:lstStyle/>
        <a:p>
          <a:r>
            <a:rPr lang="en-US" dirty="0" smtClean="0"/>
            <a:t>Interim Assessments will be developed for instructional planning and monitoring purposes.  Components will include:</a:t>
          </a:r>
          <a:endParaRPr lang="en-US" dirty="0"/>
        </a:p>
      </dgm:t>
    </dgm:pt>
    <dgm:pt modelId="{01A15531-CD0E-477A-8278-CA2B3D9275BC}" type="parTrans" cxnId="{A56D5979-C979-46BC-B6A7-FA1284DE6CDB}">
      <dgm:prSet/>
      <dgm:spPr/>
      <dgm:t>
        <a:bodyPr/>
        <a:lstStyle/>
        <a:p>
          <a:endParaRPr lang="en-US"/>
        </a:p>
      </dgm:t>
    </dgm:pt>
    <dgm:pt modelId="{5D99CAED-F686-4198-AE4A-52D20CACF3C2}" type="sibTrans" cxnId="{A56D5979-C979-46BC-B6A7-FA1284DE6CDB}">
      <dgm:prSet/>
      <dgm:spPr/>
      <dgm:t>
        <a:bodyPr/>
        <a:lstStyle/>
        <a:p>
          <a:endParaRPr lang="en-US"/>
        </a:p>
      </dgm:t>
    </dgm:pt>
    <dgm:pt modelId="{4392F26D-3730-4250-8862-E84E05839BAF}">
      <dgm:prSet phldrT="[Text]"/>
      <dgm:spPr/>
      <dgm:t>
        <a:bodyPr/>
        <a:lstStyle/>
        <a:p>
          <a:r>
            <a:rPr lang="en-US" dirty="0" smtClean="0"/>
            <a:t>Business requirements definition in process</a:t>
          </a:r>
          <a:endParaRPr lang="en-US" dirty="0"/>
        </a:p>
      </dgm:t>
    </dgm:pt>
    <dgm:pt modelId="{71C4D8F2-F3DF-4752-8A29-286B5C731401}" type="parTrans" cxnId="{10CC64E1-95F7-495A-B3C9-8C11B9E77D65}">
      <dgm:prSet/>
      <dgm:spPr/>
      <dgm:t>
        <a:bodyPr/>
        <a:lstStyle/>
        <a:p>
          <a:endParaRPr lang="en-US"/>
        </a:p>
      </dgm:t>
    </dgm:pt>
    <dgm:pt modelId="{E4C2ABA0-7783-46C0-9E9F-18435254AA3D}" type="sibTrans" cxnId="{10CC64E1-95F7-495A-B3C9-8C11B9E77D65}">
      <dgm:prSet/>
      <dgm:spPr/>
      <dgm:t>
        <a:bodyPr/>
        <a:lstStyle/>
        <a:p>
          <a:endParaRPr lang="en-US"/>
        </a:p>
      </dgm:t>
    </dgm:pt>
    <dgm:pt modelId="{36EFB377-113F-4C63-A704-D8E8AC67C5AF}">
      <dgm:prSet phldrT="[Text]"/>
      <dgm:spPr/>
      <dgm:t>
        <a:bodyPr/>
        <a:lstStyle/>
        <a:p>
          <a:r>
            <a:rPr lang="en-US" dirty="0" smtClean="0"/>
            <a:t>Diagnostic tests that augment the state assessments so that teachers can gather richer and more specific information to inform their instruction for students who don’t appear to be “on track” for end of year proficiency.</a:t>
          </a:r>
          <a:endParaRPr lang="en-US" dirty="0"/>
        </a:p>
      </dgm:t>
    </dgm:pt>
    <dgm:pt modelId="{742E64F5-467C-493D-80B4-B87BF115029F}" type="parTrans" cxnId="{F5A0BABB-00AF-452E-9BC0-3A544ECBD123}">
      <dgm:prSet/>
      <dgm:spPr/>
      <dgm:t>
        <a:bodyPr/>
        <a:lstStyle/>
        <a:p>
          <a:endParaRPr lang="en-US"/>
        </a:p>
      </dgm:t>
    </dgm:pt>
    <dgm:pt modelId="{F8F68542-137B-4E9F-95B4-9ABD196D3723}" type="sibTrans" cxnId="{F5A0BABB-00AF-452E-9BC0-3A544ECBD123}">
      <dgm:prSet/>
      <dgm:spPr/>
      <dgm:t>
        <a:bodyPr/>
        <a:lstStyle/>
        <a:p>
          <a:endParaRPr lang="en-US"/>
        </a:p>
      </dgm:t>
    </dgm:pt>
    <dgm:pt modelId="{0E6D291F-A3B7-486C-9502-70AEEBCE1B49}">
      <dgm:prSet phldrT="[Text]"/>
      <dgm:spPr/>
      <dgm:t>
        <a:bodyPr/>
        <a:lstStyle/>
        <a:p>
          <a:r>
            <a:rPr lang="en-US" dirty="0" smtClean="0"/>
            <a:t>Test Blueprints that can pre-populate a test form for assessing certain standards while maintaining good psychometric properties</a:t>
          </a:r>
          <a:endParaRPr lang="en-US" dirty="0"/>
        </a:p>
      </dgm:t>
    </dgm:pt>
    <dgm:pt modelId="{12CD46B5-B450-4078-9101-0285E55642DF}" type="sibTrans" cxnId="{10465D9E-1017-4DF7-B753-33F79BACE29B}">
      <dgm:prSet/>
      <dgm:spPr/>
      <dgm:t>
        <a:bodyPr/>
        <a:lstStyle/>
        <a:p>
          <a:endParaRPr lang="en-US"/>
        </a:p>
      </dgm:t>
    </dgm:pt>
    <dgm:pt modelId="{22623611-3839-4CEB-A2C3-B9AC135D09D1}" type="parTrans" cxnId="{10465D9E-1017-4DF7-B753-33F79BACE29B}">
      <dgm:prSet/>
      <dgm:spPr/>
      <dgm:t>
        <a:bodyPr/>
        <a:lstStyle/>
        <a:p>
          <a:endParaRPr lang="en-US"/>
        </a:p>
      </dgm:t>
    </dgm:pt>
    <dgm:pt modelId="{4259C3EF-20E6-457A-A86B-EC03BCDA505B}">
      <dgm:prSet phldrT="[Text]"/>
      <dgm:spPr/>
      <dgm:t>
        <a:bodyPr/>
        <a:lstStyle/>
        <a:p>
          <a:r>
            <a:rPr lang="en-US" dirty="0" smtClean="0"/>
            <a:t>Teacher-created tests built through an online test construction tool used for quick snapshots of whether students obtained recently taught material</a:t>
          </a:r>
          <a:endParaRPr lang="en-US" dirty="0"/>
        </a:p>
      </dgm:t>
    </dgm:pt>
    <dgm:pt modelId="{933DA766-2536-400B-AFC0-0ED23F30AF88}" type="parTrans" cxnId="{BB3F2E24-EE5F-4319-AC7F-F7E39C2D55A0}">
      <dgm:prSet/>
      <dgm:spPr/>
      <dgm:t>
        <a:bodyPr/>
        <a:lstStyle/>
        <a:p>
          <a:endParaRPr lang="en-US"/>
        </a:p>
      </dgm:t>
    </dgm:pt>
    <dgm:pt modelId="{33CC512F-47C9-4DB2-A830-43C9DF0E33F0}" type="sibTrans" cxnId="{BB3F2E24-EE5F-4319-AC7F-F7E39C2D55A0}">
      <dgm:prSet/>
      <dgm:spPr/>
      <dgm:t>
        <a:bodyPr/>
        <a:lstStyle/>
        <a:p>
          <a:endParaRPr lang="en-US"/>
        </a:p>
      </dgm:t>
    </dgm:pt>
    <dgm:pt modelId="{DD9A245B-CCA2-4FED-A940-CA9D3E079044}">
      <dgm:prSet phldrT="[Text]"/>
      <dgm:spPr/>
      <dgm:t>
        <a:bodyPr/>
        <a:lstStyle/>
        <a:p>
          <a:r>
            <a:rPr lang="en-US" dirty="0" smtClean="0"/>
            <a:t>Go Live Date: 10/1/12 (Fixed Form release)</a:t>
          </a:r>
          <a:endParaRPr lang="en-US" dirty="0"/>
        </a:p>
      </dgm:t>
    </dgm:pt>
    <dgm:pt modelId="{E5C3F0EF-4F7C-4925-9697-6FAD5D31F852}" type="parTrans" cxnId="{CEFB86A5-E27B-4DBE-9F1C-1177D6BED193}">
      <dgm:prSet/>
      <dgm:spPr/>
      <dgm:t>
        <a:bodyPr/>
        <a:lstStyle/>
        <a:p>
          <a:endParaRPr lang="en-US"/>
        </a:p>
      </dgm:t>
    </dgm:pt>
    <dgm:pt modelId="{BDFBF77B-A7CD-41C6-B03C-AA6495DF1079}" type="sibTrans" cxnId="{CEFB86A5-E27B-4DBE-9F1C-1177D6BED193}">
      <dgm:prSet/>
      <dgm:spPr/>
      <dgm:t>
        <a:bodyPr/>
        <a:lstStyle/>
        <a:p>
          <a:endParaRPr lang="en-US"/>
        </a:p>
      </dgm:t>
    </dgm:pt>
    <dgm:pt modelId="{B7FAAD51-552A-4BF7-9DB4-6C39C88792D5}">
      <dgm:prSet phldrT="[Text]"/>
      <dgm:spPr/>
      <dgm:t>
        <a:bodyPr/>
        <a:lstStyle/>
        <a:p>
          <a:r>
            <a:rPr lang="en-US" dirty="0" smtClean="0"/>
            <a:t>Testing:  8/1 – 9/1        End User Training: 10/1 - 11/1</a:t>
          </a:r>
          <a:endParaRPr lang="en-US" dirty="0"/>
        </a:p>
      </dgm:t>
    </dgm:pt>
    <dgm:pt modelId="{D18F672F-CA29-4055-AD2B-F0BB2B2D3A37}" type="parTrans" cxnId="{1F201E52-7840-4208-9A56-0E6EA1FA9792}">
      <dgm:prSet/>
      <dgm:spPr/>
    </dgm:pt>
    <dgm:pt modelId="{B3ADD3F4-DD9C-4348-859C-671CD7BF6A4B}" type="sibTrans" cxnId="{1F201E52-7840-4208-9A56-0E6EA1FA9792}">
      <dgm:prSet/>
      <dgm:spPr/>
    </dgm:pt>
    <dgm:pt modelId="{ADA8EAD2-098B-4682-9B77-93ED7BD3BD32}" type="pres">
      <dgm:prSet presAssocID="{8D573862-9475-45C7-9867-7CCD90AAD8DD}" presName="linear" presStyleCnt="0">
        <dgm:presLayoutVars>
          <dgm:dir/>
          <dgm:animLvl val="lvl"/>
          <dgm:resizeHandles val="exact"/>
        </dgm:presLayoutVars>
      </dgm:prSet>
      <dgm:spPr/>
      <dgm:t>
        <a:bodyPr/>
        <a:lstStyle/>
        <a:p>
          <a:endParaRPr lang="en-US"/>
        </a:p>
      </dgm:t>
    </dgm:pt>
    <dgm:pt modelId="{9405B197-DBA1-441D-ACD3-5119674A982B}" type="pres">
      <dgm:prSet presAssocID="{B56B8D70-1615-4ED1-91E3-566992CCA749}" presName="parentLin" presStyleCnt="0"/>
      <dgm:spPr/>
    </dgm:pt>
    <dgm:pt modelId="{CF579739-34FB-476D-988F-D67A1D2507A6}" type="pres">
      <dgm:prSet presAssocID="{B56B8D70-1615-4ED1-91E3-566992CCA749}" presName="parentLeftMargin" presStyleLbl="node1" presStyleIdx="0" presStyleCnt="2"/>
      <dgm:spPr/>
      <dgm:t>
        <a:bodyPr/>
        <a:lstStyle/>
        <a:p>
          <a:endParaRPr lang="en-US"/>
        </a:p>
      </dgm:t>
    </dgm:pt>
    <dgm:pt modelId="{67A7091A-F863-4264-90B3-74897EB30109}" type="pres">
      <dgm:prSet presAssocID="{B56B8D70-1615-4ED1-91E3-566992CCA749}" presName="parentText" presStyleLbl="node1" presStyleIdx="0" presStyleCnt="2">
        <dgm:presLayoutVars>
          <dgm:chMax val="0"/>
          <dgm:bulletEnabled val="1"/>
        </dgm:presLayoutVars>
      </dgm:prSet>
      <dgm:spPr/>
      <dgm:t>
        <a:bodyPr/>
        <a:lstStyle/>
        <a:p>
          <a:endParaRPr lang="en-US"/>
        </a:p>
      </dgm:t>
    </dgm:pt>
    <dgm:pt modelId="{194ADEFF-ADEC-4F8E-9AED-52E5BB2D44CC}" type="pres">
      <dgm:prSet presAssocID="{B56B8D70-1615-4ED1-91E3-566992CCA749}" presName="negativeSpace" presStyleCnt="0"/>
      <dgm:spPr/>
    </dgm:pt>
    <dgm:pt modelId="{122BD2EE-52D5-425C-9319-2FC37B6280C0}" type="pres">
      <dgm:prSet presAssocID="{B56B8D70-1615-4ED1-91E3-566992CCA749}" presName="childText" presStyleLbl="conFgAcc1" presStyleIdx="0" presStyleCnt="2">
        <dgm:presLayoutVars>
          <dgm:bulletEnabled val="1"/>
        </dgm:presLayoutVars>
      </dgm:prSet>
      <dgm:spPr/>
      <dgm:t>
        <a:bodyPr/>
        <a:lstStyle/>
        <a:p>
          <a:endParaRPr lang="en-US"/>
        </a:p>
      </dgm:t>
    </dgm:pt>
    <dgm:pt modelId="{621D3284-3A48-4501-90EA-BB543DAA4373}" type="pres">
      <dgm:prSet presAssocID="{E97EA6A0-AAC4-46F1-88DF-09029C9439E6}" presName="spaceBetweenRectangles" presStyleCnt="0"/>
      <dgm:spPr/>
    </dgm:pt>
    <dgm:pt modelId="{91C800A2-7C8A-4A2A-8D48-C6DBC338F88F}" type="pres">
      <dgm:prSet presAssocID="{6661763E-5084-46AC-B7EB-21F0AC6E9639}" presName="parentLin" presStyleCnt="0"/>
      <dgm:spPr/>
    </dgm:pt>
    <dgm:pt modelId="{C73EED20-54D7-443F-A3D3-00A828D9C5C9}" type="pres">
      <dgm:prSet presAssocID="{6661763E-5084-46AC-B7EB-21F0AC6E9639}" presName="parentLeftMargin" presStyleLbl="node1" presStyleIdx="0" presStyleCnt="2"/>
      <dgm:spPr/>
      <dgm:t>
        <a:bodyPr/>
        <a:lstStyle/>
        <a:p>
          <a:endParaRPr lang="en-US"/>
        </a:p>
      </dgm:t>
    </dgm:pt>
    <dgm:pt modelId="{D368F86C-6F36-496E-860E-B033343DBE05}" type="pres">
      <dgm:prSet presAssocID="{6661763E-5084-46AC-B7EB-21F0AC6E9639}" presName="parentText" presStyleLbl="node1" presStyleIdx="1" presStyleCnt="2">
        <dgm:presLayoutVars>
          <dgm:chMax val="0"/>
          <dgm:bulletEnabled val="1"/>
        </dgm:presLayoutVars>
      </dgm:prSet>
      <dgm:spPr/>
      <dgm:t>
        <a:bodyPr/>
        <a:lstStyle/>
        <a:p>
          <a:endParaRPr lang="en-US"/>
        </a:p>
      </dgm:t>
    </dgm:pt>
    <dgm:pt modelId="{C349DE3E-DC9E-4CDD-BDE9-E6248B700724}" type="pres">
      <dgm:prSet presAssocID="{6661763E-5084-46AC-B7EB-21F0AC6E9639}" presName="negativeSpace" presStyleCnt="0"/>
      <dgm:spPr/>
    </dgm:pt>
    <dgm:pt modelId="{A2543ECC-8CF7-46A2-A210-0AB1D004889E}" type="pres">
      <dgm:prSet presAssocID="{6661763E-5084-46AC-B7EB-21F0AC6E9639}" presName="childText" presStyleLbl="conFgAcc1" presStyleIdx="1" presStyleCnt="2">
        <dgm:presLayoutVars>
          <dgm:bulletEnabled val="1"/>
        </dgm:presLayoutVars>
      </dgm:prSet>
      <dgm:spPr/>
      <dgm:t>
        <a:bodyPr/>
        <a:lstStyle/>
        <a:p>
          <a:endParaRPr lang="en-US"/>
        </a:p>
      </dgm:t>
    </dgm:pt>
  </dgm:ptLst>
  <dgm:cxnLst>
    <dgm:cxn modelId="{5AB91635-57CD-4264-AC9E-065CEC2417C0}" srcId="{8D573862-9475-45C7-9867-7CCD90AAD8DD}" destId="{B56B8D70-1615-4ED1-91E3-566992CCA749}" srcOrd="0" destOrd="0" parTransId="{FCE408EB-6D83-42FF-A5B6-0A65A53EDFB7}" sibTransId="{E97EA6A0-AAC4-46F1-88DF-09029C9439E6}"/>
    <dgm:cxn modelId="{AF6328E5-CABC-43E0-858A-DADBE93A24C4}" type="presOf" srcId="{B56B8D70-1615-4ED1-91E3-566992CCA749}" destId="{CF579739-34FB-476D-988F-D67A1D2507A6}" srcOrd="0" destOrd="0" presId="urn:microsoft.com/office/officeart/2005/8/layout/list1"/>
    <dgm:cxn modelId="{E18503D7-92C6-4712-86B5-04A0FA194988}" type="presOf" srcId="{4259C3EF-20E6-457A-A86B-EC03BCDA505B}" destId="{122BD2EE-52D5-425C-9319-2FC37B6280C0}" srcOrd="0" destOrd="3" presId="urn:microsoft.com/office/officeart/2005/8/layout/list1"/>
    <dgm:cxn modelId="{27D1EF77-FE41-48E2-A3FB-013A6A3816FD}" type="presOf" srcId="{6661763E-5084-46AC-B7EB-21F0AC6E9639}" destId="{C73EED20-54D7-443F-A3D3-00A828D9C5C9}" srcOrd="0" destOrd="0" presId="urn:microsoft.com/office/officeart/2005/8/layout/list1"/>
    <dgm:cxn modelId="{6CCE769F-7D68-4EE2-BD27-3F136EEA3A3D}" type="presOf" srcId="{36EFB377-113F-4C63-A704-D8E8AC67C5AF}" destId="{122BD2EE-52D5-425C-9319-2FC37B6280C0}" srcOrd="0" destOrd="1" presId="urn:microsoft.com/office/officeart/2005/8/layout/list1"/>
    <dgm:cxn modelId="{CEFB86A5-E27B-4DBE-9F1C-1177D6BED193}" srcId="{6661763E-5084-46AC-B7EB-21F0AC6E9639}" destId="{DD9A245B-CCA2-4FED-A940-CA9D3E079044}" srcOrd="2" destOrd="0" parTransId="{E5C3F0EF-4F7C-4925-9697-6FAD5D31F852}" sibTransId="{BDFBF77B-A7CD-41C6-B03C-AA6495DF1079}"/>
    <dgm:cxn modelId="{E2209A18-3BE8-4C57-9232-D45EB2542D16}" type="presOf" srcId="{4392F26D-3730-4250-8862-E84E05839BAF}" destId="{A2543ECC-8CF7-46A2-A210-0AB1D004889E}" srcOrd="0" destOrd="0" presId="urn:microsoft.com/office/officeart/2005/8/layout/list1"/>
    <dgm:cxn modelId="{6BC48181-B88C-487F-BF60-0E0A0A6B8F92}" srcId="{8D573862-9475-45C7-9867-7CCD90AAD8DD}" destId="{6661763E-5084-46AC-B7EB-21F0AC6E9639}" srcOrd="1" destOrd="0" parTransId="{C5026710-3543-47F2-9EEB-3358A9EC2D8E}" sibTransId="{0B4F7EF2-74F0-486F-9203-05ECED6A18E5}"/>
    <dgm:cxn modelId="{F3DE86E0-4A29-4626-A5F1-E830485EDC30}" type="presOf" srcId="{DD9A245B-CCA2-4FED-A940-CA9D3E079044}" destId="{A2543ECC-8CF7-46A2-A210-0AB1D004889E}" srcOrd="0" destOrd="2" presId="urn:microsoft.com/office/officeart/2005/8/layout/list1"/>
    <dgm:cxn modelId="{2E42D4EE-A525-4568-A827-B127293A32DE}" type="presOf" srcId="{B7FAAD51-552A-4BF7-9DB4-6C39C88792D5}" destId="{A2543ECC-8CF7-46A2-A210-0AB1D004889E}" srcOrd="0" destOrd="1" presId="urn:microsoft.com/office/officeart/2005/8/layout/list1"/>
    <dgm:cxn modelId="{47E3E8E2-5F08-4C50-B1C5-AFCEFB97B2D5}" type="presOf" srcId="{8D573862-9475-45C7-9867-7CCD90AAD8DD}" destId="{ADA8EAD2-098B-4682-9B77-93ED7BD3BD32}" srcOrd="0" destOrd="0" presId="urn:microsoft.com/office/officeart/2005/8/layout/list1"/>
    <dgm:cxn modelId="{1F201E52-7840-4208-9A56-0E6EA1FA9792}" srcId="{6661763E-5084-46AC-B7EB-21F0AC6E9639}" destId="{B7FAAD51-552A-4BF7-9DB4-6C39C88792D5}" srcOrd="1" destOrd="0" parTransId="{D18F672F-CA29-4055-AD2B-F0BB2B2D3A37}" sibTransId="{B3ADD3F4-DD9C-4348-859C-671CD7BF6A4B}"/>
    <dgm:cxn modelId="{10465D9E-1017-4DF7-B753-33F79BACE29B}" srcId="{AEF53463-C010-43D9-8CA1-675722B689B7}" destId="{0E6D291F-A3B7-486C-9502-70AEEBCE1B49}" srcOrd="1" destOrd="0" parTransId="{22623611-3839-4CEB-A2C3-B9AC135D09D1}" sibTransId="{12CD46B5-B450-4078-9101-0285E55642DF}"/>
    <dgm:cxn modelId="{754759F7-6E39-4763-83E7-A1F324CE84C1}" type="presOf" srcId="{6661763E-5084-46AC-B7EB-21F0AC6E9639}" destId="{D368F86C-6F36-496E-860E-B033343DBE05}" srcOrd="1" destOrd="0" presId="urn:microsoft.com/office/officeart/2005/8/layout/list1"/>
    <dgm:cxn modelId="{10CC64E1-95F7-495A-B3C9-8C11B9E77D65}" srcId="{6661763E-5084-46AC-B7EB-21F0AC6E9639}" destId="{4392F26D-3730-4250-8862-E84E05839BAF}" srcOrd="0" destOrd="0" parTransId="{71C4D8F2-F3DF-4752-8A29-286B5C731401}" sibTransId="{E4C2ABA0-7783-46C0-9E9F-18435254AA3D}"/>
    <dgm:cxn modelId="{DE01FB8C-DC36-4E3A-AB61-696D8B5F1CF6}" type="presOf" srcId="{AEF53463-C010-43D9-8CA1-675722B689B7}" destId="{122BD2EE-52D5-425C-9319-2FC37B6280C0}" srcOrd="0" destOrd="0" presId="urn:microsoft.com/office/officeart/2005/8/layout/list1"/>
    <dgm:cxn modelId="{BB3F2E24-EE5F-4319-AC7F-F7E39C2D55A0}" srcId="{AEF53463-C010-43D9-8CA1-675722B689B7}" destId="{4259C3EF-20E6-457A-A86B-EC03BCDA505B}" srcOrd="2" destOrd="0" parTransId="{933DA766-2536-400B-AFC0-0ED23F30AF88}" sibTransId="{33CC512F-47C9-4DB2-A830-43C9DF0E33F0}"/>
    <dgm:cxn modelId="{F5A0BABB-00AF-452E-9BC0-3A544ECBD123}" srcId="{AEF53463-C010-43D9-8CA1-675722B689B7}" destId="{36EFB377-113F-4C63-A704-D8E8AC67C5AF}" srcOrd="0" destOrd="0" parTransId="{742E64F5-467C-493D-80B4-B87BF115029F}" sibTransId="{F8F68542-137B-4E9F-95B4-9ABD196D3723}"/>
    <dgm:cxn modelId="{F55DAB1B-580D-49B8-8121-098C77EC5A81}" type="presOf" srcId="{B56B8D70-1615-4ED1-91E3-566992CCA749}" destId="{67A7091A-F863-4264-90B3-74897EB30109}" srcOrd="1" destOrd="0" presId="urn:microsoft.com/office/officeart/2005/8/layout/list1"/>
    <dgm:cxn modelId="{D1127D76-D66F-4E9A-A082-F9EF8CA32FBE}" type="presOf" srcId="{0E6D291F-A3B7-486C-9502-70AEEBCE1B49}" destId="{122BD2EE-52D5-425C-9319-2FC37B6280C0}" srcOrd="0" destOrd="2" presId="urn:microsoft.com/office/officeart/2005/8/layout/list1"/>
    <dgm:cxn modelId="{A56D5979-C979-46BC-B6A7-FA1284DE6CDB}" srcId="{B56B8D70-1615-4ED1-91E3-566992CCA749}" destId="{AEF53463-C010-43D9-8CA1-675722B689B7}" srcOrd="0" destOrd="0" parTransId="{01A15531-CD0E-477A-8278-CA2B3D9275BC}" sibTransId="{5D99CAED-F686-4198-AE4A-52D20CACF3C2}"/>
    <dgm:cxn modelId="{4C9C5810-369B-4500-AE6F-8D37CC9C1BF5}" type="presParOf" srcId="{ADA8EAD2-098B-4682-9B77-93ED7BD3BD32}" destId="{9405B197-DBA1-441D-ACD3-5119674A982B}" srcOrd="0" destOrd="0" presId="urn:microsoft.com/office/officeart/2005/8/layout/list1"/>
    <dgm:cxn modelId="{9994D629-B24C-4C5F-9B07-E47D80F48A31}" type="presParOf" srcId="{9405B197-DBA1-441D-ACD3-5119674A982B}" destId="{CF579739-34FB-476D-988F-D67A1D2507A6}" srcOrd="0" destOrd="0" presId="urn:microsoft.com/office/officeart/2005/8/layout/list1"/>
    <dgm:cxn modelId="{046B3337-D3F8-483B-99C6-77514B60D4F1}" type="presParOf" srcId="{9405B197-DBA1-441D-ACD3-5119674A982B}" destId="{67A7091A-F863-4264-90B3-74897EB30109}" srcOrd="1" destOrd="0" presId="urn:microsoft.com/office/officeart/2005/8/layout/list1"/>
    <dgm:cxn modelId="{24C3D906-1A4C-4240-A65E-C53981651AAD}" type="presParOf" srcId="{ADA8EAD2-098B-4682-9B77-93ED7BD3BD32}" destId="{194ADEFF-ADEC-4F8E-9AED-52E5BB2D44CC}" srcOrd="1" destOrd="0" presId="urn:microsoft.com/office/officeart/2005/8/layout/list1"/>
    <dgm:cxn modelId="{4D68D6AF-67B1-4974-B434-A6AF89266827}" type="presParOf" srcId="{ADA8EAD2-098B-4682-9B77-93ED7BD3BD32}" destId="{122BD2EE-52D5-425C-9319-2FC37B6280C0}" srcOrd="2" destOrd="0" presId="urn:microsoft.com/office/officeart/2005/8/layout/list1"/>
    <dgm:cxn modelId="{894AC0C2-77F3-4983-B2D3-B6883D5251D7}" type="presParOf" srcId="{ADA8EAD2-098B-4682-9B77-93ED7BD3BD32}" destId="{621D3284-3A48-4501-90EA-BB543DAA4373}" srcOrd="3" destOrd="0" presId="urn:microsoft.com/office/officeart/2005/8/layout/list1"/>
    <dgm:cxn modelId="{7F739D6C-50F7-4D7D-A33C-B1194026FA23}" type="presParOf" srcId="{ADA8EAD2-098B-4682-9B77-93ED7BD3BD32}" destId="{91C800A2-7C8A-4A2A-8D48-C6DBC338F88F}" srcOrd="4" destOrd="0" presId="urn:microsoft.com/office/officeart/2005/8/layout/list1"/>
    <dgm:cxn modelId="{1736D4D9-FC06-498F-81A3-48DFA476D00B}" type="presParOf" srcId="{91C800A2-7C8A-4A2A-8D48-C6DBC338F88F}" destId="{C73EED20-54D7-443F-A3D3-00A828D9C5C9}" srcOrd="0" destOrd="0" presId="urn:microsoft.com/office/officeart/2005/8/layout/list1"/>
    <dgm:cxn modelId="{6CBD2EC0-592F-4427-BBF1-505531D46B3F}" type="presParOf" srcId="{91C800A2-7C8A-4A2A-8D48-C6DBC338F88F}" destId="{D368F86C-6F36-496E-860E-B033343DBE05}" srcOrd="1" destOrd="0" presId="urn:microsoft.com/office/officeart/2005/8/layout/list1"/>
    <dgm:cxn modelId="{3F95FFE3-9DC3-4049-9117-A6AAFAD58177}" type="presParOf" srcId="{ADA8EAD2-098B-4682-9B77-93ED7BD3BD32}" destId="{C349DE3E-DC9E-4CDD-BDE9-E6248B700724}" srcOrd="5" destOrd="0" presId="urn:microsoft.com/office/officeart/2005/8/layout/list1"/>
    <dgm:cxn modelId="{C2B09191-C9EC-4941-AC18-92F2720BA98C}" type="presParOf" srcId="{ADA8EAD2-098B-4682-9B77-93ED7BD3BD32}" destId="{A2543ECC-8CF7-46A2-A210-0AB1D004889E}" srcOrd="6" destOrd="0" presId="urn:microsoft.com/office/officeart/2005/8/layout/list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573862-9475-45C7-9867-7CCD90AAD8DD}"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6661763E-5084-46AC-B7EB-21F0AC6E9639}">
      <dgm:prSet phldrT="[Text]"/>
      <dgm:spPr/>
      <dgm:t>
        <a:bodyPr/>
        <a:lstStyle/>
        <a:p>
          <a:r>
            <a:rPr lang="en-US" dirty="0" smtClean="0"/>
            <a:t>Status &amp; Estimated PD</a:t>
          </a:r>
          <a:endParaRPr lang="en-US" dirty="0"/>
        </a:p>
      </dgm:t>
    </dgm:pt>
    <dgm:pt modelId="{C5026710-3543-47F2-9EEB-3358A9EC2D8E}" type="parTrans" cxnId="{6BC48181-B88C-487F-BF60-0E0A0A6B8F92}">
      <dgm:prSet/>
      <dgm:spPr/>
      <dgm:t>
        <a:bodyPr/>
        <a:lstStyle/>
        <a:p>
          <a:endParaRPr lang="en-US"/>
        </a:p>
      </dgm:t>
    </dgm:pt>
    <dgm:pt modelId="{0B4F7EF2-74F0-486F-9203-05ECED6A18E5}" type="sibTrans" cxnId="{6BC48181-B88C-487F-BF60-0E0A0A6B8F92}">
      <dgm:prSet/>
      <dgm:spPr/>
      <dgm:t>
        <a:bodyPr/>
        <a:lstStyle/>
        <a:p>
          <a:endParaRPr lang="en-US"/>
        </a:p>
      </dgm:t>
    </dgm:pt>
    <dgm:pt modelId="{B56B8D70-1615-4ED1-91E3-566992CCA749}">
      <dgm:prSet phldrT="[Text]"/>
      <dgm:spPr/>
      <dgm:t>
        <a:bodyPr/>
        <a:lstStyle/>
        <a:p>
          <a:r>
            <a:rPr lang="en-US" dirty="0" smtClean="0"/>
            <a:t>Project Description, Goal, and Value</a:t>
          </a:r>
          <a:endParaRPr lang="en-US" dirty="0"/>
        </a:p>
      </dgm:t>
    </dgm:pt>
    <dgm:pt modelId="{FCE408EB-6D83-42FF-A5B6-0A65A53EDFB7}" type="parTrans" cxnId="{5AB91635-57CD-4264-AC9E-065CEC2417C0}">
      <dgm:prSet/>
      <dgm:spPr/>
      <dgm:t>
        <a:bodyPr/>
        <a:lstStyle/>
        <a:p>
          <a:endParaRPr lang="en-US"/>
        </a:p>
      </dgm:t>
    </dgm:pt>
    <dgm:pt modelId="{E97EA6A0-AAC4-46F1-88DF-09029C9439E6}" type="sibTrans" cxnId="{5AB91635-57CD-4264-AC9E-065CEC2417C0}">
      <dgm:prSet/>
      <dgm:spPr/>
      <dgm:t>
        <a:bodyPr/>
        <a:lstStyle/>
        <a:p>
          <a:endParaRPr lang="en-US"/>
        </a:p>
      </dgm:t>
    </dgm:pt>
    <dgm:pt modelId="{4392F26D-3730-4250-8862-E84E05839BAF}">
      <dgm:prSet phldrT="[Text]"/>
      <dgm:spPr/>
      <dgm:t>
        <a:bodyPr/>
        <a:lstStyle/>
        <a:p>
          <a:r>
            <a:rPr lang="en-US" dirty="0" smtClean="0"/>
            <a:t>Configuration in process; testing starts in May</a:t>
          </a:r>
          <a:endParaRPr lang="en-US" dirty="0"/>
        </a:p>
      </dgm:t>
    </dgm:pt>
    <dgm:pt modelId="{71C4D8F2-F3DF-4752-8A29-286B5C731401}" type="parTrans" cxnId="{10CC64E1-95F7-495A-B3C9-8C11B9E77D65}">
      <dgm:prSet/>
      <dgm:spPr/>
      <dgm:t>
        <a:bodyPr/>
        <a:lstStyle/>
        <a:p>
          <a:endParaRPr lang="en-US"/>
        </a:p>
      </dgm:t>
    </dgm:pt>
    <dgm:pt modelId="{E4C2ABA0-7783-46C0-9E9F-18435254AA3D}" type="sibTrans" cxnId="{10CC64E1-95F7-495A-B3C9-8C11B9E77D65}">
      <dgm:prSet/>
      <dgm:spPr/>
      <dgm:t>
        <a:bodyPr/>
        <a:lstStyle/>
        <a:p>
          <a:endParaRPr lang="en-US"/>
        </a:p>
      </dgm:t>
    </dgm:pt>
    <dgm:pt modelId="{6D8FF345-68AA-4C8E-BC6F-0659BCCBC991}">
      <dgm:prSet phldrT="[Text]"/>
      <dgm:spPr/>
      <dgm:t>
        <a:bodyPr/>
        <a:lstStyle/>
        <a:p>
          <a:r>
            <a:rPr lang="en-US" dirty="0" smtClean="0"/>
            <a:t>Formative assessment is an instructional process/practice, rather than a series of discrete tests. It focuses identifying learning gaps during instruction that can be addressed before the summative assessment.  </a:t>
          </a:r>
          <a:endParaRPr lang="en-US" dirty="0"/>
        </a:p>
      </dgm:t>
    </dgm:pt>
    <dgm:pt modelId="{938C020F-A485-48AA-9D06-DE729721D299}" type="parTrans" cxnId="{A1DE8CB4-C2B9-41B4-8BDF-04BA04835FB3}">
      <dgm:prSet/>
      <dgm:spPr/>
      <dgm:t>
        <a:bodyPr/>
        <a:lstStyle/>
        <a:p>
          <a:endParaRPr lang="en-US"/>
        </a:p>
      </dgm:t>
    </dgm:pt>
    <dgm:pt modelId="{F25AA387-4311-49D7-B80B-C8A4BCD4000A}" type="sibTrans" cxnId="{A1DE8CB4-C2B9-41B4-8BDF-04BA04835FB3}">
      <dgm:prSet/>
      <dgm:spPr/>
      <dgm:t>
        <a:bodyPr/>
        <a:lstStyle/>
        <a:p>
          <a:endParaRPr lang="en-US"/>
        </a:p>
      </dgm:t>
    </dgm:pt>
    <dgm:pt modelId="{E69A6ED5-55DC-41AD-890D-A945B02D6CAC}">
      <dgm:prSet phldrT="[Text]"/>
      <dgm:spPr/>
      <dgm:t>
        <a:bodyPr/>
        <a:lstStyle/>
        <a:p>
          <a:r>
            <a:rPr lang="en-US" dirty="0" smtClean="0"/>
            <a:t>RIDE will develop online training modules as a primer for all RI educators to learn about the formative assessment process, including a variety of strategies for conducting formative assessments and best practices for how to alter instruction based on formative assessment data. </a:t>
          </a:r>
          <a:endParaRPr lang="en-US" dirty="0"/>
        </a:p>
      </dgm:t>
    </dgm:pt>
    <dgm:pt modelId="{BB37B1A4-8420-4EB4-9995-6DF78E833B06}" type="parTrans" cxnId="{DEC2D74C-E65B-4CD7-8B60-354BE5094BD1}">
      <dgm:prSet/>
      <dgm:spPr/>
      <dgm:t>
        <a:bodyPr/>
        <a:lstStyle/>
        <a:p>
          <a:endParaRPr lang="en-US"/>
        </a:p>
      </dgm:t>
    </dgm:pt>
    <dgm:pt modelId="{39F950B4-2EDD-40FF-A0FE-99F5DA7D1F20}" type="sibTrans" cxnId="{DEC2D74C-E65B-4CD7-8B60-354BE5094BD1}">
      <dgm:prSet/>
      <dgm:spPr/>
      <dgm:t>
        <a:bodyPr/>
        <a:lstStyle/>
        <a:p>
          <a:endParaRPr lang="en-US"/>
        </a:p>
      </dgm:t>
    </dgm:pt>
    <dgm:pt modelId="{5C4C62F3-37E0-44A6-93EF-28D2D8DD8035}">
      <dgm:prSet phldrT="[Text]"/>
      <dgm:spPr/>
      <dgm:t>
        <a:bodyPr/>
        <a:lstStyle/>
        <a:p>
          <a:r>
            <a:rPr lang="en-US" dirty="0" smtClean="0"/>
            <a:t>Go Live Date: 9/15/12</a:t>
          </a:r>
          <a:endParaRPr lang="en-US" dirty="0"/>
        </a:p>
      </dgm:t>
    </dgm:pt>
    <dgm:pt modelId="{708E4887-9B7F-4AC1-BB3B-DDECC1B5D055}" type="parTrans" cxnId="{15CD08F5-7B32-4F44-8C0B-C7EF4CDB807D}">
      <dgm:prSet/>
      <dgm:spPr/>
      <dgm:t>
        <a:bodyPr/>
        <a:lstStyle/>
        <a:p>
          <a:endParaRPr lang="en-US"/>
        </a:p>
      </dgm:t>
    </dgm:pt>
    <dgm:pt modelId="{D9FB22D7-CFBB-48A5-99F3-439E1E189B2B}" type="sibTrans" cxnId="{15CD08F5-7B32-4F44-8C0B-C7EF4CDB807D}">
      <dgm:prSet/>
      <dgm:spPr/>
      <dgm:t>
        <a:bodyPr/>
        <a:lstStyle/>
        <a:p>
          <a:endParaRPr lang="en-US"/>
        </a:p>
      </dgm:t>
    </dgm:pt>
    <dgm:pt modelId="{0BA27D5D-3619-4BAF-8EE1-63BC8EB2C223}">
      <dgm:prSet phldrT="[Text]"/>
      <dgm:spPr/>
      <dgm:t>
        <a:bodyPr/>
        <a:lstStyle/>
        <a:p>
          <a:r>
            <a:rPr lang="en-US" dirty="0" smtClean="0"/>
            <a:t>Testing: 5/1 – 8/31</a:t>
          </a:r>
          <a:endParaRPr lang="en-US" dirty="0"/>
        </a:p>
      </dgm:t>
    </dgm:pt>
    <dgm:pt modelId="{458BAD33-8B98-4582-AB1D-E20B7FF307F9}" type="parTrans" cxnId="{D411E9ED-FDED-46B0-96B1-EBBABE0FF855}">
      <dgm:prSet/>
      <dgm:spPr/>
    </dgm:pt>
    <dgm:pt modelId="{14230C5B-3CF7-45DA-8F08-759474F213CD}" type="sibTrans" cxnId="{D411E9ED-FDED-46B0-96B1-EBBABE0FF855}">
      <dgm:prSet/>
      <dgm:spPr/>
    </dgm:pt>
    <dgm:pt modelId="{5B23E4D5-40C9-4FA8-BE83-66CDB05FD1AD}">
      <dgm:prSet phldrT="[Text]"/>
      <dgm:spPr/>
      <dgm:t>
        <a:bodyPr/>
        <a:lstStyle/>
        <a:p>
          <a:r>
            <a:rPr lang="en-US" dirty="0" smtClean="0"/>
            <a:t>Train the trainer:  8/1 – 8/31    Trainers coordinate district training plans</a:t>
          </a:r>
          <a:endParaRPr lang="en-US" dirty="0"/>
        </a:p>
      </dgm:t>
    </dgm:pt>
    <dgm:pt modelId="{9BE02D78-06BC-41F2-88A5-7CCCB9F4D7D3}" type="parTrans" cxnId="{51245CC0-6667-49E8-BE39-D532404A3D44}">
      <dgm:prSet/>
      <dgm:spPr/>
    </dgm:pt>
    <dgm:pt modelId="{C7697227-5AEF-46E3-B8FD-1EC0F8CE81EF}" type="sibTrans" cxnId="{51245CC0-6667-49E8-BE39-D532404A3D44}">
      <dgm:prSet/>
      <dgm:spPr/>
    </dgm:pt>
    <dgm:pt modelId="{ADA8EAD2-098B-4682-9B77-93ED7BD3BD32}" type="pres">
      <dgm:prSet presAssocID="{8D573862-9475-45C7-9867-7CCD90AAD8DD}" presName="linear" presStyleCnt="0">
        <dgm:presLayoutVars>
          <dgm:dir/>
          <dgm:animLvl val="lvl"/>
          <dgm:resizeHandles val="exact"/>
        </dgm:presLayoutVars>
      </dgm:prSet>
      <dgm:spPr/>
      <dgm:t>
        <a:bodyPr/>
        <a:lstStyle/>
        <a:p>
          <a:endParaRPr lang="en-US"/>
        </a:p>
      </dgm:t>
    </dgm:pt>
    <dgm:pt modelId="{9405B197-DBA1-441D-ACD3-5119674A982B}" type="pres">
      <dgm:prSet presAssocID="{B56B8D70-1615-4ED1-91E3-566992CCA749}" presName="parentLin" presStyleCnt="0"/>
      <dgm:spPr/>
    </dgm:pt>
    <dgm:pt modelId="{CF579739-34FB-476D-988F-D67A1D2507A6}" type="pres">
      <dgm:prSet presAssocID="{B56B8D70-1615-4ED1-91E3-566992CCA749}" presName="parentLeftMargin" presStyleLbl="node1" presStyleIdx="0" presStyleCnt="2"/>
      <dgm:spPr/>
      <dgm:t>
        <a:bodyPr/>
        <a:lstStyle/>
        <a:p>
          <a:endParaRPr lang="en-US"/>
        </a:p>
      </dgm:t>
    </dgm:pt>
    <dgm:pt modelId="{67A7091A-F863-4264-90B3-74897EB30109}" type="pres">
      <dgm:prSet presAssocID="{B56B8D70-1615-4ED1-91E3-566992CCA749}" presName="parentText" presStyleLbl="node1" presStyleIdx="0" presStyleCnt="2">
        <dgm:presLayoutVars>
          <dgm:chMax val="0"/>
          <dgm:bulletEnabled val="1"/>
        </dgm:presLayoutVars>
      </dgm:prSet>
      <dgm:spPr/>
      <dgm:t>
        <a:bodyPr/>
        <a:lstStyle/>
        <a:p>
          <a:endParaRPr lang="en-US"/>
        </a:p>
      </dgm:t>
    </dgm:pt>
    <dgm:pt modelId="{194ADEFF-ADEC-4F8E-9AED-52E5BB2D44CC}" type="pres">
      <dgm:prSet presAssocID="{B56B8D70-1615-4ED1-91E3-566992CCA749}" presName="negativeSpace" presStyleCnt="0"/>
      <dgm:spPr/>
    </dgm:pt>
    <dgm:pt modelId="{122BD2EE-52D5-425C-9319-2FC37B6280C0}" type="pres">
      <dgm:prSet presAssocID="{B56B8D70-1615-4ED1-91E3-566992CCA749}" presName="childText" presStyleLbl="conFgAcc1" presStyleIdx="0" presStyleCnt="2">
        <dgm:presLayoutVars>
          <dgm:bulletEnabled val="1"/>
        </dgm:presLayoutVars>
      </dgm:prSet>
      <dgm:spPr/>
      <dgm:t>
        <a:bodyPr/>
        <a:lstStyle/>
        <a:p>
          <a:endParaRPr lang="en-US"/>
        </a:p>
      </dgm:t>
    </dgm:pt>
    <dgm:pt modelId="{621D3284-3A48-4501-90EA-BB543DAA4373}" type="pres">
      <dgm:prSet presAssocID="{E97EA6A0-AAC4-46F1-88DF-09029C9439E6}" presName="spaceBetweenRectangles" presStyleCnt="0"/>
      <dgm:spPr/>
    </dgm:pt>
    <dgm:pt modelId="{91C800A2-7C8A-4A2A-8D48-C6DBC338F88F}" type="pres">
      <dgm:prSet presAssocID="{6661763E-5084-46AC-B7EB-21F0AC6E9639}" presName="parentLin" presStyleCnt="0"/>
      <dgm:spPr/>
    </dgm:pt>
    <dgm:pt modelId="{C73EED20-54D7-443F-A3D3-00A828D9C5C9}" type="pres">
      <dgm:prSet presAssocID="{6661763E-5084-46AC-B7EB-21F0AC6E9639}" presName="parentLeftMargin" presStyleLbl="node1" presStyleIdx="0" presStyleCnt="2"/>
      <dgm:spPr/>
      <dgm:t>
        <a:bodyPr/>
        <a:lstStyle/>
        <a:p>
          <a:endParaRPr lang="en-US"/>
        </a:p>
      </dgm:t>
    </dgm:pt>
    <dgm:pt modelId="{D368F86C-6F36-496E-860E-B033343DBE05}" type="pres">
      <dgm:prSet presAssocID="{6661763E-5084-46AC-B7EB-21F0AC6E9639}" presName="parentText" presStyleLbl="node1" presStyleIdx="1" presStyleCnt="2">
        <dgm:presLayoutVars>
          <dgm:chMax val="0"/>
          <dgm:bulletEnabled val="1"/>
        </dgm:presLayoutVars>
      </dgm:prSet>
      <dgm:spPr/>
      <dgm:t>
        <a:bodyPr/>
        <a:lstStyle/>
        <a:p>
          <a:endParaRPr lang="en-US"/>
        </a:p>
      </dgm:t>
    </dgm:pt>
    <dgm:pt modelId="{C349DE3E-DC9E-4CDD-BDE9-E6248B700724}" type="pres">
      <dgm:prSet presAssocID="{6661763E-5084-46AC-B7EB-21F0AC6E9639}" presName="negativeSpace" presStyleCnt="0"/>
      <dgm:spPr/>
    </dgm:pt>
    <dgm:pt modelId="{A2543ECC-8CF7-46A2-A210-0AB1D004889E}" type="pres">
      <dgm:prSet presAssocID="{6661763E-5084-46AC-B7EB-21F0AC6E9639}" presName="childText" presStyleLbl="conFgAcc1" presStyleIdx="1" presStyleCnt="2">
        <dgm:presLayoutVars>
          <dgm:bulletEnabled val="1"/>
        </dgm:presLayoutVars>
      </dgm:prSet>
      <dgm:spPr/>
      <dgm:t>
        <a:bodyPr/>
        <a:lstStyle/>
        <a:p>
          <a:endParaRPr lang="en-US"/>
        </a:p>
      </dgm:t>
    </dgm:pt>
  </dgm:ptLst>
  <dgm:cxnLst>
    <dgm:cxn modelId="{5AB91635-57CD-4264-AC9E-065CEC2417C0}" srcId="{8D573862-9475-45C7-9867-7CCD90AAD8DD}" destId="{B56B8D70-1615-4ED1-91E3-566992CCA749}" srcOrd="0" destOrd="0" parTransId="{FCE408EB-6D83-42FF-A5B6-0A65A53EDFB7}" sibTransId="{E97EA6A0-AAC4-46F1-88DF-09029C9439E6}"/>
    <dgm:cxn modelId="{2FABF0D1-7EFE-4781-B80E-C315D072194A}" type="presOf" srcId="{0BA27D5D-3619-4BAF-8EE1-63BC8EB2C223}" destId="{A2543ECC-8CF7-46A2-A210-0AB1D004889E}" srcOrd="0" destOrd="1" presId="urn:microsoft.com/office/officeart/2005/8/layout/list1"/>
    <dgm:cxn modelId="{298B6F52-CC91-4C8F-9103-93739C95AD9B}" type="presOf" srcId="{5B23E4D5-40C9-4FA8-BE83-66CDB05FD1AD}" destId="{A2543ECC-8CF7-46A2-A210-0AB1D004889E}" srcOrd="0" destOrd="2" presId="urn:microsoft.com/office/officeart/2005/8/layout/list1"/>
    <dgm:cxn modelId="{DEC2D74C-E65B-4CD7-8B60-354BE5094BD1}" srcId="{B56B8D70-1615-4ED1-91E3-566992CCA749}" destId="{E69A6ED5-55DC-41AD-890D-A945B02D6CAC}" srcOrd="1" destOrd="0" parTransId="{BB37B1A4-8420-4EB4-9995-6DF78E833B06}" sibTransId="{39F950B4-2EDD-40FF-A0FE-99F5DA7D1F20}"/>
    <dgm:cxn modelId="{15CD08F5-7B32-4F44-8C0B-C7EF4CDB807D}" srcId="{6661763E-5084-46AC-B7EB-21F0AC6E9639}" destId="{5C4C62F3-37E0-44A6-93EF-28D2D8DD8035}" srcOrd="3" destOrd="0" parTransId="{708E4887-9B7F-4AC1-BB3B-DDECC1B5D055}" sibTransId="{D9FB22D7-CFBB-48A5-99F3-439E1E189B2B}"/>
    <dgm:cxn modelId="{9C7E6B50-8642-4506-8AE4-6C39927E3379}" type="presOf" srcId="{8D573862-9475-45C7-9867-7CCD90AAD8DD}" destId="{ADA8EAD2-098B-4682-9B77-93ED7BD3BD32}" srcOrd="0" destOrd="0" presId="urn:microsoft.com/office/officeart/2005/8/layout/list1"/>
    <dgm:cxn modelId="{6BC48181-B88C-487F-BF60-0E0A0A6B8F92}" srcId="{8D573862-9475-45C7-9867-7CCD90AAD8DD}" destId="{6661763E-5084-46AC-B7EB-21F0AC6E9639}" srcOrd="1" destOrd="0" parTransId="{C5026710-3543-47F2-9EEB-3358A9EC2D8E}" sibTransId="{0B4F7EF2-74F0-486F-9203-05ECED6A18E5}"/>
    <dgm:cxn modelId="{FD86D9CB-A118-447D-8ADC-BA4B7D850182}" type="presOf" srcId="{B56B8D70-1615-4ED1-91E3-566992CCA749}" destId="{67A7091A-F863-4264-90B3-74897EB30109}" srcOrd="1" destOrd="0" presId="urn:microsoft.com/office/officeart/2005/8/layout/list1"/>
    <dgm:cxn modelId="{B55A719A-75D5-44AB-AD60-79D251D5CA1C}" type="presOf" srcId="{4392F26D-3730-4250-8862-E84E05839BAF}" destId="{A2543ECC-8CF7-46A2-A210-0AB1D004889E}" srcOrd="0" destOrd="0" presId="urn:microsoft.com/office/officeart/2005/8/layout/list1"/>
    <dgm:cxn modelId="{51245CC0-6667-49E8-BE39-D532404A3D44}" srcId="{6661763E-5084-46AC-B7EB-21F0AC6E9639}" destId="{5B23E4D5-40C9-4FA8-BE83-66CDB05FD1AD}" srcOrd="2" destOrd="0" parTransId="{9BE02D78-06BC-41F2-88A5-7CCCB9F4D7D3}" sibTransId="{C7697227-5AEF-46E3-B8FD-1EC0F8CE81EF}"/>
    <dgm:cxn modelId="{EFE370B1-F777-4FD9-9BB3-E7F281B06708}" type="presOf" srcId="{6661763E-5084-46AC-B7EB-21F0AC6E9639}" destId="{D368F86C-6F36-496E-860E-B033343DBE05}" srcOrd="1" destOrd="0" presId="urn:microsoft.com/office/officeart/2005/8/layout/list1"/>
    <dgm:cxn modelId="{1C436A3A-7D98-4A39-AC35-70B2B3259A7C}" type="presOf" srcId="{5C4C62F3-37E0-44A6-93EF-28D2D8DD8035}" destId="{A2543ECC-8CF7-46A2-A210-0AB1D004889E}" srcOrd="0" destOrd="3" presId="urn:microsoft.com/office/officeart/2005/8/layout/list1"/>
    <dgm:cxn modelId="{75728EB0-D770-4EC3-A4C7-B3FC9F19887B}" type="presOf" srcId="{E69A6ED5-55DC-41AD-890D-A945B02D6CAC}" destId="{122BD2EE-52D5-425C-9319-2FC37B6280C0}" srcOrd="0" destOrd="1" presId="urn:microsoft.com/office/officeart/2005/8/layout/list1"/>
    <dgm:cxn modelId="{10CC64E1-95F7-495A-B3C9-8C11B9E77D65}" srcId="{6661763E-5084-46AC-B7EB-21F0AC6E9639}" destId="{4392F26D-3730-4250-8862-E84E05839BAF}" srcOrd="0" destOrd="0" parTransId="{71C4D8F2-F3DF-4752-8A29-286B5C731401}" sibTransId="{E4C2ABA0-7783-46C0-9E9F-18435254AA3D}"/>
    <dgm:cxn modelId="{D411E9ED-FDED-46B0-96B1-EBBABE0FF855}" srcId="{6661763E-5084-46AC-B7EB-21F0AC6E9639}" destId="{0BA27D5D-3619-4BAF-8EE1-63BC8EB2C223}" srcOrd="1" destOrd="0" parTransId="{458BAD33-8B98-4582-AB1D-E20B7FF307F9}" sibTransId="{14230C5B-3CF7-45DA-8F08-759474F213CD}"/>
    <dgm:cxn modelId="{56895443-0140-4DDC-BFF2-CE8C770D01D1}" type="presOf" srcId="{B56B8D70-1615-4ED1-91E3-566992CCA749}" destId="{CF579739-34FB-476D-988F-D67A1D2507A6}" srcOrd="0" destOrd="0" presId="urn:microsoft.com/office/officeart/2005/8/layout/list1"/>
    <dgm:cxn modelId="{A1DE8CB4-C2B9-41B4-8BDF-04BA04835FB3}" srcId="{B56B8D70-1615-4ED1-91E3-566992CCA749}" destId="{6D8FF345-68AA-4C8E-BC6F-0659BCCBC991}" srcOrd="0" destOrd="0" parTransId="{938C020F-A485-48AA-9D06-DE729721D299}" sibTransId="{F25AA387-4311-49D7-B80B-C8A4BCD4000A}"/>
    <dgm:cxn modelId="{28BB7CF2-696E-44D9-946F-6DF854762243}" type="presOf" srcId="{6661763E-5084-46AC-B7EB-21F0AC6E9639}" destId="{C73EED20-54D7-443F-A3D3-00A828D9C5C9}" srcOrd="0" destOrd="0" presId="urn:microsoft.com/office/officeart/2005/8/layout/list1"/>
    <dgm:cxn modelId="{203F0FD2-D32A-478A-B95A-C16EC9E373DA}" type="presOf" srcId="{6D8FF345-68AA-4C8E-BC6F-0659BCCBC991}" destId="{122BD2EE-52D5-425C-9319-2FC37B6280C0}" srcOrd="0" destOrd="0" presId="urn:microsoft.com/office/officeart/2005/8/layout/list1"/>
    <dgm:cxn modelId="{C2C9D198-9EF2-4C2A-B6ED-D68C6B81364A}" type="presParOf" srcId="{ADA8EAD2-098B-4682-9B77-93ED7BD3BD32}" destId="{9405B197-DBA1-441D-ACD3-5119674A982B}" srcOrd="0" destOrd="0" presId="urn:microsoft.com/office/officeart/2005/8/layout/list1"/>
    <dgm:cxn modelId="{74BFC303-B491-4C11-B5CB-325C4E18B677}" type="presParOf" srcId="{9405B197-DBA1-441D-ACD3-5119674A982B}" destId="{CF579739-34FB-476D-988F-D67A1D2507A6}" srcOrd="0" destOrd="0" presId="urn:microsoft.com/office/officeart/2005/8/layout/list1"/>
    <dgm:cxn modelId="{8F9E4B6F-93C3-4FE1-B2C2-AA14F601E1C3}" type="presParOf" srcId="{9405B197-DBA1-441D-ACD3-5119674A982B}" destId="{67A7091A-F863-4264-90B3-74897EB30109}" srcOrd="1" destOrd="0" presId="urn:microsoft.com/office/officeart/2005/8/layout/list1"/>
    <dgm:cxn modelId="{84DFA576-1E39-41AC-990D-D40DE0725CAD}" type="presParOf" srcId="{ADA8EAD2-098B-4682-9B77-93ED7BD3BD32}" destId="{194ADEFF-ADEC-4F8E-9AED-52E5BB2D44CC}" srcOrd="1" destOrd="0" presId="urn:microsoft.com/office/officeart/2005/8/layout/list1"/>
    <dgm:cxn modelId="{BBF37A33-4AAB-42A9-A833-6A741EB52DEE}" type="presParOf" srcId="{ADA8EAD2-098B-4682-9B77-93ED7BD3BD32}" destId="{122BD2EE-52D5-425C-9319-2FC37B6280C0}" srcOrd="2" destOrd="0" presId="urn:microsoft.com/office/officeart/2005/8/layout/list1"/>
    <dgm:cxn modelId="{06B10CB1-491A-4810-93C4-7A435001BA09}" type="presParOf" srcId="{ADA8EAD2-098B-4682-9B77-93ED7BD3BD32}" destId="{621D3284-3A48-4501-90EA-BB543DAA4373}" srcOrd="3" destOrd="0" presId="urn:microsoft.com/office/officeart/2005/8/layout/list1"/>
    <dgm:cxn modelId="{F1565B01-4D14-4B29-B015-4F46499F22F0}" type="presParOf" srcId="{ADA8EAD2-098B-4682-9B77-93ED7BD3BD32}" destId="{91C800A2-7C8A-4A2A-8D48-C6DBC338F88F}" srcOrd="4" destOrd="0" presId="urn:microsoft.com/office/officeart/2005/8/layout/list1"/>
    <dgm:cxn modelId="{4FD9C28E-CD6D-4F70-A99D-EE2B9F531A6B}" type="presParOf" srcId="{91C800A2-7C8A-4A2A-8D48-C6DBC338F88F}" destId="{C73EED20-54D7-443F-A3D3-00A828D9C5C9}" srcOrd="0" destOrd="0" presId="urn:microsoft.com/office/officeart/2005/8/layout/list1"/>
    <dgm:cxn modelId="{C197C282-EBCE-49F0-ACBD-7136C8B85F2D}" type="presParOf" srcId="{91C800A2-7C8A-4A2A-8D48-C6DBC338F88F}" destId="{D368F86C-6F36-496E-860E-B033343DBE05}" srcOrd="1" destOrd="0" presId="urn:microsoft.com/office/officeart/2005/8/layout/list1"/>
    <dgm:cxn modelId="{CE948685-29AE-4C7E-984D-6F0A34C05BB3}" type="presParOf" srcId="{ADA8EAD2-098B-4682-9B77-93ED7BD3BD32}" destId="{C349DE3E-DC9E-4CDD-BDE9-E6248B700724}" srcOrd="5" destOrd="0" presId="urn:microsoft.com/office/officeart/2005/8/layout/list1"/>
    <dgm:cxn modelId="{869F8245-F09D-4EBA-927F-7735CEE24FB1}" type="presParOf" srcId="{ADA8EAD2-098B-4682-9B77-93ED7BD3BD32}" destId="{A2543ECC-8CF7-46A2-A210-0AB1D004889E}" srcOrd="6" destOrd="0" presId="urn:microsoft.com/office/officeart/2005/8/layout/list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573862-9475-45C7-9867-7CCD90AAD8DD}"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6661763E-5084-46AC-B7EB-21F0AC6E9639}">
      <dgm:prSet phldrT="[Text]"/>
      <dgm:spPr/>
      <dgm:t>
        <a:bodyPr/>
        <a:lstStyle/>
        <a:p>
          <a:r>
            <a:rPr lang="en-US" smtClean="0"/>
            <a:t>Status &amp; Estimated PD</a:t>
          </a:r>
          <a:endParaRPr lang="en-US" dirty="0"/>
        </a:p>
      </dgm:t>
    </dgm:pt>
    <dgm:pt modelId="{C5026710-3543-47F2-9EEB-3358A9EC2D8E}" type="parTrans" cxnId="{6BC48181-B88C-487F-BF60-0E0A0A6B8F92}">
      <dgm:prSet/>
      <dgm:spPr/>
      <dgm:t>
        <a:bodyPr/>
        <a:lstStyle/>
        <a:p>
          <a:endParaRPr lang="en-US"/>
        </a:p>
      </dgm:t>
    </dgm:pt>
    <dgm:pt modelId="{0B4F7EF2-74F0-486F-9203-05ECED6A18E5}" type="sibTrans" cxnId="{6BC48181-B88C-487F-BF60-0E0A0A6B8F92}">
      <dgm:prSet/>
      <dgm:spPr/>
      <dgm:t>
        <a:bodyPr/>
        <a:lstStyle/>
        <a:p>
          <a:endParaRPr lang="en-US"/>
        </a:p>
      </dgm:t>
    </dgm:pt>
    <dgm:pt modelId="{B56B8D70-1615-4ED1-91E3-566992CCA749}">
      <dgm:prSet phldrT="[Text]"/>
      <dgm:spPr/>
      <dgm:t>
        <a:bodyPr/>
        <a:lstStyle/>
        <a:p>
          <a:r>
            <a:rPr lang="en-US" dirty="0" smtClean="0"/>
            <a:t>Project Description, Goal, and Value</a:t>
          </a:r>
          <a:endParaRPr lang="en-US" dirty="0"/>
        </a:p>
      </dgm:t>
    </dgm:pt>
    <dgm:pt modelId="{FCE408EB-6D83-42FF-A5B6-0A65A53EDFB7}" type="parTrans" cxnId="{5AB91635-57CD-4264-AC9E-065CEC2417C0}">
      <dgm:prSet/>
      <dgm:spPr/>
      <dgm:t>
        <a:bodyPr/>
        <a:lstStyle/>
        <a:p>
          <a:endParaRPr lang="en-US"/>
        </a:p>
      </dgm:t>
    </dgm:pt>
    <dgm:pt modelId="{E97EA6A0-AAC4-46F1-88DF-09029C9439E6}" type="sibTrans" cxnId="{5AB91635-57CD-4264-AC9E-065CEC2417C0}">
      <dgm:prSet/>
      <dgm:spPr/>
      <dgm:t>
        <a:bodyPr/>
        <a:lstStyle/>
        <a:p>
          <a:endParaRPr lang="en-US"/>
        </a:p>
      </dgm:t>
    </dgm:pt>
    <dgm:pt modelId="{4392F26D-3730-4250-8862-E84E05839BAF}">
      <dgm:prSet phldrT="[Text]"/>
      <dgm:spPr/>
      <dgm:t>
        <a:bodyPr/>
        <a:lstStyle/>
        <a:p>
          <a:r>
            <a:rPr lang="en-US" dirty="0" smtClean="0"/>
            <a:t>Business requirements definition in process</a:t>
          </a:r>
          <a:endParaRPr lang="en-US" dirty="0"/>
        </a:p>
      </dgm:t>
    </dgm:pt>
    <dgm:pt modelId="{71C4D8F2-F3DF-4752-8A29-286B5C731401}" type="parTrans" cxnId="{10CC64E1-95F7-495A-B3C9-8C11B9E77D65}">
      <dgm:prSet/>
      <dgm:spPr/>
      <dgm:t>
        <a:bodyPr/>
        <a:lstStyle/>
        <a:p>
          <a:endParaRPr lang="en-US"/>
        </a:p>
      </dgm:t>
    </dgm:pt>
    <dgm:pt modelId="{E4C2ABA0-7783-46C0-9E9F-18435254AA3D}" type="sibTrans" cxnId="{10CC64E1-95F7-495A-B3C9-8C11B9E77D65}">
      <dgm:prSet/>
      <dgm:spPr/>
      <dgm:t>
        <a:bodyPr/>
        <a:lstStyle/>
        <a:p>
          <a:endParaRPr lang="en-US"/>
        </a:p>
      </dgm:t>
    </dgm:pt>
    <dgm:pt modelId="{6D8FF345-68AA-4C8E-BC6F-0659BCCBC991}">
      <dgm:prSet phldrT="[Text]"/>
      <dgm:spPr/>
      <dgm:t>
        <a:bodyPr/>
        <a:lstStyle/>
        <a:p>
          <a:r>
            <a:rPr lang="en-US" dirty="0" smtClean="0"/>
            <a:t>To determine the most user-friendly and effective way of indicating students at risk to key users </a:t>
          </a:r>
          <a:endParaRPr lang="en-US" dirty="0"/>
        </a:p>
      </dgm:t>
    </dgm:pt>
    <dgm:pt modelId="{938C020F-A485-48AA-9D06-DE729721D299}" type="parTrans" cxnId="{A1DE8CB4-C2B9-41B4-8BDF-04BA04835FB3}">
      <dgm:prSet/>
      <dgm:spPr/>
      <dgm:t>
        <a:bodyPr/>
        <a:lstStyle/>
        <a:p>
          <a:endParaRPr lang="en-US"/>
        </a:p>
      </dgm:t>
    </dgm:pt>
    <dgm:pt modelId="{F25AA387-4311-49D7-B80B-C8A4BCD4000A}" type="sibTrans" cxnId="{A1DE8CB4-C2B9-41B4-8BDF-04BA04835FB3}">
      <dgm:prSet/>
      <dgm:spPr/>
      <dgm:t>
        <a:bodyPr/>
        <a:lstStyle/>
        <a:p>
          <a:endParaRPr lang="en-US"/>
        </a:p>
      </dgm:t>
    </dgm:pt>
    <dgm:pt modelId="{C4880148-E4BD-4715-9DE1-D42DAE17E901}">
      <dgm:prSet phldrT="[Text]"/>
      <dgm:spPr/>
      <dgm:t>
        <a:bodyPr/>
        <a:lstStyle/>
        <a:p>
          <a:r>
            <a:rPr lang="en-US" dirty="0" smtClean="0"/>
            <a:t>Indicators and thresholds will be established to effectively identify at risk students in the state of Rhode Island</a:t>
          </a:r>
          <a:endParaRPr lang="en-US" dirty="0"/>
        </a:p>
      </dgm:t>
    </dgm:pt>
    <dgm:pt modelId="{579BDC2F-92D6-4243-9942-0FE0AECA1011}" type="parTrans" cxnId="{0F039825-8CC3-4EAB-8009-B9808F719405}">
      <dgm:prSet/>
      <dgm:spPr/>
      <dgm:t>
        <a:bodyPr/>
        <a:lstStyle/>
        <a:p>
          <a:endParaRPr lang="en-US"/>
        </a:p>
      </dgm:t>
    </dgm:pt>
    <dgm:pt modelId="{453738D8-906B-446A-B6A2-B3F648D6024B}" type="sibTrans" cxnId="{0F039825-8CC3-4EAB-8009-B9808F719405}">
      <dgm:prSet/>
      <dgm:spPr/>
      <dgm:t>
        <a:bodyPr/>
        <a:lstStyle/>
        <a:p>
          <a:endParaRPr lang="en-US"/>
        </a:p>
      </dgm:t>
    </dgm:pt>
    <dgm:pt modelId="{0851F09F-6364-4F24-8968-96C3C58222FF}">
      <dgm:prSet phldrT="[Text]"/>
      <dgm:spPr/>
      <dgm:t>
        <a:bodyPr/>
        <a:lstStyle/>
        <a:p>
          <a:r>
            <a:rPr lang="en-US" dirty="0" smtClean="0"/>
            <a:t>Tentative Go Live Date:  9/10/12</a:t>
          </a:r>
          <a:endParaRPr lang="en-US" dirty="0"/>
        </a:p>
      </dgm:t>
    </dgm:pt>
    <dgm:pt modelId="{6CD4C97C-BAC6-41A0-A702-585ADA64BDD4}" type="parTrans" cxnId="{AEFA72BE-4ADE-4491-93C9-46CE2F2CE8CA}">
      <dgm:prSet/>
      <dgm:spPr/>
      <dgm:t>
        <a:bodyPr/>
        <a:lstStyle/>
        <a:p>
          <a:endParaRPr lang="en-US"/>
        </a:p>
      </dgm:t>
    </dgm:pt>
    <dgm:pt modelId="{77B57161-6F35-468D-A092-98D55B412567}" type="sibTrans" cxnId="{AEFA72BE-4ADE-4491-93C9-46CE2F2CE8CA}">
      <dgm:prSet/>
      <dgm:spPr/>
      <dgm:t>
        <a:bodyPr/>
        <a:lstStyle/>
        <a:p>
          <a:endParaRPr lang="en-US"/>
        </a:p>
      </dgm:t>
    </dgm:pt>
    <dgm:pt modelId="{978120D5-9E38-463B-A74E-2D6366CFFC48}">
      <dgm:prSet phldrT="[Text]"/>
      <dgm:spPr/>
      <dgm:t>
        <a:bodyPr/>
        <a:lstStyle/>
        <a:p>
          <a:r>
            <a:rPr lang="en-US" dirty="0" smtClean="0"/>
            <a:t>Testing &amp; Training dates still being developed</a:t>
          </a:r>
          <a:endParaRPr lang="en-US" dirty="0"/>
        </a:p>
      </dgm:t>
    </dgm:pt>
    <dgm:pt modelId="{10D389C5-DE6D-4C37-9711-AB2A67CDE729}" type="parTrans" cxnId="{5822E514-BCE7-435A-B20B-FD7B14D58954}">
      <dgm:prSet/>
      <dgm:spPr/>
    </dgm:pt>
    <dgm:pt modelId="{63E68A37-53B8-4274-98E4-F46C719E4BEF}" type="sibTrans" cxnId="{5822E514-BCE7-435A-B20B-FD7B14D58954}">
      <dgm:prSet/>
      <dgm:spPr/>
    </dgm:pt>
    <dgm:pt modelId="{ADA8EAD2-098B-4682-9B77-93ED7BD3BD32}" type="pres">
      <dgm:prSet presAssocID="{8D573862-9475-45C7-9867-7CCD90AAD8DD}" presName="linear" presStyleCnt="0">
        <dgm:presLayoutVars>
          <dgm:dir/>
          <dgm:animLvl val="lvl"/>
          <dgm:resizeHandles val="exact"/>
        </dgm:presLayoutVars>
      </dgm:prSet>
      <dgm:spPr/>
      <dgm:t>
        <a:bodyPr/>
        <a:lstStyle/>
        <a:p>
          <a:endParaRPr lang="en-US"/>
        </a:p>
      </dgm:t>
    </dgm:pt>
    <dgm:pt modelId="{9405B197-DBA1-441D-ACD3-5119674A982B}" type="pres">
      <dgm:prSet presAssocID="{B56B8D70-1615-4ED1-91E3-566992CCA749}" presName="parentLin" presStyleCnt="0"/>
      <dgm:spPr/>
    </dgm:pt>
    <dgm:pt modelId="{CF579739-34FB-476D-988F-D67A1D2507A6}" type="pres">
      <dgm:prSet presAssocID="{B56B8D70-1615-4ED1-91E3-566992CCA749}" presName="parentLeftMargin" presStyleLbl="node1" presStyleIdx="0" presStyleCnt="2"/>
      <dgm:spPr/>
      <dgm:t>
        <a:bodyPr/>
        <a:lstStyle/>
        <a:p>
          <a:endParaRPr lang="en-US"/>
        </a:p>
      </dgm:t>
    </dgm:pt>
    <dgm:pt modelId="{67A7091A-F863-4264-90B3-74897EB30109}" type="pres">
      <dgm:prSet presAssocID="{B56B8D70-1615-4ED1-91E3-566992CCA749}" presName="parentText" presStyleLbl="node1" presStyleIdx="0" presStyleCnt="2">
        <dgm:presLayoutVars>
          <dgm:chMax val="0"/>
          <dgm:bulletEnabled val="1"/>
        </dgm:presLayoutVars>
      </dgm:prSet>
      <dgm:spPr/>
      <dgm:t>
        <a:bodyPr/>
        <a:lstStyle/>
        <a:p>
          <a:endParaRPr lang="en-US"/>
        </a:p>
      </dgm:t>
    </dgm:pt>
    <dgm:pt modelId="{194ADEFF-ADEC-4F8E-9AED-52E5BB2D44CC}" type="pres">
      <dgm:prSet presAssocID="{B56B8D70-1615-4ED1-91E3-566992CCA749}" presName="negativeSpace" presStyleCnt="0"/>
      <dgm:spPr/>
    </dgm:pt>
    <dgm:pt modelId="{122BD2EE-52D5-425C-9319-2FC37B6280C0}" type="pres">
      <dgm:prSet presAssocID="{B56B8D70-1615-4ED1-91E3-566992CCA749}" presName="childText" presStyleLbl="conFgAcc1" presStyleIdx="0" presStyleCnt="2">
        <dgm:presLayoutVars>
          <dgm:bulletEnabled val="1"/>
        </dgm:presLayoutVars>
      </dgm:prSet>
      <dgm:spPr/>
      <dgm:t>
        <a:bodyPr/>
        <a:lstStyle/>
        <a:p>
          <a:endParaRPr lang="en-US"/>
        </a:p>
      </dgm:t>
    </dgm:pt>
    <dgm:pt modelId="{621D3284-3A48-4501-90EA-BB543DAA4373}" type="pres">
      <dgm:prSet presAssocID="{E97EA6A0-AAC4-46F1-88DF-09029C9439E6}" presName="spaceBetweenRectangles" presStyleCnt="0"/>
      <dgm:spPr/>
    </dgm:pt>
    <dgm:pt modelId="{91C800A2-7C8A-4A2A-8D48-C6DBC338F88F}" type="pres">
      <dgm:prSet presAssocID="{6661763E-5084-46AC-B7EB-21F0AC6E9639}" presName="parentLin" presStyleCnt="0"/>
      <dgm:spPr/>
    </dgm:pt>
    <dgm:pt modelId="{C73EED20-54D7-443F-A3D3-00A828D9C5C9}" type="pres">
      <dgm:prSet presAssocID="{6661763E-5084-46AC-B7EB-21F0AC6E9639}" presName="parentLeftMargin" presStyleLbl="node1" presStyleIdx="0" presStyleCnt="2"/>
      <dgm:spPr/>
      <dgm:t>
        <a:bodyPr/>
        <a:lstStyle/>
        <a:p>
          <a:endParaRPr lang="en-US"/>
        </a:p>
      </dgm:t>
    </dgm:pt>
    <dgm:pt modelId="{D368F86C-6F36-496E-860E-B033343DBE05}" type="pres">
      <dgm:prSet presAssocID="{6661763E-5084-46AC-B7EB-21F0AC6E9639}" presName="parentText" presStyleLbl="node1" presStyleIdx="1" presStyleCnt="2">
        <dgm:presLayoutVars>
          <dgm:chMax val="0"/>
          <dgm:bulletEnabled val="1"/>
        </dgm:presLayoutVars>
      </dgm:prSet>
      <dgm:spPr/>
      <dgm:t>
        <a:bodyPr/>
        <a:lstStyle/>
        <a:p>
          <a:endParaRPr lang="en-US"/>
        </a:p>
      </dgm:t>
    </dgm:pt>
    <dgm:pt modelId="{C349DE3E-DC9E-4CDD-BDE9-E6248B700724}" type="pres">
      <dgm:prSet presAssocID="{6661763E-5084-46AC-B7EB-21F0AC6E9639}" presName="negativeSpace" presStyleCnt="0"/>
      <dgm:spPr/>
    </dgm:pt>
    <dgm:pt modelId="{A2543ECC-8CF7-46A2-A210-0AB1D004889E}" type="pres">
      <dgm:prSet presAssocID="{6661763E-5084-46AC-B7EB-21F0AC6E9639}" presName="childText" presStyleLbl="conFgAcc1" presStyleIdx="1" presStyleCnt="2">
        <dgm:presLayoutVars>
          <dgm:bulletEnabled val="1"/>
        </dgm:presLayoutVars>
      </dgm:prSet>
      <dgm:spPr/>
      <dgm:t>
        <a:bodyPr/>
        <a:lstStyle/>
        <a:p>
          <a:endParaRPr lang="en-US"/>
        </a:p>
      </dgm:t>
    </dgm:pt>
  </dgm:ptLst>
  <dgm:cxnLst>
    <dgm:cxn modelId="{5AB91635-57CD-4264-AC9E-065CEC2417C0}" srcId="{8D573862-9475-45C7-9867-7CCD90AAD8DD}" destId="{B56B8D70-1615-4ED1-91E3-566992CCA749}" srcOrd="0" destOrd="0" parTransId="{FCE408EB-6D83-42FF-A5B6-0A65A53EDFB7}" sibTransId="{E97EA6A0-AAC4-46F1-88DF-09029C9439E6}"/>
    <dgm:cxn modelId="{60C26F0E-B70D-46BA-B16D-7A96C1E949B3}" type="presOf" srcId="{6661763E-5084-46AC-B7EB-21F0AC6E9639}" destId="{D368F86C-6F36-496E-860E-B033343DBE05}" srcOrd="1" destOrd="0" presId="urn:microsoft.com/office/officeart/2005/8/layout/list1"/>
    <dgm:cxn modelId="{AEFA72BE-4ADE-4491-93C9-46CE2F2CE8CA}" srcId="{6661763E-5084-46AC-B7EB-21F0AC6E9639}" destId="{0851F09F-6364-4F24-8968-96C3C58222FF}" srcOrd="2" destOrd="0" parTransId="{6CD4C97C-BAC6-41A0-A702-585ADA64BDD4}" sibTransId="{77B57161-6F35-468D-A092-98D55B412567}"/>
    <dgm:cxn modelId="{82827734-44CB-4AEC-8F99-B3193FC001C8}" type="presOf" srcId="{B56B8D70-1615-4ED1-91E3-566992CCA749}" destId="{CF579739-34FB-476D-988F-D67A1D2507A6}" srcOrd="0" destOrd="0" presId="urn:microsoft.com/office/officeart/2005/8/layout/list1"/>
    <dgm:cxn modelId="{52F79160-B36A-43C5-AFC4-E817870B0C5D}" type="presOf" srcId="{8D573862-9475-45C7-9867-7CCD90AAD8DD}" destId="{ADA8EAD2-098B-4682-9B77-93ED7BD3BD32}" srcOrd="0" destOrd="0" presId="urn:microsoft.com/office/officeart/2005/8/layout/list1"/>
    <dgm:cxn modelId="{0F039825-8CC3-4EAB-8009-B9808F719405}" srcId="{B56B8D70-1615-4ED1-91E3-566992CCA749}" destId="{C4880148-E4BD-4715-9DE1-D42DAE17E901}" srcOrd="1" destOrd="0" parTransId="{579BDC2F-92D6-4243-9942-0FE0AECA1011}" sibTransId="{453738D8-906B-446A-B6A2-B3F648D6024B}"/>
    <dgm:cxn modelId="{B1C94D80-5682-47F7-82EF-6AF53ADF4A24}" type="presOf" srcId="{6661763E-5084-46AC-B7EB-21F0AC6E9639}" destId="{C73EED20-54D7-443F-A3D3-00A828D9C5C9}" srcOrd="0" destOrd="0" presId="urn:microsoft.com/office/officeart/2005/8/layout/list1"/>
    <dgm:cxn modelId="{DF817D7F-599D-45E4-84D3-C129EEC766C3}" type="presOf" srcId="{0851F09F-6364-4F24-8968-96C3C58222FF}" destId="{A2543ECC-8CF7-46A2-A210-0AB1D004889E}" srcOrd="0" destOrd="2" presId="urn:microsoft.com/office/officeart/2005/8/layout/list1"/>
    <dgm:cxn modelId="{A9594445-000D-41B0-BA03-1A92D5291691}" type="presOf" srcId="{6D8FF345-68AA-4C8E-BC6F-0659BCCBC991}" destId="{122BD2EE-52D5-425C-9319-2FC37B6280C0}" srcOrd="0" destOrd="0" presId="urn:microsoft.com/office/officeart/2005/8/layout/list1"/>
    <dgm:cxn modelId="{6BC48181-B88C-487F-BF60-0E0A0A6B8F92}" srcId="{8D573862-9475-45C7-9867-7CCD90AAD8DD}" destId="{6661763E-5084-46AC-B7EB-21F0AC6E9639}" srcOrd="1" destOrd="0" parTransId="{C5026710-3543-47F2-9EEB-3358A9EC2D8E}" sibTransId="{0B4F7EF2-74F0-486F-9203-05ECED6A18E5}"/>
    <dgm:cxn modelId="{37C27B51-7FB3-4893-9F22-D5133D91EC9A}" type="presOf" srcId="{4392F26D-3730-4250-8862-E84E05839BAF}" destId="{A2543ECC-8CF7-46A2-A210-0AB1D004889E}" srcOrd="0" destOrd="0" presId="urn:microsoft.com/office/officeart/2005/8/layout/list1"/>
    <dgm:cxn modelId="{5822E514-BCE7-435A-B20B-FD7B14D58954}" srcId="{6661763E-5084-46AC-B7EB-21F0AC6E9639}" destId="{978120D5-9E38-463B-A74E-2D6366CFFC48}" srcOrd="1" destOrd="0" parTransId="{10D389C5-DE6D-4C37-9711-AB2A67CDE729}" sibTransId="{63E68A37-53B8-4274-98E4-F46C719E4BEF}"/>
    <dgm:cxn modelId="{10CC64E1-95F7-495A-B3C9-8C11B9E77D65}" srcId="{6661763E-5084-46AC-B7EB-21F0AC6E9639}" destId="{4392F26D-3730-4250-8862-E84E05839BAF}" srcOrd="0" destOrd="0" parTransId="{71C4D8F2-F3DF-4752-8A29-286B5C731401}" sibTransId="{E4C2ABA0-7783-46C0-9E9F-18435254AA3D}"/>
    <dgm:cxn modelId="{19109026-9311-4C65-A0B9-F8FA34B239C0}" type="presOf" srcId="{C4880148-E4BD-4715-9DE1-D42DAE17E901}" destId="{122BD2EE-52D5-425C-9319-2FC37B6280C0}" srcOrd="0" destOrd="1" presId="urn:microsoft.com/office/officeart/2005/8/layout/list1"/>
    <dgm:cxn modelId="{A1DE8CB4-C2B9-41B4-8BDF-04BA04835FB3}" srcId="{B56B8D70-1615-4ED1-91E3-566992CCA749}" destId="{6D8FF345-68AA-4C8E-BC6F-0659BCCBC991}" srcOrd="0" destOrd="0" parTransId="{938C020F-A485-48AA-9D06-DE729721D299}" sibTransId="{F25AA387-4311-49D7-B80B-C8A4BCD4000A}"/>
    <dgm:cxn modelId="{05E693A7-77C1-4A74-8888-395AD1DB659E}" type="presOf" srcId="{978120D5-9E38-463B-A74E-2D6366CFFC48}" destId="{A2543ECC-8CF7-46A2-A210-0AB1D004889E}" srcOrd="0" destOrd="1" presId="urn:microsoft.com/office/officeart/2005/8/layout/list1"/>
    <dgm:cxn modelId="{F78993B7-A59B-4376-81FF-163D7765CCCA}" type="presOf" srcId="{B56B8D70-1615-4ED1-91E3-566992CCA749}" destId="{67A7091A-F863-4264-90B3-74897EB30109}" srcOrd="1" destOrd="0" presId="urn:microsoft.com/office/officeart/2005/8/layout/list1"/>
    <dgm:cxn modelId="{B293A7DA-7547-419F-8AB8-606B06A8005D}" type="presParOf" srcId="{ADA8EAD2-098B-4682-9B77-93ED7BD3BD32}" destId="{9405B197-DBA1-441D-ACD3-5119674A982B}" srcOrd="0" destOrd="0" presId="urn:microsoft.com/office/officeart/2005/8/layout/list1"/>
    <dgm:cxn modelId="{4F46468F-1409-4BC4-B4DE-A1EBB6147873}" type="presParOf" srcId="{9405B197-DBA1-441D-ACD3-5119674A982B}" destId="{CF579739-34FB-476D-988F-D67A1D2507A6}" srcOrd="0" destOrd="0" presId="urn:microsoft.com/office/officeart/2005/8/layout/list1"/>
    <dgm:cxn modelId="{508DC597-5548-4738-97DF-315B90DBF3A7}" type="presParOf" srcId="{9405B197-DBA1-441D-ACD3-5119674A982B}" destId="{67A7091A-F863-4264-90B3-74897EB30109}" srcOrd="1" destOrd="0" presId="urn:microsoft.com/office/officeart/2005/8/layout/list1"/>
    <dgm:cxn modelId="{73E0185E-FB30-486A-ACA4-B11D6CA2FF95}" type="presParOf" srcId="{ADA8EAD2-098B-4682-9B77-93ED7BD3BD32}" destId="{194ADEFF-ADEC-4F8E-9AED-52E5BB2D44CC}" srcOrd="1" destOrd="0" presId="urn:microsoft.com/office/officeart/2005/8/layout/list1"/>
    <dgm:cxn modelId="{92BB909F-964A-4AB9-91EF-4AA10782757C}" type="presParOf" srcId="{ADA8EAD2-098B-4682-9B77-93ED7BD3BD32}" destId="{122BD2EE-52D5-425C-9319-2FC37B6280C0}" srcOrd="2" destOrd="0" presId="urn:microsoft.com/office/officeart/2005/8/layout/list1"/>
    <dgm:cxn modelId="{AB2BCF5E-596B-41ED-BCCD-3ECDB5B3DD62}" type="presParOf" srcId="{ADA8EAD2-098B-4682-9B77-93ED7BD3BD32}" destId="{621D3284-3A48-4501-90EA-BB543DAA4373}" srcOrd="3" destOrd="0" presId="urn:microsoft.com/office/officeart/2005/8/layout/list1"/>
    <dgm:cxn modelId="{47440440-DDF3-437E-A9EB-A10C2EB8990C}" type="presParOf" srcId="{ADA8EAD2-098B-4682-9B77-93ED7BD3BD32}" destId="{91C800A2-7C8A-4A2A-8D48-C6DBC338F88F}" srcOrd="4" destOrd="0" presId="urn:microsoft.com/office/officeart/2005/8/layout/list1"/>
    <dgm:cxn modelId="{E022EC1F-A381-4567-B833-587C06D3FA03}" type="presParOf" srcId="{91C800A2-7C8A-4A2A-8D48-C6DBC338F88F}" destId="{C73EED20-54D7-443F-A3D3-00A828D9C5C9}" srcOrd="0" destOrd="0" presId="urn:microsoft.com/office/officeart/2005/8/layout/list1"/>
    <dgm:cxn modelId="{F820D39C-1584-4D91-A6F1-BE426F891C0C}" type="presParOf" srcId="{91C800A2-7C8A-4A2A-8D48-C6DBC338F88F}" destId="{D368F86C-6F36-496E-860E-B033343DBE05}" srcOrd="1" destOrd="0" presId="urn:microsoft.com/office/officeart/2005/8/layout/list1"/>
    <dgm:cxn modelId="{16659B1C-C803-45E8-B26D-825AE5E15388}" type="presParOf" srcId="{ADA8EAD2-098B-4682-9B77-93ED7BD3BD32}" destId="{C349DE3E-DC9E-4CDD-BDE9-E6248B700724}" srcOrd="5" destOrd="0" presId="urn:microsoft.com/office/officeart/2005/8/layout/list1"/>
    <dgm:cxn modelId="{7EF08AE0-3084-4EEB-8561-00B409513D8E}" type="presParOf" srcId="{ADA8EAD2-098B-4682-9B77-93ED7BD3BD32}" destId="{A2543ECC-8CF7-46A2-A210-0AB1D004889E}" srcOrd="6" destOrd="0" presId="urn:microsoft.com/office/officeart/2005/8/layout/list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D573862-9475-45C7-9867-7CCD90AAD8DD}"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6661763E-5084-46AC-B7EB-21F0AC6E9639}">
      <dgm:prSet phldrT="[Text]"/>
      <dgm:spPr/>
      <dgm:t>
        <a:bodyPr/>
        <a:lstStyle/>
        <a:p>
          <a:r>
            <a:rPr lang="en-US" dirty="0" smtClean="0"/>
            <a:t>Status &amp; Estimated PD</a:t>
          </a:r>
          <a:endParaRPr lang="en-US" dirty="0"/>
        </a:p>
      </dgm:t>
    </dgm:pt>
    <dgm:pt modelId="{C5026710-3543-47F2-9EEB-3358A9EC2D8E}" type="parTrans" cxnId="{6BC48181-B88C-487F-BF60-0E0A0A6B8F92}">
      <dgm:prSet/>
      <dgm:spPr/>
      <dgm:t>
        <a:bodyPr/>
        <a:lstStyle/>
        <a:p>
          <a:endParaRPr lang="en-US"/>
        </a:p>
      </dgm:t>
    </dgm:pt>
    <dgm:pt modelId="{0B4F7EF2-74F0-486F-9203-05ECED6A18E5}" type="sibTrans" cxnId="{6BC48181-B88C-487F-BF60-0E0A0A6B8F92}">
      <dgm:prSet/>
      <dgm:spPr/>
      <dgm:t>
        <a:bodyPr/>
        <a:lstStyle/>
        <a:p>
          <a:endParaRPr lang="en-US"/>
        </a:p>
      </dgm:t>
    </dgm:pt>
    <dgm:pt modelId="{B56B8D70-1615-4ED1-91E3-566992CCA749}">
      <dgm:prSet phldrT="[Text]"/>
      <dgm:spPr/>
      <dgm:t>
        <a:bodyPr/>
        <a:lstStyle/>
        <a:p>
          <a:r>
            <a:rPr lang="en-US" dirty="0" smtClean="0"/>
            <a:t>Project Description, Goal, and Value</a:t>
          </a:r>
          <a:endParaRPr lang="en-US" dirty="0"/>
        </a:p>
      </dgm:t>
    </dgm:pt>
    <dgm:pt modelId="{FCE408EB-6D83-42FF-A5B6-0A65A53EDFB7}" type="parTrans" cxnId="{5AB91635-57CD-4264-AC9E-065CEC2417C0}">
      <dgm:prSet/>
      <dgm:spPr/>
      <dgm:t>
        <a:bodyPr/>
        <a:lstStyle/>
        <a:p>
          <a:endParaRPr lang="en-US"/>
        </a:p>
      </dgm:t>
    </dgm:pt>
    <dgm:pt modelId="{E97EA6A0-AAC4-46F1-88DF-09029C9439E6}" type="sibTrans" cxnId="{5AB91635-57CD-4264-AC9E-065CEC2417C0}">
      <dgm:prSet/>
      <dgm:spPr/>
      <dgm:t>
        <a:bodyPr/>
        <a:lstStyle/>
        <a:p>
          <a:endParaRPr lang="en-US"/>
        </a:p>
      </dgm:t>
    </dgm:pt>
    <dgm:pt modelId="{4392F26D-3730-4250-8862-E84E05839BAF}">
      <dgm:prSet phldrT="[Text]"/>
      <dgm:spPr/>
      <dgm:t>
        <a:bodyPr/>
        <a:lstStyle/>
        <a:p>
          <a:r>
            <a:rPr lang="en-US" dirty="0" smtClean="0"/>
            <a:t>Requirements for private release in process</a:t>
          </a:r>
          <a:endParaRPr lang="en-US" dirty="0"/>
        </a:p>
      </dgm:t>
    </dgm:pt>
    <dgm:pt modelId="{71C4D8F2-F3DF-4752-8A29-286B5C731401}" type="parTrans" cxnId="{10CC64E1-95F7-495A-B3C9-8C11B9E77D65}">
      <dgm:prSet/>
      <dgm:spPr/>
      <dgm:t>
        <a:bodyPr/>
        <a:lstStyle/>
        <a:p>
          <a:endParaRPr lang="en-US"/>
        </a:p>
      </dgm:t>
    </dgm:pt>
    <dgm:pt modelId="{E4C2ABA0-7783-46C0-9E9F-18435254AA3D}" type="sibTrans" cxnId="{10CC64E1-95F7-495A-B3C9-8C11B9E77D65}">
      <dgm:prSet/>
      <dgm:spPr/>
      <dgm:t>
        <a:bodyPr/>
        <a:lstStyle/>
        <a:p>
          <a:endParaRPr lang="en-US"/>
        </a:p>
      </dgm:t>
    </dgm:pt>
    <dgm:pt modelId="{6D8FF345-68AA-4C8E-BC6F-0659BCCBC991}">
      <dgm:prSet phldrT="[Text]"/>
      <dgm:spPr/>
      <dgm:t>
        <a:bodyPr/>
        <a:lstStyle/>
        <a:p>
          <a:r>
            <a:rPr lang="en-US" dirty="0" smtClean="0"/>
            <a:t>The Growth Model Visualization Tool is a robust reporting platform for student growth percentiles, a new metric being used in the Educator Evaluation system and other quality assurance activities. This tool has both a public and private view that displays district and school media growth percentiles as well as subgroups within districts and schools. </a:t>
          </a:r>
          <a:endParaRPr lang="en-US" dirty="0"/>
        </a:p>
      </dgm:t>
    </dgm:pt>
    <dgm:pt modelId="{938C020F-A485-48AA-9D06-DE729721D299}" type="parTrans" cxnId="{A1DE8CB4-C2B9-41B4-8BDF-04BA04835FB3}">
      <dgm:prSet/>
      <dgm:spPr/>
      <dgm:t>
        <a:bodyPr/>
        <a:lstStyle/>
        <a:p>
          <a:endParaRPr lang="en-US"/>
        </a:p>
      </dgm:t>
    </dgm:pt>
    <dgm:pt modelId="{F25AA387-4311-49D7-B80B-C8A4BCD4000A}" type="sibTrans" cxnId="{A1DE8CB4-C2B9-41B4-8BDF-04BA04835FB3}">
      <dgm:prSet/>
      <dgm:spPr/>
      <dgm:t>
        <a:bodyPr/>
        <a:lstStyle/>
        <a:p>
          <a:endParaRPr lang="en-US"/>
        </a:p>
      </dgm:t>
    </dgm:pt>
    <dgm:pt modelId="{02AE76F0-0188-4779-AB63-675B5F70CCB0}">
      <dgm:prSet phldrT="[Text]"/>
      <dgm:spPr/>
      <dgm:t>
        <a:bodyPr/>
        <a:lstStyle/>
        <a:p>
          <a:r>
            <a:rPr lang="en-US" dirty="0" smtClean="0"/>
            <a:t>It will enable a broad array of education stakeholders to better understand the student growth percentile model and provide a new way to take a rich look at student performance in Rhode Island.</a:t>
          </a:r>
          <a:endParaRPr lang="en-US" dirty="0"/>
        </a:p>
      </dgm:t>
    </dgm:pt>
    <dgm:pt modelId="{3FC199F3-B503-4792-9D15-87764E0FE8BB}" type="parTrans" cxnId="{2B55C282-78DA-481C-BFB2-F9ECC0552CE2}">
      <dgm:prSet/>
      <dgm:spPr/>
      <dgm:t>
        <a:bodyPr/>
        <a:lstStyle/>
        <a:p>
          <a:endParaRPr lang="en-US"/>
        </a:p>
      </dgm:t>
    </dgm:pt>
    <dgm:pt modelId="{C2006F8B-1BCE-45F3-978F-35EDE5625043}" type="sibTrans" cxnId="{2B55C282-78DA-481C-BFB2-F9ECC0552CE2}">
      <dgm:prSet/>
      <dgm:spPr/>
      <dgm:t>
        <a:bodyPr/>
        <a:lstStyle/>
        <a:p>
          <a:endParaRPr lang="en-US"/>
        </a:p>
      </dgm:t>
    </dgm:pt>
    <dgm:pt modelId="{1B5E0CC5-B0AD-4EE5-9628-8C56C1FC3ECA}">
      <dgm:prSet/>
      <dgm:spPr/>
      <dgm:t>
        <a:bodyPr/>
        <a:lstStyle/>
        <a:p>
          <a:r>
            <a:rPr lang="en-US" dirty="0" smtClean="0"/>
            <a:t>Go Live Date: 5/7/12 (public)   10/1/12 (private)</a:t>
          </a:r>
          <a:endParaRPr lang="en-US" dirty="0"/>
        </a:p>
      </dgm:t>
    </dgm:pt>
    <dgm:pt modelId="{F528F775-BD9E-425F-84AB-CA0C28AB0011}" type="parTrans" cxnId="{C4557203-C1C0-44A6-AB43-CF76F0CD9AF0}">
      <dgm:prSet/>
      <dgm:spPr/>
      <dgm:t>
        <a:bodyPr/>
        <a:lstStyle/>
        <a:p>
          <a:endParaRPr lang="en-US"/>
        </a:p>
      </dgm:t>
    </dgm:pt>
    <dgm:pt modelId="{25F8CDBE-3B48-4D6C-A8EC-7D120C1BCEC8}" type="sibTrans" cxnId="{C4557203-C1C0-44A6-AB43-CF76F0CD9AF0}">
      <dgm:prSet/>
      <dgm:spPr/>
      <dgm:t>
        <a:bodyPr/>
        <a:lstStyle/>
        <a:p>
          <a:endParaRPr lang="en-US"/>
        </a:p>
      </dgm:t>
    </dgm:pt>
    <dgm:pt modelId="{2FE557BD-D274-485A-B1C6-80853648975B}">
      <dgm:prSet phldrT="[Text]"/>
      <dgm:spPr/>
      <dgm:t>
        <a:bodyPr/>
        <a:lstStyle/>
        <a:p>
          <a:r>
            <a:rPr lang="en-US" dirty="0" smtClean="0"/>
            <a:t>Testing:  9/1 – 10/1     End user training:  10/1 – 10/19</a:t>
          </a:r>
          <a:endParaRPr lang="en-US" dirty="0"/>
        </a:p>
      </dgm:t>
    </dgm:pt>
    <dgm:pt modelId="{D07E4404-AE7D-47D2-A87F-0AFA43752A1D}" type="parTrans" cxnId="{6CCCCCC6-4F71-40BC-9462-21A3B4A9BC33}">
      <dgm:prSet/>
      <dgm:spPr/>
    </dgm:pt>
    <dgm:pt modelId="{CBA3C108-92E3-45A0-BC7A-9860DA908CC1}" type="sibTrans" cxnId="{6CCCCCC6-4F71-40BC-9462-21A3B4A9BC33}">
      <dgm:prSet/>
      <dgm:spPr/>
    </dgm:pt>
    <dgm:pt modelId="{ADA8EAD2-098B-4682-9B77-93ED7BD3BD32}" type="pres">
      <dgm:prSet presAssocID="{8D573862-9475-45C7-9867-7CCD90AAD8DD}" presName="linear" presStyleCnt="0">
        <dgm:presLayoutVars>
          <dgm:dir/>
          <dgm:animLvl val="lvl"/>
          <dgm:resizeHandles val="exact"/>
        </dgm:presLayoutVars>
      </dgm:prSet>
      <dgm:spPr/>
      <dgm:t>
        <a:bodyPr/>
        <a:lstStyle/>
        <a:p>
          <a:endParaRPr lang="en-US"/>
        </a:p>
      </dgm:t>
    </dgm:pt>
    <dgm:pt modelId="{9405B197-DBA1-441D-ACD3-5119674A982B}" type="pres">
      <dgm:prSet presAssocID="{B56B8D70-1615-4ED1-91E3-566992CCA749}" presName="parentLin" presStyleCnt="0"/>
      <dgm:spPr/>
    </dgm:pt>
    <dgm:pt modelId="{CF579739-34FB-476D-988F-D67A1D2507A6}" type="pres">
      <dgm:prSet presAssocID="{B56B8D70-1615-4ED1-91E3-566992CCA749}" presName="parentLeftMargin" presStyleLbl="node1" presStyleIdx="0" presStyleCnt="2"/>
      <dgm:spPr/>
      <dgm:t>
        <a:bodyPr/>
        <a:lstStyle/>
        <a:p>
          <a:endParaRPr lang="en-US"/>
        </a:p>
      </dgm:t>
    </dgm:pt>
    <dgm:pt modelId="{67A7091A-F863-4264-90B3-74897EB30109}" type="pres">
      <dgm:prSet presAssocID="{B56B8D70-1615-4ED1-91E3-566992CCA749}" presName="parentText" presStyleLbl="node1" presStyleIdx="0" presStyleCnt="2">
        <dgm:presLayoutVars>
          <dgm:chMax val="0"/>
          <dgm:bulletEnabled val="1"/>
        </dgm:presLayoutVars>
      </dgm:prSet>
      <dgm:spPr/>
      <dgm:t>
        <a:bodyPr/>
        <a:lstStyle/>
        <a:p>
          <a:endParaRPr lang="en-US"/>
        </a:p>
      </dgm:t>
    </dgm:pt>
    <dgm:pt modelId="{194ADEFF-ADEC-4F8E-9AED-52E5BB2D44CC}" type="pres">
      <dgm:prSet presAssocID="{B56B8D70-1615-4ED1-91E3-566992CCA749}" presName="negativeSpace" presStyleCnt="0"/>
      <dgm:spPr/>
    </dgm:pt>
    <dgm:pt modelId="{122BD2EE-52D5-425C-9319-2FC37B6280C0}" type="pres">
      <dgm:prSet presAssocID="{B56B8D70-1615-4ED1-91E3-566992CCA749}" presName="childText" presStyleLbl="conFgAcc1" presStyleIdx="0" presStyleCnt="2">
        <dgm:presLayoutVars>
          <dgm:bulletEnabled val="1"/>
        </dgm:presLayoutVars>
      </dgm:prSet>
      <dgm:spPr/>
      <dgm:t>
        <a:bodyPr/>
        <a:lstStyle/>
        <a:p>
          <a:endParaRPr lang="en-US"/>
        </a:p>
      </dgm:t>
    </dgm:pt>
    <dgm:pt modelId="{621D3284-3A48-4501-90EA-BB543DAA4373}" type="pres">
      <dgm:prSet presAssocID="{E97EA6A0-AAC4-46F1-88DF-09029C9439E6}" presName="spaceBetweenRectangles" presStyleCnt="0"/>
      <dgm:spPr/>
    </dgm:pt>
    <dgm:pt modelId="{91C800A2-7C8A-4A2A-8D48-C6DBC338F88F}" type="pres">
      <dgm:prSet presAssocID="{6661763E-5084-46AC-B7EB-21F0AC6E9639}" presName="parentLin" presStyleCnt="0"/>
      <dgm:spPr/>
    </dgm:pt>
    <dgm:pt modelId="{C73EED20-54D7-443F-A3D3-00A828D9C5C9}" type="pres">
      <dgm:prSet presAssocID="{6661763E-5084-46AC-B7EB-21F0AC6E9639}" presName="parentLeftMargin" presStyleLbl="node1" presStyleIdx="0" presStyleCnt="2"/>
      <dgm:spPr/>
      <dgm:t>
        <a:bodyPr/>
        <a:lstStyle/>
        <a:p>
          <a:endParaRPr lang="en-US"/>
        </a:p>
      </dgm:t>
    </dgm:pt>
    <dgm:pt modelId="{D368F86C-6F36-496E-860E-B033343DBE05}" type="pres">
      <dgm:prSet presAssocID="{6661763E-5084-46AC-B7EB-21F0AC6E9639}" presName="parentText" presStyleLbl="node1" presStyleIdx="1" presStyleCnt="2">
        <dgm:presLayoutVars>
          <dgm:chMax val="0"/>
          <dgm:bulletEnabled val="1"/>
        </dgm:presLayoutVars>
      </dgm:prSet>
      <dgm:spPr/>
      <dgm:t>
        <a:bodyPr/>
        <a:lstStyle/>
        <a:p>
          <a:endParaRPr lang="en-US"/>
        </a:p>
      </dgm:t>
    </dgm:pt>
    <dgm:pt modelId="{C349DE3E-DC9E-4CDD-BDE9-E6248B700724}" type="pres">
      <dgm:prSet presAssocID="{6661763E-5084-46AC-B7EB-21F0AC6E9639}" presName="negativeSpace" presStyleCnt="0"/>
      <dgm:spPr/>
    </dgm:pt>
    <dgm:pt modelId="{A2543ECC-8CF7-46A2-A210-0AB1D004889E}" type="pres">
      <dgm:prSet presAssocID="{6661763E-5084-46AC-B7EB-21F0AC6E9639}" presName="childText" presStyleLbl="conFgAcc1" presStyleIdx="1" presStyleCnt="2">
        <dgm:presLayoutVars>
          <dgm:bulletEnabled val="1"/>
        </dgm:presLayoutVars>
      </dgm:prSet>
      <dgm:spPr/>
      <dgm:t>
        <a:bodyPr/>
        <a:lstStyle/>
        <a:p>
          <a:endParaRPr lang="en-US"/>
        </a:p>
      </dgm:t>
    </dgm:pt>
  </dgm:ptLst>
  <dgm:cxnLst>
    <dgm:cxn modelId="{4DEC7741-6773-4510-8423-7CC34FA6459C}" type="presOf" srcId="{6661763E-5084-46AC-B7EB-21F0AC6E9639}" destId="{C73EED20-54D7-443F-A3D3-00A828D9C5C9}" srcOrd="0" destOrd="0" presId="urn:microsoft.com/office/officeart/2005/8/layout/list1"/>
    <dgm:cxn modelId="{FBC0F873-56F3-4352-AEE6-41962D9283F3}" type="presOf" srcId="{2FE557BD-D274-485A-B1C6-80853648975B}" destId="{A2543ECC-8CF7-46A2-A210-0AB1D004889E}" srcOrd="0" destOrd="1" presId="urn:microsoft.com/office/officeart/2005/8/layout/list1"/>
    <dgm:cxn modelId="{75C49008-E186-482B-838C-A8F746958D2F}" type="presOf" srcId="{4392F26D-3730-4250-8862-E84E05839BAF}" destId="{A2543ECC-8CF7-46A2-A210-0AB1D004889E}" srcOrd="0" destOrd="0" presId="urn:microsoft.com/office/officeart/2005/8/layout/list1"/>
    <dgm:cxn modelId="{5AB91635-57CD-4264-AC9E-065CEC2417C0}" srcId="{8D573862-9475-45C7-9867-7CCD90AAD8DD}" destId="{B56B8D70-1615-4ED1-91E3-566992CCA749}" srcOrd="0" destOrd="0" parTransId="{FCE408EB-6D83-42FF-A5B6-0A65A53EDFB7}" sibTransId="{E97EA6A0-AAC4-46F1-88DF-09029C9439E6}"/>
    <dgm:cxn modelId="{C4557203-C1C0-44A6-AB43-CF76F0CD9AF0}" srcId="{6661763E-5084-46AC-B7EB-21F0AC6E9639}" destId="{1B5E0CC5-B0AD-4EE5-9628-8C56C1FC3ECA}" srcOrd="2" destOrd="0" parTransId="{F528F775-BD9E-425F-84AB-CA0C28AB0011}" sibTransId="{25F8CDBE-3B48-4D6C-A8EC-7D120C1BCEC8}"/>
    <dgm:cxn modelId="{553B5189-4BED-4CE0-A683-16AAFE2DACD2}" type="presOf" srcId="{6D8FF345-68AA-4C8E-BC6F-0659BCCBC991}" destId="{122BD2EE-52D5-425C-9319-2FC37B6280C0}" srcOrd="0" destOrd="0" presId="urn:microsoft.com/office/officeart/2005/8/layout/list1"/>
    <dgm:cxn modelId="{10CC64E1-95F7-495A-B3C9-8C11B9E77D65}" srcId="{6661763E-5084-46AC-B7EB-21F0AC6E9639}" destId="{4392F26D-3730-4250-8862-E84E05839BAF}" srcOrd="0" destOrd="0" parTransId="{71C4D8F2-F3DF-4752-8A29-286B5C731401}" sibTransId="{E4C2ABA0-7783-46C0-9E9F-18435254AA3D}"/>
    <dgm:cxn modelId="{32135562-B281-4200-B585-4A88F308424A}" type="presOf" srcId="{6661763E-5084-46AC-B7EB-21F0AC6E9639}" destId="{D368F86C-6F36-496E-860E-B033343DBE05}" srcOrd="1" destOrd="0" presId="urn:microsoft.com/office/officeart/2005/8/layout/list1"/>
    <dgm:cxn modelId="{8B29E988-A652-482D-9768-A4DC26F3D5CE}" type="presOf" srcId="{B56B8D70-1615-4ED1-91E3-566992CCA749}" destId="{CF579739-34FB-476D-988F-D67A1D2507A6}" srcOrd="0" destOrd="0" presId="urn:microsoft.com/office/officeart/2005/8/layout/list1"/>
    <dgm:cxn modelId="{0A7B28F0-4203-429E-80F2-5F75A20D2578}" type="presOf" srcId="{8D573862-9475-45C7-9867-7CCD90AAD8DD}" destId="{ADA8EAD2-098B-4682-9B77-93ED7BD3BD32}" srcOrd="0" destOrd="0" presId="urn:microsoft.com/office/officeart/2005/8/layout/list1"/>
    <dgm:cxn modelId="{D06BC11F-C9D5-42E8-B49A-AF77E4317734}" type="presOf" srcId="{02AE76F0-0188-4779-AB63-675B5F70CCB0}" destId="{122BD2EE-52D5-425C-9319-2FC37B6280C0}" srcOrd="0" destOrd="1" presId="urn:microsoft.com/office/officeart/2005/8/layout/list1"/>
    <dgm:cxn modelId="{2B55C282-78DA-481C-BFB2-F9ECC0552CE2}" srcId="{B56B8D70-1615-4ED1-91E3-566992CCA749}" destId="{02AE76F0-0188-4779-AB63-675B5F70CCB0}" srcOrd="1" destOrd="0" parTransId="{3FC199F3-B503-4792-9D15-87764E0FE8BB}" sibTransId="{C2006F8B-1BCE-45F3-978F-35EDE5625043}"/>
    <dgm:cxn modelId="{6BC48181-B88C-487F-BF60-0E0A0A6B8F92}" srcId="{8D573862-9475-45C7-9867-7CCD90AAD8DD}" destId="{6661763E-5084-46AC-B7EB-21F0AC6E9639}" srcOrd="1" destOrd="0" parTransId="{C5026710-3543-47F2-9EEB-3358A9EC2D8E}" sibTransId="{0B4F7EF2-74F0-486F-9203-05ECED6A18E5}"/>
    <dgm:cxn modelId="{0273C81F-D10D-495A-ADDA-FDAA34667BF9}" type="presOf" srcId="{B56B8D70-1615-4ED1-91E3-566992CCA749}" destId="{67A7091A-F863-4264-90B3-74897EB30109}" srcOrd="1" destOrd="0" presId="urn:microsoft.com/office/officeart/2005/8/layout/list1"/>
    <dgm:cxn modelId="{6CCCCCC6-4F71-40BC-9462-21A3B4A9BC33}" srcId="{6661763E-5084-46AC-B7EB-21F0AC6E9639}" destId="{2FE557BD-D274-485A-B1C6-80853648975B}" srcOrd="1" destOrd="0" parTransId="{D07E4404-AE7D-47D2-A87F-0AFA43752A1D}" sibTransId="{CBA3C108-92E3-45A0-BC7A-9860DA908CC1}"/>
    <dgm:cxn modelId="{3FDECFFF-6052-459D-88D3-173DA60FC0B4}" type="presOf" srcId="{1B5E0CC5-B0AD-4EE5-9628-8C56C1FC3ECA}" destId="{A2543ECC-8CF7-46A2-A210-0AB1D004889E}" srcOrd="0" destOrd="2" presId="urn:microsoft.com/office/officeart/2005/8/layout/list1"/>
    <dgm:cxn modelId="{A1DE8CB4-C2B9-41B4-8BDF-04BA04835FB3}" srcId="{B56B8D70-1615-4ED1-91E3-566992CCA749}" destId="{6D8FF345-68AA-4C8E-BC6F-0659BCCBC991}" srcOrd="0" destOrd="0" parTransId="{938C020F-A485-48AA-9D06-DE729721D299}" sibTransId="{F25AA387-4311-49D7-B80B-C8A4BCD4000A}"/>
    <dgm:cxn modelId="{065C3530-311B-4B2D-BCC3-F32552B3F64E}" type="presParOf" srcId="{ADA8EAD2-098B-4682-9B77-93ED7BD3BD32}" destId="{9405B197-DBA1-441D-ACD3-5119674A982B}" srcOrd="0" destOrd="0" presId="urn:microsoft.com/office/officeart/2005/8/layout/list1"/>
    <dgm:cxn modelId="{524A5F55-4A79-4D1C-A581-73D4CC9485C2}" type="presParOf" srcId="{9405B197-DBA1-441D-ACD3-5119674A982B}" destId="{CF579739-34FB-476D-988F-D67A1D2507A6}" srcOrd="0" destOrd="0" presId="urn:microsoft.com/office/officeart/2005/8/layout/list1"/>
    <dgm:cxn modelId="{090E2004-0ACC-443E-B072-EB936159BC12}" type="presParOf" srcId="{9405B197-DBA1-441D-ACD3-5119674A982B}" destId="{67A7091A-F863-4264-90B3-74897EB30109}" srcOrd="1" destOrd="0" presId="urn:microsoft.com/office/officeart/2005/8/layout/list1"/>
    <dgm:cxn modelId="{F95054D8-A40C-4FCD-9C59-A44CEB14172E}" type="presParOf" srcId="{ADA8EAD2-098B-4682-9B77-93ED7BD3BD32}" destId="{194ADEFF-ADEC-4F8E-9AED-52E5BB2D44CC}" srcOrd="1" destOrd="0" presId="urn:microsoft.com/office/officeart/2005/8/layout/list1"/>
    <dgm:cxn modelId="{5EF3B879-5C39-4510-874A-753211592D69}" type="presParOf" srcId="{ADA8EAD2-098B-4682-9B77-93ED7BD3BD32}" destId="{122BD2EE-52D5-425C-9319-2FC37B6280C0}" srcOrd="2" destOrd="0" presId="urn:microsoft.com/office/officeart/2005/8/layout/list1"/>
    <dgm:cxn modelId="{1F820EA2-B360-45C6-B0FB-64FABDCB3421}" type="presParOf" srcId="{ADA8EAD2-098B-4682-9B77-93ED7BD3BD32}" destId="{621D3284-3A48-4501-90EA-BB543DAA4373}" srcOrd="3" destOrd="0" presId="urn:microsoft.com/office/officeart/2005/8/layout/list1"/>
    <dgm:cxn modelId="{A7828034-6A06-4DB7-8409-37E401BCA02C}" type="presParOf" srcId="{ADA8EAD2-098B-4682-9B77-93ED7BD3BD32}" destId="{91C800A2-7C8A-4A2A-8D48-C6DBC338F88F}" srcOrd="4" destOrd="0" presId="urn:microsoft.com/office/officeart/2005/8/layout/list1"/>
    <dgm:cxn modelId="{C4F5C25B-DA4A-40F5-BE70-7DDAC2F48E66}" type="presParOf" srcId="{91C800A2-7C8A-4A2A-8D48-C6DBC338F88F}" destId="{C73EED20-54D7-443F-A3D3-00A828D9C5C9}" srcOrd="0" destOrd="0" presId="urn:microsoft.com/office/officeart/2005/8/layout/list1"/>
    <dgm:cxn modelId="{53FBD896-7B4C-4E61-81CD-86365396B05E}" type="presParOf" srcId="{91C800A2-7C8A-4A2A-8D48-C6DBC338F88F}" destId="{D368F86C-6F36-496E-860E-B033343DBE05}" srcOrd="1" destOrd="0" presId="urn:microsoft.com/office/officeart/2005/8/layout/list1"/>
    <dgm:cxn modelId="{57E9304E-F934-4D80-94A6-F0AAB5E6A9E9}" type="presParOf" srcId="{ADA8EAD2-098B-4682-9B77-93ED7BD3BD32}" destId="{C349DE3E-DC9E-4CDD-BDE9-E6248B700724}" srcOrd="5" destOrd="0" presId="urn:microsoft.com/office/officeart/2005/8/layout/list1"/>
    <dgm:cxn modelId="{8CC047E0-41EA-4570-80B2-25C28605AE68}" type="presParOf" srcId="{ADA8EAD2-098B-4682-9B77-93ED7BD3BD32}" destId="{A2543ECC-8CF7-46A2-A210-0AB1D004889E}" srcOrd="6" destOrd="0" presId="urn:microsoft.com/office/officeart/2005/8/layout/list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D573862-9475-45C7-9867-7CCD90AAD8DD}"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6661763E-5084-46AC-B7EB-21F0AC6E9639}">
      <dgm:prSet phldrT="[Text]"/>
      <dgm:spPr/>
      <dgm:t>
        <a:bodyPr/>
        <a:lstStyle/>
        <a:p>
          <a:r>
            <a:rPr lang="en-US" dirty="0" smtClean="0"/>
            <a:t>Status &amp; Estimated PD</a:t>
          </a:r>
          <a:endParaRPr lang="en-US" dirty="0"/>
        </a:p>
      </dgm:t>
    </dgm:pt>
    <dgm:pt modelId="{C5026710-3543-47F2-9EEB-3358A9EC2D8E}" type="parTrans" cxnId="{6BC48181-B88C-487F-BF60-0E0A0A6B8F92}">
      <dgm:prSet/>
      <dgm:spPr/>
      <dgm:t>
        <a:bodyPr/>
        <a:lstStyle/>
        <a:p>
          <a:endParaRPr lang="en-US"/>
        </a:p>
      </dgm:t>
    </dgm:pt>
    <dgm:pt modelId="{0B4F7EF2-74F0-486F-9203-05ECED6A18E5}" type="sibTrans" cxnId="{6BC48181-B88C-487F-BF60-0E0A0A6B8F92}">
      <dgm:prSet/>
      <dgm:spPr/>
      <dgm:t>
        <a:bodyPr/>
        <a:lstStyle/>
        <a:p>
          <a:endParaRPr lang="en-US"/>
        </a:p>
      </dgm:t>
    </dgm:pt>
    <dgm:pt modelId="{B56B8D70-1615-4ED1-91E3-566992CCA749}">
      <dgm:prSet phldrT="[Text]"/>
      <dgm:spPr/>
      <dgm:t>
        <a:bodyPr/>
        <a:lstStyle/>
        <a:p>
          <a:r>
            <a:rPr lang="en-US" dirty="0" smtClean="0"/>
            <a:t>Project Description, Goal, and Value</a:t>
          </a:r>
          <a:endParaRPr lang="en-US" dirty="0"/>
        </a:p>
      </dgm:t>
    </dgm:pt>
    <dgm:pt modelId="{FCE408EB-6D83-42FF-A5B6-0A65A53EDFB7}" type="parTrans" cxnId="{5AB91635-57CD-4264-AC9E-065CEC2417C0}">
      <dgm:prSet/>
      <dgm:spPr/>
      <dgm:t>
        <a:bodyPr/>
        <a:lstStyle/>
        <a:p>
          <a:endParaRPr lang="en-US"/>
        </a:p>
      </dgm:t>
    </dgm:pt>
    <dgm:pt modelId="{E97EA6A0-AAC4-46F1-88DF-09029C9439E6}" type="sibTrans" cxnId="{5AB91635-57CD-4264-AC9E-065CEC2417C0}">
      <dgm:prSet/>
      <dgm:spPr/>
      <dgm:t>
        <a:bodyPr/>
        <a:lstStyle/>
        <a:p>
          <a:endParaRPr lang="en-US"/>
        </a:p>
      </dgm:t>
    </dgm:pt>
    <dgm:pt modelId="{AEF53463-C010-43D9-8CA1-675722B689B7}">
      <dgm:prSet phldrT="[Text]"/>
      <dgm:spPr/>
      <dgm:t>
        <a:bodyPr/>
        <a:lstStyle/>
        <a:p>
          <a:r>
            <a:rPr lang="en-US" dirty="0" smtClean="0"/>
            <a:t>Develop a web-based application which provides educators an interface to apply for certification, renew a certification and view all user certification data. </a:t>
          </a:r>
          <a:endParaRPr lang="en-US" dirty="0"/>
        </a:p>
      </dgm:t>
    </dgm:pt>
    <dgm:pt modelId="{01A15531-CD0E-477A-8278-CA2B3D9275BC}" type="parTrans" cxnId="{A56D5979-C979-46BC-B6A7-FA1284DE6CDB}">
      <dgm:prSet/>
      <dgm:spPr/>
      <dgm:t>
        <a:bodyPr/>
        <a:lstStyle/>
        <a:p>
          <a:endParaRPr lang="en-US"/>
        </a:p>
      </dgm:t>
    </dgm:pt>
    <dgm:pt modelId="{5D99CAED-F686-4198-AE4A-52D20CACF3C2}" type="sibTrans" cxnId="{A56D5979-C979-46BC-B6A7-FA1284DE6CDB}">
      <dgm:prSet/>
      <dgm:spPr/>
      <dgm:t>
        <a:bodyPr/>
        <a:lstStyle/>
        <a:p>
          <a:endParaRPr lang="en-US"/>
        </a:p>
      </dgm:t>
    </dgm:pt>
    <dgm:pt modelId="{D4F5D376-BCE0-4F60-9069-F986FFAA9E03}">
      <dgm:prSet phldrT="[Text]"/>
      <dgm:spPr/>
      <dgm:t>
        <a:bodyPr/>
        <a:lstStyle/>
        <a:p>
          <a:r>
            <a:rPr lang="en-US" dirty="0" smtClean="0"/>
            <a:t>Requirements complete; development in process</a:t>
          </a:r>
          <a:endParaRPr lang="en-US" dirty="0"/>
        </a:p>
      </dgm:t>
    </dgm:pt>
    <dgm:pt modelId="{4CC59A48-5F87-4527-8A87-5E1F0A23B150}" type="parTrans" cxnId="{8BE06C20-D38F-4035-B1EB-09E91D9D9863}">
      <dgm:prSet/>
      <dgm:spPr/>
      <dgm:t>
        <a:bodyPr/>
        <a:lstStyle/>
        <a:p>
          <a:endParaRPr lang="en-US"/>
        </a:p>
      </dgm:t>
    </dgm:pt>
    <dgm:pt modelId="{A58E50F2-168B-415A-B40E-FF814A81BAFF}" type="sibTrans" cxnId="{8BE06C20-D38F-4035-B1EB-09E91D9D9863}">
      <dgm:prSet/>
      <dgm:spPr/>
      <dgm:t>
        <a:bodyPr/>
        <a:lstStyle/>
        <a:p>
          <a:endParaRPr lang="en-US"/>
        </a:p>
      </dgm:t>
    </dgm:pt>
    <dgm:pt modelId="{ACB8F74A-4D30-4286-BE8F-EF0A067188D1}">
      <dgm:prSet/>
      <dgm:spPr/>
      <dgm:t>
        <a:bodyPr/>
        <a:lstStyle/>
        <a:p>
          <a:r>
            <a:rPr lang="en-US" dirty="0" smtClean="0"/>
            <a:t>RICERT will also provide critical functions internal to RIDE, such as managing state teacher certification data, application processing, cross-domain data analysis and state/federal reporting.  </a:t>
          </a:r>
          <a:endParaRPr lang="en-US" dirty="0"/>
        </a:p>
      </dgm:t>
    </dgm:pt>
    <dgm:pt modelId="{E79902B9-988B-448F-900E-6C38DB9CE26C}" type="parTrans" cxnId="{007C2378-8510-4AEF-9EA2-CE439740C238}">
      <dgm:prSet/>
      <dgm:spPr/>
      <dgm:t>
        <a:bodyPr/>
        <a:lstStyle/>
        <a:p>
          <a:endParaRPr lang="en-US"/>
        </a:p>
      </dgm:t>
    </dgm:pt>
    <dgm:pt modelId="{FB2ABD95-7453-4119-B823-566BA184F83F}" type="sibTrans" cxnId="{007C2378-8510-4AEF-9EA2-CE439740C238}">
      <dgm:prSet/>
      <dgm:spPr/>
      <dgm:t>
        <a:bodyPr/>
        <a:lstStyle/>
        <a:p>
          <a:endParaRPr lang="en-US"/>
        </a:p>
      </dgm:t>
    </dgm:pt>
    <dgm:pt modelId="{322EBE8D-A4AE-4D9F-A6A0-F1B8421DAAC1}">
      <dgm:prSet/>
      <dgm:spPr/>
      <dgm:t>
        <a:bodyPr/>
        <a:lstStyle/>
        <a:p>
          <a:r>
            <a:rPr lang="en-US" dirty="0" smtClean="0"/>
            <a:t>Application will be the system of record for state Teacher IDs, and must be integrated into RIDE’s Enterprise System to ensure validity and accuracy of all teacher-related data.  </a:t>
          </a:r>
          <a:endParaRPr lang="en-US" dirty="0"/>
        </a:p>
      </dgm:t>
    </dgm:pt>
    <dgm:pt modelId="{3E1FC4DD-3B4B-447B-BD00-58C0B24FCFFB}" type="parTrans" cxnId="{FA381C70-2E27-4834-AD8B-079158ED82BA}">
      <dgm:prSet/>
      <dgm:spPr/>
      <dgm:t>
        <a:bodyPr/>
        <a:lstStyle/>
        <a:p>
          <a:endParaRPr lang="en-US"/>
        </a:p>
      </dgm:t>
    </dgm:pt>
    <dgm:pt modelId="{6B08189D-CDDA-4000-92D6-596236C16897}" type="sibTrans" cxnId="{FA381C70-2E27-4834-AD8B-079158ED82BA}">
      <dgm:prSet/>
      <dgm:spPr/>
      <dgm:t>
        <a:bodyPr/>
        <a:lstStyle/>
        <a:p>
          <a:endParaRPr lang="en-US"/>
        </a:p>
      </dgm:t>
    </dgm:pt>
    <dgm:pt modelId="{0427C8E8-7769-4E2B-97EC-CC72E5BAC5B9}">
      <dgm:prSet phldrT="[Text]"/>
      <dgm:spPr/>
      <dgm:t>
        <a:bodyPr/>
        <a:lstStyle/>
        <a:p>
          <a:r>
            <a:rPr lang="en-US" dirty="0" smtClean="0"/>
            <a:t>Go Live Date: 10/12/12 </a:t>
          </a:r>
          <a:endParaRPr lang="en-US" dirty="0"/>
        </a:p>
      </dgm:t>
    </dgm:pt>
    <dgm:pt modelId="{716B1A6D-695B-4AF5-9DD1-4A4CD83F90E2}" type="parTrans" cxnId="{D6D07BE2-063B-44A0-BFEE-E1BDFEC19BAD}">
      <dgm:prSet/>
      <dgm:spPr/>
      <dgm:t>
        <a:bodyPr/>
        <a:lstStyle/>
        <a:p>
          <a:endParaRPr lang="en-US"/>
        </a:p>
      </dgm:t>
    </dgm:pt>
    <dgm:pt modelId="{2A140E2E-1549-4273-9F77-C50976BF8CB2}" type="sibTrans" cxnId="{D6D07BE2-063B-44A0-BFEE-E1BDFEC19BAD}">
      <dgm:prSet/>
      <dgm:spPr/>
      <dgm:t>
        <a:bodyPr/>
        <a:lstStyle/>
        <a:p>
          <a:endParaRPr lang="en-US"/>
        </a:p>
      </dgm:t>
    </dgm:pt>
    <dgm:pt modelId="{CE63E483-BE0B-4BAF-AD04-53B3406F38F7}">
      <dgm:prSet/>
      <dgm:spPr/>
      <dgm:t>
        <a:bodyPr/>
        <a:lstStyle/>
        <a:p>
          <a:r>
            <a:rPr lang="en-US" dirty="0" smtClean="0"/>
            <a:t>New system will be easier and more cost effective to maintain and make program changes going forward</a:t>
          </a:r>
          <a:endParaRPr lang="en-US" dirty="0"/>
        </a:p>
      </dgm:t>
    </dgm:pt>
    <dgm:pt modelId="{61E06EB1-B724-42E8-AB0B-C40DB9B209A7}" type="parTrans" cxnId="{18DF1C68-8881-4AEC-B697-4125D5072699}">
      <dgm:prSet/>
      <dgm:spPr/>
      <dgm:t>
        <a:bodyPr/>
        <a:lstStyle/>
        <a:p>
          <a:endParaRPr lang="en-US"/>
        </a:p>
      </dgm:t>
    </dgm:pt>
    <dgm:pt modelId="{90BF0D4F-C682-4900-B615-D109E65D4437}" type="sibTrans" cxnId="{18DF1C68-8881-4AEC-B697-4125D5072699}">
      <dgm:prSet/>
      <dgm:spPr/>
      <dgm:t>
        <a:bodyPr/>
        <a:lstStyle/>
        <a:p>
          <a:endParaRPr lang="en-US"/>
        </a:p>
      </dgm:t>
    </dgm:pt>
    <dgm:pt modelId="{5892D862-14DF-4755-ADA9-72A086DB8AF3}">
      <dgm:prSet phldrT="[Text]"/>
      <dgm:spPr/>
      <dgm:t>
        <a:bodyPr/>
        <a:lstStyle/>
        <a:p>
          <a:r>
            <a:rPr lang="en-US" dirty="0" smtClean="0"/>
            <a:t>Testing:  9/3 – 9/26    Training starts 10/2</a:t>
          </a:r>
          <a:endParaRPr lang="en-US" dirty="0"/>
        </a:p>
      </dgm:t>
    </dgm:pt>
    <dgm:pt modelId="{EFFACD0F-E3BB-496A-9FB0-C83BC37FBD8C}" type="parTrans" cxnId="{3F847E4D-1F3F-4D5F-BC64-9F795F4AB85E}">
      <dgm:prSet/>
      <dgm:spPr/>
    </dgm:pt>
    <dgm:pt modelId="{24FB22C9-FC31-44F2-A04D-B3B0EC821B38}" type="sibTrans" cxnId="{3F847E4D-1F3F-4D5F-BC64-9F795F4AB85E}">
      <dgm:prSet/>
      <dgm:spPr/>
    </dgm:pt>
    <dgm:pt modelId="{ADA8EAD2-098B-4682-9B77-93ED7BD3BD32}" type="pres">
      <dgm:prSet presAssocID="{8D573862-9475-45C7-9867-7CCD90AAD8DD}" presName="linear" presStyleCnt="0">
        <dgm:presLayoutVars>
          <dgm:dir/>
          <dgm:animLvl val="lvl"/>
          <dgm:resizeHandles val="exact"/>
        </dgm:presLayoutVars>
      </dgm:prSet>
      <dgm:spPr/>
      <dgm:t>
        <a:bodyPr/>
        <a:lstStyle/>
        <a:p>
          <a:endParaRPr lang="en-US"/>
        </a:p>
      </dgm:t>
    </dgm:pt>
    <dgm:pt modelId="{9405B197-DBA1-441D-ACD3-5119674A982B}" type="pres">
      <dgm:prSet presAssocID="{B56B8D70-1615-4ED1-91E3-566992CCA749}" presName="parentLin" presStyleCnt="0"/>
      <dgm:spPr/>
    </dgm:pt>
    <dgm:pt modelId="{CF579739-34FB-476D-988F-D67A1D2507A6}" type="pres">
      <dgm:prSet presAssocID="{B56B8D70-1615-4ED1-91E3-566992CCA749}" presName="parentLeftMargin" presStyleLbl="node1" presStyleIdx="0" presStyleCnt="2"/>
      <dgm:spPr/>
      <dgm:t>
        <a:bodyPr/>
        <a:lstStyle/>
        <a:p>
          <a:endParaRPr lang="en-US"/>
        </a:p>
      </dgm:t>
    </dgm:pt>
    <dgm:pt modelId="{67A7091A-F863-4264-90B3-74897EB30109}" type="pres">
      <dgm:prSet presAssocID="{B56B8D70-1615-4ED1-91E3-566992CCA749}" presName="parentText" presStyleLbl="node1" presStyleIdx="0" presStyleCnt="2">
        <dgm:presLayoutVars>
          <dgm:chMax val="0"/>
          <dgm:bulletEnabled val="1"/>
        </dgm:presLayoutVars>
      </dgm:prSet>
      <dgm:spPr/>
      <dgm:t>
        <a:bodyPr/>
        <a:lstStyle/>
        <a:p>
          <a:endParaRPr lang="en-US"/>
        </a:p>
      </dgm:t>
    </dgm:pt>
    <dgm:pt modelId="{194ADEFF-ADEC-4F8E-9AED-52E5BB2D44CC}" type="pres">
      <dgm:prSet presAssocID="{B56B8D70-1615-4ED1-91E3-566992CCA749}" presName="negativeSpace" presStyleCnt="0"/>
      <dgm:spPr/>
    </dgm:pt>
    <dgm:pt modelId="{122BD2EE-52D5-425C-9319-2FC37B6280C0}" type="pres">
      <dgm:prSet presAssocID="{B56B8D70-1615-4ED1-91E3-566992CCA749}" presName="childText" presStyleLbl="conFgAcc1" presStyleIdx="0" presStyleCnt="2">
        <dgm:presLayoutVars>
          <dgm:bulletEnabled val="1"/>
        </dgm:presLayoutVars>
      </dgm:prSet>
      <dgm:spPr/>
      <dgm:t>
        <a:bodyPr/>
        <a:lstStyle/>
        <a:p>
          <a:endParaRPr lang="en-US"/>
        </a:p>
      </dgm:t>
    </dgm:pt>
    <dgm:pt modelId="{621D3284-3A48-4501-90EA-BB543DAA4373}" type="pres">
      <dgm:prSet presAssocID="{E97EA6A0-AAC4-46F1-88DF-09029C9439E6}" presName="spaceBetweenRectangles" presStyleCnt="0"/>
      <dgm:spPr/>
    </dgm:pt>
    <dgm:pt modelId="{91C800A2-7C8A-4A2A-8D48-C6DBC338F88F}" type="pres">
      <dgm:prSet presAssocID="{6661763E-5084-46AC-B7EB-21F0AC6E9639}" presName="parentLin" presStyleCnt="0"/>
      <dgm:spPr/>
    </dgm:pt>
    <dgm:pt modelId="{C73EED20-54D7-443F-A3D3-00A828D9C5C9}" type="pres">
      <dgm:prSet presAssocID="{6661763E-5084-46AC-B7EB-21F0AC6E9639}" presName="parentLeftMargin" presStyleLbl="node1" presStyleIdx="0" presStyleCnt="2"/>
      <dgm:spPr/>
      <dgm:t>
        <a:bodyPr/>
        <a:lstStyle/>
        <a:p>
          <a:endParaRPr lang="en-US"/>
        </a:p>
      </dgm:t>
    </dgm:pt>
    <dgm:pt modelId="{D368F86C-6F36-496E-860E-B033343DBE05}" type="pres">
      <dgm:prSet presAssocID="{6661763E-5084-46AC-B7EB-21F0AC6E9639}" presName="parentText" presStyleLbl="node1" presStyleIdx="1" presStyleCnt="2">
        <dgm:presLayoutVars>
          <dgm:chMax val="0"/>
          <dgm:bulletEnabled val="1"/>
        </dgm:presLayoutVars>
      </dgm:prSet>
      <dgm:spPr/>
      <dgm:t>
        <a:bodyPr/>
        <a:lstStyle/>
        <a:p>
          <a:endParaRPr lang="en-US"/>
        </a:p>
      </dgm:t>
    </dgm:pt>
    <dgm:pt modelId="{C349DE3E-DC9E-4CDD-BDE9-E6248B700724}" type="pres">
      <dgm:prSet presAssocID="{6661763E-5084-46AC-B7EB-21F0AC6E9639}" presName="negativeSpace" presStyleCnt="0"/>
      <dgm:spPr/>
    </dgm:pt>
    <dgm:pt modelId="{A2543ECC-8CF7-46A2-A210-0AB1D004889E}" type="pres">
      <dgm:prSet presAssocID="{6661763E-5084-46AC-B7EB-21F0AC6E9639}" presName="childText" presStyleLbl="conFgAcc1" presStyleIdx="1" presStyleCnt="2">
        <dgm:presLayoutVars>
          <dgm:bulletEnabled val="1"/>
        </dgm:presLayoutVars>
      </dgm:prSet>
      <dgm:spPr/>
      <dgm:t>
        <a:bodyPr/>
        <a:lstStyle/>
        <a:p>
          <a:endParaRPr lang="en-US"/>
        </a:p>
      </dgm:t>
    </dgm:pt>
  </dgm:ptLst>
  <dgm:cxnLst>
    <dgm:cxn modelId="{5AB91635-57CD-4264-AC9E-065CEC2417C0}" srcId="{8D573862-9475-45C7-9867-7CCD90AAD8DD}" destId="{B56B8D70-1615-4ED1-91E3-566992CCA749}" srcOrd="0" destOrd="0" parTransId="{FCE408EB-6D83-42FF-A5B6-0A65A53EDFB7}" sibTransId="{E97EA6A0-AAC4-46F1-88DF-09029C9439E6}"/>
    <dgm:cxn modelId="{3F847E4D-1F3F-4D5F-BC64-9F795F4AB85E}" srcId="{6661763E-5084-46AC-B7EB-21F0AC6E9639}" destId="{5892D862-14DF-4755-ADA9-72A086DB8AF3}" srcOrd="1" destOrd="0" parTransId="{EFFACD0F-E3BB-496A-9FB0-C83BC37FBD8C}" sibTransId="{24FB22C9-FC31-44F2-A04D-B3B0EC821B38}"/>
    <dgm:cxn modelId="{0592EC17-9247-4D45-B49E-C996C7B90D9C}" type="presOf" srcId="{D4F5D376-BCE0-4F60-9069-F986FFAA9E03}" destId="{A2543ECC-8CF7-46A2-A210-0AB1D004889E}" srcOrd="0" destOrd="0" presId="urn:microsoft.com/office/officeart/2005/8/layout/list1"/>
    <dgm:cxn modelId="{A26178D3-F300-4A4C-BA0E-5AC947941E3E}" type="presOf" srcId="{5892D862-14DF-4755-ADA9-72A086DB8AF3}" destId="{A2543ECC-8CF7-46A2-A210-0AB1D004889E}" srcOrd="0" destOrd="1" presId="urn:microsoft.com/office/officeart/2005/8/layout/list1"/>
    <dgm:cxn modelId="{785C9734-BF38-4DBC-9A13-3368F3AE0913}" type="presOf" srcId="{B56B8D70-1615-4ED1-91E3-566992CCA749}" destId="{CF579739-34FB-476D-988F-D67A1D2507A6}" srcOrd="0" destOrd="0" presId="urn:microsoft.com/office/officeart/2005/8/layout/list1"/>
    <dgm:cxn modelId="{D6D07BE2-063B-44A0-BFEE-E1BDFEC19BAD}" srcId="{6661763E-5084-46AC-B7EB-21F0AC6E9639}" destId="{0427C8E8-7769-4E2B-97EC-CC72E5BAC5B9}" srcOrd="2" destOrd="0" parTransId="{716B1A6D-695B-4AF5-9DD1-4A4CD83F90E2}" sibTransId="{2A140E2E-1549-4273-9F77-C50976BF8CB2}"/>
    <dgm:cxn modelId="{6BC48181-B88C-487F-BF60-0E0A0A6B8F92}" srcId="{8D573862-9475-45C7-9867-7CCD90AAD8DD}" destId="{6661763E-5084-46AC-B7EB-21F0AC6E9639}" srcOrd="1" destOrd="0" parTransId="{C5026710-3543-47F2-9EEB-3358A9EC2D8E}" sibTransId="{0B4F7EF2-74F0-486F-9203-05ECED6A18E5}"/>
    <dgm:cxn modelId="{EBE07D28-8826-446E-9D4F-E56EE2DED730}" type="presOf" srcId="{6661763E-5084-46AC-B7EB-21F0AC6E9639}" destId="{D368F86C-6F36-496E-860E-B033343DBE05}" srcOrd="1" destOrd="0" presId="urn:microsoft.com/office/officeart/2005/8/layout/list1"/>
    <dgm:cxn modelId="{ECFE5653-C78D-43B5-966A-CD71774EB568}" type="presOf" srcId="{B56B8D70-1615-4ED1-91E3-566992CCA749}" destId="{67A7091A-F863-4264-90B3-74897EB30109}" srcOrd="1" destOrd="0" presId="urn:microsoft.com/office/officeart/2005/8/layout/list1"/>
    <dgm:cxn modelId="{18DF1C68-8881-4AEC-B697-4125D5072699}" srcId="{B56B8D70-1615-4ED1-91E3-566992CCA749}" destId="{CE63E483-BE0B-4BAF-AD04-53B3406F38F7}" srcOrd="3" destOrd="0" parTransId="{61E06EB1-B724-42E8-AB0B-C40DB9B209A7}" sibTransId="{90BF0D4F-C682-4900-B615-D109E65D4437}"/>
    <dgm:cxn modelId="{52267630-8407-4729-97E9-B0C348179B7A}" type="presOf" srcId="{6661763E-5084-46AC-B7EB-21F0AC6E9639}" destId="{C73EED20-54D7-443F-A3D3-00A828D9C5C9}" srcOrd="0" destOrd="0" presId="urn:microsoft.com/office/officeart/2005/8/layout/list1"/>
    <dgm:cxn modelId="{0EA513FB-84C6-4E9F-913D-63D24C95F46F}" type="presOf" srcId="{AEF53463-C010-43D9-8CA1-675722B689B7}" destId="{122BD2EE-52D5-425C-9319-2FC37B6280C0}" srcOrd="0" destOrd="0" presId="urn:microsoft.com/office/officeart/2005/8/layout/list1"/>
    <dgm:cxn modelId="{FA381C70-2E27-4834-AD8B-079158ED82BA}" srcId="{B56B8D70-1615-4ED1-91E3-566992CCA749}" destId="{322EBE8D-A4AE-4D9F-A6A0-F1B8421DAAC1}" srcOrd="2" destOrd="0" parTransId="{3E1FC4DD-3B4B-447B-BD00-58C0B24FCFFB}" sibTransId="{6B08189D-CDDA-4000-92D6-596236C16897}"/>
    <dgm:cxn modelId="{8BE06C20-D38F-4035-B1EB-09E91D9D9863}" srcId="{6661763E-5084-46AC-B7EB-21F0AC6E9639}" destId="{D4F5D376-BCE0-4F60-9069-F986FFAA9E03}" srcOrd="0" destOrd="0" parTransId="{4CC59A48-5F87-4527-8A87-5E1F0A23B150}" sibTransId="{A58E50F2-168B-415A-B40E-FF814A81BAFF}"/>
    <dgm:cxn modelId="{18835958-5FF1-442F-904D-4FE347452B71}" type="presOf" srcId="{ACB8F74A-4D30-4286-BE8F-EF0A067188D1}" destId="{122BD2EE-52D5-425C-9319-2FC37B6280C0}" srcOrd="0" destOrd="1" presId="urn:microsoft.com/office/officeart/2005/8/layout/list1"/>
    <dgm:cxn modelId="{508608C7-B593-448C-9DD0-18D2CAB04CC9}" type="presOf" srcId="{CE63E483-BE0B-4BAF-AD04-53B3406F38F7}" destId="{122BD2EE-52D5-425C-9319-2FC37B6280C0}" srcOrd="0" destOrd="3" presId="urn:microsoft.com/office/officeart/2005/8/layout/list1"/>
    <dgm:cxn modelId="{697C9B96-D6C7-4F4B-A140-62BB6A89F210}" type="presOf" srcId="{322EBE8D-A4AE-4D9F-A6A0-F1B8421DAAC1}" destId="{122BD2EE-52D5-425C-9319-2FC37B6280C0}" srcOrd="0" destOrd="2" presId="urn:microsoft.com/office/officeart/2005/8/layout/list1"/>
    <dgm:cxn modelId="{A56D5979-C979-46BC-B6A7-FA1284DE6CDB}" srcId="{B56B8D70-1615-4ED1-91E3-566992CCA749}" destId="{AEF53463-C010-43D9-8CA1-675722B689B7}" srcOrd="0" destOrd="0" parTransId="{01A15531-CD0E-477A-8278-CA2B3D9275BC}" sibTransId="{5D99CAED-F686-4198-AE4A-52D20CACF3C2}"/>
    <dgm:cxn modelId="{692A0601-A7D7-4B5E-8D8C-74788304A639}" type="presOf" srcId="{0427C8E8-7769-4E2B-97EC-CC72E5BAC5B9}" destId="{A2543ECC-8CF7-46A2-A210-0AB1D004889E}" srcOrd="0" destOrd="2" presId="urn:microsoft.com/office/officeart/2005/8/layout/list1"/>
    <dgm:cxn modelId="{007C2378-8510-4AEF-9EA2-CE439740C238}" srcId="{B56B8D70-1615-4ED1-91E3-566992CCA749}" destId="{ACB8F74A-4D30-4286-BE8F-EF0A067188D1}" srcOrd="1" destOrd="0" parTransId="{E79902B9-988B-448F-900E-6C38DB9CE26C}" sibTransId="{FB2ABD95-7453-4119-B823-566BA184F83F}"/>
    <dgm:cxn modelId="{B40E106C-7110-4388-977F-14C40143B5DD}" type="presOf" srcId="{8D573862-9475-45C7-9867-7CCD90AAD8DD}" destId="{ADA8EAD2-098B-4682-9B77-93ED7BD3BD32}" srcOrd="0" destOrd="0" presId="urn:microsoft.com/office/officeart/2005/8/layout/list1"/>
    <dgm:cxn modelId="{F5B6D2EC-779F-42B5-B14F-419BD08C9FFB}" type="presParOf" srcId="{ADA8EAD2-098B-4682-9B77-93ED7BD3BD32}" destId="{9405B197-DBA1-441D-ACD3-5119674A982B}" srcOrd="0" destOrd="0" presId="urn:microsoft.com/office/officeart/2005/8/layout/list1"/>
    <dgm:cxn modelId="{774E42E5-B78B-476F-B026-CE5CE3F3E852}" type="presParOf" srcId="{9405B197-DBA1-441D-ACD3-5119674A982B}" destId="{CF579739-34FB-476D-988F-D67A1D2507A6}" srcOrd="0" destOrd="0" presId="urn:microsoft.com/office/officeart/2005/8/layout/list1"/>
    <dgm:cxn modelId="{79BFF7AA-E259-4AE3-B5AC-4D2270E1D50A}" type="presParOf" srcId="{9405B197-DBA1-441D-ACD3-5119674A982B}" destId="{67A7091A-F863-4264-90B3-74897EB30109}" srcOrd="1" destOrd="0" presId="urn:microsoft.com/office/officeart/2005/8/layout/list1"/>
    <dgm:cxn modelId="{F19CD285-4DCC-4663-B5D8-8FB67D658092}" type="presParOf" srcId="{ADA8EAD2-098B-4682-9B77-93ED7BD3BD32}" destId="{194ADEFF-ADEC-4F8E-9AED-52E5BB2D44CC}" srcOrd="1" destOrd="0" presId="urn:microsoft.com/office/officeart/2005/8/layout/list1"/>
    <dgm:cxn modelId="{7791CFC9-DFBA-4FD9-B04A-9758E5C8A0E2}" type="presParOf" srcId="{ADA8EAD2-098B-4682-9B77-93ED7BD3BD32}" destId="{122BD2EE-52D5-425C-9319-2FC37B6280C0}" srcOrd="2" destOrd="0" presId="urn:microsoft.com/office/officeart/2005/8/layout/list1"/>
    <dgm:cxn modelId="{6A18E9CC-027B-4B11-A35D-E73375A2132B}" type="presParOf" srcId="{ADA8EAD2-098B-4682-9B77-93ED7BD3BD32}" destId="{621D3284-3A48-4501-90EA-BB543DAA4373}" srcOrd="3" destOrd="0" presId="urn:microsoft.com/office/officeart/2005/8/layout/list1"/>
    <dgm:cxn modelId="{5D53EE0F-D2CD-41DD-A129-D9FC6052663C}" type="presParOf" srcId="{ADA8EAD2-098B-4682-9B77-93ED7BD3BD32}" destId="{91C800A2-7C8A-4A2A-8D48-C6DBC338F88F}" srcOrd="4" destOrd="0" presId="urn:microsoft.com/office/officeart/2005/8/layout/list1"/>
    <dgm:cxn modelId="{6557E99D-2B30-4F26-82E7-CC0DF6E0E073}" type="presParOf" srcId="{91C800A2-7C8A-4A2A-8D48-C6DBC338F88F}" destId="{C73EED20-54D7-443F-A3D3-00A828D9C5C9}" srcOrd="0" destOrd="0" presId="urn:microsoft.com/office/officeart/2005/8/layout/list1"/>
    <dgm:cxn modelId="{F4C26549-0138-47E0-A8A8-2094D6B9D3CE}" type="presParOf" srcId="{91C800A2-7C8A-4A2A-8D48-C6DBC338F88F}" destId="{D368F86C-6F36-496E-860E-B033343DBE05}" srcOrd="1" destOrd="0" presId="urn:microsoft.com/office/officeart/2005/8/layout/list1"/>
    <dgm:cxn modelId="{90F2904F-B695-42B3-9C09-1C226E1B5CF1}" type="presParOf" srcId="{ADA8EAD2-098B-4682-9B77-93ED7BD3BD32}" destId="{C349DE3E-DC9E-4CDD-BDE9-E6248B700724}" srcOrd="5" destOrd="0" presId="urn:microsoft.com/office/officeart/2005/8/layout/list1"/>
    <dgm:cxn modelId="{ECF0C733-0745-4A3F-8A4B-BF1847B7DFB5}" type="presParOf" srcId="{ADA8EAD2-098B-4682-9B77-93ED7BD3BD32}" destId="{A2543ECC-8CF7-46A2-A210-0AB1D004889E}" srcOrd="6" destOrd="0" presId="urn:microsoft.com/office/officeart/2005/8/layout/list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AC70C58-BDC1-4E90-B716-1B912DEF77BC}">
      <dsp:nvSpPr>
        <dsp:cNvPr id="0" name=""/>
        <dsp:cNvSpPr/>
      </dsp:nvSpPr>
      <dsp:spPr>
        <a:xfrm>
          <a:off x="0" y="413543"/>
          <a:ext cx="1904999" cy="1143000"/>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Data Warehouse</a:t>
          </a:r>
          <a:endParaRPr lang="en-US" sz="1700" kern="1200" dirty="0"/>
        </a:p>
      </dsp:txBody>
      <dsp:txXfrm>
        <a:off x="0" y="413543"/>
        <a:ext cx="1904999" cy="1143000"/>
      </dsp:txXfrm>
    </dsp:sp>
    <dsp:sp modelId="{2EA1FC39-3199-40A5-B15E-4EE2CD2844BB}">
      <dsp:nvSpPr>
        <dsp:cNvPr id="0" name=""/>
        <dsp:cNvSpPr/>
      </dsp:nvSpPr>
      <dsp:spPr>
        <a:xfrm>
          <a:off x="2095500" y="413543"/>
          <a:ext cx="1904999" cy="1143000"/>
        </a:xfrm>
        <a:prstGeom prst="rect">
          <a:avLst/>
        </a:prstGeom>
        <a:gradFill rotWithShape="0">
          <a:gsLst>
            <a:gs pos="0">
              <a:schemeClr val="accent4">
                <a:hueOff val="629999"/>
                <a:satOff val="0"/>
                <a:lumOff val="-3113"/>
                <a:alphaOff val="0"/>
                <a:tint val="50000"/>
                <a:satMod val="300000"/>
              </a:schemeClr>
            </a:gs>
            <a:gs pos="35000">
              <a:schemeClr val="accent4">
                <a:hueOff val="629999"/>
                <a:satOff val="0"/>
                <a:lumOff val="-3113"/>
                <a:alphaOff val="0"/>
                <a:tint val="37000"/>
                <a:satMod val="300000"/>
              </a:schemeClr>
            </a:gs>
            <a:gs pos="100000">
              <a:schemeClr val="accent4">
                <a:hueOff val="629999"/>
                <a:satOff val="0"/>
                <a:lumOff val="-311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Educator Performance &amp; Support System (EPSS)</a:t>
          </a:r>
          <a:endParaRPr lang="en-US" sz="1700" kern="1200" dirty="0"/>
        </a:p>
      </dsp:txBody>
      <dsp:txXfrm>
        <a:off x="2095500" y="413543"/>
        <a:ext cx="1904999" cy="1143000"/>
      </dsp:txXfrm>
    </dsp:sp>
    <dsp:sp modelId="{662E5C5D-9C1E-4F59-B59A-F2A301550549}">
      <dsp:nvSpPr>
        <dsp:cNvPr id="0" name=""/>
        <dsp:cNvSpPr/>
      </dsp:nvSpPr>
      <dsp:spPr>
        <a:xfrm>
          <a:off x="4191000" y="413543"/>
          <a:ext cx="1904999" cy="1143000"/>
        </a:xfrm>
        <a:prstGeom prst="rect">
          <a:avLst/>
        </a:prstGeom>
        <a:gradFill rotWithShape="0">
          <a:gsLst>
            <a:gs pos="0">
              <a:schemeClr val="accent4">
                <a:hueOff val="1259997"/>
                <a:satOff val="0"/>
                <a:lumOff val="-6226"/>
                <a:alphaOff val="0"/>
                <a:tint val="50000"/>
                <a:satMod val="300000"/>
              </a:schemeClr>
            </a:gs>
            <a:gs pos="35000">
              <a:schemeClr val="accent4">
                <a:hueOff val="1259997"/>
                <a:satOff val="0"/>
                <a:lumOff val="-6226"/>
                <a:alphaOff val="0"/>
                <a:tint val="37000"/>
                <a:satMod val="300000"/>
              </a:schemeClr>
            </a:gs>
            <a:gs pos="100000">
              <a:schemeClr val="accent4">
                <a:hueOff val="1259997"/>
                <a:satOff val="0"/>
                <a:lumOff val="-622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Instructional Management System (IMS)</a:t>
          </a:r>
          <a:endParaRPr lang="en-US" sz="1700" kern="1200" dirty="0"/>
        </a:p>
      </dsp:txBody>
      <dsp:txXfrm>
        <a:off x="4191000" y="413543"/>
        <a:ext cx="1904999" cy="1143000"/>
      </dsp:txXfrm>
    </dsp:sp>
    <dsp:sp modelId="{1731AF60-3692-4682-AA66-C0DE84F10B8C}">
      <dsp:nvSpPr>
        <dsp:cNvPr id="0" name=""/>
        <dsp:cNvSpPr/>
      </dsp:nvSpPr>
      <dsp:spPr>
        <a:xfrm>
          <a:off x="0" y="1747044"/>
          <a:ext cx="1904999" cy="1143000"/>
        </a:xfrm>
        <a:prstGeom prst="rect">
          <a:avLst/>
        </a:prstGeom>
        <a:gradFill rotWithShape="0">
          <a:gsLst>
            <a:gs pos="0">
              <a:schemeClr val="accent4">
                <a:hueOff val="1889996"/>
                <a:satOff val="0"/>
                <a:lumOff val="-9338"/>
                <a:alphaOff val="0"/>
                <a:tint val="50000"/>
                <a:satMod val="300000"/>
              </a:schemeClr>
            </a:gs>
            <a:gs pos="35000">
              <a:schemeClr val="accent4">
                <a:hueOff val="1889996"/>
                <a:satOff val="0"/>
                <a:lumOff val="-9338"/>
                <a:alphaOff val="0"/>
                <a:tint val="37000"/>
                <a:satMod val="300000"/>
              </a:schemeClr>
            </a:gs>
            <a:gs pos="100000">
              <a:schemeClr val="accent4">
                <a:hueOff val="1889996"/>
                <a:satOff val="0"/>
                <a:lumOff val="-933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Interim and Formative Assessments</a:t>
          </a:r>
          <a:endParaRPr lang="en-US" sz="1700" kern="1200" dirty="0"/>
        </a:p>
      </dsp:txBody>
      <dsp:txXfrm>
        <a:off x="0" y="1747044"/>
        <a:ext cx="1904999" cy="1143000"/>
      </dsp:txXfrm>
    </dsp:sp>
    <dsp:sp modelId="{8E3F416F-90AF-41AB-B276-E199F9BF07E4}">
      <dsp:nvSpPr>
        <dsp:cNvPr id="0" name=""/>
        <dsp:cNvSpPr/>
      </dsp:nvSpPr>
      <dsp:spPr>
        <a:xfrm>
          <a:off x="2095500" y="1747043"/>
          <a:ext cx="1904999" cy="1143000"/>
        </a:xfrm>
        <a:prstGeom prst="rect">
          <a:avLst/>
        </a:prstGeom>
        <a:gradFill rotWithShape="0">
          <a:gsLst>
            <a:gs pos="0">
              <a:schemeClr val="accent4">
                <a:hueOff val="2519995"/>
                <a:satOff val="0"/>
                <a:lumOff val="-12451"/>
                <a:alphaOff val="0"/>
                <a:tint val="50000"/>
                <a:satMod val="300000"/>
              </a:schemeClr>
            </a:gs>
            <a:gs pos="35000">
              <a:schemeClr val="accent4">
                <a:hueOff val="2519995"/>
                <a:satOff val="0"/>
                <a:lumOff val="-12451"/>
                <a:alphaOff val="0"/>
                <a:tint val="37000"/>
                <a:satMod val="300000"/>
              </a:schemeClr>
            </a:gs>
            <a:gs pos="100000">
              <a:schemeClr val="accent4">
                <a:hueOff val="2519995"/>
                <a:satOff val="0"/>
                <a:lumOff val="-1245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Growth Model Visualization (GMV)</a:t>
          </a:r>
          <a:endParaRPr lang="en-US" sz="1700" kern="1200" dirty="0"/>
        </a:p>
      </dsp:txBody>
      <dsp:txXfrm>
        <a:off x="2095500" y="1747043"/>
        <a:ext cx="1904999" cy="1143000"/>
      </dsp:txXfrm>
    </dsp:sp>
    <dsp:sp modelId="{E83DCE1A-0B79-44BE-A6FD-279C5ADFDD6D}">
      <dsp:nvSpPr>
        <dsp:cNvPr id="0" name=""/>
        <dsp:cNvSpPr/>
      </dsp:nvSpPr>
      <dsp:spPr>
        <a:xfrm>
          <a:off x="4191000" y="1747043"/>
          <a:ext cx="1904999" cy="1143000"/>
        </a:xfrm>
        <a:prstGeom prst="rect">
          <a:avLst/>
        </a:prstGeom>
        <a:gradFill rotWithShape="0">
          <a:gsLst>
            <a:gs pos="0">
              <a:schemeClr val="accent4">
                <a:hueOff val="3149994"/>
                <a:satOff val="0"/>
                <a:lumOff val="-15564"/>
                <a:alphaOff val="0"/>
                <a:tint val="50000"/>
                <a:satMod val="300000"/>
              </a:schemeClr>
            </a:gs>
            <a:gs pos="35000">
              <a:schemeClr val="accent4">
                <a:hueOff val="3149994"/>
                <a:satOff val="0"/>
                <a:lumOff val="-15564"/>
                <a:alphaOff val="0"/>
                <a:tint val="37000"/>
                <a:satMod val="300000"/>
              </a:schemeClr>
            </a:gs>
            <a:gs pos="100000">
              <a:schemeClr val="accent4">
                <a:hueOff val="3149994"/>
                <a:satOff val="0"/>
                <a:lumOff val="-1556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RICERT</a:t>
          </a:r>
          <a:endParaRPr lang="en-US" sz="1700" kern="1200" dirty="0"/>
        </a:p>
      </dsp:txBody>
      <dsp:txXfrm>
        <a:off x="4191000" y="1747043"/>
        <a:ext cx="1904999" cy="1143000"/>
      </dsp:txXfrm>
    </dsp:sp>
    <dsp:sp modelId="{620883F4-AEEA-4CE8-9666-987A7CC9368B}">
      <dsp:nvSpPr>
        <dsp:cNvPr id="0" name=""/>
        <dsp:cNvSpPr/>
      </dsp:nvSpPr>
      <dsp:spPr>
        <a:xfrm>
          <a:off x="0" y="3080543"/>
          <a:ext cx="1904999" cy="1143000"/>
        </a:xfrm>
        <a:prstGeom prst="rect">
          <a:avLst/>
        </a:prstGeom>
        <a:gradFill rotWithShape="0">
          <a:gsLst>
            <a:gs pos="0">
              <a:schemeClr val="accent4">
                <a:hueOff val="3779992"/>
                <a:satOff val="0"/>
                <a:lumOff val="-18677"/>
                <a:alphaOff val="0"/>
                <a:tint val="50000"/>
                <a:satMod val="300000"/>
              </a:schemeClr>
            </a:gs>
            <a:gs pos="35000">
              <a:schemeClr val="accent4">
                <a:hueOff val="3779992"/>
                <a:satOff val="0"/>
                <a:lumOff val="-18677"/>
                <a:alphaOff val="0"/>
                <a:tint val="37000"/>
                <a:satMod val="300000"/>
              </a:schemeClr>
            </a:gs>
            <a:gs pos="100000">
              <a:schemeClr val="accent4">
                <a:hueOff val="3779992"/>
                <a:satOff val="0"/>
                <a:lumOff val="-1867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Single Sign On (SSO)</a:t>
          </a:r>
          <a:endParaRPr lang="en-US" sz="1700" kern="1200" dirty="0"/>
        </a:p>
      </dsp:txBody>
      <dsp:txXfrm>
        <a:off x="0" y="3080543"/>
        <a:ext cx="1904999" cy="1143000"/>
      </dsp:txXfrm>
    </dsp:sp>
    <dsp:sp modelId="{74C99FBB-9891-4F51-AD6F-712D84340383}">
      <dsp:nvSpPr>
        <dsp:cNvPr id="0" name=""/>
        <dsp:cNvSpPr/>
      </dsp:nvSpPr>
      <dsp:spPr>
        <a:xfrm>
          <a:off x="2095500" y="3080543"/>
          <a:ext cx="1904999" cy="1143000"/>
        </a:xfrm>
        <a:prstGeom prst="rect">
          <a:avLst/>
        </a:prstGeom>
        <a:gradFill rotWithShape="0">
          <a:gsLst>
            <a:gs pos="0">
              <a:schemeClr val="accent4">
                <a:hueOff val="4409991"/>
                <a:satOff val="0"/>
                <a:lumOff val="-21789"/>
                <a:alphaOff val="0"/>
                <a:tint val="50000"/>
                <a:satMod val="300000"/>
              </a:schemeClr>
            </a:gs>
            <a:gs pos="35000">
              <a:schemeClr val="accent4">
                <a:hueOff val="4409991"/>
                <a:satOff val="0"/>
                <a:lumOff val="-21789"/>
                <a:alphaOff val="0"/>
                <a:tint val="37000"/>
                <a:satMod val="300000"/>
              </a:schemeClr>
            </a:gs>
            <a:gs pos="100000">
              <a:schemeClr val="accent4">
                <a:hueOff val="4409991"/>
                <a:satOff val="0"/>
                <a:lumOff val="-2178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Early Warning System (EWS)</a:t>
          </a:r>
          <a:endParaRPr lang="en-US" sz="1700" kern="1200" dirty="0"/>
        </a:p>
      </dsp:txBody>
      <dsp:txXfrm>
        <a:off x="2095500" y="3080543"/>
        <a:ext cx="1904999" cy="1143000"/>
      </dsp:txXfrm>
    </dsp:sp>
    <dsp:sp modelId="{681C42F4-EF02-4585-8D0D-B5171D33B368}">
      <dsp:nvSpPr>
        <dsp:cNvPr id="0" name=""/>
        <dsp:cNvSpPr/>
      </dsp:nvSpPr>
      <dsp:spPr>
        <a:xfrm>
          <a:off x="4191000" y="3080544"/>
          <a:ext cx="1904999" cy="1143000"/>
        </a:xfrm>
        <a:prstGeom prst="rect">
          <a:avLst/>
        </a:prstGeom>
        <a:gradFill rotWithShape="0">
          <a:gsLst>
            <a:gs pos="0">
              <a:schemeClr val="accent4">
                <a:hueOff val="5039990"/>
                <a:satOff val="0"/>
                <a:lumOff val="-24902"/>
                <a:alphaOff val="0"/>
                <a:tint val="50000"/>
                <a:satMod val="300000"/>
              </a:schemeClr>
            </a:gs>
            <a:gs pos="35000">
              <a:schemeClr val="accent4">
                <a:hueOff val="5039990"/>
                <a:satOff val="0"/>
                <a:lumOff val="-24902"/>
                <a:alphaOff val="0"/>
                <a:tint val="37000"/>
                <a:satMod val="300000"/>
              </a:schemeClr>
            </a:gs>
            <a:gs pos="100000">
              <a:schemeClr val="accent4">
                <a:hueOff val="5039990"/>
                <a:satOff val="0"/>
                <a:lumOff val="-2490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Data Quality Initiative</a:t>
          </a:r>
          <a:endParaRPr lang="en-US" sz="1700" kern="1200" dirty="0"/>
        </a:p>
      </dsp:txBody>
      <dsp:txXfrm>
        <a:off x="4191000" y="3080544"/>
        <a:ext cx="1904999" cy="114300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5BDD28-9357-45CE-AC69-22DE7007DAFA}">
      <dsp:nvSpPr>
        <dsp:cNvPr id="0" name=""/>
        <dsp:cNvSpPr/>
      </dsp:nvSpPr>
      <dsp:spPr>
        <a:xfrm>
          <a:off x="293125" y="2761"/>
          <a:ext cx="823010" cy="411505"/>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Milestones</a:t>
          </a:r>
          <a:endParaRPr lang="en-US" sz="1200" kern="1200" dirty="0"/>
        </a:p>
      </dsp:txBody>
      <dsp:txXfrm>
        <a:off x="293125" y="2761"/>
        <a:ext cx="823010" cy="411505"/>
      </dsp:txXfrm>
    </dsp:sp>
    <dsp:sp modelId="{EEC82EC4-AEBA-4CD5-BC80-1B1D5469FC6E}">
      <dsp:nvSpPr>
        <dsp:cNvPr id="0" name=""/>
        <dsp:cNvSpPr/>
      </dsp:nvSpPr>
      <dsp:spPr>
        <a:xfrm>
          <a:off x="329706" y="414266"/>
          <a:ext cx="91440" cy="308628"/>
        </a:xfrm>
        <a:custGeom>
          <a:avLst/>
          <a:gdLst/>
          <a:ahLst/>
          <a:cxnLst/>
          <a:rect l="0" t="0" r="0" b="0"/>
          <a:pathLst>
            <a:path>
              <a:moveTo>
                <a:pt x="45720" y="0"/>
              </a:moveTo>
              <a:lnTo>
                <a:pt x="45720" y="308628"/>
              </a:lnTo>
              <a:lnTo>
                <a:pt x="128021" y="30862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630DE9-C1F4-4AE4-9912-928607D3C379}">
      <dsp:nvSpPr>
        <dsp:cNvPr id="0" name=""/>
        <dsp:cNvSpPr/>
      </dsp:nvSpPr>
      <dsp:spPr>
        <a:xfrm>
          <a:off x="457727" y="517142"/>
          <a:ext cx="658408" cy="411505"/>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smtClean="0"/>
            <a:t>Business &amp; Technical Requirements</a:t>
          </a:r>
          <a:endParaRPr lang="en-US" sz="700" kern="1200" dirty="0"/>
        </a:p>
      </dsp:txBody>
      <dsp:txXfrm>
        <a:off x="457727" y="517142"/>
        <a:ext cx="658408" cy="411505"/>
      </dsp:txXfrm>
    </dsp:sp>
    <dsp:sp modelId="{69B9032C-E49B-4D3C-8EAA-912E9EBC514F}">
      <dsp:nvSpPr>
        <dsp:cNvPr id="0" name=""/>
        <dsp:cNvSpPr/>
      </dsp:nvSpPr>
      <dsp:spPr>
        <a:xfrm>
          <a:off x="329706" y="414266"/>
          <a:ext cx="91440" cy="823010"/>
        </a:xfrm>
        <a:custGeom>
          <a:avLst/>
          <a:gdLst/>
          <a:ahLst/>
          <a:cxnLst/>
          <a:rect l="0" t="0" r="0" b="0"/>
          <a:pathLst>
            <a:path>
              <a:moveTo>
                <a:pt x="45720" y="0"/>
              </a:moveTo>
              <a:lnTo>
                <a:pt x="45720" y="823010"/>
              </a:lnTo>
              <a:lnTo>
                <a:pt x="128021" y="82301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87633A-21E6-4C11-BF05-B7F185236837}">
      <dsp:nvSpPr>
        <dsp:cNvPr id="0" name=""/>
        <dsp:cNvSpPr/>
      </dsp:nvSpPr>
      <dsp:spPr>
        <a:xfrm>
          <a:off x="457727" y="1031524"/>
          <a:ext cx="658408" cy="411505"/>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smtClean="0"/>
            <a:t>SSO Needed</a:t>
          </a:r>
          <a:endParaRPr lang="en-US" sz="700" kern="1200" dirty="0"/>
        </a:p>
      </dsp:txBody>
      <dsp:txXfrm>
        <a:off x="457727" y="1031524"/>
        <a:ext cx="658408" cy="411505"/>
      </dsp:txXfrm>
    </dsp:sp>
    <dsp:sp modelId="{E3682396-F1CC-4378-9CE7-233B10AB99A3}">
      <dsp:nvSpPr>
        <dsp:cNvPr id="0" name=""/>
        <dsp:cNvSpPr/>
      </dsp:nvSpPr>
      <dsp:spPr>
        <a:xfrm>
          <a:off x="329706" y="414266"/>
          <a:ext cx="91440" cy="1337391"/>
        </a:xfrm>
        <a:custGeom>
          <a:avLst/>
          <a:gdLst/>
          <a:ahLst/>
          <a:cxnLst/>
          <a:rect l="0" t="0" r="0" b="0"/>
          <a:pathLst>
            <a:path>
              <a:moveTo>
                <a:pt x="45720" y="0"/>
              </a:moveTo>
              <a:lnTo>
                <a:pt x="45720" y="1337391"/>
              </a:lnTo>
              <a:lnTo>
                <a:pt x="128021" y="133739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081BA3-9BEB-4F55-92F0-33212D1D7D8E}">
      <dsp:nvSpPr>
        <dsp:cNvPr id="0" name=""/>
        <dsp:cNvSpPr/>
      </dsp:nvSpPr>
      <dsp:spPr>
        <a:xfrm>
          <a:off x="457727" y="1545905"/>
          <a:ext cx="658408" cy="411505"/>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smtClean="0"/>
            <a:t>Data Mart Needed</a:t>
          </a:r>
          <a:endParaRPr lang="en-US" sz="700" kern="1200" dirty="0"/>
        </a:p>
      </dsp:txBody>
      <dsp:txXfrm>
        <a:off x="457727" y="1545905"/>
        <a:ext cx="658408" cy="411505"/>
      </dsp:txXfrm>
    </dsp:sp>
    <dsp:sp modelId="{2675878E-FAC8-4291-9CCF-FBE0E8A13723}">
      <dsp:nvSpPr>
        <dsp:cNvPr id="0" name=""/>
        <dsp:cNvSpPr/>
      </dsp:nvSpPr>
      <dsp:spPr>
        <a:xfrm>
          <a:off x="329706" y="414266"/>
          <a:ext cx="91440" cy="1851773"/>
        </a:xfrm>
        <a:custGeom>
          <a:avLst/>
          <a:gdLst/>
          <a:ahLst/>
          <a:cxnLst/>
          <a:rect l="0" t="0" r="0" b="0"/>
          <a:pathLst>
            <a:path>
              <a:moveTo>
                <a:pt x="45720" y="0"/>
              </a:moveTo>
              <a:lnTo>
                <a:pt x="45720" y="1851773"/>
              </a:lnTo>
              <a:lnTo>
                <a:pt x="128021" y="185177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62F020-32EE-4098-BBA6-F58F3E342087}">
      <dsp:nvSpPr>
        <dsp:cNvPr id="0" name=""/>
        <dsp:cNvSpPr/>
      </dsp:nvSpPr>
      <dsp:spPr>
        <a:xfrm>
          <a:off x="457727" y="2060286"/>
          <a:ext cx="658408" cy="411505"/>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smtClean="0"/>
            <a:t>Hardware Needed</a:t>
          </a:r>
          <a:endParaRPr lang="en-US" sz="700" kern="1200" dirty="0"/>
        </a:p>
      </dsp:txBody>
      <dsp:txXfrm>
        <a:off x="457727" y="2060286"/>
        <a:ext cx="658408" cy="411505"/>
      </dsp:txXfrm>
    </dsp:sp>
    <dsp:sp modelId="{94E883F6-89EF-4C69-999C-A7A0727124A6}">
      <dsp:nvSpPr>
        <dsp:cNvPr id="0" name=""/>
        <dsp:cNvSpPr/>
      </dsp:nvSpPr>
      <dsp:spPr>
        <a:xfrm>
          <a:off x="329706" y="414266"/>
          <a:ext cx="91440" cy="2366154"/>
        </a:xfrm>
        <a:custGeom>
          <a:avLst/>
          <a:gdLst/>
          <a:ahLst/>
          <a:cxnLst/>
          <a:rect l="0" t="0" r="0" b="0"/>
          <a:pathLst>
            <a:path>
              <a:moveTo>
                <a:pt x="45720" y="0"/>
              </a:moveTo>
              <a:lnTo>
                <a:pt x="45720" y="2366154"/>
              </a:lnTo>
              <a:lnTo>
                <a:pt x="128021" y="236615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7F0E1C-E92F-4B4A-BD92-B859A9DA9405}">
      <dsp:nvSpPr>
        <dsp:cNvPr id="0" name=""/>
        <dsp:cNvSpPr/>
      </dsp:nvSpPr>
      <dsp:spPr>
        <a:xfrm>
          <a:off x="457727" y="2574668"/>
          <a:ext cx="658408" cy="411505"/>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smtClean="0"/>
            <a:t>Develop/ Configure</a:t>
          </a:r>
          <a:endParaRPr lang="en-US" sz="700" kern="1200" dirty="0"/>
        </a:p>
      </dsp:txBody>
      <dsp:txXfrm>
        <a:off x="457727" y="2574668"/>
        <a:ext cx="658408" cy="411505"/>
      </dsp:txXfrm>
    </dsp:sp>
    <dsp:sp modelId="{B105B28D-2DAF-4E61-A60E-D24642EE3675}">
      <dsp:nvSpPr>
        <dsp:cNvPr id="0" name=""/>
        <dsp:cNvSpPr/>
      </dsp:nvSpPr>
      <dsp:spPr>
        <a:xfrm>
          <a:off x="329706" y="414266"/>
          <a:ext cx="91440" cy="2880535"/>
        </a:xfrm>
        <a:custGeom>
          <a:avLst/>
          <a:gdLst/>
          <a:ahLst/>
          <a:cxnLst/>
          <a:rect l="0" t="0" r="0" b="0"/>
          <a:pathLst>
            <a:path>
              <a:moveTo>
                <a:pt x="45720" y="0"/>
              </a:moveTo>
              <a:lnTo>
                <a:pt x="45720" y="2880535"/>
              </a:lnTo>
              <a:lnTo>
                <a:pt x="128021" y="288053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A2F0D7-0926-4B84-888F-78351F91ECEE}">
      <dsp:nvSpPr>
        <dsp:cNvPr id="0" name=""/>
        <dsp:cNvSpPr/>
      </dsp:nvSpPr>
      <dsp:spPr>
        <a:xfrm>
          <a:off x="457727" y="3089049"/>
          <a:ext cx="658408" cy="411505"/>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smtClean="0"/>
            <a:t>Testing</a:t>
          </a:r>
          <a:endParaRPr lang="en-US" sz="700" kern="1200" dirty="0"/>
        </a:p>
      </dsp:txBody>
      <dsp:txXfrm>
        <a:off x="457727" y="3089049"/>
        <a:ext cx="658408" cy="411505"/>
      </dsp:txXfrm>
    </dsp:sp>
    <dsp:sp modelId="{6ED5A358-4E4A-4F21-A381-F55E32B97C86}">
      <dsp:nvSpPr>
        <dsp:cNvPr id="0" name=""/>
        <dsp:cNvSpPr/>
      </dsp:nvSpPr>
      <dsp:spPr>
        <a:xfrm>
          <a:off x="329706" y="414266"/>
          <a:ext cx="91440" cy="3394917"/>
        </a:xfrm>
        <a:custGeom>
          <a:avLst/>
          <a:gdLst/>
          <a:ahLst/>
          <a:cxnLst/>
          <a:rect l="0" t="0" r="0" b="0"/>
          <a:pathLst>
            <a:path>
              <a:moveTo>
                <a:pt x="45720" y="0"/>
              </a:moveTo>
              <a:lnTo>
                <a:pt x="45720" y="3394917"/>
              </a:lnTo>
              <a:lnTo>
                <a:pt x="128021" y="339491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8D3E99-9735-4A53-8082-022ED341743B}">
      <dsp:nvSpPr>
        <dsp:cNvPr id="0" name=""/>
        <dsp:cNvSpPr/>
      </dsp:nvSpPr>
      <dsp:spPr>
        <a:xfrm>
          <a:off x="457727" y="3603430"/>
          <a:ext cx="658408" cy="411505"/>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smtClean="0"/>
            <a:t>Train the Trainer</a:t>
          </a:r>
          <a:endParaRPr lang="en-US" sz="700" kern="1200" dirty="0"/>
        </a:p>
      </dsp:txBody>
      <dsp:txXfrm>
        <a:off x="457727" y="3603430"/>
        <a:ext cx="658408" cy="411505"/>
      </dsp:txXfrm>
    </dsp:sp>
    <dsp:sp modelId="{FB49C0EA-B6E1-4622-9AF0-48332FEBAB3A}">
      <dsp:nvSpPr>
        <dsp:cNvPr id="0" name=""/>
        <dsp:cNvSpPr/>
      </dsp:nvSpPr>
      <dsp:spPr>
        <a:xfrm>
          <a:off x="329706" y="414266"/>
          <a:ext cx="91440" cy="3909298"/>
        </a:xfrm>
        <a:custGeom>
          <a:avLst/>
          <a:gdLst/>
          <a:ahLst/>
          <a:cxnLst/>
          <a:rect l="0" t="0" r="0" b="0"/>
          <a:pathLst>
            <a:path>
              <a:moveTo>
                <a:pt x="45720" y="0"/>
              </a:moveTo>
              <a:lnTo>
                <a:pt x="45720" y="3909298"/>
              </a:lnTo>
              <a:lnTo>
                <a:pt x="128021" y="390929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20868A-CDEF-41EB-BB81-AE25820ED5EB}">
      <dsp:nvSpPr>
        <dsp:cNvPr id="0" name=""/>
        <dsp:cNvSpPr/>
      </dsp:nvSpPr>
      <dsp:spPr>
        <a:xfrm>
          <a:off x="457727" y="4117812"/>
          <a:ext cx="658408" cy="411505"/>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smtClean="0"/>
            <a:t>End User Training</a:t>
          </a:r>
          <a:endParaRPr lang="en-US" sz="700" kern="1200" dirty="0"/>
        </a:p>
      </dsp:txBody>
      <dsp:txXfrm>
        <a:off x="457727" y="4117812"/>
        <a:ext cx="658408" cy="411505"/>
      </dsp:txXfrm>
    </dsp:sp>
    <dsp:sp modelId="{1881A295-575B-46BC-B0A3-11054AFE6B25}">
      <dsp:nvSpPr>
        <dsp:cNvPr id="0" name=""/>
        <dsp:cNvSpPr/>
      </dsp:nvSpPr>
      <dsp:spPr>
        <a:xfrm>
          <a:off x="329706" y="414266"/>
          <a:ext cx="91440" cy="4423679"/>
        </a:xfrm>
        <a:custGeom>
          <a:avLst/>
          <a:gdLst/>
          <a:ahLst/>
          <a:cxnLst/>
          <a:rect l="0" t="0" r="0" b="0"/>
          <a:pathLst>
            <a:path>
              <a:moveTo>
                <a:pt x="45720" y="0"/>
              </a:moveTo>
              <a:lnTo>
                <a:pt x="45720" y="4423679"/>
              </a:lnTo>
              <a:lnTo>
                <a:pt x="128021" y="442367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B4B5F1-1425-4D33-9DE0-E6C9C4B3A92B}">
      <dsp:nvSpPr>
        <dsp:cNvPr id="0" name=""/>
        <dsp:cNvSpPr/>
      </dsp:nvSpPr>
      <dsp:spPr>
        <a:xfrm>
          <a:off x="457727" y="4632193"/>
          <a:ext cx="658408" cy="411505"/>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smtClean="0"/>
            <a:t>System Live</a:t>
          </a:r>
          <a:endParaRPr lang="en-US" sz="700" kern="1200" dirty="0"/>
        </a:p>
      </dsp:txBody>
      <dsp:txXfrm>
        <a:off x="457727" y="4632193"/>
        <a:ext cx="658408" cy="411505"/>
      </dsp:txXfrm>
    </dsp:sp>
    <dsp:sp modelId="{EDCDF9E3-601A-442D-AA7D-93028BF84387}">
      <dsp:nvSpPr>
        <dsp:cNvPr id="0" name=""/>
        <dsp:cNvSpPr/>
      </dsp:nvSpPr>
      <dsp:spPr>
        <a:xfrm>
          <a:off x="1321887" y="2761"/>
          <a:ext cx="823010" cy="411505"/>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IMS</a:t>
          </a:r>
          <a:endParaRPr lang="en-US" sz="1200" kern="1200" dirty="0"/>
        </a:p>
      </dsp:txBody>
      <dsp:txXfrm>
        <a:off x="1321887" y="2761"/>
        <a:ext cx="823010" cy="411505"/>
      </dsp:txXfrm>
    </dsp:sp>
    <dsp:sp modelId="{A77F6C1F-E610-4D6A-9A87-070303F56D2D}">
      <dsp:nvSpPr>
        <dsp:cNvPr id="0" name=""/>
        <dsp:cNvSpPr/>
      </dsp:nvSpPr>
      <dsp:spPr>
        <a:xfrm>
          <a:off x="1358468" y="414266"/>
          <a:ext cx="91440" cy="308628"/>
        </a:xfrm>
        <a:custGeom>
          <a:avLst/>
          <a:gdLst/>
          <a:ahLst/>
          <a:cxnLst/>
          <a:rect l="0" t="0" r="0" b="0"/>
          <a:pathLst>
            <a:path>
              <a:moveTo>
                <a:pt x="45720" y="0"/>
              </a:moveTo>
              <a:lnTo>
                <a:pt x="45720" y="308628"/>
              </a:lnTo>
              <a:lnTo>
                <a:pt x="128021" y="30862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23575E-B804-4573-BD2A-BEBE26286E4F}">
      <dsp:nvSpPr>
        <dsp:cNvPr id="0" name=""/>
        <dsp:cNvSpPr/>
      </dsp:nvSpPr>
      <dsp:spPr>
        <a:xfrm>
          <a:off x="1486489" y="517142"/>
          <a:ext cx="658408" cy="411505"/>
        </a:xfrm>
        <a:prstGeom prst="roundRect">
          <a:avLst>
            <a:gd name="adj" fmla="val 10000"/>
          </a:avLst>
        </a:prstGeom>
        <a:solidFill>
          <a:schemeClr val="lt2">
            <a:alpha val="90000"/>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11/1/11 -  </a:t>
          </a:r>
          <a:r>
            <a:rPr lang="en-US" sz="800" kern="1200" dirty="0" smtClean="0">
              <a:solidFill>
                <a:schemeClr val="tx1"/>
              </a:solidFill>
            </a:rPr>
            <a:t>5/4/12</a:t>
          </a:r>
          <a:endParaRPr lang="en-US" sz="800" kern="1200" dirty="0">
            <a:solidFill>
              <a:schemeClr val="tx1"/>
            </a:solidFill>
          </a:endParaRPr>
        </a:p>
      </dsp:txBody>
      <dsp:txXfrm>
        <a:off x="1486489" y="517142"/>
        <a:ext cx="658408" cy="411505"/>
      </dsp:txXfrm>
    </dsp:sp>
    <dsp:sp modelId="{443439DE-A733-480E-8695-6A259B332531}">
      <dsp:nvSpPr>
        <dsp:cNvPr id="0" name=""/>
        <dsp:cNvSpPr/>
      </dsp:nvSpPr>
      <dsp:spPr>
        <a:xfrm>
          <a:off x="1358468" y="414266"/>
          <a:ext cx="91440" cy="823010"/>
        </a:xfrm>
        <a:custGeom>
          <a:avLst/>
          <a:gdLst/>
          <a:ahLst/>
          <a:cxnLst/>
          <a:rect l="0" t="0" r="0" b="0"/>
          <a:pathLst>
            <a:path>
              <a:moveTo>
                <a:pt x="45720" y="0"/>
              </a:moveTo>
              <a:lnTo>
                <a:pt x="45720" y="823010"/>
              </a:lnTo>
              <a:lnTo>
                <a:pt x="128021" y="82301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3026B5-61A8-496B-B8D4-6A47974E2917}">
      <dsp:nvSpPr>
        <dsp:cNvPr id="0" name=""/>
        <dsp:cNvSpPr/>
      </dsp:nvSpPr>
      <dsp:spPr>
        <a:xfrm>
          <a:off x="1486489" y="1031524"/>
          <a:ext cx="658408" cy="411505"/>
        </a:xfrm>
        <a:prstGeom prst="roundRect">
          <a:avLst>
            <a:gd name="adj" fmla="val 10000"/>
          </a:avLst>
        </a:prstGeom>
        <a:solidFill>
          <a:schemeClr val="lt2">
            <a:alpha val="90000"/>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7/26/12</a:t>
          </a:r>
          <a:endParaRPr lang="en-US" sz="800" kern="1200" dirty="0"/>
        </a:p>
      </dsp:txBody>
      <dsp:txXfrm>
        <a:off x="1486489" y="1031524"/>
        <a:ext cx="658408" cy="411505"/>
      </dsp:txXfrm>
    </dsp:sp>
    <dsp:sp modelId="{A5676317-3E96-4159-8130-FAC1D04AFCF0}">
      <dsp:nvSpPr>
        <dsp:cNvPr id="0" name=""/>
        <dsp:cNvSpPr/>
      </dsp:nvSpPr>
      <dsp:spPr>
        <a:xfrm>
          <a:off x="1358468" y="414266"/>
          <a:ext cx="91440" cy="1337391"/>
        </a:xfrm>
        <a:custGeom>
          <a:avLst/>
          <a:gdLst/>
          <a:ahLst/>
          <a:cxnLst/>
          <a:rect l="0" t="0" r="0" b="0"/>
          <a:pathLst>
            <a:path>
              <a:moveTo>
                <a:pt x="45720" y="0"/>
              </a:moveTo>
              <a:lnTo>
                <a:pt x="45720" y="1337391"/>
              </a:lnTo>
              <a:lnTo>
                <a:pt x="128021" y="133739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6F98CC-64F4-41AD-80DA-22EA9979BA95}">
      <dsp:nvSpPr>
        <dsp:cNvPr id="0" name=""/>
        <dsp:cNvSpPr/>
      </dsp:nvSpPr>
      <dsp:spPr>
        <a:xfrm>
          <a:off x="1486489" y="1545905"/>
          <a:ext cx="658408" cy="411505"/>
        </a:xfrm>
        <a:prstGeom prst="roundRect">
          <a:avLst>
            <a:gd name="adj" fmla="val 10000"/>
          </a:avLst>
        </a:prstGeom>
        <a:solidFill>
          <a:schemeClr val="lt2">
            <a:alpha val="90000"/>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2/8/12	</a:t>
          </a:r>
          <a:endParaRPr lang="en-US" sz="800" kern="1200" dirty="0"/>
        </a:p>
      </dsp:txBody>
      <dsp:txXfrm>
        <a:off x="1486489" y="1545905"/>
        <a:ext cx="658408" cy="411505"/>
      </dsp:txXfrm>
    </dsp:sp>
    <dsp:sp modelId="{65153737-4D53-44E9-A79C-268E7FD9CBBF}">
      <dsp:nvSpPr>
        <dsp:cNvPr id="0" name=""/>
        <dsp:cNvSpPr/>
      </dsp:nvSpPr>
      <dsp:spPr>
        <a:xfrm>
          <a:off x="1358468" y="414266"/>
          <a:ext cx="91440" cy="1851773"/>
        </a:xfrm>
        <a:custGeom>
          <a:avLst/>
          <a:gdLst/>
          <a:ahLst/>
          <a:cxnLst/>
          <a:rect l="0" t="0" r="0" b="0"/>
          <a:pathLst>
            <a:path>
              <a:moveTo>
                <a:pt x="45720" y="0"/>
              </a:moveTo>
              <a:lnTo>
                <a:pt x="45720" y="1851773"/>
              </a:lnTo>
              <a:lnTo>
                <a:pt x="128021" y="185177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D4C552-56FC-446A-947D-61926D32CD56}">
      <dsp:nvSpPr>
        <dsp:cNvPr id="0" name=""/>
        <dsp:cNvSpPr/>
      </dsp:nvSpPr>
      <dsp:spPr>
        <a:xfrm>
          <a:off x="1486489" y="2060286"/>
          <a:ext cx="658408" cy="411505"/>
        </a:xfrm>
        <a:prstGeom prst="roundRect">
          <a:avLst>
            <a:gd name="adj" fmla="val 10000"/>
          </a:avLst>
        </a:prstGeom>
        <a:solidFill>
          <a:schemeClr val="lt2">
            <a:alpha val="90000"/>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3/1/12</a:t>
          </a:r>
          <a:endParaRPr lang="en-US" sz="800" kern="1200" dirty="0"/>
        </a:p>
      </dsp:txBody>
      <dsp:txXfrm>
        <a:off x="1486489" y="2060286"/>
        <a:ext cx="658408" cy="411505"/>
      </dsp:txXfrm>
    </dsp:sp>
    <dsp:sp modelId="{D4F21413-07FE-42F0-B0F3-BC423D3E4FD7}">
      <dsp:nvSpPr>
        <dsp:cNvPr id="0" name=""/>
        <dsp:cNvSpPr/>
      </dsp:nvSpPr>
      <dsp:spPr>
        <a:xfrm>
          <a:off x="1358468" y="414266"/>
          <a:ext cx="91440" cy="2366154"/>
        </a:xfrm>
        <a:custGeom>
          <a:avLst/>
          <a:gdLst/>
          <a:ahLst/>
          <a:cxnLst/>
          <a:rect l="0" t="0" r="0" b="0"/>
          <a:pathLst>
            <a:path>
              <a:moveTo>
                <a:pt x="45720" y="0"/>
              </a:moveTo>
              <a:lnTo>
                <a:pt x="45720" y="2366154"/>
              </a:lnTo>
              <a:lnTo>
                <a:pt x="128021" y="236615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27FC51-C934-4D8B-ABAA-8810217A9162}">
      <dsp:nvSpPr>
        <dsp:cNvPr id="0" name=""/>
        <dsp:cNvSpPr/>
      </dsp:nvSpPr>
      <dsp:spPr>
        <a:xfrm>
          <a:off x="1486489" y="2574668"/>
          <a:ext cx="658408" cy="411505"/>
        </a:xfrm>
        <a:prstGeom prst="roundRect">
          <a:avLst>
            <a:gd name="adj" fmla="val 10000"/>
          </a:avLst>
        </a:prstGeom>
        <a:solidFill>
          <a:schemeClr val="lt2">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5/8/12 - 6/20/12</a:t>
          </a:r>
          <a:endParaRPr lang="en-US" sz="800" kern="1200" dirty="0"/>
        </a:p>
      </dsp:txBody>
      <dsp:txXfrm>
        <a:off x="1486489" y="2574668"/>
        <a:ext cx="658408" cy="411505"/>
      </dsp:txXfrm>
    </dsp:sp>
    <dsp:sp modelId="{F5EF366A-7E82-4793-8654-96F27DDE275B}">
      <dsp:nvSpPr>
        <dsp:cNvPr id="0" name=""/>
        <dsp:cNvSpPr/>
      </dsp:nvSpPr>
      <dsp:spPr>
        <a:xfrm>
          <a:off x="1358468" y="414266"/>
          <a:ext cx="91440" cy="2880535"/>
        </a:xfrm>
        <a:custGeom>
          <a:avLst/>
          <a:gdLst/>
          <a:ahLst/>
          <a:cxnLst/>
          <a:rect l="0" t="0" r="0" b="0"/>
          <a:pathLst>
            <a:path>
              <a:moveTo>
                <a:pt x="45720" y="0"/>
              </a:moveTo>
              <a:lnTo>
                <a:pt x="45720" y="2880535"/>
              </a:lnTo>
              <a:lnTo>
                <a:pt x="128021" y="288053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7B6650-AD7E-4E8E-B277-99E7A6B387ED}">
      <dsp:nvSpPr>
        <dsp:cNvPr id="0" name=""/>
        <dsp:cNvSpPr/>
      </dsp:nvSpPr>
      <dsp:spPr>
        <a:xfrm>
          <a:off x="1486489" y="3089049"/>
          <a:ext cx="658408" cy="411505"/>
        </a:xfrm>
        <a:prstGeom prst="roundRect">
          <a:avLst>
            <a:gd name="adj" fmla="val 10000"/>
          </a:avLst>
        </a:prstGeom>
        <a:solidFill>
          <a:schemeClr val="lt2">
            <a:alpha val="90000"/>
            <a:hueOff val="0"/>
            <a:satOff val="0"/>
            <a:lumOff val="0"/>
            <a:alphaOff val="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7/27/12 - 8/31/12</a:t>
          </a:r>
          <a:endParaRPr lang="en-US" sz="800" kern="1200" dirty="0">
            <a:solidFill>
              <a:schemeClr val="tx1"/>
            </a:solidFill>
          </a:endParaRPr>
        </a:p>
      </dsp:txBody>
      <dsp:txXfrm>
        <a:off x="1486489" y="3089049"/>
        <a:ext cx="658408" cy="411505"/>
      </dsp:txXfrm>
    </dsp:sp>
    <dsp:sp modelId="{90960529-D6C2-4A61-85BA-6C064F0AD8BC}">
      <dsp:nvSpPr>
        <dsp:cNvPr id="0" name=""/>
        <dsp:cNvSpPr/>
      </dsp:nvSpPr>
      <dsp:spPr>
        <a:xfrm>
          <a:off x="1358468" y="414266"/>
          <a:ext cx="91440" cy="3394917"/>
        </a:xfrm>
        <a:custGeom>
          <a:avLst/>
          <a:gdLst/>
          <a:ahLst/>
          <a:cxnLst/>
          <a:rect l="0" t="0" r="0" b="0"/>
          <a:pathLst>
            <a:path>
              <a:moveTo>
                <a:pt x="45720" y="0"/>
              </a:moveTo>
              <a:lnTo>
                <a:pt x="45720" y="3394917"/>
              </a:lnTo>
              <a:lnTo>
                <a:pt x="128021" y="339491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FF819E-7648-4C9D-9A4D-667BAAEBC307}">
      <dsp:nvSpPr>
        <dsp:cNvPr id="0" name=""/>
        <dsp:cNvSpPr/>
      </dsp:nvSpPr>
      <dsp:spPr>
        <a:xfrm>
          <a:off x="1486489" y="3603430"/>
          <a:ext cx="658408" cy="411505"/>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3/27/12 - 4/27/12</a:t>
          </a:r>
          <a:endParaRPr lang="en-US" sz="800" kern="1200" dirty="0"/>
        </a:p>
      </dsp:txBody>
      <dsp:txXfrm>
        <a:off x="1486489" y="3603430"/>
        <a:ext cx="658408" cy="411505"/>
      </dsp:txXfrm>
    </dsp:sp>
    <dsp:sp modelId="{42BF0CB9-33F4-45D7-AB17-6108DCC8A768}">
      <dsp:nvSpPr>
        <dsp:cNvPr id="0" name=""/>
        <dsp:cNvSpPr/>
      </dsp:nvSpPr>
      <dsp:spPr>
        <a:xfrm>
          <a:off x="1358468" y="414266"/>
          <a:ext cx="91440" cy="3938768"/>
        </a:xfrm>
        <a:custGeom>
          <a:avLst/>
          <a:gdLst/>
          <a:ahLst/>
          <a:cxnLst/>
          <a:rect l="0" t="0" r="0" b="0"/>
          <a:pathLst>
            <a:path>
              <a:moveTo>
                <a:pt x="45720" y="0"/>
              </a:moveTo>
              <a:lnTo>
                <a:pt x="45720" y="3938768"/>
              </a:lnTo>
              <a:lnTo>
                <a:pt x="128021" y="393876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E90FB2-DD78-4625-AEF5-4CEBAAE883FE}">
      <dsp:nvSpPr>
        <dsp:cNvPr id="0" name=""/>
        <dsp:cNvSpPr/>
      </dsp:nvSpPr>
      <dsp:spPr>
        <a:xfrm>
          <a:off x="1486489" y="4117812"/>
          <a:ext cx="675625" cy="470444"/>
        </a:xfrm>
        <a:prstGeom prst="roundRect">
          <a:avLst>
            <a:gd name="adj" fmla="val 10000"/>
          </a:avLst>
        </a:prstGeom>
        <a:solidFill>
          <a:schemeClr val="lt2">
            <a:alpha val="90000"/>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Districts</a:t>
          </a:r>
        </a:p>
        <a:p>
          <a:pPr lvl="0" algn="ctr" defTabSz="355600">
            <a:lnSpc>
              <a:spcPct val="90000"/>
            </a:lnSpc>
            <a:spcBef>
              <a:spcPct val="0"/>
            </a:spcBef>
            <a:spcAft>
              <a:spcPct val="35000"/>
            </a:spcAft>
          </a:pPr>
          <a:r>
            <a:rPr lang="en-US" sz="800" kern="1200" dirty="0" smtClean="0"/>
            <a:t>Can start</a:t>
          </a:r>
        </a:p>
        <a:p>
          <a:pPr lvl="0" algn="ctr" defTabSz="355600">
            <a:lnSpc>
              <a:spcPct val="90000"/>
            </a:lnSpc>
            <a:spcBef>
              <a:spcPct val="0"/>
            </a:spcBef>
            <a:spcAft>
              <a:spcPct val="35000"/>
            </a:spcAft>
          </a:pPr>
          <a:r>
            <a:rPr lang="en-US" sz="800" kern="1200" dirty="0" smtClean="0"/>
            <a:t>4/27/12</a:t>
          </a:r>
          <a:endParaRPr lang="en-US" sz="800" kern="1200" dirty="0"/>
        </a:p>
      </dsp:txBody>
      <dsp:txXfrm>
        <a:off x="1486489" y="4117812"/>
        <a:ext cx="675625" cy="470444"/>
      </dsp:txXfrm>
    </dsp:sp>
    <dsp:sp modelId="{A55C8763-7F79-477C-9EE9-FBCAF4DE4B73}">
      <dsp:nvSpPr>
        <dsp:cNvPr id="0" name=""/>
        <dsp:cNvSpPr/>
      </dsp:nvSpPr>
      <dsp:spPr>
        <a:xfrm>
          <a:off x="1358468" y="414266"/>
          <a:ext cx="91440" cy="4482619"/>
        </a:xfrm>
        <a:custGeom>
          <a:avLst/>
          <a:gdLst/>
          <a:ahLst/>
          <a:cxnLst/>
          <a:rect l="0" t="0" r="0" b="0"/>
          <a:pathLst>
            <a:path>
              <a:moveTo>
                <a:pt x="45720" y="0"/>
              </a:moveTo>
              <a:lnTo>
                <a:pt x="45720" y="4482619"/>
              </a:lnTo>
              <a:lnTo>
                <a:pt x="128021" y="448261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E8D100-7EF8-4264-AF9A-81E55560A14D}">
      <dsp:nvSpPr>
        <dsp:cNvPr id="0" name=""/>
        <dsp:cNvSpPr/>
      </dsp:nvSpPr>
      <dsp:spPr>
        <a:xfrm>
          <a:off x="1486489" y="4691133"/>
          <a:ext cx="658408" cy="411505"/>
        </a:xfrm>
        <a:prstGeom prst="roundRect">
          <a:avLst>
            <a:gd name="adj" fmla="val 10000"/>
          </a:avLst>
        </a:prstGeom>
        <a:solidFill>
          <a:schemeClr val="lt2">
            <a:alpha val="90000"/>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9/10/12</a:t>
          </a:r>
          <a:endParaRPr lang="en-US" sz="800" kern="1200" dirty="0"/>
        </a:p>
      </dsp:txBody>
      <dsp:txXfrm>
        <a:off x="1486489" y="4691133"/>
        <a:ext cx="658408" cy="411505"/>
      </dsp:txXfrm>
    </dsp:sp>
    <dsp:sp modelId="{C89C5C3F-F1F9-48BF-B16A-89752623ACBB}">
      <dsp:nvSpPr>
        <dsp:cNvPr id="0" name=""/>
        <dsp:cNvSpPr/>
      </dsp:nvSpPr>
      <dsp:spPr>
        <a:xfrm>
          <a:off x="2350650" y="2761"/>
          <a:ext cx="823010" cy="411505"/>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EPSS</a:t>
          </a:r>
          <a:endParaRPr lang="en-US" sz="1200" kern="1200" dirty="0"/>
        </a:p>
      </dsp:txBody>
      <dsp:txXfrm>
        <a:off x="2350650" y="2761"/>
        <a:ext cx="823010" cy="411505"/>
      </dsp:txXfrm>
    </dsp:sp>
    <dsp:sp modelId="{AFAA336F-FFE2-4DB7-9C6C-878114E62715}">
      <dsp:nvSpPr>
        <dsp:cNvPr id="0" name=""/>
        <dsp:cNvSpPr/>
      </dsp:nvSpPr>
      <dsp:spPr>
        <a:xfrm>
          <a:off x="2387231" y="414266"/>
          <a:ext cx="91440" cy="308628"/>
        </a:xfrm>
        <a:custGeom>
          <a:avLst/>
          <a:gdLst/>
          <a:ahLst/>
          <a:cxnLst/>
          <a:rect l="0" t="0" r="0" b="0"/>
          <a:pathLst>
            <a:path>
              <a:moveTo>
                <a:pt x="45720" y="0"/>
              </a:moveTo>
              <a:lnTo>
                <a:pt x="45720" y="308628"/>
              </a:lnTo>
              <a:lnTo>
                <a:pt x="128021" y="30862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351FEE-763A-4E31-A3C8-12E05ABD0079}">
      <dsp:nvSpPr>
        <dsp:cNvPr id="0" name=""/>
        <dsp:cNvSpPr/>
      </dsp:nvSpPr>
      <dsp:spPr>
        <a:xfrm>
          <a:off x="2515252" y="517142"/>
          <a:ext cx="658408" cy="411505"/>
        </a:xfrm>
        <a:prstGeom prst="roundRect">
          <a:avLst>
            <a:gd name="adj" fmla="val 10000"/>
          </a:avLst>
        </a:prstGeom>
        <a:solidFill>
          <a:schemeClr val="lt2">
            <a:alpha val="90000"/>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11/1/11 - </a:t>
          </a:r>
          <a:r>
            <a:rPr lang="en-US" sz="800" kern="1200" dirty="0" smtClean="0">
              <a:solidFill>
                <a:schemeClr val="tx1"/>
              </a:solidFill>
            </a:rPr>
            <a:t>3/19/12</a:t>
          </a:r>
          <a:endParaRPr lang="en-US" sz="800" kern="1200" dirty="0">
            <a:solidFill>
              <a:schemeClr val="tx1"/>
            </a:solidFill>
          </a:endParaRPr>
        </a:p>
      </dsp:txBody>
      <dsp:txXfrm>
        <a:off x="2515252" y="517142"/>
        <a:ext cx="658408" cy="411505"/>
      </dsp:txXfrm>
    </dsp:sp>
    <dsp:sp modelId="{ACF715AC-78D9-4DC3-9A39-507011938065}">
      <dsp:nvSpPr>
        <dsp:cNvPr id="0" name=""/>
        <dsp:cNvSpPr/>
      </dsp:nvSpPr>
      <dsp:spPr>
        <a:xfrm>
          <a:off x="2387231" y="414266"/>
          <a:ext cx="91440" cy="823010"/>
        </a:xfrm>
        <a:custGeom>
          <a:avLst/>
          <a:gdLst/>
          <a:ahLst/>
          <a:cxnLst/>
          <a:rect l="0" t="0" r="0" b="0"/>
          <a:pathLst>
            <a:path>
              <a:moveTo>
                <a:pt x="45720" y="0"/>
              </a:moveTo>
              <a:lnTo>
                <a:pt x="45720" y="823010"/>
              </a:lnTo>
              <a:lnTo>
                <a:pt x="128021" y="82301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12C7E8-F4EC-4D1C-BC5E-EE98D5056B57}">
      <dsp:nvSpPr>
        <dsp:cNvPr id="0" name=""/>
        <dsp:cNvSpPr/>
      </dsp:nvSpPr>
      <dsp:spPr>
        <a:xfrm>
          <a:off x="2515252" y="1031524"/>
          <a:ext cx="658408" cy="411505"/>
        </a:xfrm>
        <a:prstGeom prst="roundRect">
          <a:avLst>
            <a:gd name="adj" fmla="val 10000"/>
          </a:avLst>
        </a:prstGeom>
        <a:solidFill>
          <a:schemeClr val="lt2">
            <a:alpha val="90000"/>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3/2/12</a:t>
          </a:r>
          <a:endParaRPr lang="en-US" sz="800" kern="1200" dirty="0"/>
        </a:p>
      </dsp:txBody>
      <dsp:txXfrm>
        <a:off x="2515252" y="1031524"/>
        <a:ext cx="658408" cy="411505"/>
      </dsp:txXfrm>
    </dsp:sp>
    <dsp:sp modelId="{F80DB266-4037-4587-8A84-2176C51DC941}">
      <dsp:nvSpPr>
        <dsp:cNvPr id="0" name=""/>
        <dsp:cNvSpPr/>
      </dsp:nvSpPr>
      <dsp:spPr>
        <a:xfrm>
          <a:off x="2387231" y="414266"/>
          <a:ext cx="91440" cy="1337391"/>
        </a:xfrm>
        <a:custGeom>
          <a:avLst/>
          <a:gdLst/>
          <a:ahLst/>
          <a:cxnLst/>
          <a:rect l="0" t="0" r="0" b="0"/>
          <a:pathLst>
            <a:path>
              <a:moveTo>
                <a:pt x="45720" y="0"/>
              </a:moveTo>
              <a:lnTo>
                <a:pt x="45720" y="1337391"/>
              </a:lnTo>
              <a:lnTo>
                <a:pt x="128021" y="133739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00C90A-8336-4FD0-9683-D91AFC86FFB9}">
      <dsp:nvSpPr>
        <dsp:cNvPr id="0" name=""/>
        <dsp:cNvSpPr/>
      </dsp:nvSpPr>
      <dsp:spPr>
        <a:xfrm>
          <a:off x="2515252" y="1545905"/>
          <a:ext cx="658408" cy="411505"/>
        </a:xfrm>
        <a:prstGeom prst="roundRect">
          <a:avLst>
            <a:gd name="adj" fmla="val 10000"/>
          </a:avLst>
        </a:prstGeom>
        <a:solidFill>
          <a:schemeClr val="lt2">
            <a:alpha val="90000"/>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2/27/12</a:t>
          </a:r>
          <a:endParaRPr lang="en-US" sz="800" kern="1200" dirty="0"/>
        </a:p>
      </dsp:txBody>
      <dsp:txXfrm>
        <a:off x="2515252" y="1545905"/>
        <a:ext cx="658408" cy="411505"/>
      </dsp:txXfrm>
    </dsp:sp>
    <dsp:sp modelId="{81A647F9-F375-4691-971B-900AD35F035C}">
      <dsp:nvSpPr>
        <dsp:cNvPr id="0" name=""/>
        <dsp:cNvSpPr/>
      </dsp:nvSpPr>
      <dsp:spPr>
        <a:xfrm>
          <a:off x="2387231" y="414266"/>
          <a:ext cx="91440" cy="1851773"/>
        </a:xfrm>
        <a:custGeom>
          <a:avLst/>
          <a:gdLst/>
          <a:ahLst/>
          <a:cxnLst/>
          <a:rect l="0" t="0" r="0" b="0"/>
          <a:pathLst>
            <a:path>
              <a:moveTo>
                <a:pt x="45720" y="0"/>
              </a:moveTo>
              <a:lnTo>
                <a:pt x="45720" y="1851773"/>
              </a:lnTo>
              <a:lnTo>
                <a:pt x="128021" y="185177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81ACE5-A086-4E92-A183-1F53872F4634}">
      <dsp:nvSpPr>
        <dsp:cNvPr id="0" name=""/>
        <dsp:cNvSpPr/>
      </dsp:nvSpPr>
      <dsp:spPr>
        <a:xfrm>
          <a:off x="2515252" y="2060286"/>
          <a:ext cx="658408" cy="411505"/>
        </a:xfrm>
        <a:prstGeom prst="roundRect">
          <a:avLst>
            <a:gd name="adj" fmla="val 10000"/>
          </a:avLst>
        </a:prstGeom>
        <a:solidFill>
          <a:schemeClr val="lt2">
            <a:alpha val="90000"/>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6/1/13</a:t>
          </a:r>
          <a:endParaRPr lang="en-US" sz="800" kern="1200" dirty="0"/>
        </a:p>
      </dsp:txBody>
      <dsp:txXfrm>
        <a:off x="2515252" y="2060286"/>
        <a:ext cx="658408" cy="411505"/>
      </dsp:txXfrm>
    </dsp:sp>
    <dsp:sp modelId="{5BF95799-7D32-4DD8-9F81-62DBADCB9D76}">
      <dsp:nvSpPr>
        <dsp:cNvPr id="0" name=""/>
        <dsp:cNvSpPr/>
      </dsp:nvSpPr>
      <dsp:spPr>
        <a:xfrm>
          <a:off x="2387231" y="414266"/>
          <a:ext cx="91440" cy="2366154"/>
        </a:xfrm>
        <a:custGeom>
          <a:avLst/>
          <a:gdLst/>
          <a:ahLst/>
          <a:cxnLst/>
          <a:rect l="0" t="0" r="0" b="0"/>
          <a:pathLst>
            <a:path>
              <a:moveTo>
                <a:pt x="45720" y="0"/>
              </a:moveTo>
              <a:lnTo>
                <a:pt x="45720" y="2366154"/>
              </a:lnTo>
              <a:lnTo>
                <a:pt x="128021" y="236615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08F994-8A5E-4E6E-8A63-1E8936851C00}">
      <dsp:nvSpPr>
        <dsp:cNvPr id="0" name=""/>
        <dsp:cNvSpPr/>
      </dsp:nvSpPr>
      <dsp:spPr>
        <a:xfrm>
          <a:off x="2515252" y="2574668"/>
          <a:ext cx="658408" cy="411505"/>
        </a:xfrm>
        <a:prstGeom prst="roundRect">
          <a:avLst>
            <a:gd name="adj" fmla="val 10000"/>
          </a:avLst>
        </a:prstGeom>
        <a:solidFill>
          <a:schemeClr val="lt2">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2/28/12 – </a:t>
          </a:r>
          <a:r>
            <a:rPr lang="en-US" sz="800" kern="1200" dirty="0" smtClean="0">
              <a:solidFill>
                <a:schemeClr val="tx1"/>
              </a:solidFill>
            </a:rPr>
            <a:t>5/3/12</a:t>
          </a:r>
          <a:endParaRPr lang="en-US" sz="800" kern="1200" dirty="0">
            <a:solidFill>
              <a:schemeClr val="tx1"/>
            </a:solidFill>
          </a:endParaRPr>
        </a:p>
      </dsp:txBody>
      <dsp:txXfrm>
        <a:off x="2515252" y="2574668"/>
        <a:ext cx="658408" cy="411505"/>
      </dsp:txXfrm>
    </dsp:sp>
    <dsp:sp modelId="{E58D8267-6D15-469C-BEE7-AB0C973971A2}">
      <dsp:nvSpPr>
        <dsp:cNvPr id="0" name=""/>
        <dsp:cNvSpPr/>
      </dsp:nvSpPr>
      <dsp:spPr>
        <a:xfrm>
          <a:off x="2387231" y="414266"/>
          <a:ext cx="91440" cy="2880535"/>
        </a:xfrm>
        <a:custGeom>
          <a:avLst/>
          <a:gdLst/>
          <a:ahLst/>
          <a:cxnLst/>
          <a:rect l="0" t="0" r="0" b="0"/>
          <a:pathLst>
            <a:path>
              <a:moveTo>
                <a:pt x="45720" y="0"/>
              </a:moveTo>
              <a:lnTo>
                <a:pt x="45720" y="2880535"/>
              </a:lnTo>
              <a:lnTo>
                <a:pt x="128021" y="288053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EDA572-BF97-43FE-818C-877D591C2151}">
      <dsp:nvSpPr>
        <dsp:cNvPr id="0" name=""/>
        <dsp:cNvSpPr/>
      </dsp:nvSpPr>
      <dsp:spPr>
        <a:xfrm>
          <a:off x="2515252" y="3089049"/>
          <a:ext cx="658408" cy="411505"/>
        </a:xfrm>
        <a:prstGeom prst="roundRect">
          <a:avLst>
            <a:gd name="adj" fmla="val 10000"/>
          </a:avLst>
        </a:prstGeom>
        <a:solidFill>
          <a:schemeClr val="lt2">
            <a:alpha val="90000"/>
            <a:hueOff val="0"/>
            <a:satOff val="0"/>
            <a:lumOff val="0"/>
            <a:alphaOff val="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4/24/12 - 5/14/12</a:t>
          </a:r>
          <a:endParaRPr lang="en-US" sz="800" kern="1200" dirty="0"/>
        </a:p>
      </dsp:txBody>
      <dsp:txXfrm>
        <a:off x="2515252" y="3089049"/>
        <a:ext cx="658408" cy="411505"/>
      </dsp:txXfrm>
    </dsp:sp>
    <dsp:sp modelId="{6BED44AB-6886-4242-A96B-0A9DFCB90579}">
      <dsp:nvSpPr>
        <dsp:cNvPr id="0" name=""/>
        <dsp:cNvSpPr/>
      </dsp:nvSpPr>
      <dsp:spPr>
        <a:xfrm>
          <a:off x="2387231" y="414266"/>
          <a:ext cx="91440" cy="3394917"/>
        </a:xfrm>
        <a:custGeom>
          <a:avLst/>
          <a:gdLst/>
          <a:ahLst/>
          <a:cxnLst/>
          <a:rect l="0" t="0" r="0" b="0"/>
          <a:pathLst>
            <a:path>
              <a:moveTo>
                <a:pt x="45720" y="0"/>
              </a:moveTo>
              <a:lnTo>
                <a:pt x="45720" y="3394917"/>
              </a:lnTo>
              <a:lnTo>
                <a:pt x="128021" y="339491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B1A042-6070-4873-B646-3DCFBD3D2C37}">
      <dsp:nvSpPr>
        <dsp:cNvPr id="0" name=""/>
        <dsp:cNvSpPr/>
      </dsp:nvSpPr>
      <dsp:spPr>
        <a:xfrm>
          <a:off x="2515252" y="3603430"/>
          <a:ext cx="658408" cy="411505"/>
        </a:xfrm>
        <a:prstGeom prst="roundRect">
          <a:avLst>
            <a:gd name="adj" fmla="val 10000"/>
          </a:avLst>
        </a:prstGeom>
        <a:solidFill>
          <a:schemeClr val="lt2">
            <a:alpha val="90000"/>
            <a:hueOff val="0"/>
            <a:satOff val="0"/>
            <a:lumOff val="0"/>
            <a:alphaOff val="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6/21/12 – 6/29/12</a:t>
          </a:r>
          <a:endParaRPr lang="en-US" sz="800" kern="1200" dirty="0"/>
        </a:p>
      </dsp:txBody>
      <dsp:txXfrm>
        <a:off x="2515252" y="3603430"/>
        <a:ext cx="658408" cy="411505"/>
      </dsp:txXfrm>
    </dsp:sp>
    <dsp:sp modelId="{E356D8DF-A310-4CA0-AFA2-1A782019ECD8}">
      <dsp:nvSpPr>
        <dsp:cNvPr id="0" name=""/>
        <dsp:cNvSpPr/>
      </dsp:nvSpPr>
      <dsp:spPr>
        <a:xfrm>
          <a:off x="2387231" y="414266"/>
          <a:ext cx="91440" cy="3909298"/>
        </a:xfrm>
        <a:custGeom>
          <a:avLst/>
          <a:gdLst/>
          <a:ahLst/>
          <a:cxnLst/>
          <a:rect l="0" t="0" r="0" b="0"/>
          <a:pathLst>
            <a:path>
              <a:moveTo>
                <a:pt x="45720" y="0"/>
              </a:moveTo>
              <a:lnTo>
                <a:pt x="45720" y="3909298"/>
              </a:lnTo>
              <a:lnTo>
                <a:pt x="128021" y="390929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09C02C-8A9D-48EA-9008-18440F7450E1}">
      <dsp:nvSpPr>
        <dsp:cNvPr id="0" name=""/>
        <dsp:cNvSpPr/>
      </dsp:nvSpPr>
      <dsp:spPr>
        <a:xfrm>
          <a:off x="2515252" y="4117812"/>
          <a:ext cx="658408" cy="411505"/>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6/29/12 - 8/10/12</a:t>
          </a:r>
          <a:endParaRPr lang="en-US" sz="800" kern="1200" dirty="0"/>
        </a:p>
      </dsp:txBody>
      <dsp:txXfrm>
        <a:off x="2515252" y="4117812"/>
        <a:ext cx="658408" cy="411505"/>
      </dsp:txXfrm>
    </dsp:sp>
    <dsp:sp modelId="{59BDF331-038F-4307-817D-5602F5D18AA3}">
      <dsp:nvSpPr>
        <dsp:cNvPr id="0" name=""/>
        <dsp:cNvSpPr/>
      </dsp:nvSpPr>
      <dsp:spPr>
        <a:xfrm>
          <a:off x="2387231" y="414266"/>
          <a:ext cx="91440" cy="4423679"/>
        </a:xfrm>
        <a:custGeom>
          <a:avLst/>
          <a:gdLst/>
          <a:ahLst/>
          <a:cxnLst/>
          <a:rect l="0" t="0" r="0" b="0"/>
          <a:pathLst>
            <a:path>
              <a:moveTo>
                <a:pt x="45720" y="0"/>
              </a:moveTo>
              <a:lnTo>
                <a:pt x="45720" y="4423679"/>
              </a:lnTo>
              <a:lnTo>
                <a:pt x="128021" y="442367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445274-95B6-4206-9943-7BDFD3444AEF}">
      <dsp:nvSpPr>
        <dsp:cNvPr id="0" name=""/>
        <dsp:cNvSpPr/>
      </dsp:nvSpPr>
      <dsp:spPr>
        <a:xfrm>
          <a:off x="2515252" y="4632193"/>
          <a:ext cx="658408" cy="411505"/>
        </a:xfrm>
        <a:prstGeom prst="roundRect">
          <a:avLst>
            <a:gd name="adj" fmla="val 10000"/>
          </a:avLst>
        </a:prstGeom>
        <a:solidFill>
          <a:schemeClr val="lt2">
            <a:alpha val="90000"/>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8/29/12</a:t>
          </a:r>
          <a:endParaRPr lang="en-US" sz="800" kern="1200" dirty="0"/>
        </a:p>
      </dsp:txBody>
      <dsp:txXfrm>
        <a:off x="2515252" y="4632193"/>
        <a:ext cx="658408" cy="411505"/>
      </dsp:txXfrm>
    </dsp:sp>
    <dsp:sp modelId="{6F99C466-B1FC-4B2F-A1DB-C3DA74EE75B2}">
      <dsp:nvSpPr>
        <dsp:cNvPr id="0" name=""/>
        <dsp:cNvSpPr/>
      </dsp:nvSpPr>
      <dsp:spPr>
        <a:xfrm>
          <a:off x="3379413" y="2761"/>
          <a:ext cx="823010" cy="411505"/>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RICERT</a:t>
          </a:r>
          <a:endParaRPr lang="en-US" sz="1200" kern="1200" dirty="0"/>
        </a:p>
      </dsp:txBody>
      <dsp:txXfrm>
        <a:off x="3379413" y="2761"/>
        <a:ext cx="823010" cy="411505"/>
      </dsp:txXfrm>
    </dsp:sp>
    <dsp:sp modelId="{942FFE9D-57E2-41B4-B477-4EB6155EB092}">
      <dsp:nvSpPr>
        <dsp:cNvPr id="0" name=""/>
        <dsp:cNvSpPr/>
      </dsp:nvSpPr>
      <dsp:spPr>
        <a:xfrm>
          <a:off x="3415994" y="414266"/>
          <a:ext cx="91440" cy="308628"/>
        </a:xfrm>
        <a:custGeom>
          <a:avLst/>
          <a:gdLst/>
          <a:ahLst/>
          <a:cxnLst/>
          <a:rect l="0" t="0" r="0" b="0"/>
          <a:pathLst>
            <a:path>
              <a:moveTo>
                <a:pt x="45720" y="0"/>
              </a:moveTo>
              <a:lnTo>
                <a:pt x="45720" y="308628"/>
              </a:lnTo>
              <a:lnTo>
                <a:pt x="128021" y="30862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F67879-CB06-4AC1-A51D-D81DF4C6694E}">
      <dsp:nvSpPr>
        <dsp:cNvPr id="0" name=""/>
        <dsp:cNvSpPr/>
      </dsp:nvSpPr>
      <dsp:spPr>
        <a:xfrm>
          <a:off x="3544015" y="517142"/>
          <a:ext cx="658408" cy="411505"/>
        </a:xfrm>
        <a:prstGeom prst="roundRect">
          <a:avLst>
            <a:gd name="adj" fmla="val 10000"/>
          </a:avLst>
        </a:prstGeom>
        <a:solidFill>
          <a:schemeClr val="lt2">
            <a:alpha val="90000"/>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solidFill>
                <a:srgbClr val="00B050"/>
              </a:solidFill>
            </a:rPr>
            <a:t>Complete</a:t>
          </a:r>
          <a:endParaRPr lang="en-US" sz="800" kern="1200" dirty="0">
            <a:solidFill>
              <a:srgbClr val="00B050"/>
            </a:solidFill>
          </a:endParaRPr>
        </a:p>
      </dsp:txBody>
      <dsp:txXfrm>
        <a:off x="3544015" y="517142"/>
        <a:ext cx="658408" cy="411505"/>
      </dsp:txXfrm>
    </dsp:sp>
    <dsp:sp modelId="{0A775D4A-8B82-498E-B8B9-1B347EA4A78B}">
      <dsp:nvSpPr>
        <dsp:cNvPr id="0" name=""/>
        <dsp:cNvSpPr/>
      </dsp:nvSpPr>
      <dsp:spPr>
        <a:xfrm>
          <a:off x="3415994" y="414266"/>
          <a:ext cx="91440" cy="823010"/>
        </a:xfrm>
        <a:custGeom>
          <a:avLst/>
          <a:gdLst/>
          <a:ahLst/>
          <a:cxnLst/>
          <a:rect l="0" t="0" r="0" b="0"/>
          <a:pathLst>
            <a:path>
              <a:moveTo>
                <a:pt x="45720" y="0"/>
              </a:moveTo>
              <a:lnTo>
                <a:pt x="45720" y="823010"/>
              </a:lnTo>
              <a:lnTo>
                <a:pt x="128021" y="82301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5E85CB-B876-4C28-9C51-A710DA6B9E38}">
      <dsp:nvSpPr>
        <dsp:cNvPr id="0" name=""/>
        <dsp:cNvSpPr/>
      </dsp:nvSpPr>
      <dsp:spPr>
        <a:xfrm>
          <a:off x="3544015" y="1031524"/>
          <a:ext cx="658408" cy="411505"/>
        </a:xfrm>
        <a:prstGeom prst="roundRect">
          <a:avLst>
            <a:gd name="adj" fmla="val 10000"/>
          </a:avLst>
        </a:prstGeom>
        <a:solidFill>
          <a:schemeClr val="lt2">
            <a:alpha val="90000"/>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3/1/12</a:t>
          </a:r>
          <a:endParaRPr lang="en-US" sz="800" kern="1200" dirty="0"/>
        </a:p>
      </dsp:txBody>
      <dsp:txXfrm>
        <a:off x="3544015" y="1031524"/>
        <a:ext cx="658408" cy="411505"/>
      </dsp:txXfrm>
    </dsp:sp>
    <dsp:sp modelId="{6DC1CE03-C1DB-4A47-A0E3-49D995C3FB65}">
      <dsp:nvSpPr>
        <dsp:cNvPr id="0" name=""/>
        <dsp:cNvSpPr/>
      </dsp:nvSpPr>
      <dsp:spPr>
        <a:xfrm>
          <a:off x="3415994" y="414266"/>
          <a:ext cx="91440" cy="1337391"/>
        </a:xfrm>
        <a:custGeom>
          <a:avLst/>
          <a:gdLst/>
          <a:ahLst/>
          <a:cxnLst/>
          <a:rect l="0" t="0" r="0" b="0"/>
          <a:pathLst>
            <a:path>
              <a:moveTo>
                <a:pt x="45720" y="0"/>
              </a:moveTo>
              <a:lnTo>
                <a:pt x="45720" y="1337391"/>
              </a:lnTo>
              <a:lnTo>
                <a:pt x="128021" y="133739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2E707C-E3D4-44BD-B34E-EF554A6FE3B1}">
      <dsp:nvSpPr>
        <dsp:cNvPr id="0" name=""/>
        <dsp:cNvSpPr/>
      </dsp:nvSpPr>
      <dsp:spPr>
        <a:xfrm>
          <a:off x="3544015" y="1545905"/>
          <a:ext cx="658408" cy="411505"/>
        </a:xfrm>
        <a:prstGeom prst="roundRect">
          <a:avLst>
            <a:gd name="adj" fmla="val 10000"/>
          </a:avLst>
        </a:prstGeom>
        <a:solidFill>
          <a:schemeClr val="lt2">
            <a:alpha val="90000"/>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NA</a:t>
          </a:r>
          <a:endParaRPr lang="en-US" sz="800" kern="1200" dirty="0"/>
        </a:p>
      </dsp:txBody>
      <dsp:txXfrm>
        <a:off x="3544015" y="1545905"/>
        <a:ext cx="658408" cy="411505"/>
      </dsp:txXfrm>
    </dsp:sp>
    <dsp:sp modelId="{77B5BCBC-39BB-4199-8BAA-5395670984E8}">
      <dsp:nvSpPr>
        <dsp:cNvPr id="0" name=""/>
        <dsp:cNvSpPr/>
      </dsp:nvSpPr>
      <dsp:spPr>
        <a:xfrm>
          <a:off x="3415994" y="414266"/>
          <a:ext cx="91440" cy="1851773"/>
        </a:xfrm>
        <a:custGeom>
          <a:avLst/>
          <a:gdLst/>
          <a:ahLst/>
          <a:cxnLst/>
          <a:rect l="0" t="0" r="0" b="0"/>
          <a:pathLst>
            <a:path>
              <a:moveTo>
                <a:pt x="45720" y="0"/>
              </a:moveTo>
              <a:lnTo>
                <a:pt x="45720" y="1851773"/>
              </a:lnTo>
              <a:lnTo>
                <a:pt x="128021" y="185177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E9FE25-34FF-4514-A7A8-5739EF475D99}">
      <dsp:nvSpPr>
        <dsp:cNvPr id="0" name=""/>
        <dsp:cNvSpPr/>
      </dsp:nvSpPr>
      <dsp:spPr>
        <a:xfrm>
          <a:off x="3544015" y="2060286"/>
          <a:ext cx="658408" cy="411505"/>
        </a:xfrm>
        <a:prstGeom prst="roundRect">
          <a:avLst>
            <a:gd name="adj" fmla="val 10000"/>
          </a:avLst>
        </a:prstGeom>
        <a:solidFill>
          <a:schemeClr val="lt2">
            <a:alpha val="90000"/>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2/28/12</a:t>
          </a:r>
          <a:endParaRPr lang="en-US" sz="800" kern="1200" dirty="0"/>
        </a:p>
      </dsp:txBody>
      <dsp:txXfrm>
        <a:off x="3544015" y="2060286"/>
        <a:ext cx="658408" cy="411505"/>
      </dsp:txXfrm>
    </dsp:sp>
    <dsp:sp modelId="{C4BF0EBB-CC5C-4B64-AB1A-506B1A8E6E04}">
      <dsp:nvSpPr>
        <dsp:cNvPr id="0" name=""/>
        <dsp:cNvSpPr/>
      </dsp:nvSpPr>
      <dsp:spPr>
        <a:xfrm>
          <a:off x="3415994" y="414266"/>
          <a:ext cx="91440" cy="2366154"/>
        </a:xfrm>
        <a:custGeom>
          <a:avLst/>
          <a:gdLst/>
          <a:ahLst/>
          <a:cxnLst/>
          <a:rect l="0" t="0" r="0" b="0"/>
          <a:pathLst>
            <a:path>
              <a:moveTo>
                <a:pt x="45720" y="0"/>
              </a:moveTo>
              <a:lnTo>
                <a:pt x="45720" y="2366154"/>
              </a:lnTo>
              <a:lnTo>
                <a:pt x="128021" y="236615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6C89DA-F5B9-42C5-868E-E10B8E78B80D}">
      <dsp:nvSpPr>
        <dsp:cNvPr id="0" name=""/>
        <dsp:cNvSpPr/>
      </dsp:nvSpPr>
      <dsp:spPr>
        <a:xfrm>
          <a:off x="3544015" y="2574668"/>
          <a:ext cx="658408" cy="411505"/>
        </a:xfrm>
        <a:prstGeom prst="roundRect">
          <a:avLst>
            <a:gd name="adj" fmla="val 10000"/>
          </a:avLst>
        </a:prstGeom>
        <a:solidFill>
          <a:schemeClr val="lt2">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12/12/11 - 8/14/12</a:t>
          </a:r>
          <a:endParaRPr lang="en-US" sz="800" kern="1200" dirty="0"/>
        </a:p>
      </dsp:txBody>
      <dsp:txXfrm>
        <a:off x="3544015" y="2574668"/>
        <a:ext cx="658408" cy="411505"/>
      </dsp:txXfrm>
    </dsp:sp>
    <dsp:sp modelId="{837D01EE-6ADC-4FA7-886C-B79A3932515C}">
      <dsp:nvSpPr>
        <dsp:cNvPr id="0" name=""/>
        <dsp:cNvSpPr/>
      </dsp:nvSpPr>
      <dsp:spPr>
        <a:xfrm>
          <a:off x="3415994" y="414266"/>
          <a:ext cx="91440" cy="2880535"/>
        </a:xfrm>
        <a:custGeom>
          <a:avLst/>
          <a:gdLst/>
          <a:ahLst/>
          <a:cxnLst/>
          <a:rect l="0" t="0" r="0" b="0"/>
          <a:pathLst>
            <a:path>
              <a:moveTo>
                <a:pt x="45720" y="0"/>
              </a:moveTo>
              <a:lnTo>
                <a:pt x="45720" y="2880535"/>
              </a:lnTo>
              <a:lnTo>
                <a:pt x="128021" y="288053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D73917-4D03-4BAB-BC43-41B9398D457D}">
      <dsp:nvSpPr>
        <dsp:cNvPr id="0" name=""/>
        <dsp:cNvSpPr/>
      </dsp:nvSpPr>
      <dsp:spPr>
        <a:xfrm>
          <a:off x="3544015" y="3089049"/>
          <a:ext cx="658408" cy="411505"/>
        </a:xfrm>
        <a:prstGeom prst="roundRect">
          <a:avLst>
            <a:gd name="adj" fmla="val 10000"/>
          </a:avLst>
        </a:prstGeom>
        <a:solidFill>
          <a:schemeClr val="lt2">
            <a:alpha val="90000"/>
            <a:hueOff val="0"/>
            <a:satOff val="0"/>
            <a:lumOff val="0"/>
            <a:alphaOff val="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9/3/12 - 9/26/12</a:t>
          </a:r>
          <a:endParaRPr lang="en-US" sz="800" kern="1200" dirty="0"/>
        </a:p>
      </dsp:txBody>
      <dsp:txXfrm>
        <a:off x="3544015" y="3089049"/>
        <a:ext cx="658408" cy="411505"/>
      </dsp:txXfrm>
    </dsp:sp>
    <dsp:sp modelId="{05CC66C1-4BC4-4693-B68C-CFDC8F3CDE68}">
      <dsp:nvSpPr>
        <dsp:cNvPr id="0" name=""/>
        <dsp:cNvSpPr/>
      </dsp:nvSpPr>
      <dsp:spPr>
        <a:xfrm>
          <a:off x="3415994" y="414266"/>
          <a:ext cx="91440" cy="3394917"/>
        </a:xfrm>
        <a:custGeom>
          <a:avLst/>
          <a:gdLst/>
          <a:ahLst/>
          <a:cxnLst/>
          <a:rect l="0" t="0" r="0" b="0"/>
          <a:pathLst>
            <a:path>
              <a:moveTo>
                <a:pt x="45720" y="0"/>
              </a:moveTo>
              <a:lnTo>
                <a:pt x="45720" y="3394917"/>
              </a:lnTo>
              <a:lnTo>
                <a:pt x="128021" y="339491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F34A70-0552-4A4F-81BB-407BDFBB2BE3}">
      <dsp:nvSpPr>
        <dsp:cNvPr id="0" name=""/>
        <dsp:cNvSpPr/>
      </dsp:nvSpPr>
      <dsp:spPr>
        <a:xfrm>
          <a:off x="3544015" y="3603430"/>
          <a:ext cx="658408" cy="411505"/>
        </a:xfrm>
        <a:prstGeom prst="roundRect">
          <a:avLst>
            <a:gd name="adj" fmla="val 10000"/>
          </a:avLst>
        </a:prstGeom>
        <a:solidFill>
          <a:schemeClr val="lt2">
            <a:alpha val="90000"/>
            <a:hueOff val="0"/>
            <a:satOff val="0"/>
            <a:lumOff val="0"/>
            <a:alphaOff val="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TBD</a:t>
          </a:r>
          <a:endParaRPr lang="en-US" sz="800" kern="1200" dirty="0"/>
        </a:p>
      </dsp:txBody>
      <dsp:txXfrm>
        <a:off x="3544015" y="3603430"/>
        <a:ext cx="658408" cy="411505"/>
      </dsp:txXfrm>
    </dsp:sp>
    <dsp:sp modelId="{0D21949C-DB15-4D04-BAAE-D0B5A76AE83C}">
      <dsp:nvSpPr>
        <dsp:cNvPr id="0" name=""/>
        <dsp:cNvSpPr/>
      </dsp:nvSpPr>
      <dsp:spPr>
        <a:xfrm>
          <a:off x="3415994" y="414266"/>
          <a:ext cx="91440" cy="3909298"/>
        </a:xfrm>
        <a:custGeom>
          <a:avLst/>
          <a:gdLst/>
          <a:ahLst/>
          <a:cxnLst/>
          <a:rect l="0" t="0" r="0" b="0"/>
          <a:pathLst>
            <a:path>
              <a:moveTo>
                <a:pt x="45720" y="0"/>
              </a:moveTo>
              <a:lnTo>
                <a:pt x="45720" y="3909298"/>
              </a:lnTo>
              <a:lnTo>
                <a:pt x="128021" y="390929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65B742-9FB4-4B14-ACEB-DF08A4012995}">
      <dsp:nvSpPr>
        <dsp:cNvPr id="0" name=""/>
        <dsp:cNvSpPr/>
      </dsp:nvSpPr>
      <dsp:spPr>
        <a:xfrm>
          <a:off x="3544015" y="4117812"/>
          <a:ext cx="658408" cy="411505"/>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10/2/12 - 6/30/13</a:t>
          </a:r>
          <a:endParaRPr lang="en-US" sz="800" kern="1200" dirty="0"/>
        </a:p>
      </dsp:txBody>
      <dsp:txXfrm>
        <a:off x="3544015" y="4117812"/>
        <a:ext cx="658408" cy="411505"/>
      </dsp:txXfrm>
    </dsp:sp>
    <dsp:sp modelId="{6EDC9BDC-1802-4D2B-92D4-A851A83307BD}">
      <dsp:nvSpPr>
        <dsp:cNvPr id="0" name=""/>
        <dsp:cNvSpPr/>
      </dsp:nvSpPr>
      <dsp:spPr>
        <a:xfrm>
          <a:off x="3415994" y="414266"/>
          <a:ext cx="91440" cy="4423679"/>
        </a:xfrm>
        <a:custGeom>
          <a:avLst/>
          <a:gdLst/>
          <a:ahLst/>
          <a:cxnLst/>
          <a:rect l="0" t="0" r="0" b="0"/>
          <a:pathLst>
            <a:path>
              <a:moveTo>
                <a:pt x="45720" y="0"/>
              </a:moveTo>
              <a:lnTo>
                <a:pt x="45720" y="4423679"/>
              </a:lnTo>
              <a:lnTo>
                <a:pt x="128021" y="442367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B11BD0-DF76-4776-90A7-7F927D714723}">
      <dsp:nvSpPr>
        <dsp:cNvPr id="0" name=""/>
        <dsp:cNvSpPr/>
      </dsp:nvSpPr>
      <dsp:spPr>
        <a:xfrm>
          <a:off x="3544015" y="4632193"/>
          <a:ext cx="658408" cy="411505"/>
        </a:xfrm>
        <a:prstGeom prst="roundRect">
          <a:avLst>
            <a:gd name="adj" fmla="val 10000"/>
          </a:avLst>
        </a:prstGeom>
        <a:solidFill>
          <a:schemeClr val="lt2">
            <a:alpha val="90000"/>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10/12/12</a:t>
          </a:r>
          <a:endParaRPr lang="en-US" sz="800" kern="1200" dirty="0">
            <a:solidFill>
              <a:schemeClr val="tx1"/>
            </a:solidFill>
          </a:endParaRPr>
        </a:p>
      </dsp:txBody>
      <dsp:txXfrm>
        <a:off x="3544015" y="4632193"/>
        <a:ext cx="658408" cy="411505"/>
      </dsp:txXfrm>
    </dsp:sp>
    <dsp:sp modelId="{C8AA531B-A26F-4B88-9ABB-6EE26079EC84}">
      <dsp:nvSpPr>
        <dsp:cNvPr id="0" name=""/>
        <dsp:cNvSpPr/>
      </dsp:nvSpPr>
      <dsp:spPr>
        <a:xfrm>
          <a:off x="4408176" y="2761"/>
          <a:ext cx="823010" cy="411505"/>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GMV</a:t>
          </a:r>
          <a:endParaRPr lang="en-US" sz="1200" kern="1200" dirty="0"/>
        </a:p>
      </dsp:txBody>
      <dsp:txXfrm>
        <a:off x="4408176" y="2761"/>
        <a:ext cx="823010" cy="411505"/>
      </dsp:txXfrm>
    </dsp:sp>
    <dsp:sp modelId="{51FCAB4A-DD7E-4C6A-9B6A-3988FF195AA6}">
      <dsp:nvSpPr>
        <dsp:cNvPr id="0" name=""/>
        <dsp:cNvSpPr/>
      </dsp:nvSpPr>
      <dsp:spPr>
        <a:xfrm>
          <a:off x="4444757" y="414266"/>
          <a:ext cx="91440" cy="308628"/>
        </a:xfrm>
        <a:custGeom>
          <a:avLst/>
          <a:gdLst/>
          <a:ahLst/>
          <a:cxnLst/>
          <a:rect l="0" t="0" r="0" b="0"/>
          <a:pathLst>
            <a:path>
              <a:moveTo>
                <a:pt x="45720" y="0"/>
              </a:moveTo>
              <a:lnTo>
                <a:pt x="45720" y="308628"/>
              </a:lnTo>
              <a:lnTo>
                <a:pt x="128021" y="30862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56C569-4A1F-448F-87D8-309332BDB9E9}">
      <dsp:nvSpPr>
        <dsp:cNvPr id="0" name=""/>
        <dsp:cNvSpPr/>
      </dsp:nvSpPr>
      <dsp:spPr>
        <a:xfrm>
          <a:off x="4572778" y="517142"/>
          <a:ext cx="658408" cy="411505"/>
        </a:xfrm>
        <a:prstGeom prst="roundRect">
          <a:avLst>
            <a:gd name="adj" fmla="val 10000"/>
          </a:avLst>
        </a:prstGeom>
        <a:solidFill>
          <a:schemeClr val="lt2">
            <a:alpha val="90000"/>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3/1/12  7/1/12</a:t>
          </a:r>
          <a:endParaRPr lang="en-US" sz="800" kern="1200" dirty="0"/>
        </a:p>
      </dsp:txBody>
      <dsp:txXfrm>
        <a:off x="4572778" y="517142"/>
        <a:ext cx="658408" cy="411505"/>
      </dsp:txXfrm>
    </dsp:sp>
    <dsp:sp modelId="{0A13E68A-2AFC-49AD-A989-852931CC8762}">
      <dsp:nvSpPr>
        <dsp:cNvPr id="0" name=""/>
        <dsp:cNvSpPr/>
      </dsp:nvSpPr>
      <dsp:spPr>
        <a:xfrm>
          <a:off x="4444757" y="414266"/>
          <a:ext cx="91440" cy="823010"/>
        </a:xfrm>
        <a:custGeom>
          <a:avLst/>
          <a:gdLst/>
          <a:ahLst/>
          <a:cxnLst/>
          <a:rect l="0" t="0" r="0" b="0"/>
          <a:pathLst>
            <a:path>
              <a:moveTo>
                <a:pt x="45720" y="0"/>
              </a:moveTo>
              <a:lnTo>
                <a:pt x="45720" y="823010"/>
              </a:lnTo>
              <a:lnTo>
                <a:pt x="128021" y="82301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103588-6DDC-4EAB-83A7-ED1F8F5289E2}">
      <dsp:nvSpPr>
        <dsp:cNvPr id="0" name=""/>
        <dsp:cNvSpPr/>
      </dsp:nvSpPr>
      <dsp:spPr>
        <a:xfrm>
          <a:off x="4572778" y="1031524"/>
          <a:ext cx="658408" cy="411505"/>
        </a:xfrm>
        <a:prstGeom prst="roundRect">
          <a:avLst>
            <a:gd name="adj" fmla="val 10000"/>
          </a:avLst>
        </a:prstGeom>
        <a:solidFill>
          <a:schemeClr val="lt2">
            <a:alpha val="90000"/>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NA          TBD</a:t>
          </a:r>
          <a:endParaRPr lang="en-US" sz="800" kern="1200" dirty="0"/>
        </a:p>
      </dsp:txBody>
      <dsp:txXfrm>
        <a:off x="4572778" y="1031524"/>
        <a:ext cx="658408" cy="411505"/>
      </dsp:txXfrm>
    </dsp:sp>
    <dsp:sp modelId="{35942BB2-F9E7-422B-9D32-8507D7CE538B}">
      <dsp:nvSpPr>
        <dsp:cNvPr id="0" name=""/>
        <dsp:cNvSpPr/>
      </dsp:nvSpPr>
      <dsp:spPr>
        <a:xfrm>
          <a:off x="4444757" y="414266"/>
          <a:ext cx="91440" cy="1337391"/>
        </a:xfrm>
        <a:custGeom>
          <a:avLst/>
          <a:gdLst/>
          <a:ahLst/>
          <a:cxnLst/>
          <a:rect l="0" t="0" r="0" b="0"/>
          <a:pathLst>
            <a:path>
              <a:moveTo>
                <a:pt x="45720" y="0"/>
              </a:moveTo>
              <a:lnTo>
                <a:pt x="45720" y="1337391"/>
              </a:lnTo>
              <a:lnTo>
                <a:pt x="128021" y="133739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F1F4BE-CDCD-4580-8523-FB79277ADAEB}">
      <dsp:nvSpPr>
        <dsp:cNvPr id="0" name=""/>
        <dsp:cNvSpPr/>
      </dsp:nvSpPr>
      <dsp:spPr>
        <a:xfrm>
          <a:off x="4572778" y="1545905"/>
          <a:ext cx="658408" cy="411505"/>
        </a:xfrm>
        <a:prstGeom prst="roundRect">
          <a:avLst>
            <a:gd name="adj" fmla="val 10000"/>
          </a:avLst>
        </a:prstGeom>
        <a:solidFill>
          <a:schemeClr val="lt2">
            <a:alpha val="90000"/>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Complete   TBD</a:t>
          </a:r>
          <a:endParaRPr lang="en-US" sz="800" kern="1200" dirty="0"/>
        </a:p>
      </dsp:txBody>
      <dsp:txXfrm>
        <a:off x="4572778" y="1545905"/>
        <a:ext cx="658408" cy="411505"/>
      </dsp:txXfrm>
    </dsp:sp>
    <dsp:sp modelId="{4608519C-839F-40EA-B698-57B1409FB981}">
      <dsp:nvSpPr>
        <dsp:cNvPr id="0" name=""/>
        <dsp:cNvSpPr/>
      </dsp:nvSpPr>
      <dsp:spPr>
        <a:xfrm>
          <a:off x="4444757" y="414266"/>
          <a:ext cx="91440" cy="1851773"/>
        </a:xfrm>
        <a:custGeom>
          <a:avLst/>
          <a:gdLst/>
          <a:ahLst/>
          <a:cxnLst/>
          <a:rect l="0" t="0" r="0" b="0"/>
          <a:pathLst>
            <a:path>
              <a:moveTo>
                <a:pt x="45720" y="0"/>
              </a:moveTo>
              <a:lnTo>
                <a:pt x="45720" y="1851773"/>
              </a:lnTo>
              <a:lnTo>
                <a:pt x="128021" y="185177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85B2AF-EB8F-405A-9069-FB0743F499F4}">
      <dsp:nvSpPr>
        <dsp:cNvPr id="0" name=""/>
        <dsp:cNvSpPr/>
      </dsp:nvSpPr>
      <dsp:spPr>
        <a:xfrm>
          <a:off x="4572778" y="2060286"/>
          <a:ext cx="658408" cy="411505"/>
        </a:xfrm>
        <a:prstGeom prst="roundRect">
          <a:avLst>
            <a:gd name="adj" fmla="val 10000"/>
          </a:avLst>
        </a:prstGeom>
        <a:solidFill>
          <a:schemeClr val="lt2">
            <a:alpha val="90000"/>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3/1/12     NA</a:t>
          </a:r>
          <a:endParaRPr lang="en-US" sz="800" kern="1200" dirty="0"/>
        </a:p>
      </dsp:txBody>
      <dsp:txXfrm>
        <a:off x="4572778" y="2060286"/>
        <a:ext cx="658408" cy="411505"/>
      </dsp:txXfrm>
    </dsp:sp>
    <dsp:sp modelId="{EE640A50-3CC8-4609-B1A7-2B332430AF2A}">
      <dsp:nvSpPr>
        <dsp:cNvPr id="0" name=""/>
        <dsp:cNvSpPr/>
      </dsp:nvSpPr>
      <dsp:spPr>
        <a:xfrm>
          <a:off x="4444757" y="414266"/>
          <a:ext cx="91440" cy="2366154"/>
        </a:xfrm>
        <a:custGeom>
          <a:avLst/>
          <a:gdLst/>
          <a:ahLst/>
          <a:cxnLst/>
          <a:rect l="0" t="0" r="0" b="0"/>
          <a:pathLst>
            <a:path>
              <a:moveTo>
                <a:pt x="45720" y="0"/>
              </a:moveTo>
              <a:lnTo>
                <a:pt x="45720" y="2366154"/>
              </a:lnTo>
              <a:lnTo>
                <a:pt x="128021" y="236615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187CFD-5EDB-427A-A7E4-B6B681A2FD86}">
      <dsp:nvSpPr>
        <dsp:cNvPr id="0" name=""/>
        <dsp:cNvSpPr/>
      </dsp:nvSpPr>
      <dsp:spPr>
        <a:xfrm>
          <a:off x="4572778" y="2574668"/>
          <a:ext cx="658408" cy="411505"/>
        </a:xfrm>
        <a:prstGeom prst="roundRect">
          <a:avLst>
            <a:gd name="adj" fmla="val 10000"/>
          </a:avLst>
        </a:prstGeom>
        <a:solidFill>
          <a:schemeClr val="lt2">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5/1/12  9/28/12</a:t>
          </a:r>
          <a:endParaRPr lang="en-US" sz="800" kern="1200" dirty="0"/>
        </a:p>
      </dsp:txBody>
      <dsp:txXfrm>
        <a:off x="4572778" y="2574668"/>
        <a:ext cx="658408" cy="411505"/>
      </dsp:txXfrm>
    </dsp:sp>
    <dsp:sp modelId="{8F0184AB-0C67-460D-90BC-C4AD7092D53B}">
      <dsp:nvSpPr>
        <dsp:cNvPr id="0" name=""/>
        <dsp:cNvSpPr/>
      </dsp:nvSpPr>
      <dsp:spPr>
        <a:xfrm>
          <a:off x="4444757" y="414266"/>
          <a:ext cx="91440" cy="2880535"/>
        </a:xfrm>
        <a:custGeom>
          <a:avLst/>
          <a:gdLst/>
          <a:ahLst/>
          <a:cxnLst/>
          <a:rect l="0" t="0" r="0" b="0"/>
          <a:pathLst>
            <a:path>
              <a:moveTo>
                <a:pt x="45720" y="0"/>
              </a:moveTo>
              <a:lnTo>
                <a:pt x="45720" y="2880535"/>
              </a:lnTo>
              <a:lnTo>
                <a:pt x="128021" y="288053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E6CC17-688C-4012-8C5B-12373C6F4D52}">
      <dsp:nvSpPr>
        <dsp:cNvPr id="0" name=""/>
        <dsp:cNvSpPr/>
      </dsp:nvSpPr>
      <dsp:spPr>
        <a:xfrm>
          <a:off x="4572778" y="3089049"/>
          <a:ext cx="658408" cy="411505"/>
        </a:xfrm>
        <a:prstGeom prst="roundRect">
          <a:avLst>
            <a:gd name="adj" fmla="val 10000"/>
          </a:avLst>
        </a:prstGeom>
        <a:solidFill>
          <a:schemeClr val="lt2">
            <a:alpha val="90000"/>
            <a:hueOff val="0"/>
            <a:satOff val="0"/>
            <a:lumOff val="0"/>
            <a:alphaOff val="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5/7/12  10/1/12</a:t>
          </a:r>
          <a:endParaRPr lang="en-US" sz="800" kern="1200" dirty="0"/>
        </a:p>
      </dsp:txBody>
      <dsp:txXfrm>
        <a:off x="4572778" y="3089049"/>
        <a:ext cx="658408" cy="411505"/>
      </dsp:txXfrm>
    </dsp:sp>
    <dsp:sp modelId="{C6FB5BD2-9F26-48E9-BF41-11051D9C6C53}">
      <dsp:nvSpPr>
        <dsp:cNvPr id="0" name=""/>
        <dsp:cNvSpPr/>
      </dsp:nvSpPr>
      <dsp:spPr>
        <a:xfrm>
          <a:off x="4444757" y="414266"/>
          <a:ext cx="91440" cy="3394917"/>
        </a:xfrm>
        <a:custGeom>
          <a:avLst/>
          <a:gdLst/>
          <a:ahLst/>
          <a:cxnLst/>
          <a:rect l="0" t="0" r="0" b="0"/>
          <a:pathLst>
            <a:path>
              <a:moveTo>
                <a:pt x="45720" y="0"/>
              </a:moveTo>
              <a:lnTo>
                <a:pt x="45720" y="3394917"/>
              </a:lnTo>
              <a:lnTo>
                <a:pt x="128021" y="339491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961E5E-8A93-4F6F-ABAD-CAC22B493472}">
      <dsp:nvSpPr>
        <dsp:cNvPr id="0" name=""/>
        <dsp:cNvSpPr/>
      </dsp:nvSpPr>
      <dsp:spPr>
        <a:xfrm>
          <a:off x="4572778" y="3603430"/>
          <a:ext cx="658408" cy="411505"/>
        </a:xfrm>
        <a:prstGeom prst="roundRect">
          <a:avLst>
            <a:gd name="adj" fmla="val 10000"/>
          </a:avLst>
        </a:prstGeom>
        <a:solidFill>
          <a:schemeClr val="lt2">
            <a:alpha val="90000"/>
            <a:hueOff val="0"/>
            <a:satOff val="0"/>
            <a:lumOff val="0"/>
            <a:alphaOff val="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TBD</a:t>
          </a:r>
          <a:endParaRPr lang="en-US" sz="800" kern="1200" dirty="0"/>
        </a:p>
      </dsp:txBody>
      <dsp:txXfrm>
        <a:off x="4572778" y="3603430"/>
        <a:ext cx="658408" cy="411505"/>
      </dsp:txXfrm>
    </dsp:sp>
    <dsp:sp modelId="{FBEB5270-5A1A-4515-8177-17576B129792}">
      <dsp:nvSpPr>
        <dsp:cNvPr id="0" name=""/>
        <dsp:cNvSpPr/>
      </dsp:nvSpPr>
      <dsp:spPr>
        <a:xfrm>
          <a:off x="4444757" y="414266"/>
          <a:ext cx="91440" cy="3909298"/>
        </a:xfrm>
        <a:custGeom>
          <a:avLst/>
          <a:gdLst/>
          <a:ahLst/>
          <a:cxnLst/>
          <a:rect l="0" t="0" r="0" b="0"/>
          <a:pathLst>
            <a:path>
              <a:moveTo>
                <a:pt x="45720" y="0"/>
              </a:moveTo>
              <a:lnTo>
                <a:pt x="45720" y="3909298"/>
              </a:lnTo>
              <a:lnTo>
                <a:pt x="128021" y="390929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7AE038-9109-4C97-A4F7-8C7B4F500FFF}">
      <dsp:nvSpPr>
        <dsp:cNvPr id="0" name=""/>
        <dsp:cNvSpPr/>
      </dsp:nvSpPr>
      <dsp:spPr>
        <a:xfrm>
          <a:off x="4572778" y="4117812"/>
          <a:ext cx="658408" cy="411505"/>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5/31/12  10/19/12</a:t>
          </a:r>
          <a:endParaRPr lang="en-US" sz="800" kern="1200" dirty="0"/>
        </a:p>
      </dsp:txBody>
      <dsp:txXfrm>
        <a:off x="4572778" y="4117812"/>
        <a:ext cx="658408" cy="411505"/>
      </dsp:txXfrm>
    </dsp:sp>
    <dsp:sp modelId="{079B28AB-36C0-470D-A479-C33970DA9815}">
      <dsp:nvSpPr>
        <dsp:cNvPr id="0" name=""/>
        <dsp:cNvSpPr/>
      </dsp:nvSpPr>
      <dsp:spPr>
        <a:xfrm>
          <a:off x="4444757" y="414266"/>
          <a:ext cx="91440" cy="4423679"/>
        </a:xfrm>
        <a:custGeom>
          <a:avLst/>
          <a:gdLst/>
          <a:ahLst/>
          <a:cxnLst/>
          <a:rect l="0" t="0" r="0" b="0"/>
          <a:pathLst>
            <a:path>
              <a:moveTo>
                <a:pt x="45720" y="0"/>
              </a:moveTo>
              <a:lnTo>
                <a:pt x="45720" y="4423679"/>
              </a:lnTo>
              <a:lnTo>
                <a:pt x="128021" y="442367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E93C36-E76C-4BC1-AC79-3A0B07C5826F}">
      <dsp:nvSpPr>
        <dsp:cNvPr id="0" name=""/>
        <dsp:cNvSpPr/>
      </dsp:nvSpPr>
      <dsp:spPr>
        <a:xfrm>
          <a:off x="4572778" y="4632193"/>
          <a:ext cx="658408" cy="411505"/>
        </a:xfrm>
        <a:prstGeom prst="roundRect">
          <a:avLst>
            <a:gd name="adj" fmla="val 10000"/>
          </a:avLst>
        </a:prstGeom>
        <a:solidFill>
          <a:schemeClr val="lt2">
            <a:alpha val="90000"/>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5/7/12  10/1/12</a:t>
          </a:r>
          <a:endParaRPr lang="en-US" sz="800" kern="1200" dirty="0"/>
        </a:p>
      </dsp:txBody>
      <dsp:txXfrm>
        <a:off x="4572778" y="4632193"/>
        <a:ext cx="658408" cy="411505"/>
      </dsp:txXfrm>
    </dsp:sp>
    <dsp:sp modelId="{66DF1BB9-06C5-4832-8E3F-09A5130BAF06}">
      <dsp:nvSpPr>
        <dsp:cNvPr id="0" name=""/>
        <dsp:cNvSpPr/>
      </dsp:nvSpPr>
      <dsp:spPr>
        <a:xfrm>
          <a:off x="5436939" y="2761"/>
          <a:ext cx="823010" cy="411505"/>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Interim</a:t>
          </a:r>
          <a:endParaRPr lang="en-US" sz="1200" kern="1200" dirty="0"/>
        </a:p>
      </dsp:txBody>
      <dsp:txXfrm>
        <a:off x="5436939" y="2761"/>
        <a:ext cx="823010" cy="411505"/>
      </dsp:txXfrm>
    </dsp:sp>
    <dsp:sp modelId="{9FA29A07-5E29-4679-A9A6-38A23C9BBE31}">
      <dsp:nvSpPr>
        <dsp:cNvPr id="0" name=""/>
        <dsp:cNvSpPr/>
      </dsp:nvSpPr>
      <dsp:spPr>
        <a:xfrm>
          <a:off x="5473520" y="414266"/>
          <a:ext cx="91440" cy="308628"/>
        </a:xfrm>
        <a:custGeom>
          <a:avLst/>
          <a:gdLst/>
          <a:ahLst/>
          <a:cxnLst/>
          <a:rect l="0" t="0" r="0" b="0"/>
          <a:pathLst>
            <a:path>
              <a:moveTo>
                <a:pt x="45720" y="0"/>
              </a:moveTo>
              <a:lnTo>
                <a:pt x="45720" y="308628"/>
              </a:lnTo>
              <a:lnTo>
                <a:pt x="128021" y="30862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452847-4589-4369-982F-308A8E9DA21A}">
      <dsp:nvSpPr>
        <dsp:cNvPr id="0" name=""/>
        <dsp:cNvSpPr/>
      </dsp:nvSpPr>
      <dsp:spPr>
        <a:xfrm>
          <a:off x="5601541" y="517142"/>
          <a:ext cx="658408" cy="411505"/>
        </a:xfrm>
        <a:prstGeom prst="roundRect">
          <a:avLst>
            <a:gd name="adj" fmla="val 10000"/>
          </a:avLst>
        </a:prstGeom>
        <a:solidFill>
          <a:schemeClr val="lt2">
            <a:alpha val="90000"/>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6/1/12  7/1/12</a:t>
          </a:r>
          <a:endParaRPr lang="en-US" sz="800" kern="1200" dirty="0"/>
        </a:p>
      </dsp:txBody>
      <dsp:txXfrm>
        <a:off x="5601541" y="517142"/>
        <a:ext cx="658408" cy="411505"/>
      </dsp:txXfrm>
    </dsp:sp>
    <dsp:sp modelId="{969DF4AF-F062-4DC6-AA8B-297BC656BA31}">
      <dsp:nvSpPr>
        <dsp:cNvPr id="0" name=""/>
        <dsp:cNvSpPr/>
      </dsp:nvSpPr>
      <dsp:spPr>
        <a:xfrm>
          <a:off x="5473520" y="414266"/>
          <a:ext cx="91440" cy="823010"/>
        </a:xfrm>
        <a:custGeom>
          <a:avLst/>
          <a:gdLst/>
          <a:ahLst/>
          <a:cxnLst/>
          <a:rect l="0" t="0" r="0" b="0"/>
          <a:pathLst>
            <a:path>
              <a:moveTo>
                <a:pt x="45720" y="0"/>
              </a:moveTo>
              <a:lnTo>
                <a:pt x="45720" y="823010"/>
              </a:lnTo>
              <a:lnTo>
                <a:pt x="128021" y="82301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6C57B4-94B6-4272-910F-14A2C059351C}">
      <dsp:nvSpPr>
        <dsp:cNvPr id="0" name=""/>
        <dsp:cNvSpPr/>
      </dsp:nvSpPr>
      <dsp:spPr>
        <a:xfrm>
          <a:off x="5601541" y="1031524"/>
          <a:ext cx="658408" cy="411505"/>
        </a:xfrm>
        <a:prstGeom prst="roundRect">
          <a:avLst>
            <a:gd name="adj" fmla="val 10000"/>
          </a:avLst>
        </a:prstGeom>
        <a:solidFill>
          <a:schemeClr val="lt2">
            <a:alpha val="90000"/>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3/1/12     NA</a:t>
          </a:r>
          <a:endParaRPr lang="en-US" sz="800" kern="1200" dirty="0"/>
        </a:p>
      </dsp:txBody>
      <dsp:txXfrm>
        <a:off x="5601541" y="1031524"/>
        <a:ext cx="658408" cy="411505"/>
      </dsp:txXfrm>
    </dsp:sp>
    <dsp:sp modelId="{6715A0FF-5BDE-476C-8FCC-2DEA50ECF839}">
      <dsp:nvSpPr>
        <dsp:cNvPr id="0" name=""/>
        <dsp:cNvSpPr/>
      </dsp:nvSpPr>
      <dsp:spPr>
        <a:xfrm>
          <a:off x="5473520" y="414266"/>
          <a:ext cx="91440" cy="1337391"/>
        </a:xfrm>
        <a:custGeom>
          <a:avLst/>
          <a:gdLst/>
          <a:ahLst/>
          <a:cxnLst/>
          <a:rect l="0" t="0" r="0" b="0"/>
          <a:pathLst>
            <a:path>
              <a:moveTo>
                <a:pt x="45720" y="0"/>
              </a:moveTo>
              <a:lnTo>
                <a:pt x="45720" y="1337391"/>
              </a:lnTo>
              <a:lnTo>
                <a:pt x="128021" y="133739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1363BE-71BF-4958-9784-E38457DA12C7}">
      <dsp:nvSpPr>
        <dsp:cNvPr id="0" name=""/>
        <dsp:cNvSpPr/>
      </dsp:nvSpPr>
      <dsp:spPr>
        <a:xfrm>
          <a:off x="5601541" y="1545905"/>
          <a:ext cx="658408" cy="411505"/>
        </a:xfrm>
        <a:prstGeom prst="roundRect">
          <a:avLst>
            <a:gd name="adj" fmla="val 10000"/>
          </a:avLst>
        </a:prstGeom>
        <a:solidFill>
          <a:schemeClr val="lt2">
            <a:alpha val="90000"/>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6/1/12     NA</a:t>
          </a:r>
          <a:endParaRPr lang="en-US" sz="800" kern="1200" dirty="0"/>
        </a:p>
      </dsp:txBody>
      <dsp:txXfrm>
        <a:off x="5601541" y="1545905"/>
        <a:ext cx="658408" cy="411505"/>
      </dsp:txXfrm>
    </dsp:sp>
    <dsp:sp modelId="{E7317B0B-2AC9-4173-B937-C37A5E0CE948}">
      <dsp:nvSpPr>
        <dsp:cNvPr id="0" name=""/>
        <dsp:cNvSpPr/>
      </dsp:nvSpPr>
      <dsp:spPr>
        <a:xfrm>
          <a:off x="5473520" y="414266"/>
          <a:ext cx="91440" cy="1851773"/>
        </a:xfrm>
        <a:custGeom>
          <a:avLst/>
          <a:gdLst/>
          <a:ahLst/>
          <a:cxnLst/>
          <a:rect l="0" t="0" r="0" b="0"/>
          <a:pathLst>
            <a:path>
              <a:moveTo>
                <a:pt x="45720" y="0"/>
              </a:moveTo>
              <a:lnTo>
                <a:pt x="45720" y="1851773"/>
              </a:lnTo>
              <a:lnTo>
                <a:pt x="128021" y="185177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A05A5C-456C-47FD-B749-498FFED60905}">
      <dsp:nvSpPr>
        <dsp:cNvPr id="0" name=""/>
        <dsp:cNvSpPr/>
      </dsp:nvSpPr>
      <dsp:spPr>
        <a:xfrm>
          <a:off x="5601541" y="2060286"/>
          <a:ext cx="658408" cy="411505"/>
        </a:xfrm>
        <a:prstGeom prst="roundRect">
          <a:avLst>
            <a:gd name="adj" fmla="val 10000"/>
          </a:avLst>
        </a:prstGeom>
        <a:solidFill>
          <a:schemeClr val="lt2">
            <a:alpha val="90000"/>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NA           </a:t>
          </a:r>
          <a:r>
            <a:rPr lang="en-US" sz="800" kern="1200" dirty="0" err="1" smtClean="0"/>
            <a:t>NA</a:t>
          </a:r>
          <a:endParaRPr lang="en-US" sz="800" kern="1200" dirty="0"/>
        </a:p>
      </dsp:txBody>
      <dsp:txXfrm>
        <a:off x="5601541" y="2060286"/>
        <a:ext cx="658408" cy="411505"/>
      </dsp:txXfrm>
    </dsp:sp>
    <dsp:sp modelId="{86A32C30-EABA-4F49-9AF6-75537854FADC}">
      <dsp:nvSpPr>
        <dsp:cNvPr id="0" name=""/>
        <dsp:cNvSpPr/>
      </dsp:nvSpPr>
      <dsp:spPr>
        <a:xfrm>
          <a:off x="5473520" y="414266"/>
          <a:ext cx="91440" cy="2366154"/>
        </a:xfrm>
        <a:custGeom>
          <a:avLst/>
          <a:gdLst/>
          <a:ahLst/>
          <a:cxnLst/>
          <a:rect l="0" t="0" r="0" b="0"/>
          <a:pathLst>
            <a:path>
              <a:moveTo>
                <a:pt x="45720" y="0"/>
              </a:moveTo>
              <a:lnTo>
                <a:pt x="45720" y="2366154"/>
              </a:lnTo>
              <a:lnTo>
                <a:pt x="128021" y="236615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6ACF77-F71C-49C6-A04E-2BCDD03C234D}">
      <dsp:nvSpPr>
        <dsp:cNvPr id="0" name=""/>
        <dsp:cNvSpPr/>
      </dsp:nvSpPr>
      <dsp:spPr>
        <a:xfrm>
          <a:off x="5601541" y="2574668"/>
          <a:ext cx="658408" cy="411505"/>
        </a:xfrm>
        <a:prstGeom prst="roundRect">
          <a:avLst>
            <a:gd name="adj" fmla="val 10000"/>
          </a:avLst>
        </a:prstGeom>
        <a:solidFill>
          <a:schemeClr val="lt2">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6/1/12  10/1/12</a:t>
          </a:r>
          <a:endParaRPr lang="en-US" sz="800" kern="1200" dirty="0"/>
        </a:p>
      </dsp:txBody>
      <dsp:txXfrm>
        <a:off x="5601541" y="2574668"/>
        <a:ext cx="658408" cy="411505"/>
      </dsp:txXfrm>
    </dsp:sp>
    <dsp:sp modelId="{80C71229-A90C-4E83-A10B-52FE51BB7FCF}">
      <dsp:nvSpPr>
        <dsp:cNvPr id="0" name=""/>
        <dsp:cNvSpPr/>
      </dsp:nvSpPr>
      <dsp:spPr>
        <a:xfrm>
          <a:off x="5473520" y="414266"/>
          <a:ext cx="91440" cy="2880535"/>
        </a:xfrm>
        <a:custGeom>
          <a:avLst/>
          <a:gdLst/>
          <a:ahLst/>
          <a:cxnLst/>
          <a:rect l="0" t="0" r="0" b="0"/>
          <a:pathLst>
            <a:path>
              <a:moveTo>
                <a:pt x="45720" y="0"/>
              </a:moveTo>
              <a:lnTo>
                <a:pt x="45720" y="2880535"/>
              </a:lnTo>
              <a:lnTo>
                <a:pt x="128021" y="288053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24B2A0-F56C-48DE-8580-65C9EFAA6D06}">
      <dsp:nvSpPr>
        <dsp:cNvPr id="0" name=""/>
        <dsp:cNvSpPr/>
      </dsp:nvSpPr>
      <dsp:spPr>
        <a:xfrm>
          <a:off x="5601541" y="3089049"/>
          <a:ext cx="658408" cy="411505"/>
        </a:xfrm>
        <a:prstGeom prst="roundRect">
          <a:avLst>
            <a:gd name="adj" fmla="val 10000"/>
          </a:avLst>
        </a:prstGeom>
        <a:solidFill>
          <a:schemeClr val="lt2">
            <a:alpha val="90000"/>
            <a:hueOff val="0"/>
            <a:satOff val="0"/>
            <a:lumOff val="0"/>
            <a:alphaOff val="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8/1/12  12/1/12</a:t>
          </a:r>
          <a:endParaRPr lang="en-US" sz="800" kern="1200" dirty="0"/>
        </a:p>
      </dsp:txBody>
      <dsp:txXfrm>
        <a:off x="5601541" y="3089049"/>
        <a:ext cx="658408" cy="411505"/>
      </dsp:txXfrm>
    </dsp:sp>
    <dsp:sp modelId="{8B3D00BB-8543-4B35-879D-A65E49BB2682}">
      <dsp:nvSpPr>
        <dsp:cNvPr id="0" name=""/>
        <dsp:cNvSpPr/>
      </dsp:nvSpPr>
      <dsp:spPr>
        <a:xfrm>
          <a:off x="5473520" y="414266"/>
          <a:ext cx="91440" cy="3394917"/>
        </a:xfrm>
        <a:custGeom>
          <a:avLst/>
          <a:gdLst/>
          <a:ahLst/>
          <a:cxnLst/>
          <a:rect l="0" t="0" r="0" b="0"/>
          <a:pathLst>
            <a:path>
              <a:moveTo>
                <a:pt x="45720" y="0"/>
              </a:moveTo>
              <a:lnTo>
                <a:pt x="45720" y="3394917"/>
              </a:lnTo>
              <a:lnTo>
                <a:pt x="128021" y="339491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C3F26C-93C3-48CF-82B4-A3971AADDA8E}">
      <dsp:nvSpPr>
        <dsp:cNvPr id="0" name=""/>
        <dsp:cNvSpPr/>
      </dsp:nvSpPr>
      <dsp:spPr>
        <a:xfrm>
          <a:off x="5601541" y="3603430"/>
          <a:ext cx="658408" cy="411505"/>
        </a:xfrm>
        <a:prstGeom prst="roundRect">
          <a:avLst>
            <a:gd name="adj" fmla="val 10000"/>
          </a:avLst>
        </a:prstGeom>
        <a:solidFill>
          <a:schemeClr val="lt2">
            <a:alpha val="90000"/>
            <a:hueOff val="0"/>
            <a:satOff val="0"/>
            <a:lumOff val="0"/>
            <a:alphaOff val="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10/1/12  1/1/13</a:t>
          </a:r>
          <a:endParaRPr lang="en-US" sz="800" kern="1200" dirty="0">
            <a:solidFill>
              <a:schemeClr val="tx1"/>
            </a:solidFill>
          </a:endParaRPr>
        </a:p>
      </dsp:txBody>
      <dsp:txXfrm>
        <a:off x="5601541" y="3603430"/>
        <a:ext cx="658408" cy="411505"/>
      </dsp:txXfrm>
    </dsp:sp>
    <dsp:sp modelId="{F2FBF6DA-94AD-45E5-8930-18103B20CD14}">
      <dsp:nvSpPr>
        <dsp:cNvPr id="0" name=""/>
        <dsp:cNvSpPr/>
      </dsp:nvSpPr>
      <dsp:spPr>
        <a:xfrm>
          <a:off x="5473520" y="414266"/>
          <a:ext cx="91440" cy="3909298"/>
        </a:xfrm>
        <a:custGeom>
          <a:avLst/>
          <a:gdLst/>
          <a:ahLst/>
          <a:cxnLst/>
          <a:rect l="0" t="0" r="0" b="0"/>
          <a:pathLst>
            <a:path>
              <a:moveTo>
                <a:pt x="45720" y="0"/>
              </a:moveTo>
              <a:lnTo>
                <a:pt x="45720" y="3909298"/>
              </a:lnTo>
              <a:lnTo>
                <a:pt x="128021" y="390929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375470-4418-4F50-8771-639F66FF6D81}">
      <dsp:nvSpPr>
        <dsp:cNvPr id="0" name=""/>
        <dsp:cNvSpPr/>
      </dsp:nvSpPr>
      <dsp:spPr>
        <a:xfrm>
          <a:off x="5601541" y="4117812"/>
          <a:ext cx="658408" cy="411505"/>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11/1/12  2/15/13</a:t>
          </a:r>
          <a:endParaRPr lang="en-US" sz="800" kern="1200" dirty="0"/>
        </a:p>
      </dsp:txBody>
      <dsp:txXfrm>
        <a:off x="5601541" y="4117812"/>
        <a:ext cx="658408" cy="411505"/>
      </dsp:txXfrm>
    </dsp:sp>
    <dsp:sp modelId="{6607BED0-C837-427C-8671-4AFD7097421C}">
      <dsp:nvSpPr>
        <dsp:cNvPr id="0" name=""/>
        <dsp:cNvSpPr/>
      </dsp:nvSpPr>
      <dsp:spPr>
        <a:xfrm>
          <a:off x="5473520" y="414266"/>
          <a:ext cx="91440" cy="4423679"/>
        </a:xfrm>
        <a:custGeom>
          <a:avLst/>
          <a:gdLst/>
          <a:ahLst/>
          <a:cxnLst/>
          <a:rect l="0" t="0" r="0" b="0"/>
          <a:pathLst>
            <a:path>
              <a:moveTo>
                <a:pt x="45720" y="0"/>
              </a:moveTo>
              <a:lnTo>
                <a:pt x="45720" y="4423679"/>
              </a:lnTo>
              <a:lnTo>
                <a:pt x="128021" y="442367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539DE2-B99C-43D3-B35A-8299B89FFD83}">
      <dsp:nvSpPr>
        <dsp:cNvPr id="0" name=""/>
        <dsp:cNvSpPr/>
      </dsp:nvSpPr>
      <dsp:spPr>
        <a:xfrm>
          <a:off x="5601541" y="4632193"/>
          <a:ext cx="658408" cy="411505"/>
        </a:xfrm>
        <a:prstGeom prst="roundRect">
          <a:avLst>
            <a:gd name="adj" fmla="val 10000"/>
          </a:avLst>
        </a:prstGeom>
        <a:solidFill>
          <a:schemeClr val="lt2">
            <a:alpha val="90000"/>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10/1/12  1/15/13</a:t>
          </a:r>
          <a:endParaRPr lang="en-US" sz="800" kern="1200" dirty="0">
            <a:solidFill>
              <a:schemeClr val="tx1"/>
            </a:solidFill>
          </a:endParaRPr>
        </a:p>
      </dsp:txBody>
      <dsp:txXfrm>
        <a:off x="5601541" y="4632193"/>
        <a:ext cx="658408" cy="411505"/>
      </dsp:txXfrm>
    </dsp:sp>
    <dsp:sp modelId="{674EB440-DFB4-4931-8C12-FEFFC810EB89}">
      <dsp:nvSpPr>
        <dsp:cNvPr id="0" name=""/>
        <dsp:cNvSpPr/>
      </dsp:nvSpPr>
      <dsp:spPr>
        <a:xfrm>
          <a:off x="6465701" y="2761"/>
          <a:ext cx="823010" cy="411505"/>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Formative</a:t>
          </a:r>
          <a:endParaRPr lang="en-US" sz="1200" kern="1200" dirty="0"/>
        </a:p>
      </dsp:txBody>
      <dsp:txXfrm>
        <a:off x="6465701" y="2761"/>
        <a:ext cx="823010" cy="411505"/>
      </dsp:txXfrm>
    </dsp:sp>
    <dsp:sp modelId="{C6309409-BF74-43A9-80D9-86A7D27F5DD7}">
      <dsp:nvSpPr>
        <dsp:cNvPr id="0" name=""/>
        <dsp:cNvSpPr/>
      </dsp:nvSpPr>
      <dsp:spPr>
        <a:xfrm>
          <a:off x="6502282" y="414266"/>
          <a:ext cx="91440" cy="308628"/>
        </a:xfrm>
        <a:custGeom>
          <a:avLst/>
          <a:gdLst/>
          <a:ahLst/>
          <a:cxnLst/>
          <a:rect l="0" t="0" r="0" b="0"/>
          <a:pathLst>
            <a:path>
              <a:moveTo>
                <a:pt x="45720" y="0"/>
              </a:moveTo>
              <a:lnTo>
                <a:pt x="45720" y="308628"/>
              </a:lnTo>
              <a:lnTo>
                <a:pt x="128021" y="30862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337D93-F5C2-441A-954A-D44006108F94}">
      <dsp:nvSpPr>
        <dsp:cNvPr id="0" name=""/>
        <dsp:cNvSpPr/>
      </dsp:nvSpPr>
      <dsp:spPr>
        <a:xfrm>
          <a:off x="6630303" y="517142"/>
          <a:ext cx="658408" cy="411505"/>
        </a:xfrm>
        <a:prstGeom prst="roundRect">
          <a:avLst>
            <a:gd name="adj" fmla="val 10000"/>
          </a:avLst>
        </a:prstGeom>
        <a:solidFill>
          <a:schemeClr val="lt2">
            <a:alpha val="90000"/>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9/1/11 - 12/31/11</a:t>
          </a:r>
          <a:endParaRPr lang="en-US" sz="800" kern="1200" dirty="0"/>
        </a:p>
      </dsp:txBody>
      <dsp:txXfrm>
        <a:off x="6630303" y="517142"/>
        <a:ext cx="658408" cy="411505"/>
      </dsp:txXfrm>
    </dsp:sp>
    <dsp:sp modelId="{D9E13F53-D0BE-423C-909D-E5A2E64BFC81}">
      <dsp:nvSpPr>
        <dsp:cNvPr id="0" name=""/>
        <dsp:cNvSpPr/>
      </dsp:nvSpPr>
      <dsp:spPr>
        <a:xfrm>
          <a:off x="6502282" y="414266"/>
          <a:ext cx="91440" cy="823010"/>
        </a:xfrm>
        <a:custGeom>
          <a:avLst/>
          <a:gdLst/>
          <a:ahLst/>
          <a:cxnLst/>
          <a:rect l="0" t="0" r="0" b="0"/>
          <a:pathLst>
            <a:path>
              <a:moveTo>
                <a:pt x="45720" y="0"/>
              </a:moveTo>
              <a:lnTo>
                <a:pt x="45720" y="823010"/>
              </a:lnTo>
              <a:lnTo>
                <a:pt x="128021" y="82301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7CB41B-6702-4D3F-B1A1-1D43DA4370AC}">
      <dsp:nvSpPr>
        <dsp:cNvPr id="0" name=""/>
        <dsp:cNvSpPr/>
      </dsp:nvSpPr>
      <dsp:spPr>
        <a:xfrm>
          <a:off x="6630303" y="1031524"/>
          <a:ext cx="658408" cy="411505"/>
        </a:xfrm>
        <a:prstGeom prst="roundRect">
          <a:avLst>
            <a:gd name="adj" fmla="val 10000"/>
          </a:avLst>
        </a:prstGeom>
        <a:solidFill>
          <a:schemeClr val="lt2">
            <a:alpha val="90000"/>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TBD</a:t>
          </a:r>
          <a:endParaRPr lang="en-US" sz="800" kern="1200" dirty="0"/>
        </a:p>
      </dsp:txBody>
      <dsp:txXfrm>
        <a:off x="6630303" y="1031524"/>
        <a:ext cx="658408" cy="411505"/>
      </dsp:txXfrm>
    </dsp:sp>
    <dsp:sp modelId="{51E018AE-766D-42C8-A3B1-F06230CE9CBC}">
      <dsp:nvSpPr>
        <dsp:cNvPr id="0" name=""/>
        <dsp:cNvSpPr/>
      </dsp:nvSpPr>
      <dsp:spPr>
        <a:xfrm>
          <a:off x="6502282" y="414266"/>
          <a:ext cx="91440" cy="1337391"/>
        </a:xfrm>
        <a:custGeom>
          <a:avLst/>
          <a:gdLst/>
          <a:ahLst/>
          <a:cxnLst/>
          <a:rect l="0" t="0" r="0" b="0"/>
          <a:pathLst>
            <a:path>
              <a:moveTo>
                <a:pt x="45720" y="0"/>
              </a:moveTo>
              <a:lnTo>
                <a:pt x="45720" y="1337391"/>
              </a:lnTo>
              <a:lnTo>
                <a:pt x="128021" y="133739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2D215A-CBE9-44C9-9C83-31E236A50012}">
      <dsp:nvSpPr>
        <dsp:cNvPr id="0" name=""/>
        <dsp:cNvSpPr/>
      </dsp:nvSpPr>
      <dsp:spPr>
        <a:xfrm>
          <a:off x="6630303" y="1545905"/>
          <a:ext cx="658408" cy="411505"/>
        </a:xfrm>
        <a:prstGeom prst="roundRect">
          <a:avLst>
            <a:gd name="adj" fmla="val 10000"/>
          </a:avLst>
        </a:prstGeom>
        <a:solidFill>
          <a:schemeClr val="lt2">
            <a:alpha val="90000"/>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NA</a:t>
          </a:r>
          <a:endParaRPr lang="en-US" sz="800" kern="1200" dirty="0"/>
        </a:p>
      </dsp:txBody>
      <dsp:txXfrm>
        <a:off x="6630303" y="1545905"/>
        <a:ext cx="658408" cy="411505"/>
      </dsp:txXfrm>
    </dsp:sp>
    <dsp:sp modelId="{E35F3655-A37B-4CB6-8D04-72CA97E738D5}">
      <dsp:nvSpPr>
        <dsp:cNvPr id="0" name=""/>
        <dsp:cNvSpPr/>
      </dsp:nvSpPr>
      <dsp:spPr>
        <a:xfrm>
          <a:off x="6502282" y="414266"/>
          <a:ext cx="91440" cy="1851773"/>
        </a:xfrm>
        <a:custGeom>
          <a:avLst/>
          <a:gdLst/>
          <a:ahLst/>
          <a:cxnLst/>
          <a:rect l="0" t="0" r="0" b="0"/>
          <a:pathLst>
            <a:path>
              <a:moveTo>
                <a:pt x="45720" y="0"/>
              </a:moveTo>
              <a:lnTo>
                <a:pt x="45720" y="1851773"/>
              </a:lnTo>
              <a:lnTo>
                <a:pt x="128021" y="185177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410837-09F0-4C39-9D30-BEEEEB668110}">
      <dsp:nvSpPr>
        <dsp:cNvPr id="0" name=""/>
        <dsp:cNvSpPr/>
      </dsp:nvSpPr>
      <dsp:spPr>
        <a:xfrm>
          <a:off x="6630303" y="2060286"/>
          <a:ext cx="658408" cy="411505"/>
        </a:xfrm>
        <a:prstGeom prst="roundRect">
          <a:avLst>
            <a:gd name="adj" fmla="val 10000"/>
          </a:avLst>
        </a:prstGeom>
        <a:solidFill>
          <a:schemeClr val="lt2">
            <a:alpha val="90000"/>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NA</a:t>
          </a:r>
          <a:endParaRPr lang="en-US" sz="800" kern="1200" dirty="0"/>
        </a:p>
      </dsp:txBody>
      <dsp:txXfrm>
        <a:off x="6630303" y="2060286"/>
        <a:ext cx="658408" cy="411505"/>
      </dsp:txXfrm>
    </dsp:sp>
    <dsp:sp modelId="{CDC3C378-2BE9-4E20-BD44-D61848204BD0}">
      <dsp:nvSpPr>
        <dsp:cNvPr id="0" name=""/>
        <dsp:cNvSpPr/>
      </dsp:nvSpPr>
      <dsp:spPr>
        <a:xfrm>
          <a:off x="6502282" y="414266"/>
          <a:ext cx="91440" cy="2366154"/>
        </a:xfrm>
        <a:custGeom>
          <a:avLst/>
          <a:gdLst/>
          <a:ahLst/>
          <a:cxnLst/>
          <a:rect l="0" t="0" r="0" b="0"/>
          <a:pathLst>
            <a:path>
              <a:moveTo>
                <a:pt x="45720" y="0"/>
              </a:moveTo>
              <a:lnTo>
                <a:pt x="45720" y="2366154"/>
              </a:lnTo>
              <a:lnTo>
                <a:pt x="128021" y="236615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1E651E-3504-4B39-9ECD-E8E2BF9420B1}">
      <dsp:nvSpPr>
        <dsp:cNvPr id="0" name=""/>
        <dsp:cNvSpPr/>
      </dsp:nvSpPr>
      <dsp:spPr>
        <a:xfrm>
          <a:off x="6630303" y="2574668"/>
          <a:ext cx="658408" cy="411505"/>
        </a:xfrm>
        <a:prstGeom prst="roundRect">
          <a:avLst>
            <a:gd name="adj" fmla="val 10000"/>
          </a:avLst>
        </a:prstGeom>
        <a:solidFill>
          <a:schemeClr val="lt2">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1/1/12 - 8/6/12</a:t>
          </a:r>
          <a:endParaRPr lang="en-US" sz="800" kern="1200" dirty="0"/>
        </a:p>
      </dsp:txBody>
      <dsp:txXfrm>
        <a:off x="6630303" y="2574668"/>
        <a:ext cx="658408" cy="411505"/>
      </dsp:txXfrm>
    </dsp:sp>
    <dsp:sp modelId="{CB35E32D-AC7F-445E-84C0-9F0C5DDB693F}">
      <dsp:nvSpPr>
        <dsp:cNvPr id="0" name=""/>
        <dsp:cNvSpPr/>
      </dsp:nvSpPr>
      <dsp:spPr>
        <a:xfrm>
          <a:off x="6502282" y="414266"/>
          <a:ext cx="91440" cy="2880535"/>
        </a:xfrm>
        <a:custGeom>
          <a:avLst/>
          <a:gdLst/>
          <a:ahLst/>
          <a:cxnLst/>
          <a:rect l="0" t="0" r="0" b="0"/>
          <a:pathLst>
            <a:path>
              <a:moveTo>
                <a:pt x="45720" y="0"/>
              </a:moveTo>
              <a:lnTo>
                <a:pt x="45720" y="2880535"/>
              </a:lnTo>
              <a:lnTo>
                <a:pt x="128021" y="288053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0CFB53-1D45-429E-A9B5-6022A4B5A938}">
      <dsp:nvSpPr>
        <dsp:cNvPr id="0" name=""/>
        <dsp:cNvSpPr/>
      </dsp:nvSpPr>
      <dsp:spPr>
        <a:xfrm>
          <a:off x="6630303" y="3089049"/>
          <a:ext cx="658408" cy="411505"/>
        </a:xfrm>
        <a:prstGeom prst="roundRect">
          <a:avLst>
            <a:gd name="adj" fmla="val 10000"/>
          </a:avLst>
        </a:prstGeom>
        <a:solidFill>
          <a:schemeClr val="lt2">
            <a:alpha val="90000"/>
            <a:hueOff val="0"/>
            <a:satOff val="0"/>
            <a:lumOff val="0"/>
            <a:alphaOff val="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5/1/12 - 8/31/12</a:t>
          </a:r>
          <a:endParaRPr lang="en-US" sz="800" kern="1200" dirty="0"/>
        </a:p>
      </dsp:txBody>
      <dsp:txXfrm>
        <a:off x="6630303" y="3089049"/>
        <a:ext cx="658408" cy="411505"/>
      </dsp:txXfrm>
    </dsp:sp>
    <dsp:sp modelId="{B7743B29-6D36-4266-A90F-E91727717603}">
      <dsp:nvSpPr>
        <dsp:cNvPr id="0" name=""/>
        <dsp:cNvSpPr/>
      </dsp:nvSpPr>
      <dsp:spPr>
        <a:xfrm>
          <a:off x="6502282" y="414266"/>
          <a:ext cx="91440" cy="3394917"/>
        </a:xfrm>
        <a:custGeom>
          <a:avLst/>
          <a:gdLst/>
          <a:ahLst/>
          <a:cxnLst/>
          <a:rect l="0" t="0" r="0" b="0"/>
          <a:pathLst>
            <a:path>
              <a:moveTo>
                <a:pt x="45720" y="0"/>
              </a:moveTo>
              <a:lnTo>
                <a:pt x="45720" y="3394917"/>
              </a:lnTo>
              <a:lnTo>
                <a:pt x="128021" y="339491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9A9D20-B07F-43F9-B74F-4DDAA3BC5912}">
      <dsp:nvSpPr>
        <dsp:cNvPr id="0" name=""/>
        <dsp:cNvSpPr/>
      </dsp:nvSpPr>
      <dsp:spPr>
        <a:xfrm>
          <a:off x="6630303" y="3603430"/>
          <a:ext cx="658408" cy="411505"/>
        </a:xfrm>
        <a:prstGeom prst="roundRect">
          <a:avLst>
            <a:gd name="adj" fmla="val 10000"/>
          </a:avLst>
        </a:prstGeom>
        <a:solidFill>
          <a:schemeClr val="lt2">
            <a:alpha val="90000"/>
            <a:hueOff val="0"/>
            <a:satOff val="0"/>
            <a:lumOff val="0"/>
            <a:alphaOff val="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8/1/12 – 8/31/12</a:t>
          </a:r>
          <a:endParaRPr lang="en-US" sz="800" kern="1200" dirty="0"/>
        </a:p>
      </dsp:txBody>
      <dsp:txXfrm>
        <a:off x="6630303" y="3603430"/>
        <a:ext cx="658408" cy="411505"/>
      </dsp:txXfrm>
    </dsp:sp>
    <dsp:sp modelId="{8762EC9B-2A02-4085-A91F-48293E447CC7}">
      <dsp:nvSpPr>
        <dsp:cNvPr id="0" name=""/>
        <dsp:cNvSpPr/>
      </dsp:nvSpPr>
      <dsp:spPr>
        <a:xfrm>
          <a:off x="6502282" y="414266"/>
          <a:ext cx="91440" cy="3909298"/>
        </a:xfrm>
        <a:custGeom>
          <a:avLst/>
          <a:gdLst/>
          <a:ahLst/>
          <a:cxnLst/>
          <a:rect l="0" t="0" r="0" b="0"/>
          <a:pathLst>
            <a:path>
              <a:moveTo>
                <a:pt x="45720" y="0"/>
              </a:moveTo>
              <a:lnTo>
                <a:pt x="45720" y="3909298"/>
              </a:lnTo>
              <a:lnTo>
                <a:pt x="128021" y="390929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179E80-E3B0-49DB-BC91-4CC017DA1111}">
      <dsp:nvSpPr>
        <dsp:cNvPr id="0" name=""/>
        <dsp:cNvSpPr/>
      </dsp:nvSpPr>
      <dsp:spPr>
        <a:xfrm>
          <a:off x="6630303" y="4117812"/>
          <a:ext cx="658408" cy="411505"/>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Districts</a:t>
          </a:r>
          <a:endParaRPr lang="en-US" sz="800" kern="1200" dirty="0"/>
        </a:p>
      </dsp:txBody>
      <dsp:txXfrm>
        <a:off x="6630303" y="4117812"/>
        <a:ext cx="658408" cy="411505"/>
      </dsp:txXfrm>
    </dsp:sp>
    <dsp:sp modelId="{413E3DA6-6EEA-4447-ADA8-BA39732F6448}">
      <dsp:nvSpPr>
        <dsp:cNvPr id="0" name=""/>
        <dsp:cNvSpPr/>
      </dsp:nvSpPr>
      <dsp:spPr>
        <a:xfrm>
          <a:off x="6502282" y="414266"/>
          <a:ext cx="91440" cy="4423679"/>
        </a:xfrm>
        <a:custGeom>
          <a:avLst/>
          <a:gdLst/>
          <a:ahLst/>
          <a:cxnLst/>
          <a:rect l="0" t="0" r="0" b="0"/>
          <a:pathLst>
            <a:path>
              <a:moveTo>
                <a:pt x="45720" y="0"/>
              </a:moveTo>
              <a:lnTo>
                <a:pt x="45720" y="4423679"/>
              </a:lnTo>
              <a:lnTo>
                <a:pt x="128021" y="442367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BE3A13-C70A-48DE-B67D-1DF0B6270000}">
      <dsp:nvSpPr>
        <dsp:cNvPr id="0" name=""/>
        <dsp:cNvSpPr/>
      </dsp:nvSpPr>
      <dsp:spPr>
        <a:xfrm>
          <a:off x="6630303" y="4632193"/>
          <a:ext cx="658408" cy="411505"/>
        </a:xfrm>
        <a:prstGeom prst="roundRect">
          <a:avLst>
            <a:gd name="adj" fmla="val 10000"/>
          </a:avLst>
        </a:prstGeom>
        <a:solidFill>
          <a:schemeClr val="lt2">
            <a:alpha val="90000"/>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9/15/12</a:t>
          </a:r>
          <a:endParaRPr lang="en-US" sz="800" kern="1200" dirty="0"/>
        </a:p>
      </dsp:txBody>
      <dsp:txXfrm>
        <a:off x="6630303" y="4632193"/>
        <a:ext cx="658408" cy="411505"/>
      </dsp:txXfrm>
    </dsp:sp>
    <dsp:sp modelId="{9ECC4322-E454-4A1A-852D-DB13E8B863F0}">
      <dsp:nvSpPr>
        <dsp:cNvPr id="0" name=""/>
        <dsp:cNvSpPr/>
      </dsp:nvSpPr>
      <dsp:spPr>
        <a:xfrm>
          <a:off x="7494464" y="2761"/>
          <a:ext cx="823010" cy="411505"/>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EWS</a:t>
          </a:r>
          <a:endParaRPr lang="en-US" sz="1200" kern="1200" dirty="0"/>
        </a:p>
      </dsp:txBody>
      <dsp:txXfrm>
        <a:off x="7494464" y="2761"/>
        <a:ext cx="823010" cy="411505"/>
      </dsp:txXfrm>
    </dsp:sp>
    <dsp:sp modelId="{F62440F8-8D08-449E-BBA3-897DD7FF9656}">
      <dsp:nvSpPr>
        <dsp:cNvPr id="0" name=""/>
        <dsp:cNvSpPr/>
      </dsp:nvSpPr>
      <dsp:spPr>
        <a:xfrm>
          <a:off x="7531045" y="414266"/>
          <a:ext cx="91440" cy="308628"/>
        </a:xfrm>
        <a:custGeom>
          <a:avLst/>
          <a:gdLst/>
          <a:ahLst/>
          <a:cxnLst/>
          <a:rect l="0" t="0" r="0" b="0"/>
          <a:pathLst>
            <a:path>
              <a:moveTo>
                <a:pt x="45720" y="0"/>
              </a:moveTo>
              <a:lnTo>
                <a:pt x="45720" y="308628"/>
              </a:lnTo>
              <a:lnTo>
                <a:pt x="128021" y="30862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7470D2-3016-423C-94C6-0E3AFD3D138A}">
      <dsp:nvSpPr>
        <dsp:cNvPr id="0" name=""/>
        <dsp:cNvSpPr/>
      </dsp:nvSpPr>
      <dsp:spPr>
        <a:xfrm>
          <a:off x="7659066" y="517142"/>
          <a:ext cx="658408" cy="411505"/>
        </a:xfrm>
        <a:prstGeom prst="roundRect">
          <a:avLst>
            <a:gd name="adj" fmla="val 10000"/>
          </a:avLst>
        </a:prstGeom>
        <a:solidFill>
          <a:schemeClr val="lt2">
            <a:alpha val="90000"/>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12/1/11 - 3/31/12</a:t>
          </a:r>
          <a:endParaRPr lang="en-US" sz="800" kern="1200" dirty="0"/>
        </a:p>
      </dsp:txBody>
      <dsp:txXfrm>
        <a:off x="7659066" y="517142"/>
        <a:ext cx="658408" cy="411505"/>
      </dsp:txXfrm>
    </dsp:sp>
    <dsp:sp modelId="{1362E240-5000-4C7B-92A8-24305344C1F5}">
      <dsp:nvSpPr>
        <dsp:cNvPr id="0" name=""/>
        <dsp:cNvSpPr/>
      </dsp:nvSpPr>
      <dsp:spPr>
        <a:xfrm>
          <a:off x="7531045" y="414266"/>
          <a:ext cx="91440" cy="823010"/>
        </a:xfrm>
        <a:custGeom>
          <a:avLst/>
          <a:gdLst/>
          <a:ahLst/>
          <a:cxnLst/>
          <a:rect l="0" t="0" r="0" b="0"/>
          <a:pathLst>
            <a:path>
              <a:moveTo>
                <a:pt x="45720" y="0"/>
              </a:moveTo>
              <a:lnTo>
                <a:pt x="45720" y="823010"/>
              </a:lnTo>
              <a:lnTo>
                <a:pt x="128021" y="82301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548B9B-4CD7-4EA4-B975-45318D8B2160}">
      <dsp:nvSpPr>
        <dsp:cNvPr id="0" name=""/>
        <dsp:cNvSpPr/>
      </dsp:nvSpPr>
      <dsp:spPr>
        <a:xfrm>
          <a:off x="7659066" y="1031524"/>
          <a:ext cx="658408" cy="411505"/>
        </a:xfrm>
        <a:prstGeom prst="roundRect">
          <a:avLst>
            <a:gd name="adj" fmla="val 10000"/>
          </a:avLst>
        </a:prstGeom>
        <a:solidFill>
          <a:schemeClr val="lt2">
            <a:alpha val="90000"/>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TBD</a:t>
          </a:r>
          <a:endParaRPr lang="en-US" sz="800" kern="1200" dirty="0"/>
        </a:p>
      </dsp:txBody>
      <dsp:txXfrm>
        <a:off x="7659066" y="1031524"/>
        <a:ext cx="658408" cy="411505"/>
      </dsp:txXfrm>
    </dsp:sp>
    <dsp:sp modelId="{E9B27121-9B85-4876-BBBB-30881F9FA394}">
      <dsp:nvSpPr>
        <dsp:cNvPr id="0" name=""/>
        <dsp:cNvSpPr/>
      </dsp:nvSpPr>
      <dsp:spPr>
        <a:xfrm>
          <a:off x="7531045" y="414266"/>
          <a:ext cx="91440" cy="1337391"/>
        </a:xfrm>
        <a:custGeom>
          <a:avLst/>
          <a:gdLst/>
          <a:ahLst/>
          <a:cxnLst/>
          <a:rect l="0" t="0" r="0" b="0"/>
          <a:pathLst>
            <a:path>
              <a:moveTo>
                <a:pt x="45720" y="0"/>
              </a:moveTo>
              <a:lnTo>
                <a:pt x="45720" y="1337391"/>
              </a:lnTo>
              <a:lnTo>
                <a:pt x="128021" y="133739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7F536C-6E36-4FA7-8C80-EE93E73851FA}">
      <dsp:nvSpPr>
        <dsp:cNvPr id="0" name=""/>
        <dsp:cNvSpPr/>
      </dsp:nvSpPr>
      <dsp:spPr>
        <a:xfrm>
          <a:off x="7659066" y="1545905"/>
          <a:ext cx="658408" cy="411505"/>
        </a:xfrm>
        <a:prstGeom prst="roundRect">
          <a:avLst>
            <a:gd name="adj" fmla="val 10000"/>
          </a:avLst>
        </a:prstGeom>
        <a:solidFill>
          <a:schemeClr val="lt2">
            <a:alpha val="90000"/>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Via IMS</a:t>
          </a:r>
          <a:endParaRPr lang="en-US" sz="800" kern="1200" dirty="0"/>
        </a:p>
      </dsp:txBody>
      <dsp:txXfrm>
        <a:off x="7659066" y="1545905"/>
        <a:ext cx="658408" cy="411505"/>
      </dsp:txXfrm>
    </dsp:sp>
    <dsp:sp modelId="{3AD29720-0792-4811-BD22-48C25D583EE0}">
      <dsp:nvSpPr>
        <dsp:cNvPr id="0" name=""/>
        <dsp:cNvSpPr/>
      </dsp:nvSpPr>
      <dsp:spPr>
        <a:xfrm>
          <a:off x="7531045" y="414266"/>
          <a:ext cx="91440" cy="1851773"/>
        </a:xfrm>
        <a:custGeom>
          <a:avLst/>
          <a:gdLst/>
          <a:ahLst/>
          <a:cxnLst/>
          <a:rect l="0" t="0" r="0" b="0"/>
          <a:pathLst>
            <a:path>
              <a:moveTo>
                <a:pt x="45720" y="0"/>
              </a:moveTo>
              <a:lnTo>
                <a:pt x="45720" y="1851773"/>
              </a:lnTo>
              <a:lnTo>
                <a:pt x="128021" y="185177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F45428-8C71-404B-B27E-5D32CBD2A4C7}">
      <dsp:nvSpPr>
        <dsp:cNvPr id="0" name=""/>
        <dsp:cNvSpPr/>
      </dsp:nvSpPr>
      <dsp:spPr>
        <a:xfrm>
          <a:off x="7659066" y="2060286"/>
          <a:ext cx="658408" cy="411505"/>
        </a:xfrm>
        <a:prstGeom prst="roundRect">
          <a:avLst>
            <a:gd name="adj" fmla="val 10000"/>
          </a:avLst>
        </a:prstGeom>
        <a:solidFill>
          <a:schemeClr val="lt2">
            <a:alpha val="90000"/>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smtClean="0"/>
            <a:t>NA</a:t>
          </a:r>
          <a:endParaRPr lang="en-US" sz="800" kern="1200" dirty="0"/>
        </a:p>
      </dsp:txBody>
      <dsp:txXfrm>
        <a:off x="7659066" y="2060286"/>
        <a:ext cx="658408" cy="411505"/>
      </dsp:txXfrm>
    </dsp:sp>
    <dsp:sp modelId="{58FEE13C-CB7F-42A0-B712-E9D1A1A28B0D}">
      <dsp:nvSpPr>
        <dsp:cNvPr id="0" name=""/>
        <dsp:cNvSpPr/>
      </dsp:nvSpPr>
      <dsp:spPr>
        <a:xfrm>
          <a:off x="7531045" y="414266"/>
          <a:ext cx="91440" cy="2366154"/>
        </a:xfrm>
        <a:custGeom>
          <a:avLst/>
          <a:gdLst/>
          <a:ahLst/>
          <a:cxnLst/>
          <a:rect l="0" t="0" r="0" b="0"/>
          <a:pathLst>
            <a:path>
              <a:moveTo>
                <a:pt x="45720" y="0"/>
              </a:moveTo>
              <a:lnTo>
                <a:pt x="45720" y="2366154"/>
              </a:lnTo>
              <a:lnTo>
                <a:pt x="128021" y="236615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06FAF9-FBB7-4557-BBD0-3C4CF5A1324D}">
      <dsp:nvSpPr>
        <dsp:cNvPr id="0" name=""/>
        <dsp:cNvSpPr/>
      </dsp:nvSpPr>
      <dsp:spPr>
        <a:xfrm>
          <a:off x="7659066" y="2574668"/>
          <a:ext cx="658408" cy="411505"/>
        </a:xfrm>
        <a:prstGeom prst="roundRect">
          <a:avLst>
            <a:gd name="adj" fmla="val 10000"/>
          </a:avLst>
        </a:prstGeom>
        <a:solidFill>
          <a:schemeClr val="lt2">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5/1/12 - 7/31/12</a:t>
          </a:r>
          <a:endParaRPr lang="en-US" sz="800" kern="1200" dirty="0"/>
        </a:p>
      </dsp:txBody>
      <dsp:txXfrm>
        <a:off x="7659066" y="2574668"/>
        <a:ext cx="658408" cy="411505"/>
      </dsp:txXfrm>
    </dsp:sp>
    <dsp:sp modelId="{0E2E1333-42E6-4C83-86D3-1C759B846480}">
      <dsp:nvSpPr>
        <dsp:cNvPr id="0" name=""/>
        <dsp:cNvSpPr/>
      </dsp:nvSpPr>
      <dsp:spPr>
        <a:xfrm>
          <a:off x="7531045" y="414266"/>
          <a:ext cx="91440" cy="2880535"/>
        </a:xfrm>
        <a:custGeom>
          <a:avLst/>
          <a:gdLst/>
          <a:ahLst/>
          <a:cxnLst/>
          <a:rect l="0" t="0" r="0" b="0"/>
          <a:pathLst>
            <a:path>
              <a:moveTo>
                <a:pt x="45720" y="0"/>
              </a:moveTo>
              <a:lnTo>
                <a:pt x="45720" y="2880535"/>
              </a:lnTo>
              <a:lnTo>
                <a:pt x="128021" y="288053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181AF5-425D-4BC6-A052-512FEFF429A1}">
      <dsp:nvSpPr>
        <dsp:cNvPr id="0" name=""/>
        <dsp:cNvSpPr/>
      </dsp:nvSpPr>
      <dsp:spPr>
        <a:xfrm>
          <a:off x="7659066" y="3089049"/>
          <a:ext cx="658408" cy="411505"/>
        </a:xfrm>
        <a:prstGeom prst="roundRect">
          <a:avLst>
            <a:gd name="adj" fmla="val 10000"/>
          </a:avLst>
        </a:prstGeom>
        <a:solidFill>
          <a:schemeClr val="lt2">
            <a:alpha val="90000"/>
            <a:hueOff val="0"/>
            <a:satOff val="0"/>
            <a:lumOff val="0"/>
            <a:alphaOff val="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7/30/12 - 8/10/12</a:t>
          </a:r>
          <a:endParaRPr lang="en-US" sz="800" kern="1200" dirty="0"/>
        </a:p>
      </dsp:txBody>
      <dsp:txXfrm>
        <a:off x="7659066" y="3089049"/>
        <a:ext cx="658408" cy="411505"/>
      </dsp:txXfrm>
    </dsp:sp>
    <dsp:sp modelId="{AEB22458-567C-49E9-A587-AF6044B943E3}">
      <dsp:nvSpPr>
        <dsp:cNvPr id="0" name=""/>
        <dsp:cNvSpPr/>
      </dsp:nvSpPr>
      <dsp:spPr>
        <a:xfrm>
          <a:off x="7531045" y="414266"/>
          <a:ext cx="91440" cy="3394917"/>
        </a:xfrm>
        <a:custGeom>
          <a:avLst/>
          <a:gdLst/>
          <a:ahLst/>
          <a:cxnLst/>
          <a:rect l="0" t="0" r="0" b="0"/>
          <a:pathLst>
            <a:path>
              <a:moveTo>
                <a:pt x="45720" y="0"/>
              </a:moveTo>
              <a:lnTo>
                <a:pt x="45720" y="3394917"/>
              </a:lnTo>
              <a:lnTo>
                <a:pt x="128021" y="339491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E73126-080A-4D3C-9AB3-97DB0444D6E1}">
      <dsp:nvSpPr>
        <dsp:cNvPr id="0" name=""/>
        <dsp:cNvSpPr/>
      </dsp:nvSpPr>
      <dsp:spPr>
        <a:xfrm>
          <a:off x="7659066" y="3603430"/>
          <a:ext cx="658408" cy="411505"/>
        </a:xfrm>
        <a:prstGeom prst="roundRect">
          <a:avLst>
            <a:gd name="adj" fmla="val 10000"/>
          </a:avLst>
        </a:prstGeom>
        <a:solidFill>
          <a:schemeClr val="lt2">
            <a:alpha val="90000"/>
            <a:hueOff val="0"/>
            <a:satOff val="0"/>
            <a:lumOff val="0"/>
            <a:alphaOff val="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TBD</a:t>
          </a:r>
          <a:endParaRPr lang="en-US" sz="800" kern="1200" dirty="0"/>
        </a:p>
      </dsp:txBody>
      <dsp:txXfrm>
        <a:off x="7659066" y="3603430"/>
        <a:ext cx="658408" cy="411505"/>
      </dsp:txXfrm>
    </dsp:sp>
    <dsp:sp modelId="{639C0017-EBE0-4F18-9060-F662ABB96720}">
      <dsp:nvSpPr>
        <dsp:cNvPr id="0" name=""/>
        <dsp:cNvSpPr/>
      </dsp:nvSpPr>
      <dsp:spPr>
        <a:xfrm>
          <a:off x="7531045" y="414266"/>
          <a:ext cx="91440" cy="3909298"/>
        </a:xfrm>
        <a:custGeom>
          <a:avLst/>
          <a:gdLst/>
          <a:ahLst/>
          <a:cxnLst/>
          <a:rect l="0" t="0" r="0" b="0"/>
          <a:pathLst>
            <a:path>
              <a:moveTo>
                <a:pt x="45720" y="0"/>
              </a:moveTo>
              <a:lnTo>
                <a:pt x="45720" y="3909298"/>
              </a:lnTo>
              <a:lnTo>
                <a:pt x="128021" y="390929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DD1DCB-1ADF-47C4-AC2D-6D88CB21B4DD}">
      <dsp:nvSpPr>
        <dsp:cNvPr id="0" name=""/>
        <dsp:cNvSpPr/>
      </dsp:nvSpPr>
      <dsp:spPr>
        <a:xfrm>
          <a:off x="7659066" y="4117812"/>
          <a:ext cx="658408" cy="411505"/>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8/13/12 - 9/1/12</a:t>
          </a:r>
          <a:endParaRPr lang="en-US" sz="800" kern="1200" dirty="0"/>
        </a:p>
      </dsp:txBody>
      <dsp:txXfrm>
        <a:off x="7659066" y="4117812"/>
        <a:ext cx="658408" cy="411505"/>
      </dsp:txXfrm>
    </dsp:sp>
    <dsp:sp modelId="{882E2E37-95E1-49BA-A885-5D24C8025302}">
      <dsp:nvSpPr>
        <dsp:cNvPr id="0" name=""/>
        <dsp:cNvSpPr/>
      </dsp:nvSpPr>
      <dsp:spPr>
        <a:xfrm>
          <a:off x="7531045" y="414266"/>
          <a:ext cx="91440" cy="4423679"/>
        </a:xfrm>
        <a:custGeom>
          <a:avLst/>
          <a:gdLst/>
          <a:ahLst/>
          <a:cxnLst/>
          <a:rect l="0" t="0" r="0" b="0"/>
          <a:pathLst>
            <a:path>
              <a:moveTo>
                <a:pt x="45720" y="0"/>
              </a:moveTo>
              <a:lnTo>
                <a:pt x="45720" y="4423679"/>
              </a:lnTo>
              <a:lnTo>
                <a:pt x="128021" y="442367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C34B21-8D7D-40C5-877F-FD45289675BE}">
      <dsp:nvSpPr>
        <dsp:cNvPr id="0" name=""/>
        <dsp:cNvSpPr/>
      </dsp:nvSpPr>
      <dsp:spPr>
        <a:xfrm>
          <a:off x="7659066" y="4632193"/>
          <a:ext cx="658408" cy="411505"/>
        </a:xfrm>
        <a:prstGeom prst="roundRect">
          <a:avLst>
            <a:gd name="adj" fmla="val 10000"/>
          </a:avLst>
        </a:prstGeom>
        <a:solidFill>
          <a:schemeClr val="lt2">
            <a:alpha val="90000"/>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9/10/12</a:t>
          </a:r>
          <a:endParaRPr lang="en-US" sz="800" kern="1200" dirty="0"/>
        </a:p>
      </dsp:txBody>
      <dsp:txXfrm>
        <a:off x="7659066" y="4632193"/>
        <a:ext cx="658408" cy="41150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2BD2EE-52D5-425C-9319-2FC37B6280C0}">
      <dsp:nvSpPr>
        <dsp:cNvPr id="0" name=""/>
        <dsp:cNvSpPr/>
      </dsp:nvSpPr>
      <dsp:spPr>
        <a:xfrm>
          <a:off x="0" y="325574"/>
          <a:ext cx="7924800" cy="26082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5053" tIns="374904" rIns="615053"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The EPSS will provide an easy-to-use interface to collect and manage data on all three components of RIDE’s Evaluation System – Student Learning, Professional Practice, and Professional Responsibility. </a:t>
          </a:r>
          <a:endParaRPr lang="en-US" sz="1800" kern="1200" dirty="0"/>
        </a:p>
        <a:p>
          <a:pPr marL="171450" lvl="1" indent="-171450" algn="l" defTabSz="800100">
            <a:lnSpc>
              <a:spcPct val="90000"/>
            </a:lnSpc>
            <a:spcBef>
              <a:spcPct val="0"/>
            </a:spcBef>
            <a:spcAft>
              <a:spcPct val="15000"/>
            </a:spcAft>
            <a:buChar char="••"/>
          </a:pPr>
          <a:r>
            <a:rPr lang="en-US" sz="1800" kern="1200" dirty="0" smtClean="0"/>
            <a:t>The EPSS will allow users to manage activities related to the evaluation process such as scheduling observations and conferences, two-way communication between evaluators and educators, as well as tools for self-assessment and observations.</a:t>
          </a:r>
          <a:endParaRPr lang="en-US" sz="1800" kern="1200" dirty="0"/>
        </a:p>
      </dsp:txBody>
      <dsp:txXfrm>
        <a:off x="0" y="325574"/>
        <a:ext cx="7924800" cy="2608200"/>
      </dsp:txXfrm>
    </dsp:sp>
    <dsp:sp modelId="{67A7091A-F863-4264-90B3-74897EB30109}">
      <dsp:nvSpPr>
        <dsp:cNvPr id="0" name=""/>
        <dsp:cNvSpPr/>
      </dsp:nvSpPr>
      <dsp:spPr>
        <a:xfrm>
          <a:off x="396240" y="59894"/>
          <a:ext cx="5547360" cy="5313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800100">
            <a:lnSpc>
              <a:spcPct val="90000"/>
            </a:lnSpc>
            <a:spcBef>
              <a:spcPct val="0"/>
            </a:spcBef>
            <a:spcAft>
              <a:spcPct val="35000"/>
            </a:spcAft>
          </a:pPr>
          <a:r>
            <a:rPr lang="en-US" sz="1800" kern="1200" dirty="0" smtClean="0"/>
            <a:t>Project Description, Goal, and Value</a:t>
          </a:r>
          <a:endParaRPr lang="en-US" sz="1800" kern="1200" dirty="0"/>
        </a:p>
      </dsp:txBody>
      <dsp:txXfrm>
        <a:off x="396240" y="59894"/>
        <a:ext cx="5547360" cy="531360"/>
      </dsp:txXfrm>
    </dsp:sp>
    <dsp:sp modelId="{A2543ECC-8CF7-46A2-A210-0AB1D004889E}">
      <dsp:nvSpPr>
        <dsp:cNvPr id="0" name=""/>
        <dsp:cNvSpPr/>
      </dsp:nvSpPr>
      <dsp:spPr>
        <a:xfrm>
          <a:off x="0" y="3296655"/>
          <a:ext cx="7924800" cy="1672650"/>
        </a:xfrm>
        <a:prstGeom prst="rect">
          <a:avLst/>
        </a:prstGeom>
        <a:solidFill>
          <a:schemeClr val="lt1">
            <a:alpha val="90000"/>
            <a:hueOff val="0"/>
            <a:satOff val="0"/>
            <a:lumOff val="0"/>
            <a:alphaOff val="0"/>
          </a:schemeClr>
        </a:solidFill>
        <a:ln w="25400" cap="flat" cmpd="sng" algn="ctr">
          <a:solidFill>
            <a:schemeClr val="accent4">
              <a:hueOff val="5039990"/>
              <a:satOff val="0"/>
              <a:lumOff val="-249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5053" tIns="374904" rIns="615053"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Completing business requirements; configuration has started</a:t>
          </a:r>
          <a:endParaRPr lang="en-US" sz="1800" kern="1200" dirty="0"/>
        </a:p>
        <a:p>
          <a:pPr marL="171450" lvl="1" indent="-171450" algn="l" defTabSz="800100">
            <a:lnSpc>
              <a:spcPct val="90000"/>
            </a:lnSpc>
            <a:spcBef>
              <a:spcPct val="0"/>
            </a:spcBef>
            <a:spcAft>
              <a:spcPct val="15000"/>
            </a:spcAft>
            <a:buChar char="••"/>
          </a:pPr>
          <a:r>
            <a:rPr lang="en-US" sz="1800" kern="1200" dirty="0" smtClean="0"/>
            <a:t>Testing: 4/24-5/14</a:t>
          </a:r>
          <a:endParaRPr lang="en-US" sz="1800" kern="1200" dirty="0"/>
        </a:p>
        <a:p>
          <a:pPr marL="171450" lvl="1" indent="-171450" algn="l" defTabSz="800100">
            <a:lnSpc>
              <a:spcPct val="90000"/>
            </a:lnSpc>
            <a:spcBef>
              <a:spcPct val="0"/>
            </a:spcBef>
            <a:spcAft>
              <a:spcPct val="15000"/>
            </a:spcAft>
            <a:buChar char="••"/>
          </a:pPr>
          <a:r>
            <a:rPr lang="en-US" sz="1800" kern="1200" dirty="0" smtClean="0"/>
            <a:t>Train the trainer:  6/21-6/29   End user training: 6/29 – 8/10</a:t>
          </a:r>
          <a:endParaRPr lang="en-US" sz="1800" kern="1200" dirty="0"/>
        </a:p>
        <a:p>
          <a:pPr marL="171450" lvl="1" indent="-171450" algn="l" defTabSz="800100">
            <a:lnSpc>
              <a:spcPct val="90000"/>
            </a:lnSpc>
            <a:spcBef>
              <a:spcPct val="0"/>
            </a:spcBef>
            <a:spcAft>
              <a:spcPct val="15000"/>
            </a:spcAft>
            <a:buChar char="••"/>
          </a:pPr>
          <a:r>
            <a:rPr lang="en-US" sz="1800" kern="1200" dirty="0" smtClean="0"/>
            <a:t>Go Live Date: 8/29/12</a:t>
          </a:r>
          <a:endParaRPr lang="en-US" sz="1800" kern="1200" dirty="0"/>
        </a:p>
      </dsp:txBody>
      <dsp:txXfrm>
        <a:off x="0" y="3296655"/>
        <a:ext cx="7924800" cy="1672650"/>
      </dsp:txXfrm>
    </dsp:sp>
    <dsp:sp modelId="{D368F86C-6F36-496E-860E-B033343DBE05}">
      <dsp:nvSpPr>
        <dsp:cNvPr id="0" name=""/>
        <dsp:cNvSpPr/>
      </dsp:nvSpPr>
      <dsp:spPr>
        <a:xfrm>
          <a:off x="396240" y="3030974"/>
          <a:ext cx="5547360" cy="531360"/>
        </a:xfrm>
        <a:prstGeom prst="roundRect">
          <a:avLst/>
        </a:prstGeom>
        <a:solidFill>
          <a:schemeClr val="accent4">
            <a:hueOff val="5039990"/>
            <a:satOff val="0"/>
            <a:lumOff val="-24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800100">
            <a:lnSpc>
              <a:spcPct val="90000"/>
            </a:lnSpc>
            <a:spcBef>
              <a:spcPct val="0"/>
            </a:spcBef>
            <a:spcAft>
              <a:spcPct val="35000"/>
            </a:spcAft>
          </a:pPr>
          <a:r>
            <a:rPr lang="en-US" sz="1800" kern="1200" dirty="0" smtClean="0"/>
            <a:t>Status &amp; Estimated PD</a:t>
          </a:r>
          <a:endParaRPr lang="en-US" sz="1800" kern="1200" dirty="0"/>
        </a:p>
      </dsp:txBody>
      <dsp:txXfrm>
        <a:off x="396240" y="3030974"/>
        <a:ext cx="5547360" cy="53136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6655" tIns="48328" rIns="96655" bIns="48328" rtlCol="0"/>
          <a:lstStyle>
            <a:lvl1pPr algn="l">
              <a:defRPr sz="1200"/>
            </a:lvl1pPr>
          </a:lstStyle>
          <a:p>
            <a:endParaRPr lang="en-US"/>
          </a:p>
        </p:txBody>
      </p:sp>
      <p:sp>
        <p:nvSpPr>
          <p:cNvPr id="3" name="Date Placeholder 2"/>
          <p:cNvSpPr>
            <a:spLocks noGrp="1"/>
          </p:cNvSpPr>
          <p:nvPr>
            <p:ph type="dt" idx="1"/>
          </p:nvPr>
        </p:nvSpPr>
        <p:spPr>
          <a:xfrm>
            <a:off x="4143587" y="0"/>
            <a:ext cx="3169921" cy="480060"/>
          </a:xfrm>
          <a:prstGeom prst="rect">
            <a:avLst/>
          </a:prstGeom>
        </p:spPr>
        <p:txBody>
          <a:bodyPr vert="horz" lIns="96655" tIns="48328" rIns="96655" bIns="48328" rtlCol="0"/>
          <a:lstStyle>
            <a:lvl1pPr algn="r">
              <a:defRPr sz="1200"/>
            </a:lvl1pPr>
          </a:lstStyle>
          <a:p>
            <a:fld id="{5FAD9D01-4A7C-42CE-BBF8-B2B940C6FDE2}" type="datetimeFigureOut">
              <a:rPr lang="en-US" smtClean="0"/>
              <a:pPr/>
              <a:t>3/8/2013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5" tIns="48328" rIns="96655" bIns="48328"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5" tIns="48328" rIns="96655" bIns="4832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1" cy="480060"/>
          </a:xfrm>
          <a:prstGeom prst="rect">
            <a:avLst/>
          </a:prstGeom>
        </p:spPr>
        <p:txBody>
          <a:bodyPr vert="horz" lIns="96655" tIns="48328" rIns="96655" bIns="48328"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1" cy="480060"/>
          </a:xfrm>
          <a:prstGeom prst="rect">
            <a:avLst/>
          </a:prstGeom>
        </p:spPr>
        <p:txBody>
          <a:bodyPr vert="horz" lIns="96655" tIns="48328" rIns="96655" bIns="48328" rtlCol="0" anchor="b"/>
          <a:lstStyle>
            <a:lvl1pPr algn="r">
              <a:defRPr sz="1200"/>
            </a:lvl1pPr>
          </a:lstStyle>
          <a:p>
            <a:fld id="{B6F09329-1231-4519-8DF5-38705801E3B6}" type="slidenum">
              <a:rPr lang="en-US" smtClean="0"/>
              <a:pPr/>
              <a:t>‹#›</a:t>
            </a:fld>
            <a:endParaRPr lang="en-US"/>
          </a:p>
        </p:txBody>
      </p:sp>
    </p:spTree>
    <p:extLst>
      <p:ext uri="{BB962C8B-B14F-4D97-AF65-F5344CB8AC3E}">
        <p14:creationId xmlns:p14="http://schemas.microsoft.com/office/powerpoint/2010/main" xmlns="" val="2570250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endParaRPr lang="en-US" dirty="0"/>
          </a:p>
        </p:txBody>
      </p:sp>
      <p:sp>
        <p:nvSpPr>
          <p:cNvPr id="4" name="Slide Number Placeholder 3"/>
          <p:cNvSpPr>
            <a:spLocks noGrp="1"/>
          </p:cNvSpPr>
          <p:nvPr>
            <p:ph type="sldNum" sz="quarter" idx="10"/>
          </p:nvPr>
        </p:nvSpPr>
        <p:spPr/>
        <p:txBody>
          <a:bodyPr/>
          <a:lstStyle/>
          <a:p>
            <a:fld id="{B6F09329-1231-4519-8DF5-38705801E3B6}"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E73485-ABAD-4833-AA8C-43096B8F8D75}" type="slidenum">
              <a:rPr lang="en-US" smtClean="0"/>
              <a:pPr/>
              <a:t>4</a:t>
            </a:fld>
            <a:endParaRPr lang="en-US"/>
          </a:p>
        </p:txBody>
      </p:sp>
    </p:spTree>
    <p:extLst>
      <p:ext uri="{BB962C8B-B14F-4D97-AF65-F5344CB8AC3E}">
        <p14:creationId xmlns:p14="http://schemas.microsoft.com/office/powerpoint/2010/main" xmlns="" val="737580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t>-The system is designed to support educators through the evaluation process to facilitate ongoing improvement and </a:t>
            </a:r>
            <a:r>
              <a:rPr lang="en-US" smtClean="0"/>
              <a:t>professional development</a:t>
            </a:r>
            <a:endParaRPr lang="en-US" dirty="0" smtClean="0"/>
          </a:p>
        </p:txBody>
      </p:sp>
      <p:sp>
        <p:nvSpPr>
          <p:cNvPr id="4" name="Slide Number Placeholder 3"/>
          <p:cNvSpPr>
            <a:spLocks noGrp="1"/>
          </p:cNvSpPr>
          <p:nvPr>
            <p:ph type="sldNum" sz="quarter" idx="5"/>
          </p:nvPr>
        </p:nvSpPr>
        <p:spPr/>
        <p:txBody>
          <a:bodyPr/>
          <a:lstStyle/>
          <a:p>
            <a:pPr>
              <a:defRPr/>
            </a:pPr>
            <a:fld id="{C2A22CCD-C857-4281-9EB4-6068E7818B47}" type="slidenum">
              <a:rPr lang="en-US" smtClean="0"/>
              <a:pPr>
                <a:defRPr/>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t>-The system is designed to support educators through the evaluation process to facilitate ongoing improvement and professional development</a:t>
            </a:r>
          </a:p>
        </p:txBody>
      </p:sp>
      <p:sp>
        <p:nvSpPr>
          <p:cNvPr id="4" name="Slide Number Placeholder 3"/>
          <p:cNvSpPr>
            <a:spLocks noGrp="1"/>
          </p:cNvSpPr>
          <p:nvPr>
            <p:ph type="sldNum" sz="quarter" idx="5"/>
          </p:nvPr>
        </p:nvSpPr>
        <p:spPr/>
        <p:txBody>
          <a:bodyPr/>
          <a:lstStyle/>
          <a:p>
            <a:pPr>
              <a:defRPr/>
            </a:pPr>
            <a:fld id="{03814E03-4182-4457-BE0B-BE1DFF6E4AFF}" type="slidenum">
              <a:rPr lang="en-US" smtClean="0"/>
              <a:pPr>
                <a:defRPr/>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Growth Model</a:t>
            </a:r>
            <a:r>
              <a:rPr lang="en-US" baseline="0" dirty="0" smtClean="0"/>
              <a:t> Score:  determined from the median SGP of all teachers’ students.  For a teacher this is all students in a classroom.  For an admin, this would be the median of the </a:t>
            </a:r>
            <a:r>
              <a:rPr lang="en-US" baseline="0" smtClean="0"/>
              <a:t>whole school.</a:t>
            </a:r>
            <a:endParaRPr lang="en-US" baseline="0" dirty="0" smtClean="0"/>
          </a:p>
          <a:p>
            <a:r>
              <a:rPr lang="en-US" dirty="0" smtClean="0"/>
              <a:t>SGP: student</a:t>
            </a:r>
            <a:r>
              <a:rPr lang="en-US" baseline="0" dirty="0" smtClean="0"/>
              <a:t> growth percentage.  </a:t>
            </a:r>
            <a:endParaRPr lang="en-US" dirty="0"/>
          </a:p>
        </p:txBody>
      </p:sp>
      <p:sp>
        <p:nvSpPr>
          <p:cNvPr id="4" name="Slide Number Placeholder 3"/>
          <p:cNvSpPr>
            <a:spLocks noGrp="1"/>
          </p:cNvSpPr>
          <p:nvPr>
            <p:ph type="sldNum" sz="quarter" idx="10"/>
          </p:nvPr>
        </p:nvSpPr>
        <p:spPr/>
        <p:txBody>
          <a:bodyPr/>
          <a:lstStyle/>
          <a:p>
            <a:fld id="{7047BC94-42CA-4031-AD84-6DE525754BDE}" type="slidenum">
              <a:rPr lang="en-US" smtClean="0"/>
              <a:pPr/>
              <a:t>20</a:t>
            </a:fld>
            <a:endParaRPr lang="en-US"/>
          </a:p>
        </p:txBody>
      </p:sp>
    </p:spTree>
    <p:extLst>
      <p:ext uri="{BB962C8B-B14F-4D97-AF65-F5344CB8AC3E}">
        <p14:creationId xmlns:p14="http://schemas.microsoft.com/office/powerpoint/2010/main" xmlns="" val="38046087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1"/>
      </p:bgRef>
    </p:bg>
    <p:spTree>
      <p:nvGrpSpPr>
        <p:cNvPr id="1" name=""/>
        <p:cNvGrpSpPr/>
        <p:nvPr/>
      </p:nvGrpSpPr>
      <p:grpSpPr>
        <a:xfrm>
          <a:off x="0" y="0"/>
          <a:ext cx="0" cy="0"/>
          <a:chOff x="0" y="0"/>
          <a:chExt cx="0" cy="0"/>
        </a:xfrm>
      </p:grpSpPr>
      <p:sp>
        <p:nvSpPr>
          <p:cNvPr id="3" name="Rectangle 8"/>
          <p:cNvSpPr>
            <a:spLocks noChangeArrowheads="1"/>
          </p:cNvSpPr>
          <p:nvPr/>
        </p:nvSpPr>
        <p:spPr bwMode="auto">
          <a:xfrm>
            <a:off x="6264275" y="5084763"/>
            <a:ext cx="2230438" cy="720725"/>
          </a:xfrm>
          <a:prstGeom prst="rect">
            <a:avLst/>
          </a:prstGeom>
          <a:noFill/>
          <a:ln w="9525">
            <a:noFill/>
            <a:miter lim="800000"/>
            <a:headEnd/>
            <a:tailEnd/>
          </a:ln>
          <a:effectLst/>
        </p:spPr>
        <p:txBody>
          <a:bodyPr lIns="92075" tIns="46038" rIns="92075" bIns="46038" anchor="ctr"/>
          <a:lstStyle/>
          <a:p>
            <a:pPr algn="r">
              <a:spcBef>
                <a:spcPct val="20000"/>
              </a:spcBef>
              <a:buClr>
                <a:srgbClr val="000000"/>
              </a:buClr>
              <a:buFont typeface="Wingdings" pitchFamily="2" charset="2"/>
              <a:buChar char="n"/>
              <a:defRPr/>
            </a:pPr>
            <a:endParaRPr lang="en-US" i="1">
              <a:solidFill>
                <a:srgbClr val="000000"/>
              </a:solidFill>
            </a:endParaRPr>
          </a:p>
        </p:txBody>
      </p:sp>
      <p:pic>
        <p:nvPicPr>
          <p:cNvPr id="4" name="Picture 1" descr="C:\Users\bjackson\Pictures\imagesCAYQ3NC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00800" y="457200"/>
            <a:ext cx="19177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C:\Users\bjackson\Pictures\1264185964230.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5638800"/>
            <a:ext cx="23241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8" name="Rectangle 2"/>
          <p:cNvSpPr>
            <a:spLocks noGrp="1" noChangeArrowheads="1"/>
          </p:cNvSpPr>
          <p:nvPr>
            <p:ph type="ctrTitle"/>
          </p:nvPr>
        </p:nvSpPr>
        <p:spPr>
          <a:xfrm>
            <a:off x="1752600" y="2971800"/>
            <a:ext cx="6019800" cy="755650"/>
          </a:xfrm>
        </p:spPr>
        <p:txBody>
          <a:bodyPr anchor="b"/>
          <a:lstStyle>
            <a:lvl1pPr algn="ctr">
              <a:defRPr sz="2800" b="1"/>
            </a:lvl1pPr>
          </a:lstStyle>
          <a:p>
            <a:r>
              <a:rPr lang="en-US" dirty="0" smtClean="0"/>
              <a:t>Click to edit Master title style</a:t>
            </a:r>
            <a:endParaRPr lang="en-US" dirty="0"/>
          </a:p>
        </p:txBody>
      </p:sp>
    </p:spTree>
    <p:extLst>
      <p:ext uri="{BB962C8B-B14F-4D97-AF65-F5344CB8AC3E}">
        <p14:creationId xmlns:p14="http://schemas.microsoft.com/office/powerpoint/2010/main" xmlns="" val="1633446134"/>
      </p:ext>
    </p:extLst>
  </p:cSld>
  <p:clrMapOvr>
    <a:overrideClrMapping bg1="lt1" tx1="dk1" bg2="lt2" tx2="dk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Large Text Box">
    <p:spTree>
      <p:nvGrpSpPr>
        <p:cNvPr id="1" name=""/>
        <p:cNvGrpSpPr/>
        <p:nvPr/>
      </p:nvGrpSpPr>
      <p:grpSpPr>
        <a:xfrm>
          <a:off x="0" y="0"/>
          <a:ext cx="0" cy="0"/>
          <a:chOff x="0" y="0"/>
          <a:chExt cx="0" cy="0"/>
        </a:xfrm>
      </p:grpSpPr>
      <p:pic>
        <p:nvPicPr>
          <p:cNvPr id="4" name="Picture 7" descr="1264185964230.gif"/>
          <p:cNvPicPr>
            <a:picLocks noChangeAspect="1"/>
          </p:cNvPicPr>
          <p:nvPr/>
        </p:nvPicPr>
        <p:blipFill>
          <a:blip r:embed="rId2" cstate="print">
            <a:extLst>
              <a:ext uri="{28A0092B-C50C-407E-A947-70E740481C1C}">
                <a14:useLocalDpi xmlns:a14="http://schemas.microsoft.com/office/drawing/2010/main" xmlns="" val="0"/>
              </a:ext>
            </a:extLst>
          </a:blip>
          <a:srcRect t="26666" b="26666"/>
          <a:stretch>
            <a:fillRect/>
          </a:stretch>
        </p:blipFill>
        <p:spPr bwMode="auto">
          <a:xfrm>
            <a:off x="0" y="6324600"/>
            <a:ext cx="1858963" cy="512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304800" y="533400"/>
            <a:ext cx="7620000" cy="733425"/>
          </a:xfrm>
        </p:spPr>
        <p:txBody>
          <a:bodyPr/>
          <a:lstStyle>
            <a:lvl1pPr>
              <a:defRPr sz="1800"/>
            </a:lvl1pPr>
          </a:lstStyle>
          <a:p>
            <a:r>
              <a:rPr lang="en-US" smtClean="0"/>
              <a:t>Click to edit Master title style</a:t>
            </a:r>
            <a:endParaRPr lang="en-US" dirty="0"/>
          </a:p>
        </p:txBody>
      </p:sp>
      <p:sp>
        <p:nvSpPr>
          <p:cNvPr id="3" name="Content Placeholder 2"/>
          <p:cNvSpPr>
            <a:spLocks noGrp="1"/>
          </p:cNvSpPr>
          <p:nvPr>
            <p:ph idx="1"/>
          </p:nvPr>
        </p:nvSpPr>
        <p:spPr>
          <a:xfrm>
            <a:off x="762000" y="1600200"/>
            <a:ext cx="7772400" cy="4637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7"/>
          <p:cNvSpPr>
            <a:spLocks noGrp="1" noChangeArrowheads="1"/>
          </p:cNvSpPr>
          <p:nvPr>
            <p:ph type="sldNum" sz="quarter" idx="10"/>
          </p:nvPr>
        </p:nvSpPr>
        <p:spPr/>
        <p:txBody>
          <a:bodyPr/>
          <a:lstStyle>
            <a:lvl1pPr>
              <a:defRPr/>
            </a:lvl1pPr>
          </a:lstStyle>
          <a:p>
            <a:pPr>
              <a:defRPr/>
            </a:pPr>
            <a:fld id="{9562CE9A-EC2E-4A88-8EB8-8ED726E776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39213523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7620000" cy="809625"/>
          </a:xfrm>
        </p:spPr>
        <p:txBody>
          <a:bodyPr/>
          <a:lstStyle>
            <a:lvl1pPr>
              <a:defRPr sz="1800"/>
            </a:lvl1pPr>
          </a:lstStyle>
          <a:p>
            <a:r>
              <a:rPr lang="en-US" smtClean="0"/>
              <a:t>Click to edit Master title style</a:t>
            </a:r>
            <a:endParaRPr lang="en-US" dirty="0"/>
          </a:p>
        </p:txBody>
      </p:sp>
      <p:sp>
        <p:nvSpPr>
          <p:cNvPr id="3" name="Rectangle 7"/>
          <p:cNvSpPr>
            <a:spLocks noGrp="1" noChangeArrowheads="1"/>
          </p:cNvSpPr>
          <p:nvPr>
            <p:ph type="sldNum" sz="quarter" idx="10"/>
          </p:nvPr>
        </p:nvSpPr>
        <p:spPr>
          <a:ln/>
        </p:spPr>
        <p:txBody>
          <a:bodyPr/>
          <a:lstStyle>
            <a:lvl1pPr>
              <a:defRPr/>
            </a:lvl1pPr>
          </a:lstStyle>
          <a:p>
            <a:pPr>
              <a:defRPr/>
            </a:pPr>
            <a:fld id="{0856C340-D5DA-4AF2-8BC5-79FA4E05EB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241471551"/>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title"/>
          </p:nvPr>
        </p:nvSpPr>
        <p:spPr bwMode="auto">
          <a:xfrm>
            <a:off x="304800" y="533400"/>
            <a:ext cx="6934200" cy="65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4099" name="Rectangle 4"/>
          <p:cNvSpPr>
            <a:spLocks noGrp="1" noChangeArrowheads="1"/>
          </p:cNvSpPr>
          <p:nvPr>
            <p:ph type="body" idx="1"/>
          </p:nvPr>
        </p:nvSpPr>
        <p:spPr bwMode="auto">
          <a:xfrm>
            <a:off x="762000" y="1600200"/>
            <a:ext cx="7805738" cy="4637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9" name="Rectangle 7"/>
          <p:cNvSpPr>
            <a:spLocks noGrp="1" noChangeArrowheads="1"/>
          </p:cNvSpPr>
          <p:nvPr>
            <p:ph type="sldNum" sz="quarter" idx="4"/>
          </p:nvPr>
        </p:nvSpPr>
        <p:spPr bwMode="auto">
          <a:xfrm>
            <a:off x="6553200" y="6453188"/>
            <a:ext cx="1981200" cy="268287"/>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200">
                <a:latin typeface="Verdana" pitchFamily="34" charset="0"/>
                <a:cs typeface="+mn-cs"/>
              </a:defRPr>
            </a:lvl1pPr>
          </a:lstStyle>
          <a:p>
            <a:pPr>
              <a:defRPr/>
            </a:pPr>
            <a:fld id="{9395BAC0-C819-49DD-9254-8CB39ECD1E43}" type="slidenum">
              <a:rPr lang="en-US">
                <a:solidFill>
                  <a:srgbClr val="000000"/>
                </a:solidFill>
              </a:rPr>
              <a:pPr>
                <a:defRPr/>
              </a:pPr>
              <a:t>‹#›</a:t>
            </a:fld>
            <a:endParaRPr lang="en-US">
              <a:solidFill>
                <a:srgbClr val="000000"/>
              </a:solidFill>
            </a:endParaRPr>
          </a:p>
        </p:txBody>
      </p:sp>
      <p:sp>
        <p:nvSpPr>
          <p:cNvPr id="3080" name="Line 8"/>
          <p:cNvSpPr>
            <a:spLocks noChangeShapeType="1"/>
          </p:cNvSpPr>
          <p:nvPr/>
        </p:nvSpPr>
        <p:spPr bwMode="auto">
          <a:xfrm>
            <a:off x="381000" y="914400"/>
            <a:ext cx="7842250" cy="0"/>
          </a:xfrm>
          <a:prstGeom prst="line">
            <a:avLst/>
          </a:prstGeom>
          <a:noFill/>
          <a:ln w="25400" cap="sq">
            <a:solidFill>
              <a:srgbClr val="969696"/>
            </a:solidFill>
            <a:round/>
            <a:headEnd type="none" w="sm" len="sm"/>
            <a:tailEnd type="none" w="sm" len="sm"/>
          </a:ln>
          <a:effectLst/>
        </p:spPr>
        <p:txBody>
          <a:bodyPr/>
          <a:lstStyle/>
          <a:p>
            <a:pPr algn="ctr">
              <a:defRPr/>
            </a:pPr>
            <a:endParaRPr lang="en-US">
              <a:solidFill>
                <a:srgbClr val="000000"/>
              </a:solidFill>
            </a:endParaRPr>
          </a:p>
        </p:txBody>
      </p:sp>
      <p:sp>
        <p:nvSpPr>
          <p:cNvPr id="3081" name="Text Box 9"/>
          <p:cNvSpPr txBox="1">
            <a:spLocks noChangeArrowheads="1"/>
          </p:cNvSpPr>
          <p:nvPr/>
        </p:nvSpPr>
        <p:spPr bwMode="auto">
          <a:xfrm>
            <a:off x="7924800" y="6430963"/>
            <a:ext cx="609600" cy="274637"/>
          </a:xfrm>
          <a:prstGeom prst="rect">
            <a:avLst/>
          </a:prstGeom>
          <a:noFill/>
          <a:ln w="9525">
            <a:noFill/>
            <a:miter lim="800000"/>
            <a:headEnd/>
            <a:tailEnd/>
          </a:ln>
          <a:effectLst/>
        </p:spPr>
        <p:txBody>
          <a:bodyPr>
            <a:spAutoFit/>
          </a:bodyPr>
          <a:lstStyle/>
          <a:p>
            <a:pPr algn="r">
              <a:spcBef>
                <a:spcPct val="50000"/>
              </a:spcBef>
              <a:defRPr/>
            </a:pPr>
            <a:fld id="{74EAA3B7-BB51-4452-993B-D5C287218467}" type="slidenum">
              <a:rPr lang="en-US" sz="1200">
                <a:solidFill>
                  <a:srgbClr val="000000"/>
                </a:solidFill>
                <a:latin typeface="Century Gothic" pitchFamily="34" charset="0"/>
              </a:rPr>
              <a:pPr algn="r">
                <a:spcBef>
                  <a:spcPct val="50000"/>
                </a:spcBef>
                <a:defRPr/>
              </a:pPr>
              <a:t>‹#›</a:t>
            </a:fld>
            <a:endParaRPr lang="en-US" sz="1200" dirty="0">
              <a:solidFill>
                <a:srgbClr val="000000"/>
              </a:solidFill>
              <a:latin typeface="Century Gothic" pitchFamily="34" charset="0"/>
            </a:endParaRPr>
          </a:p>
        </p:txBody>
      </p:sp>
      <p:pic>
        <p:nvPicPr>
          <p:cNvPr id="4103" name="Picture 1" descr="C:\Users\bjackson\Pictures\imagesCAYQ3NCK.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29600" y="228600"/>
            <a:ext cx="762000" cy="757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3650846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Lst>
  <p:transition/>
  <p:timing>
    <p:tnLst>
      <p:par>
        <p:cTn id="1" dur="indefinite" restart="never" nodeType="tmRoot"/>
      </p:par>
    </p:tnLst>
  </p:timing>
  <p:txStyles>
    <p:title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Century Gothic" pitchFamily="34" charset="0"/>
          <a:cs typeface="Arial" pitchFamily="34" charset="0"/>
        </a:defRPr>
      </a:lvl2pPr>
      <a:lvl3pPr algn="l" rtl="0" eaLnBrk="0" fontAlgn="base" hangingPunct="0">
        <a:spcBef>
          <a:spcPct val="0"/>
        </a:spcBef>
        <a:spcAft>
          <a:spcPct val="0"/>
        </a:spcAft>
        <a:defRPr b="1">
          <a:solidFill>
            <a:schemeClr val="tx2"/>
          </a:solidFill>
          <a:latin typeface="Century Gothic" pitchFamily="34" charset="0"/>
          <a:cs typeface="Arial" pitchFamily="34" charset="0"/>
        </a:defRPr>
      </a:lvl3pPr>
      <a:lvl4pPr algn="l" rtl="0" eaLnBrk="0" fontAlgn="base" hangingPunct="0">
        <a:spcBef>
          <a:spcPct val="0"/>
        </a:spcBef>
        <a:spcAft>
          <a:spcPct val="0"/>
        </a:spcAft>
        <a:defRPr b="1">
          <a:solidFill>
            <a:schemeClr val="tx2"/>
          </a:solidFill>
          <a:latin typeface="Century Gothic" pitchFamily="34" charset="0"/>
          <a:cs typeface="Arial" pitchFamily="34" charset="0"/>
        </a:defRPr>
      </a:lvl4pPr>
      <a:lvl5pPr algn="l" rtl="0" eaLnBrk="0" fontAlgn="base" hangingPunct="0">
        <a:spcBef>
          <a:spcPct val="0"/>
        </a:spcBef>
        <a:spcAft>
          <a:spcPct val="0"/>
        </a:spcAft>
        <a:defRPr b="1">
          <a:solidFill>
            <a:schemeClr val="tx2"/>
          </a:solidFill>
          <a:latin typeface="Century Gothic" pitchFamily="34" charset="0"/>
          <a:cs typeface="Arial" pitchFamily="34" charset="0"/>
        </a:defRPr>
      </a:lvl5pPr>
      <a:lvl6pPr marL="457200" algn="l" rtl="0" eaLnBrk="1" fontAlgn="base" hangingPunct="1">
        <a:spcBef>
          <a:spcPct val="0"/>
        </a:spcBef>
        <a:spcAft>
          <a:spcPct val="0"/>
        </a:spcAft>
        <a:defRPr b="1">
          <a:solidFill>
            <a:schemeClr val="tx2"/>
          </a:solidFill>
          <a:latin typeface="Century Gothic" pitchFamily="34" charset="0"/>
          <a:cs typeface="Arial" pitchFamily="34" charset="0"/>
        </a:defRPr>
      </a:lvl6pPr>
      <a:lvl7pPr marL="914400" algn="l" rtl="0" eaLnBrk="1" fontAlgn="base" hangingPunct="1">
        <a:spcBef>
          <a:spcPct val="0"/>
        </a:spcBef>
        <a:spcAft>
          <a:spcPct val="0"/>
        </a:spcAft>
        <a:defRPr b="1">
          <a:solidFill>
            <a:schemeClr val="tx2"/>
          </a:solidFill>
          <a:latin typeface="Century Gothic" pitchFamily="34" charset="0"/>
          <a:cs typeface="Arial" pitchFamily="34" charset="0"/>
        </a:defRPr>
      </a:lvl7pPr>
      <a:lvl8pPr marL="1371600" algn="l" rtl="0" eaLnBrk="1" fontAlgn="base" hangingPunct="1">
        <a:spcBef>
          <a:spcPct val="0"/>
        </a:spcBef>
        <a:spcAft>
          <a:spcPct val="0"/>
        </a:spcAft>
        <a:defRPr b="1">
          <a:solidFill>
            <a:schemeClr val="tx2"/>
          </a:solidFill>
          <a:latin typeface="Century Gothic" pitchFamily="34" charset="0"/>
          <a:cs typeface="Arial" pitchFamily="34" charset="0"/>
        </a:defRPr>
      </a:lvl8pPr>
      <a:lvl9pPr marL="1828800" algn="l" rtl="0" eaLnBrk="1" fontAlgn="base" hangingPunct="1">
        <a:spcBef>
          <a:spcPct val="0"/>
        </a:spcBef>
        <a:spcAft>
          <a:spcPct val="0"/>
        </a:spcAft>
        <a:defRPr b="1">
          <a:solidFill>
            <a:schemeClr val="tx2"/>
          </a:solidFill>
          <a:latin typeface="Century Gothic" pitchFamily="34" charset="0"/>
          <a:cs typeface="Arial" pitchFamily="34" charset="0"/>
        </a:defRPr>
      </a:lvl9pPr>
    </p:titleStyle>
    <p:bodyStyle>
      <a:lvl1pPr marL="228600" indent="-228600" algn="l" rtl="0" eaLnBrk="0" fontAlgn="base" hangingPunct="0">
        <a:spcBef>
          <a:spcPct val="20000"/>
        </a:spcBef>
        <a:spcAft>
          <a:spcPct val="0"/>
        </a:spcAft>
        <a:buClr>
          <a:schemeClr val="tx1"/>
        </a:buClr>
        <a:buChar char="•"/>
        <a:defRPr sz="1600">
          <a:solidFill>
            <a:schemeClr val="tx1"/>
          </a:solidFill>
          <a:latin typeface="+mn-lt"/>
          <a:ea typeface="+mn-ea"/>
          <a:cs typeface="+mn-cs"/>
        </a:defRPr>
      </a:lvl1pPr>
      <a:lvl2pPr marL="571500" indent="-228600" algn="l" rtl="0" eaLnBrk="0" fontAlgn="base" hangingPunct="0">
        <a:spcBef>
          <a:spcPct val="20000"/>
        </a:spcBef>
        <a:spcAft>
          <a:spcPct val="0"/>
        </a:spcAft>
        <a:buClr>
          <a:schemeClr val="tx1"/>
        </a:buClr>
        <a:buChar char="o"/>
        <a:defRPr sz="1600">
          <a:solidFill>
            <a:schemeClr val="tx1"/>
          </a:solidFill>
          <a:latin typeface="+mn-lt"/>
          <a:cs typeface="+mn-cs"/>
        </a:defRPr>
      </a:lvl2pPr>
      <a:lvl3pPr marL="914400" indent="-228600" algn="l" rtl="0" eaLnBrk="0" fontAlgn="base" hangingPunct="0">
        <a:spcBef>
          <a:spcPct val="20000"/>
        </a:spcBef>
        <a:spcAft>
          <a:spcPct val="0"/>
        </a:spcAft>
        <a:buClr>
          <a:schemeClr val="tx1"/>
        </a:buClr>
        <a:buFont typeface="Wingdings" pitchFamily="2" charset="2"/>
        <a:buChar char="§"/>
        <a:defRPr sz="1600">
          <a:solidFill>
            <a:schemeClr val="tx1"/>
          </a:solidFill>
          <a:latin typeface="+mn-lt"/>
          <a:cs typeface="+mn-cs"/>
        </a:defRPr>
      </a:lvl3pPr>
      <a:lvl4pPr marL="1257300" indent="-228600" algn="l" rtl="0" eaLnBrk="0" fontAlgn="base" hangingPunct="0">
        <a:spcBef>
          <a:spcPct val="20000"/>
        </a:spcBef>
        <a:spcAft>
          <a:spcPct val="0"/>
        </a:spcAft>
        <a:buClr>
          <a:schemeClr val="tx1"/>
        </a:buClr>
        <a:buChar char="•"/>
        <a:defRPr sz="1600">
          <a:solidFill>
            <a:schemeClr val="tx1"/>
          </a:solidFill>
          <a:latin typeface="+mn-lt"/>
          <a:cs typeface="+mn-cs"/>
        </a:defRPr>
      </a:lvl4pPr>
      <a:lvl5pPr marL="1600200" indent="-228600" algn="l" rtl="0" eaLnBrk="0" fontAlgn="base" hangingPunct="0">
        <a:spcBef>
          <a:spcPct val="25000"/>
        </a:spcBef>
        <a:spcAft>
          <a:spcPct val="0"/>
        </a:spcAft>
        <a:buClr>
          <a:schemeClr val="tx1"/>
        </a:buClr>
        <a:buChar char="•"/>
        <a:defRPr sz="1600">
          <a:solidFill>
            <a:schemeClr val="tx1"/>
          </a:solidFill>
          <a:latin typeface="+mn-lt"/>
          <a:cs typeface="+mn-cs"/>
        </a:defRPr>
      </a:lvl5pPr>
      <a:lvl6pPr marL="2057400" indent="-228600" algn="l" rtl="0" eaLnBrk="1" fontAlgn="base" hangingPunct="1">
        <a:spcBef>
          <a:spcPct val="25000"/>
        </a:spcBef>
        <a:spcAft>
          <a:spcPct val="0"/>
        </a:spcAft>
        <a:buClr>
          <a:schemeClr val="tx1"/>
        </a:buClr>
        <a:buChar char="•"/>
        <a:defRPr sz="1600">
          <a:solidFill>
            <a:schemeClr val="tx1"/>
          </a:solidFill>
          <a:latin typeface="+mn-lt"/>
          <a:cs typeface="+mn-cs"/>
        </a:defRPr>
      </a:lvl6pPr>
      <a:lvl7pPr marL="2514600" indent="-228600" algn="l" rtl="0" eaLnBrk="1" fontAlgn="base" hangingPunct="1">
        <a:spcBef>
          <a:spcPct val="25000"/>
        </a:spcBef>
        <a:spcAft>
          <a:spcPct val="0"/>
        </a:spcAft>
        <a:buClr>
          <a:schemeClr val="tx1"/>
        </a:buClr>
        <a:buChar char="•"/>
        <a:defRPr sz="1600">
          <a:solidFill>
            <a:schemeClr val="tx1"/>
          </a:solidFill>
          <a:latin typeface="+mn-lt"/>
          <a:cs typeface="+mn-cs"/>
        </a:defRPr>
      </a:lvl7pPr>
      <a:lvl8pPr marL="2971800" indent="-228600" algn="l" rtl="0" eaLnBrk="1" fontAlgn="base" hangingPunct="1">
        <a:spcBef>
          <a:spcPct val="25000"/>
        </a:spcBef>
        <a:spcAft>
          <a:spcPct val="0"/>
        </a:spcAft>
        <a:buClr>
          <a:schemeClr val="tx1"/>
        </a:buClr>
        <a:buChar char="•"/>
        <a:defRPr sz="1600">
          <a:solidFill>
            <a:schemeClr val="tx1"/>
          </a:solidFill>
          <a:latin typeface="+mn-lt"/>
          <a:cs typeface="+mn-cs"/>
        </a:defRPr>
      </a:lvl8pPr>
      <a:lvl9pPr marL="3429000" indent="-228600" algn="l" rtl="0" eaLnBrk="1" fontAlgn="base" hangingPunct="1">
        <a:spcBef>
          <a:spcPct val="25000"/>
        </a:spcBef>
        <a:spcAft>
          <a:spcPct val="0"/>
        </a:spcAft>
        <a:buClr>
          <a:schemeClr val="tx1"/>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tags" Target="../tags/tag15.xml"/><Relationship Id="rId7" Type="http://schemas.openxmlformats.org/officeDocument/2006/relationships/diagramQuickStyle" Target="../diagrams/quickStyle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slideLayout" Target="../slideLayouts/slideLayout2.xml"/><Relationship Id="rId9" Type="http://schemas.microsoft.com/office/2007/relationships/diagramDrawing" Target="../diagrams/drawing5.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tags" Target="../tags/tag18.xml"/><Relationship Id="rId7" Type="http://schemas.openxmlformats.org/officeDocument/2006/relationships/diagramQuickStyle" Target="../diagrams/quickStyle6.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slideLayout" Target="../slideLayouts/slideLayout2.xml"/><Relationship Id="rId9" Type="http://schemas.microsoft.com/office/2007/relationships/diagramDrawing" Target="../diagrams/drawing6.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tags" Target="../tags/tag21.xml"/><Relationship Id="rId7" Type="http://schemas.openxmlformats.org/officeDocument/2006/relationships/diagramQuickStyle" Target="../diagrams/quickStyle7.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slideLayout" Target="../slideLayouts/slideLayout2.xml"/><Relationship Id="rId9" Type="http://schemas.microsoft.com/office/2007/relationships/diagramDrawing" Target="../diagrams/drawing7.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tags" Target="../tags/tag24.xml"/><Relationship Id="rId7" Type="http://schemas.openxmlformats.org/officeDocument/2006/relationships/diagramQuickStyle" Target="../diagrams/quickStyle8.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slideLayout" Target="../slideLayouts/slideLayout2.xml"/><Relationship Id="rId9" Type="http://schemas.microsoft.com/office/2007/relationships/diagramDrawing" Target="../diagrams/drawing8.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tags" Target="../tags/tag27.xml"/><Relationship Id="rId7" Type="http://schemas.openxmlformats.org/officeDocument/2006/relationships/diagramQuickStyle" Target="../diagrams/quickStyle9.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slideLayout" Target="../slideLayouts/slideLayout2.xml"/><Relationship Id="rId9" Type="http://schemas.microsoft.com/office/2007/relationships/diagramDrawing" Target="../diagrams/drawing9.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tags" Target="../tags/tag30.xml"/><Relationship Id="rId7" Type="http://schemas.openxmlformats.org/officeDocument/2006/relationships/diagramQuickStyle" Target="../diagrams/quickStyle1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slideLayout" Target="../slideLayouts/slideLayout2.xml"/><Relationship Id="rId9" Type="http://schemas.microsoft.com/office/2007/relationships/diagramDrawing" Target="../diagrams/drawing10.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tags" Target="../tags/tag33.xml"/><Relationship Id="rId7" Type="http://schemas.openxmlformats.org/officeDocument/2006/relationships/diagramQuickStyle" Target="../diagrams/quickStyle11.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slideLayout" Target="../slideLayouts/slideLayout2.xml"/><Relationship Id="rId9" Type="http://schemas.microsoft.com/office/2007/relationships/diagramDrawing" Target="../diagrams/drawing11.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tags" Target="../tags/tag36.xml"/><Relationship Id="rId7" Type="http://schemas.openxmlformats.org/officeDocument/2006/relationships/diagramQuickStyle" Target="../diagrams/quickStyle12.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slideLayout" Target="../slideLayouts/slideLayout2.xml"/><Relationship Id="rId9" Type="http://schemas.microsoft.com/office/2007/relationships/diagramDrawing" Target="../diagrams/drawing12.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tags" Target="../tags/tag9.xml"/><Relationship Id="rId7" Type="http://schemas.openxmlformats.org/officeDocument/2006/relationships/diagramQuickStyle" Target="../diagrams/quickStyle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slideLayout" Target="../slideLayouts/slideLayout2.xml"/><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tags" Target="../tags/tag12.xml"/><Relationship Id="rId7" Type="http://schemas.openxmlformats.org/officeDocument/2006/relationships/diagramQuickStyle" Target="../diagrams/quickStyle4.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slideLayout" Target="../slideLayouts/slideLayout2.xml"/><Relationship Id="rId9" Type="http://schemas.microsoft.com/office/2007/relationships/diagramDrawing" Target="../diagrams/drawin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362200"/>
            <a:ext cx="6019800" cy="1365250"/>
          </a:xfrm>
        </p:spPr>
        <p:txBody>
          <a:bodyPr>
            <a:noAutofit/>
          </a:bodyPr>
          <a:lstStyle/>
          <a:p>
            <a:r>
              <a:rPr lang="en-US" sz="3600" dirty="0" smtClean="0"/>
              <a:t>RTTT Project Review</a:t>
            </a:r>
            <a:br>
              <a:rPr lang="en-US" sz="3600" dirty="0" smtClean="0"/>
            </a:br>
            <a:r>
              <a:rPr lang="en-US" sz="3600" dirty="0"/>
              <a:t>Superintendent </a:t>
            </a:r>
            <a:r>
              <a:rPr lang="en-US" sz="3600" dirty="0" smtClean="0"/>
              <a:t>Meeting</a:t>
            </a:r>
            <a:endParaRPr lang="en-US" sz="3600" dirty="0"/>
          </a:p>
        </p:txBody>
      </p:sp>
      <p:sp>
        <p:nvSpPr>
          <p:cNvPr id="3" name="Subtitle 2"/>
          <p:cNvSpPr>
            <a:spLocks noGrp="1"/>
          </p:cNvSpPr>
          <p:nvPr>
            <p:ph type="subTitle" idx="4294967295"/>
          </p:nvPr>
        </p:nvSpPr>
        <p:spPr>
          <a:xfrm>
            <a:off x="4953000" y="4267200"/>
            <a:ext cx="3581400" cy="1524000"/>
          </a:xfrm>
        </p:spPr>
        <p:txBody>
          <a:bodyPr/>
          <a:lstStyle/>
          <a:p>
            <a:pPr marL="0" indent="0">
              <a:buNone/>
            </a:pPr>
            <a:r>
              <a:rPr lang="en-US" sz="2400" b="1" dirty="0" smtClean="0"/>
              <a:t>Carolyn Dias</a:t>
            </a:r>
          </a:p>
          <a:p>
            <a:pPr marL="0" indent="0">
              <a:buNone/>
            </a:pPr>
            <a:r>
              <a:rPr lang="en-US" sz="2400" b="1" dirty="0" smtClean="0"/>
              <a:t>Mary Ann Snider</a:t>
            </a:r>
          </a:p>
          <a:p>
            <a:pPr marL="0" indent="0">
              <a:buNone/>
            </a:pPr>
            <a:r>
              <a:rPr lang="en-US" sz="2400" b="1" dirty="0" smtClean="0"/>
              <a:t>March 1, 2012</a:t>
            </a:r>
            <a:endParaRPr lang="en-US" sz="2400" b="1" dirty="0"/>
          </a:p>
        </p:txBody>
      </p:sp>
    </p:spTree>
    <p:extLst>
      <p:ext uri="{BB962C8B-B14F-4D97-AF65-F5344CB8AC3E}">
        <p14:creationId xmlns:p14="http://schemas.microsoft.com/office/powerpoint/2010/main" xmlns="" val="150633038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7620000" cy="809625"/>
          </a:xfrm>
        </p:spPr>
        <p:txBody>
          <a:bodyPr/>
          <a:lstStyle/>
          <a:p>
            <a:r>
              <a:rPr lang="en-US" sz="2800" dirty="0" smtClean="0"/>
              <a:t>IMS Screenshot (from demo environment)</a:t>
            </a:r>
            <a:endParaRPr lang="en-US" sz="2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0133" y="1905000"/>
            <a:ext cx="8847667" cy="2895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9871131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04800" y="381000"/>
            <a:ext cx="7620000" cy="733425"/>
          </a:xfrm>
        </p:spPr>
        <p:txBody>
          <a:bodyPr>
            <a:normAutofit/>
          </a:bodyPr>
          <a:lstStyle/>
          <a:p>
            <a:r>
              <a:rPr lang="en-US" sz="2800" dirty="0" smtClean="0"/>
              <a:t>Interim Assessment (IA)</a:t>
            </a:r>
            <a:endParaRPr lang="en-US" sz="2800" dirty="0"/>
          </a:p>
        </p:txBody>
      </p:sp>
      <p:graphicFrame>
        <p:nvGraphicFramePr>
          <p:cNvPr id="4" name="Content Placeholder 3"/>
          <p:cNvGraphicFramePr>
            <a:graphicFrameLocks noGrp="1"/>
          </p:cNvGraphicFramePr>
          <p:nvPr>
            <p:ph idx="1"/>
            <p:custDataLst>
              <p:tags r:id="rId3"/>
            </p:custDataLst>
            <p:extLst>
              <p:ext uri="{D42A27DB-BD31-4B8C-83A1-F6EECF244321}">
                <p14:modId xmlns:p14="http://schemas.microsoft.com/office/powerpoint/2010/main" xmlns="" val="2845109501"/>
              </p:ext>
            </p:extLst>
          </p:nvPr>
        </p:nvGraphicFramePr>
        <p:xfrm>
          <a:off x="381000" y="1143000"/>
          <a:ext cx="8382000" cy="5105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xmlns="" val="339175333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04800" y="381000"/>
            <a:ext cx="7620000" cy="733425"/>
          </a:xfrm>
        </p:spPr>
        <p:txBody>
          <a:bodyPr>
            <a:normAutofit/>
          </a:bodyPr>
          <a:lstStyle/>
          <a:p>
            <a:r>
              <a:rPr lang="en-US" sz="2800" dirty="0" smtClean="0"/>
              <a:t>Formative Assessment (FA)</a:t>
            </a:r>
            <a:endParaRPr lang="en-US" sz="2800" dirty="0"/>
          </a:p>
        </p:txBody>
      </p:sp>
      <p:graphicFrame>
        <p:nvGraphicFramePr>
          <p:cNvPr id="4" name="Content Placeholder 3"/>
          <p:cNvGraphicFramePr>
            <a:graphicFrameLocks noGrp="1"/>
          </p:cNvGraphicFramePr>
          <p:nvPr>
            <p:ph idx="1"/>
            <p:custDataLst>
              <p:tags r:id="rId3"/>
            </p:custDataLst>
            <p:extLst>
              <p:ext uri="{D42A27DB-BD31-4B8C-83A1-F6EECF244321}">
                <p14:modId xmlns:p14="http://schemas.microsoft.com/office/powerpoint/2010/main" xmlns="" val="223622598"/>
              </p:ext>
            </p:extLst>
          </p:nvPr>
        </p:nvGraphicFramePr>
        <p:xfrm>
          <a:off x="381000" y="1143000"/>
          <a:ext cx="8458200" cy="5181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xmlns="" val="12244890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04800" y="381000"/>
            <a:ext cx="7620000" cy="733425"/>
          </a:xfrm>
        </p:spPr>
        <p:txBody>
          <a:bodyPr>
            <a:normAutofit/>
          </a:bodyPr>
          <a:lstStyle/>
          <a:p>
            <a:r>
              <a:rPr lang="en-US" sz="2800" dirty="0" smtClean="0"/>
              <a:t>Early Warning System (EWS)</a:t>
            </a:r>
            <a:endParaRPr lang="en-US" sz="2800" dirty="0"/>
          </a:p>
        </p:txBody>
      </p:sp>
      <p:graphicFrame>
        <p:nvGraphicFramePr>
          <p:cNvPr id="4" name="Content Placeholder 3"/>
          <p:cNvGraphicFramePr>
            <a:graphicFrameLocks noGrp="1"/>
          </p:cNvGraphicFramePr>
          <p:nvPr>
            <p:ph idx="1"/>
            <p:custDataLst>
              <p:tags r:id="rId3"/>
            </p:custDataLst>
            <p:extLst>
              <p:ext uri="{D42A27DB-BD31-4B8C-83A1-F6EECF244321}">
                <p14:modId xmlns:p14="http://schemas.microsoft.com/office/powerpoint/2010/main" xmlns="" val="3886002397"/>
              </p:ext>
            </p:extLst>
          </p:nvPr>
        </p:nvGraphicFramePr>
        <p:xfrm>
          <a:off x="304800" y="1143000"/>
          <a:ext cx="8305800" cy="5105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xmlns="" val="40066461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04800" y="381000"/>
            <a:ext cx="7620000" cy="733425"/>
          </a:xfrm>
        </p:spPr>
        <p:txBody>
          <a:bodyPr>
            <a:normAutofit/>
          </a:bodyPr>
          <a:lstStyle/>
          <a:p>
            <a:r>
              <a:rPr lang="en-US" sz="2800" dirty="0"/>
              <a:t>Growth Model Visualization </a:t>
            </a:r>
            <a:r>
              <a:rPr lang="en-US" sz="2800" dirty="0" smtClean="0"/>
              <a:t>Systems (GMV)</a:t>
            </a:r>
            <a:endParaRPr lang="en-US" sz="2800" dirty="0"/>
          </a:p>
        </p:txBody>
      </p:sp>
      <p:graphicFrame>
        <p:nvGraphicFramePr>
          <p:cNvPr id="4" name="Content Placeholder 3"/>
          <p:cNvGraphicFramePr>
            <a:graphicFrameLocks noGrp="1"/>
          </p:cNvGraphicFramePr>
          <p:nvPr>
            <p:ph idx="1"/>
            <p:custDataLst>
              <p:tags r:id="rId3"/>
            </p:custDataLst>
            <p:extLst>
              <p:ext uri="{D42A27DB-BD31-4B8C-83A1-F6EECF244321}">
                <p14:modId xmlns:p14="http://schemas.microsoft.com/office/powerpoint/2010/main" xmlns="" val="2218109620"/>
              </p:ext>
            </p:extLst>
          </p:nvPr>
        </p:nvGraphicFramePr>
        <p:xfrm>
          <a:off x="457200" y="1143000"/>
          <a:ext cx="8229600" cy="5105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xmlns="" val="316764793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620000" cy="809625"/>
          </a:xfrm>
        </p:spPr>
        <p:txBody>
          <a:bodyPr/>
          <a:lstStyle/>
          <a:p>
            <a:r>
              <a:rPr lang="en-US" sz="3200" dirty="0" smtClean="0"/>
              <a:t>GMV Potential Look &amp; Feel</a:t>
            </a:r>
            <a:endParaRPr lang="en-US" sz="2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1371600"/>
            <a:ext cx="8674100" cy="487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9050853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04800" y="381000"/>
            <a:ext cx="7620000" cy="733425"/>
          </a:xfrm>
        </p:spPr>
        <p:txBody>
          <a:bodyPr>
            <a:normAutofit/>
          </a:bodyPr>
          <a:lstStyle/>
          <a:p>
            <a:r>
              <a:rPr lang="en-US" sz="2800" dirty="0" smtClean="0"/>
              <a:t>Rhode Island Certification System (RICERT)</a:t>
            </a:r>
            <a:endParaRPr lang="en-US" sz="2800" dirty="0"/>
          </a:p>
        </p:txBody>
      </p:sp>
      <p:graphicFrame>
        <p:nvGraphicFramePr>
          <p:cNvPr id="4" name="Content Placeholder 3"/>
          <p:cNvGraphicFramePr>
            <a:graphicFrameLocks noGrp="1"/>
          </p:cNvGraphicFramePr>
          <p:nvPr>
            <p:ph idx="1"/>
            <p:custDataLst>
              <p:tags r:id="rId3"/>
            </p:custDataLst>
            <p:extLst>
              <p:ext uri="{D42A27DB-BD31-4B8C-83A1-F6EECF244321}">
                <p14:modId xmlns:p14="http://schemas.microsoft.com/office/powerpoint/2010/main" xmlns="" val="2498832156"/>
              </p:ext>
            </p:extLst>
          </p:nvPr>
        </p:nvGraphicFramePr>
        <p:xfrm>
          <a:off x="609600" y="1219200"/>
          <a:ext cx="8001000" cy="4876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xmlns="" val="173263473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04800" y="381000"/>
            <a:ext cx="7620000" cy="733425"/>
          </a:xfrm>
        </p:spPr>
        <p:txBody>
          <a:bodyPr>
            <a:normAutofit/>
          </a:bodyPr>
          <a:lstStyle/>
          <a:p>
            <a:r>
              <a:rPr lang="en-US" sz="2800" dirty="0" smtClean="0"/>
              <a:t>Data Quality Initiative</a:t>
            </a:r>
            <a:endParaRPr lang="en-US" sz="2800" dirty="0"/>
          </a:p>
        </p:txBody>
      </p:sp>
      <p:graphicFrame>
        <p:nvGraphicFramePr>
          <p:cNvPr id="4" name="Content Placeholder 3"/>
          <p:cNvGraphicFramePr>
            <a:graphicFrameLocks noGrp="1"/>
          </p:cNvGraphicFramePr>
          <p:nvPr>
            <p:ph idx="1"/>
            <p:custDataLst>
              <p:tags r:id="rId3"/>
            </p:custDataLst>
            <p:extLst>
              <p:ext uri="{D42A27DB-BD31-4B8C-83A1-F6EECF244321}">
                <p14:modId xmlns:p14="http://schemas.microsoft.com/office/powerpoint/2010/main" xmlns="" val="931950913"/>
              </p:ext>
            </p:extLst>
          </p:nvPr>
        </p:nvGraphicFramePr>
        <p:xfrm>
          <a:off x="457200" y="1143000"/>
          <a:ext cx="8153400" cy="5105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xmlns="" val="99513636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04800" y="381000"/>
            <a:ext cx="7620000" cy="733425"/>
          </a:xfrm>
        </p:spPr>
        <p:txBody>
          <a:bodyPr>
            <a:normAutofit/>
          </a:bodyPr>
          <a:lstStyle/>
          <a:p>
            <a:r>
              <a:rPr lang="en-US" sz="2800" dirty="0" smtClean="0"/>
              <a:t>Single Sign On (SSO)</a:t>
            </a:r>
            <a:endParaRPr lang="en-US" sz="2800" dirty="0"/>
          </a:p>
        </p:txBody>
      </p:sp>
      <p:graphicFrame>
        <p:nvGraphicFramePr>
          <p:cNvPr id="4" name="Content Placeholder 3"/>
          <p:cNvGraphicFramePr>
            <a:graphicFrameLocks noGrp="1"/>
          </p:cNvGraphicFramePr>
          <p:nvPr>
            <p:ph idx="1"/>
            <p:custDataLst>
              <p:tags r:id="rId3"/>
            </p:custDataLst>
            <p:extLst>
              <p:ext uri="{D42A27DB-BD31-4B8C-83A1-F6EECF244321}">
                <p14:modId xmlns:p14="http://schemas.microsoft.com/office/powerpoint/2010/main" xmlns="" val="1588110124"/>
              </p:ext>
            </p:extLst>
          </p:nvPr>
        </p:nvGraphicFramePr>
        <p:xfrm>
          <a:off x="457200" y="1143000"/>
          <a:ext cx="8305800" cy="4953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xmlns="" val="349659800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04800" y="381000"/>
            <a:ext cx="7620000" cy="733425"/>
          </a:xfrm>
        </p:spPr>
        <p:txBody>
          <a:bodyPr/>
          <a:lstStyle/>
          <a:p>
            <a:r>
              <a:rPr lang="en-US" sz="2800" dirty="0" smtClean="0"/>
              <a:t>Data Warehouse</a:t>
            </a:r>
            <a:endParaRPr lang="en-US" sz="2800" dirty="0"/>
          </a:p>
        </p:txBody>
      </p:sp>
      <p:graphicFrame>
        <p:nvGraphicFramePr>
          <p:cNvPr id="4" name="Content Placeholder 3"/>
          <p:cNvGraphicFramePr>
            <a:graphicFrameLocks noGrp="1"/>
          </p:cNvGraphicFramePr>
          <p:nvPr>
            <p:ph idx="1"/>
            <p:custDataLst>
              <p:tags r:id="rId3"/>
            </p:custDataLst>
            <p:extLst>
              <p:ext uri="{D42A27DB-BD31-4B8C-83A1-F6EECF244321}">
                <p14:modId xmlns:p14="http://schemas.microsoft.com/office/powerpoint/2010/main" xmlns="" val="2219150248"/>
              </p:ext>
            </p:extLst>
          </p:nvPr>
        </p:nvGraphicFramePr>
        <p:xfrm>
          <a:off x="381000" y="1143000"/>
          <a:ext cx="8305800" cy="5105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xmlns="" val="5000493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04800" y="381000"/>
            <a:ext cx="7620000" cy="733425"/>
          </a:xfrm>
        </p:spPr>
        <p:txBody>
          <a:bodyPr/>
          <a:lstStyle/>
          <a:p>
            <a:r>
              <a:rPr lang="en-US" sz="2800" dirty="0" smtClean="0"/>
              <a:t>Today’s Agenda &amp; Objective</a:t>
            </a:r>
            <a:endParaRPr lang="en-US" sz="2800" dirty="0"/>
          </a:p>
        </p:txBody>
      </p:sp>
      <p:sp>
        <p:nvSpPr>
          <p:cNvPr id="44033" name="Rectangle 1"/>
          <p:cNvSpPr>
            <a:spLocks noGrp="1" noChangeArrowheads="1"/>
          </p:cNvSpPr>
          <p:nvPr>
            <p:ph idx="1"/>
            <p:custDataLst>
              <p:tags r:id="rId3"/>
            </p:custDataLst>
          </p:nvPr>
        </p:nvSpPr>
        <p:spPr bwMode="auto">
          <a:xfrm>
            <a:off x="762000" y="1854875"/>
            <a:ext cx="65532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fontAlgn="base">
              <a:spcBef>
                <a:spcPct val="0"/>
              </a:spcBef>
              <a:spcAft>
                <a:spcPct val="0"/>
              </a:spcAft>
              <a:buClrTx/>
              <a:buSzTx/>
              <a:buFont typeface="+mj-lt"/>
              <a:buAutoNum type="arabicPeriod"/>
              <a:tabLst>
                <a:tab pos="685800" algn="l"/>
              </a:tabLst>
            </a:pPr>
            <a:r>
              <a:rPr lang="en-US" sz="2800" dirty="0" smtClean="0">
                <a:latin typeface="Calibri" pitchFamily="34" charset="0"/>
                <a:ea typeface="Calibri" pitchFamily="34" charset="0"/>
                <a:cs typeface="Times New Roman" pitchFamily="18" charset="0"/>
              </a:rPr>
              <a:t>Scope of Coordination</a:t>
            </a:r>
          </a:p>
          <a:p>
            <a:pPr marL="342900" lvl="0" indent="-342900" fontAlgn="base">
              <a:spcBef>
                <a:spcPct val="0"/>
              </a:spcBef>
              <a:spcAft>
                <a:spcPct val="0"/>
              </a:spcAft>
              <a:buClrTx/>
              <a:buSzTx/>
              <a:buFont typeface="+mj-lt"/>
              <a:buAutoNum type="arabicPeriod"/>
              <a:tabLst>
                <a:tab pos="685800" algn="l"/>
              </a:tabLst>
            </a:pPr>
            <a:r>
              <a:rPr kumimoji="0" lang="en-US" sz="28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Milestones with completion dates</a:t>
            </a:r>
          </a:p>
          <a:p>
            <a:pPr marL="342900" lvl="0" indent="-342900" fontAlgn="base">
              <a:spcBef>
                <a:spcPct val="0"/>
              </a:spcBef>
              <a:spcAft>
                <a:spcPct val="0"/>
              </a:spcAft>
              <a:buClrTx/>
              <a:buSzTx/>
              <a:buFont typeface="+mj-lt"/>
              <a:buAutoNum type="arabicPeriod"/>
              <a:tabLst>
                <a:tab pos="685800" algn="l"/>
              </a:tabLst>
            </a:pPr>
            <a:r>
              <a:rPr lang="en-US" sz="2800" dirty="0" smtClean="0">
                <a:latin typeface="Calibri" pitchFamily="34" charset="0"/>
                <a:ea typeface="Calibri" pitchFamily="34" charset="0"/>
                <a:cs typeface="Times New Roman" pitchFamily="18" charset="0"/>
              </a:rPr>
              <a:t>Communication Plans</a:t>
            </a:r>
            <a:endParaRPr kumimoji="0" lang="en-US" sz="2800" b="0" i="0" u="none" strike="noStrike" cap="none" normalizeH="0" dirty="0" smtClean="0">
              <a:ln>
                <a:noFill/>
              </a:ln>
              <a:solidFill>
                <a:schemeClr val="tx1"/>
              </a:solidFill>
              <a:effectLst/>
              <a:latin typeface="Calibri" pitchFamily="34" charset="0"/>
              <a:ea typeface="Calibri" pitchFamily="34" charset="0"/>
              <a:cs typeface="Times New Roman" pitchFamily="18" charset="0"/>
            </a:endParaRPr>
          </a:p>
          <a:p>
            <a:pPr marL="342900" lvl="0" indent="-342900" fontAlgn="base">
              <a:spcBef>
                <a:spcPct val="0"/>
              </a:spcBef>
              <a:spcAft>
                <a:spcPct val="0"/>
              </a:spcAft>
              <a:buClrTx/>
              <a:buSzTx/>
              <a:buFont typeface="+mj-lt"/>
              <a:buAutoNum type="arabicPeriod"/>
              <a:tabLst>
                <a:tab pos="685800" algn="l"/>
              </a:tabLst>
            </a:pPr>
            <a:r>
              <a:rPr lang="en-US" sz="2800" dirty="0" smtClean="0">
                <a:latin typeface="Calibri" pitchFamily="34" charset="0"/>
                <a:ea typeface="Calibri" pitchFamily="34" charset="0"/>
                <a:cs typeface="Times New Roman" pitchFamily="18" charset="0"/>
              </a:rPr>
              <a:t>Project Review and Status</a:t>
            </a:r>
            <a:endParaRPr kumimoji="0" lang="en-US" sz="2800" b="0" i="0" u="none" strike="noStrike" cap="none" normalizeH="0" dirty="0" smtClean="0">
              <a:ln>
                <a:noFill/>
              </a:ln>
              <a:solidFill>
                <a:schemeClr val="tx1"/>
              </a:solidFill>
              <a:effectLst/>
              <a:latin typeface="Calibri" pitchFamily="34" charset="0"/>
              <a:ea typeface="Calibri" pitchFamily="34" charset="0"/>
              <a:cs typeface="Times New Roman" pitchFamily="18" charset="0"/>
            </a:endParaRPr>
          </a:p>
          <a:p>
            <a:pPr marL="342900" lvl="0" indent="-342900" fontAlgn="base">
              <a:spcBef>
                <a:spcPct val="0"/>
              </a:spcBef>
              <a:spcAft>
                <a:spcPct val="0"/>
              </a:spcAft>
              <a:buClrTx/>
              <a:buSzTx/>
              <a:buFont typeface="+mj-lt"/>
              <a:buAutoNum type="arabicPeriod"/>
              <a:tabLst>
                <a:tab pos="685800" algn="l"/>
              </a:tabLst>
            </a:pPr>
            <a:r>
              <a:rPr lang="en-US" sz="2800" baseline="0" dirty="0" smtClean="0">
                <a:latin typeface="Calibri" pitchFamily="34" charset="0"/>
                <a:ea typeface="Calibri" pitchFamily="34" charset="0"/>
                <a:cs typeface="Times New Roman" pitchFamily="18" charset="0"/>
              </a:rPr>
              <a:t>A</a:t>
            </a:r>
            <a:r>
              <a:rPr lang="en-US" sz="2800" dirty="0" smtClean="0">
                <a:latin typeface="Calibri" pitchFamily="34" charset="0"/>
                <a:ea typeface="Calibri" pitchFamily="34" charset="0"/>
                <a:cs typeface="Times New Roman" pitchFamily="18" charset="0"/>
              </a:rPr>
              <a:t> Day in the Life</a:t>
            </a:r>
            <a:endPar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p:txBody>
      </p:sp>
      <p:sp>
        <p:nvSpPr>
          <p:cNvPr id="4" name="Rectangle 1"/>
          <p:cNvSpPr txBox="1">
            <a:spLocks noChangeArrowheads="1"/>
          </p:cNvSpPr>
          <p:nvPr>
            <p:custDataLst>
              <p:tags r:id="rId4"/>
            </p:custDataLst>
          </p:nvPr>
        </p:nvSpPr>
        <p:spPr bwMode="auto">
          <a:xfrm>
            <a:off x="609600" y="4800600"/>
            <a:ext cx="8458200" cy="954107"/>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0" lvl="0" indent="0" eaLnBrk="0" fontAlgn="base" hangingPunct="0">
              <a:spcBef>
                <a:spcPct val="0"/>
              </a:spcBef>
              <a:spcAft>
                <a:spcPct val="0"/>
              </a:spcAft>
              <a:buClrTx/>
              <a:buSzTx/>
              <a:buNone/>
              <a:tabLst>
                <a:tab pos="685800" algn="l"/>
              </a:tabLst>
            </a:pPr>
            <a:r>
              <a:rPr lang="en-US" sz="2800" dirty="0">
                <a:latin typeface="Calibri" pitchFamily="34" charset="0"/>
                <a:ea typeface="Calibri" pitchFamily="34" charset="0"/>
                <a:cs typeface="Times New Roman" pitchFamily="18" charset="0"/>
              </a:rPr>
              <a:t>Everyone understands what each project is, </a:t>
            </a:r>
            <a:r>
              <a:rPr lang="en-US" sz="2800" dirty="0" smtClean="0">
                <a:latin typeface="Calibri" pitchFamily="34" charset="0"/>
                <a:ea typeface="Calibri" pitchFamily="34" charset="0"/>
                <a:cs typeface="Times New Roman" pitchFamily="18" charset="0"/>
              </a:rPr>
              <a:t>its objectives</a:t>
            </a:r>
            <a:r>
              <a:rPr lang="en-US" sz="2800" dirty="0">
                <a:latin typeface="Calibri" pitchFamily="34" charset="0"/>
                <a:ea typeface="Calibri" pitchFamily="34" charset="0"/>
                <a:cs typeface="Times New Roman" pitchFamily="18" charset="0"/>
              </a:rPr>
              <a:t>, and </a:t>
            </a:r>
            <a:r>
              <a:rPr lang="en-US" sz="2800" dirty="0" smtClean="0">
                <a:latin typeface="Calibri" pitchFamily="34" charset="0"/>
                <a:ea typeface="Calibri" pitchFamily="34" charset="0"/>
                <a:cs typeface="Times New Roman" pitchFamily="18" charset="0"/>
              </a:rPr>
              <a:t>current status</a:t>
            </a:r>
            <a:endParaRPr lang="en-US" sz="2800" dirty="0">
              <a:latin typeface="Calibri" pitchFamily="34" charset="0"/>
              <a:ea typeface="Calibri" pitchFamily="34" charset="0"/>
              <a:cs typeface="Times New Roman" pitchFamily="18" charset="0"/>
            </a:endParaRPr>
          </a:p>
        </p:txBody>
      </p:sp>
      <p:sp>
        <p:nvSpPr>
          <p:cNvPr id="3" name="TextBox 2"/>
          <p:cNvSpPr txBox="1"/>
          <p:nvPr/>
        </p:nvSpPr>
        <p:spPr>
          <a:xfrm>
            <a:off x="152400" y="1295400"/>
            <a:ext cx="1518749" cy="584775"/>
          </a:xfrm>
          <a:prstGeom prst="rect">
            <a:avLst/>
          </a:prstGeom>
          <a:noFill/>
        </p:spPr>
        <p:txBody>
          <a:bodyPr wrap="none" rtlCol="0">
            <a:spAutoFit/>
          </a:bodyPr>
          <a:lstStyle/>
          <a:p>
            <a:r>
              <a:rPr lang="en-US" sz="3200" b="1" i="1" dirty="0" smtClean="0"/>
              <a:t>Agenda</a:t>
            </a:r>
            <a:endParaRPr lang="en-US" sz="3200" b="1" i="1" dirty="0"/>
          </a:p>
        </p:txBody>
      </p:sp>
      <p:sp>
        <p:nvSpPr>
          <p:cNvPr id="6" name="TextBox 5"/>
          <p:cNvSpPr txBox="1"/>
          <p:nvPr/>
        </p:nvSpPr>
        <p:spPr>
          <a:xfrm>
            <a:off x="152400" y="4139625"/>
            <a:ext cx="2362200" cy="584775"/>
          </a:xfrm>
          <a:prstGeom prst="rect">
            <a:avLst/>
          </a:prstGeom>
          <a:noFill/>
        </p:spPr>
        <p:txBody>
          <a:bodyPr wrap="square" rtlCol="0">
            <a:spAutoFit/>
          </a:bodyPr>
          <a:lstStyle/>
          <a:p>
            <a:r>
              <a:rPr lang="en-US" sz="3200" b="1" i="1" dirty="0" smtClean="0"/>
              <a:t>Objective</a:t>
            </a:r>
            <a:endParaRPr lang="en-US" sz="3200" b="1" i="1" dirty="0"/>
          </a:p>
        </p:txBody>
      </p:sp>
    </p:spTree>
    <p:custDataLst>
      <p:tags r:id="rId1"/>
    </p:custDataLst>
    <p:extLst>
      <p:ext uri="{BB962C8B-B14F-4D97-AF65-F5344CB8AC3E}">
        <p14:creationId xmlns:p14="http://schemas.microsoft.com/office/powerpoint/2010/main" xmlns="" val="61614111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276600" y="2362200"/>
            <a:ext cx="2667000" cy="1371600"/>
            <a:chOff x="2971800" y="2895600"/>
            <a:chExt cx="2667000" cy="1371600"/>
          </a:xfrm>
        </p:grpSpPr>
        <p:sp>
          <p:nvSpPr>
            <p:cNvPr id="5" name="Flowchart: Magnetic Disk 4"/>
            <p:cNvSpPr/>
            <p:nvPr/>
          </p:nvSpPr>
          <p:spPr>
            <a:xfrm>
              <a:off x="2971800" y="2895600"/>
              <a:ext cx="2209800" cy="13716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eRide</a:t>
              </a:r>
              <a:r>
                <a:rPr lang="en-US" sz="1600" dirty="0" smtClean="0"/>
                <a:t>  ODS</a:t>
              </a:r>
            </a:p>
            <a:p>
              <a:pPr algn="ctr"/>
              <a:r>
                <a:rPr lang="en-US" sz="1600" dirty="0" smtClean="0"/>
                <a:t>Data Warehouse </a:t>
              </a:r>
            </a:p>
            <a:p>
              <a:pPr algn="ctr"/>
              <a:r>
                <a:rPr lang="en-US" sz="1600" dirty="0" smtClean="0"/>
                <a:t>Data Marts</a:t>
              </a:r>
              <a:endParaRPr lang="en-US" sz="1600" dirty="0"/>
            </a:p>
          </p:txBody>
        </p:sp>
        <p:sp>
          <p:nvSpPr>
            <p:cNvPr id="6" name="TextBox 5"/>
            <p:cNvSpPr txBox="1"/>
            <p:nvPr/>
          </p:nvSpPr>
          <p:spPr>
            <a:xfrm>
              <a:off x="3696708" y="2930235"/>
              <a:ext cx="992756" cy="369332"/>
            </a:xfrm>
            <a:prstGeom prst="rect">
              <a:avLst/>
            </a:prstGeom>
            <a:noFill/>
          </p:spPr>
          <p:txBody>
            <a:bodyPr wrap="square" rtlCol="0">
              <a:spAutoFit/>
            </a:bodyPr>
            <a:lstStyle/>
            <a:p>
              <a:r>
                <a:rPr lang="en-US" b="1" i="1" dirty="0" smtClean="0"/>
                <a:t>DATA</a:t>
              </a:r>
              <a:endParaRPr lang="en-US" b="1" i="1" dirty="0"/>
            </a:p>
          </p:txBody>
        </p:sp>
        <p:sp>
          <p:nvSpPr>
            <p:cNvPr id="7" name="Flowchart: Alternate Process 6"/>
            <p:cNvSpPr/>
            <p:nvPr/>
          </p:nvSpPr>
          <p:spPr>
            <a:xfrm>
              <a:off x="4876800" y="3657600"/>
              <a:ext cx="762000" cy="381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Growth</a:t>
              </a:r>
            </a:p>
            <a:p>
              <a:pPr algn="ctr"/>
              <a:r>
                <a:rPr lang="en-US" sz="1100" dirty="0" smtClean="0"/>
                <a:t>Data</a:t>
              </a:r>
              <a:endParaRPr lang="en-US" sz="1100" dirty="0"/>
            </a:p>
          </p:txBody>
        </p:sp>
      </p:grpSp>
      <p:sp>
        <p:nvSpPr>
          <p:cNvPr id="9" name="Oval 8"/>
          <p:cNvSpPr/>
          <p:nvPr/>
        </p:nvSpPr>
        <p:spPr>
          <a:xfrm>
            <a:off x="914400" y="1066800"/>
            <a:ext cx="1600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SIS</a:t>
            </a:r>
            <a:endParaRPr lang="en-US" dirty="0"/>
          </a:p>
        </p:txBody>
      </p:sp>
      <p:sp>
        <p:nvSpPr>
          <p:cNvPr id="10" name="Oval 9"/>
          <p:cNvSpPr/>
          <p:nvPr/>
        </p:nvSpPr>
        <p:spPr>
          <a:xfrm>
            <a:off x="3505200" y="1066800"/>
            <a:ext cx="1600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RICERT</a:t>
            </a:r>
            <a:endParaRPr lang="en-US" dirty="0"/>
          </a:p>
        </p:txBody>
      </p:sp>
      <p:sp>
        <p:nvSpPr>
          <p:cNvPr id="11" name="Oval 10"/>
          <p:cNvSpPr/>
          <p:nvPr/>
        </p:nvSpPr>
        <p:spPr>
          <a:xfrm>
            <a:off x="6096000" y="1066800"/>
            <a:ext cx="1600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NECAP</a:t>
            </a:r>
            <a:endParaRPr lang="en-US" dirty="0"/>
          </a:p>
        </p:txBody>
      </p:sp>
      <p:sp>
        <p:nvSpPr>
          <p:cNvPr id="12" name="Oval 11"/>
          <p:cNvSpPr/>
          <p:nvPr/>
        </p:nvSpPr>
        <p:spPr>
          <a:xfrm>
            <a:off x="46704" y="3276600"/>
            <a:ext cx="1600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EPSS</a:t>
            </a:r>
            <a:endParaRPr lang="en-US" dirty="0"/>
          </a:p>
        </p:txBody>
      </p:sp>
      <p:sp>
        <p:nvSpPr>
          <p:cNvPr id="13" name="Oval 12"/>
          <p:cNvSpPr/>
          <p:nvPr/>
        </p:nvSpPr>
        <p:spPr>
          <a:xfrm>
            <a:off x="2590800" y="4724400"/>
            <a:ext cx="20955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Interim</a:t>
            </a:r>
          </a:p>
          <a:p>
            <a:pPr algn="ctr"/>
            <a:r>
              <a:rPr lang="en-US" dirty="0" smtClean="0"/>
              <a:t>Assessment</a:t>
            </a:r>
            <a:endParaRPr lang="en-US" dirty="0"/>
          </a:p>
        </p:txBody>
      </p:sp>
      <p:sp>
        <p:nvSpPr>
          <p:cNvPr id="14" name="Oval 13"/>
          <p:cNvSpPr/>
          <p:nvPr/>
        </p:nvSpPr>
        <p:spPr>
          <a:xfrm>
            <a:off x="5791200" y="4953000"/>
            <a:ext cx="1600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IMS</a:t>
            </a:r>
            <a:endParaRPr lang="en-US" dirty="0"/>
          </a:p>
        </p:txBody>
      </p:sp>
      <p:sp>
        <p:nvSpPr>
          <p:cNvPr id="15" name="Oval 14"/>
          <p:cNvSpPr/>
          <p:nvPr/>
        </p:nvSpPr>
        <p:spPr>
          <a:xfrm>
            <a:off x="7391400" y="3352800"/>
            <a:ext cx="1600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GMV</a:t>
            </a:r>
            <a:endParaRPr lang="en-US" dirty="0"/>
          </a:p>
        </p:txBody>
      </p:sp>
      <p:sp>
        <p:nvSpPr>
          <p:cNvPr id="16" name="Oval 15"/>
          <p:cNvSpPr/>
          <p:nvPr/>
        </p:nvSpPr>
        <p:spPr>
          <a:xfrm>
            <a:off x="3505200" y="5943600"/>
            <a:ext cx="1981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Formative</a:t>
            </a:r>
          </a:p>
          <a:p>
            <a:pPr algn="ctr"/>
            <a:r>
              <a:rPr lang="en-US" dirty="0" smtClean="0"/>
              <a:t>PD</a:t>
            </a:r>
            <a:endParaRPr lang="en-US" dirty="0"/>
          </a:p>
        </p:txBody>
      </p:sp>
      <p:sp>
        <p:nvSpPr>
          <p:cNvPr id="18" name="Title 17"/>
          <p:cNvSpPr>
            <a:spLocks noGrp="1"/>
          </p:cNvSpPr>
          <p:nvPr>
            <p:ph type="title"/>
          </p:nvPr>
        </p:nvSpPr>
        <p:spPr>
          <a:xfrm>
            <a:off x="304800" y="304800"/>
            <a:ext cx="7620000" cy="733425"/>
          </a:xfrm>
        </p:spPr>
        <p:txBody>
          <a:bodyPr>
            <a:noAutofit/>
          </a:bodyPr>
          <a:lstStyle/>
          <a:p>
            <a:r>
              <a:rPr lang="en-US" sz="3600" b="1" dirty="0" smtClean="0"/>
              <a:t>Project Data Relationships</a:t>
            </a:r>
            <a:endParaRPr lang="en-US" sz="3600" b="1" dirty="0"/>
          </a:p>
        </p:txBody>
      </p:sp>
      <p:cxnSp>
        <p:nvCxnSpPr>
          <p:cNvPr id="22" name="Straight Arrow Connector 21"/>
          <p:cNvCxnSpPr>
            <a:stCxn id="9" idx="4"/>
          </p:cNvCxnSpPr>
          <p:nvPr/>
        </p:nvCxnSpPr>
        <p:spPr>
          <a:xfrm>
            <a:off x="1714500" y="1676400"/>
            <a:ext cx="1409700" cy="1219200"/>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02501" y="1915180"/>
            <a:ext cx="2051459" cy="461665"/>
          </a:xfrm>
          <a:prstGeom prst="rect">
            <a:avLst/>
          </a:prstGeom>
          <a:noFill/>
        </p:spPr>
        <p:txBody>
          <a:bodyPr wrap="none" rtlCol="0">
            <a:spAutoFit/>
          </a:bodyPr>
          <a:lstStyle/>
          <a:p>
            <a:r>
              <a:rPr lang="en-US" sz="1200" b="1" dirty="0" smtClean="0"/>
              <a:t>Student &amp; School Data  (SSD)</a:t>
            </a:r>
          </a:p>
          <a:p>
            <a:r>
              <a:rPr lang="en-US" sz="1200" b="1" dirty="0" smtClean="0"/>
              <a:t>Teacher Course Student (TCS)</a:t>
            </a:r>
            <a:endParaRPr lang="en-US" sz="1200" b="1" dirty="0"/>
          </a:p>
        </p:txBody>
      </p:sp>
      <p:cxnSp>
        <p:nvCxnSpPr>
          <p:cNvPr id="24" name="Straight Arrow Connector 23"/>
          <p:cNvCxnSpPr/>
          <p:nvPr/>
        </p:nvCxnSpPr>
        <p:spPr>
          <a:xfrm>
            <a:off x="4152900" y="1676400"/>
            <a:ext cx="0" cy="685800"/>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352800" y="1828800"/>
            <a:ext cx="854273" cy="276999"/>
          </a:xfrm>
          <a:prstGeom prst="rect">
            <a:avLst/>
          </a:prstGeom>
          <a:noFill/>
        </p:spPr>
        <p:txBody>
          <a:bodyPr wrap="none" rtlCol="0">
            <a:spAutoFit/>
          </a:bodyPr>
          <a:lstStyle/>
          <a:p>
            <a:r>
              <a:rPr lang="en-US" sz="1200" b="1" dirty="0" smtClean="0"/>
              <a:t>Teacher ID</a:t>
            </a:r>
            <a:endParaRPr lang="en-US" sz="1200" b="1" dirty="0"/>
          </a:p>
        </p:txBody>
      </p:sp>
      <p:cxnSp>
        <p:nvCxnSpPr>
          <p:cNvPr id="27" name="Straight Arrow Connector 26"/>
          <p:cNvCxnSpPr>
            <a:stCxn id="11" idx="3"/>
          </p:cNvCxnSpPr>
          <p:nvPr/>
        </p:nvCxnSpPr>
        <p:spPr>
          <a:xfrm flipH="1">
            <a:off x="5486400" y="1587126"/>
            <a:ext cx="843944" cy="809709"/>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851327" y="1981200"/>
            <a:ext cx="1268809" cy="276999"/>
          </a:xfrm>
          <a:prstGeom prst="rect">
            <a:avLst/>
          </a:prstGeom>
          <a:noFill/>
        </p:spPr>
        <p:txBody>
          <a:bodyPr wrap="none" rtlCol="0">
            <a:spAutoFit/>
          </a:bodyPr>
          <a:lstStyle/>
          <a:p>
            <a:r>
              <a:rPr lang="en-US" sz="1200" b="1" dirty="0" smtClean="0"/>
              <a:t>Assessment Data</a:t>
            </a:r>
            <a:endParaRPr lang="en-US" sz="1200" b="1" dirty="0"/>
          </a:p>
        </p:txBody>
      </p:sp>
      <p:sp>
        <p:nvSpPr>
          <p:cNvPr id="31" name="Oval 30"/>
          <p:cNvSpPr/>
          <p:nvPr/>
        </p:nvSpPr>
        <p:spPr>
          <a:xfrm>
            <a:off x="7048500" y="4724400"/>
            <a:ext cx="9525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EWS</a:t>
            </a:r>
            <a:endParaRPr lang="en-US" dirty="0"/>
          </a:p>
        </p:txBody>
      </p:sp>
      <p:cxnSp>
        <p:nvCxnSpPr>
          <p:cNvPr id="32" name="Straight Arrow Connector 31"/>
          <p:cNvCxnSpPr>
            <a:stCxn id="5" idx="2"/>
          </p:cNvCxnSpPr>
          <p:nvPr/>
        </p:nvCxnSpPr>
        <p:spPr>
          <a:xfrm flipH="1">
            <a:off x="1295400" y="3048000"/>
            <a:ext cx="1981200" cy="156865"/>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008482" y="2743200"/>
            <a:ext cx="1506118" cy="461665"/>
          </a:xfrm>
          <a:prstGeom prst="rect">
            <a:avLst/>
          </a:prstGeom>
          <a:noFill/>
        </p:spPr>
        <p:txBody>
          <a:bodyPr wrap="none" rtlCol="0">
            <a:spAutoFit/>
          </a:bodyPr>
          <a:lstStyle/>
          <a:p>
            <a:r>
              <a:rPr lang="en-US" sz="1200" b="1" dirty="0" smtClean="0"/>
              <a:t>Growth Rosters</a:t>
            </a:r>
          </a:p>
          <a:p>
            <a:r>
              <a:rPr lang="en-US" sz="1200" b="1" dirty="0" smtClean="0"/>
              <a:t>Growth Model Score</a:t>
            </a:r>
            <a:endParaRPr lang="en-US" sz="1200" b="1" dirty="0"/>
          </a:p>
        </p:txBody>
      </p:sp>
      <p:cxnSp>
        <p:nvCxnSpPr>
          <p:cNvPr id="37" name="Straight Arrow Connector 36"/>
          <p:cNvCxnSpPr/>
          <p:nvPr/>
        </p:nvCxnSpPr>
        <p:spPr>
          <a:xfrm flipV="1">
            <a:off x="3124200" y="3733800"/>
            <a:ext cx="533476" cy="990600"/>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015116" y="3957935"/>
            <a:ext cx="642484" cy="461665"/>
          </a:xfrm>
          <a:prstGeom prst="rect">
            <a:avLst/>
          </a:prstGeom>
          <a:noFill/>
        </p:spPr>
        <p:txBody>
          <a:bodyPr wrap="none" rtlCol="0">
            <a:spAutoFit/>
          </a:bodyPr>
          <a:lstStyle/>
          <a:p>
            <a:r>
              <a:rPr lang="en-US" sz="1200" b="1" dirty="0" smtClean="0"/>
              <a:t>Test</a:t>
            </a:r>
          </a:p>
          <a:p>
            <a:r>
              <a:rPr lang="en-US" sz="1200" b="1" dirty="0" smtClean="0"/>
              <a:t>Results</a:t>
            </a:r>
            <a:endParaRPr lang="en-US" sz="1200" b="1" dirty="0"/>
          </a:p>
        </p:txBody>
      </p:sp>
      <p:cxnSp>
        <p:nvCxnSpPr>
          <p:cNvPr id="41" name="Straight Arrow Connector 40"/>
          <p:cNvCxnSpPr>
            <a:endCxn id="14" idx="1"/>
          </p:cNvCxnSpPr>
          <p:nvPr/>
        </p:nvCxnSpPr>
        <p:spPr>
          <a:xfrm>
            <a:off x="4686300" y="3733800"/>
            <a:ext cx="1339244" cy="1308474"/>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784552" y="4122003"/>
            <a:ext cx="930448" cy="830997"/>
          </a:xfrm>
          <a:prstGeom prst="rect">
            <a:avLst/>
          </a:prstGeom>
          <a:noFill/>
        </p:spPr>
        <p:txBody>
          <a:bodyPr wrap="none" rtlCol="0">
            <a:spAutoFit/>
          </a:bodyPr>
          <a:lstStyle/>
          <a:p>
            <a:r>
              <a:rPr lang="en-US" sz="1200" b="1" dirty="0" smtClean="0"/>
              <a:t>SGP</a:t>
            </a:r>
          </a:p>
          <a:p>
            <a:r>
              <a:rPr lang="en-US" sz="1200" b="1" dirty="0" smtClean="0"/>
              <a:t>NECAP</a:t>
            </a:r>
          </a:p>
          <a:p>
            <a:r>
              <a:rPr lang="en-US" sz="1200" b="1" dirty="0" smtClean="0"/>
              <a:t>TCS / SSD</a:t>
            </a:r>
          </a:p>
          <a:p>
            <a:r>
              <a:rPr lang="en-US" sz="1200" b="1" dirty="0" smtClean="0"/>
              <a:t>Test Results</a:t>
            </a:r>
          </a:p>
        </p:txBody>
      </p:sp>
      <p:cxnSp>
        <p:nvCxnSpPr>
          <p:cNvPr id="46" name="Straight Arrow Connector 45"/>
          <p:cNvCxnSpPr>
            <a:endCxn id="31" idx="1"/>
          </p:cNvCxnSpPr>
          <p:nvPr/>
        </p:nvCxnSpPr>
        <p:spPr>
          <a:xfrm>
            <a:off x="4953000" y="3733800"/>
            <a:ext cx="2234990" cy="1068715"/>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986916" y="3962400"/>
            <a:ext cx="1196931" cy="646331"/>
          </a:xfrm>
          <a:prstGeom prst="rect">
            <a:avLst/>
          </a:prstGeom>
          <a:noFill/>
        </p:spPr>
        <p:txBody>
          <a:bodyPr wrap="none" rtlCol="0">
            <a:spAutoFit/>
          </a:bodyPr>
          <a:lstStyle/>
          <a:p>
            <a:r>
              <a:rPr lang="en-US" sz="1200" b="1" dirty="0" smtClean="0"/>
              <a:t>Attendance</a:t>
            </a:r>
          </a:p>
          <a:p>
            <a:r>
              <a:rPr lang="en-US" sz="1200" b="1" dirty="0" smtClean="0"/>
              <a:t>Discipline</a:t>
            </a:r>
          </a:p>
          <a:p>
            <a:r>
              <a:rPr lang="en-US" sz="1200" b="1" dirty="0" smtClean="0"/>
              <a:t>NECAP / Grades</a:t>
            </a:r>
            <a:endParaRPr lang="en-US" sz="1200" b="1" dirty="0"/>
          </a:p>
        </p:txBody>
      </p:sp>
      <p:cxnSp>
        <p:nvCxnSpPr>
          <p:cNvPr id="50" name="Straight Arrow Connector 49"/>
          <p:cNvCxnSpPr>
            <a:stCxn id="7" idx="3"/>
            <a:endCxn id="15" idx="2"/>
          </p:cNvCxnSpPr>
          <p:nvPr/>
        </p:nvCxnSpPr>
        <p:spPr>
          <a:xfrm>
            <a:off x="5943600" y="3314700"/>
            <a:ext cx="1447800" cy="342900"/>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endCxn id="14" idx="3"/>
          </p:cNvCxnSpPr>
          <p:nvPr/>
        </p:nvCxnSpPr>
        <p:spPr>
          <a:xfrm flipV="1">
            <a:off x="5355922" y="5473326"/>
            <a:ext cx="669622" cy="622674"/>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5665674" y="5712767"/>
            <a:ext cx="749116" cy="461665"/>
          </a:xfrm>
          <a:prstGeom prst="rect">
            <a:avLst/>
          </a:prstGeom>
          <a:noFill/>
        </p:spPr>
        <p:txBody>
          <a:bodyPr wrap="none" rtlCol="0">
            <a:spAutoFit/>
          </a:bodyPr>
          <a:lstStyle/>
          <a:p>
            <a:r>
              <a:rPr lang="en-US" sz="1200" b="1" dirty="0" smtClean="0"/>
              <a:t>Usage</a:t>
            </a:r>
          </a:p>
          <a:p>
            <a:r>
              <a:rPr lang="en-US" sz="1200" b="1" dirty="0" smtClean="0"/>
              <a:t>Statistics</a:t>
            </a:r>
          </a:p>
        </p:txBody>
      </p:sp>
      <p:cxnSp>
        <p:nvCxnSpPr>
          <p:cNvPr id="57" name="Straight Arrow Connector 56"/>
          <p:cNvCxnSpPr/>
          <p:nvPr/>
        </p:nvCxnSpPr>
        <p:spPr>
          <a:xfrm flipV="1">
            <a:off x="228600" y="4876800"/>
            <a:ext cx="1268677" cy="13856"/>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07820" y="4953000"/>
            <a:ext cx="1326902" cy="338554"/>
          </a:xfrm>
          <a:prstGeom prst="rect">
            <a:avLst/>
          </a:prstGeom>
          <a:noFill/>
        </p:spPr>
        <p:txBody>
          <a:bodyPr wrap="none" rtlCol="0">
            <a:spAutoFit/>
          </a:bodyPr>
          <a:lstStyle/>
          <a:p>
            <a:r>
              <a:rPr lang="en-US" sz="1600" b="1" i="1" dirty="0" smtClean="0"/>
              <a:t>SY 2012-2013</a:t>
            </a:r>
            <a:endParaRPr lang="en-US" sz="1600" b="1" i="1" dirty="0"/>
          </a:p>
        </p:txBody>
      </p:sp>
      <p:cxnSp>
        <p:nvCxnSpPr>
          <p:cNvPr id="60" name="Straight Arrow Connector 59"/>
          <p:cNvCxnSpPr/>
          <p:nvPr/>
        </p:nvCxnSpPr>
        <p:spPr>
          <a:xfrm flipV="1">
            <a:off x="249380" y="5528846"/>
            <a:ext cx="1268677" cy="13856"/>
          </a:xfrm>
          <a:prstGeom prst="straightConnector1">
            <a:avLst/>
          </a:prstGeom>
          <a:ln w="3810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28600" y="5605046"/>
            <a:ext cx="738920" cy="338554"/>
          </a:xfrm>
          <a:prstGeom prst="rect">
            <a:avLst/>
          </a:prstGeom>
          <a:noFill/>
        </p:spPr>
        <p:txBody>
          <a:bodyPr wrap="none" rtlCol="0">
            <a:spAutoFit/>
          </a:bodyPr>
          <a:lstStyle/>
          <a:p>
            <a:r>
              <a:rPr lang="en-US" sz="1600" b="1" i="1" dirty="0" smtClean="0"/>
              <a:t>Future</a:t>
            </a:r>
            <a:endParaRPr lang="en-US" sz="1600" b="1" i="1" dirty="0"/>
          </a:p>
        </p:txBody>
      </p:sp>
      <p:cxnSp>
        <p:nvCxnSpPr>
          <p:cNvPr id="63" name="Straight Arrow Connector 62"/>
          <p:cNvCxnSpPr/>
          <p:nvPr/>
        </p:nvCxnSpPr>
        <p:spPr>
          <a:xfrm flipV="1">
            <a:off x="1676400" y="3352800"/>
            <a:ext cx="1447800" cy="114300"/>
          </a:xfrm>
          <a:prstGeom prst="straightConnector1">
            <a:avLst/>
          </a:prstGeom>
          <a:ln w="3810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1600200" y="3429000"/>
            <a:ext cx="1919115" cy="461665"/>
          </a:xfrm>
          <a:prstGeom prst="rect">
            <a:avLst/>
          </a:prstGeom>
          <a:noFill/>
        </p:spPr>
        <p:txBody>
          <a:bodyPr wrap="none" rtlCol="0">
            <a:spAutoFit/>
          </a:bodyPr>
          <a:lstStyle/>
          <a:p>
            <a:r>
              <a:rPr lang="en-US" sz="1200" b="1" dirty="0" smtClean="0">
                <a:solidFill>
                  <a:schemeClr val="accent3"/>
                </a:solidFill>
              </a:rPr>
              <a:t>Verified Growth Rosters</a:t>
            </a:r>
          </a:p>
          <a:p>
            <a:r>
              <a:rPr lang="en-US" sz="1200" b="1" dirty="0" smtClean="0">
                <a:solidFill>
                  <a:schemeClr val="accent3"/>
                </a:solidFill>
              </a:rPr>
              <a:t>Ed Effectiveness Rating</a:t>
            </a:r>
            <a:endParaRPr lang="en-US" sz="1200" b="1" dirty="0">
              <a:solidFill>
                <a:schemeClr val="accent3"/>
              </a:solidFill>
            </a:endParaRPr>
          </a:p>
        </p:txBody>
      </p:sp>
      <p:cxnSp>
        <p:nvCxnSpPr>
          <p:cNvPr id="68" name="Straight Arrow Connector 67"/>
          <p:cNvCxnSpPr/>
          <p:nvPr/>
        </p:nvCxnSpPr>
        <p:spPr>
          <a:xfrm flipV="1">
            <a:off x="4419600" y="1676400"/>
            <a:ext cx="0" cy="685800"/>
          </a:xfrm>
          <a:prstGeom prst="straightConnector1">
            <a:avLst/>
          </a:prstGeom>
          <a:ln w="3810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4435457" y="1671935"/>
            <a:ext cx="1117614" cy="646331"/>
          </a:xfrm>
          <a:prstGeom prst="rect">
            <a:avLst/>
          </a:prstGeom>
          <a:noFill/>
        </p:spPr>
        <p:txBody>
          <a:bodyPr wrap="none" rtlCol="0">
            <a:spAutoFit/>
          </a:bodyPr>
          <a:lstStyle/>
          <a:p>
            <a:r>
              <a:rPr lang="en-US" sz="1200" b="1" dirty="0" smtClean="0">
                <a:solidFill>
                  <a:schemeClr val="accent3"/>
                </a:solidFill>
              </a:rPr>
              <a:t>Educator </a:t>
            </a:r>
          </a:p>
          <a:p>
            <a:r>
              <a:rPr lang="en-US" sz="1200" b="1" dirty="0" smtClean="0">
                <a:solidFill>
                  <a:schemeClr val="accent3"/>
                </a:solidFill>
              </a:rPr>
              <a:t>Effectiveness</a:t>
            </a:r>
          </a:p>
          <a:p>
            <a:r>
              <a:rPr lang="en-US" sz="1200" b="1" dirty="0" smtClean="0">
                <a:solidFill>
                  <a:schemeClr val="accent3"/>
                </a:solidFill>
              </a:rPr>
              <a:t>Rating</a:t>
            </a:r>
            <a:endParaRPr lang="en-US" sz="1200" b="1" dirty="0">
              <a:solidFill>
                <a:schemeClr val="accent3"/>
              </a:solidFill>
            </a:endParaRPr>
          </a:p>
        </p:txBody>
      </p:sp>
    </p:spTree>
    <p:extLst>
      <p:ext uri="{BB962C8B-B14F-4D97-AF65-F5344CB8AC3E}">
        <p14:creationId xmlns:p14="http://schemas.microsoft.com/office/powerpoint/2010/main" xmlns="" val="183693000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7175"/>
            <a:ext cx="7620000" cy="733425"/>
          </a:xfrm>
        </p:spPr>
        <p:txBody>
          <a:bodyPr/>
          <a:lstStyle/>
          <a:p>
            <a:r>
              <a:rPr lang="en-US" sz="2800" dirty="0" smtClean="0"/>
              <a:t>A Day in the Life</a:t>
            </a: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768941074"/>
              </p:ext>
            </p:extLst>
          </p:nvPr>
        </p:nvGraphicFramePr>
        <p:xfrm>
          <a:off x="152400" y="838200"/>
          <a:ext cx="87630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42571890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7620000" cy="733425"/>
          </a:xfrm>
        </p:spPr>
        <p:txBody>
          <a:bodyPr/>
          <a:lstStyle/>
          <a:p>
            <a:r>
              <a:rPr lang="en-US" sz="2800" dirty="0" smtClean="0">
                <a:solidFill>
                  <a:srgbClr val="FFC000"/>
                </a:solidFill>
              </a:rPr>
              <a:t>PMO Scope of Coordination</a:t>
            </a:r>
            <a:endParaRPr lang="en-US" sz="2800" dirty="0">
              <a:solidFill>
                <a:srgbClr val="FFC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176098578"/>
              </p:ext>
            </p:extLst>
          </p:nvPr>
        </p:nvGraphicFramePr>
        <p:xfrm>
          <a:off x="152400" y="1600200"/>
          <a:ext cx="6096000" cy="4637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6324600" y="3581400"/>
            <a:ext cx="2565126" cy="1200329"/>
          </a:xfrm>
          <a:prstGeom prst="rect">
            <a:avLst/>
          </a:prstGeom>
          <a:noFill/>
        </p:spPr>
        <p:txBody>
          <a:bodyPr wrap="none" rtlCol="0">
            <a:spAutoFit/>
          </a:bodyPr>
          <a:lstStyle/>
          <a:p>
            <a:r>
              <a:rPr lang="en-US" sz="2400" dirty="0" smtClean="0"/>
              <a:t>10 Project Teams</a:t>
            </a:r>
          </a:p>
          <a:p>
            <a:r>
              <a:rPr lang="en-US" sz="2400" dirty="0" smtClean="0"/>
              <a:t>7 different vendors</a:t>
            </a:r>
          </a:p>
          <a:p>
            <a:r>
              <a:rPr lang="en-US" sz="2400" dirty="0" smtClean="0"/>
              <a:t>23 FTEs on teams</a:t>
            </a:r>
            <a:endParaRPr lang="en-US" sz="2400" dirty="0"/>
          </a:p>
        </p:txBody>
      </p:sp>
    </p:spTree>
    <p:extLst>
      <p:ext uri="{BB962C8B-B14F-4D97-AF65-F5344CB8AC3E}">
        <p14:creationId xmlns:p14="http://schemas.microsoft.com/office/powerpoint/2010/main" xmlns="" val="128019436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7620000" cy="733425"/>
          </a:xfrm>
        </p:spPr>
        <p:txBody>
          <a:bodyPr>
            <a:noAutofit/>
          </a:bodyPr>
          <a:lstStyle/>
          <a:p>
            <a:r>
              <a:rPr lang="en-US" sz="2400" dirty="0" smtClean="0"/>
              <a:t>PMO Project Component Completion Dates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509293293"/>
              </p:ext>
            </p:extLst>
          </p:nvPr>
        </p:nvGraphicFramePr>
        <p:xfrm>
          <a:off x="304800" y="1143000"/>
          <a:ext cx="8610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4847094" y="6217404"/>
            <a:ext cx="696024" cy="461665"/>
          </a:xfrm>
          <a:prstGeom prst="rect">
            <a:avLst/>
          </a:prstGeom>
          <a:noFill/>
        </p:spPr>
        <p:txBody>
          <a:bodyPr wrap="none" rtlCol="0">
            <a:spAutoFit/>
          </a:bodyPr>
          <a:lstStyle/>
          <a:p>
            <a:r>
              <a:rPr lang="en-US" sz="1200" b="1" i="1" dirty="0" smtClean="0"/>
              <a:t>Public</a:t>
            </a:r>
          </a:p>
          <a:p>
            <a:r>
              <a:rPr lang="en-US" sz="1200" b="1" i="1" dirty="0" smtClean="0"/>
              <a:t>Private</a:t>
            </a:r>
            <a:endParaRPr lang="en-US" sz="1200" b="1" i="1" dirty="0"/>
          </a:p>
        </p:txBody>
      </p:sp>
      <p:sp>
        <p:nvSpPr>
          <p:cNvPr id="5" name="TextBox 4"/>
          <p:cNvSpPr txBox="1"/>
          <p:nvPr/>
        </p:nvSpPr>
        <p:spPr>
          <a:xfrm>
            <a:off x="5715000" y="6212086"/>
            <a:ext cx="1091966" cy="461665"/>
          </a:xfrm>
          <a:prstGeom prst="rect">
            <a:avLst/>
          </a:prstGeom>
          <a:noFill/>
        </p:spPr>
        <p:txBody>
          <a:bodyPr wrap="none" rtlCol="0">
            <a:spAutoFit/>
          </a:bodyPr>
          <a:lstStyle/>
          <a:p>
            <a:r>
              <a:rPr lang="en-US" sz="1200" b="1" i="1" dirty="0" smtClean="0"/>
              <a:t>Fixed Format</a:t>
            </a:r>
          </a:p>
          <a:p>
            <a:r>
              <a:rPr lang="en-US" sz="1200" b="1" i="1" dirty="0" smtClean="0"/>
              <a:t>Constructive</a:t>
            </a:r>
            <a:endParaRPr lang="en-US" sz="1200" b="1" i="1" dirty="0"/>
          </a:p>
        </p:txBody>
      </p:sp>
      <p:sp>
        <p:nvSpPr>
          <p:cNvPr id="6" name="TextBox 5"/>
          <p:cNvSpPr txBox="1"/>
          <p:nvPr/>
        </p:nvSpPr>
        <p:spPr>
          <a:xfrm>
            <a:off x="1872342" y="6367307"/>
            <a:ext cx="2087431" cy="461665"/>
          </a:xfrm>
          <a:prstGeom prst="rect">
            <a:avLst/>
          </a:prstGeom>
          <a:noFill/>
        </p:spPr>
        <p:txBody>
          <a:bodyPr wrap="none" rtlCol="0">
            <a:spAutoFit/>
          </a:bodyPr>
          <a:lstStyle/>
          <a:p>
            <a:r>
              <a:rPr lang="en-US" sz="1200" dirty="0" smtClean="0"/>
              <a:t>Dates are best estimates</a:t>
            </a:r>
          </a:p>
          <a:p>
            <a:r>
              <a:rPr lang="en-US" sz="1200" dirty="0" smtClean="0"/>
              <a:t>in work plans as of 2/28/12</a:t>
            </a:r>
            <a:endParaRPr lang="en-US" sz="1200" dirty="0"/>
          </a:p>
        </p:txBody>
      </p:sp>
    </p:spTree>
    <p:extLst>
      <p:ext uri="{BB962C8B-B14F-4D97-AF65-F5344CB8AC3E}">
        <p14:creationId xmlns:p14="http://schemas.microsoft.com/office/powerpoint/2010/main" xmlns="" val="237477840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04800" y="381000"/>
            <a:ext cx="7620000" cy="733425"/>
          </a:xfrm>
        </p:spPr>
        <p:txBody>
          <a:bodyPr>
            <a:normAutofit/>
          </a:bodyPr>
          <a:lstStyle/>
          <a:p>
            <a:r>
              <a:rPr lang="en-US" sz="2800" dirty="0" smtClean="0"/>
              <a:t>Project Communications</a:t>
            </a:r>
            <a:endParaRPr lang="en-US" sz="2800" dirty="0"/>
          </a:p>
        </p:txBody>
      </p:sp>
      <p:sp>
        <p:nvSpPr>
          <p:cNvPr id="4" name="Content Placeholder 3"/>
          <p:cNvSpPr>
            <a:spLocks noGrp="1"/>
          </p:cNvSpPr>
          <p:nvPr>
            <p:ph idx="1"/>
          </p:nvPr>
        </p:nvSpPr>
        <p:spPr>
          <a:xfrm>
            <a:off x="457200" y="1262855"/>
            <a:ext cx="8382000" cy="5368929"/>
          </a:xfrm>
        </p:spPr>
        <p:txBody>
          <a:bodyPr/>
          <a:lstStyle/>
          <a:p>
            <a:r>
              <a:rPr lang="en-US" sz="2400" b="1" dirty="0" smtClean="0"/>
              <a:t>District Data Team Presentations</a:t>
            </a:r>
          </a:p>
          <a:p>
            <a:r>
              <a:rPr lang="en-US" sz="2400" b="1" dirty="0" smtClean="0"/>
              <a:t>PMO Dashboard Report</a:t>
            </a:r>
          </a:p>
          <a:p>
            <a:endParaRPr lang="en-US" sz="2400" b="1" dirty="0"/>
          </a:p>
          <a:p>
            <a:endParaRPr lang="en-US" sz="2400" b="1" dirty="0" smtClean="0"/>
          </a:p>
          <a:p>
            <a:endParaRPr lang="en-US" sz="2400" b="1" dirty="0" smtClean="0"/>
          </a:p>
          <a:p>
            <a:pPr marL="118872" indent="0">
              <a:buNone/>
            </a:pPr>
            <a:endParaRPr lang="en-US" sz="2400" b="1" dirty="0"/>
          </a:p>
          <a:p>
            <a:endParaRPr lang="en-US" sz="2400" b="1" dirty="0"/>
          </a:p>
          <a:p>
            <a:endParaRPr lang="en-US" sz="2400" b="1" dirty="0" smtClean="0"/>
          </a:p>
          <a:p>
            <a:r>
              <a:rPr lang="en-US" sz="2400" b="1" dirty="0" err="1" smtClean="0"/>
              <a:t>Sharepoint</a:t>
            </a:r>
            <a:r>
              <a:rPr lang="en-US" sz="2400" b="1" dirty="0" smtClean="0"/>
              <a:t> sites</a:t>
            </a:r>
          </a:p>
          <a:p>
            <a:endParaRPr lang="en-US" sz="2400" b="1" dirty="0"/>
          </a:p>
          <a:p>
            <a:endParaRPr lang="en-US" sz="2400" b="1"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81200" y="2257347"/>
            <a:ext cx="5638800" cy="13240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352800" y="4038600"/>
            <a:ext cx="2410994" cy="25931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xmlns="" val="189472694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04800" y="457200"/>
            <a:ext cx="7620000" cy="733425"/>
          </a:xfrm>
        </p:spPr>
        <p:txBody>
          <a:bodyPr>
            <a:normAutofit/>
          </a:bodyPr>
          <a:lstStyle/>
          <a:p>
            <a:r>
              <a:rPr lang="en-US" sz="2400" dirty="0" smtClean="0"/>
              <a:t>Educator Performance and Support System (EPSS)</a:t>
            </a:r>
            <a:endParaRPr lang="en-US" sz="2400" dirty="0"/>
          </a:p>
        </p:txBody>
      </p:sp>
      <p:graphicFrame>
        <p:nvGraphicFramePr>
          <p:cNvPr id="4" name="Content Placeholder 3"/>
          <p:cNvGraphicFramePr>
            <a:graphicFrameLocks noGrp="1"/>
          </p:cNvGraphicFramePr>
          <p:nvPr>
            <p:ph idx="1"/>
            <p:custDataLst>
              <p:tags r:id="rId3"/>
            </p:custDataLst>
            <p:extLst>
              <p:ext uri="{D42A27DB-BD31-4B8C-83A1-F6EECF244321}">
                <p14:modId xmlns:p14="http://schemas.microsoft.com/office/powerpoint/2010/main" xmlns="" val="3316870020"/>
              </p:ext>
            </p:extLst>
          </p:nvPr>
        </p:nvGraphicFramePr>
        <p:xfrm>
          <a:off x="762000" y="1219200"/>
          <a:ext cx="7924800" cy="5029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xmlns="" val="239483961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title"/>
          </p:nvPr>
        </p:nvSpPr>
        <p:spPr>
          <a:xfrm>
            <a:off x="304800" y="304800"/>
            <a:ext cx="7620000" cy="990600"/>
          </a:xfrm>
        </p:spPr>
        <p:txBody>
          <a:bodyPr/>
          <a:lstStyle/>
          <a:p>
            <a:pPr eaLnBrk="1" hangingPunct="1"/>
            <a:r>
              <a:rPr lang="en-US" sz="2800" dirty="0" smtClean="0"/>
              <a:t>Dashboards- Educator View</a:t>
            </a:r>
          </a:p>
        </p:txBody>
      </p:sp>
      <p:sp>
        <p:nvSpPr>
          <p:cNvPr id="16387" name="Rectangle 6"/>
          <p:cNvSpPr>
            <a:spLocks noGrp="1" noChangeArrowheads="1"/>
          </p:cNvSpPr>
          <p:nvPr>
            <p:ph idx="1"/>
          </p:nvPr>
        </p:nvSpPr>
        <p:spPr>
          <a:xfrm>
            <a:off x="533400" y="1524000"/>
            <a:ext cx="7772400" cy="4343400"/>
          </a:xfrm>
        </p:spPr>
        <p:txBody>
          <a:bodyPr/>
          <a:lstStyle/>
          <a:p>
            <a:pPr eaLnBrk="1" hangingPunct="1">
              <a:buFontTx/>
              <a:buNone/>
            </a:pPr>
            <a:endParaRPr lang="en-US" sz="1800" b="1" smtClean="0">
              <a:solidFill>
                <a:schemeClr val="tx2"/>
              </a:solidFill>
            </a:endParaRPr>
          </a:p>
          <a:p>
            <a:pPr eaLnBrk="1" hangingPunct="1">
              <a:spcBef>
                <a:spcPct val="0"/>
              </a:spcBef>
              <a:spcAft>
                <a:spcPts val="1200"/>
              </a:spcAft>
              <a:buFontTx/>
              <a:buNone/>
            </a:pPr>
            <a:endParaRPr lang="en-US" sz="1800" smtClean="0"/>
          </a:p>
        </p:txBody>
      </p:sp>
      <p:pic>
        <p:nvPicPr>
          <p:cNvPr id="1638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28847" t="34187" r="34615" b="10541"/>
          <a:stretch>
            <a:fillRect/>
          </a:stretch>
        </p:blipFill>
        <p:spPr bwMode="auto">
          <a:xfrm>
            <a:off x="990600" y="1295400"/>
            <a:ext cx="6705600" cy="5029200"/>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pic>
        <p:nvPicPr>
          <p:cNvPr id="16389"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l="41827" t="27921" r="30128" b="29060"/>
          <a:stretch>
            <a:fillRect/>
          </a:stretch>
        </p:blipFill>
        <p:spPr bwMode="auto">
          <a:xfrm>
            <a:off x="2590800" y="2286000"/>
            <a:ext cx="2819400" cy="2133600"/>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07991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title"/>
          </p:nvPr>
        </p:nvSpPr>
        <p:spPr>
          <a:xfrm>
            <a:off x="304800" y="304800"/>
            <a:ext cx="7620000" cy="990600"/>
          </a:xfrm>
        </p:spPr>
        <p:txBody>
          <a:bodyPr/>
          <a:lstStyle/>
          <a:p>
            <a:pPr eaLnBrk="1" hangingPunct="1"/>
            <a:r>
              <a:rPr lang="en-US" sz="2800" dirty="0" smtClean="0"/>
              <a:t>Dashboards- Evaluator View</a:t>
            </a:r>
          </a:p>
        </p:txBody>
      </p:sp>
      <p:pic>
        <p:nvPicPr>
          <p:cNvPr id="19459" name="Content Placeholder 3"/>
          <p:cNvPicPr>
            <a:picLocks noGrp="1"/>
          </p:cNvPicPr>
          <p:nvPr>
            <p:ph idx="1"/>
          </p:nvPr>
        </p:nvPicPr>
        <p:blipFill>
          <a:blip r:embed="rId3" cstate="print">
            <a:extLst>
              <a:ext uri="{28A0092B-C50C-407E-A947-70E740481C1C}">
                <a14:useLocalDpi xmlns:a14="http://schemas.microsoft.com/office/drawing/2010/main" xmlns="" val="0"/>
              </a:ext>
            </a:extLst>
          </a:blip>
          <a:srcRect l="30128" t="28490" r="30128" b="19658"/>
          <a:stretch>
            <a:fillRect/>
          </a:stretch>
        </p:blipFill>
        <p:spPr>
          <a:xfrm>
            <a:off x="990600" y="1143000"/>
            <a:ext cx="7010400" cy="4876800"/>
          </a:xfrm>
          <a:ln>
            <a:solidFill>
              <a:schemeClr val="accent1"/>
            </a:solidFill>
            <a:miter lim="800000"/>
            <a:headEnd/>
            <a:tailEnd/>
          </a:ln>
        </p:spPr>
      </p:pic>
    </p:spTree>
    <p:extLst>
      <p:ext uri="{BB962C8B-B14F-4D97-AF65-F5344CB8AC3E}">
        <p14:creationId xmlns:p14="http://schemas.microsoft.com/office/powerpoint/2010/main" xmlns="" val="343376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04800" y="381000"/>
            <a:ext cx="7620000" cy="733425"/>
          </a:xfrm>
        </p:spPr>
        <p:txBody>
          <a:bodyPr>
            <a:normAutofit/>
          </a:bodyPr>
          <a:lstStyle/>
          <a:p>
            <a:r>
              <a:rPr lang="en-US" sz="2800" dirty="0" smtClean="0"/>
              <a:t>Instructional Management System (IMS)</a:t>
            </a:r>
            <a:endParaRPr lang="en-US" sz="2800" dirty="0"/>
          </a:p>
        </p:txBody>
      </p:sp>
      <p:graphicFrame>
        <p:nvGraphicFramePr>
          <p:cNvPr id="4" name="Content Placeholder 3"/>
          <p:cNvGraphicFramePr>
            <a:graphicFrameLocks noGrp="1"/>
          </p:cNvGraphicFramePr>
          <p:nvPr>
            <p:ph idx="1"/>
            <p:custDataLst>
              <p:tags r:id="rId3"/>
            </p:custDataLst>
            <p:extLst>
              <p:ext uri="{D42A27DB-BD31-4B8C-83A1-F6EECF244321}">
                <p14:modId xmlns:p14="http://schemas.microsoft.com/office/powerpoint/2010/main" xmlns="" val="3182009679"/>
              </p:ext>
            </p:extLst>
          </p:nvPr>
        </p:nvGraphicFramePr>
        <p:xfrm>
          <a:off x="533400" y="1219200"/>
          <a:ext cx="8153400" cy="4953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xmlns="" val="181549264"/>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dtSXf7Kre45jB5I8A3k97r"/>
</p:tagLst>
</file>

<file path=ppt/tags/tag10.xml><?xml version="1.0" encoding="utf-8"?>
<p:tagLst xmlns:a="http://schemas.openxmlformats.org/drawingml/2006/main" xmlns:r="http://schemas.openxmlformats.org/officeDocument/2006/relationships" xmlns:p="http://schemas.openxmlformats.org/presentationml/2006/main">
  <p:tag name="DVSECTIONID" val="WIfqWNDtmi5Evb8yq8XYUb"/>
</p:tagLst>
</file>

<file path=ppt/tags/tag11.xml><?xml version="1.0" encoding="utf-8"?>
<p:tagLst xmlns:a="http://schemas.openxmlformats.org/drawingml/2006/main" xmlns:r="http://schemas.openxmlformats.org/officeDocument/2006/relationships" xmlns:p="http://schemas.openxmlformats.org/presentationml/2006/main">
  <p:tag name="DVSHAPEID" val="VxUr53i36yR6lozLcciiO2"/>
</p:tagLst>
</file>

<file path=ppt/tags/tag12.xml><?xml version="1.0" encoding="utf-8"?>
<p:tagLst xmlns:a="http://schemas.openxmlformats.org/drawingml/2006/main" xmlns:r="http://schemas.openxmlformats.org/officeDocument/2006/relationships" xmlns:p="http://schemas.openxmlformats.org/presentationml/2006/main">
  <p:tag name="DVSHAPEID" val="e0lZHiCNkzdIO38bfELP77"/>
</p:tagLst>
</file>

<file path=ppt/tags/tag13.xml><?xml version="1.0" encoding="utf-8"?>
<p:tagLst xmlns:a="http://schemas.openxmlformats.org/drawingml/2006/main" xmlns:r="http://schemas.openxmlformats.org/officeDocument/2006/relationships" xmlns:p="http://schemas.openxmlformats.org/presentationml/2006/main">
  <p:tag name="DVSECTIONID" val="trjRLiojx9gTzgC6tlW5sf"/>
</p:tagLst>
</file>

<file path=ppt/tags/tag14.xml><?xml version="1.0" encoding="utf-8"?>
<p:tagLst xmlns:a="http://schemas.openxmlformats.org/drawingml/2006/main" xmlns:r="http://schemas.openxmlformats.org/officeDocument/2006/relationships" xmlns:p="http://schemas.openxmlformats.org/presentationml/2006/main">
  <p:tag name="DVSHAPEID" val="SUKe59iLoOTv7et595t5PQ"/>
</p:tagLst>
</file>

<file path=ppt/tags/tag15.xml><?xml version="1.0" encoding="utf-8"?>
<p:tagLst xmlns:a="http://schemas.openxmlformats.org/drawingml/2006/main" xmlns:r="http://schemas.openxmlformats.org/officeDocument/2006/relationships" xmlns:p="http://schemas.openxmlformats.org/presentationml/2006/main">
  <p:tag name="DVSHAPEID" val="ZbFLYHiCBlr1KFKoVNlLA5"/>
</p:tagLst>
</file>

<file path=ppt/tags/tag16.xml><?xml version="1.0" encoding="utf-8"?>
<p:tagLst xmlns:a="http://schemas.openxmlformats.org/drawingml/2006/main" xmlns:r="http://schemas.openxmlformats.org/officeDocument/2006/relationships" xmlns:p="http://schemas.openxmlformats.org/presentationml/2006/main">
  <p:tag name="DVSECTIONID" val="zr148tikw7zLeO751l52LW"/>
</p:tagLst>
</file>

<file path=ppt/tags/tag17.xml><?xml version="1.0" encoding="utf-8"?>
<p:tagLst xmlns:a="http://schemas.openxmlformats.org/drawingml/2006/main" xmlns:r="http://schemas.openxmlformats.org/officeDocument/2006/relationships" xmlns:p="http://schemas.openxmlformats.org/presentationml/2006/main">
  <p:tag name="DVSHAPEID" val="eIdSaCFBpK12VzykbBsMdx"/>
</p:tagLst>
</file>

<file path=ppt/tags/tag18.xml><?xml version="1.0" encoding="utf-8"?>
<p:tagLst xmlns:a="http://schemas.openxmlformats.org/drawingml/2006/main" xmlns:r="http://schemas.openxmlformats.org/officeDocument/2006/relationships" xmlns:p="http://schemas.openxmlformats.org/presentationml/2006/main">
  <p:tag name="DVSHAPEID" val="35uNkKaFK3fTXXx5xGW0VH"/>
</p:tagLst>
</file>

<file path=ppt/tags/tag19.xml><?xml version="1.0" encoding="utf-8"?>
<p:tagLst xmlns:a="http://schemas.openxmlformats.org/drawingml/2006/main" xmlns:r="http://schemas.openxmlformats.org/officeDocument/2006/relationships" xmlns:p="http://schemas.openxmlformats.org/presentationml/2006/main">
  <p:tag name="DVSECTIONID" val="mwofn4OFArXd7VRpT5t6Mp"/>
</p:tagLst>
</file>

<file path=ppt/tags/tag2.xml><?xml version="1.0" encoding="utf-8"?>
<p:tagLst xmlns:a="http://schemas.openxmlformats.org/drawingml/2006/main" xmlns:r="http://schemas.openxmlformats.org/officeDocument/2006/relationships" xmlns:p="http://schemas.openxmlformats.org/presentationml/2006/main">
  <p:tag name="DVSHAPEID" val="hdfjaTxC9JpDOIyJKQlK8N"/>
</p:tagLst>
</file>

<file path=ppt/tags/tag20.xml><?xml version="1.0" encoding="utf-8"?>
<p:tagLst xmlns:a="http://schemas.openxmlformats.org/drawingml/2006/main" xmlns:r="http://schemas.openxmlformats.org/officeDocument/2006/relationships" xmlns:p="http://schemas.openxmlformats.org/presentationml/2006/main">
  <p:tag name="DVSHAPEID" val="eIdSaCFBpK12VzykbBsMdx"/>
</p:tagLst>
</file>

<file path=ppt/tags/tag21.xml><?xml version="1.0" encoding="utf-8"?>
<p:tagLst xmlns:a="http://schemas.openxmlformats.org/drawingml/2006/main" xmlns:r="http://schemas.openxmlformats.org/officeDocument/2006/relationships" xmlns:p="http://schemas.openxmlformats.org/presentationml/2006/main">
  <p:tag name="DVSHAPEID" val="35uNkKaFK3fTXXx5xGW0VH"/>
</p:tagLst>
</file>

<file path=ppt/tags/tag22.xml><?xml version="1.0" encoding="utf-8"?>
<p:tagLst xmlns:a="http://schemas.openxmlformats.org/drawingml/2006/main" xmlns:r="http://schemas.openxmlformats.org/officeDocument/2006/relationships" xmlns:p="http://schemas.openxmlformats.org/presentationml/2006/main">
  <p:tag name="DVSECTIONID" val="mwofn4OFArXd7VRpT5t6Mp"/>
</p:tagLst>
</file>

<file path=ppt/tags/tag23.xml><?xml version="1.0" encoding="utf-8"?>
<p:tagLst xmlns:a="http://schemas.openxmlformats.org/drawingml/2006/main" xmlns:r="http://schemas.openxmlformats.org/officeDocument/2006/relationships" xmlns:p="http://schemas.openxmlformats.org/presentationml/2006/main">
  <p:tag name="DVSHAPEID" val="eIdSaCFBpK12VzykbBsMdx"/>
</p:tagLst>
</file>

<file path=ppt/tags/tag24.xml><?xml version="1.0" encoding="utf-8"?>
<p:tagLst xmlns:a="http://schemas.openxmlformats.org/drawingml/2006/main" xmlns:r="http://schemas.openxmlformats.org/officeDocument/2006/relationships" xmlns:p="http://schemas.openxmlformats.org/presentationml/2006/main">
  <p:tag name="DVSHAPEID" val="35uNkKaFK3fTXXx5xGW0VH"/>
</p:tagLst>
</file>

<file path=ppt/tags/tag25.xml><?xml version="1.0" encoding="utf-8"?>
<p:tagLst xmlns:a="http://schemas.openxmlformats.org/drawingml/2006/main" xmlns:r="http://schemas.openxmlformats.org/officeDocument/2006/relationships" xmlns:p="http://schemas.openxmlformats.org/presentationml/2006/main">
  <p:tag name="DVSECTIONID" val="kN1OZojB0puC2psgyXFV4J"/>
</p:tagLst>
</file>

<file path=ppt/tags/tag26.xml><?xml version="1.0" encoding="utf-8"?>
<p:tagLst xmlns:a="http://schemas.openxmlformats.org/drawingml/2006/main" xmlns:r="http://schemas.openxmlformats.org/officeDocument/2006/relationships" xmlns:p="http://schemas.openxmlformats.org/presentationml/2006/main">
  <p:tag name="DVSHAPEID" val="N0R3AN6rJmPTiT55l0rieh"/>
</p:tagLst>
</file>

<file path=ppt/tags/tag27.xml><?xml version="1.0" encoding="utf-8"?>
<p:tagLst xmlns:a="http://schemas.openxmlformats.org/drawingml/2006/main" xmlns:r="http://schemas.openxmlformats.org/officeDocument/2006/relationships" xmlns:p="http://schemas.openxmlformats.org/presentationml/2006/main">
  <p:tag name="DVSHAPEID" val="TDAvD0XEwYU7dk7EHPHTQR"/>
</p:tagLst>
</file>

<file path=ppt/tags/tag28.xml><?xml version="1.0" encoding="utf-8"?>
<p:tagLst xmlns:a="http://schemas.openxmlformats.org/drawingml/2006/main" xmlns:r="http://schemas.openxmlformats.org/officeDocument/2006/relationships" xmlns:p="http://schemas.openxmlformats.org/presentationml/2006/main">
  <p:tag name="DVSECTIONID" val="mwofn4OFArXd7VRpT5t6Mp"/>
</p:tagLst>
</file>

<file path=ppt/tags/tag29.xml><?xml version="1.0" encoding="utf-8"?>
<p:tagLst xmlns:a="http://schemas.openxmlformats.org/drawingml/2006/main" xmlns:r="http://schemas.openxmlformats.org/officeDocument/2006/relationships" xmlns:p="http://schemas.openxmlformats.org/presentationml/2006/main">
  <p:tag name="DVSHAPEID" val="eIdSaCFBpK12VzykbBsMdx"/>
</p:tagLst>
</file>

<file path=ppt/tags/tag3.xml><?xml version="1.0" encoding="utf-8"?>
<p:tagLst xmlns:a="http://schemas.openxmlformats.org/drawingml/2006/main" xmlns:r="http://schemas.openxmlformats.org/officeDocument/2006/relationships" xmlns:p="http://schemas.openxmlformats.org/presentationml/2006/main">
  <p:tag name="DVSHAPEID" val="nY8xCaTBhJDk2cztztEd1E"/>
</p:tagLst>
</file>

<file path=ppt/tags/tag30.xml><?xml version="1.0" encoding="utf-8"?>
<p:tagLst xmlns:a="http://schemas.openxmlformats.org/drawingml/2006/main" xmlns:r="http://schemas.openxmlformats.org/officeDocument/2006/relationships" xmlns:p="http://schemas.openxmlformats.org/presentationml/2006/main">
  <p:tag name="DVSHAPEID" val="35uNkKaFK3fTXXx5xGW0VH"/>
</p:tagLst>
</file>

<file path=ppt/tags/tag31.xml><?xml version="1.0" encoding="utf-8"?>
<p:tagLst xmlns:a="http://schemas.openxmlformats.org/drawingml/2006/main" xmlns:r="http://schemas.openxmlformats.org/officeDocument/2006/relationships" xmlns:p="http://schemas.openxmlformats.org/presentationml/2006/main">
  <p:tag name="DVSECTIONID" val="mwofn4OFArXd7VRpT5t6Mp"/>
</p:tagLst>
</file>

<file path=ppt/tags/tag32.xml><?xml version="1.0" encoding="utf-8"?>
<p:tagLst xmlns:a="http://schemas.openxmlformats.org/drawingml/2006/main" xmlns:r="http://schemas.openxmlformats.org/officeDocument/2006/relationships" xmlns:p="http://schemas.openxmlformats.org/presentationml/2006/main">
  <p:tag name="DVSHAPEID" val="eIdSaCFBpK12VzykbBsMdx"/>
</p:tagLst>
</file>

<file path=ppt/tags/tag33.xml><?xml version="1.0" encoding="utf-8"?>
<p:tagLst xmlns:a="http://schemas.openxmlformats.org/drawingml/2006/main" xmlns:r="http://schemas.openxmlformats.org/officeDocument/2006/relationships" xmlns:p="http://schemas.openxmlformats.org/presentationml/2006/main">
  <p:tag name="DVSHAPEID" val="35uNkKaFK3fTXXx5xGW0VH"/>
</p:tagLst>
</file>

<file path=ppt/tags/tag34.xml><?xml version="1.0" encoding="utf-8"?>
<p:tagLst xmlns:a="http://schemas.openxmlformats.org/drawingml/2006/main" xmlns:r="http://schemas.openxmlformats.org/officeDocument/2006/relationships" xmlns:p="http://schemas.openxmlformats.org/presentationml/2006/main">
  <p:tag name="DVSECTIONID" val="5sOaO2iQl5A8RGw3c0HtU2"/>
</p:tagLst>
</file>

<file path=ppt/tags/tag35.xml><?xml version="1.0" encoding="utf-8"?>
<p:tagLst xmlns:a="http://schemas.openxmlformats.org/drawingml/2006/main" xmlns:r="http://schemas.openxmlformats.org/officeDocument/2006/relationships" xmlns:p="http://schemas.openxmlformats.org/presentationml/2006/main">
  <p:tag name="DVSHAPEID" val="21Vefkba1zjfhOP6lghrPi"/>
</p:tagLst>
</file>

<file path=ppt/tags/tag36.xml><?xml version="1.0" encoding="utf-8"?>
<p:tagLst xmlns:a="http://schemas.openxmlformats.org/drawingml/2006/main" xmlns:r="http://schemas.openxmlformats.org/officeDocument/2006/relationships" xmlns:p="http://schemas.openxmlformats.org/presentationml/2006/main">
  <p:tag name="DVSHAPEID" val="JfPpfTm4wH4AK0TK8ZqPoV"/>
</p:tagLst>
</file>

<file path=ppt/tags/tag4.xml><?xml version="1.0" encoding="utf-8"?>
<p:tagLst xmlns:a="http://schemas.openxmlformats.org/drawingml/2006/main" xmlns:r="http://schemas.openxmlformats.org/officeDocument/2006/relationships" xmlns:p="http://schemas.openxmlformats.org/presentationml/2006/main">
  <p:tag name="DVSHAPEID" val="nY8xCaTBhJDk2cztztEd1E"/>
</p:tagLst>
</file>

<file path=ppt/tags/tag5.xml><?xml version="1.0" encoding="utf-8"?>
<p:tagLst xmlns:a="http://schemas.openxmlformats.org/drawingml/2006/main" xmlns:r="http://schemas.openxmlformats.org/officeDocument/2006/relationships" xmlns:p="http://schemas.openxmlformats.org/presentationml/2006/main">
  <p:tag name="DVSECTIONID" val="czGK01gURK4RPR7lOqhVDY"/>
</p:tagLst>
</file>

<file path=ppt/tags/tag6.xml><?xml version="1.0" encoding="utf-8"?>
<p:tagLst xmlns:a="http://schemas.openxmlformats.org/drawingml/2006/main" xmlns:r="http://schemas.openxmlformats.org/officeDocument/2006/relationships" xmlns:p="http://schemas.openxmlformats.org/presentationml/2006/main">
  <p:tag name="DVSHAPEID" val="kCRV7JTlAtfBRWKBuU0W8m"/>
</p:tagLst>
</file>

<file path=ppt/tags/tag7.xml><?xml version="1.0" encoding="utf-8"?>
<p:tagLst xmlns:a="http://schemas.openxmlformats.org/drawingml/2006/main" xmlns:r="http://schemas.openxmlformats.org/officeDocument/2006/relationships" xmlns:p="http://schemas.openxmlformats.org/presentationml/2006/main">
  <p:tag name="DVSECTIONID" val="ovYSwq9AyPyE5xfh1Itu6u"/>
</p:tagLst>
</file>

<file path=ppt/tags/tag8.xml><?xml version="1.0" encoding="utf-8"?>
<p:tagLst xmlns:a="http://schemas.openxmlformats.org/drawingml/2006/main" xmlns:r="http://schemas.openxmlformats.org/officeDocument/2006/relationships" xmlns:p="http://schemas.openxmlformats.org/presentationml/2006/main">
  <p:tag name="DVSHAPEID" val="YG9aOOw1mHfUFscasb6XBS"/>
</p:tagLst>
</file>

<file path=ppt/tags/tag9.xml><?xml version="1.0" encoding="utf-8"?>
<p:tagLst xmlns:a="http://schemas.openxmlformats.org/drawingml/2006/main" xmlns:r="http://schemas.openxmlformats.org/officeDocument/2006/relationships" xmlns:p="http://schemas.openxmlformats.org/presentationml/2006/main">
  <p:tag name="DVSHAPEID" val="lKB2CkI3TdGE7dsaziD2ED"/>
</p:tagLst>
</file>

<file path=ppt/theme/theme1.xml><?xml version="1.0" encoding="utf-8"?>
<a:theme xmlns:a="http://schemas.openxmlformats.org/drawingml/2006/main" name="RIDE1">
  <a:themeElements>
    <a:clrScheme name="TNTP Policy 11.03.09">
      <a:dk1>
        <a:srgbClr val="000000"/>
      </a:dk1>
      <a:lt1>
        <a:srgbClr val="FFFFFF"/>
      </a:lt1>
      <a:dk2>
        <a:srgbClr val="000000"/>
      </a:dk2>
      <a:lt2>
        <a:srgbClr val="DDDDDD"/>
      </a:lt2>
      <a:accent1>
        <a:srgbClr val="3366FF"/>
      </a:accent1>
      <a:accent2>
        <a:srgbClr val="99CCFF"/>
      </a:accent2>
      <a:accent3>
        <a:srgbClr val="FFCC00"/>
      </a:accent3>
      <a:accent4>
        <a:srgbClr val="FF9900"/>
      </a:accent4>
      <a:accent5>
        <a:srgbClr val="008000"/>
      </a:accent5>
      <a:accent6>
        <a:srgbClr val="99CC00"/>
      </a:accent6>
      <a:hlink>
        <a:srgbClr val="3366FF"/>
      </a:hlink>
      <a:folHlink>
        <a:srgbClr val="003366"/>
      </a:folHlink>
    </a:clrScheme>
    <a:fontScheme name="Profile">
      <a:majorFont>
        <a:latin typeface="Century Gothic"/>
        <a:ea typeface=""/>
        <a:cs typeface="Arial"/>
      </a:majorFont>
      <a:minorFont>
        <a:latin typeface="Book Antiqu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lgn="ctr">
          <a:solidFill>
            <a:schemeClr val="accent1"/>
          </a:solidFill>
          <a:round/>
          <a:headEnd/>
          <a:tailEnd type="triangle" w="med" len="med"/>
        </a:ln>
      </a:spPr>
      <a:bodyPr wrap="none"/>
      <a:lstStyle>
        <a:defPPr>
          <a:defRPr>
            <a:latin typeface="Book Antiqua"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9339</TotalTime>
  <Words>1807</Words>
  <Application>Microsoft Office PowerPoint</Application>
  <PresentationFormat>On-screen Show (4:3)</PresentationFormat>
  <Paragraphs>281</Paragraphs>
  <Slides>21</Slides>
  <Notes>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RIDE1</vt:lpstr>
      <vt:lpstr>RTTT Project Review Superintendent Meeting</vt:lpstr>
      <vt:lpstr>Today’s Agenda &amp; Objective</vt:lpstr>
      <vt:lpstr>PMO Scope of Coordination</vt:lpstr>
      <vt:lpstr>PMO Project Component Completion Dates</vt:lpstr>
      <vt:lpstr>Project Communications</vt:lpstr>
      <vt:lpstr>Educator Performance and Support System (EPSS)</vt:lpstr>
      <vt:lpstr>Dashboards- Educator View</vt:lpstr>
      <vt:lpstr>Dashboards- Evaluator View</vt:lpstr>
      <vt:lpstr>Instructional Management System (IMS)</vt:lpstr>
      <vt:lpstr>IMS Screenshot (from demo environment)</vt:lpstr>
      <vt:lpstr>Interim Assessment (IA)</vt:lpstr>
      <vt:lpstr>Formative Assessment (FA)</vt:lpstr>
      <vt:lpstr>Early Warning System (EWS)</vt:lpstr>
      <vt:lpstr>Growth Model Visualization Systems (GMV)</vt:lpstr>
      <vt:lpstr>GMV Potential Look &amp; Feel</vt:lpstr>
      <vt:lpstr>Rhode Island Certification System (RICERT)</vt:lpstr>
      <vt:lpstr>Data Quality Initiative</vt:lpstr>
      <vt:lpstr>Single Sign On (SSO)</vt:lpstr>
      <vt:lpstr>Data Warehouse</vt:lpstr>
      <vt:lpstr>Project Data Relationships</vt:lpstr>
      <vt:lpstr>A Day in the Life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iggy</dc:creator>
  <cp:lastModifiedBy>Kimberly Bright</cp:lastModifiedBy>
  <cp:revision>299</cp:revision>
  <cp:lastPrinted>2011-08-31T17:55:33Z</cp:lastPrinted>
  <dcterms:created xsi:type="dcterms:W3CDTF">2010-05-18T20:27:56Z</dcterms:created>
  <dcterms:modified xsi:type="dcterms:W3CDTF">2013-03-08T14:24:58Z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Tracking">
    <vt:lpwstr>true</vt:lpwstr>
  </property>
  <property fmtid="{D5CDD505-2E9C-101B-9397-08002B2CF9AE}" pid="3" name="Google.Documents.DocumentId">
    <vt:lpwstr>1AkY2tY2U9AFe2cqpMXTxnvmC645rJwKFvg7n25eGpxQ</vt:lpwstr>
  </property>
  <property fmtid="{D5CDD505-2E9C-101B-9397-08002B2CF9AE}" pid="4" name="Google.Documents.RevisionId">
    <vt:lpwstr>10366950187112810518</vt:lpwstr>
  </property>
  <property fmtid="{D5CDD505-2E9C-101B-9397-08002B2CF9AE}" pid="5" name="Google.Documents.PreviousRevisionId">
    <vt:lpwstr>05112095408583002273</vt:lpwstr>
  </property>
  <property fmtid="{D5CDD505-2E9C-101B-9397-08002B2CF9AE}" pid="6" name="Google.Documents.PluginVersion">
    <vt:lpwstr>2.0.2424.7283</vt:lpwstr>
  </property>
  <property fmtid="{D5CDD505-2E9C-101B-9397-08002B2CF9AE}" pid="7" name="Google.Documents.MergeIncapabilityFlags">
    <vt:i4>0</vt:i4>
  </property>
</Properties>
</file>