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4"/>
  </p:sldMasterIdLst>
  <p:notesMasterIdLst>
    <p:notesMasterId r:id="rId15"/>
  </p:notesMasterIdLst>
  <p:handoutMasterIdLst>
    <p:handoutMasterId r:id="rId16"/>
  </p:handoutMasterIdLst>
  <p:sldIdLst>
    <p:sldId id="420" r:id="rId5"/>
    <p:sldId id="421" r:id="rId6"/>
    <p:sldId id="427" r:id="rId7"/>
    <p:sldId id="430" r:id="rId8"/>
    <p:sldId id="432" r:id="rId9"/>
    <p:sldId id="435" r:id="rId10"/>
    <p:sldId id="434" r:id="rId11"/>
    <p:sldId id="433" r:id="rId12"/>
    <p:sldId id="426" r:id="rId13"/>
    <p:sldId id="42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lach, Lauren" initials="ML" lastIdx="3" clrIdx="0">
    <p:extLst>
      <p:ext uri="{19B8F6BF-5375-455C-9EA6-DF929625EA0E}">
        <p15:presenceInfo xmlns:p15="http://schemas.microsoft.com/office/powerpoint/2012/main" userId="S-1-5-21-1586716437-331627889-1971066577-7079" providerId="AD"/>
      </p:ext>
    </p:extLst>
  </p:cmAuthor>
  <p:cmAuthor id="2" name="LaBounty-McNair, Steven" initials="LS" lastIdx="7" clrIdx="1">
    <p:extLst>
      <p:ext uri="{19B8F6BF-5375-455C-9EA6-DF929625EA0E}">
        <p15:presenceInfo xmlns:p15="http://schemas.microsoft.com/office/powerpoint/2012/main" userId="S::steven.labounty-mcnair@ride.ri.gov::e3433073-2af1-460b-9c62-72f930bd3b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5F8A"/>
    <a:srgbClr val="D1E6F3"/>
    <a:srgbClr val="008ABE"/>
    <a:srgbClr val="FFFFFF"/>
    <a:srgbClr val="86AB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17741-B16B-FB08-0F4A-6FAC03A20108}" v="30" dt="2020-09-03T15:36:01.239"/>
    <p1510:client id="{37156E04-416E-7949-A1D7-22B88BE25DB3}" v="323" dt="2020-08-24T18:44:29.3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9"/>
    <p:restoredTop sz="57836" autoAdjust="0"/>
  </p:normalViewPr>
  <p:slideViewPr>
    <p:cSldViewPr snapToGrid="0">
      <p:cViewPr varScale="1">
        <p:scale>
          <a:sx n="66" d="100"/>
          <a:sy n="66" d="100"/>
        </p:scale>
        <p:origin x="2286"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pel, Carrie" userId="S::carrie.appel@ride.ri.gov::e2447766-6ddd-489a-a6d0-c9c76dd7147a" providerId="AD" clId="Web-{11C17741-B16B-FB08-0F4A-6FAC03A20108}"/>
    <pc:docChg chg="modSld">
      <pc:chgData name="Appel, Carrie" userId="S::carrie.appel@ride.ri.gov::e2447766-6ddd-489a-a6d0-c9c76dd7147a" providerId="AD" clId="Web-{11C17741-B16B-FB08-0F4A-6FAC03A20108}" dt="2020-09-03T15:36:01.239" v="29" actId="20577"/>
      <pc:docMkLst>
        <pc:docMk/>
      </pc:docMkLst>
      <pc:sldChg chg="modSp">
        <pc:chgData name="Appel, Carrie" userId="S::carrie.appel@ride.ri.gov::e2447766-6ddd-489a-a6d0-c9c76dd7147a" providerId="AD" clId="Web-{11C17741-B16B-FB08-0F4A-6FAC03A20108}" dt="2020-09-03T15:36:01.239" v="29" actId="20577"/>
        <pc:sldMkLst>
          <pc:docMk/>
          <pc:sldMk cId="3437166974" sldId="421"/>
        </pc:sldMkLst>
        <pc:spChg chg="mod">
          <ac:chgData name="Appel, Carrie" userId="S::carrie.appel@ride.ri.gov::e2447766-6ddd-489a-a6d0-c9c76dd7147a" providerId="AD" clId="Web-{11C17741-B16B-FB08-0F4A-6FAC03A20108}" dt="2020-09-03T15:36:01.239" v="29" actId="20577"/>
          <ac:spMkLst>
            <pc:docMk/>
            <pc:sldMk cId="3437166974" sldId="421"/>
            <ac:spMk id="9" creationId="{00000000-0000-0000-0000-000000000000}"/>
          </ac:spMkLst>
        </pc:spChg>
      </pc:sldChg>
    </pc:docChg>
  </pc:docChgLst>
  <pc:docChgLst>
    <pc:chgData name="LaBounty-McNair, Steven" userId="e3433073-2af1-460b-9c62-72f930bd3b13" providerId="ADAL" clId="{73493622-7BA2-E24C-BB2B-1EFAE26B4E6C}"/>
    <pc:docChg chg="custSel delSld">
      <pc:chgData name="LaBounty-McNair, Steven" userId="e3433073-2af1-460b-9c62-72f930bd3b13" providerId="ADAL" clId="{73493622-7BA2-E24C-BB2B-1EFAE26B4E6C}" dt="2020-08-17T16:44:39.785" v="37" actId="2696"/>
      <pc:docMkLst>
        <pc:docMk/>
      </pc:docMkLst>
      <pc:sldChg chg="del">
        <pc:chgData name="LaBounty-McNair, Steven" userId="e3433073-2af1-460b-9c62-72f930bd3b13" providerId="ADAL" clId="{73493622-7BA2-E24C-BB2B-1EFAE26B4E6C}" dt="2020-08-17T16:44:39.510" v="21" actId="2696"/>
        <pc:sldMkLst>
          <pc:docMk/>
          <pc:sldMk cId="871541232" sldId="380"/>
        </pc:sldMkLst>
      </pc:sldChg>
      <pc:sldChg chg="del">
        <pc:chgData name="LaBounty-McNair, Steven" userId="e3433073-2af1-460b-9c62-72f930bd3b13" providerId="ADAL" clId="{73493622-7BA2-E24C-BB2B-1EFAE26B4E6C}" dt="2020-08-17T16:44:39.406" v="8" actId="2696"/>
        <pc:sldMkLst>
          <pc:docMk/>
          <pc:sldMk cId="1411437176" sldId="381"/>
        </pc:sldMkLst>
      </pc:sldChg>
      <pc:sldChg chg="del">
        <pc:chgData name="LaBounty-McNair, Steven" userId="e3433073-2af1-460b-9c62-72f930bd3b13" providerId="ADAL" clId="{73493622-7BA2-E24C-BB2B-1EFAE26B4E6C}" dt="2020-08-17T16:44:39.395" v="7" actId="2696"/>
        <pc:sldMkLst>
          <pc:docMk/>
          <pc:sldMk cId="3660600008" sldId="382"/>
        </pc:sldMkLst>
      </pc:sldChg>
      <pc:sldChg chg="del">
        <pc:chgData name="LaBounty-McNair, Steven" userId="e3433073-2af1-460b-9c62-72f930bd3b13" providerId="ADAL" clId="{73493622-7BA2-E24C-BB2B-1EFAE26B4E6C}" dt="2020-08-17T16:44:39.440" v="12" actId="2696"/>
        <pc:sldMkLst>
          <pc:docMk/>
          <pc:sldMk cId="762928281" sldId="383"/>
        </pc:sldMkLst>
      </pc:sldChg>
      <pc:sldChg chg="del">
        <pc:chgData name="LaBounty-McNair, Steven" userId="e3433073-2af1-460b-9c62-72f930bd3b13" providerId="ADAL" clId="{73493622-7BA2-E24C-BB2B-1EFAE26B4E6C}" dt="2020-08-17T16:44:39.638" v="27" actId="2696"/>
        <pc:sldMkLst>
          <pc:docMk/>
          <pc:sldMk cId="3893806744" sldId="384"/>
        </pc:sldMkLst>
      </pc:sldChg>
      <pc:sldChg chg="del">
        <pc:chgData name="LaBounty-McNair, Steven" userId="e3433073-2af1-460b-9c62-72f930bd3b13" providerId="ADAL" clId="{73493622-7BA2-E24C-BB2B-1EFAE26B4E6C}" dt="2020-08-17T16:44:39.518" v="22" actId="2696"/>
        <pc:sldMkLst>
          <pc:docMk/>
          <pc:sldMk cId="1698564556" sldId="385"/>
        </pc:sldMkLst>
      </pc:sldChg>
      <pc:sldChg chg="del">
        <pc:chgData name="LaBounty-McNair, Steven" userId="e3433073-2af1-460b-9c62-72f930bd3b13" providerId="ADAL" clId="{73493622-7BA2-E24C-BB2B-1EFAE26B4E6C}" dt="2020-08-17T16:44:39.674" v="28" actId="2696"/>
        <pc:sldMkLst>
          <pc:docMk/>
          <pc:sldMk cId="701555028" sldId="386"/>
        </pc:sldMkLst>
      </pc:sldChg>
      <pc:sldChg chg="del">
        <pc:chgData name="LaBounty-McNair, Steven" userId="e3433073-2af1-460b-9c62-72f930bd3b13" providerId="ADAL" clId="{73493622-7BA2-E24C-BB2B-1EFAE26B4E6C}" dt="2020-08-17T16:44:39.758" v="36" actId="2696"/>
        <pc:sldMkLst>
          <pc:docMk/>
          <pc:sldMk cId="1689933978" sldId="387"/>
        </pc:sldMkLst>
      </pc:sldChg>
      <pc:sldChg chg="del">
        <pc:chgData name="LaBounty-McNair, Steven" userId="e3433073-2af1-460b-9c62-72f930bd3b13" providerId="ADAL" clId="{73493622-7BA2-E24C-BB2B-1EFAE26B4E6C}" dt="2020-08-17T16:44:39.377" v="5" actId="2696"/>
        <pc:sldMkLst>
          <pc:docMk/>
          <pc:sldMk cId="3199020930" sldId="388"/>
        </pc:sldMkLst>
      </pc:sldChg>
      <pc:sldChg chg="del">
        <pc:chgData name="LaBounty-McNair, Steven" userId="e3433073-2af1-460b-9c62-72f930bd3b13" providerId="ADAL" clId="{73493622-7BA2-E24C-BB2B-1EFAE26B4E6C}" dt="2020-08-17T16:44:39.785" v="37" actId="2696"/>
        <pc:sldMkLst>
          <pc:docMk/>
          <pc:sldMk cId="2691709678" sldId="389"/>
        </pc:sldMkLst>
      </pc:sldChg>
      <pc:sldChg chg="del">
        <pc:chgData name="LaBounty-McNair, Steven" userId="e3433073-2af1-460b-9c62-72f930bd3b13" providerId="ADAL" clId="{73493622-7BA2-E24C-BB2B-1EFAE26B4E6C}" dt="2020-08-17T16:44:39.715" v="34" actId="2696"/>
        <pc:sldMkLst>
          <pc:docMk/>
          <pc:sldMk cId="240896208" sldId="390"/>
        </pc:sldMkLst>
      </pc:sldChg>
      <pc:sldChg chg="del">
        <pc:chgData name="LaBounty-McNair, Steven" userId="e3433073-2af1-460b-9c62-72f930bd3b13" providerId="ADAL" clId="{73493622-7BA2-E24C-BB2B-1EFAE26B4E6C}" dt="2020-08-17T16:44:39.688" v="30" actId="2696"/>
        <pc:sldMkLst>
          <pc:docMk/>
          <pc:sldMk cId="3182312676" sldId="391"/>
        </pc:sldMkLst>
      </pc:sldChg>
      <pc:sldChg chg="del">
        <pc:chgData name="LaBounty-McNair, Steven" userId="e3433073-2af1-460b-9c62-72f930bd3b13" providerId="ADAL" clId="{73493622-7BA2-E24C-BB2B-1EFAE26B4E6C}" dt="2020-08-17T16:44:39.723" v="35" actId="2696"/>
        <pc:sldMkLst>
          <pc:docMk/>
          <pc:sldMk cId="4209560345" sldId="392"/>
        </pc:sldMkLst>
      </pc:sldChg>
      <pc:sldChg chg="del">
        <pc:chgData name="LaBounty-McNair, Steven" userId="e3433073-2af1-460b-9c62-72f930bd3b13" providerId="ADAL" clId="{73493622-7BA2-E24C-BB2B-1EFAE26B4E6C}" dt="2020-08-17T16:44:39.349" v="2" actId="2696"/>
        <pc:sldMkLst>
          <pc:docMk/>
          <pc:sldMk cId="3488451259" sldId="394"/>
        </pc:sldMkLst>
      </pc:sldChg>
      <pc:sldChg chg="del">
        <pc:chgData name="LaBounty-McNair, Steven" userId="e3433073-2af1-460b-9c62-72f930bd3b13" providerId="ADAL" clId="{73493622-7BA2-E24C-BB2B-1EFAE26B4E6C}" dt="2020-08-17T16:44:39.701" v="32" actId="2696"/>
        <pc:sldMkLst>
          <pc:docMk/>
          <pc:sldMk cId="1421690232" sldId="396"/>
        </pc:sldMkLst>
      </pc:sldChg>
      <pc:sldChg chg="del">
        <pc:chgData name="LaBounty-McNair, Steven" userId="e3433073-2af1-460b-9c62-72f930bd3b13" providerId="ADAL" clId="{73493622-7BA2-E24C-BB2B-1EFAE26B4E6C}" dt="2020-08-17T16:44:39.457" v="14" actId="2696"/>
        <pc:sldMkLst>
          <pc:docMk/>
          <pc:sldMk cId="1140252166" sldId="398"/>
        </pc:sldMkLst>
      </pc:sldChg>
      <pc:sldChg chg="del">
        <pc:chgData name="LaBounty-McNair, Steven" userId="e3433073-2af1-460b-9c62-72f930bd3b13" providerId="ADAL" clId="{73493622-7BA2-E24C-BB2B-1EFAE26B4E6C}" dt="2020-08-17T16:44:39.358" v="3" actId="2696"/>
        <pc:sldMkLst>
          <pc:docMk/>
          <pc:sldMk cId="2433572174" sldId="399"/>
        </pc:sldMkLst>
      </pc:sldChg>
      <pc:sldChg chg="del">
        <pc:chgData name="LaBounty-McNair, Steven" userId="e3433073-2af1-460b-9c62-72f930bd3b13" providerId="ADAL" clId="{73493622-7BA2-E24C-BB2B-1EFAE26B4E6C}" dt="2020-08-17T16:44:39.471" v="16" actId="2696"/>
        <pc:sldMkLst>
          <pc:docMk/>
          <pc:sldMk cId="2869193874" sldId="400"/>
        </pc:sldMkLst>
      </pc:sldChg>
      <pc:sldChg chg="del">
        <pc:chgData name="LaBounty-McNair, Steven" userId="e3433073-2af1-460b-9c62-72f930bd3b13" providerId="ADAL" clId="{73493622-7BA2-E24C-BB2B-1EFAE26B4E6C}" dt="2020-08-17T16:44:39.486" v="18" actId="2696"/>
        <pc:sldMkLst>
          <pc:docMk/>
          <pc:sldMk cId="3646632889" sldId="401"/>
        </pc:sldMkLst>
      </pc:sldChg>
      <pc:sldChg chg="del">
        <pc:chgData name="LaBounty-McNair, Steven" userId="e3433073-2af1-460b-9c62-72f930bd3b13" providerId="ADAL" clId="{73493622-7BA2-E24C-BB2B-1EFAE26B4E6C}" dt="2020-08-17T16:44:39.501" v="20" actId="2696"/>
        <pc:sldMkLst>
          <pc:docMk/>
          <pc:sldMk cId="3049272657" sldId="402"/>
        </pc:sldMkLst>
      </pc:sldChg>
      <pc:sldChg chg="del">
        <pc:chgData name="LaBounty-McNair, Steven" userId="e3433073-2af1-460b-9c62-72f930bd3b13" providerId="ADAL" clId="{73493622-7BA2-E24C-BB2B-1EFAE26B4E6C}" dt="2020-08-17T16:44:39.430" v="11" actId="2696"/>
        <pc:sldMkLst>
          <pc:docMk/>
          <pc:sldMk cId="26701731" sldId="403"/>
        </pc:sldMkLst>
      </pc:sldChg>
      <pc:sldChg chg="del">
        <pc:chgData name="LaBounty-McNair, Steven" userId="e3433073-2af1-460b-9c62-72f930bd3b13" providerId="ADAL" clId="{73493622-7BA2-E24C-BB2B-1EFAE26B4E6C}" dt="2020-08-17T16:44:39.525" v="23" actId="2696"/>
        <pc:sldMkLst>
          <pc:docMk/>
          <pc:sldMk cId="3333415646" sldId="404"/>
        </pc:sldMkLst>
      </pc:sldChg>
      <pc:sldChg chg="del">
        <pc:chgData name="LaBounty-McNair, Steven" userId="e3433073-2af1-460b-9c62-72f930bd3b13" providerId="ADAL" clId="{73493622-7BA2-E24C-BB2B-1EFAE26B4E6C}" dt="2020-08-17T16:44:39.694" v="31" actId="2696"/>
        <pc:sldMkLst>
          <pc:docMk/>
          <pc:sldMk cId="4042528021" sldId="405"/>
        </pc:sldMkLst>
      </pc:sldChg>
      <pc:sldChg chg="del">
        <pc:chgData name="LaBounty-McNair, Steven" userId="e3433073-2af1-460b-9c62-72f930bd3b13" providerId="ADAL" clId="{73493622-7BA2-E24C-BB2B-1EFAE26B4E6C}" dt="2020-08-17T16:44:39.414" v="9" actId="2696"/>
        <pc:sldMkLst>
          <pc:docMk/>
          <pc:sldMk cId="842404047" sldId="406"/>
        </pc:sldMkLst>
      </pc:sldChg>
      <pc:sldChg chg="del">
        <pc:chgData name="LaBounty-McNair, Steven" userId="e3433073-2af1-460b-9c62-72f930bd3b13" providerId="ADAL" clId="{73493622-7BA2-E24C-BB2B-1EFAE26B4E6C}" dt="2020-08-17T16:44:39.478" v="17" actId="2696"/>
        <pc:sldMkLst>
          <pc:docMk/>
          <pc:sldMk cId="3409943096" sldId="407"/>
        </pc:sldMkLst>
      </pc:sldChg>
      <pc:sldChg chg="del">
        <pc:chgData name="LaBounty-McNair, Steven" userId="e3433073-2af1-460b-9c62-72f930bd3b13" providerId="ADAL" clId="{73493622-7BA2-E24C-BB2B-1EFAE26B4E6C}" dt="2020-08-17T16:44:39.493" v="19" actId="2696"/>
        <pc:sldMkLst>
          <pc:docMk/>
          <pc:sldMk cId="4184685349" sldId="408"/>
        </pc:sldMkLst>
      </pc:sldChg>
      <pc:sldChg chg="del">
        <pc:chgData name="LaBounty-McNair, Steven" userId="e3433073-2af1-460b-9c62-72f930bd3b13" providerId="ADAL" clId="{73493622-7BA2-E24C-BB2B-1EFAE26B4E6C}" dt="2020-08-17T16:44:39.708" v="33" actId="2696"/>
        <pc:sldMkLst>
          <pc:docMk/>
          <pc:sldMk cId="3159268325" sldId="409"/>
        </pc:sldMkLst>
      </pc:sldChg>
      <pc:sldChg chg="del">
        <pc:chgData name="LaBounty-McNair, Steven" userId="e3433073-2af1-460b-9c62-72f930bd3b13" providerId="ADAL" clId="{73493622-7BA2-E24C-BB2B-1EFAE26B4E6C}" dt="2020-08-17T16:44:39.591" v="26" actId="2696"/>
        <pc:sldMkLst>
          <pc:docMk/>
          <pc:sldMk cId="12041633" sldId="410"/>
        </pc:sldMkLst>
      </pc:sldChg>
      <pc:sldChg chg="del">
        <pc:chgData name="LaBounty-McNair, Steven" userId="e3433073-2af1-460b-9c62-72f930bd3b13" providerId="ADAL" clId="{73493622-7BA2-E24C-BB2B-1EFAE26B4E6C}" dt="2020-08-17T16:44:39.536" v="24" actId="2696"/>
        <pc:sldMkLst>
          <pc:docMk/>
          <pc:sldMk cId="72879150" sldId="414"/>
        </pc:sldMkLst>
      </pc:sldChg>
      <pc:sldChg chg="del">
        <pc:chgData name="LaBounty-McNair, Steven" userId="e3433073-2af1-460b-9c62-72f930bd3b13" providerId="ADAL" clId="{73493622-7BA2-E24C-BB2B-1EFAE26B4E6C}" dt="2020-08-17T16:44:39.331" v="0" actId="2696"/>
        <pc:sldMkLst>
          <pc:docMk/>
          <pc:sldMk cId="2636690300" sldId="419"/>
        </pc:sldMkLst>
      </pc:sldChg>
      <pc:sldChg chg="del">
        <pc:chgData name="LaBounty-McNair, Steven" userId="e3433073-2af1-460b-9c62-72f930bd3b13" providerId="ADAL" clId="{73493622-7BA2-E24C-BB2B-1EFAE26B4E6C}" dt="2020-08-17T16:44:39.562" v="25" actId="2696"/>
        <pc:sldMkLst>
          <pc:docMk/>
          <pc:sldMk cId="197072494" sldId="424"/>
        </pc:sldMkLst>
      </pc:sldChg>
      <pc:sldChg chg="del">
        <pc:chgData name="LaBounty-McNair, Steven" userId="e3433073-2af1-460b-9c62-72f930bd3b13" providerId="ADAL" clId="{73493622-7BA2-E24C-BB2B-1EFAE26B4E6C}" dt="2020-08-17T16:44:39.448" v="13" actId="2696"/>
        <pc:sldMkLst>
          <pc:docMk/>
          <pc:sldMk cId="3468499322" sldId="446"/>
        </pc:sldMkLst>
      </pc:sldChg>
      <pc:sldChg chg="del">
        <pc:chgData name="LaBounty-McNair, Steven" userId="e3433073-2af1-460b-9c62-72f930bd3b13" providerId="ADAL" clId="{73493622-7BA2-E24C-BB2B-1EFAE26B4E6C}" dt="2020-08-17T16:44:39.384" v="6" actId="2696"/>
        <pc:sldMkLst>
          <pc:docMk/>
          <pc:sldMk cId="901275464" sldId="447"/>
        </pc:sldMkLst>
      </pc:sldChg>
      <pc:sldChg chg="del">
        <pc:chgData name="LaBounty-McNair, Steven" userId="e3433073-2af1-460b-9c62-72f930bd3b13" providerId="ADAL" clId="{73493622-7BA2-E24C-BB2B-1EFAE26B4E6C}" dt="2020-08-17T16:44:39.463" v="15" actId="2696"/>
        <pc:sldMkLst>
          <pc:docMk/>
          <pc:sldMk cId="3069862078" sldId="448"/>
        </pc:sldMkLst>
      </pc:sldChg>
      <pc:sldChg chg="del">
        <pc:chgData name="LaBounty-McNair, Steven" userId="e3433073-2af1-460b-9c62-72f930bd3b13" providerId="ADAL" clId="{73493622-7BA2-E24C-BB2B-1EFAE26B4E6C}" dt="2020-08-17T16:44:39.367" v="4" actId="2696"/>
        <pc:sldMkLst>
          <pc:docMk/>
          <pc:sldMk cId="3923662221" sldId="449"/>
        </pc:sldMkLst>
      </pc:sldChg>
      <pc:sldChg chg="del">
        <pc:chgData name="LaBounty-McNair, Steven" userId="e3433073-2af1-460b-9c62-72f930bd3b13" providerId="ADAL" clId="{73493622-7BA2-E24C-BB2B-1EFAE26B4E6C}" dt="2020-08-17T16:44:39.340" v="1" actId="2696"/>
        <pc:sldMkLst>
          <pc:docMk/>
          <pc:sldMk cId="2916924452" sldId="450"/>
        </pc:sldMkLst>
      </pc:sldChg>
      <pc:sldChg chg="del">
        <pc:chgData name="LaBounty-McNair, Steven" userId="e3433073-2af1-460b-9c62-72f930bd3b13" providerId="ADAL" clId="{73493622-7BA2-E24C-BB2B-1EFAE26B4E6C}" dt="2020-08-17T16:44:39.423" v="10" actId="2696"/>
        <pc:sldMkLst>
          <pc:docMk/>
          <pc:sldMk cId="3971223351" sldId="451"/>
        </pc:sldMkLst>
      </pc:sldChg>
      <pc:sldChg chg="del">
        <pc:chgData name="LaBounty-McNair, Steven" userId="e3433073-2af1-460b-9c62-72f930bd3b13" providerId="ADAL" clId="{73493622-7BA2-E24C-BB2B-1EFAE26B4E6C}" dt="2020-08-17T16:44:39.681" v="29" actId="2696"/>
        <pc:sldMkLst>
          <pc:docMk/>
          <pc:sldMk cId="2064220638" sldId="455"/>
        </pc:sldMkLst>
      </pc:sldChg>
    </pc:docChg>
  </pc:docChgLst>
  <pc:docChgLst>
    <pc:chgData name="LaBounty-McNair, Steven" userId="e3433073-2af1-460b-9c62-72f930bd3b13" providerId="ADAL" clId="{37156E04-416E-7949-A1D7-22B88BE25DB3}"/>
    <pc:docChg chg="custSel modSld">
      <pc:chgData name="LaBounty-McNair, Steven" userId="e3433073-2af1-460b-9c62-72f930bd3b13" providerId="ADAL" clId="{37156E04-416E-7949-A1D7-22B88BE25DB3}" dt="2020-08-27T17:43:56.945" v="1876" actId="313"/>
      <pc:docMkLst>
        <pc:docMk/>
      </pc:docMkLst>
      <pc:sldChg chg="modNotesTx">
        <pc:chgData name="LaBounty-McNair, Steven" userId="e3433073-2af1-460b-9c62-72f930bd3b13" providerId="ADAL" clId="{37156E04-416E-7949-A1D7-22B88BE25DB3}" dt="2020-08-24T18:25:06.671" v="1768" actId="20577"/>
        <pc:sldMkLst>
          <pc:docMk/>
          <pc:sldMk cId="2503072530" sldId="420"/>
        </pc:sldMkLst>
      </pc:sldChg>
      <pc:sldChg chg="modSp mod modNotesTx">
        <pc:chgData name="LaBounty-McNair, Steven" userId="e3433073-2af1-460b-9c62-72f930bd3b13" providerId="ADAL" clId="{37156E04-416E-7949-A1D7-22B88BE25DB3}" dt="2020-08-24T17:16:29.535" v="1546" actId="20577"/>
        <pc:sldMkLst>
          <pc:docMk/>
          <pc:sldMk cId="3437166974" sldId="421"/>
        </pc:sldMkLst>
        <pc:spChg chg="mod">
          <ac:chgData name="LaBounty-McNair, Steven" userId="e3433073-2af1-460b-9c62-72f930bd3b13" providerId="ADAL" clId="{37156E04-416E-7949-A1D7-22B88BE25DB3}" dt="2020-08-20T19:18:48.179" v="1515" actId="20577"/>
          <ac:spMkLst>
            <pc:docMk/>
            <pc:sldMk cId="3437166974" sldId="421"/>
            <ac:spMk id="6" creationId="{00000000-0000-0000-0000-000000000000}"/>
          </ac:spMkLst>
        </pc:spChg>
        <pc:spChg chg="mod">
          <ac:chgData name="LaBounty-McNair, Steven" userId="e3433073-2af1-460b-9c62-72f930bd3b13" providerId="ADAL" clId="{37156E04-416E-7949-A1D7-22B88BE25DB3}" dt="2020-08-24T17:16:29.535" v="1546" actId="20577"/>
          <ac:spMkLst>
            <pc:docMk/>
            <pc:sldMk cId="3437166974" sldId="421"/>
            <ac:spMk id="9" creationId="{00000000-0000-0000-0000-000000000000}"/>
          </ac:spMkLst>
        </pc:spChg>
      </pc:sldChg>
      <pc:sldChg chg="addCm modCm">
        <pc:chgData name="LaBounty-McNair, Steven" userId="e3433073-2af1-460b-9c62-72f930bd3b13" providerId="ADAL" clId="{37156E04-416E-7949-A1D7-22B88BE25DB3}" dt="2020-08-24T17:29:36.524" v="1551"/>
        <pc:sldMkLst>
          <pc:docMk/>
          <pc:sldMk cId="1739604842" sldId="424"/>
        </pc:sldMkLst>
      </pc:sldChg>
      <pc:sldChg chg="addCm modCm modNotesTx">
        <pc:chgData name="LaBounty-McNair, Steven" userId="e3433073-2af1-460b-9c62-72f930bd3b13" providerId="ADAL" clId="{37156E04-416E-7949-A1D7-22B88BE25DB3}" dt="2020-08-24T18:21:04.345" v="1759" actId="20577"/>
        <pc:sldMkLst>
          <pc:docMk/>
          <pc:sldMk cId="1545260089" sldId="426"/>
        </pc:sldMkLst>
      </pc:sldChg>
      <pc:sldChg chg="addSp modSp mod addCm delCm modCm modNotesTx">
        <pc:chgData name="LaBounty-McNair, Steven" userId="e3433073-2af1-460b-9c62-72f930bd3b13" providerId="ADAL" clId="{37156E04-416E-7949-A1D7-22B88BE25DB3}" dt="2020-08-24T18:44:29.333" v="1866" actId="27636"/>
        <pc:sldMkLst>
          <pc:docMk/>
          <pc:sldMk cId="1893695520" sldId="427"/>
        </pc:sldMkLst>
        <pc:spChg chg="mod">
          <ac:chgData name="LaBounty-McNair, Steven" userId="e3433073-2af1-460b-9c62-72f930bd3b13" providerId="ADAL" clId="{37156E04-416E-7949-A1D7-22B88BE25DB3}" dt="2020-08-24T18:44:29.309" v="1865" actId="27636"/>
          <ac:spMkLst>
            <pc:docMk/>
            <pc:sldMk cId="1893695520" sldId="427"/>
            <ac:spMk id="4" creationId="{00000000-0000-0000-0000-000000000000}"/>
          </ac:spMkLst>
        </pc:spChg>
        <pc:spChg chg="add mod">
          <ac:chgData name="LaBounty-McNair, Steven" userId="e3433073-2af1-460b-9c62-72f930bd3b13" providerId="ADAL" clId="{37156E04-416E-7949-A1D7-22B88BE25DB3}" dt="2020-08-20T19:19:32.326" v="1528" actId="207"/>
          <ac:spMkLst>
            <pc:docMk/>
            <pc:sldMk cId="1893695520" sldId="427"/>
            <ac:spMk id="5" creationId="{F3AF52FE-38FD-964F-8EE7-1B2140293C62}"/>
          </ac:spMkLst>
        </pc:spChg>
        <pc:spChg chg="mod">
          <ac:chgData name="LaBounty-McNair, Steven" userId="e3433073-2af1-460b-9c62-72f930bd3b13" providerId="ADAL" clId="{37156E04-416E-7949-A1D7-22B88BE25DB3}" dt="2020-08-24T18:44:29.333" v="1866" actId="27636"/>
          <ac:spMkLst>
            <pc:docMk/>
            <pc:sldMk cId="1893695520" sldId="427"/>
            <ac:spMk id="6" creationId="{00000000-0000-0000-0000-000000000000}"/>
          </ac:spMkLst>
        </pc:spChg>
      </pc:sldChg>
      <pc:sldChg chg="addCm delCm modCm">
        <pc:chgData name="LaBounty-McNair, Steven" userId="e3433073-2af1-460b-9c62-72f930bd3b13" providerId="ADAL" clId="{37156E04-416E-7949-A1D7-22B88BE25DB3}" dt="2020-08-24T17:28:05.389" v="1549" actId="1592"/>
        <pc:sldMkLst>
          <pc:docMk/>
          <pc:sldMk cId="3561652174" sldId="428"/>
        </pc:sldMkLst>
      </pc:sldChg>
      <pc:sldChg chg="addSp modSp mod addCm modCm">
        <pc:chgData name="LaBounty-McNair, Steven" userId="e3433073-2af1-460b-9c62-72f930bd3b13" providerId="ADAL" clId="{37156E04-416E-7949-A1D7-22B88BE25DB3}" dt="2020-08-27T17:43:56.945" v="1876" actId="313"/>
        <pc:sldMkLst>
          <pc:docMk/>
          <pc:sldMk cId="2394883238" sldId="430"/>
        </pc:sldMkLst>
        <pc:spChg chg="mod">
          <ac:chgData name="LaBounty-McNair, Steven" userId="e3433073-2af1-460b-9c62-72f930bd3b13" providerId="ADAL" clId="{37156E04-416E-7949-A1D7-22B88BE25DB3}" dt="2020-08-27T17:43:56.945" v="1876" actId="313"/>
          <ac:spMkLst>
            <pc:docMk/>
            <pc:sldMk cId="2394883238" sldId="430"/>
            <ac:spMk id="2" creationId="{00000000-0000-0000-0000-000000000000}"/>
          </ac:spMkLst>
        </pc:spChg>
        <pc:spChg chg="add mod">
          <ac:chgData name="LaBounty-McNair, Steven" userId="e3433073-2af1-460b-9c62-72f930bd3b13" providerId="ADAL" clId="{37156E04-416E-7949-A1D7-22B88BE25DB3}" dt="2020-08-20T17:54:41.117" v="10" actId="14100"/>
          <ac:spMkLst>
            <pc:docMk/>
            <pc:sldMk cId="2394883238" sldId="430"/>
            <ac:spMk id="9" creationId="{671F15C0-5BD9-B34A-8E22-93E7F7372B66}"/>
          </ac:spMkLst>
        </pc:spChg>
        <pc:spChg chg="add mod">
          <ac:chgData name="LaBounty-McNair, Steven" userId="e3433073-2af1-460b-9c62-72f930bd3b13" providerId="ADAL" clId="{37156E04-416E-7949-A1D7-22B88BE25DB3}" dt="2020-08-20T17:55:17.055" v="29" actId="1076"/>
          <ac:spMkLst>
            <pc:docMk/>
            <pc:sldMk cId="2394883238" sldId="430"/>
            <ac:spMk id="10" creationId="{3553FF66-07F4-C74A-8229-5531FEB3E820}"/>
          </ac:spMkLst>
        </pc:spChg>
      </pc:sldChg>
    </pc:docChg>
  </pc:docChgLst>
  <pc:docChgLst>
    <pc:chgData name="LaBounty-McNair, Steven" userId="S::steven.labounty-mcnair@ride.ri.gov::e3433073-2af1-460b-9c62-72f930bd3b13" providerId="AD" clId="Web-{E6D26221-53C5-4676-9D12-1D10E1D409DC}"/>
    <pc:docChg chg="modSld">
      <pc:chgData name="LaBounty-McNair, Steven" userId="S::steven.labounty-mcnair@ride.ri.gov::e3433073-2af1-460b-9c62-72f930bd3b13" providerId="AD" clId="Web-{E6D26221-53C5-4676-9D12-1D10E1D409DC}" dt="2018-07-02T13:15:14.033" v="21" actId="1076"/>
      <pc:docMkLst>
        <pc:docMk/>
      </pc:docMkLst>
      <pc:sldChg chg="modSp">
        <pc:chgData name="LaBounty-McNair, Steven" userId="S::steven.labounty-mcnair@ride.ri.gov::e3433073-2af1-460b-9c62-72f930bd3b13" providerId="AD" clId="Web-{E6D26221-53C5-4676-9D12-1D10E1D409DC}" dt="2018-07-02T13:13:59.298" v="14" actId="20577"/>
        <pc:sldMkLst>
          <pc:docMk/>
          <pc:sldMk cId="3054601884" sldId="360"/>
        </pc:sldMkLst>
        <pc:spChg chg="mod">
          <ac:chgData name="LaBounty-McNair, Steven" userId="S::steven.labounty-mcnair@ride.ri.gov::e3433073-2af1-460b-9c62-72f930bd3b13" providerId="AD" clId="Web-{E6D26221-53C5-4676-9D12-1D10E1D409DC}" dt="2018-07-02T13:13:59.298" v="14" actId="20577"/>
          <ac:spMkLst>
            <pc:docMk/>
            <pc:sldMk cId="3054601884" sldId="360"/>
            <ac:spMk id="3" creationId="{00000000-0000-0000-0000-000000000000}"/>
          </ac:spMkLst>
        </pc:spChg>
      </pc:sldChg>
      <pc:sldChg chg="modSp">
        <pc:chgData name="LaBounty-McNair, Steven" userId="S::steven.labounty-mcnair@ride.ri.gov::e3433073-2af1-460b-9c62-72f930bd3b13" providerId="AD" clId="Web-{E6D26221-53C5-4676-9D12-1D10E1D409DC}" dt="2018-07-02T13:13:47.673" v="11" actId="20577"/>
        <pc:sldMkLst>
          <pc:docMk/>
          <pc:sldMk cId="4049407989" sldId="361"/>
        </pc:sldMkLst>
        <pc:spChg chg="mod">
          <ac:chgData name="LaBounty-McNair, Steven" userId="S::steven.labounty-mcnair@ride.ri.gov::e3433073-2af1-460b-9c62-72f930bd3b13" providerId="AD" clId="Web-{E6D26221-53C5-4676-9D12-1D10E1D409DC}" dt="2018-07-02T13:13:35.704" v="2" actId="20577"/>
          <ac:spMkLst>
            <pc:docMk/>
            <pc:sldMk cId="4049407989" sldId="361"/>
            <ac:spMk id="2" creationId="{00000000-0000-0000-0000-000000000000}"/>
          </ac:spMkLst>
        </pc:spChg>
        <pc:spChg chg="mod">
          <ac:chgData name="LaBounty-McNair, Steven" userId="S::steven.labounty-mcnair@ride.ri.gov::e3433073-2af1-460b-9c62-72f930bd3b13" providerId="AD" clId="Web-{E6D26221-53C5-4676-9D12-1D10E1D409DC}" dt="2018-07-02T13:13:47.673" v="11" actId="20577"/>
          <ac:spMkLst>
            <pc:docMk/>
            <pc:sldMk cId="4049407989" sldId="361"/>
            <ac:spMk id="12" creationId="{00000000-0000-0000-0000-000000000000}"/>
          </ac:spMkLst>
        </pc:spChg>
      </pc:sldChg>
      <pc:sldChg chg="addSp delSp modSp">
        <pc:chgData name="LaBounty-McNair, Steven" userId="S::steven.labounty-mcnair@ride.ri.gov::e3433073-2af1-460b-9c62-72f930bd3b13" providerId="AD" clId="Web-{E6D26221-53C5-4676-9D12-1D10E1D409DC}" dt="2018-07-02T13:15:14.033" v="21" actId="1076"/>
        <pc:sldMkLst>
          <pc:docMk/>
          <pc:sldMk cId="584180300" sldId="365"/>
        </pc:sldMkLst>
        <pc:spChg chg="del">
          <ac:chgData name="LaBounty-McNair, Steven" userId="S::steven.labounty-mcnair@ride.ri.gov::e3433073-2af1-460b-9c62-72f930bd3b13" providerId="AD" clId="Web-{E6D26221-53C5-4676-9D12-1D10E1D409DC}" dt="2018-07-02T13:14:51.986" v="17"/>
          <ac:spMkLst>
            <pc:docMk/>
            <pc:sldMk cId="584180300" sldId="365"/>
            <ac:spMk id="2" creationId="{00000000-0000-0000-0000-000000000000}"/>
          </ac:spMkLst>
        </pc:spChg>
        <pc:graphicFrameChg chg="add mod">
          <ac:chgData name="LaBounty-McNair, Steven" userId="S::steven.labounty-mcnair@ride.ri.gov::e3433073-2af1-460b-9c62-72f930bd3b13" providerId="AD" clId="Web-{E6D26221-53C5-4676-9D12-1D10E1D409DC}" dt="2018-07-02T13:15:14.033" v="21" actId="1076"/>
          <ac:graphicFrameMkLst>
            <pc:docMk/>
            <pc:sldMk cId="584180300" sldId="365"/>
            <ac:graphicFrameMk id="5" creationId="{49DC5AC7-A2C9-4A1F-8FC7-423D718ED9A2}"/>
          </ac:graphicFrameMkLst>
        </pc:graphicFrameChg>
      </pc:sldChg>
    </pc:docChg>
  </pc:docChgLst>
  <pc:docChgLst>
    <pc:chgData name="LaBounty-McNair, Steven" userId="e3433073-2af1-460b-9c62-72f930bd3b13" providerId="ADAL" clId="{7AC5C2D0-BCD4-2747-99CA-3DF200497B95}"/>
    <pc:docChg chg="undo custSel mod addSld delSld modSld sldOrd delMainMaster">
      <pc:chgData name="LaBounty-McNair, Steven" userId="e3433073-2af1-460b-9c62-72f930bd3b13" providerId="ADAL" clId="{7AC5C2D0-BCD4-2747-99CA-3DF200497B95}" dt="2020-08-17T16:42:34.145" v="8310" actId="2696"/>
      <pc:docMkLst>
        <pc:docMk/>
      </pc:docMkLst>
      <pc:sldChg chg="addSp delSp modSp del mod delAnim modNotesTx">
        <pc:chgData name="LaBounty-McNair, Steven" userId="e3433073-2af1-460b-9c62-72f930bd3b13" providerId="ADAL" clId="{7AC5C2D0-BCD4-2747-99CA-3DF200497B95}" dt="2020-08-17T16:38:55.476" v="8254" actId="2696"/>
        <pc:sldMkLst>
          <pc:docMk/>
          <pc:sldMk cId="2912388960" sldId="257"/>
        </pc:sldMkLst>
        <pc:spChg chg="add mod">
          <ac:chgData name="LaBounty-McNair, Steven" userId="e3433073-2af1-460b-9c62-72f930bd3b13" providerId="ADAL" clId="{7AC5C2D0-BCD4-2747-99CA-3DF200497B95}" dt="2020-07-31T12:54:18.820" v="32" actId="1076"/>
          <ac:spMkLst>
            <pc:docMk/>
            <pc:sldMk cId="2912388960" sldId="257"/>
            <ac:spMk id="3" creationId="{6E96AAD1-EBA7-5D4A-8128-DE4A23D7F62D}"/>
          </ac:spMkLst>
        </pc:spChg>
        <pc:spChg chg="del">
          <ac:chgData name="LaBounty-McNair, Steven" userId="e3433073-2af1-460b-9c62-72f930bd3b13" providerId="ADAL" clId="{7AC5C2D0-BCD4-2747-99CA-3DF200497B95}" dt="2020-07-31T12:13:57.537" v="1" actId="478"/>
          <ac:spMkLst>
            <pc:docMk/>
            <pc:sldMk cId="2912388960" sldId="257"/>
            <ac:spMk id="10" creationId="{00000000-0000-0000-0000-000000000000}"/>
          </ac:spMkLst>
        </pc:spChg>
        <pc:picChg chg="del">
          <ac:chgData name="LaBounty-McNair, Steven" userId="e3433073-2af1-460b-9c62-72f930bd3b13" providerId="ADAL" clId="{7AC5C2D0-BCD4-2747-99CA-3DF200497B95}" dt="2020-07-31T12:13:55.579" v="0" actId="478"/>
          <ac:picMkLst>
            <pc:docMk/>
            <pc:sldMk cId="2912388960" sldId="257"/>
            <ac:picMk id="9" creationId="{00000000-0000-0000-0000-000000000000}"/>
          </ac:picMkLst>
        </pc:picChg>
      </pc:sldChg>
      <pc:sldChg chg="del">
        <pc:chgData name="LaBounty-McNair, Steven" userId="e3433073-2af1-460b-9c62-72f930bd3b13" providerId="ADAL" clId="{7AC5C2D0-BCD4-2747-99CA-3DF200497B95}" dt="2020-08-17T16:40:08.400" v="8276" actId="2696"/>
        <pc:sldMkLst>
          <pc:docMk/>
          <pc:sldMk cId="2599508162" sldId="266"/>
        </pc:sldMkLst>
      </pc:sldChg>
      <pc:sldChg chg="del">
        <pc:chgData name="LaBounty-McNair, Steven" userId="e3433073-2af1-460b-9c62-72f930bd3b13" providerId="ADAL" clId="{7AC5C2D0-BCD4-2747-99CA-3DF200497B95}" dt="2020-08-17T16:38:55.593" v="8261" actId="2696"/>
        <pc:sldMkLst>
          <pc:docMk/>
          <pc:sldMk cId="1790763820" sldId="327"/>
        </pc:sldMkLst>
      </pc:sldChg>
      <pc:sldChg chg="del">
        <pc:chgData name="LaBounty-McNair, Steven" userId="e3433073-2af1-460b-9c62-72f930bd3b13" providerId="ADAL" clId="{7AC5C2D0-BCD4-2747-99CA-3DF200497B95}" dt="2020-08-12T15:51:07.308" v="6699" actId="2696"/>
        <pc:sldMkLst>
          <pc:docMk/>
          <pc:sldMk cId="4280971575" sldId="329"/>
        </pc:sldMkLst>
      </pc:sldChg>
      <pc:sldChg chg="modSp del mod modNotesTx">
        <pc:chgData name="LaBounty-McNair, Steven" userId="e3433073-2af1-460b-9c62-72f930bd3b13" providerId="ADAL" clId="{7AC5C2D0-BCD4-2747-99CA-3DF200497B95}" dt="2020-08-17T16:38:55.373" v="8248" actId="2696"/>
        <pc:sldMkLst>
          <pc:docMk/>
          <pc:sldMk cId="4147874447" sldId="331"/>
        </pc:sldMkLst>
        <pc:spChg chg="mod">
          <ac:chgData name="LaBounty-McNair, Steven" userId="e3433073-2af1-460b-9c62-72f930bd3b13" providerId="ADAL" clId="{7AC5C2D0-BCD4-2747-99CA-3DF200497B95}" dt="2020-08-12T14:47:26.039" v="4940" actId="20577"/>
          <ac:spMkLst>
            <pc:docMk/>
            <pc:sldMk cId="4147874447" sldId="331"/>
            <ac:spMk id="2" creationId="{00000000-0000-0000-0000-000000000000}"/>
          </ac:spMkLst>
        </pc:spChg>
      </pc:sldChg>
      <pc:sldChg chg="del">
        <pc:chgData name="LaBounty-McNair, Steven" userId="e3433073-2af1-460b-9c62-72f930bd3b13" providerId="ADAL" clId="{7AC5C2D0-BCD4-2747-99CA-3DF200497B95}" dt="2020-08-17T16:38:55.236" v="8240" actId="2696"/>
        <pc:sldMkLst>
          <pc:docMk/>
          <pc:sldMk cId="1522053753" sldId="333"/>
        </pc:sldMkLst>
      </pc:sldChg>
      <pc:sldChg chg="del">
        <pc:chgData name="LaBounty-McNair, Steven" userId="e3433073-2af1-460b-9c62-72f930bd3b13" providerId="ADAL" clId="{7AC5C2D0-BCD4-2747-99CA-3DF200497B95}" dt="2020-08-17T16:38:55.554" v="8259" actId="2696"/>
        <pc:sldMkLst>
          <pc:docMk/>
          <pc:sldMk cId="3378152583" sldId="334"/>
        </pc:sldMkLst>
      </pc:sldChg>
      <pc:sldChg chg="del modNotesTx">
        <pc:chgData name="LaBounty-McNair, Steven" userId="e3433073-2af1-460b-9c62-72f930bd3b13" providerId="ADAL" clId="{7AC5C2D0-BCD4-2747-99CA-3DF200497B95}" dt="2020-08-17T16:38:55.271" v="8242" actId="2696"/>
        <pc:sldMkLst>
          <pc:docMk/>
          <pc:sldMk cId="4106088981" sldId="335"/>
        </pc:sldMkLst>
      </pc:sldChg>
      <pc:sldChg chg="del">
        <pc:chgData name="LaBounty-McNair, Steven" userId="e3433073-2af1-460b-9c62-72f930bd3b13" providerId="ADAL" clId="{7AC5C2D0-BCD4-2747-99CA-3DF200497B95}" dt="2020-08-17T16:38:55.419" v="8251" actId="2696"/>
        <pc:sldMkLst>
          <pc:docMk/>
          <pc:sldMk cId="1147008374" sldId="336"/>
        </pc:sldMkLst>
      </pc:sldChg>
      <pc:sldChg chg="del modNotesTx">
        <pc:chgData name="LaBounty-McNair, Steven" userId="e3433073-2af1-460b-9c62-72f930bd3b13" providerId="ADAL" clId="{7AC5C2D0-BCD4-2747-99CA-3DF200497B95}" dt="2020-08-17T16:38:55.355" v="8247" actId="2696"/>
        <pc:sldMkLst>
          <pc:docMk/>
          <pc:sldMk cId="1718877589" sldId="337"/>
        </pc:sldMkLst>
      </pc:sldChg>
      <pc:sldChg chg="del">
        <pc:chgData name="LaBounty-McNair, Steven" userId="e3433073-2af1-460b-9c62-72f930bd3b13" providerId="ADAL" clId="{7AC5C2D0-BCD4-2747-99CA-3DF200497B95}" dt="2020-08-17T16:38:55.684" v="8267" actId="2696"/>
        <pc:sldMkLst>
          <pc:docMk/>
          <pc:sldMk cId="1229036281" sldId="338"/>
        </pc:sldMkLst>
      </pc:sldChg>
      <pc:sldChg chg="add del">
        <pc:chgData name="LaBounty-McNair, Steven" userId="e3433073-2af1-460b-9c62-72f930bd3b13" providerId="ADAL" clId="{7AC5C2D0-BCD4-2747-99CA-3DF200497B95}" dt="2020-08-12T15:31:27.781" v="5644" actId="2696"/>
        <pc:sldMkLst>
          <pc:docMk/>
          <pc:sldMk cId="636033734" sldId="339"/>
        </pc:sldMkLst>
      </pc:sldChg>
      <pc:sldChg chg="del modNotesTx">
        <pc:chgData name="LaBounty-McNair, Steven" userId="e3433073-2af1-460b-9c62-72f930bd3b13" providerId="ADAL" clId="{7AC5C2D0-BCD4-2747-99CA-3DF200497B95}" dt="2020-08-17T16:38:55.699" v="8268" actId="2696"/>
        <pc:sldMkLst>
          <pc:docMk/>
          <pc:sldMk cId="1034167344" sldId="340"/>
        </pc:sldMkLst>
      </pc:sldChg>
      <pc:sldChg chg="modSp del mod modNotesTx">
        <pc:chgData name="LaBounty-McNair, Steven" userId="e3433073-2af1-460b-9c62-72f930bd3b13" providerId="ADAL" clId="{7AC5C2D0-BCD4-2747-99CA-3DF200497B95}" dt="2020-08-17T16:38:55.305" v="8244" actId="2696"/>
        <pc:sldMkLst>
          <pc:docMk/>
          <pc:sldMk cId="1309435734" sldId="342"/>
        </pc:sldMkLst>
        <pc:graphicFrameChg chg="modGraphic">
          <ac:chgData name="LaBounty-McNair, Steven" userId="e3433073-2af1-460b-9c62-72f930bd3b13" providerId="ADAL" clId="{7AC5C2D0-BCD4-2747-99CA-3DF200497B95}" dt="2020-08-12T15:38:44.249" v="6353" actId="313"/>
          <ac:graphicFrameMkLst>
            <pc:docMk/>
            <pc:sldMk cId="1309435734" sldId="342"/>
            <ac:graphicFrameMk id="6" creationId="{00000000-0000-0000-0000-000000000000}"/>
          </ac:graphicFrameMkLst>
        </pc:graphicFrameChg>
      </pc:sldChg>
      <pc:sldChg chg="modSp del mod">
        <pc:chgData name="LaBounty-McNair, Steven" userId="e3433073-2af1-460b-9c62-72f930bd3b13" providerId="ADAL" clId="{7AC5C2D0-BCD4-2747-99CA-3DF200497B95}" dt="2020-08-12T15:29:46.159" v="5391" actId="2696"/>
        <pc:sldMkLst>
          <pc:docMk/>
          <pc:sldMk cId="1253066300" sldId="343"/>
        </pc:sldMkLst>
        <pc:spChg chg="mod">
          <ac:chgData name="LaBounty-McNair, Steven" userId="e3433073-2af1-460b-9c62-72f930bd3b13" providerId="ADAL" clId="{7AC5C2D0-BCD4-2747-99CA-3DF200497B95}" dt="2020-08-04T19:12:23.873" v="3360" actId="27636"/>
          <ac:spMkLst>
            <pc:docMk/>
            <pc:sldMk cId="1253066300" sldId="343"/>
            <ac:spMk id="3" creationId="{00000000-0000-0000-0000-000000000000}"/>
          </ac:spMkLst>
        </pc:spChg>
      </pc:sldChg>
      <pc:sldChg chg="del">
        <pc:chgData name="LaBounty-McNair, Steven" userId="e3433073-2af1-460b-9c62-72f930bd3b13" providerId="ADAL" clId="{7AC5C2D0-BCD4-2747-99CA-3DF200497B95}" dt="2020-08-17T16:40:08.341" v="8272" actId="2696"/>
        <pc:sldMkLst>
          <pc:docMk/>
          <pc:sldMk cId="383253838" sldId="344"/>
        </pc:sldMkLst>
      </pc:sldChg>
      <pc:sldChg chg="del">
        <pc:chgData name="LaBounty-McNair, Steven" userId="e3433073-2af1-460b-9c62-72f930bd3b13" providerId="ADAL" clId="{7AC5C2D0-BCD4-2747-99CA-3DF200497B95}" dt="2020-08-17T16:40:08.534" v="8285" actId="2696"/>
        <pc:sldMkLst>
          <pc:docMk/>
          <pc:sldMk cId="3227748652" sldId="345"/>
        </pc:sldMkLst>
      </pc:sldChg>
      <pc:sldChg chg="del">
        <pc:chgData name="LaBounty-McNair, Steven" userId="e3433073-2af1-460b-9c62-72f930bd3b13" providerId="ADAL" clId="{7AC5C2D0-BCD4-2747-99CA-3DF200497B95}" dt="2020-08-17T16:40:08.468" v="8281" actId="2696"/>
        <pc:sldMkLst>
          <pc:docMk/>
          <pc:sldMk cId="271142077" sldId="346"/>
        </pc:sldMkLst>
      </pc:sldChg>
      <pc:sldChg chg="del ord">
        <pc:chgData name="LaBounty-McNair, Steven" userId="e3433073-2af1-460b-9c62-72f930bd3b13" providerId="ADAL" clId="{7AC5C2D0-BCD4-2747-99CA-3DF200497B95}" dt="2020-08-17T16:40:08.481" v="8282" actId="2696"/>
        <pc:sldMkLst>
          <pc:docMk/>
          <pc:sldMk cId="1135784269" sldId="347"/>
        </pc:sldMkLst>
      </pc:sldChg>
      <pc:sldChg chg="del">
        <pc:chgData name="LaBounty-McNair, Steven" userId="e3433073-2af1-460b-9c62-72f930bd3b13" providerId="ADAL" clId="{7AC5C2D0-BCD4-2747-99CA-3DF200497B95}" dt="2020-08-17T16:40:08.385" v="8275" actId="2696"/>
        <pc:sldMkLst>
          <pc:docMk/>
          <pc:sldMk cId="995906420" sldId="348"/>
        </pc:sldMkLst>
      </pc:sldChg>
      <pc:sldChg chg="del">
        <pc:chgData name="LaBounty-McNair, Steven" userId="e3433073-2af1-460b-9c62-72f930bd3b13" providerId="ADAL" clId="{7AC5C2D0-BCD4-2747-99CA-3DF200497B95}" dt="2020-08-17T16:40:08.454" v="8280" actId="2696"/>
        <pc:sldMkLst>
          <pc:docMk/>
          <pc:sldMk cId="796725325" sldId="349"/>
        </pc:sldMkLst>
      </pc:sldChg>
      <pc:sldChg chg="del modNotesTx">
        <pc:chgData name="LaBounty-McNair, Steven" userId="e3433073-2af1-460b-9c62-72f930bd3b13" providerId="ADAL" clId="{7AC5C2D0-BCD4-2747-99CA-3DF200497B95}" dt="2020-08-17T16:40:08.427" v="8278" actId="2696"/>
        <pc:sldMkLst>
          <pc:docMk/>
          <pc:sldMk cId="208894492" sldId="350"/>
        </pc:sldMkLst>
      </pc:sldChg>
      <pc:sldChg chg="del">
        <pc:chgData name="LaBounty-McNair, Steven" userId="e3433073-2af1-460b-9c62-72f930bd3b13" providerId="ADAL" clId="{7AC5C2D0-BCD4-2747-99CA-3DF200497B95}" dt="2020-08-17T16:40:08.512" v="8284" actId="2696"/>
        <pc:sldMkLst>
          <pc:docMk/>
          <pc:sldMk cId="4172149331" sldId="351"/>
        </pc:sldMkLst>
      </pc:sldChg>
      <pc:sldChg chg="del">
        <pc:chgData name="LaBounty-McNair, Steven" userId="e3433073-2af1-460b-9c62-72f930bd3b13" providerId="ADAL" clId="{7AC5C2D0-BCD4-2747-99CA-3DF200497B95}" dt="2020-08-17T16:40:08.440" v="8279" actId="2696"/>
        <pc:sldMkLst>
          <pc:docMk/>
          <pc:sldMk cId="587171191" sldId="352"/>
        </pc:sldMkLst>
      </pc:sldChg>
      <pc:sldChg chg="del modNotesTx">
        <pc:chgData name="LaBounty-McNair, Steven" userId="e3433073-2af1-460b-9c62-72f930bd3b13" providerId="ADAL" clId="{7AC5C2D0-BCD4-2747-99CA-3DF200497B95}" dt="2020-08-17T16:42:34.041" v="8295" actId="2696"/>
        <pc:sldMkLst>
          <pc:docMk/>
          <pc:sldMk cId="1864167286" sldId="357"/>
        </pc:sldMkLst>
      </pc:sldChg>
      <pc:sldChg chg="del">
        <pc:chgData name="LaBounty-McNair, Steven" userId="e3433073-2af1-460b-9c62-72f930bd3b13" providerId="ADAL" clId="{7AC5C2D0-BCD4-2747-99CA-3DF200497B95}" dt="2020-08-17T16:42:34.001" v="8292" actId="2696"/>
        <pc:sldMkLst>
          <pc:docMk/>
          <pc:sldMk cId="1703290363" sldId="358"/>
        </pc:sldMkLst>
      </pc:sldChg>
      <pc:sldChg chg="modSp del mod">
        <pc:chgData name="LaBounty-McNair, Steven" userId="e3433073-2af1-460b-9c62-72f930bd3b13" providerId="ADAL" clId="{7AC5C2D0-BCD4-2747-99CA-3DF200497B95}" dt="2020-08-17T16:42:34.028" v="8294" actId="2696"/>
        <pc:sldMkLst>
          <pc:docMk/>
          <pc:sldMk cId="2556445774" sldId="359"/>
        </pc:sldMkLst>
        <pc:spChg chg="mod">
          <ac:chgData name="LaBounty-McNair, Steven" userId="e3433073-2af1-460b-9c62-72f930bd3b13" providerId="ADAL" clId="{7AC5C2D0-BCD4-2747-99CA-3DF200497B95}" dt="2020-08-12T16:21:24.539" v="7414" actId="20577"/>
          <ac:spMkLst>
            <pc:docMk/>
            <pc:sldMk cId="2556445774" sldId="359"/>
            <ac:spMk id="6" creationId="{00000000-0000-0000-0000-000000000000}"/>
          </ac:spMkLst>
        </pc:spChg>
      </pc:sldChg>
      <pc:sldChg chg="del">
        <pc:chgData name="LaBounty-McNair, Steven" userId="e3433073-2af1-460b-9c62-72f930bd3b13" providerId="ADAL" clId="{7AC5C2D0-BCD4-2747-99CA-3DF200497B95}" dt="2020-08-17T16:42:34.053" v="8296" actId="2696"/>
        <pc:sldMkLst>
          <pc:docMk/>
          <pc:sldMk cId="3264340025" sldId="362"/>
        </pc:sldMkLst>
      </pc:sldChg>
      <pc:sldChg chg="modSp del mod modNotesTx">
        <pc:chgData name="LaBounty-McNair, Steven" userId="e3433073-2af1-460b-9c62-72f930bd3b13" providerId="ADAL" clId="{7AC5C2D0-BCD4-2747-99CA-3DF200497B95}" dt="2020-08-17T16:42:34.017" v="8293" actId="2696"/>
        <pc:sldMkLst>
          <pc:docMk/>
          <pc:sldMk cId="3325332633" sldId="363"/>
        </pc:sldMkLst>
        <pc:spChg chg="mod">
          <ac:chgData name="LaBounty-McNair, Steven" userId="e3433073-2af1-460b-9c62-72f930bd3b13" providerId="ADAL" clId="{7AC5C2D0-BCD4-2747-99CA-3DF200497B95}" dt="2020-07-31T13:16:07.928" v="2161" actId="20577"/>
          <ac:spMkLst>
            <pc:docMk/>
            <pc:sldMk cId="3325332633" sldId="363"/>
            <ac:spMk id="3" creationId="{00000000-0000-0000-0000-000000000000}"/>
          </ac:spMkLst>
        </pc:spChg>
      </pc:sldChg>
      <pc:sldChg chg="del">
        <pc:chgData name="LaBounty-McNair, Steven" userId="e3433073-2af1-460b-9c62-72f930bd3b13" providerId="ADAL" clId="{7AC5C2D0-BCD4-2747-99CA-3DF200497B95}" dt="2020-08-17T16:42:33.988" v="8291" actId="2696"/>
        <pc:sldMkLst>
          <pc:docMk/>
          <pc:sldMk cId="3576325913" sldId="364"/>
        </pc:sldMkLst>
      </pc:sldChg>
      <pc:sldChg chg="modSp del mod modNotesTx">
        <pc:chgData name="LaBounty-McNair, Steven" userId="e3433073-2af1-460b-9c62-72f930bd3b13" providerId="ADAL" clId="{7AC5C2D0-BCD4-2747-99CA-3DF200497B95}" dt="2020-08-17T16:42:33.976" v="8290" actId="2696"/>
        <pc:sldMkLst>
          <pc:docMk/>
          <pc:sldMk cId="584180300" sldId="365"/>
        </pc:sldMkLst>
        <pc:spChg chg="mod">
          <ac:chgData name="LaBounty-McNair, Steven" userId="e3433073-2af1-460b-9c62-72f930bd3b13" providerId="ADAL" clId="{7AC5C2D0-BCD4-2747-99CA-3DF200497B95}" dt="2020-07-31T13:16:03.689" v="2153" actId="20577"/>
          <ac:spMkLst>
            <pc:docMk/>
            <pc:sldMk cId="584180300" sldId="365"/>
            <ac:spMk id="3" creationId="{00000000-0000-0000-0000-000000000000}"/>
          </ac:spMkLst>
        </pc:spChg>
        <pc:spChg chg="mod">
          <ac:chgData name="LaBounty-McNair, Steven" userId="e3433073-2af1-460b-9c62-72f930bd3b13" providerId="ADAL" clId="{7AC5C2D0-BCD4-2747-99CA-3DF200497B95}" dt="2020-07-31T13:15:56.864" v="2144" actId="1076"/>
          <ac:spMkLst>
            <pc:docMk/>
            <pc:sldMk cId="584180300" sldId="365"/>
            <ac:spMk id="4" creationId="{00000000-0000-0000-0000-000000000000}"/>
          </ac:spMkLst>
        </pc:spChg>
        <pc:graphicFrameChg chg="mod">
          <ac:chgData name="LaBounty-McNair, Steven" userId="e3433073-2af1-460b-9c62-72f930bd3b13" providerId="ADAL" clId="{7AC5C2D0-BCD4-2747-99CA-3DF200497B95}" dt="2020-07-31T13:13:38.549" v="1715" actId="1076"/>
          <ac:graphicFrameMkLst>
            <pc:docMk/>
            <pc:sldMk cId="584180300" sldId="365"/>
            <ac:graphicFrameMk id="5" creationId="{49DC5AC7-A2C9-4A1F-8FC7-423D718ED9A2}"/>
          </ac:graphicFrameMkLst>
        </pc:graphicFrameChg>
      </pc:sldChg>
      <pc:sldChg chg="del">
        <pc:chgData name="LaBounty-McNair, Steven" userId="e3433073-2af1-460b-9c62-72f930bd3b13" providerId="ADAL" clId="{7AC5C2D0-BCD4-2747-99CA-3DF200497B95}" dt="2020-07-31T12:54:43.200" v="44" actId="2696"/>
        <pc:sldMkLst>
          <pc:docMk/>
          <pc:sldMk cId="3280541342" sldId="367"/>
        </pc:sldMkLst>
      </pc:sldChg>
      <pc:sldChg chg="modSp del mod">
        <pc:chgData name="LaBounty-McNair, Steven" userId="e3433073-2af1-460b-9c62-72f930bd3b13" providerId="ADAL" clId="{7AC5C2D0-BCD4-2747-99CA-3DF200497B95}" dt="2020-08-17T16:40:08.370" v="8274" actId="2696"/>
        <pc:sldMkLst>
          <pc:docMk/>
          <pc:sldMk cId="1401869286" sldId="368"/>
        </pc:sldMkLst>
        <pc:spChg chg="mod">
          <ac:chgData name="LaBounty-McNair, Steven" userId="e3433073-2af1-460b-9c62-72f930bd3b13" providerId="ADAL" clId="{7AC5C2D0-BCD4-2747-99CA-3DF200497B95}" dt="2020-07-31T13:08:43.672" v="1569" actId="20577"/>
          <ac:spMkLst>
            <pc:docMk/>
            <pc:sldMk cId="1401869286" sldId="368"/>
            <ac:spMk id="2" creationId="{00000000-0000-0000-0000-000000000000}"/>
          </ac:spMkLst>
        </pc:spChg>
      </pc:sldChg>
      <pc:sldChg chg="del">
        <pc:chgData name="LaBounty-McNair, Steven" userId="e3433073-2af1-460b-9c62-72f930bd3b13" providerId="ADAL" clId="{7AC5C2D0-BCD4-2747-99CA-3DF200497B95}" dt="2020-07-31T13:18:49.554" v="2166" actId="2696"/>
        <pc:sldMkLst>
          <pc:docMk/>
          <pc:sldMk cId="3383904489" sldId="369"/>
        </pc:sldMkLst>
      </pc:sldChg>
      <pc:sldChg chg="del">
        <pc:chgData name="LaBounty-McNair, Steven" userId="e3433073-2af1-460b-9c62-72f930bd3b13" providerId="ADAL" clId="{7AC5C2D0-BCD4-2747-99CA-3DF200497B95}" dt="2020-07-31T13:18:49.568" v="2167" actId="2696"/>
        <pc:sldMkLst>
          <pc:docMk/>
          <pc:sldMk cId="2402898316" sldId="374"/>
        </pc:sldMkLst>
      </pc:sldChg>
      <pc:sldChg chg="del">
        <pc:chgData name="LaBounty-McNair, Steven" userId="e3433073-2af1-460b-9c62-72f930bd3b13" providerId="ADAL" clId="{7AC5C2D0-BCD4-2747-99CA-3DF200497B95}" dt="2020-07-31T13:18:49.589" v="2168" actId="2696"/>
        <pc:sldMkLst>
          <pc:docMk/>
          <pc:sldMk cId="3909400614" sldId="375"/>
        </pc:sldMkLst>
      </pc:sldChg>
      <pc:sldChg chg="del">
        <pc:chgData name="LaBounty-McNair, Steven" userId="e3433073-2af1-460b-9c62-72f930bd3b13" providerId="ADAL" clId="{7AC5C2D0-BCD4-2747-99CA-3DF200497B95}" dt="2020-07-31T13:18:49.602" v="2169" actId="2696"/>
        <pc:sldMkLst>
          <pc:docMk/>
          <pc:sldMk cId="3015196626" sldId="376"/>
        </pc:sldMkLst>
      </pc:sldChg>
      <pc:sldChg chg="del">
        <pc:chgData name="LaBounty-McNair, Steven" userId="e3433073-2af1-460b-9c62-72f930bd3b13" providerId="ADAL" clId="{7AC5C2D0-BCD4-2747-99CA-3DF200497B95}" dt="2020-07-31T13:18:49.634" v="2170" actId="2696"/>
        <pc:sldMkLst>
          <pc:docMk/>
          <pc:sldMk cId="2426084490" sldId="377"/>
        </pc:sldMkLst>
      </pc:sldChg>
      <pc:sldChg chg="modNotesTx">
        <pc:chgData name="LaBounty-McNair, Steven" userId="e3433073-2af1-460b-9c62-72f930bd3b13" providerId="ADAL" clId="{7AC5C2D0-BCD4-2747-99CA-3DF200497B95}" dt="2020-08-12T16:16:54.132" v="7402" actId="20577"/>
        <pc:sldMkLst>
          <pc:docMk/>
          <pc:sldMk cId="871541232" sldId="380"/>
        </pc:sldMkLst>
      </pc:sldChg>
      <pc:sldChg chg="modSp mod modNotesTx">
        <pc:chgData name="LaBounty-McNair, Steven" userId="e3433073-2af1-460b-9c62-72f930bd3b13" providerId="ADAL" clId="{7AC5C2D0-BCD4-2747-99CA-3DF200497B95}" dt="2020-08-12T16:23:38.431" v="7473" actId="20577"/>
        <pc:sldMkLst>
          <pc:docMk/>
          <pc:sldMk cId="701555028" sldId="386"/>
        </pc:sldMkLst>
        <pc:spChg chg="mod">
          <ac:chgData name="LaBounty-McNair, Steven" userId="e3433073-2af1-460b-9c62-72f930bd3b13" providerId="ADAL" clId="{7AC5C2D0-BCD4-2747-99CA-3DF200497B95}" dt="2020-08-12T16:22:09.562" v="7434" actId="122"/>
          <ac:spMkLst>
            <pc:docMk/>
            <pc:sldMk cId="701555028" sldId="386"/>
            <ac:spMk id="6" creationId="{00000000-0000-0000-0000-000000000000}"/>
          </ac:spMkLst>
        </pc:spChg>
      </pc:sldChg>
      <pc:sldChg chg="modSp mod">
        <pc:chgData name="LaBounty-McNair, Steven" userId="e3433073-2af1-460b-9c62-72f930bd3b13" providerId="ADAL" clId="{7AC5C2D0-BCD4-2747-99CA-3DF200497B95}" dt="2020-08-12T16:24:59.082" v="7476" actId="122"/>
        <pc:sldMkLst>
          <pc:docMk/>
          <pc:sldMk cId="3182312676" sldId="391"/>
        </pc:sldMkLst>
        <pc:spChg chg="mod">
          <ac:chgData name="LaBounty-McNair, Steven" userId="e3433073-2af1-460b-9c62-72f930bd3b13" providerId="ADAL" clId="{7AC5C2D0-BCD4-2747-99CA-3DF200497B95}" dt="2020-08-12T16:24:59.082" v="7476" actId="122"/>
          <ac:spMkLst>
            <pc:docMk/>
            <pc:sldMk cId="3182312676" sldId="391"/>
            <ac:spMk id="11" creationId="{00000000-0000-0000-0000-000000000000}"/>
          </ac:spMkLst>
        </pc:spChg>
      </pc:sldChg>
      <pc:sldChg chg="modNotesTx">
        <pc:chgData name="LaBounty-McNair, Steven" userId="e3433073-2af1-460b-9c62-72f930bd3b13" providerId="ADAL" clId="{7AC5C2D0-BCD4-2747-99CA-3DF200497B95}" dt="2020-08-13T15:47:11.496" v="7718" actId="113"/>
        <pc:sldMkLst>
          <pc:docMk/>
          <pc:sldMk cId="4184685349" sldId="408"/>
        </pc:sldMkLst>
      </pc:sldChg>
      <pc:sldChg chg="modSp mod">
        <pc:chgData name="LaBounty-McNair, Steven" userId="e3433073-2af1-460b-9c62-72f930bd3b13" providerId="ADAL" clId="{7AC5C2D0-BCD4-2747-99CA-3DF200497B95}" dt="2020-08-13T15:42:09.093" v="7533" actId="20577"/>
        <pc:sldMkLst>
          <pc:docMk/>
          <pc:sldMk cId="3159268325" sldId="409"/>
        </pc:sldMkLst>
        <pc:spChg chg="mod">
          <ac:chgData name="LaBounty-McNair, Steven" userId="e3433073-2af1-460b-9c62-72f930bd3b13" providerId="ADAL" clId="{7AC5C2D0-BCD4-2747-99CA-3DF200497B95}" dt="2020-08-13T15:42:09.093" v="7533" actId="20577"/>
          <ac:spMkLst>
            <pc:docMk/>
            <pc:sldMk cId="3159268325" sldId="409"/>
            <ac:spMk id="6" creationId="{00000000-0000-0000-0000-000000000000}"/>
          </ac:spMkLst>
        </pc:spChg>
      </pc:sldChg>
      <pc:sldChg chg="addSp delSp modSp mod delAnim modNotesTx">
        <pc:chgData name="LaBounty-McNair, Steven" userId="e3433073-2af1-460b-9c62-72f930bd3b13" providerId="ADAL" clId="{7AC5C2D0-BCD4-2747-99CA-3DF200497B95}" dt="2020-08-13T15:43:46.579" v="7534" actId="20577"/>
        <pc:sldMkLst>
          <pc:docMk/>
          <pc:sldMk cId="12041633" sldId="410"/>
        </pc:sldMkLst>
        <pc:spChg chg="mod">
          <ac:chgData name="LaBounty-McNair, Steven" userId="e3433073-2af1-460b-9c62-72f930bd3b13" providerId="ADAL" clId="{7AC5C2D0-BCD4-2747-99CA-3DF200497B95}" dt="2020-08-04T20:38:45.486" v="4838" actId="1076"/>
          <ac:spMkLst>
            <pc:docMk/>
            <pc:sldMk cId="12041633" sldId="410"/>
            <ac:spMk id="2" creationId="{00000000-0000-0000-0000-000000000000}"/>
          </ac:spMkLst>
        </pc:spChg>
        <pc:spChg chg="del">
          <ac:chgData name="LaBounty-McNair, Steven" userId="e3433073-2af1-460b-9c62-72f930bd3b13" providerId="ADAL" clId="{7AC5C2D0-BCD4-2747-99CA-3DF200497B95}" dt="2020-08-04T19:13:17.261" v="3398" actId="478"/>
          <ac:spMkLst>
            <pc:docMk/>
            <pc:sldMk cId="12041633" sldId="410"/>
            <ac:spMk id="9" creationId="{00000000-0000-0000-0000-000000000000}"/>
          </ac:spMkLst>
        </pc:spChg>
        <pc:spChg chg="del">
          <ac:chgData name="LaBounty-McNair, Steven" userId="e3433073-2af1-460b-9c62-72f930bd3b13" providerId="ADAL" clId="{7AC5C2D0-BCD4-2747-99CA-3DF200497B95}" dt="2020-08-04T19:13:15.061" v="3397" actId="478"/>
          <ac:spMkLst>
            <pc:docMk/>
            <pc:sldMk cId="12041633" sldId="410"/>
            <ac:spMk id="10" creationId="{00000000-0000-0000-0000-000000000000}"/>
          </ac:spMkLst>
        </pc:spChg>
        <pc:spChg chg="del topLvl">
          <ac:chgData name="LaBounty-McNair, Steven" userId="e3433073-2af1-460b-9c62-72f930bd3b13" providerId="ADAL" clId="{7AC5C2D0-BCD4-2747-99CA-3DF200497B95}" dt="2020-08-04T19:13:19.464" v="3399" actId="478"/>
          <ac:spMkLst>
            <pc:docMk/>
            <pc:sldMk cId="12041633" sldId="410"/>
            <ac:spMk id="11" creationId="{00000000-0000-0000-0000-000000000000}"/>
          </ac:spMkLst>
        </pc:spChg>
        <pc:grpChg chg="del">
          <ac:chgData name="LaBounty-McNair, Steven" userId="e3433073-2af1-460b-9c62-72f930bd3b13" providerId="ADAL" clId="{7AC5C2D0-BCD4-2747-99CA-3DF200497B95}" dt="2020-08-04T19:13:19.464" v="3399" actId="478"/>
          <ac:grpSpMkLst>
            <pc:docMk/>
            <pc:sldMk cId="12041633" sldId="410"/>
            <ac:grpSpMk id="7" creationId="{00000000-0000-0000-0000-000000000000}"/>
          </ac:grpSpMkLst>
        </pc:grpChg>
        <pc:graphicFrameChg chg="mod topLvl">
          <ac:chgData name="LaBounty-McNair, Steven" userId="e3433073-2af1-460b-9c62-72f930bd3b13" providerId="ADAL" clId="{7AC5C2D0-BCD4-2747-99CA-3DF200497B95}" dt="2020-08-04T20:42:20.993" v="4937" actId="12100"/>
          <ac:graphicFrameMkLst>
            <pc:docMk/>
            <pc:sldMk cId="12041633" sldId="410"/>
            <ac:graphicFrameMk id="8" creationId="{00000000-0000-0000-0000-000000000000}"/>
          </ac:graphicFrameMkLst>
        </pc:graphicFrameChg>
        <pc:picChg chg="mod">
          <ac:chgData name="LaBounty-McNair, Steven" userId="e3433073-2af1-460b-9c62-72f930bd3b13" providerId="ADAL" clId="{7AC5C2D0-BCD4-2747-99CA-3DF200497B95}" dt="2020-08-04T20:39:42.089" v="4854" actId="1038"/>
          <ac:picMkLst>
            <pc:docMk/>
            <pc:sldMk cId="12041633" sldId="410"/>
            <ac:picMk id="6" creationId="{00000000-0000-0000-0000-000000000000}"/>
          </ac:picMkLst>
        </pc:picChg>
        <pc:picChg chg="add mod modCrop">
          <ac:chgData name="LaBounty-McNair, Steven" userId="e3433073-2af1-460b-9c62-72f930bd3b13" providerId="ADAL" clId="{7AC5C2D0-BCD4-2747-99CA-3DF200497B95}" dt="2020-08-04T20:41:47.749" v="4936" actId="732"/>
          <ac:picMkLst>
            <pc:docMk/>
            <pc:sldMk cId="12041633" sldId="410"/>
            <ac:picMk id="12" creationId="{8A3ED84E-B6EA-1145-91F1-07971569EC42}"/>
          </ac:picMkLst>
        </pc:picChg>
      </pc:sldChg>
      <pc:sldChg chg="del ord">
        <pc:chgData name="LaBounty-McNair, Steven" userId="e3433073-2af1-460b-9c62-72f930bd3b13" providerId="ADAL" clId="{7AC5C2D0-BCD4-2747-99CA-3DF200497B95}" dt="2020-08-17T16:38:55.608" v="8262" actId="2696"/>
        <pc:sldMkLst>
          <pc:docMk/>
          <pc:sldMk cId="3169591670" sldId="413"/>
        </pc:sldMkLst>
      </pc:sldChg>
      <pc:sldChg chg="del">
        <pc:chgData name="LaBounty-McNair, Steven" userId="e3433073-2af1-460b-9c62-72f930bd3b13" providerId="ADAL" clId="{7AC5C2D0-BCD4-2747-99CA-3DF200497B95}" dt="2020-08-17T16:38:55.669" v="8266" actId="2696"/>
        <pc:sldMkLst>
          <pc:docMk/>
          <pc:sldMk cId="2850428779" sldId="416"/>
        </pc:sldMkLst>
      </pc:sldChg>
      <pc:sldChg chg="del">
        <pc:chgData name="LaBounty-McNair, Steven" userId="e3433073-2af1-460b-9c62-72f930bd3b13" providerId="ADAL" clId="{7AC5C2D0-BCD4-2747-99CA-3DF200497B95}" dt="2020-08-17T16:42:33.947" v="8288" actId="2696"/>
        <pc:sldMkLst>
          <pc:docMk/>
          <pc:sldMk cId="2784129007" sldId="417"/>
        </pc:sldMkLst>
      </pc:sldChg>
      <pc:sldChg chg="del">
        <pc:chgData name="LaBounty-McNair, Steven" userId="e3433073-2af1-460b-9c62-72f930bd3b13" providerId="ADAL" clId="{7AC5C2D0-BCD4-2747-99CA-3DF200497B95}" dt="2020-08-17T16:40:08.413" v="8277" actId="2696"/>
        <pc:sldMkLst>
          <pc:docMk/>
          <pc:sldMk cId="1390697448" sldId="418"/>
        </pc:sldMkLst>
      </pc:sldChg>
      <pc:sldChg chg="modNotesTx">
        <pc:chgData name="LaBounty-McNair, Steven" userId="e3433073-2af1-460b-9c62-72f930bd3b13" providerId="ADAL" clId="{7AC5C2D0-BCD4-2747-99CA-3DF200497B95}" dt="2020-08-12T16:14:13.506" v="7179" actId="20577"/>
        <pc:sldMkLst>
          <pc:docMk/>
          <pc:sldMk cId="2503072530" sldId="420"/>
        </pc:sldMkLst>
      </pc:sldChg>
      <pc:sldChg chg="del">
        <pc:chgData name="LaBounty-McNair, Steven" userId="e3433073-2af1-460b-9c62-72f930bd3b13" providerId="ADAL" clId="{7AC5C2D0-BCD4-2747-99CA-3DF200497B95}" dt="2020-08-17T16:38:55.450" v="8253" actId="2696"/>
        <pc:sldMkLst>
          <pc:docMk/>
          <pc:sldMk cId="1445026730" sldId="421"/>
        </pc:sldMkLst>
      </pc:sldChg>
      <pc:sldChg chg="del">
        <pc:chgData name="LaBounty-McNair, Steven" userId="e3433073-2af1-460b-9c62-72f930bd3b13" providerId="ADAL" clId="{7AC5C2D0-BCD4-2747-99CA-3DF200497B95}" dt="2020-08-17T16:40:08.355" v="8273" actId="2696"/>
        <pc:sldMkLst>
          <pc:docMk/>
          <pc:sldMk cId="2981637076" sldId="422"/>
        </pc:sldMkLst>
      </pc:sldChg>
      <pc:sldChg chg="modSp del mod modNotesTx">
        <pc:chgData name="LaBounty-McNair, Steven" userId="e3433073-2af1-460b-9c62-72f930bd3b13" providerId="ADAL" clId="{7AC5C2D0-BCD4-2747-99CA-3DF200497B95}" dt="2020-08-17T16:42:34.065" v="8297" actId="2696"/>
        <pc:sldMkLst>
          <pc:docMk/>
          <pc:sldMk cId="4263411100" sldId="423"/>
        </pc:sldMkLst>
        <pc:spChg chg="mod">
          <ac:chgData name="LaBounty-McNair, Steven" userId="e3433073-2af1-460b-9c62-72f930bd3b13" providerId="ADAL" clId="{7AC5C2D0-BCD4-2747-99CA-3DF200497B95}" dt="2020-08-12T15:42:09.722" v="6534" actId="14100"/>
          <ac:spMkLst>
            <pc:docMk/>
            <pc:sldMk cId="4263411100" sldId="423"/>
            <ac:spMk id="3" creationId="{00000000-0000-0000-0000-000000000000}"/>
          </ac:spMkLst>
        </pc:spChg>
      </pc:sldChg>
      <pc:sldChg chg="modSp mod">
        <pc:chgData name="LaBounty-McNair, Steven" userId="e3433073-2af1-460b-9c62-72f930bd3b13" providerId="ADAL" clId="{7AC5C2D0-BCD4-2747-99CA-3DF200497B95}" dt="2020-08-13T15:31:43.444" v="7506" actId="14100"/>
        <pc:sldMkLst>
          <pc:docMk/>
          <pc:sldMk cId="197072494" sldId="424"/>
        </pc:sldMkLst>
        <pc:spChg chg="mod">
          <ac:chgData name="LaBounty-McNair, Steven" userId="e3433073-2af1-460b-9c62-72f930bd3b13" providerId="ADAL" clId="{7AC5C2D0-BCD4-2747-99CA-3DF200497B95}" dt="2020-08-13T15:31:43.444" v="7506" actId="14100"/>
          <ac:spMkLst>
            <pc:docMk/>
            <pc:sldMk cId="197072494" sldId="424"/>
            <ac:spMk id="3" creationId="{00000000-0000-0000-0000-000000000000}"/>
          </ac:spMkLst>
        </pc:spChg>
      </pc:sldChg>
      <pc:sldChg chg="del modNotesTx">
        <pc:chgData name="LaBounty-McNair, Steven" userId="e3433073-2af1-460b-9c62-72f930bd3b13" providerId="ADAL" clId="{7AC5C2D0-BCD4-2747-99CA-3DF200497B95}" dt="2020-08-17T16:38:55.253" v="8241" actId="2696"/>
        <pc:sldMkLst>
          <pc:docMk/>
          <pc:sldMk cId="3025814507" sldId="427"/>
        </pc:sldMkLst>
      </pc:sldChg>
      <pc:sldChg chg="del">
        <pc:chgData name="LaBounty-McNair, Steven" userId="e3433073-2af1-460b-9c62-72f930bd3b13" providerId="ADAL" clId="{7AC5C2D0-BCD4-2747-99CA-3DF200497B95}" dt="2020-08-17T16:38:55.623" v="8263" actId="2696"/>
        <pc:sldMkLst>
          <pc:docMk/>
          <pc:sldMk cId="858852295" sldId="428"/>
        </pc:sldMkLst>
      </pc:sldChg>
      <pc:sldChg chg="del">
        <pc:chgData name="LaBounty-McNair, Steven" userId="e3433073-2af1-460b-9c62-72f930bd3b13" providerId="ADAL" clId="{7AC5C2D0-BCD4-2747-99CA-3DF200497B95}" dt="2020-08-17T16:38:55.322" v="8245" actId="2696"/>
        <pc:sldMkLst>
          <pc:docMk/>
          <pc:sldMk cId="463114002" sldId="429"/>
        </pc:sldMkLst>
      </pc:sldChg>
      <pc:sldChg chg="del">
        <pc:chgData name="LaBounty-McNair, Steven" userId="e3433073-2af1-460b-9c62-72f930bd3b13" providerId="ADAL" clId="{7AC5C2D0-BCD4-2747-99CA-3DF200497B95}" dt="2020-08-17T16:38:55.507" v="8256" actId="2696"/>
        <pc:sldMkLst>
          <pc:docMk/>
          <pc:sldMk cId="1527632900" sldId="430"/>
        </pc:sldMkLst>
      </pc:sldChg>
      <pc:sldChg chg="del">
        <pc:chgData name="LaBounty-McNair, Steven" userId="e3433073-2af1-460b-9c62-72f930bd3b13" providerId="ADAL" clId="{7AC5C2D0-BCD4-2747-99CA-3DF200497B95}" dt="2020-08-17T16:38:55.288" v="8243" actId="2696"/>
        <pc:sldMkLst>
          <pc:docMk/>
          <pc:sldMk cId="3373500400" sldId="431"/>
        </pc:sldMkLst>
      </pc:sldChg>
      <pc:sldChg chg="del">
        <pc:chgData name="LaBounty-McNair, Steven" userId="e3433073-2af1-460b-9c62-72f930bd3b13" providerId="ADAL" clId="{7AC5C2D0-BCD4-2747-99CA-3DF200497B95}" dt="2020-08-17T16:38:55.731" v="8270" actId="2696"/>
        <pc:sldMkLst>
          <pc:docMk/>
          <pc:sldMk cId="862780831" sldId="432"/>
        </pc:sldMkLst>
      </pc:sldChg>
      <pc:sldChg chg="del">
        <pc:chgData name="LaBounty-McNair, Steven" userId="e3433073-2af1-460b-9c62-72f930bd3b13" providerId="ADAL" clId="{7AC5C2D0-BCD4-2747-99CA-3DF200497B95}" dt="2020-08-17T16:38:55.746" v="8271" actId="2696"/>
        <pc:sldMkLst>
          <pc:docMk/>
          <pc:sldMk cId="3387452401" sldId="433"/>
        </pc:sldMkLst>
      </pc:sldChg>
      <pc:sldChg chg="del">
        <pc:chgData name="LaBounty-McNair, Steven" userId="e3433073-2af1-460b-9c62-72f930bd3b13" providerId="ADAL" clId="{7AC5C2D0-BCD4-2747-99CA-3DF200497B95}" dt="2020-08-17T16:38:55.569" v="8260" actId="2696"/>
        <pc:sldMkLst>
          <pc:docMk/>
          <pc:sldMk cId="483091537" sldId="434"/>
        </pc:sldMkLst>
      </pc:sldChg>
      <pc:sldChg chg="del">
        <pc:chgData name="LaBounty-McNair, Steven" userId="e3433073-2af1-460b-9c62-72f930bd3b13" providerId="ADAL" clId="{7AC5C2D0-BCD4-2747-99CA-3DF200497B95}" dt="2020-08-17T16:38:55.638" v="8264" actId="2696"/>
        <pc:sldMkLst>
          <pc:docMk/>
          <pc:sldMk cId="3833737997" sldId="435"/>
        </pc:sldMkLst>
      </pc:sldChg>
      <pc:sldChg chg="del">
        <pc:chgData name="LaBounty-McNair, Steven" userId="e3433073-2af1-460b-9c62-72f930bd3b13" providerId="ADAL" clId="{7AC5C2D0-BCD4-2747-99CA-3DF200497B95}" dt="2020-08-17T16:38:55.390" v="8249" actId="2696"/>
        <pc:sldMkLst>
          <pc:docMk/>
          <pc:sldMk cId="3917099465" sldId="436"/>
        </pc:sldMkLst>
      </pc:sldChg>
      <pc:sldChg chg="del">
        <pc:chgData name="LaBounty-McNair, Steven" userId="e3433073-2af1-460b-9c62-72f930bd3b13" providerId="ADAL" clId="{7AC5C2D0-BCD4-2747-99CA-3DF200497B95}" dt="2020-08-17T16:38:55.537" v="8258" actId="2696"/>
        <pc:sldMkLst>
          <pc:docMk/>
          <pc:sldMk cId="106644363" sldId="437"/>
        </pc:sldMkLst>
      </pc:sldChg>
      <pc:sldChg chg="del">
        <pc:chgData name="LaBounty-McNair, Steven" userId="e3433073-2af1-460b-9c62-72f930bd3b13" providerId="ADAL" clId="{7AC5C2D0-BCD4-2747-99CA-3DF200497B95}" dt="2020-08-17T16:38:55.339" v="8246" actId="2696"/>
        <pc:sldMkLst>
          <pc:docMk/>
          <pc:sldMk cId="1116154961" sldId="438"/>
        </pc:sldMkLst>
      </pc:sldChg>
      <pc:sldChg chg="modSp del modNotesTx">
        <pc:chgData name="LaBounty-McNair, Steven" userId="e3433073-2af1-460b-9c62-72f930bd3b13" providerId="ADAL" clId="{7AC5C2D0-BCD4-2747-99CA-3DF200497B95}" dt="2020-08-17T16:38:55.491" v="8255" actId="2696"/>
        <pc:sldMkLst>
          <pc:docMk/>
          <pc:sldMk cId="2392062120" sldId="439"/>
        </pc:sldMkLst>
        <pc:spChg chg="mod">
          <ac:chgData name="LaBounty-McNair, Steven" userId="e3433073-2af1-460b-9c62-72f930bd3b13" providerId="ADAL" clId="{7AC5C2D0-BCD4-2747-99CA-3DF200497B95}" dt="2020-08-12T15:13:40.442" v="5106" actId="207"/>
          <ac:spMkLst>
            <pc:docMk/>
            <pc:sldMk cId="2392062120" sldId="439"/>
            <ac:spMk id="8" creationId="{00000000-0000-0000-0000-000000000000}"/>
          </ac:spMkLst>
        </pc:spChg>
      </pc:sldChg>
      <pc:sldChg chg="modSp del mod modNotesTx">
        <pc:chgData name="LaBounty-McNair, Steven" userId="e3433073-2af1-460b-9c62-72f930bd3b13" providerId="ADAL" clId="{7AC5C2D0-BCD4-2747-99CA-3DF200497B95}" dt="2020-08-17T16:38:55.715" v="8269" actId="2696"/>
        <pc:sldMkLst>
          <pc:docMk/>
          <pc:sldMk cId="2403697140" sldId="440"/>
        </pc:sldMkLst>
        <pc:spChg chg="mod">
          <ac:chgData name="LaBounty-McNair, Steven" userId="e3433073-2af1-460b-9c62-72f930bd3b13" providerId="ADAL" clId="{7AC5C2D0-BCD4-2747-99CA-3DF200497B95}" dt="2020-08-12T15:13:34.286" v="5105" actId="207"/>
          <ac:spMkLst>
            <pc:docMk/>
            <pc:sldMk cId="2403697140" sldId="440"/>
            <ac:spMk id="6" creationId="{00000000-0000-0000-0000-000000000000}"/>
          </ac:spMkLst>
        </pc:spChg>
      </pc:sldChg>
      <pc:sldChg chg="modSp del mod modNotesTx">
        <pc:chgData name="LaBounty-McNair, Steven" userId="e3433073-2af1-460b-9c62-72f930bd3b13" providerId="ADAL" clId="{7AC5C2D0-BCD4-2747-99CA-3DF200497B95}" dt="2020-08-17T16:38:55.404" v="8250" actId="2696"/>
        <pc:sldMkLst>
          <pc:docMk/>
          <pc:sldMk cId="3983946452" sldId="441"/>
        </pc:sldMkLst>
        <pc:spChg chg="mod">
          <ac:chgData name="LaBounty-McNair, Steven" userId="e3433073-2af1-460b-9c62-72f930bd3b13" providerId="ADAL" clId="{7AC5C2D0-BCD4-2747-99CA-3DF200497B95}" dt="2020-08-12T15:13:24.226" v="5103" actId="207"/>
          <ac:spMkLst>
            <pc:docMk/>
            <pc:sldMk cId="3983946452" sldId="441"/>
            <ac:spMk id="4" creationId="{00000000-0000-0000-0000-000000000000}"/>
          </ac:spMkLst>
        </pc:spChg>
      </pc:sldChg>
      <pc:sldChg chg="modSp del mod modNotesTx">
        <pc:chgData name="LaBounty-McNair, Steven" userId="e3433073-2af1-460b-9c62-72f930bd3b13" providerId="ADAL" clId="{7AC5C2D0-BCD4-2747-99CA-3DF200497B95}" dt="2020-08-17T16:38:55.652" v="8265" actId="2696"/>
        <pc:sldMkLst>
          <pc:docMk/>
          <pc:sldMk cId="3531961859" sldId="442"/>
        </pc:sldMkLst>
        <pc:spChg chg="mod">
          <ac:chgData name="LaBounty-McNair, Steven" userId="e3433073-2af1-460b-9c62-72f930bd3b13" providerId="ADAL" clId="{7AC5C2D0-BCD4-2747-99CA-3DF200497B95}" dt="2020-08-12T15:13:59.555" v="5111" actId="20577"/>
          <ac:spMkLst>
            <pc:docMk/>
            <pc:sldMk cId="3531961859" sldId="442"/>
            <ac:spMk id="3" creationId="{00000000-0000-0000-0000-000000000000}"/>
          </ac:spMkLst>
        </pc:spChg>
      </pc:sldChg>
      <pc:sldChg chg="modSp del mod ord modNotesTx">
        <pc:chgData name="LaBounty-McNair, Steven" userId="e3433073-2af1-460b-9c62-72f930bd3b13" providerId="ADAL" clId="{7AC5C2D0-BCD4-2747-99CA-3DF200497B95}" dt="2020-08-17T16:38:55.522" v="8257" actId="2696"/>
        <pc:sldMkLst>
          <pc:docMk/>
          <pc:sldMk cId="3994921323" sldId="443"/>
        </pc:sldMkLst>
        <pc:spChg chg="mod">
          <ac:chgData name="LaBounty-McNair, Steven" userId="e3433073-2af1-460b-9c62-72f930bd3b13" providerId="ADAL" clId="{7AC5C2D0-BCD4-2747-99CA-3DF200497B95}" dt="2020-07-31T12:56:30.671" v="113" actId="20577"/>
          <ac:spMkLst>
            <pc:docMk/>
            <pc:sldMk cId="3994921323" sldId="443"/>
            <ac:spMk id="2" creationId="{00000000-0000-0000-0000-000000000000}"/>
          </ac:spMkLst>
        </pc:spChg>
        <pc:spChg chg="mod">
          <ac:chgData name="LaBounty-McNair, Steven" userId="e3433073-2af1-460b-9c62-72f930bd3b13" providerId="ADAL" clId="{7AC5C2D0-BCD4-2747-99CA-3DF200497B95}" dt="2020-07-31T13:05:58.406" v="1566" actId="20577"/>
          <ac:spMkLst>
            <pc:docMk/>
            <pc:sldMk cId="3994921323" sldId="443"/>
            <ac:spMk id="3" creationId="{00000000-0000-0000-0000-000000000000}"/>
          </ac:spMkLst>
        </pc:spChg>
      </pc:sldChg>
      <pc:sldChg chg="del modNotesTx">
        <pc:chgData name="LaBounty-McNair, Steven" userId="e3433073-2af1-460b-9c62-72f930bd3b13" providerId="ADAL" clId="{7AC5C2D0-BCD4-2747-99CA-3DF200497B95}" dt="2020-08-17T16:40:08.495" v="8283" actId="2696"/>
        <pc:sldMkLst>
          <pc:docMk/>
          <pc:sldMk cId="913420615" sldId="444"/>
        </pc:sldMkLst>
      </pc:sldChg>
      <pc:sldChg chg="modSp add del mod ord modNotesTx">
        <pc:chgData name="LaBounty-McNair, Steven" userId="e3433073-2af1-460b-9c62-72f930bd3b13" providerId="ADAL" clId="{7AC5C2D0-BCD4-2747-99CA-3DF200497B95}" dt="2020-08-13T15:35:28.142" v="7512" actId="2696"/>
        <pc:sldMkLst>
          <pc:docMk/>
          <pc:sldMk cId="432016960" sldId="445"/>
        </pc:sldMkLst>
        <pc:spChg chg="mod">
          <ac:chgData name="LaBounty-McNair, Steven" userId="e3433073-2af1-460b-9c62-72f930bd3b13" providerId="ADAL" clId="{7AC5C2D0-BCD4-2747-99CA-3DF200497B95}" dt="2020-07-31T13:22:25.767" v="2652" actId="20577"/>
          <ac:spMkLst>
            <pc:docMk/>
            <pc:sldMk cId="432016960" sldId="445"/>
            <ac:spMk id="2" creationId="{00000000-0000-0000-0000-000000000000}"/>
          </ac:spMkLst>
        </pc:spChg>
        <pc:spChg chg="mod">
          <ac:chgData name="LaBounty-McNair, Steven" userId="e3433073-2af1-460b-9c62-72f930bd3b13" providerId="ADAL" clId="{7AC5C2D0-BCD4-2747-99CA-3DF200497B95}" dt="2020-08-12T16:24:51.215" v="7475" actId="27636"/>
          <ac:spMkLst>
            <pc:docMk/>
            <pc:sldMk cId="432016960" sldId="445"/>
            <ac:spMk id="6" creationId="{00000000-0000-0000-0000-000000000000}"/>
          </ac:spMkLst>
        </pc:spChg>
      </pc:sldChg>
      <pc:sldChg chg="modSp add del mod">
        <pc:chgData name="LaBounty-McNair, Steven" userId="e3433073-2af1-460b-9c62-72f930bd3b13" providerId="ADAL" clId="{7AC5C2D0-BCD4-2747-99CA-3DF200497B95}" dt="2020-07-31T13:13:13.210" v="1706" actId="2696"/>
        <pc:sldMkLst>
          <pc:docMk/>
          <pc:sldMk cId="4214890167" sldId="445"/>
        </pc:sldMkLst>
        <pc:spChg chg="mod">
          <ac:chgData name="LaBounty-McNair, Steven" userId="e3433073-2af1-460b-9c62-72f930bd3b13" providerId="ADAL" clId="{7AC5C2D0-BCD4-2747-99CA-3DF200497B95}" dt="2020-07-31T13:12:40.056" v="1700" actId="20577"/>
          <ac:spMkLst>
            <pc:docMk/>
            <pc:sldMk cId="4214890167" sldId="445"/>
            <ac:spMk id="2" creationId="{00000000-0000-0000-0000-000000000000}"/>
          </ac:spMkLst>
        </pc:spChg>
      </pc:sldChg>
      <pc:sldChg chg="modSp add mod modNotesTx">
        <pc:chgData name="LaBounty-McNair, Steven" userId="e3433073-2af1-460b-9c62-72f930bd3b13" providerId="ADAL" clId="{7AC5C2D0-BCD4-2747-99CA-3DF200497B95}" dt="2020-08-12T16:25:22.787" v="7478" actId="27636"/>
        <pc:sldMkLst>
          <pc:docMk/>
          <pc:sldMk cId="3468499322" sldId="446"/>
        </pc:sldMkLst>
        <pc:spChg chg="mod">
          <ac:chgData name="LaBounty-McNair, Steven" userId="e3433073-2af1-460b-9c62-72f930bd3b13" providerId="ADAL" clId="{7AC5C2D0-BCD4-2747-99CA-3DF200497B95}" dt="2020-07-31T13:22:50.014" v="2674" actId="20577"/>
          <ac:spMkLst>
            <pc:docMk/>
            <pc:sldMk cId="3468499322" sldId="446"/>
            <ac:spMk id="2" creationId="{00000000-0000-0000-0000-000000000000}"/>
          </ac:spMkLst>
        </pc:spChg>
        <pc:spChg chg="mod">
          <ac:chgData name="LaBounty-McNair, Steven" userId="e3433073-2af1-460b-9c62-72f930bd3b13" providerId="ADAL" clId="{7AC5C2D0-BCD4-2747-99CA-3DF200497B95}" dt="2020-08-12T16:25:22.787" v="7478" actId="27636"/>
          <ac:spMkLst>
            <pc:docMk/>
            <pc:sldMk cId="3468499322" sldId="446"/>
            <ac:spMk id="6" creationId="{00000000-0000-0000-0000-000000000000}"/>
          </ac:spMkLst>
        </pc:spChg>
      </pc:sldChg>
      <pc:sldChg chg="modSp add mod modNotesTx">
        <pc:chgData name="LaBounty-McNair, Steven" userId="e3433073-2af1-460b-9c62-72f930bd3b13" providerId="ADAL" clId="{7AC5C2D0-BCD4-2747-99CA-3DF200497B95}" dt="2020-07-31T13:26:57.082" v="3056" actId="20577"/>
        <pc:sldMkLst>
          <pc:docMk/>
          <pc:sldMk cId="901275464" sldId="447"/>
        </pc:sldMkLst>
        <pc:spChg chg="mod">
          <ac:chgData name="LaBounty-McNair, Steven" userId="e3433073-2af1-460b-9c62-72f930bd3b13" providerId="ADAL" clId="{7AC5C2D0-BCD4-2747-99CA-3DF200497B95}" dt="2020-07-31T13:26:19.559" v="2987" actId="20577"/>
          <ac:spMkLst>
            <pc:docMk/>
            <pc:sldMk cId="901275464" sldId="447"/>
            <ac:spMk id="2" creationId="{00000000-0000-0000-0000-000000000000}"/>
          </ac:spMkLst>
        </pc:spChg>
        <pc:spChg chg="mod">
          <ac:chgData name="LaBounty-McNair, Steven" userId="e3433073-2af1-460b-9c62-72f930bd3b13" providerId="ADAL" clId="{7AC5C2D0-BCD4-2747-99CA-3DF200497B95}" dt="2020-07-31T13:26:48.925" v="3055" actId="20577"/>
          <ac:spMkLst>
            <pc:docMk/>
            <pc:sldMk cId="901275464" sldId="447"/>
            <ac:spMk id="6" creationId="{00000000-0000-0000-0000-000000000000}"/>
          </ac:spMkLst>
        </pc:spChg>
      </pc:sldChg>
      <pc:sldChg chg="modSp add mod modNotesTx">
        <pc:chgData name="LaBounty-McNair, Steven" userId="e3433073-2af1-460b-9c62-72f930bd3b13" providerId="ADAL" clId="{7AC5C2D0-BCD4-2747-99CA-3DF200497B95}" dt="2020-08-12T14:47:04.239" v="4938" actId="20577"/>
        <pc:sldMkLst>
          <pc:docMk/>
          <pc:sldMk cId="3069862078" sldId="448"/>
        </pc:sldMkLst>
        <pc:spChg chg="mod">
          <ac:chgData name="LaBounty-McNair, Steven" userId="e3433073-2af1-460b-9c62-72f930bd3b13" providerId="ADAL" clId="{7AC5C2D0-BCD4-2747-99CA-3DF200497B95}" dt="2020-07-31T13:27:54.628" v="3086" actId="20577"/>
          <ac:spMkLst>
            <pc:docMk/>
            <pc:sldMk cId="3069862078" sldId="448"/>
            <ac:spMk id="2" creationId="{00000000-0000-0000-0000-000000000000}"/>
          </ac:spMkLst>
        </pc:spChg>
        <pc:spChg chg="mod">
          <ac:chgData name="LaBounty-McNair, Steven" userId="e3433073-2af1-460b-9c62-72f930bd3b13" providerId="ADAL" clId="{7AC5C2D0-BCD4-2747-99CA-3DF200497B95}" dt="2020-07-31T13:28:56.583" v="3358" actId="1076"/>
          <ac:spMkLst>
            <pc:docMk/>
            <pc:sldMk cId="3069862078" sldId="448"/>
            <ac:spMk id="6" creationId="{00000000-0000-0000-0000-000000000000}"/>
          </ac:spMkLst>
        </pc:spChg>
      </pc:sldChg>
      <pc:sldChg chg="add del">
        <pc:chgData name="LaBounty-McNair, Steven" userId="e3433073-2af1-460b-9c62-72f930bd3b13" providerId="ADAL" clId="{7AC5C2D0-BCD4-2747-99CA-3DF200497B95}" dt="2020-08-04T19:13:25.166" v="3400" actId="2696"/>
        <pc:sldMkLst>
          <pc:docMk/>
          <pc:sldMk cId="804614518" sldId="449"/>
        </pc:sldMkLst>
      </pc:sldChg>
      <pc:sldChg chg="addSp delSp modSp add mod setBg modNotesTx">
        <pc:chgData name="LaBounty-McNair, Steven" userId="e3433073-2af1-460b-9c62-72f930bd3b13" providerId="ADAL" clId="{7AC5C2D0-BCD4-2747-99CA-3DF200497B95}" dt="2020-08-04T20:40:20.895" v="4933" actId="20577"/>
        <pc:sldMkLst>
          <pc:docMk/>
          <pc:sldMk cId="3923662221" sldId="449"/>
        </pc:sldMkLst>
        <pc:spChg chg="del">
          <ac:chgData name="LaBounty-McNair, Steven" userId="e3433073-2af1-460b-9c62-72f930bd3b13" providerId="ADAL" clId="{7AC5C2D0-BCD4-2747-99CA-3DF200497B95}" dt="2020-08-04T19:52:05.314" v="3624" actId="478"/>
          <ac:spMkLst>
            <pc:docMk/>
            <pc:sldMk cId="3923662221" sldId="449"/>
            <ac:spMk id="2" creationId="{00000000-0000-0000-0000-000000000000}"/>
          </ac:spMkLst>
        </pc:spChg>
        <pc:spChg chg="mod">
          <ac:chgData name="LaBounty-McNair, Steven" userId="e3433073-2af1-460b-9c62-72f930bd3b13" providerId="ADAL" clId="{7AC5C2D0-BCD4-2747-99CA-3DF200497B95}" dt="2020-08-04T20:18:19.969" v="4087" actId="26606"/>
          <ac:spMkLst>
            <pc:docMk/>
            <pc:sldMk cId="3923662221" sldId="449"/>
            <ac:spMk id="4" creationId="{00000000-0000-0000-0000-000000000000}"/>
          </ac:spMkLst>
        </pc:spChg>
        <pc:spChg chg="add del mod">
          <ac:chgData name="LaBounty-McNair, Steven" userId="e3433073-2af1-460b-9c62-72f930bd3b13" providerId="ADAL" clId="{7AC5C2D0-BCD4-2747-99CA-3DF200497B95}" dt="2020-08-04T19:52:08.039" v="3625" actId="478"/>
          <ac:spMkLst>
            <pc:docMk/>
            <pc:sldMk cId="3923662221" sldId="449"/>
            <ac:spMk id="5" creationId="{72E79DA2-7056-AA43-BEAF-D10611DAF9E6}"/>
          </ac:spMkLst>
        </pc:spChg>
        <pc:spChg chg="add del">
          <ac:chgData name="LaBounty-McNair, Steven" userId="e3433073-2af1-460b-9c62-72f930bd3b13" providerId="ADAL" clId="{7AC5C2D0-BCD4-2747-99CA-3DF200497B95}" dt="2020-08-04T20:18:19.969" v="4087" actId="26606"/>
          <ac:spMkLst>
            <pc:docMk/>
            <pc:sldMk cId="3923662221" sldId="449"/>
            <ac:spMk id="14" creationId="{7316481C-0A49-4796-812B-0D64F063B720}"/>
          </ac:spMkLst>
        </pc:spChg>
        <pc:spChg chg="add del">
          <ac:chgData name="LaBounty-McNair, Steven" userId="e3433073-2af1-460b-9c62-72f930bd3b13" providerId="ADAL" clId="{7AC5C2D0-BCD4-2747-99CA-3DF200497B95}" dt="2020-08-04T20:18:19.969" v="4087" actId="26606"/>
          <ac:spMkLst>
            <pc:docMk/>
            <pc:sldMk cId="3923662221" sldId="449"/>
            <ac:spMk id="16" creationId="{A5271697-90F1-4A23-8EF2-0179F2EAFACB}"/>
          </ac:spMkLst>
        </pc:spChg>
        <pc:spChg chg="add del">
          <ac:chgData name="LaBounty-McNair, Steven" userId="e3433073-2af1-460b-9c62-72f930bd3b13" providerId="ADAL" clId="{7AC5C2D0-BCD4-2747-99CA-3DF200497B95}" dt="2020-08-04T20:18:19.969" v="4087" actId="26606"/>
          <ac:spMkLst>
            <pc:docMk/>
            <pc:sldMk cId="3923662221" sldId="449"/>
            <ac:spMk id="18" creationId="{D9F5512A-48E1-4C07-B75E-3CCC517B6804}"/>
          </ac:spMkLst>
        </pc:spChg>
        <pc:spChg chg="add mod">
          <ac:chgData name="LaBounty-McNair, Steven" userId="e3433073-2af1-460b-9c62-72f930bd3b13" providerId="ADAL" clId="{7AC5C2D0-BCD4-2747-99CA-3DF200497B95}" dt="2020-08-04T20:27:26.657" v="4200" actId="1076"/>
          <ac:spMkLst>
            <pc:docMk/>
            <pc:sldMk cId="3923662221" sldId="449"/>
            <ac:spMk id="44" creationId="{BBE72D8E-A105-0C49-9A23-49598F1D9DE2}"/>
          </ac:spMkLst>
        </pc:spChg>
        <pc:grpChg chg="add del">
          <ac:chgData name="LaBounty-McNair, Steven" userId="e3433073-2af1-460b-9c62-72f930bd3b13" providerId="ADAL" clId="{7AC5C2D0-BCD4-2747-99CA-3DF200497B95}" dt="2020-08-04T20:18:19.969" v="4087" actId="26606"/>
          <ac:grpSpMkLst>
            <pc:docMk/>
            <pc:sldMk cId="3923662221" sldId="449"/>
            <ac:grpSpMk id="20" creationId="{5BB7B70B-173F-432C-904D-5244F375808E}"/>
          </ac:grpSpMkLst>
        </pc:grpChg>
        <pc:graphicFrameChg chg="del">
          <ac:chgData name="LaBounty-McNair, Steven" userId="e3433073-2af1-460b-9c62-72f930bd3b13" providerId="ADAL" clId="{7AC5C2D0-BCD4-2747-99CA-3DF200497B95}" dt="2020-08-04T19:52:02.432" v="3623" actId="478"/>
          <ac:graphicFrameMkLst>
            <pc:docMk/>
            <pc:sldMk cId="3923662221" sldId="449"/>
            <ac:graphicFrameMk id="8" creationId="{00000000-0000-0000-0000-000000000000}"/>
          </ac:graphicFrameMkLst>
        </pc:graphicFrameChg>
        <pc:picChg chg="mod">
          <ac:chgData name="LaBounty-McNair, Steven" userId="e3433073-2af1-460b-9c62-72f930bd3b13" providerId="ADAL" clId="{7AC5C2D0-BCD4-2747-99CA-3DF200497B95}" dt="2020-08-04T20:19:34.185" v="4103" actId="1076"/>
          <ac:picMkLst>
            <pc:docMk/>
            <pc:sldMk cId="3923662221" sldId="449"/>
            <ac:picMk id="6" creationId="{00000000-0000-0000-0000-000000000000}"/>
          </ac:picMkLst>
        </pc:picChg>
        <pc:picChg chg="add mod">
          <ac:chgData name="LaBounty-McNair, Steven" userId="e3433073-2af1-460b-9c62-72f930bd3b13" providerId="ADAL" clId="{7AC5C2D0-BCD4-2747-99CA-3DF200497B95}" dt="2020-08-04T20:19:40.673" v="4105" actId="1076"/>
          <ac:picMkLst>
            <pc:docMk/>
            <pc:sldMk cId="3923662221" sldId="449"/>
            <ac:picMk id="9" creationId="{4EABF72B-191B-8843-8D8B-87BB4FA7B0C6}"/>
          </ac:picMkLst>
        </pc:picChg>
        <pc:picChg chg="add mod">
          <ac:chgData name="LaBounty-McNair, Steven" userId="e3433073-2af1-460b-9c62-72f930bd3b13" providerId="ADAL" clId="{7AC5C2D0-BCD4-2747-99CA-3DF200497B95}" dt="2020-08-04T20:21:07.348" v="4112" actId="1076"/>
          <ac:picMkLst>
            <pc:docMk/>
            <pc:sldMk cId="3923662221" sldId="449"/>
            <ac:picMk id="11" creationId="{77E5855E-BEDF-4945-A42B-A0248D6C383F}"/>
          </ac:picMkLst>
        </pc:picChg>
        <pc:picChg chg="add mod">
          <ac:chgData name="LaBounty-McNair, Steven" userId="e3433073-2af1-460b-9c62-72f930bd3b13" providerId="ADAL" clId="{7AC5C2D0-BCD4-2747-99CA-3DF200497B95}" dt="2020-08-04T20:31:10.580" v="4252" actId="1076"/>
          <ac:picMkLst>
            <pc:docMk/>
            <pc:sldMk cId="3923662221" sldId="449"/>
            <ac:picMk id="41" creationId="{43BDE6AA-E82D-5743-9045-8641ECD3ADA8}"/>
          </ac:picMkLst>
        </pc:picChg>
        <pc:picChg chg="add mod">
          <ac:chgData name="LaBounty-McNair, Steven" userId="e3433073-2af1-460b-9c62-72f930bd3b13" providerId="ADAL" clId="{7AC5C2D0-BCD4-2747-99CA-3DF200497B95}" dt="2020-08-04T20:21:40.435" v="4117" actId="1076"/>
          <ac:picMkLst>
            <pc:docMk/>
            <pc:sldMk cId="3923662221" sldId="449"/>
            <ac:picMk id="42" creationId="{D2EF0AD3-35F2-014E-AE07-FAE9654816BF}"/>
          </ac:picMkLst>
        </pc:picChg>
        <pc:picChg chg="add mod">
          <ac:chgData name="LaBounty-McNair, Steven" userId="e3433073-2af1-460b-9c62-72f930bd3b13" providerId="ADAL" clId="{7AC5C2D0-BCD4-2747-99CA-3DF200497B95}" dt="2020-08-04T20:21:48.171" v="4119" actId="1076"/>
          <ac:picMkLst>
            <pc:docMk/>
            <pc:sldMk cId="3923662221" sldId="449"/>
            <ac:picMk id="43" creationId="{4A70BF0B-070D-1C43-9E49-C08F5A766A19}"/>
          </ac:picMkLst>
        </pc:picChg>
      </pc:sldChg>
      <pc:sldChg chg="addSp delSp modSp add mod setBg">
        <pc:chgData name="LaBounty-McNair, Steven" userId="e3433073-2af1-460b-9c62-72f930bd3b13" providerId="ADAL" clId="{7AC5C2D0-BCD4-2747-99CA-3DF200497B95}" dt="2020-08-04T20:27:39.633" v="4204" actId="1076"/>
        <pc:sldMkLst>
          <pc:docMk/>
          <pc:sldMk cId="2916924452" sldId="450"/>
        </pc:sldMkLst>
        <pc:spChg chg="mod ord">
          <ac:chgData name="LaBounty-McNair, Steven" userId="e3433073-2af1-460b-9c62-72f930bd3b13" providerId="ADAL" clId="{7AC5C2D0-BCD4-2747-99CA-3DF200497B95}" dt="2020-08-04T20:23:27.290" v="4131" actId="26606"/>
          <ac:spMkLst>
            <pc:docMk/>
            <pc:sldMk cId="2916924452" sldId="450"/>
            <ac:spMk id="4" creationId="{00000000-0000-0000-0000-000000000000}"/>
          </ac:spMkLst>
        </pc:spChg>
        <pc:spChg chg="add del">
          <ac:chgData name="LaBounty-McNair, Steven" userId="e3433073-2af1-460b-9c62-72f930bd3b13" providerId="ADAL" clId="{7AC5C2D0-BCD4-2747-99CA-3DF200497B95}" dt="2020-08-04T20:23:24.169" v="4129" actId="26606"/>
          <ac:spMkLst>
            <pc:docMk/>
            <pc:sldMk cId="2916924452" sldId="450"/>
            <ac:spMk id="11" creationId="{42C138A0-F8A6-4698-8710-6453CC230F98}"/>
          </ac:spMkLst>
        </pc:spChg>
        <pc:spChg chg="add del">
          <ac:chgData name="LaBounty-McNair, Steven" userId="e3433073-2af1-460b-9c62-72f930bd3b13" providerId="ADAL" clId="{7AC5C2D0-BCD4-2747-99CA-3DF200497B95}" dt="2020-08-04T20:23:24.169" v="4129" actId="26606"/>
          <ac:spMkLst>
            <pc:docMk/>
            <pc:sldMk cId="2916924452" sldId="450"/>
            <ac:spMk id="18" creationId="{19C9EAEA-39D0-4B0E-A0EB-51E7B26740B1}"/>
          </ac:spMkLst>
        </pc:spChg>
        <pc:spChg chg="add del">
          <ac:chgData name="LaBounty-McNair, Steven" userId="e3433073-2af1-460b-9c62-72f930bd3b13" providerId="ADAL" clId="{7AC5C2D0-BCD4-2747-99CA-3DF200497B95}" dt="2020-08-04T20:23:27.290" v="4131" actId="26606"/>
          <ac:spMkLst>
            <pc:docMk/>
            <pc:sldMk cId="2916924452" sldId="450"/>
            <ac:spMk id="19" creationId="{593BD913-0EB6-48A4-B22A-6A4DE089854B}"/>
          </ac:spMkLst>
        </pc:spChg>
        <pc:spChg chg="add del">
          <ac:chgData name="LaBounty-McNair, Steven" userId="e3433073-2af1-460b-9c62-72f930bd3b13" providerId="ADAL" clId="{7AC5C2D0-BCD4-2747-99CA-3DF200497B95}" dt="2020-08-04T20:23:24.169" v="4129" actId="26606"/>
          <ac:spMkLst>
            <pc:docMk/>
            <pc:sldMk cId="2916924452" sldId="450"/>
            <ac:spMk id="20" creationId="{3873B707-463F-40B0-8227-E8CC6C67EB25}"/>
          </ac:spMkLst>
        </pc:spChg>
        <pc:spChg chg="add mod">
          <ac:chgData name="LaBounty-McNair, Steven" userId="e3433073-2af1-460b-9c62-72f930bd3b13" providerId="ADAL" clId="{7AC5C2D0-BCD4-2747-99CA-3DF200497B95}" dt="2020-08-04T20:27:39.633" v="4204" actId="1076"/>
          <ac:spMkLst>
            <pc:docMk/>
            <pc:sldMk cId="2916924452" sldId="450"/>
            <ac:spMk id="21" creationId="{C5B2A16D-7E07-8640-9736-166D2E9FDE33}"/>
          </ac:spMkLst>
        </pc:spChg>
        <pc:spChg chg="add del">
          <ac:chgData name="LaBounty-McNair, Steven" userId="e3433073-2af1-460b-9c62-72f930bd3b13" providerId="ADAL" clId="{7AC5C2D0-BCD4-2747-99CA-3DF200497B95}" dt="2020-08-04T20:23:27.290" v="4131" actId="26606"/>
          <ac:spMkLst>
            <pc:docMk/>
            <pc:sldMk cId="2916924452" sldId="450"/>
            <ac:spMk id="22" creationId="{7F357D35-3E3E-4EC7-B3AE-C106ABB7DC68}"/>
          </ac:spMkLst>
        </pc:spChg>
        <pc:spChg chg="add del">
          <ac:chgData name="LaBounty-McNair, Steven" userId="e3433073-2af1-460b-9c62-72f930bd3b13" providerId="ADAL" clId="{7AC5C2D0-BCD4-2747-99CA-3DF200497B95}" dt="2020-08-04T20:23:27.290" v="4131" actId="26606"/>
          <ac:spMkLst>
            <pc:docMk/>
            <pc:sldMk cId="2916924452" sldId="450"/>
            <ac:spMk id="23" creationId="{9334D921-DCE6-4D92-987F-D98C93F1CBD7}"/>
          </ac:spMkLst>
        </pc:spChg>
        <pc:spChg chg="add del">
          <ac:chgData name="LaBounty-McNair, Steven" userId="e3433073-2af1-460b-9c62-72f930bd3b13" providerId="ADAL" clId="{7AC5C2D0-BCD4-2747-99CA-3DF200497B95}" dt="2020-08-04T20:23:27.290" v="4131" actId="26606"/>
          <ac:spMkLst>
            <pc:docMk/>
            <pc:sldMk cId="2916924452" sldId="450"/>
            <ac:spMk id="24" creationId="{DE4D942F-489D-4A7B-8983-942543481B69}"/>
          </ac:spMkLst>
        </pc:spChg>
        <pc:grpChg chg="add del">
          <ac:chgData name="LaBounty-McNair, Steven" userId="e3433073-2af1-460b-9c62-72f930bd3b13" providerId="ADAL" clId="{7AC5C2D0-BCD4-2747-99CA-3DF200497B95}" dt="2020-08-04T20:23:24.169" v="4129" actId="26606"/>
          <ac:grpSpMkLst>
            <pc:docMk/>
            <pc:sldMk cId="2916924452" sldId="450"/>
            <ac:grpSpMk id="13" creationId="{032D8612-31EB-44CF-A1D0-14FD4C705424}"/>
          </ac:grpSpMkLst>
        </pc:grpChg>
        <pc:picChg chg="add mod">
          <ac:chgData name="LaBounty-McNair, Steven" userId="e3433073-2af1-460b-9c62-72f930bd3b13" providerId="ADAL" clId="{7AC5C2D0-BCD4-2747-99CA-3DF200497B95}" dt="2020-08-04T20:24:35.425" v="4142" actId="1076"/>
          <ac:picMkLst>
            <pc:docMk/>
            <pc:sldMk cId="2916924452" sldId="450"/>
            <ac:picMk id="3" creationId="{B18170EA-69E5-E344-AF7C-E44DDAE2A919}"/>
          </ac:picMkLst>
        </pc:picChg>
        <pc:picChg chg="mod">
          <ac:chgData name="LaBounty-McNair, Steven" userId="e3433073-2af1-460b-9c62-72f930bd3b13" providerId="ADAL" clId="{7AC5C2D0-BCD4-2747-99CA-3DF200497B95}" dt="2020-08-04T20:23:27.290" v="4131" actId="26606"/>
          <ac:picMkLst>
            <pc:docMk/>
            <pc:sldMk cId="2916924452" sldId="450"/>
            <ac:picMk id="6" creationId="{00000000-0000-0000-0000-000000000000}"/>
          </ac:picMkLst>
        </pc:picChg>
        <pc:picChg chg="add del">
          <ac:chgData name="LaBounty-McNair, Steven" userId="e3433073-2af1-460b-9c62-72f930bd3b13" providerId="ADAL" clId="{7AC5C2D0-BCD4-2747-99CA-3DF200497B95}" dt="2020-08-04T20:23:30.675" v="4133" actId="478"/>
          <ac:picMkLst>
            <pc:docMk/>
            <pc:sldMk cId="2916924452" sldId="450"/>
            <ac:picMk id="9" creationId="{4EABF72B-191B-8843-8D8B-87BB4FA7B0C6}"/>
          </ac:picMkLst>
        </pc:picChg>
        <pc:picChg chg="add mod">
          <ac:chgData name="LaBounty-McNair, Steven" userId="e3433073-2af1-460b-9c62-72f930bd3b13" providerId="ADAL" clId="{7AC5C2D0-BCD4-2747-99CA-3DF200497B95}" dt="2020-08-04T20:25:54.582" v="4148" actId="1076"/>
          <ac:picMkLst>
            <pc:docMk/>
            <pc:sldMk cId="2916924452" sldId="450"/>
            <ac:picMk id="25" creationId="{D8E8568C-259B-384B-9E9D-BBCB4F1D520B}"/>
          </ac:picMkLst>
        </pc:picChg>
        <pc:picChg chg="add mod">
          <ac:chgData name="LaBounty-McNair, Steven" userId="e3433073-2af1-460b-9c62-72f930bd3b13" providerId="ADAL" clId="{7AC5C2D0-BCD4-2747-99CA-3DF200497B95}" dt="2020-08-04T20:26:10.692" v="4150" actId="1076"/>
          <ac:picMkLst>
            <pc:docMk/>
            <pc:sldMk cId="2916924452" sldId="450"/>
            <ac:picMk id="26" creationId="{2867C7C6-C74F-7F45-93B9-267F317803D1}"/>
          </ac:picMkLst>
        </pc:picChg>
        <pc:picChg chg="add mod">
          <ac:chgData name="LaBounty-McNair, Steven" userId="e3433073-2af1-460b-9c62-72f930bd3b13" providerId="ADAL" clId="{7AC5C2D0-BCD4-2747-99CA-3DF200497B95}" dt="2020-08-04T20:26:25.369" v="4153" actId="1076"/>
          <ac:picMkLst>
            <pc:docMk/>
            <pc:sldMk cId="2916924452" sldId="450"/>
            <ac:picMk id="27" creationId="{F2E002BC-C0B4-D54D-9EDA-AE2295042D0B}"/>
          </ac:picMkLst>
        </pc:picChg>
        <pc:picChg chg="add mod">
          <ac:chgData name="LaBounty-McNair, Steven" userId="e3433073-2af1-460b-9c62-72f930bd3b13" providerId="ADAL" clId="{7AC5C2D0-BCD4-2747-99CA-3DF200497B95}" dt="2020-08-04T20:26:32.573" v="4155" actId="1076"/>
          <ac:picMkLst>
            <pc:docMk/>
            <pc:sldMk cId="2916924452" sldId="450"/>
            <ac:picMk id="28" creationId="{DE4166C8-3B59-6844-92C7-8C852675E092}"/>
          </ac:picMkLst>
        </pc:picChg>
        <pc:cxnChg chg="add del">
          <ac:chgData name="LaBounty-McNair, Steven" userId="e3433073-2af1-460b-9c62-72f930bd3b13" providerId="ADAL" clId="{7AC5C2D0-BCD4-2747-99CA-3DF200497B95}" dt="2020-08-04T20:23:27.290" v="4131" actId="26606"/>
          <ac:cxnSpMkLst>
            <pc:docMk/>
            <pc:sldMk cId="2916924452" sldId="450"/>
            <ac:cxnSpMk id="17" creationId="{E8F0F547-5526-40CC-8397-442101C26B40}"/>
          </ac:cxnSpMkLst>
        </pc:cxnChg>
      </pc:sldChg>
      <pc:sldChg chg="add del">
        <pc:chgData name="LaBounty-McNair, Steven" userId="e3433073-2af1-460b-9c62-72f930bd3b13" providerId="ADAL" clId="{7AC5C2D0-BCD4-2747-99CA-3DF200497B95}" dt="2020-08-04T19:51:58.449" v="3622" actId="2696"/>
        <pc:sldMkLst>
          <pc:docMk/>
          <pc:sldMk cId="3742867026" sldId="450"/>
        </pc:sldMkLst>
      </pc:sldChg>
      <pc:sldChg chg="addSp delSp modSp add mod modNotesTx">
        <pc:chgData name="LaBounty-McNair, Steven" userId="e3433073-2af1-460b-9c62-72f930bd3b13" providerId="ADAL" clId="{7AC5C2D0-BCD4-2747-99CA-3DF200497B95}" dt="2020-08-04T20:40:36.327" v="4934" actId="20577"/>
        <pc:sldMkLst>
          <pc:docMk/>
          <pc:sldMk cId="3971223351" sldId="451"/>
        </pc:sldMkLst>
        <pc:spChg chg="add mod">
          <ac:chgData name="LaBounty-McNair, Steven" userId="e3433073-2af1-460b-9c62-72f930bd3b13" providerId="ADAL" clId="{7AC5C2D0-BCD4-2747-99CA-3DF200497B95}" dt="2020-08-04T20:28:26.569" v="4229" actId="20577"/>
          <ac:spMkLst>
            <pc:docMk/>
            <pc:sldMk cId="3971223351" sldId="451"/>
            <ac:spMk id="5" creationId="{EA4D08DE-9200-BC4C-A7C0-D9F9F1CD83DD}"/>
          </ac:spMkLst>
        </pc:spChg>
        <pc:picChg chg="add mod">
          <ac:chgData name="LaBounty-McNair, Steven" userId="e3433073-2af1-460b-9c62-72f930bd3b13" providerId="ADAL" clId="{7AC5C2D0-BCD4-2747-99CA-3DF200497B95}" dt="2020-08-04T20:29:39.338" v="4240" actId="1076"/>
          <ac:picMkLst>
            <pc:docMk/>
            <pc:sldMk cId="3971223351" sldId="451"/>
            <ac:picMk id="3" creationId="{6FD50E41-C504-374A-A6EB-52EBE3866052}"/>
          </ac:picMkLst>
        </pc:picChg>
        <pc:picChg chg="mod">
          <ac:chgData name="LaBounty-McNair, Steven" userId="e3433073-2af1-460b-9c62-72f930bd3b13" providerId="ADAL" clId="{7AC5C2D0-BCD4-2747-99CA-3DF200497B95}" dt="2020-08-04T20:29:36.168" v="4238" actId="14100"/>
          <ac:picMkLst>
            <pc:docMk/>
            <pc:sldMk cId="3971223351" sldId="451"/>
            <ac:picMk id="6" creationId="{00000000-0000-0000-0000-000000000000}"/>
          </ac:picMkLst>
        </pc:picChg>
        <pc:picChg chg="add mod">
          <ac:chgData name="LaBounty-McNair, Steven" userId="e3433073-2af1-460b-9c62-72f930bd3b13" providerId="ADAL" clId="{7AC5C2D0-BCD4-2747-99CA-3DF200497B95}" dt="2020-08-04T20:29:59.775" v="4242" actId="1076"/>
          <ac:picMkLst>
            <pc:docMk/>
            <pc:sldMk cId="3971223351" sldId="451"/>
            <ac:picMk id="8" creationId="{A729B0D7-9164-AE45-8522-DF376240DDE0}"/>
          </ac:picMkLst>
        </pc:picChg>
        <pc:picChg chg="del">
          <ac:chgData name="LaBounty-McNair, Steven" userId="e3433073-2af1-460b-9c62-72f930bd3b13" providerId="ADAL" clId="{7AC5C2D0-BCD4-2747-99CA-3DF200497B95}" dt="2020-08-04T20:28:11.964" v="4209" actId="478"/>
          <ac:picMkLst>
            <pc:docMk/>
            <pc:sldMk cId="3971223351" sldId="451"/>
            <ac:picMk id="9" creationId="{4EABF72B-191B-8843-8D8B-87BB4FA7B0C6}"/>
          </ac:picMkLst>
        </pc:picChg>
        <pc:picChg chg="add mod">
          <ac:chgData name="LaBounty-McNair, Steven" userId="e3433073-2af1-460b-9c62-72f930bd3b13" providerId="ADAL" clId="{7AC5C2D0-BCD4-2747-99CA-3DF200497B95}" dt="2020-08-04T20:30:17.586" v="4244" actId="1076"/>
          <ac:picMkLst>
            <pc:docMk/>
            <pc:sldMk cId="3971223351" sldId="451"/>
            <ac:picMk id="10" creationId="{84B95CFD-CEAC-634C-99A1-9831ABD8B5F9}"/>
          </ac:picMkLst>
        </pc:picChg>
        <pc:picChg chg="add mod">
          <ac:chgData name="LaBounty-McNair, Steven" userId="e3433073-2af1-460b-9c62-72f930bd3b13" providerId="ADAL" clId="{7AC5C2D0-BCD4-2747-99CA-3DF200497B95}" dt="2020-08-04T20:30:32.538" v="4246" actId="1076"/>
          <ac:picMkLst>
            <pc:docMk/>
            <pc:sldMk cId="3971223351" sldId="451"/>
            <ac:picMk id="11" creationId="{7B159612-873C-9A41-8216-5C5381DBCCED}"/>
          </ac:picMkLst>
        </pc:picChg>
        <pc:picChg chg="add mod">
          <ac:chgData name="LaBounty-McNair, Steven" userId="e3433073-2af1-460b-9c62-72f930bd3b13" providerId="ADAL" clId="{7AC5C2D0-BCD4-2747-99CA-3DF200497B95}" dt="2020-08-04T20:30:40.879" v="4248" actId="1076"/>
          <ac:picMkLst>
            <pc:docMk/>
            <pc:sldMk cId="3971223351" sldId="451"/>
            <ac:picMk id="12" creationId="{DDD89424-E4CE-1247-901C-EA044281ED70}"/>
          </ac:picMkLst>
        </pc:picChg>
        <pc:picChg chg="add mod">
          <ac:chgData name="LaBounty-McNair, Steven" userId="e3433073-2af1-460b-9c62-72f930bd3b13" providerId="ADAL" clId="{7AC5C2D0-BCD4-2747-99CA-3DF200497B95}" dt="2020-08-04T20:30:46.525" v="4250" actId="1076"/>
          <ac:picMkLst>
            <pc:docMk/>
            <pc:sldMk cId="3971223351" sldId="451"/>
            <ac:picMk id="13" creationId="{29DF35E0-BCE1-2542-A5A9-A0DD7031E2F9}"/>
          </ac:picMkLst>
        </pc:picChg>
      </pc:sldChg>
      <pc:sldChg chg="modSp add del mod modNotesTx">
        <pc:chgData name="LaBounty-McNair, Steven" userId="e3433073-2af1-460b-9c62-72f930bd3b13" providerId="ADAL" clId="{7AC5C2D0-BCD4-2747-99CA-3DF200497B95}" dt="2020-08-17T16:38:55.434" v="8252" actId="2696"/>
        <pc:sldMkLst>
          <pc:docMk/>
          <pc:sldMk cId="2564792384" sldId="452"/>
        </pc:sldMkLst>
        <pc:spChg chg="mod">
          <ac:chgData name="LaBounty-McNair, Steven" userId="e3433073-2af1-460b-9c62-72f930bd3b13" providerId="ADAL" clId="{7AC5C2D0-BCD4-2747-99CA-3DF200497B95}" dt="2020-08-12T15:34:14.509" v="5944" actId="20577"/>
          <ac:spMkLst>
            <pc:docMk/>
            <pc:sldMk cId="2564792384" sldId="452"/>
            <ac:spMk id="2" creationId="{00000000-0000-0000-0000-000000000000}"/>
          </ac:spMkLst>
        </pc:spChg>
        <pc:spChg chg="mod">
          <ac:chgData name="LaBounty-McNair, Steven" userId="e3433073-2af1-460b-9c62-72f930bd3b13" providerId="ADAL" clId="{7AC5C2D0-BCD4-2747-99CA-3DF200497B95}" dt="2020-08-12T15:38:10.304" v="6341" actId="1035"/>
          <ac:spMkLst>
            <pc:docMk/>
            <pc:sldMk cId="2564792384" sldId="452"/>
            <ac:spMk id="7" creationId="{00000000-0000-0000-0000-000000000000}"/>
          </ac:spMkLst>
        </pc:spChg>
        <pc:graphicFrameChg chg="mod modGraphic">
          <ac:chgData name="LaBounty-McNair, Steven" userId="e3433073-2af1-460b-9c62-72f930bd3b13" providerId="ADAL" clId="{7AC5C2D0-BCD4-2747-99CA-3DF200497B95}" dt="2020-08-12T15:38:29.571" v="6347" actId="313"/>
          <ac:graphicFrameMkLst>
            <pc:docMk/>
            <pc:sldMk cId="2564792384" sldId="452"/>
            <ac:graphicFrameMk id="6" creationId="{00000000-0000-0000-0000-000000000000}"/>
          </ac:graphicFrameMkLst>
        </pc:graphicFrameChg>
      </pc:sldChg>
      <pc:sldChg chg="modSp add del mod">
        <pc:chgData name="LaBounty-McNair, Steven" userId="e3433073-2af1-460b-9c62-72f930bd3b13" providerId="ADAL" clId="{7AC5C2D0-BCD4-2747-99CA-3DF200497B95}" dt="2020-08-17T16:38:55.220" v="8239" actId="2696"/>
        <pc:sldMkLst>
          <pc:docMk/>
          <pc:sldMk cId="378202011" sldId="453"/>
        </pc:sldMkLst>
        <pc:spChg chg="mod">
          <ac:chgData name="LaBounty-McNair, Steven" userId="e3433073-2af1-460b-9c62-72f930bd3b13" providerId="ADAL" clId="{7AC5C2D0-BCD4-2747-99CA-3DF200497B95}" dt="2020-08-12T15:52:04.162" v="6841" actId="20577"/>
          <ac:spMkLst>
            <pc:docMk/>
            <pc:sldMk cId="378202011" sldId="453"/>
            <ac:spMk id="2" creationId="{00000000-0000-0000-0000-000000000000}"/>
          </ac:spMkLst>
        </pc:spChg>
        <pc:spChg chg="mod">
          <ac:chgData name="LaBounty-McNair, Steven" userId="e3433073-2af1-460b-9c62-72f930bd3b13" providerId="ADAL" clId="{7AC5C2D0-BCD4-2747-99CA-3DF200497B95}" dt="2020-08-12T15:51:56.984" v="6831" actId="20577"/>
          <ac:spMkLst>
            <pc:docMk/>
            <pc:sldMk cId="378202011" sldId="453"/>
            <ac:spMk id="6" creationId="{00000000-0000-0000-0000-000000000000}"/>
          </ac:spMkLst>
        </pc:spChg>
      </pc:sldChg>
      <pc:sldChg chg="add del">
        <pc:chgData name="LaBounty-McNair, Steven" userId="e3433073-2af1-460b-9c62-72f930bd3b13" providerId="ADAL" clId="{7AC5C2D0-BCD4-2747-99CA-3DF200497B95}" dt="2020-08-12T15:31:47.523" v="5646" actId="2696"/>
        <pc:sldMkLst>
          <pc:docMk/>
          <pc:sldMk cId="4247198433" sldId="453"/>
        </pc:sldMkLst>
      </pc:sldChg>
      <pc:sldChg chg="modSp add del mod">
        <pc:chgData name="LaBounty-McNair, Steven" userId="e3433073-2af1-460b-9c62-72f930bd3b13" providerId="ADAL" clId="{7AC5C2D0-BCD4-2747-99CA-3DF200497B95}" dt="2020-08-17T16:42:33.935" v="8287" actId="2696"/>
        <pc:sldMkLst>
          <pc:docMk/>
          <pc:sldMk cId="1817880458" sldId="454"/>
        </pc:sldMkLst>
        <pc:spChg chg="mod">
          <ac:chgData name="LaBounty-McNair, Steven" userId="e3433073-2af1-460b-9c62-72f930bd3b13" providerId="ADAL" clId="{7AC5C2D0-BCD4-2747-99CA-3DF200497B95}" dt="2020-08-12T15:51:13.937" v="6710" actId="20577"/>
          <ac:spMkLst>
            <pc:docMk/>
            <pc:sldMk cId="1817880458" sldId="454"/>
            <ac:spMk id="2" creationId="{00000000-0000-0000-0000-000000000000}"/>
          </ac:spMkLst>
        </pc:spChg>
        <pc:spChg chg="mod">
          <ac:chgData name="LaBounty-McNair, Steven" userId="e3433073-2af1-460b-9c62-72f930bd3b13" providerId="ADAL" clId="{7AC5C2D0-BCD4-2747-99CA-3DF200497B95}" dt="2020-08-12T15:51:31.874" v="6770" actId="20577"/>
          <ac:spMkLst>
            <pc:docMk/>
            <pc:sldMk cId="1817880458" sldId="454"/>
            <ac:spMk id="6" creationId="{00000000-0000-0000-0000-000000000000}"/>
          </ac:spMkLst>
        </pc:spChg>
      </pc:sldChg>
      <pc:sldChg chg="add">
        <pc:chgData name="LaBounty-McNair, Steven" userId="e3433073-2af1-460b-9c62-72f930bd3b13" providerId="ADAL" clId="{7AC5C2D0-BCD4-2747-99CA-3DF200497B95}" dt="2020-08-13T15:35:04.634" v="7508"/>
        <pc:sldMkLst>
          <pc:docMk/>
          <pc:sldMk cId="2064220638" sldId="455"/>
        </pc:sldMkLst>
      </pc:sldChg>
      <pc:sldChg chg="add del">
        <pc:chgData name="LaBounty-McNair, Steven" userId="e3433073-2af1-460b-9c62-72f930bd3b13" providerId="ADAL" clId="{7AC5C2D0-BCD4-2747-99CA-3DF200497B95}" dt="2020-08-12T15:57:59.547" v="7120"/>
        <pc:sldMkLst>
          <pc:docMk/>
          <pc:sldMk cId="2933142591" sldId="455"/>
        </pc:sldMkLst>
      </pc:sldChg>
      <pc:sldChg chg="delSp modSp add del mod modNotesTx">
        <pc:chgData name="LaBounty-McNair, Steven" userId="e3433073-2af1-460b-9c62-72f930bd3b13" providerId="ADAL" clId="{7AC5C2D0-BCD4-2747-99CA-3DF200497B95}" dt="2020-08-17T16:42:33.960" v="8289" actId="2696"/>
        <pc:sldMkLst>
          <pc:docMk/>
          <pc:sldMk cId="4005155684" sldId="456"/>
        </pc:sldMkLst>
        <pc:spChg chg="del">
          <ac:chgData name="LaBounty-McNair, Steven" userId="e3433073-2af1-460b-9c62-72f930bd3b13" providerId="ADAL" clId="{7AC5C2D0-BCD4-2747-99CA-3DF200497B95}" dt="2020-08-13T15:54:41.648" v="8193" actId="478"/>
          <ac:spMkLst>
            <pc:docMk/>
            <pc:sldMk cId="4005155684" sldId="456"/>
            <ac:spMk id="4" creationId="{00000000-0000-0000-0000-000000000000}"/>
          </ac:spMkLst>
        </pc:spChg>
        <pc:graphicFrameChg chg="mod">
          <ac:chgData name="LaBounty-McNair, Steven" userId="e3433073-2af1-460b-9c62-72f930bd3b13" providerId="ADAL" clId="{7AC5C2D0-BCD4-2747-99CA-3DF200497B95}" dt="2020-08-13T15:54:54.477" v="8237" actId="5793"/>
          <ac:graphicFrameMkLst>
            <pc:docMk/>
            <pc:sldMk cId="4005155684" sldId="456"/>
            <ac:graphicFrameMk id="5" creationId="{49DC5AC7-A2C9-4A1F-8FC7-423D718ED9A2}"/>
          </ac:graphicFrameMkLst>
        </pc:graphicFrameChg>
      </pc:sldChg>
      <pc:sldMasterChg chg="delSldLayout">
        <pc:chgData name="LaBounty-McNair, Steven" userId="e3433073-2af1-460b-9c62-72f930bd3b13" providerId="ADAL" clId="{7AC5C2D0-BCD4-2747-99CA-3DF200497B95}" dt="2020-08-17T16:40:08.539" v="8286" actId="2696"/>
        <pc:sldMasterMkLst>
          <pc:docMk/>
          <pc:sldMasterMk cId="2895100824" sldId="2147483720"/>
        </pc:sldMasterMkLst>
        <pc:sldLayoutChg chg="del">
          <pc:chgData name="LaBounty-McNair, Steven" userId="e3433073-2af1-460b-9c62-72f930bd3b13" providerId="ADAL" clId="{7AC5C2D0-BCD4-2747-99CA-3DF200497B95}" dt="2020-08-17T16:40:08.539" v="8286" actId="2696"/>
          <pc:sldLayoutMkLst>
            <pc:docMk/>
            <pc:sldMasterMk cId="2895100824" sldId="2147483720"/>
            <pc:sldLayoutMk cId="1555752268" sldId="2147483732"/>
          </pc:sldLayoutMkLst>
        </pc:sldLayoutChg>
      </pc:sldMasterChg>
      <pc:sldMasterChg chg="del delSldLayout">
        <pc:chgData name="LaBounty-McNair, Steven" userId="e3433073-2af1-460b-9c62-72f930bd3b13" providerId="ADAL" clId="{7AC5C2D0-BCD4-2747-99CA-3DF200497B95}" dt="2020-08-17T16:42:34.145" v="8310" actId="2696"/>
        <pc:sldMasterMkLst>
          <pc:docMk/>
          <pc:sldMasterMk cId="2144398495" sldId="2147483733"/>
        </pc:sldMasterMkLst>
        <pc:sldLayoutChg chg="del">
          <pc:chgData name="LaBounty-McNair, Steven" userId="e3433073-2af1-460b-9c62-72f930bd3b13" providerId="ADAL" clId="{7AC5C2D0-BCD4-2747-99CA-3DF200497B95}" dt="2020-08-17T16:42:34.075" v="8298" actId="2696"/>
          <pc:sldLayoutMkLst>
            <pc:docMk/>
            <pc:sldMasterMk cId="2144398495" sldId="2147483733"/>
            <pc:sldLayoutMk cId="2171177972" sldId="2147483734"/>
          </pc:sldLayoutMkLst>
        </pc:sldLayoutChg>
        <pc:sldLayoutChg chg="del">
          <pc:chgData name="LaBounty-McNair, Steven" userId="e3433073-2af1-460b-9c62-72f930bd3b13" providerId="ADAL" clId="{7AC5C2D0-BCD4-2747-99CA-3DF200497B95}" dt="2020-08-17T16:42:34.080" v="8299" actId="2696"/>
          <pc:sldLayoutMkLst>
            <pc:docMk/>
            <pc:sldMasterMk cId="2144398495" sldId="2147483733"/>
            <pc:sldLayoutMk cId="3171527231" sldId="2147483735"/>
          </pc:sldLayoutMkLst>
        </pc:sldLayoutChg>
        <pc:sldLayoutChg chg="del">
          <pc:chgData name="LaBounty-McNair, Steven" userId="e3433073-2af1-460b-9c62-72f930bd3b13" providerId="ADAL" clId="{7AC5C2D0-BCD4-2747-99CA-3DF200497B95}" dt="2020-08-17T16:42:34.085" v="8300" actId="2696"/>
          <pc:sldLayoutMkLst>
            <pc:docMk/>
            <pc:sldMasterMk cId="2144398495" sldId="2147483733"/>
            <pc:sldLayoutMk cId="4234109392" sldId="2147483736"/>
          </pc:sldLayoutMkLst>
        </pc:sldLayoutChg>
        <pc:sldLayoutChg chg="del">
          <pc:chgData name="LaBounty-McNair, Steven" userId="e3433073-2af1-460b-9c62-72f930bd3b13" providerId="ADAL" clId="{7AC5C2D0-BCD4-2747-99CA-3DF200497B95}" dt="2020-08-17T16:42:34.091" v="8301" actId="2696"/>
          <pc:sldLayoutMkLst>
            <pc:docMk/>
            <pc:sldMasterMk cId="2144398495" sldId="2147483733"/>
            <pc:sldLayoutMk cId="294068335" sldId="2147483737"/>
          </pc:sldLayoutMkLst>
        </pc:sldLayoutChg>
        <pc:sldLayoutChg chg="del">
          <pc:chgData name="LaBounty-McNair, Steven" userId="e3433073-2af1-460b-9c62-72f930bd3b13" providerId="ADAL" clId="{7AC5C2D0-BCD4-2747-99CA-3DF200497B95}" dt="2020-08-17T16:42:34.096" v="8302" actId="2696"/>
          <pc:sldLayoutMkLst>
            <pc:docMk/>
            <pc:sldMasterMk cId="2144398495" sldId="2147483733"/>
            <pc:sldLayoutMk cId="3586977092" sldId="2147483738"/>
          </pc:sldLayoutMkLst>
        </pc:sldLayoutChg>
        <pc:sldLayoutChg chg="del">
          <pc:chgData name="LaBounty-McNair, Steven" userId="e3433073-2af1-460b-9c62-72f930bd3b13" providerId="ADAL" clId="{7AC5C2D0-BCD4-2747-99CA-3DF200497B95}" dt="2020-08-17T16:42:34.101" v="8303" actId="2696"/>
          <pc:sldLayoutMkLst>
            <pc:docMk/>
            <pc:sldMasterMk cId="2144398495" sldId="2147483733"/>
            <pc:sldLayoutMk cId="1828981779" sldId="2147483739"/>
          </pc:sldLayoutMkLst>
        </pc:sldLayoutChg>
        <pc:sldLayoutChg chg="del">
          <pc:chgData name="LaBounty-McNair, Steven" userId="e3433073-2af1-460b-9c62-72f930bd3b13" providerId="ADAL" clId="{7AC5C2D0-BCD4-2747-99CA-3DF200497B95}" dt="2020-08-17T16:42:34.106" v="8304" actId="2696"/>
          <pc:sldLayoutMkLst>
            <pc:docMk/>
            <pc:sldMasterMk cId="2144398495" sldId="2147483733"/>
            <pc:sldLayoutMk cId="2698016541" sldId="2147483740"/>
          </pc:sldLayoutMkLst>
        </pc:sldLayoutChg>
        <pc:sldLayoutChg chg="del">
          <pc:chgData name="LaBounty-McNair, Steven" userId="e3433073-2af1-460b-9c62-72f930bd3b13" providerId="ADAL" clId="{7AC5C2D0-BCD4-2747-99CA-3DF200497B95}" dt="2020-08-17T16:42:34.111" v="8305" actId="2696"/>
          <pc:sldLayoutMkLst>
            <pc:docMk/>
            <pc:sldMasterMk cId="2144398495" sldId="2147483733"/>
            <pc:sldLayoutMk cId="2989489061" sldId="2147483741"/>
          </pc:sldLayoutMkLst>
        </pc:sldLayoutChg>
        <pc:sldLayoutChg chg="del">
          <pc:chgData name="LaBounty-McNair, Steven" userId="e3433073-2af1-460b-9c62-72f930bd3b13" providerId="ADAL" clId="{7AC5C2D0-BCD4-2747-99CA-3DF200497B95}" dt="2020-08-17T16:42:34.117" v="8306" actId="2696"/>
          <pc:sldLayoutMkLst>
            <pc:docMk/>
            <pc:sldMasterMk cId="2144398495" sldId="2147483733"/>
            <pc:sldLayoutMk cId="625019670" sldId="2147483742"/>
          </pc:sldLayoutMkLst>
        </pc:sldLayoutChg>
        <pc:sldLayoutChg chg="del">
          <pc:chgData name="LaBounty-McNair, Steven" userId="e3433073-2af1-460b-9c62-72f930bd3b13" providerId="ADAL" clId="{7AC5C2D0-BCD4-2747-99CA-3DF200497B95}" dt="2020-08-17T16:42:34.122" v="8307" actId="2696"/>
          <pc:sldLayoutMkLst>
            <pc:docMk/>
            <pc:sldMasterMk cId="2144398495" sldId="2147483733"/>
            <pc:sldLayoutMk cId="835372100" sldId="2147483743"/>
          </pc:sldLayoutMkLst>
        </pc:sldLayoutChg>
        <pc:sldLayoutChg chg="del">
          <pc:chgData name="LaBounty-McNair, Steven" userId="e3433073-2af1-460b-9c62-72f930bd3b13" providerId="ADAL" clId="{7AC5C2D0-BCD4-2747-99CA-3DF200497B95}" dt="2020-08-17T16:42:34.127" v="8308" actId="2696"/>
          <pc:sldLayoutMkLst>
            <pc:docMk/>
            <pc:sldMasterMk cId="2144398495" sldId="2147483733"/>
            <pc:sldLayoutMk cId="3726133580" sldId="2147483744"/>
          </pc:sldLayoutMkLst>
        </pc:sldLayoutChg>
        <pc:sldLayoutChg chg="del">
          <pc:chgData name="LaBounty-McNair, Steven" userId="e3433073-2af1-460b-9c62-72f930bd3b13" providerId="ADAL" clId="{7AC5C2D0-BCD4-2747-99CA-3DF200497B95}" dt="2020-08-17T16:42:34.132" v="8309" actId="2696"/>
          <pc:sldLayoutMkLst>
            <pc:docMk/>
            <pc:sldMasterMk cId="2144398495" sldId="2147483733"/>
            <pc:sldLayoutMk cId="107760708" sldId="2147483745"/>
          </pc:sldLayoutMkLst>
        </pc:sldLayoutChg>
      </pc:sldMasterChg>
    </pc:docChg>
  </pc:docChgLst>
</pc:chgInfo>
</file>

<file path=ppt/diagrams/_rels/data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_rels/drawing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B25588-666B-43A4-9DD5-A8435C9D79A2}" type="doc">
      <dgm:prSet loTypeId="urn:microsoft.com/office/officeart/2005/8/layout/chevron1" loCatId="process" qsTypeId="urn:microsoft.com/office/officeart/2005/8/quickstyle/simple5" qsCatId="simple" csTypeId="urn:microsoft.com/office/officeart/2005/8/colors/accent1_2" csCatId="accent1" phldr="1"/>
      <dgm:spPr/>
    </dgm:pt>
    <dgm:pt modelId="{8AAF0FE6-ECC5-44EF-A958-FD3C7D0979C6}">
      <dgm:prSet phldrT="[Text]"/>
      <dgm:spPr/>
      <dgm:t>
        <a:bodyPr/>
        <a:lstStyle/>
        <a:p>
          <a:pPr algn="ctr"/>
          <a:r>
            <a:rPr lang="en-US"/>
            <a:t>Attract</a:t>
          </a:r>
        </a:p>
      </dgm:t>
    </dgm:pt>
    <dgm:pt modelId="{4084D3AA-DBEE-484F-8E58-567434A8F902}" type="parTrans" cxnId="{832028DD-39B3-4DB0-8EE9-A55DF54F363E}">
      <dgm:prSet/>
      <dgm:spPr/>
      <dgm:t>
        <a:bodyPr/>
        <a:lstStyle/>
        <a:p>
          <a:pPr algn="ctr"/>
          <a:endParaRPr lang="en-US">
            <a:solidFill>
              <a:schemeClr val="bg1">
                <a:lumMod val="95000"/>
              </a:schemeClr>
            </a:solidFill>
          </a:endParaRPr>
        </a:p>
      </dgm:t>
    </dgm:pt>
    <dgm:pt modelId="{42678C4C-1A69-4DA5-AE4D-3E5179E74FEE}" type="sibTrans" cxnId="{832028DD-39B3-4DB0-8EE9-A55DF54F363E}">
      <dgm:prSet/>
      <dgm:spPr/>
      <dgm:t>
        <a:bodyPr/>
        <a:lstStyle/>
        <a:p>
          <a:pPr algn="ctr"/>
          <a:endParaRPr lang="en-US">
            <a:solidFill>
              <a:schemeClr val="bg1">
                <a:lumMod val="95000"/>
              </a:schemeClr>
            </a:solidFill>
          </a:endParaRPr>
        </a:p>
      </dgm:t>
    </dgm:pt>
    <dgm:pt modelId="{62836BE6-DDD7-47DE-9108-53DD722553DB}">
      <dgm:prSet phldrT="[Text]"/>
      <dgm:spPr/>
      <dgm:t>
        <a:bodyPr/>
        <a:lstStyle/>
        <a:p>
          <a:pPr algn="ctr"/>
          <a:r>
            <a:rPr lang="en-US"/>
            <a:t>Prepare</a:t>
          </a:r>
        </a:p>
      </dgm:t>
    </dgm:pt>
    <dgm:pt modelId="{7D5294E4-9917-4F28-9781-DE9E9502EBD9}" type="parTrans" cxnId="{6FC0E964-B396-40E2-B632-EDDCBFB798F6}">
      <dgm:prSet/>
      <dgm:spPr/>
      <dgm:t>
        <a:bodyPr/>
        <a:lstStyle/>
        <a:p>
          <a:pPr algn="ctr"/>
          <a:endParaRPr lang="en-US">
            <a:solidFill>
              <a:schemeClr val="bg1">
                <a:lumMod val="95000"/>
              </a:schemeClr>
            </a:solidFill>
          </a:endParaRPr>
        </a:p>
      </dgm:t>
    </dgm:pt>
    <dgm:pt modelId="{9C715B4F-9E71-47FB-A637-064CEA1B0F69}" type="sibTrans" cxnId="{6FC0E964-B396-40E2-B632-EDDCBFB798F6}">
      <dgm:prSet/>
      <dgm:spPr/>
      <dgm:t>
        <a:bodyPr/>
        <a:lstStyle/>
        <a:p>
          <a:pPr algn="ctr"/>
          <a:endParaRPr lang="en-US">
            <a:solidFill>
              <a:schemeClr val="bg1">
                <a:lumMod val="95000"/>
              </a:schemeClr>
            </a:solidFill>
          </a:endParaRPr>
        </a:p>
      </dgm:t>
    </dgm:pt>
    <dgm:pt modelId="{2DA27838-36C7-488B-B6BE-941A7F0AFB38}">
      <dgm:prSet phldrT="[Text]"/>
      <dgm:spPr/>
      <dgm:t>
        <a:bodyPr/>
        <a:lstStyle/>
        <a:p>
          <a:pPr algn="ctr"/>
          <a:r>
            <a:rPr lang="en-US"/>
            <a:t>Recruit &amp; Hire</a:t>
          </a:r>
        </a:p>
      </dgm:t>
    </dgm:pt>
    <dgm:pt modelId="{9D250A31-639C-48EE-92B4-C2D256F50536}" type="parTrans" cxnId="{FC561383-8492-4150-8E78-4C74B661E9D7}">
      <dgm:prSet/>
      <dgm:spPr/>
      <dgm:t>
        <a:bodyPr/>
        <a:lstStyle/>
        <a:p>
          <a:pPr algn="ctr"/>
          <a:endParaRPr lang="en-US">
            <a:solidFill>
              <a:schemeClr val="bg1">
                <a:lumMod val="95000"/>
              </a:schemeClr>
            </a:solidFill>
          </a:endParaRPr>
        </a:p>
      </dgm:t>
    </dgm:pt>
    <dgm:pt modelId="{D59CA406-C934-4958-BF3C-0FB313F18F7B}" type="sibTrans" cxnId="{FC561383-8492-4150-8E78-4C74B661E9D7}">
      <dgm:prSet/>
      <dgm:spPr/>
      <dgm:t>
        <a:bodyPr/>
        <a:lstStyle/>
        <a:p>
          <a:pPr algn="ctr"/>
          <a:endParaRPr lang="en-US">
            <a:solidFill>
              <a:schemeClr val="bg1">
                <a:lumMod val="95000"/>
              </a:schemeClr>
            </a:solidFill>
          </a:endParaRPr>
        </a:p>
      </dgm:t>
    </dgm:pt>
    <dgm:pt modelId="{1C72D5DA-8F68-4458-B442-6628C8E683B4}">
      <dgm:prSet/>
      <dgm:spPr>
        <a:solidFill>
          <a:srgbClr val="008ABE"/>
        </a:solidFill>
      </dgm:spPr>
      <dgm:t>
        <a:bodyPr/>
        <a:lstStyle/>
        <a:p>
          <a:pPr algn="ctr"/>
          <a:r>
            <a:rPr lang="en-US"/>
            <a:t>Support &amp; Grow</a:t>
          </a:r>
        </a:p>
      </dgm:t>
    </dgm:pt>
    <dgm:pt modelId="{40381739-2673-42A8-B265-85CE60CBB61A}" type="parTrans" cxnId="{C385BE07-BF37-410B-9DBE-B35B25B42C29}">
      <dgm:prSet/>
      <dgm:spPr/>
      <dgm:t>
        <a:bodyPr/>
        <a:lstStyle/>
        <a:p>
          <a:pPr algn="ctr"/>
          <a:endParaRPr lang="en-US">
            <a:solidFill>
              <a:schemeClr val="bg1">
                <a:lumMod val="95000"/>
              </a:schemeClr>
            </a:solidFill>
          </a:endParaRPr>
        </a:p>
      </dgm:t>
    </dgm:pt>
    <dgm:pt modelId="{CD76E514-DCCB-40BC-9FD2-1671428848F8}" type="sibTrans" cxnId="{C385BE07-BF37-410B-9DBE-B35B25B42C29}">
      <dgm:prSet/>
      <dgm:spPr/>
      <dgm:t>
        <a:bodyPr/>
        <a:lstStyle/>
        <a:p>
          <a:pPr algn="ctr"/>
          <a:endParaRPr lang="en-US">
            <a:solidFill>
              <a:schemeClr val="bg1">
                <a:lumMod val="95000"/>
              </a:schemeClr>
            </a:solidFill>
          </a:endParaRPr>
        </a:p>
      </dgm:t>
    </dgm:pt>
    <dgm:pt modelId="{D906CA32-BBFA-462B-A70B-CEF62BB313F4}">
      <dgm:prSet/>
      <dgm:spPr/>
      <dgm:t>
        <a:bodyPr/>
        <a:lstStyle/>
        <a:p>
          <a:pPr algn="ctr"/>
          <a:r>
            <a:rPr lang="en-US"/>
            <a:t>Retain</a:t>
          </a:r>
        </a:p>
      </dgm:t>
    </dgm:pt>
    <dgm:pt modelId="{6CFA45DA-7320-40DA-8AE6-24B7F34E0423}" type="parTrans" cxnId="{F8E6DAD6-C8A8-4614-85F2-EBF97BC0794D}">
      <dgm:prSet/>
      <dgm:spPr/>
      <dgm:t>
        <a:bodyPr/>
        <a:lstStyle/>
        <a:p>
          <a:pPr algn="ctr"/>
          <a:endParaRPr lang="en-US">
            <a:solidFill>
              <a:schemeClr val="bg1">
                <a:lumMod val="95000"/>
              </a:schemeClr>
            </a:solidFill>
          </a:endParaRPr>
        </a:p>
      </dgm:t>
    </dgm:pt>
    <dgm:pt modelId="{9FE68A23-0016-41AE-93B4-547A69D7CE0A}" type="sibTrans" cxnId="{F8E6DAD6-C8A8-4614-85F2-EBF97BC0794D}">
      <dgm:prSet/>
      <dgm:spPr/>
      <dgm:t>
        <a:bodyPr/>
        <a:lstStyle/>
        <a:p>
          <a:pPr algn="ctr"/>
          <a:endParaRPr lang="en-US">
            <a:solidFill>
              <a:schemeClr val="bg1">
                <a:lumMod val="95000"/>
              </a:schemeClr>
            </a:solidFill>
          </a:endParaRPr>
        </a:p>
      </dgm:t>
    </dgm:pt>
    <dgm:pt modelId="{A6915577-AEF3-41AC-BC2F-ED8182010BA6}" type="pres">
      <dgm:prSet presAssocID="{78B25588-666B-43A4-9DD5-A8435C9D79A2}" presName="Name0" presStyleCnt="0">
        <dgm:presLayoutVars>
          <dgm:dir/>
          <dgm:animLvl val="lvl"/>
          <dgm:resizeHandles val="exact"/>
        </dgm:presLayoutVars>
      </dgm:prSet>
      <dgm:spPr/>
    </dgm:pt>
    <dgm:pt modelId="{87CBE4D1-84B9-4392-90A2-5E2B59C6B1C0}" type="pres">
      <dgm:prSet presAssocID="{8AAF0FE6-ECC5-44EF-A958-FD3C7D0979C6}" presName="parTxOnly" presStyleLbl="node1" presStyleIdx="0" presStyleCnt="5">
        <dgm:presLayoutVars>
          <dgm:chMax val="0"/>
          <dgm:chPref val="0"/>
          <dgm:bulletEnabled val="1"/>
        </dgm:presLayoutVars>
      </dgm:prSet>
      <dgm:spPr/>
      <dgm:t>
        <a:bodyPr/>
        <a:lstStyle/>
        <a:p>
          <a:endParaRPr lang="en-US"/>
        </a:p>
      </dgm:t>
    </dgm:pt>
    <dgm:pt modelId="{4A727D6F-4B83-4D17-872C-4D1164AC8681}" type="pres">
      <dgm:prSet presAssocID="{42678C4C-1A69-4DA5-AE4D-3E5179E74FEE}" presName="parTxOnlySpace" presStyleCnt="0"/>
      <dgm:spPr/>
    </dgm:pt>
    <dgm:pt modelId="{03078F20-557D-4830-923D-0F7F8291621B}" type="pres">
      <dgm:prSet presAssocID="{62836BE6-DDD7-47DE-9108-53DD722553DB}" presName="parTxOnly" presStyleLbl="node1" presStyleIdx="1" presStyleCnt="5">
        <dgm:presLayoutVars>
          <dgm:chMax val="0"/>
          <dgm:chPref val="0"/>
          <dgm:bulletEnabled val="1"/>
        </dgm:presLayoutVars>
      </dgm:prSet>
      <dgm:spPr/>
      <dgm:t>
        <a:bodyPr/>
        <a:lstStyle/>
        <a:p>
          <a:endParaRPr lang="en-US"/>
        </a:p>
      </dgm:t>
    </dgm:pt>
    <dgm:pt modelId="{06596183-A5DF-45BA-9936-884A3D1B370B}" type="pres">
      <dgm:prSet presAssocID="{9C715B4F-9E71-47FB-A637-064CEA1B0F69}" presName="parTxOnlySpace" presStyleCnt="0"/>
      <dgm:spPr/>
    </dgm:pt>
    <dgm:pt modelId="{CB4F72BE-0BC6-433E-A1C3-F5AE7063A4D9}" type="pres">
      <dgm:prSet presAssocID="{2DA27838-36C7-488B-B6BE-941A7F0AFB38}" presName="parTxOnly" presStyleLbl="node1" presStyleIdx="2" presStyleCnt="5">
        <dgm:presLayoutVars>
          <dgm:chMax val="0"/>
          <dgm:chPref val="0"/>
          <dgm:bulletEnabled val="1"/>
        </dgm:presLayoutVars>
      </dgm:prSet>
      <dgm:spPr/>
      <dgm:t>
        <a:bodyPr/>
        <a:lstStyle/>
        <a:p>
          <a:endParaRPr lang="en-US"/>
        </a:p>
      </dgm:t>
    </dgm:pt>
    <dgm:pt modelId="{8B01A95D-CF92-4897-8D22-41FAF6CC2DF1}" type="pres">
      <dgm:prSet presAssocID="{D59CA406-C934-4958-BF3C-0FB313F18F7B}" presName="parTxOnlySpace" presStyleCnt="0"/>
      <dgm:spPr/>
    </dgm:pt>
    <dgm:pt modelId="{8CFC58D6-56F0-4D80-B33E-19AE62EC81F3}" type="pres">
      <dgm:prSet presAssocID="{1C72D5DA-8F68-4458-B442-6628C8E683B4}" presName="parTxOnly" presStyleLbl="node1" presStyleIdx="3" presStyleCnt="5">
        <dgm:presLayoutVars>
          <dgm:chMax val="0"/>
          <dgm:chPref val="0"/>
          <dgm:bulletEnabled val="1"/>
        </dgm:presLayoutVars>
      </dgm:prSet>
      <dgm:spPr/>
      <dgm:t>
        <a:bodyPr/>
        <a:lstStyle/>
        <a:p>
          <a:endParaRPr lang="en-US"/>
        </a:p>
      </dgm:t>
    </dgm:pt>
    <dgm:pt modelId="{201ABD0A-AEC4-4F3A-BD5F-969D13AF6AE7}" type="pres">
      <dgm:prSet presAssocID="{CD76E514-DCCB-40BC-9FD2-1671428848F8}" presName="parTxOnlySpace" presStyleCnt="0"/>
      <dgm:spPr/>
    </dgm:pt>
    <dgm:pt modelId="{163C36D5-3DC6-4DC4-91DC-455D7B7131E6}" type="pres">
      <dgm:prSet presAssocID="{D906CA32-BBFA-462B-A70B-CEF62BB313F4}" presName="parTxOnly" presStyleLbl="node1" presStyleIdx="4" presStyleCnt="5" custLinFactX="8763" custLinFactNeighborX="100000" custLinFactNeighborY="0">
        <dgm:presLayoutVars>
          <dgm:chMax val="0"/>
          <dgm:chPref val="0"/>
          <dgm:bulletEnabled val="1"/>
        </dgm:presLayoutVars>
      </dgm:prSet>
      <dgm:spPr/>
      <dgm:t>
        <a:bodyPr/>
        <a:lstStyle/>
        <a:p>
          <a:endParaRPr lang="en-US"/>
        </a:p>
      </dgm:t>
    </dgm:pt>
  </dgm:ptLst>
  <dgm:cxnLst>
    <dgm:cxn modelId="{29402264-DA3D-4DF0-B885-6C67A91F6109}" type="presOf" srcId="{1C72D5DA-8F68-4458-B442-6628C8E683B4}" destId="{8CFC58D6-56F0-4D80-B33E-19AE62EC81F3}" srcOrd="0" destOrd="0" presId="urn:microsoft.com/office/officeart/2005/8/layout/chevron1"/>
    <dgm:cxn modelId="{F8E6DAD6-C8A8-4614-85F2-EBF97BC0794D}" srcId="{78B25588-666B-43A4-9DD5-A8435C9D79A2}" destId="{D906CA32-BBFA-462B-A70B-CEF62BB313F4}" srcOrd="4" destOrd="0" parTransId="{6CFA45DA-7320-40DA-8AE6-24B7F34E0423}" sibTransId="{9FE68A23-0016-41AE-93B4-547A69D7CE0A}"/>
    <dgm:cxn modelId="{8CCC8367-6E14-4366-A2EF-DEAB39C9FE26}" type="presOf" srcId="{D906CA32-BBFA-462B-A70B-CEF62BB313F4}" destId="{163C36D5-3DC6-4DC4-91DC-455D7B7131E6}" srcOrd="0" destOrd="0" presId="urn:microsoft.com/office/officeart/2005/8/layout/chevron1"/>
    <dgm:cxn modelId="{FC561383-8492-4150-8E78-4C74B661E9D7}" srcId="{78B25588-666B-43A4-9DD5-A8435C9D79A2}" destId="{2DA27838-36C7-488B-B6BE-941A7F0AFB38}" srcOrd="2" destOrd="0" parTransId="{9D250A31-639C-48EE-92B4-C2D256F50536}" sibTransId="{D59CA406-C934-4958-BF3C-0FB313F18F7B}"/>
    <dgm:cxn modelId="{C385BE07-BF37-410B-9DBE-B35B25B42C29}" srcId="{78B25588-666B-43A4-9DD5-A8435C9D79A2}" destId="{1C72D5DA-8F68-4458-B442-6628C8E683B4}" srcOrd="3" destOrd="0" parTransId="{40381739-2673-42A8-B265-85CE60CBB61A}" sibTransId="{CD76E514-DCCB-40BC-9FD2-1671428848F8}"/>
    <dgm:cxn modelId="{87553302-54DD-4A7B-9285-64E766776DB7}" type="presOf" srcId="{8AAF0FE6-ECC5-44EF-A958-FD3C7D0979C6}" destId="{87CBE4D1-84B9-4392-90A2-5E2B59C6B1C0}" srcOrd="0" destOrd="0" presId="urn:microsoft.com/office/officeart/2005/8/layout/chevron1"/>
    <dgm:cxn modelId="{6FC0E964-B396-40E2-B632-EDDCBFB798F6}" srcId="{78B25588-666B-43A4-9DD5-A8435C9D79A2}" destId="{62836BE6-DDD7-47DE-9108-53DD722553DB}" srcOrd="1" destOrd="0" parTransId="{7D5294E4-9917-4F28-9781-DE9E9502EBD9}" sibTransId="{9C715B4F-9E71-47FB-A637-064CEA1B0F69}"/>
    <dgm:cxn modelId="{0DC65954-4BD9-4D2B-8192-0F58B1A7160E}" type="presOf" srcId="{62836BE6-DDD7-47DE-9108-53DD722553DB}" destId="{03078F20-557D-4830-923D-0F7F8291621B}" srcOrd="0" destOrd="0" presId="urn:microsoft.com/office/officeart/2005/8/layout/chevron1"/>
    <dgm:cxn modelId="{7E468B62-4304-44C7-ADC9-3155E9A1221F}" type="presOf" srcId="{2DA27838-36C7-488B-B6BE-941A7F0AFB38}" destId="{CB4F72BE-0BC6-433E-A1C3-F5AE7063A4D9}" srcOrd="0" destOrd="0" presId="urn:microsoft.com/office/officeart/2005/8/layout/chevron1"/>
    <dgm:cxn modelId="{832028DD-39B3-4DB0-8EE9-A55DF54F363E}" srcId="{78B25588-666B-43A4-9DD5-A8435C9D79A2}" destId="{8AAF0FE6-ECC5-44EF-A958-FD3C7D0979C6}" srcOrd="0" destOrd="0" parTransId="{4084D3AA-DBEE-484F-8E58-567434A8F902}" sibTransId="{42678C4C-1A69-4DA5-AE4D-3E5179E74FEE}"/>
    <dgm:cxn modelId="{F777BA96-508C-4930-A39C-4688BEAD4CE6}" type="presOf" srcId="{78B25588-666B-43A4-9DD5-A8435C9D79A2}" destId="{A6915577-AEF3-41AC-BC2F-ED8182010BA6}" srcOrd="0" destOrd="0" presId="urn:microsoft.com/office/officeart/2005/8/layout/chevron1"/>
    <dgm:cxn modelId="{8621A01F-D1A9-4C78-9D48-C842BF59D352}" type="presParOf" srcId="{A6915577-AEF3-41AC-BC2F-ED8182010BA6}" destId="{87CBE4D1-84B9-4392-90A2-5E2B59C6B1C0}" srcOrd="0" destOrd="0" presId="urn:microsoft.com/office/officeart/2005/8/layout/chevron1"/>
    <dgm:cxn modelId="{5080F8F2-3833-4369-B35A-3C0C8BD84954}" type="presParOf" srcId="{A6915577-AEF3-41AC-BC2F-ED8182010BA6}" destId="{4A727D6F-4B83-4D17-872C-4D1164AC8681}" srcOrd="1" destOrd="0" presId="urn:microsoft.com/office/officeart/2005/8/layout/chevron1"/>
    <dgm:cxn modelId="{52A588FC-0A8D-40BA-BF81-62BA4B0758C2}" type="presParOf" srcId="{A6915577-AEF3-41AC-BC2F-ED8182010BA6}" destId="{03078F20-557D-4830-923D-0F7F8291621B}" srcOrd="2" destOrd="0" presId="urn:microsoft.com/office/officeart/2005/8/layout/chevron1"/>
    <dgm:cxn modelId="{6E65A6B5-6A8F-488B-A5C2-D13550CE6DC3}" type="presParOf" srcId="{A6915577-AEF3-41AC-BC2F-ED8182010BA6}" destId="{06596183-A5DF-45BA-9936-884A3D1B370B}" srcOrd="3" destOrd="0" presId="urn:microsoft.com/office/officeart/2005/8/layout/chevron1"/>
    <dgm:cxn modelId="{BB080856-EF84-4F31-9246-37BDEDB01F6E}" type="presParOf" srcId="{A6915577-AEF3-41AC-BC2F-ED8182010BA6}" destId="{CB4F72BE-0BC6-433E-A1C3-F5AE7063A4D9}" srcOrd="4" destOrd="0" presId="urn:microsoft.com/office/officeart/2005/8/layout/chevron1"/>
    <dgm:cxn modelId="{CD327393-D0B8-46FB-957E-4736320BD0CC}" type="presParOf" srcId="{A6915577-AEF3-41AC-BC2F-ED8182010BA6}" destId="{8B01A95D-CF92-4897-8D22-41FAF6CC2DF1}" srcOrd="5" destOrd="0" presId="urn:microsoft.com/office/officeart/2005/8/layout/chevron1"/>
    <dgm:cxn modelId="{08D957E8-F95C-498E-9299-F6947B02C5CC}" type="presParOf" srcId="{A6915577-AEF3-41AC-BC2F-ED8182010BA6}" destId="{8CFC58D6-56F0-4D80-B33E-19AE62EC81F3}" srcOrd="6" destOrd="0" presId="urn:microsoft.com/office/officeart/2005/8/layout/chevron1"/>
    <dgm:cxn modelId="{216D5197-BA29-443F-820A-69FE54E6C0D5}" type="presParOf" srcId="{A6915577-AEF3-41AC-BC2F-ED8182010BA6}" destId="{201ABD0A-AEC4-4F3A-BD5F-969D13AF6AE7}" srcOrd="7" destOrd="0" presId="urn:microsoft.com/office/officeart/2005/8/layout/chevron1"/>
    <dgm:cxn modelId="{6F58AB73-1189-46E8-83E7-EE1A95D1BF9F}" type="presParOf" srcId="{A6915577-AEF3-41AC-BC2F-ED8182010BA6}" destId="{163C36D5-3DC6-4DC4-91DC-455D7B7131E6}" srcOrd="8" destOrd="0" presId="urn:microsoft.com/office/officeart/2005/8/layout/chevron1"/>
  </dgm:cxnLst>
  <dgm:bg>
    <a:noFill/>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8B25588-666B-43A4-9DD5-A8435C9D79A2}" type="doc">
      <dgm:prSet loTypeId="urn:microsoft.com/office/officeart/2005/8/layout/chevron1" loCatId="process" qsTypeId="urn:microsoft.com/office/officeart/2005/8/quickstyle/simple5" qsCatId="simple" csTypeId="urn:microsoft.com/office/officeart/2005/8/colors/accent1_2" csCatId="accent1" phldr="1"/>
      <dgm:spPr/>
    </dgm:pt>
    <dgm:pt modelId="{8AAF0FE6-ECC5-44EF-A958-FD3C7D0979C6}">
      <dgm:prSet phldrT="[Text]"/>
      <dgm:spPr/>
      <dgm:t>
        <a:bodyPr/>
        <a:lstStyle/>
        <a:p>
          <a:pPr algn="ctr"/>
          <a:r>
            <a:rPr lang="en-US"/>
            <a:t>Attract</a:t>
          </a:r>
        </a:p>
      </dgm:t>
    </dgm:pt>
    <dgm:pt modelId="{4084D3AA-DBEE-484F-8E58-567434A8F902}" type="parTrans" cxnId="{832028DD-39B3-4DB0-8EE9-A55DF54F363E}">
      <dgm:prSet/>
      <dgm:spPr/>
      <dgm:t>
        <a:bodyPr/>
        <a:lstStyle/>
        <a:p>
          <a:pPr algn="ctr"/>
          <a:endParaRPr lang="en-US">
            <a:solidFill>
              <a:schemeClr val="bg1">
                <a:lumMod val="95000"/>
              </a:schemeClr>
            </a:solidFill>
          </a:endParaRPr>
        </a:p>
      </dgm:t>
    </dgm:pt>
    <dgm:pt modelId="{42678C4C-1A69-4DA5-AE4D-3E5179E74FEE}" type="sibTrans" cxnId="{832028DD-39B3-4DB0-8EE9-A55DF54F363E}">
      <dgm:prSet/>
      <dgm:spPr/>
      <dgm:t>
        <a:bodyPr/>
        <a:lstStyle/>
        <a:p>
          <a:pPr algn="ctr"/>
          <a:endParaRPr lang="en-US">
            <a:solidFill>
              <a:schemeClr val="bg1">
                <a:lumMod val="95000"/>
              </a:schemeClr>
            </a:solidFill>
          </a:endParaRPr>
        </a:p>
      </dgm:t>
    </dgm:pt>
    <dgm:pt modelId="{62836BE6-DDD7-47DE-9108-53DD722553DB}">
      <dgm:prSet phldrT="[Text]"/>
      <dgm:spPr/>
      <dgm:t>
        <a:bodyPr/>
        <a:lstStyle/>
        <a:p>
          <a:pPr algn="ctr"/>
          <a:r>
            <a:rPr lang="en-US"/>
            <a:t>Prepare</a:t>
          </a:r>
        </a:p>
      </dgm:t>
    </dgm:pt>
    <dgm:pt modelId="{7D5294E4-9917-4F28-9781-DE9E9502EBD9}" type="parTrans" cxnId="{6FC0E964-B396-40E2-B632-EDDCBFB798F6}">
      <dgm:prSet/>
      <dgm:spPr/>
      <dgm:t>
        <a:bodyPr/>
        <a:lstStyle/>
        <a:p>
          <a:pPr algn="ctr"/>
          <a:endParaRPr lang="en-US">
            <a:solidFill>
              <a:schemeClr val="bg1">
                <a:lumMod val="95000"/>
              </a:schemeClr>
            </a:solidFill>
          </a:endParaRPr>
        </a:p>
      </dgm:t>
    </dgm:pt>
    <dgm:pt modelId="{9C715B4F-9E71-47FB-A637-064CEA1B0F69}" type="sibTrans" cxnId="{6FC0E964-B396-40E2-B632-EDDCBFB798F6}">
      <dgm:prSet/>
      <dgm:spPr/>
      <dgm:t>
        <a:bodyPr/>
        <a:lstStyle/>
        <a:p>
          <a:pPr algn="ctr"/>
          <a:endParaRPr lang="en-US">
            <a:solidFill>
              <a:schemeClr val="bg1">
                <a:lumMod val="95000"/>
              </a:schemeClr>
            </a:solidFill>
          </a:endParaRPr>
        </a:p>
      </dgm:t>
    </dgm:pt>
    <dgm:pt modelId="{2DA27838-36C7-488B-B6BE-941A7F0AFB38}">
      <dgm:prSet phldrT="[Text]"/>
      <dgm:spPr/>
      <dgm:t>
        <a:bodyPr/>
        <a:lstStyle/>
        <a:p>
          <a:pPr algn="ctr"/>
          <a:r>
            <a:rPr lang="en-US"/>
            <a:t>Recruit &amp; Hire</a:t>
          </a:r>
        </a:p>
      </dgm:t>
    </dgm:pt>
    <dgm:pt modelId="{9D250A31-639C-48EE-92B4-C2D256F50536}" type="parTrans" cxnId="{FC561383-8492-4150-8E78-4C74B661E9D7}">
      <dgm:prSet/>
      <dgm:spPr/>
      <dgm:t>
        <a:bodyPr/>
        <a:lstStyle/>
        <a:p>
          <a:pPr algn="ctr"/>
          <a:endParaRPr lang="en-US">
            <a:solidFill>
              <a:schemeClr val="bg1">
                <a:lumMod val="95000"/>
              </a:schemeClr>
            </a:solidFill>
          </a:endParaRPr>
        </a:p>
      </dgm:t>
    </dgm:pt>
    <dgm:pt modelId="{D59CA406-C934-4958-BF3C-0FB313F18F7B}" type="sibTrans" cxnId="{FC561383-8492-4150-8E78-4C74B661E9D7}">
      <dgm:prSet/>
      <dgm:spPr/>
      <dgm:t>
        <a:bodyPr/>
        <a:lstStyle/>
        <a:p>
          <a:pPr algn="ctr"/>
          <a:endParaRPr lang="en-US">
            <a:solidFill>
              <a:schemeClr val="bg1">
                <a:lumMod val="95000"/>
              </a:schemeClr>
            </a:solidFill>
          </a:endParaRPr>
        </a:p>
      </dgm:t>
    </dgm:pt>
    <dgm:pt modelId="{1C72D5DA-8F68-4458-B442-6628C8E683B4}">
      <dgm:prSet/>
      <dgm:spPr>
        <a:solidFill>
          <a:srgbClr val="008ABE"/>
        </a:solidFill>
      </dgm:spPr>
      <dgm:t>
        <a:bodyPr/>
        <a:lstStyle/>
        <a:p>
          <a:pPr algn="ctr"/>
          <a:r>
            <a:rPr lang="en-US"/>
            <a:t>Support &amp; Grow</a:t>
          </a:r>
        </a:p>
      </dgm:t>
    </dgm:pt>
    <dgm:pt modelId="{40381739-2673-42A8-B265-85CE60CBB61A}" type="parTrans" cxnId="{C385BE07-BF37-410B-9DBE-B35B25B42C29}">
      <dgm:prSet/>
      <dgm:spPr/>
      <dgm:t>
        <a:bodyPr/>
        <a:lstStyle/>
        <a:p>
          <a:pPr algn="ctr"/>
          <a:endParaRPr lang="en-US">
            <a:solidFill>
              <a:schemeClr val="bg1">
                <a:lumMod val="95000"/>
              </a:schemeClr>
            </a:solidFill>
          </a:endParaRPr>
        </a:p>
      </dgm:t>
    </dgm:pt>
    <dgm:pt modelId="{CD76E514-DCCB-40BC-9FD2-1671428848F8}" type="sibTrans" cxnId="{C385BE07-BF37-410B-9DBE-B35B25B42C29}">
      <dgm:prSet/>
      <dgm:spPr/>
      <dgm:t>
        <a:bodyPr/>
        <a:lstStyle/>
        <a:p>
          <a:pPr algn="ctr"/>
          <a:endParaRPr lang="en-US">
            <a:solidFill>
              <a:schemeClr val="bg1">
                <a:lumMod val="95000"/>
              </a:schemeClr>
            </a:solidFill>
          </a:endParaRPr>
        </a:p>
      </dgm:t>
    </dgm:pt>
    <dgm:pt modelId="{D906CA32-BBFA-462B-A70B-CEF62BB313F4}">
      <dgm:prSet/>
      <dgm:spPr/>
      <dgm:t>
        <a:bodyPr/>
        <a:lstStyle/>
        <a:p>
          <a:pPr algn="ctr"/>
          <a:r>
            <a:rPr lang="en-US"/>
            <a:t>Retain</a:t>
          </a:r>
        </a:p>
      </dgm:t>
    </dgm:pt>
    <dgm:pt modelId="{6CFA45DA-7320-40DA-8AE6-24B7F34E0423}" type="parTrans" cxnId="{F8E6DAD6-C8A8-4614-85F2-EBF97BC0794D}">
      <dgm:prSet/>
      <dgm:spPr/>
      <dgm:t>
        <a:bodyPr/>
        <a:lstStyle/>
        <a:p>
          <a:pPr algn="ctr"/>
          <a:endParaRPr lang="en-US">
            <a:solidFill>
              <a:schemeClr val="bg1">
                <a:lumMod val="95000"/>
              </a:schemeClr>
            </a:solidFill>
          </a:endParaRPr>
        </a:p>
      </dgm:t>
    </dgm:pt>
    <dgm:pt modelId="{9FE68A23-0016-41AE-93B4-547A69D7CE0A}" type="sibTrans" cxnId="{F8E6DAD6-C8A8-4614-85F2-EBF97BC0794D}">
      <dgm:prSet/>
      <dgm:spPr/>
      <dgm:t>
        <a:bodyPr/>
        <a:lstStyle/>
        <a:p>
          <a:pPr algn="ctr"/>
          <a:endParaRPr lang="en-US">
            <a:solidFill>
              <a:schemeClr val="bg1">
                <a:lumMod val="95000"/>
              </a:schemeClr>
            </a:solidFill>
          </a:endParaRPr>
        </a:p>
      </dgm:t>
    </dgm:pt>
    <dgm:pt modelId="{A6915577-AEF3-41AC-BC2F-ED8182010BA6}" type="pres">
      <dgm:prSet presAssocID="{78B25588-666B-43A4-9DD5-A8435C9D79A2}" presName="Name0" presStyleCnt="0">
        <dgm:presLayoutVars>
          <dgm:dir/>
          <dgm:animLvl val="lvl"/>
          <dgm:resizeHandles val="exact"/>
        </dgm:presLayoutVars>
      </dgm:prSet>
      <dgm:spPr/>
    </dgm:pt>
    <dgm:pt modelId="{87CBE4D1-84B9-4392-90A2-5E2B59C6B1C0}" type="pres">
      <dgm:prSet presAssocID="{8AAF0FE6-ECC5-44EF-A958-FD3C7D0979C6}" presName="parTxOnly" presStyleLbl="node1" presStyleIdx="0" presStyleCnt="5">
        <dgm:presLayoutVars>
          <dgm:chMax val="0"/>
          <dgm:chPref val="0"/>
          <dgm:bulletEnabled val="1"/>
        </dgm:presLayoutVars>
      </dgm:prSet>
      <dgm:spPr/>
      <dgm:t>
        <a:bodyPr/>
        <a:lstStyle/>
        <a:p>
          <a:endParaRPr lang="en-US"/>
        </a:p>
      </dgm:t>
    </dgm:pt>
    <dgm:pt modelId="{4A727D6F-4B83-4D17-872C-4D1164AC8681}" type="pres">
      <dgm:prSet presAssocID="{42678C4C-1A69-4DA5-AE4D-3E5179E74FEE}" presName="parTxOnlySpace" presStyleCnt="0"/>
      <dgm:spPr/>
    </dgm:pt>
    <dgm:pt modelId="{03078F20-557D-4830-923D-0F7F8291621B}" type="pres">
      <dgm:prSet presAssocID="{62836BE6-DDD7-47DE-9108-53DD722553DB}" presName="parTxOnly" presStyleLbl="node1" presStyleIdx="1" presStyleCnt="5">
        <dgm:presLayoutVars>
          <dgm:chMax val="0"/>
          <dgm:chPref val="0"/>
          <dgm:bulletEnabled val="1"/>
        </dgm:presLayoutVars>
      </dgm:prSet>
      <dgm:spPr/>
      <dgm:t>
        <a:bodyPr/>
        <a:lstStyle/>
        <a:p>
          <a:endParaRPr lang="en-US"/>
        </a:p>
      </dgm:t>
    </dgm:pt>
    <dgm:pt modelId="{06596183-A5DF-45BA-9936-884A3D1B370B}" type="pres">
      <dgm:prSet presAssocID="{9C715B4F-9E71-47FB-A637-064CEA1B0F69}" presName="parTxOnlySpace" presStyleCnt="0"/>
      <dgm:spPr/>
    </dgm:pt>
    <dgm:pt modelId="{CB4F72BE-0BC6-433E-A1C3-F5AE7063A4D9}" type="pres">
      <dgm:prSet presAssocID="{2DA27838-36C7-488B-B6BE-941A7F0AFB38}" presName="parTxOnly" presStyleLbl="node1" presStyleIdx="2" presStyleCnt="5">
        <dgm:presLayoutVars>
          <dgm:chMax val="0"/>
          <dgm:chPref val="0"/>
          <dgm:bulletEnabled val="1"/>
        </dgm:presLayoutVars>
      </dgm:prSet>
      <dgm:spPr/>
      <dgm:t>
        <a:bodyPr/>
        <a:lstStyle/>
        <a:p>
          <a:endParaRPr lang="en-US"/>
        </a:p>
      </dgm:t>
    </dgm:pt>
    <dgm:pt modelId="{8B01A95D-CF92-4897-8D22-41FAF6CC2DF1}" type="pres">
      <dgm:prSet presAssocID="{D59CA406-C934-4958-BF3C-0FB313F18F7B}" presName="parTxOnlySpace" presStyleCnt="0"/>
      <dgm:spPr/>
    </dgm:pt>
    <dgm:pt modelId="{8CFC58D6-56F0-4D80-B33E-19AE62EC81F3}" type="pres">
      <dgm:prSet presAssocID="{1C72D5DA-8F68-4458-B442-6628C8E683B4}" presName="parTxOnly" presStyleLbl="node1" presStyleIdx="3" presStyleCnt="5">
        <dgm:presLayoutVars>
          <dgm:chMax val="0"/>
          <dgm:chPref val="0"/>
          <dgm:bulletEnabled val="1"/>
        </dgm:presLayoutVars>
      </dgm:prSet>
      <dgm:spPr/>
      <dgm:t>
        <a:bodyPr/>
        <a:lstStyle/>
        <a:p>
          <a:endParaRPr lang="en-US"/>
        </a:p>
      </dgm:t>
    </dgm:pt>
    <dgm:pt modelId="{201ABD0A-AEC4-4F3A-BD5F-969D13AF6AE7}" type="pres">
      <dgm:prSet presAssocID="{CD76E514-DCCB-40BC-9FD2-1671428848F8}" presName="parTxOnlySpace" presStyleCnt="0"/>
      <dgm:spPr/>
    </dgm:pt>
    <dgm:pt modelId="{163C36D5-3DC6-4DC4-91DC-455D7B7131E6}" type="pres">
      <dgm:prSet presAssocID="{D906CA32-BBFA-462B-A70B-CEF62BB313F4}" presName="parTxOnly" presStyleLbl="node1" presStyleIdx="4" presStyleCnt="5" custLinFactX="8763" custLinFactNeighborX="100000" custLinFactNeighborY="0">
        <dgm:presLayoutVars>
          <dgm:chMax val="0"/>
          <dgm:chPref val="0"/>
          <dgm:bulletEnabled val="1"/>
        </dgm:presLayoutVars>
      </dgm:prSet>
      <dgm:spPr/>
      <dgm:t>
        <a:bodyPr/>
        <a:lstStyle/>
        <a:p>
          <a:endParaRPr lang="en-US"/>
        </a:p>
      </dgm:t>
    </dgm:pt>
  </dgm:ptLst>
  <dgm:cxnLst>
    <dgm:cxn modelId="{29402264-DA3D-4DF0-B885-6C67A91F6109}" type="presOf" srcId="{1C72D5DA-8F68-4458-B442-6628C8E683B4}" destId="{8CFC58D6-56F0-4D80-B33E-19AE62EC81F3}" srcOrd="0" destOrd="0" presId="urn:microsoft.com/office/officeart/2005/8/layout/chevron1"/>
    <dgm:cxn modelId="{F8E6DAD6-C8A8-4614-85F2-EBF97BC0794D}" srcId="{78B25588-666B-43A4-9DD5-A8435C9D79A2}" destId="{D906CA32-BBFA-462B-A70B-CEF62BB313F4}" srcOrd="4" destOrd="0" parTransId="{6CFA45DA-7320-40DA-8AE6-24B7F34E0423}" sibTransId="{9FE68A23-0016-41AE-93B4-547A69D7CE0A}"/>
    <dgm:cxn modelId="{8CCC8367-6E14-4366-A2EF-DEAB39C9FE26}" type="presOf" srcId="{D906CA32-BBFA-462B-A70B-CEF62BB313F4}" destId="{163C36D5-3DC6-4DC4-91DC-455D7B7131E6}" srcOrd="0" destOrd="0" presId="urn:microsoft.com/office/officeart/2005/8/layout/chevron1"/>
    <dgm:cxn modelId="{FC561383-8492-4150-8E78-4C74B661E9D7}" srcId="{78B25588-666B-43A4-9DD5-A8435C9D79A2}" destId="{2DA27838-36C7-488B-B6BE-941A7F0AFB38}" srcOrd="2" destOrd="0" parTransId="{9D250A31-639C-48EE-92B4-C2D256F50536}" sibTransId="{D59CA406-C934-4958-BF3C-0FB313F18F7B}"/>
    <dgm:cxn modelId="{C385BE07-BF37-410B-9DBE-B35B25B42C29}" srcId="{78B25588-666B-43A4-9DD5-A8435C9D79A2}" destId="{1C72D5DA-8F68-4458-B442-6628C8E683B4}" srcOrd="3" destOrd="0" parTransId="{40381739-2673-42A8-B265-85CE60CBB61A}" sibTransId="{CD76E514-DCCB-40BC-9FD2-1671428848F8}"/>
    <dgm:cxn modelId="{87553302-54DD-4A7B-9285-64E766776DB7}" type="presOf" srcId="{8AAF0FE6-ECC5-44EF-A958-FD3C7D0979C6}" destId="{87CBE4D1-84B9-4392-90A2-5E2B59C6B1C0}" srcOrd="0" destOrd="0" presId="urn:microsoft.com/office/officeart/2005/8/layout/chevron1"/>
    <dgm:cxn modelId="{6FC0E964-B396-40E2-B632-EDDCBFB798F6}" srcId="{78B25588-666B-43A4-9DD5-A8435C9D79A2}" destId="{62836BE6-DDD7-47DE-9108-53DD722553DB}" srcOrd="1" destOrd="0" parTransId="{7D5294E4-9917-4F28-9781-DE9E9502EBD9}" sibTransId="{9C715B4F-9E71-47FB-A637-064CEA1B0F69}"/>
    <dgm:cxn modelId="{0DC65954-4BD9-4D2B-8192-0F58B1A7160E}" type="presOf" srcId="{62836BE6-DDD7-47DE-9108-53DD722553DB}" destId="{03078F20-557D-4830-923D-0F7F8291621B}" srcOrd="0" destOrd="0" presId="urn:microsoft.com/office/officeart/2005/8/layout/chevron1"/>
    <dgm:cxn modelId="{7E468B62-4304-44C7-ADC9-3155E9A1221F}" type="presOf" srcId="{2DA27838-36C7-488B-B6BE-941A7F0AFB38}" destId="{CB4F72BE-0BC6-433E-A1C3-F5AE7063A4D9}" srcOrd="0" destOrd="0" presId="urn:microsoft.com/office/officeart/2005/8/layout/chevron1"/>
    <dgm:cxn modelId="{832028DD-39B3-4DB0-8EE9-A55DF54F363E}" srcId="{78B25588-666B-43A4-9DD5-A8435C9D79A2}" destId="{8AAF0FE6-ECC5-44EF-A958-FD3C7D0979C6}" srcOrd="0" destOrd="0" parTransId="{4084D3AA-DBEE-484F-8E58-567434A8F902}" sibTransId="{42678C4C-1A69-4DA5-AE4D-3E5179E74FEE}"/>
    <dgm:cxn modelId="{F777BA96-508C-4930-A39C-4688BEAD4CE6}" type="presOf" srcId="{78B25588-666B-43A4-9DD5-A8435C9D79A2}" destId="{A6915577-AEF3-41AC-BC2F-ED8182010BA6}" srcOrd="0" destOrd="0" presId="urn:microsoft.com/office/officeart/2005/8/layout/chevron1"/>
    <dgm:cxn modelId="{8621A01F-D1A9-4C78-9D48-C842BF59D352}" type="presParOf" srcId="{A6915577-AEF3-41AC-BC2F-ED8182010BA6}" destId="{87CBE4D1-84B9-4392-90A2-5E2B59C6B1C0}" srcOrd="0" destOrd="0" presId="urn:microsoft.com/office/officeart/2005/8/layout/chevron1"/>
    <dgm:cxn modelId="{5080F8F2-3833-4369-B35A-3C0C8BD84954}" type="presParOf" srcId="{A6915577-AEF3-41AC-BC2F-ED8182010BA6}" destId="{4A727D6F-4B83-4D17-872C-4D1164AC8681}" srcOrd="1" destOrd="0" presId="urn:microsoft.com/office/officeart/2005/8/layout/chevron1"/>
    <dgm:cxn modelId="{52A588FC-0A8D-40BA-BF81-62BA4B0758C2}" type="presParOf" srcId="{A6915577-AEF3-41AC-BC2F-ED8182010BA6}" destId="{03078F20-557D-4830-923D-0F7F8291621B}" srcOrd="2" destOrd="0" presId="urn:microsoft.com/office/officeart/2005/8/layout/chevron1"/>
    <dgm:cxn modelId="{6E65A6B5-6A8F-488B-A5C2-D13550CE6DC3}" type="presParOf" srcId="{A6915577-AEF3-41AC-BC2F-ED8182010BA6}" destId="{06596183-A5DF-45BA-9936-884A3D1B370B}" srcOrd="3" destOrd="0" presId="urn:microsoft.com/office/officeart/2005/8/layout/chevron1"/>
    <dgm:cxn modelId="{BB080856-EF84-4F31-9246-37BDEDB01F6E}" type="presParOf" srcId="{A6915577-AEF3-41AC-BC2F-ED8182010BA6}" destId="{CB4F72BE-0BC6-433E-A1C3-F5AE7063A4D9}" srcOrd="4" destOrd="0" presId="urn:microsoft.com/office/officeart/2005/8/layout/chevron1"/>
    <dgm:cxn modelId="{CD327393-D0B8-46FB-957E-4736320BD0CC}" type="presParOf" srcId="{A6915577-AEF3-41AC-BC2F-ED8182010BA6}" destId="{8B01A95D-CF92-4897-8D22-41FAF6CC2DF1}" srcOrd="5" destOrd="0" presId="urn:microsoft.com/office/officeart/2005/8/layout/chevron1"/>
    <dgm:cxn modelId="{08D957E8-F95C-498E-9299-F6947B02C5CC}" type="presParOf" srcId="{A6915577-AEF3-41AC-BC2F-ED8182010BA6}" destId="{8CFC58D6-56F0-4D80-B33E-19AE62EC81F3}" srcOrd="6" destOrd="0" presId="urn:microsoft.com/office/officeart/2005/8/layout/chevron1"/>
    <dgm:cxn modelId="{216D5197-BA29-443F-820A-69FE54E6C0D5}" type="presParOf" srcId="{A6915577-AEF3-41AC-BC2F-ED8182010BA6}" destId="{201ABD0A-AEC4-4F3A-BD5F-969D13AF6AE7}" srcOrd="7" destOrd="0" presId="urn:microsoft.com/office/officeart/2005/8/layout/chevron1"/>
    <dgm:cxn modelId="{6F58AB73-1189-46E8-83E7-EE1A95D1BF9F}" type="presParOf" srcId="{A6915577-AEF3-41AC-BC2F-ED8182010BA6}" destId="{163C36D5-3DC6-4DC4-91DC-455D7B7131E6}" srcOrd="8" destOrd="0" presId="urn:microsoft.com/office/officeart/2005/8/layout/chevron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DAB8C99-3016-4AF4-9347-36D942648718}" type="doc">
      <dgm:prSet loTypeId="urn:microsoft.com/office/officeart/2005/8/layout/cycle5" loCatId="cycle" qsTypeId="urn:microsoft.com/office/officeart/2005/8/quickstyle/simple1" qsCatId="simple" csTypeId="urn:microsoft.com/office/officeart/2005/8/colors/accent2_1" csCatId="accent2" phldr="1"/>
      <dgm:spPr/>
      <dgm:t>
        <a:bodyPr/>
        <a:lstStyle/>
        <a:p>
          <a:endParaRPr lang="en-US"/>
        </a:p>
      </dgm:t>
    </dgm:pt>
    <dgm:pt modelId="{77D78C2D-6BA8-4921-A3E9-2D3C8B3B57AB}">
      <dgm:prSet phldrT="[Text]" custT="1"/>
      <dgm:spPr/>
      <dgm:t>
        <a:bodyPr/>
        <a:lstStyle/>
        <a:p>
          <a:r>
            <a:rPr lang="en-US" sz="1800"/>
            <a:t>Plan Lessons</a:t>
          </a:r>
        </a:p>
      </dgm:t>
    </dgm:pt>
    <dgm:pt modelId="{80C328C4-74A1-415D-BE2C-F80B395DE75E}" type="parTrans" cxnId="{9F3C27A4-02AC-4224-9AA8-A4871A5C2EDA}">
      <dgm:prSet/>
      <dgm:spPr/>
      <dgm:t>
        <a:bodyPr/>
        <a:lstStyle/>
        <a:p>
          <a:endParaRPr lang="en-US"/>
        </a:p>
      </dgm:t>
    </dgm:pt>
    <dgm:pt modelId="{1966011E-9EC2-4F8C-8C75-C2CE543AA7E3}" type="sibTrans" cxnId="{9F3C27A4-02AC-4224-9AA8-A4871A5C2EDA}">
      <dgm:prSet/>
      <dgm:spPr/>
      <dgm:t>
        <a:bodyPr/>
        <a:lstStyle/>
        <a:p>
          <a:endParaRPr lang="en-US"/>
        </a:p>
      </dgm:t>
    </dgm:pt>
    <dgm:pt modelId="{593C0F75-01C2-46AB-B86C-B793C30F884C}">
      <dgm:prSet phldrT="[Text]" custT="1"/>
      <dgm:spPr/>
      <dgm:t>
        <a:bodyPr/>
        <a:lstStyle/>
        <a:p>
          <a:r>
            <a:rPr lang="en-US" sz="1800"/>
            <a:t>Teach</a:t>
          </a:r>
          <a:r>
            <a:rPr lang="en-US" sz="1700"/>
            <a:t> </a:t>
          </a:r>
        </a:p>
      </dgm:t>
    </dgm:pt>
    <dgm:pt modelId="{337ECFB5-0630-4538-A183-A1A630A46EED}" type="parTrans" cxnId="{D5E7DF7D-C603-4189-B948-6C3A68BEA502}">
      <dgm:prSet/>
      <dgm:spPr/>
      <dgm:t>
        <a:bodyPr/>
        <a:lstStyle/>
        <a:p>
          <a:endParaRPr lang="en-US"/>
        </a:p>
      </dgm:t>
    </dgm:pt>
    <dgm:pt modelId="{D9B00511-7E55-44E2-9B13-E61256AF0B7C}" type="sibTrans" cxnId="{D5E7DF7D-C603-4189-B948-6C3A68BEA502}">
      <dgm:prSet/>
      <dgm:spPr/>
      <dgm:t>
        <a:bodyPr/>
        <a:lstStyle/>
        <a:p>
          <a:endParaRPr lang="en-US"/>
        </a:p>
      </dgm:t>
    </dgm:pt>
    <dgm:pt modelId="{B2394984-3332-4092-8DB1-0734054398E4}">
      <dgm:prSet phldrT="[Text]" custT="1"/>
      <dgm:spPr/>
      <dgm:t>
        <a:bodyPr/>
        <a:lstStyle/>
        <a:p>
          <a:r>
            <a:rPr lang="en-US" sz="1800"/>
            <a:t>Analyze Student Work/Data</a:t>
          </a:r>
        </a:p>
      </dgm:t>
    </dgm:pt>
    <dgm:pt modelId="{27459E7A-5E2E-4312-915E-6D5CBB840DF0}" type="parTrans" cxnId="{2CEE2F92-E87B-4C18-80F2-3915B46710AF}">
      <dgm:prSet/>
      <dgm:spPr/>
      <dgm:t>
        <a:bodyPr/>
        <a:lstStyle/>
        <a:p>
          <a:endParaRPr lang="en-US"/>
        </a:p>
      </dgm:t>
    </dgm:pt>
    <dgm:pt modelId="{E79E0E70-3D6C-4667-B869-9350182912EB}" type="sibTrans" cxnId="{2CEE2F92-E87B-4C18-80F2-3915B46710AF}">
      <dgm:prSet/>
      <dgm:spPr/>
      <dgm:t>
        <a:bodyPr/>
        <a:lstStyle/>
        <a:p>
          <a:endParaRPr lang="en-US"/>
        </a:p>
      </dgm:t>
    </dgm:pt>
    <dgm:pt modelId="{C58B8F7A-0FF8-41FF-9174-739A46A7B472}">
      <dgm:prSet phldrT="[Text]" custT="1"/>
      <dgm:spPr/>
      <dgm:t>
        <a:bodyPr/>
        <a:lstStyle/>
        <a:p>
          <a:r>
            <a:rPr lang="en-US" sz="1800"/>
            <a:t>Adapt teaching and Reassess</a:t>
          </a:r>
        </a:p>
      </dgm:t>
    </dgm:pt>
    <dgm:pt modelId="{E98F65E1-ACF4-4115-B84B-0B270028A3F0}" type="parTrans" cxnId="{3EA66482-8D52-4BFD-A6A6-3893B5A96997}">
      <dgm:prSet/>
      <dgm:spPr/>
      <dgm:t>
        <a:bodyPr/>
        <a:lstStyle/>
        <a:p>
          <a:endParaRPr lang="en-US"/>
        </a:p>
      </dgm:t>
    </dgm:pt>
    <dgm:pt modelId="{825AED31-3579-4BF7-AEBC-AF655CDB174E}" type="sibTrans" cxnId="{3EA66482-8D52-4BFD-A6A6-3893B5A96997}">
      <dgm:prSet/>
      <dgm:spPr/>
      <dgm:t>
        <a:bodyPr/>
        <a:lstStyle/>
        <a:p>
          <a:endParaRPr lang="en-US"/>
        </a:p>
      </dgm:t>
    </dgm:pt>
    <dgm:pt modelId="{45937B48-DF8B-426E-9B17-CB7D0D5F9037}" type="pres">
      <dgm:prSet presAssocID="{9DAB8C99-3016-4AF4-9347-36D942648718}" presName="cycle" presStyleCnt="0">
        <dgm:presLayoutVars>
          <dgm:dir/>
          <dgm:resizeHandles val="exact"/>
        </dgm:presLayoutVars>
      </dgm:prSet>
      <dgm:spPr/>
      <dgm:t>
        <a:bodyPr/>
        <a:lstStyle/>
        <a:p>
          <a:endParaRPr lang="en-US"/>
        </a:p>
      </dgm:t>
    </dgm:pt>
    <dgm:pt modelId="{01B7E858-F6D9-449B-A459-EF5F08C3A039}" type="pres">
      <dgm:prSet presAssocID="{77D78C2D-6BA8-4921-A3E9-2D3C8B3B57AB}" presName="node" presStyleLbl="node1" presStyleIdx="0" presStyleCnt="4">
        <dgm:presLayoutVars>
          <dgm:bulletEnabled val="1"/>
        </dgm:presLayoutVars>
      </dgm:prSet>
      <dgm:spPr/>
      <dgm:t>
        <a:bodyPr/>
        <a:lstStyle/>
        <a:p>
          <a:endParaRPr lang="en-US"/>
        </a:p>
      </dgm:t>
    </dgm:pt>
    <dgm:pt modelId="{874211F0-B875-44B1-BD5B-CBB17ABAADF0}" type="pres">
      <dgm:prSet presAssocID="{77D78C2D-6BA8-4921-A3E9-2D3C8B3B57AB}" presName="spNode" presStyleCnt="0"/>
      <dgm:spPr/>
    </dgm:pt>
    <dgm:pt modelId="{E0236128-C640-4269-B98D-C8CCB54F0E72}" type="pres">
      <dgm:prSet presAssocID="{1966011E-9EC2-4F8C-8C75-C2CE543AA7E3}" presName="sibTrans" presStyleLbl="sibTrans1D1" presStyleIdx="0" presStyleCnt="4"/>
      <dgm:spPr/>
      <dgm:t>
        <a:bodyPr/>
        <a:lstStyle/>
        <a:p>
          <a:endParaRPr lang="en-US"/>
        </a:p>
      </dgm:t>
    </dgm:pt>
    <dgm:pt modelId="{49457671-FE4E-4D9C-88F3-CDC2C460FA3C}" type="pres">
      <dgm:prSet presAssocID="{593C0F75-01C2-46AB-B86C-B793C30F884C}" presName="node" presStyleLbl="node1" presStyleIdx="1" presStyleCnt="4">
        <dgm:presLayoutVars>
          <dgm:bulletEnabled val="1"/>
        </dgm:presLayoutVars>
      </dgm:prSet>
      <dgm:spPr/>
      <dgm:t>
        <a:bodyPr/>
        <a:lstStyle/>
        <a:p>
          <a:endParaRPr lang="en-US"/>
        </a:p>
      </dgm:t>
    </dgm:pt>
    <dgm:pt modelId="{B59B62B8-265B-4690-9906-E9DECA3E90CE}" type="pres">
      <dgm:prSet presAssocID="{593C0F75-01C2-46AB-B86C-B793C30F884C}" presName="spNode" presStyleCnt="0"/>
      <dgm:spPr/>
    </dgm:pt>
    <dgm:pt modelId="{EA0DE8DE-927A-4198-855B-4B6812408408}" type="pres">
      <dgm:prSet presAssocID="{D9B00511-7E55-44E2-9B13-E61256AF0B7C}" presName="sibTrans" presStyleLbl="sibTrans1D1" presStyleIdx="1" presStyleCnt="4"/>
      <dgm:spPr/>
      <dgm:t>
        <a:bodyPr/>
        <a:lstStyle/>
        <a:p>
          <a:endParaRPr lang="en-US"/>
        </a:p>
      </dgm:t>
    </dgm:pt>
    <dgm:pt modelId="{20297280-A098-4B5C-A2AA-63E44C2E4B1E}" type="pres">
      <dgm:prSet presAssocID="{B2394984-3332-4092-8DB1-0734054398E4}" presName="node" presStyleLbl="node1" presStyleIdx="2" presStyleCnt="4">
        <dgm:presLayoutVars>
          <dgm:bulletEnabled val="1"/>
        </dgm:presLayoutVars>
      </dgm:prSet>
      <dgm:spPr/>
      <dgm:t>
        <a:bodyPr/>
        <a:lstStyle/>
        <a:p>
          <a:endParaRPr lang="en-US"/>
        </a:p>
      </dgm:t>
    </dgm:pt>
    <dgm:pt modelId="{AD9285C6-AEB1-4F51-B882-99752E0C44FC}" type="pres">
      <dgm:prSet presAssocID="{B2394984-3332-4092-8DB1-0734054398E4}" presName="spNode" presStyleCnt="0"/>
      <dgm:spPr/>
    </dgm:pt>
    <dgm:pt modelId="{83B2E493-2BAE-4CED-BCED-2CBECFCDB3B5}" type="pres">
      <dgm:prSet presAssocID="{E79E0E70-3D6C-4667-B869-9350182912EB}" presName="sibTrans" presStyleLbl="sibTrans1D1" presStyleIdx="2" presStyleCnt="4"/>
      <dgm:spPr/>
      <dgm:t>
        <a:bodyPr/>
        <a:lstStyle/>
        <a:p>
          <a:endParaRPr lang="en-US"/>
        </a:p>
      </dgm:t>
    </dgm:pt>
    <dgm:pt modelId="{7B668DAA-C228-4C59-B7F4-59AB4D8F0656}" type="pres">
      <dgm:prSet presAssocID="{C58B8F7A-0FF8-41FF-9174-739A46A7B472}" presName="node" presStyleLbl="node1" presStyleIdx="3" presStyleCnt="4">
        <dgm:presLayoutVars>
          <dgm:bulletEnabled val="1"/>
        </dgm:presLayoutVars>
      </dgm:prSet>
      <dgm:spPr/>
      <dgm:t>
        <a:bodyPr/>
        <a:lstStyle/>
        <a:p>
          <a:endParaRPr lang="en-US"/>
        </a:p>
      </dgm:t>
    </dgm:pt>
    <dgm:pt modelId="{3B6C8B50-C8DB-4B45-B281-24889093FC56}" type="pres">
      <dgm:prSet presAssocID="{C58B8F7A-0FF8-41FF-9174-739A46A7B472}" presName="spNode" presStyleCnt="0"/>
      <dgm:spPr/>
    </dgm:pt>
    <dgm:pt modelId="{C13AC54E-6EE7-4785-A2C3-0C0C38D0D5EA}" type="pres">
      <dgm:prSet presAssocID="{825AED31-3579-4BF7-AEBC-AF655CDB174E}" presName="sibTrans" presStyleLbl="sibTrans1D1" presStyleIdx="3" presStyleCnt="4"/>
      <dgm:spPr/>
      <dgm:t>
        <a:bodyPr/>
        <a:lstStyle/>
        <a:p>
          <a:endParaRPr lang="en-US"/>
        </a:p>
      </dgm:t>
    </dgm:pt>
  </dgm:ptLst>
  <dgm:cxnLst>
    <dgm:cxn modelId="{9F3C27A4-02AC-4224-9AA8-A4871A5C2EDA}" srcId="{9DAB8C99-3016-4AF4-9347-36D942648718}" destId="{77D78C2D-6BA8-4921-A3E9-2D3C8B3B57AB}" srcOrd="0" destOrd="0" parTransId="{80C328C4-74A1-415D-BE2C-F80B395DE75E}" sibTransId="{1966011E-9EC2-4F8C-8C75-C2CE543AA7E3}"/>
    <dgm:cxn modelId="{043BF7CF-C431-4320-AD5E-201AE5F5563B}" type="presOf" srcId="{B2394984-3332-4092-8DB1-0734054398E4}" destId="{20297280-A098-4B5C-A2AA-63E44C2E4B1E}" srcOrd="0" destOrd="0" presId="urn:microsoft.com/office/officeart/2005/8/layout/cycle5"/>
    <dgm:cxn modelId="{2CEE2F92-E87B-4C18-80F2-3915B46710AF}" srcId="{9DAB8C99-3016-4AF4-9347-36D942648718}" destId="{B2394984-3332-4092-8DB1-0734054398E4}" srcOrd="2" destOrd="0" parTransId="{27459E7A-5E2E-4312-915E-6D5CBB840DF0}" sibTransId="{E79E0E70-3D6C-4667-B869-9350182912EB}"/>
    <dgm:cxn modelId="{41A38A41-B6F8-4436-985A-5EDA10C09B6E}" type="presOf" srcId="{1966011E-9EC2-4F8C-8C75-C2CE543AA7E3}" destId="{E0236128-C640-4269-B98D-C8CCB54F0E72}" srcOrd="0" destOrd="0" presId="urn:microsoft.com/office/officeart/2005/8/layout/cycle5"/>
    <dgm:cxn modelId="{3EA66482-8D52-4BFD-A6A6-3893B5A96997}" srcId="{9DAB8C99-3016-4AF4-9347-36D942648718}" destId="{C58B8F7A-0FF8-41FF-9174-739A46A7B472}" srcOrd="3" destOrd="0" parTransId="{E98F65E1-ACF4-4115-B84B-0B270028A3F0}" sibTransId="{825AED31-3579-4BF7-AEBC-AF655CDB174E}"/>
    <dgm:cxn modelId="{671E67EB-B4E4-47EA-9602-40566DE31709}" type="presOf" srcId="{9DAB8C99-3016-4AF4-9347-36D942648718}" destId="{45937B48-DF8B-426E-9B17-CB7D0D5F9037}" srcOrd="0" destOrd="0" presId="urn:microsoft.com/office/officeart/2005/8/layout/cycle5"/>
    <dgm:cxn modelId="{D5E7DF7D-C603-4189-B948-6C3A68BEA502}" srcId="{9DAB8C99-3016-4AF4-9347-36D942648718}" destId="{593C0F75-01C2-46AB-B86C-B793C30F884C}" srcOrd="1" destOrd="0" parTransId="{337ECFB5-0630-4538-A183-A1A630A46EED}" sibTransId="{D9B00511-7E55-44E2-9B13-E61256AF0B7C}"/>
    <dgm:cxn modelId="{06D3992D-AF94-4863-8863-46D536CD2DC6}" type="presOf" srcId="{825AED31-3579-4BF7-AEBC-AF655CDB174E}" destId="{C13AC54E-6EE7-4785-A2C3-0C0C38D0D5EA}" srcOrd="0" destOrd="0" presId="urn:microsoft.com/office/officeart/2005/8/layout/cycle5"/>
    <dgm:cxn modelId="{84A766E3-0028-46E0-8B39-B277546AF80C}" type="presOf" srcId="{E79E0E70-3D6C-4667-B869-9350182912EB}" destId="{83B2E493-2BAE-4CED-BCED-2CBECFCDB3B5}" srcOrd="0" destOrd="0" presId="urn:microsoft.com/office/officeart/2005/8/layout/cycle5"/>
    <dgm:cxn modelId="{559557C5-F6AA-4A6C-AF4C-098029D393C9}" type="presOf" srcId="{D9B00511-7E55-44E2-9B13-E61256AF0B7C}" destId="{EA0DE8DE-927A-4198-855B-4B6812408408}" srcOrd="0" destOrd="0" presId="urn:microsoft.com/office/officeart/2005/8/layout/cycle5"/>
    <dgm:cxn modelId="{7B2FCBF7-27C4-4B85-9615-C2E93443A20F}" type="presOf" srcId="{593C0F75-01C2-46AB-B86C-B793C30F884C}" destId="{49457671-FE4E-4D9C-88F3-CDC2C460FA3C}" srcOrd="0" destOrd="0" presId="urn:microsoft.com/office/officeart/2005/8/layout/cycle5"/>
    <dgm:cxn modelId="{F31EE85A-A97E-4B5D-8D2E-B309BF9865EA}" type="presOf" srcId="{C58B8F7A-0FF8-41FF-9174-739A46A7B472}" destId="{7B668DAA-C228-4C59-B7F4-59AB4D8F0656}" srcOrd="0" destOrd="0" presId="urn:microsoft.com/office/officeart/2005/8/layout/cycle5"/>
    <dgm:cxn modelId="{9E9DFE6E-2DC4-4896-BD1A-55F503760DD0}" type="presOf" srcId="{77D78C2D-6BA8-4921-A3E9-2D3C8B3B57AB}" destId="{01B7E858-F6D9-449B-A459-EF5F08C3A039}" srcOrd="0" destOrd="0" presId="urn:microsoft.com/office/officeart/2005/8/layout/cycle5"/>
    <dgm:cxn modelId="{6734BC8C-1EAC-4A74-8056-470E68CB2F15}" type="presParOf" srcId="{45937B48-DF8B-426E-9B17-CB7D0D5F9037}" destId="{01B7E858-F6D9-449B-A459-EF5F08C3A039}" srcOrd="0" destOrd="0" presId="urn:microsoft.com/office/officeart/2005/8/layout/cycle5"/>
    <dgm:cxn modelId="{C73201E0-6515-4F14-AF30-6E3018AE416F}" type="presParOf" srcId="{45937B48-DF8B-426E-9B17-CB7D0D5F9037}" destId="{874211F0-B875-44B1-BD5B-CBB17ABAADF0}" srcOrd="1" destOrd="0" presId="urn:microsoft.com/office/officeart/2005/8/layout/cycle5"/>
    <dgm:cxn modelId="{4977456A-BEEA-4CBB-964A-5BF326F9C8A4}" type="presParOf" srcId="{45937B48-DF8B-426E-9B17-CB7D0D5F9037}" destId="{E0236128-C640-4269-B98D-C8CCB54F0E72}" srcOrd="2" destOrd="0" presId="urn:microsoft.com/office/officeart/2005/8/layout/cycle5"/>
    <dgm:cxn modelId="{16CB9846-46CF-4493-8D3F-3427A5F4E880}" type="presParOf" srcId="{45937B48-DF8B-426E-9B17-CB7D0D5F9037}" destId="{49457671-FE4E-4D9C-88F3-CDC2C460FA3C}" srcOrd="3" destOrd="0" presId="urn:microsoft.com/office/officeart/2005/8/layout/cycle5"/>
    <dgm:cxn modelId="{3DEF0426-9E46-40D1-A126-5A6A50115625}" type="presParOf" srcId="{45937B48-DF8B-426E-9B17-CB7D0D5F9037}" destId="{B59B62B8-265B-4690-9906-E9DECA3E90CE}" srcOrd="4" destOrd="0" presId="urn:microsoft.com/office/officeart/2005/8/layout/cycle5"/>
    <dgm:cxn modelId="{C39E150A-F22E-4B65-ABE8-5BBAE7886EDF}" type="presParOf" srcId="{45937B48-DF8B-426E-9B17-CB7D0D5F9037}" destId="{EA0DE8DE-927A-4198-855B-4B6812408408}" srcOrd="5" destOrd="0" presId="urn:microsoft.com/office/officeart/2005/8/layout/cycle5"/>
    <dgm:cxn modelId="{BC569485-BDB9-4E64-AC61-2082E7CA18E9}" type="presParOf" srcId="{45937B48-DF8B-426E-9B17-CB7D0D5F9037}" destId="{20297280-A098-4B5C-A2AA-63E44C2E4B1E}" srcOrd="6" destOrd="0" presId="urn:microsoft.com/office/officeart/2005/8/layout/cycle5"/>
    <dgm:cxn modelId="{D8D805BA-3BA8-499A-9D97-A2776FB0C05A}" type="presParOf" srcId="{45937B48-DF8B-426E-9B17-CB7D0D5F9037}" destId="{AD9285C6-AEB1-4F51-B882-99752E0C44FC}" srcOrd="7" destOrd="0" presId="urn:microsoft.com/office/officeart/2005/8/layout/cycle5"/>
    <dgm:cxn modelId="{F82380E9-8F46-4581-8FC0-B28D33783DCC}" type="presParOf" srcId="{45937B48-DF8B-426E-9B17-CB7D0D5F9037}" destId="{83B2E493-2BAE-4CED-BCED-2CBECFCDB3B5}" srcOrd="8" destOrd="0" presId="urn:microsoft.com/office/officeart/2005/8/layout/cycle5"/>
    <dgm:cxn modelId="{E2082C4D-F523-4447-8880-C343FC3ADBFB}" type="presParOf" srcId="{45937B48-DF8B-426E-9B17-CB7D0D5F9037}" destId="{7B668DAA-C228-4C59-B7F4-59AB4D8F0656}" srcOrd="9" destOrd="0" presId="urn:microsoft.com/office/officeart/2005/8/layout/cycle5"/>
    <dgm:cxn modelId="{B1554D58-4E64-4F61-A750-A6F2AF95CDEC}" type="presParOf" srcId="{45937B48-DF8B-426E-9B17-CB7D0D5F9037}" destId="{3B6C8B50-C8DB-4B45-B281-24889093FC56}" srcOrd="10" destOrd="0" presId="urn:microsoft.com/office/officeart/2005/8/layout/cycle5"/>
    <dgm:cxn modelId="{2B385C93-6743-40D9-A67C-5747774A4915}" type="presParOf" srcId="{45937B48-DF8B-426E-9B17-CB7D0D5F9037}" destId="{C13AC54E-6EE7-4785-A2C3-0C0C38D0D5EA}"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5D19BC-608A-4B3C-B921-A69CFBAC47EC}" type="doc">
      <dgm:prSet loTypeId="urn:microsoft.com/office/officeart/2005/8/layout/process1" loCatId="process" qsTypeId="urn:microsoft.com/office/officeart/2005/8/quickstyle/simple1" qsCatId="simple" csTypeId="urn:microsoft.com/office/officeart/2005/8/colors/accent2_1" csCatId="accent2" phldr="1"/>
      <dgm:spPr/>
      <dgm:t>
        <a:bodyPr/>
        <a:lstStyle/>
        <a:p>
          <a:endParaRPr lang="en-US"/>
        </a:p>
      </dgm:t>
    </dgm:pt>
    <dgm:pt modelId="{C0B1F2A7-E337-42AF-88B3-9416FBBEC8BD}">
      <dgm:prSet phldrT="[Text]"/>
      <dgm:spPr/>
      <dgm:t>
        <a:bodyPr/>
        <a:lstStyle/>
        <a:p>
          <a:r>
            <a:rPr lang="en-US" b="1" dirty="0" smtClean="0"/>
            <a:t>BOY</a:t>
          </a:r>
        </a:p>
        <a:p>
          <a:r>
            <a:rPr lang="en-US" dirty="0" smtClean="0"/>
            <a:t>SLO/SOO 1 is set and approved at or before the BOY Conference</a:t>
          </a:r>
          <a:endParaRPr lang="en-US" b="1" dirty="0" smtClean="0"/>
        </a:p>
      </dgm:t>
    </dgm:pt>
    <dgm:pt modelId="{4023805D-EE8A-490A-B060-21AEC5CD8605}" type="parTrans" cxnId="{166C7355-2221-4A8B-B800-52A3A66C5A71}">
      <dgm:prSet/>
      <dgm:spPr/>
      <dgm:t>
        <a:bodyPr/>
        <a:lstStyle/>
        <a:p>
          <a:endParaRPr lang="en-US"/>
        </a:p>
      </dgm:t>
    </dgm:pt>
    <dgm:pt modelId="{79B2F693-2D84-4AB8-BAA6-0BE40770580A}" type="sibTrans" cxnId="{166C7355-2221-4A8B-B800-52A3A66C5A71}">
      <dgm:prSet/>
      <dgm:spPr/>
      <dgm:t>
        <a:bodyPr/>
        <a:lstStyle/>
        <a:p>
          <a:endParaRPr lang="en-US"/>
        </a:p>
      </dgm:t>
    </dgm:pt>
    <dgm:pt modelId="{101D0E69-BBA5-4248-9A6A-2A556FC101BF}">
      <dgm:prSet/>
      <dgm:spPr/>
      <dgm:t>
        <a:bodyPr/>
        <a:lstStyle/>
        <a:p>
          <a:r>
            <a:rPr lang="en-US" b="1" dirty="0" smtClean="0"/>
            <a:t>EOY Conference</a:t>
          </a:r>
        </a:p>
        <a:p>
          <a:r>
            <a:rPr lang="en-US" dirty="0" smtClean="0"/>
            <a:t>SLO/SOO 1 is scored and overall student learning score is calculated</a:t>
          </a:r>
          <a:endParaRPr lang="en-US" dirty="0"/>
        </a:p>
      </dgm:t>
    </dgm:pt>
    <dgm:pt modelId="{E3669BEB-5ED1-4999-B8B7-8F5D56FDB8BE}" type="parTrans" cxnId="{46A1214A-A173-4EAB-8A63-1F979E04560C}">
      <dgm:prSet/>
      <dgm:spPr/>
      <dgm:t>
        <a:bodyPr/>
        <a:lstStyle/>
        <a:p>
          <a:endParaRPr lang="en-US"/>
        </a:p>
      </dgm:t>
    </dgm:pt>
    <dgm:pt modelId="{9C98FDD1-087C-4AF9-85D8-DDB8DB309B43}" type="sibTrans" cxnId="{46A1214A-A173-4EAB-8A63-1F979E04560C}">
      <dgm:prSet/>
      <dgm:spPr/>
      <dgm:t>
        <a:bodyPr/>
        <a:lstStyle/>
        <a:p>
          <a:endParaRPr lang="en-US"/>
        </a:p>
      </dgm:t>
    </dgm:pt>
    <dgm:pt modelId="{E9147F76-6809-484C-B8AB-8618BF9D000B}">
      <dgm:prSet/>
      <dgm:spPr/>
      <dgm:t>
        <a:bodyPr/>
        <a:lstStyle/>
        <a:p>
          <a:r>
            <a:rPr lang="en-US" b="1" i="0" dirty="0" smtClean="0"/>
            <a:t>MOY </a:t>
          </a:r>
          <a:r>
            <a:rPr lang="en-US" b="1" i="0" dirty="0"/>
            <a:t>Conference</a:t>
          </a:r>
        </a:p>
        <a:p>
          <a:r>
            <a:rPr lang="en-US" i="0" dirty="0" smtClean="0"/>
            <a:t>Formatively assess student learning progress thus far. Adjust year-long targets accordingly</a:t>
          </a:r>
          <a:endParaRPr lang="en-US" i="0" dirty="0"/>
        </a:p>
      </dgm:t>
    </dgm:pt>
    <dgm:pt modelId="{43501708-F5EF-4DAE-B8C2-1E3BBD15F8AC}" type="parTrans" cxnId="{0D5D7E99-D374-43A7-BFD7-4BFDEA8C2918}">
      <dgm:prSet/>
      <dgm:spPr/>
      <dgm:t>
        <a:bodyPr/>
        <a:lstStyle/>
        <a:p>
          <a:endParaRPr lang="en-US"/>
        </a:p>
      </dgm:t>
    </dgm:pt>
    <dgm:pt modelId="{9C309F3C-5D1B-44BF-B345-5D1E35A669EA}" type="sibTrans" cxnId="{0D5D7E99-D374-43A7-BFD7-4BFDEA8C2918}">
      <dgm:prSet/>
      <dgm:spPr/>
      <dgm:t>
        <a:bodyPr/>
        <a:lstStyle/>
        <a:p>
          <a:endParaRPr lang="en-US"/>
        </a:p>
      </dgm:t>
    </dgm:pt>
    <dgm:pt modelId="{10963C61-0523-469E-B87E-E6CBC3B84DF2}" type="pres">
      <dgm:prSet presAssocID="{E35D19BC-608A-4B3C-B921-A69CFBAC47EC}" presName="Name0" presStyleCnt="0">
        <dgm:presLayoutVars>
          <dgm:dir/>
          <dgm:resizeHandles val="exact"/>
        </dgm:presLayoutVars>
      </dgm:prSet>
      <dgm:spPr/>
      <dgm:t>
        <a:bodyPr/>
        <a:lstStyle/>
        <a:p>
          <a:endParaRPr lang="en-US"/>
        </a:p>
      </dgm:t>
    </dgm:pt>
    <dgm:pt modelId="{10299888-4C18-4704-8083-7CF0A0314CE3}" type="pres">
      <dgm:prSet presAssocID="{C0B1F2A7-E337-42AF-88B3-9416FBBEC8BD}" presName="node" presStyleLbl="node1" presStyleIdx="0" presStyleCnt="3" custScaleY="91455">
        <dgm:presLayoutVars>
          <dgm:bulletEnabled val="1"/>
        </dgm:presLayoutVars>
      </dgm:prSet>
      <dgm:spPr/>
      <dgm:t>
        <a:bodyPr/>
        <a:lstStyle/>
        <a:p>
          <a:endParaRPr lang="en-US"/>
        </a:p>
      </dgm:t>
    </dgm:pt>
    <dgm:pt modelId="{D043763F-A951-4D61-B259-F0F3F7FBAD76}" type="pres">
      <dgm:prSet presAssocID="{79B2F693-2D84-4AB8-BAA6-0BE40770580A}" presName="sibTrans" presStyleLbl="sibTrans2D1" presStyleIdx="0" presStyleCnt="2"/>
      <dgm:spPr/>
      <dgm:t>
        <a:bodyPr/>
        <a:lstStyle/>
        <a:p>
          <a:endParaRPr lang="en-US"/>
        </a:p>
      </dgm:t>
    </dgm:pt>
    <dgm:pt modelId="{E6EDEF1D-16D8-4932-8632-1ED71C07EC1F}" type="pres">
      <dgm:prSet presAssocID="{79B2F693-2D84-4AB8-BAA6-0BE40770580A}" presName="connectorText" presStyleLbl="sibTrans2D1" presStyleIdx="0" presStyleCnt="2"/>
      <dgm:spPr/>
      <dgm:t>
        <a:bodyPr/>
        <a:lstStyle/>
        <a:p>
          <a:endParaRPr lang="en-US"/>
        </a:p>
      </dgm:t>
    </dgm:pt>
    <dgm:pt modelId="{A316EB75-4615-4BE6-8151-97A83EDCCD37}" type="pres">
      <dgm:prSet presAssocID="{E9147F76-6809-484C-B8AB-8618BF9D000B}" presName="node" presStyleLbl="node1" presStyleIdx="1" presStyleCnt="3">
        <dgm:presLayoutVars>
          <dgm:bulletEnabled val="1"/>
        </dgm:presLayoutVars>
      </dgm:prSet>
      <dgm:spPr/>
      <dgm:t>
        <a:bodyPr/>
        <a:lstStyle/>
        <a:p>
          <a:endParaRPr lang="en-US"/>
        </a:p>
      </dgm:t>
    </dgm:pt>
    <dgm:pt modelId="{5F3A7DED-8AED-4E34-9540-D1DB6AD97721}" type="pres">
      <dgm:prSet presAssocID="{9C309F3C-5D1B-44BF-B345-5D1E35A669EA}" presName="sibTrans" presStyleLbl="sibTrans2D1" presStyleIdx="1" presStyleCnt="2"/>
      <dgm:spPr/>
      <dgm:t>
        <a:bodyPr/>
        <a:lstStyle/>
        <a:p>
          <a:endParaRPr lang="en-US"/>
        </a:p>
      </dgm:t>
    </dgm:pt>
    <dgm:pt modelId="{A50FE677-9BA6-421B-8D15-D987BEB64BA5}" type="pres">
      <dgm:prSet presAssocID="{9C309F3C-5D1B-44BF-B345-5D1E35A669EA}" presName="connectorText" presStyleLbl="sibTrans2D1" presStyleIdx="1" presStyleCnt="2"/>
      <dgm:spPr/>
      <dgm:t>
        <a:bodyPr/>
        <a:lstStyle/>
        <a:p>
          <a:endParaRPr lang="en-US"/>
        </a:p>
      </dgm:t>
    </dgm:pt>
    <dgm:pt modelId="{10AB58F0-E6A2-444D-837B-015BB98EED0E}" type="pres">
      <dgm:prSet presAssocID="{101D0E69-BBA5-4248-9A6A-2A556FC101BF}" presName="node" presStyleLbl="node1" presStyleIdx="2" presStyleCnt="3">
        <dgm:presLayoutVars>
          <dgm:bulletEnabled val="1"/>
        </dgm:presLayoutVars>
      </dgm:prSet>
      <dgm:spPr/>
      <dgm:t>
        <a:bodyPr/>
        <a:lstStyle/>
        <a:p>
          <a:endParaRPr lang="en-US"/>
        </a:p>
      </dgm:t>
    </dgm:pt>
  </dgm:ptLst>
  <dgm:cxnLst>
    <dgm:cxn modelId="{46A1214A-A173-4EAB-8A63-1F979E04560C}" srcId="{E35D19BC-608A-4B3C-B921-A69CFBAC47EC}" destId="{101D0E69-BBA5-4248-9A6A-2A556FC101BF}" srcOrd="2" destOrd="0" parTransId="{E3669BEB-5ED1-4999-B8B7-8F5D56FDB8BE}" sibTransId="{9C98FDD1-087C-4AF9-85D8-DDB8DB309B43}"/>
    <dgm:cxn modelId="{E3166ABB-52B2-4FC0-8AA7-4AA6A8B4B19A}" type="presOf" srcId="{79B2F693-2D84-4AB8-BAA6-0BE40770580A}" destId="{D043763F-A951-4D61-B259-F0F3F7FBAD76}" srcOrd="0" destOrd="0" presId="urn:microsoft.com/office/officeart/2005/8/layout/process1"/>
    <dgm:cxn modelId="{EF0E5DFD-184F-4A1A-9EAB-411E7C103961}" type="presOf" srcId="{C0B1F2A7-E337-42AF-88B3-9416FBBEC8BD}" destId="{10299888-4C18-4704-8083-7CF0A0314CE3}" srcOrd="0" destOrd="0" presId="urn:microsoft.com/office/officeart/2005/8/layout/process1"/>
    <dgm:cxn modelId="{F7B50B2E-32F6-4BDE-ADB6-66874BFEF905}" type="presOf" srcId="{79B2F693-2D84-4AB8-BAA6-0BE40770580A}" destId="{E6EDEF1D-16D8-4932-8632-1ED71C07EC1F}" srcOrd="1" destOrd="0" presId="urn:microsoft.com/office/officeart/2005/8/layout/process1"/>
    <dgm:cxn modelId="{B323E4DD-2270-4ACE-8356-16B03595CB3B}" type="presOf" srcId="{9C309F3C-5D1B-44BF-B345-5D1E35A669EA}" destId="{A50FE677-9BA6-421B-8D15-D987BEB64BA5}" srcOrd="1" destOrd="0" presId="urn:microsoft.com/office/officeart/2005/8/layout/process1"/>
    <dgm:cxn modelId="{619FF78D-639F-4B26-8B2B-B1270AC7CEE5}" type="presOf" srcId="{E35D19BC-608A-4B3C-B921-A69CFBAC47EC}" destId="{10963C61-0523-469E-B87E-E6CBC3B84DF2}" srcOrd="0" destOrd="0" presId="urn:microsoft.com/office/officeart/2005/8/layout/process1"/>
    <dgm:cxn modelId="{D52ED900-FC28-4081-BFAA-BAA94400D443}" type="presOf" srcId="{E9147F76-6809-484C-B8AB-8618BF9D000B}" destId="{A316EB75-4615-4BE6-8151-97A83EDCCD37}" srcOrd="0" destOrd="0" presId="urn:microsoft.com/office/officeart/2005/8/layout/process1"/>
    <dgm:cxn modelId="{166C7355-2221-4A8B-B800-52A3A66C5A71}" srcId="{E35D19BC-608A-4B3C-B921-A69CFBAC47EC}" destId="{C0B1F2A7-E337-42AF-88B3-9416FBBEC8BD}" srcOrd="0" destOrd="0" parTransId="{4023805D-EE8A-490A-B060-21AEC5CD8605}" sibTransId="{79B2F693-2D84-4AB8-BAA6-0BE40770580A}"/>
    <dgm:cxn modelId="{0C050BB0-D82B-4816-AF0A-21885396E902}" type="presOf" srcId="{9C309F3C-5D1B-44BF-B345-5D1E35A669EA}" destId="{5F3A7DED-8AED-4E34-9540-D1DB6AD97721}" srcOrd="0" destOrd="0" presId="urn:microsoft.com/office/officeart/2005/8/layout/process1"/>
    <dgm:cxn modelId="{0D5D7E99-D374-43A7-BFD7-4BFDEA8C2918}" srcId="{E35D19BC-608A-4B3C-B921-A69CFBAC47EC}" destId="{E9147F76-6809-484C-B8AB-8618BF9D000B}" srcOrd="1" destOrd="0" parTransId="{43501708-F5EF-4DAE-B8C2-1E3BBD15F8AC}" sibTransId="{9C309F3C-5D1B-44BF-B345-5D1E35A669EA}"/>
    <dgm:cxn modelId="{77A771D0-D4F0-4C3B-A811-C8B77FC69273}" type="presOf" srcId="{101D0E69-BBA5-4248-9A6A-2A556FC101BF}" destId="{10AB58F0-E6A2-444D-837B-015BB98EED0E}" srcOrd="0" destOrd="0" presId="urn:microsoft.com/office/officeart/2005/8/layout/process1"/>
    <dgm:cxn modelId="{B8AEA59D-F29C-44EC-AB68-25F615BBA89D}" type="presParOf" srcId="{10963C61-0523-469E-B87E-E6CBC3B84DF2}" destId="{10299888-4C18-4704-8083-7CF0A0314CE3}" srcOrd="0" destOrd="0" presId="urn:microsoft.com/office/officeart/2005/8/layout/process1"/>
    <dgm:cxn modelId="{4CA41F94-02F4-4C33-AEA3-B5589E87DC96}" type="presParOf" srcId="{10963C61-0523-469E-B87E-E6CBC3B84DF2}" destId="{D043763F-A951-4D61-B259-F0F3F7FBAD76}" srcOrd="1" destOrd="0" presId="urn:microsoft.com/office/officeart/2005/8/layout/process1"/>
    <dgm:cxn modelId="{12C58DA0-5EA9-444C-92D0-05C56795DA0F}" type="presParOf" srcId="{D043763F-A951-4D61-B259-F0F3F7FBAD76}" destId="{E6EDEF1D-16D8-4932-8632-1ED71C07EC1F}" srcOrd="0" destOrd="0" presId="urn:microsoft.com/office/officeart/2005/8/layout/process1"/>
    <dgm:cxn modelId="{1E31AC6A-ED2B-463F-8123-30F875FF37D6}" type="presParOf" srcId="{10963C61-0523-469E-B87E-E6CBC3B84DF2}" destId="{A316EB75-4615-4BE6-8151-97A83EDCCD37}" srcOrd="2" destOrd="0" presId="urn:microsoft.com/office/officeart/2005/8/layout/process1"/>
    <dgm:cxn modelId="{C0FA0C24-0A99-4DFA-BCAB-C94C0E7AB07A}" type="presParOf" srcId="{10963C61-0523-469E-B87E-E6CBC3B84DF2}" destId="{5F3A7DED-8AED-4E34-9540-D1DB6AD97721}" srcOrd="3" destOrd="0" presId="urn:microsoft.com/office/officeart/2005/8/layout/process1"/>
    <dgm:cxn modelId="{CF800807-CCB3-4F7A-9545-8B3041CC086F}" type="presParOf" srcId="{5F3A7DED-8AED-4E34-9540-D1DB6AD97721}" destId="{A50FE677-9BA6-421B-8D15-D987BEB64BA5}" srcOrd="0" destOrd="0" presId="urn:microsoft.com/office/officeart/2005/8/layout/process1"/>
    <dgm:cxn modelId="{A3BF83A3-CD31-4BDF-ADF9-35966DF23D31}" type="presParOf" srcId="{10963C61-0523-469E-B87E-E6CBC3B84DF2}" destId="{10AB58F0-E6A2-444D-837B-015BB98EED0E}"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5D19BC-608A-4B3C-B921-A69CFBAC47EC}" type="doc">
      <dgm:prSet loTypeId="urn:microsoft.com/office/officeart/2005/8/layout/process1" loCatId="process" qsTypeId="urn:microsoft.com/office/officeart/2005/8/quickstyle/simple1" qsCatId="simple" csTypeId="urn:microsoft.com/office/officeart/2005/8/colors/accent5_1" csCatId="accent5" phldr="1"/>
      <dgm:spPr/>
      <dgm:t>
        <a:bodyPr/>
        <a:lstStyle/>
        <a:p>
          <a:endParaRPr lang="en-US"/>
        </a:p>
      </dgm:t>
    </dgm:pt>
    <dgm:pt modelId="{C0B1F2A7-E337-42AF-88B3-9416FBBEC8BD}">
      <dgm:prSet phldrT="[Text]"/>
      <dgm:spPr/>
      <dgm:t>
        <a:bodyPr/>
        <a:lstStyle/>
        <a:p>
          <a:r>
            <a:rPr lang="en-US" b="1" dirty="0" smtClean="0"/>
            <a:t>BOY</a:t>
          </a:r>
        </a:p>
        <a:p>
          <a:r>
            <a:rPr lang="en-US" dirty="0" smtClean="0"/>
            <a:t>SLO/SOO 2 is set and approved at or before the BOY Conference</a:t>
          </a:r>
          <a:endParaRPr lang="en-US" dirty="0"/>
        </a:p>
      </dgm:t>
    </dgm:pt>
    <dgm:pt modelId="{4023805D-EE8A-490A-B060-21AEC5CD8605}" type="parTrans" cxnId="{166C7355-2221-4A8B-B800-52A3A66C5A71}">
      <dgm:prSet/>
      <dgm:spPr/>
      <dgm:t>
        <a:bodyPr/>
        <a:lstStyle/>
        <a:p>
          <a:endParaRPr lang="en-US"/>
        </a:p>
      </dgm:t>
    </dgm:pt>
    <dgm:pt modelId="{79B2F693-2D84-4AB8-BAA6-0BE40770580A}" type="sibTrans" cxnId="{166C7355-2221-4A8B-B800-52A3A66C5A71}">
      <dgm:prSet/>
      <dgm:spPr/>
      <dgm:t>
        <a:bodyPr/>
        <a:lstStyle/>
        <a:p>
          <a:endParaRPr lang="en-US"/>
        </a:p>
      </dgm:t>
    </dgm:pt>
    <dgm:pt modelId="{A4DE8011-C43E-4030-8701-B33BED3EF221}">
      <dgm:prSet phldrT="[Text]"/>
      <dgm:spPr/>
      <dgm:t>
        <a:bodyPr/>
        <a:lstStyle/>
        <a:p>
          <a:r>
            <a:rPr lang="en-US" b="1" dirty="0" smtClean="0"/>
            <a:t>EOY Conference</a:t>
          </a:r>
        </a:p>
        <a:p>
          <a:r>
            <a:rPr lang="en-US" dirty="0" smtClean="0"/>
            <a:t>SLO/SOO 2 is scored and overall student learning score is calculated</a:t>
          </a:r>
          <a:endParaRPr lang="en-US" dirty="0"/>
        </a:p>
      </dgm:t>
    </dgm:pt>
    <dgm:pt modelId="{78BBB6DC-7A73-4D9A-A02D-ACE3709D0C42}" type="parTrans" cxnId="{B29D4B5B-9769-4B76-9D19-53AE0E8162DA}">
      <dgm:prSet/>
      <dgm:spPr/>
      <dgm:t>
        <a:bodyPr/>
        <a:lstStyle/>
        <a:p>
          <a:endParaRPr lang="en-US"/>
        </a:p>
      </dgm:t>
    </dgm:pt>
    <dgm:pt modelId="{291101A9-19C4-4B9E-8A22-C32060311D72}" type="sibTrans" cxnId="{B29D4B5B-9769-4B76-9D19-53AE0E8162DA}">
      <dgm:prSet/>
      <dgm:spPr/>
      <dgm:t>
        <a:bodyPr/>
        <a:lstStyle/>
        <a:p>
          <a:endParaRPr lang="en-US"/>
        </a:p>
      </dgm:t>
    </dgm:pt>
    <dgm:pt modelId="{E9147F76-6809-484C-B8AB-8618BF9D000B}">
      <dgm:prSet/>
      <dgm:spPr/>
      <dgm:t>
        <a:bodyPr/>
        <a:lstStyle/>
        <a:p>
          <a:r>
            <a:rPr lang="en-US" b="1" i="0" dirty="0" smtClean="0"/>
            <a:t>MOY Conference</a:t>
          </a:r>
        </a:p>
        <a:p>
          <a:r>
            <a:rPr lang="en-US" i="0" dirty="0" smtClean="0"/>
            <a:t>Formatively assess student learning progress thus far. Adjust year-long targets accordingly</a:t>
          </a:r>
          <a:endParaRPr lang="en-US" i="0" dirty="0"/>
        </a:p>
      </dgm:t>
    </dgm:pt>
    <dgm:pt modelId="{43501708-F5EF-4DAE-B8C2-1E3BBD15F8AC}" type="parTrans" cxnId="{0D5D7E99-D374-43A7-BFD7-4BFDEA8C2918}">
      <dgm:prSet/>
      <dgm:spPr/>
      <dgm:t>
        <a:bodyPr/>
        <a:lstStyle/>
        <a:p>
          <a:endParaRPr lang="en-US"/>
        </a:p>
      </dgm:t>
    </dgm:pt>
    <dgm:pt modelId="{9C309F3C-5D1B-44BF-B345-5D1E35A669EA}" type="sibTrans" cxnId="{0D5D7E99-D374-43A7-BFD7-4BFDEA8C2918}">
      <dgm:prSet/>
      <dgm:spPr/>
      <dgm:t>
        <a:bodyPr/>
        <a:lstStyle/>
        <a:p>
          <a:endParaRPr lang="en-US"/>
        </a:p>
      </dgm:t>
    </dgm:pt>
    <dgm:pt modelId="{10963C61-0523-469E-B87E-E6CBC3B84DF2}" type="pres">
      <dgm:prSet presAssocID="{E35D19BC-608A-4B3C-B921-A69CFBAC47EC}" presName="Name0" presStyleCnt="0">
        <dgm:presLayoutVars>
          <dgm:dir/>
          <dgm:resizeHandles val="exact"/>
        </dgm:presLayoutVars>
      </dgm:prSet>
      <dgm:spPr/>
      <dgm:t>
        <a:bodyPr/>
        <a:lstStyle/>
        <a:p>
          <a:endParaRPr lang="en-US"/>
        </a:p>
      </dgm:t>
    </dgm:pt>
    <dgm:pt modelId="{10299888-4C18-4704-8083-7CF0A0314CE3}" type="pres">
      <dgm:prSet presAssocID="{C0B1F2A7-E337-42AF-88B3-9416FBBEC8BD}" presName="node" presStyleLbl="node1" presStyleIdx="0" presStyleCnt="3" custScaleY="93427">
        <dgm:presLayoutVars>
          <dgm:bulletEnabled val="1"/>
        </dgm:presLayoutVars>
      </dgm:prSet>
      <dgm:spPr/>
      <dgm:t>
        <a:bodyPr/>
        <a:lstStyle/>
        <a:p>
          <a:endParaRPr lang="en-US"/>
        </a:p>
      </dgm:t>
    </dgm:pt>
    <dgm:pt modelId="{D043763F-A951-4D61-B259-F0F3F7FBAD76}" type="pres">
      <dgm:prSet presAssocID="{79B2F693-2D84-4AB8-BAA6-0BE40770580A}" presName="sibTrans" presStyleLbl="sibTrans2D1" presStyleIdx="0" presStyleCnt="2"/>
      <dgm:spPr/>
      <dgm:t>
        <a:bodyPr/>
        <a:lstStyle/>
        <a:p>
          <a:endParaRPr lang="en-US"/>
        </a:p>
      </dgm:t>
    </dgm:pt>
    <dgm:pt modelId="{E6EDEF1D-16D8-4932-8632-1ED71C07EC1F}" type="pres">
      <dgm:prSet presAssocID="{79B2F693-2D84-4AB8-BAA6-0BE40770580A}" presName="connectorText" presStyleLbl="sibTrans2D1" presStyleIdx="0" presStyleCnt="2"/>
      <dgm:spPr/>
      <dgm:t>
        <a:bodyPr/>
        <a:lstStyle/>
        <a:p>
          <a:endParaRPr lang="en-US"/>
        </a:p>
      </dgm:t>
    </dgm:pt>
    <dgm:pt modelId="{A316EB75-4615-4BE6-8151-97A83EDCCD37}" type="pres">
      <dgm:prSet presAssocID="{E9147F76-6809-484C-B8AB-8618BF9D000B}" presName="node" presStyleLbl="node1" presStyleIdx="1" presStyleCnt="3">
        <dgm:presLayoutVars>
          <dgm:bulletEnabled val="1"/>
        </dgm:presLayoutVars>
      </dgm:prSet>
      <dgm:spPr/>
      <dgm:t>
        <a:bodyPr/>
        <a:lstStyle/>
        <a:p>
          <a:endParaRPr lang="en-US"/>
        </a:p>
      </dgm:t>
    </dgm:pt>
    <dgm:pt modelId="{5F3A7DED-8AED-4E34-9540-D1DB6AD97721}" type="pres">
      <dgm:prSet presAssocID="{9C309F3C-5D1B-44BF-B345-5D1E35A669EA}" presName="sibTrans" presStyleLbl="sibTrans2D1" presStyleIdx="1" presStyleCnt="2"/>
      <dgm:spPr/>
      <dgm:t>
        <a:bodyPr/>
        <a:lstStyle/>
        <a:p>
          <a:endParaRPr lang="en-US"/>
        </a:p>
      </dgm:t>
    </dgm:pt>
    <dgm:pt modelId="{A50FE677-9BA6-421B-8D15-D987BEB64BA5}" type="pres">
      <dgm:prSet presAssocID="{9C309F3C-5D1B-44BF-B345-5D1E35A669EA}" presName="connectorText" presStyleLbl="sibTrans2D1" presStyleIdx="1" presStyleCnt="2"/>
      <dgm:spPr/>
      <dgm:t>
        <a:bodyPr/>
        <a:lstStyle/>
        <a:p>
          <a:endParaRPr lang="en-US"/>
        </a:p>
      </dgm:t>
    </dgm:pt>
    <dgm:pt modelId="{A6A48C3E-2736-435F-8EB0-352E4CB3D7F4}" type="pres">
      <dgm:prSet presAssocID="{A4DE8011-C43E-4030-8701-B33BED3EF221}" presName="node" presStyleLbl="node1" presStyleIdx="2" presStyleCnt="3">
        <dgm:presLayoutVars>
          <dgm:bulletEnabled val="1"/>
        </dgm:presLayoutVars>
      </dgm:prSet>
      <dgm:spPr/>
      <dgm:t>
        <a:bodyPr/>
        <a:lstStyle/>
        <a:p>
          <a:endParaRPr lang="en-US"/>
        </a:p>
      </dgm:t>
    </dgm:pt>
  </dgm:ptLst>
  <dgm:cxnLst>
    <dgm:cxn modelId="{F7B50B2E-32F6-4BDE-ADB6-66874BFEF905}" type="presOf" srcId="{79B2F693-2D84-4AB8-BAA6-0BE40770580A}" destId="{E6EDEF1D-16D8-4932-8632-1ED71C07EC1F}" srcOrd="1" destOrd="0" presId="urn:microsoft.com/office/officeart/2005/8/layout/process1"/>
    <dgm:cxn modelId="{D52ED900-FC28-4081-BFAA-BAA94400D443}" type="presOf" srcId="{E9147F76-6809-484C-B8AB-8618BF9D000B}" destId="{A316EB75-4615-4BE6-8151-97A83EDCCD37}" srcOrd="0" destOrd="0" presId="urn:microsoft.com/office/officeart/2005/8/layout/process1"/>
    <dgm:cxn modelId="{619FF78D-639F-4B26-8B2B-B1270AC7CEE5}" type="presOf" srcId="{E35D19BC-608A-4B3C-B921-A69CFBAC47EC}" destId="{10963C61-0523-469E-B87E-E6CBC3B84DF2}" srcOrd="0" destOrd="0" presId="urn:microsoft.com/office/officeart/2005/8/layout/process1"/>
    <dgm:cxn modelId="{B29D4B5B-9769-4B76-9D19-53AE0E8162DA}" srcId="{E35D19BC-608A-4B3C-B921-A69CFBAC47EC}" destId="{A4DE8011-C43E-4030-8701-B33BED3EF221}" srcOrd="2" destOrd="0" parTransId="{78BBB6DC-7A73-4D9A-A02D-ACE3709D0C42}" sibTransId="{291101A9-19C4-4B9E-8A22-C32060311D72}"/>
    <dgm:cxn modelId="{166C7355-2221-4A8B-B800-52A3A66C5A71}" srcId="{E35D19BC-608A-4B3C-B921-A69CFBAC47EC}" destId="{C0B1F2A7-E337-42AF-88B3-9416FBBEC8BD}" srcOrd="0" destOrd="0" parTransId="{4023805D-EE8A-490A-B060-21AEC5CD8605}" sibTransId="{79B2F693-2D84-4AB8-BAA6-0BE40770580A}"/>
    <dgm:cxn modelId="{EF0E5DFD-184F-4A1A-9EAB-411E7C103961}" type="presOf" srcId="{C0B1F2A7-E337-42AF-88B3-9416FBBEC8BD}" destId="{10299888-4C18-4704-8083-7CF0A0314CE3}" srcOrd="0" destOrd="0" presId="urn:microsoft.com/office/officeart/2005/8/layout/process1"/>
    <dgm:cxn modelId="{66F95D4D-876F-4816-8208-8239898F1234}" type="presOf" srcId="{A4DE8011-C43E-4030-8701-B33BED3EF221}" destId="{A6A48C3E-2736-435F-8EB0-352E4CB3D7F4}" srcOrd="0" destOrd="0" presId="urn:microsoft.com/office/officeart/2005/8/layout/process1"/>
    <dgm:cxn modelId="{E3166ABB-52B2-4FC0-8AA7-4AA6A8B4B19A}" type="presOf" srcId="{79B2F693-2D84-4AB8-BAA6-0BE40770580A}" destId="{D043763F-A951-4D61-B259-F0F3F7FBAD76}" srcOrd="0" destOrd="0" presId="urn:microsoft.com/office/officeart/2005/8/layout/process1"/>
    <dgm:cxn modelId="{0D5D7E99-D374-43A7-BFD7-4BFDEA8C2918}" srcId="{E35D19BC-608A-4B3C-B921-A69CFBAC47EC}" destId="{E9147F76-6809-484C-B8AB-8618BF9D000B}" srcOrd="1" destOrd="0" parTransId="{43501708-F5EF-4DAE-B8C2-1E3BBD15F8AC}" sibTransId="{9C309F3C-5D1B-44BF-B345-5D1E35A669EA}"/>
    <dgm:cxn modelId="{0C050BB0-D82B-4816-AF0A-21885396E902}" type="presOf" srcId="{9C309F3C-5D1B-44BF-B345-5D1E35A669EA}" destId="{5F3A7DED-8AED-4E34-9540-D1DB6AD97721}" srcOrd="0" destOrd="0" presId="urn:microsoft.com/office/officeart/2005/8/layout/process1"/>
    <dgm:cxn modelId="{B323E4DD-2270-4ACE-8356-16B03595CB3B}" type="presOf" srcId="{9C309F3C-5D1B-44BF-B345-5D1E35A669EA}" destId="{A50FE677-9BA6-421B-8D15-D987BEB64BA5}" srcOrd="1" destOrd="0" presId="urn:microsoft.com/office/officeart/2005/8/layout/process1"/>
    <dgm:cxn modelId="{B8AEA59D-F29C-44EC-AB68-25F615BBA89D}" type="presParOf" srcId="{10963C61-0523-469E-B87E-E6CBC3B84DF2}" destId="{10299888-4C18-4704-8083-7CF0A0314CE3}" srcOrd="0" destOrd="0" presId="urn:microsoft.com/office/officeart/2005/8/layout/process1"/>
    <dgm:cxn modelId="{4CA41F94-02F4-4C33-AEA3-B5589E87DC96}" type="presParOf" srcId="{10963C61-0523-469E-B87E-E6CBC3B84DF2}" destId="{D043763F-A951-4D61-B259-F0F3F7FBAD76}" srcOrd="1" destOrd="0" presId="urn:microsoft.com/office/officeart/2005/8/layout/process1"/>
    <dgm:cxn modelId="{12C58DA0-5EA9-444C-92D0-05C56795DA0F}" type="presParOf" srcId="{D043763F-A951-4D61-B259-F0F3F7FBAD76}" destId="{E6EDEF1D-16D8-4932-8632-1ED71C07EC1F}" srcOrd="0" destOrd="0" presId="urn:microsoft.com/office/officeart/2005/8/layout/process1"/>
    <dgm:cxn modelId="{1E31AC6A-ED2B-463F-8123-30F875FF37D6}" type="presParOf" srcId="{10963C61-0523-469E-B87E-E6CBC3B84DF2}" destId="{A316EB75-4615-4BE6-8151-97A83EDCCD37}" srcOrd="2" destOrd="0" presId="urn:microsoft.com/office/officeart/2005/8/layout/process1"/>
    <dgm:cxn modelId="{C0FA0C24-0A99-4DFA-BCAB-C94C0E7AB07A}" type="presParOf" srcId="{10963C61-0523-469E-B87E-E6CBC3B84DF2}" destId="{5F3A7DED-8AED-4E34-9540-D1DB6AD97721}" srcOrd="3" destOrd="0" presId="urn:microsoft.com/office/officeart/2005/8/layout/process1"/>
    <dgm:cxn modelId="{CF800807-CCB3-4F7A-9545-8B3041CC086F}" type="presParOf" srcId="{5F3A7DED-8AED-4E34-9540-D1DB6AD97721}" destId="{A50FE677-9BA6-421B-8D15-D987BEB64BA5}" srcOrd="0" destOrd="0" presId="urn:microsoft.com/office/officeart/2005/8/layout/process1"/>
    <dgm:cxn modelId="{F1566C5A-35A5-468F-B764-4790778BA221}" type="presParOf" srcId="{10963C61-0523-469E-B87E-E6CBC3B84DF2}" destId="{A6A48C3E-2736-435F-8EB0-352E4CB3D7F4}"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AEB0E26-202B-4D71-987D-95867E5DEF99}" type="doc">
      <dgm:prSet loTypeId="urn:microsoft.com/office/officeart/2005/8/layout/hProcess4" loCatId="process" qsTypeId="urn:microsoft.com/office/officeart/2005/8/quickstyle/simple1" qsCatId="simple" csTypeId="urn:microsoft.com/office/officeart/2005/8/colors/accent2_1" csCatId="accent2" phldr="1"/>
      <dgm:spPr/>
      <dgm:t>
        <a:bodyPr/>
        <a:lstStyle/>
        <a:p>
          <a:endParaRPr lang="en-US"/>
        </a:p>
      </dgm:t>
    </dgm:pt>
    <dgm:pt modelId="{709B4FA2-8DA7-4D97-96FE-AEBF38B6BB1C}">
      <dgm:prSet phldrT="[Text]"/>
      <dgm:spPr>
        <a:ln>
          <a:solidFill>
            <a:srgbClr val="1C5F8A"/>
          </a:solidFill>
        </a:ln>
      </dgm:spPr>
      <dgm:t>
        <a:bodyPr/>
        <a:lstStyle/>
        <a:p>
          <a:r>
            <a:rPr lang="en-US" b="1" dirty="0" smtClean="0"/>
            <a:t>SLO/SOO 1 + SLO/SOO 2</a:t>
          </a:r>
          <a:endParaRPr lang="en-US" b="1" dirty="0"/>
        </a:p>
      </dgm:t>
    </dgm:pt>
    <dgm:pt modelId="{81B39492-D7D5-4ED0-A026-00109CA4CD2A}" type="parTrans" cxnId="{291B74ED-B06D-4A38-9E87-8B09C938702E}">
      <dgm:prSet/>
      <dgm:spPr/>
      <dgm:t>
        <a:bodyPr/>
        <a:lstStyle/>
        <a:p>
          <a:endParaRPr lang="en-US"/>
        </a:p>
      </dgm:t>
    </dgm:pt>
    <dgm:pt modelId="{EBBFFC0A-D68D-406F-B7BA-91FCAC1D2F2A}" type="sibTrans" cxnId="{291B74ED-B06D-4A38-9E87-8B09C938702E}">
      <dgm:prSet/>
      <dgm:spPr>
        <a:solidFill>
          <a:schemeClr val="tx2">
            <a:lumMod val="20000"/>
            <a:lumOff val="80000"/>
          </a:schemeClr>
        </a:solidFill>
      </dgm:spPr>
      <dgm:t>
        <a:bodyPr/>
        <a:lstStyle/>
        <a:p>
          <a:endParaRPr lang="en-US"/>
        </a:p>
      </dgm:t>
    </dgm:pt>
    <dgm:pt modelId="{7622DC58-8666-44C8-AA24-1ED733E7698B}">
      <dgm:prSet phldrT="[Text]" custT="1"/>
      <dgm:spPr>
        <a:solidFill>
          <a:schemeClr val="tx2">
            <a:lumMod val="20000"/>
            <a:lumOff val="80000"/>
          </a:schemeClr>
        </a:solidFill>
        <a:ln>
          <a:solidFill>
            <a:srgbClr val="1C5F8A"/>
          </a:solidFill>
        </a:ln>
      </dgm:spPr>
      <dgm:t>
        <a:bodyPr/>
        <a:lstStyle/>
        <a:p>
          <a:r>
            <a:rPr lang="en-US" sz="1600" dirty="0" smtClean="0"/>
            <a:t>Engage in </a:t>
          </a:r>
          <a:r>
            <a:rPr lang="en-US" sz="1600" i="1" dirty="0" smtClean="0"/>
            <a:t>Plan-Teach-Assess-Analyze-Adapt-Reflect</a:t>
          </a:r>
          <a:endParaRPr lang="en-US" sz="1600" dirty="0"/>
        </a:p>
      </dgm:t>
    </dgm:pt>
    <dgm:pt modelId="{775C34FE-19E3-4407-B433-37BD0F65A6F0}" type="parTrans" cxnId="{4310A2FF-AEEC-4A15-951A-5B795A4049FF}">
      <dgm:prSet/>
      <dgm:spPr/>
      <dgm:t>
        <a:bodyPr/>
        <a:lstStyle/>
        <a:p>
          <a:endParaRPr lang="en-US"/>
        </a:p>
      </dgm:t>
    </dgm:pt>
    <dgm:pt modelId="{0926A46B-DBEC-4365-BF45-4B2D24D6C890}" type="sibTrans" cxnId="{4310A2FF-AEEC-4A15-951A-5B795A4049FF}">
      <dgm:prSet/>
      <dgm:spPr/>
      <dgm:t>
        <a:bodyPr/>
        <a:lstStyle/>
        <a:p>
          <a:endParaRPr lang="en-US"/>
        </a:p>
      </dgm:t>
    </dgm:pt>
    <dgm:pt modelId="{A734828D-3616-40F7-A6BF-BCB370624360}">
      <dgm:prSet phldrT="[Text]"/>
      <dgm:spPr>
        <a:ln w="38100">
          <a:solidFill>
            <a:schemeClr val="tx1"/>
          </a:solidFill>
        </a:ln>
      </dgm:spPr>
      <dgm:t>
        <a:bodyPr/>
        <a:lstStyle/>
        <a:p>
          <a:r>
            <a:rPr lang="en-US" b="1" dirty="0" smtClean="0"/>
            <a:t>MOY </a:t>
          </a:r>
        </a:p>
        <a:p>
          <a:r>
            <a:rPr lang="en-US" b="1" dirty="0" smtClean="0"/>
            <a:t>(Jan-Feb)</a:t>
          </a:r>
          <a:endParaRPr lang="en-US" b="1" dirty="0"/>
        </a:p>
      </dgm:t>
    </dgm:pt>
    <dgm:pt modelId="{A44CE660-7328-4601-A97F-34BB4942CAC0}" type="parTrans" cxnId="{B38828A4-98CA-4730-8709-2E91140DC1C2}">
      <dgm:prSet/>
      <dgm:spPr/>
      <dgm:t>
        <a:bodyPr/>
        <a:lstStyle/>
        <a:p>
          <a:endParaRPr lang="en-US"/>
        </a:p>
      </dgm:t>
    </dgm:pt>
    <dgm:pt modelId="{63F463A7-58BF-4876-9778-58A727999543}" type="sibTrans" cxnId="{B38828A4-98CA-4730-8709-2E91140DC1C2}">
      <dgm:prSet/>
      <dgm:spPr/>
      <dgm:t>
        <a:bodyPr/>
        <a:lstStyle/>
        <a:p>
          <a:endParaRPr lang="en-US"/>
        </a:p>
      </dgm:t>
    </dgm:pt>
    <dgm:pt modelId="{BAB6D4D0-04AD-432B-8569-E08A17F9EEC1}">
      <dgm:prSet phldrT="[Text]" custT="1"/>
      <dgm:spPr>
        <a:solidFill>
          <a:schemeClr val="bg1">
            <a:lumMod val="95000"/>
          </a:schemeClr>
        </a:solidFill>
        <a:ln w="38100">
          <a:solidFill>
            <a:schemeClr val="tx1"/>
          </a:solidFill>
        </a:ln>
      </dgm:spPr>
      <dgm:t>
        <a:bodyPr/>
        <a:lstStyle/>
        <a:p>
          <a:r>
            <a:rPr lang="en-US" sz="1500" b="1" dirty="0" smtClean="0"/>
            <a:t>SLO/SOO 1 and 2 are scored and SLO/SOO 3 and 4 are submitted</a:t>
          </a:r>
          <a:endParaRPr lang="en-US" sz="1500" b="1" dirty="0"/>
        </a:p>
      </dgm:t>
    </dgm:pt>
    <dgm:pt modelId="{F9FB9C9F-532D-4989-A294-E826A458BDC3}" type="parTrans" cxnId="{1225AFF3-F077-43E4-8AB2-59226A473BFD}">
      <dgm:prSet/>
      <dgm:spPr/>
      <dgm:t>
        <a:bodyPr/>
        <a:lstStyle/>
        <a:p>
          <a:endParaRPr lang="en-US"/>
        </a:p>
      </dgm:t>
    </dgm:pt>
    <dgm:pt modelId="{EA63E394-C71A-46DA-8297-723B76209FC7}" type="sibTrans" cxnId="{1225AFF3-F077-43E4-8AB2-59226A473BFD}">
      <dgm:prSet/>
      <dgm:spPr/>
      <dgm:t>
        <a:bodyPr/>
        <a:lstStyle/>
        <a:p>
          <a:endParaRPr lang="en-US"/>
        </a:p>
      </dgm:t>
    </dgm:pt>
    <dgm:pt modelId="{426E0134-691B-4105-B181-5FDB2E869C96}">
      <dgm:prSet phldrT="[Text]"/>
      <dgm:spPr/>
      <dgm:t>
        <a:bodyPr/>
        <a:lstStyle/>
        <a:p>
          <a:r>
            <a:rPr lang="en-US" b="1" dirty="0" smtClean="0"/>
            <a:t>SLO/SOO 3 + SLO/SOO 4</a:t>
          </a:r>
          <a:endParaRPr lang="en-US" b="1" dirty="0"/>
        </a:p>
      </dgm:t>
    </dgm:pt>
    <dgm:pt modelId="{E2130F0B-2286-4825-9F89-1B39F9C87E88}" type="parTrans" cxnId="{9775A2F6-0EE3-4080-88BF-1C827D384F30}">
      <dgm:prSet/>
      <dgm:spPr/>
      <dgm:t>
        <a:bodyPr/>
        <a:lstStyle/>
        <a:p>
          <a:endParaRPr lang="en-US"/>
        </a:p>
      </dgm:t>
    </dgm:pt>
    <dgm:pt modelId="{B6B1F55D-FF04-4A94-8164-3F27F70CF27E}" type="sibTrans" cxnId="{9775A2F6-0EE3-4080-88BF-1C827D384F30}">
      <dgm:prSet/>
      <dgm:spPr/>
      <dgm:t>
        <a:bodyPr/>
        <a:lstStyle/>
        <a:p>
          <a:endParaRPr lang="en-US"/>
        </a:p>
      </dgm:t>
    </dgm:pt>
    <dgm:pt modelId="{8B533C26-B51A-4F1F-9ED0-F0507264F559}">
      <dgm:prSet phldrT="[Text]" custT="1"/>
      <dgm:spPr/>
      <dgm:t>
        <a:bodyPr/>
        <a:lstStyle/>
        <a:p>
          <a:r>
            <a:rPr lang="en-US" sz="1600" dirty="0" smtClean="0"/>
            <a:t>Engage in </a:t>
          </a:r>
          <a:r>
            <a:rPr lang="en-US" sz="1600" i="1" dirty="0" smtClean="0"/>
            <a:t>Plan-Teach-Assess-Analyze-Adapt-Reflect</a:t>
          </a:r>
          <a:endParaRPr lang="en-US" sz="1600" dirty="0"/>
        </a:p>
      </dgm:t>
    </dgm:pt>
    <dgm:pt modelId="{CDE2882A-3BF3-4BDA-A1EC-FEF3342E316C}" type="parTrans" cxnId="{E07D040F-DFA8-48B8-B8CA-DB59FE6D7420}">
      <dgm:prSet/>
      <dgm:spPr/>
      <dgm:t>
        <a:bodyPr/>
        <a:lstStyle/>
        <a:p>
          <a:endParaRPr lang="en-US"/>
        </a:p>
      </dgm:t>
    </dgm:pt>
    <dgm:pt modelId="{B6C5B2DA-1CFF-4488-9B68-5E27AAE839A7}" type="sibTrans" cxnId="{E07D040F-DFA8-48B8-B8CA-DB59FE6D7420}">
      <dgm:prSet/>
      <dgm:spPr/>
      <dgm:t>
        <a:bodyPr/>
        <a:lstStyle/>
        <a:p>
          <a:endParaRPr lang="en-US"/>
        </a:p>
      </dgm:t>
    </dgm:pt>
    <dgm:pt modelId="{502B8A91-7BC4-45C0-B79A-A52504308BB2}">
      <dgm:prSet phldrT="[Text]"/>
      <dgm:spPr/>
      <dgm:t>
        <a:bodyPr/>
        <a:lstStyle/>
        <a:p>
          <a:r>
            <a:rPr lang="en-US" b="1" dirty="0" smtClean="0"/>
            <a:t>EOY </a:t>
          </a:r>
        </a:p>
        <a:p>
          <a:r>
            <a:rPr lang="en-US" b="1" dirty="0" smtClean="0"/>
            <a:t>(June)</a:t>
          </a:r>
          <a:endParaRPr lang="en-US" dirty="0"/>
        </a:p>
      </dgm:t>
    </dgm:pt>
    <dgm:pt modelId="{20A2E60F-8829-419A-AEBA-23DEDA424C24}" type="parTrans" cxnId="{7228421C-5701-4386-993E-072B5F41CB5A}">
      <dgm:prSet/>
      <dgm:spPr/>
      <dgm:t>
        <a:bodyPr/>
        <a:lstStyle/>
        <a:p>
          <a:endParaRPr lang="en-US"/>
        </a:p>
      </dgm:t>
    </dgm:pt>
    <dgm:pt modelId="{57B6B324-9949-428F-B037-34C57BB21483}" type="sibTrans" cxnId="{7228421C-5701-4386-993E-072B5F41CB5A}">
      <dgm:prSet/>
      <dgm:spPr/>
      <dgm:t>
        <a:bodyPr/>
        <a:lstStyle/>
        <a:p>
          <a:endParaRPr lang="en-US"/>
        </a:p>
      </dgm:t>
    </dgm:pt>
    <dgm:pt modelId="{C5B8F823-4D80-4A0A-8799-BB596FA6B709}">
      <dgm:prSet phldrT="[Text]"/>
      <dgm:spPr>
        <a:ln>
          <a:solidFill>
            <a:srgbClr val="1C5F8A"/>
          </a:solidFill>
        </a:ln>
      </dgm:spPr>
      <dgm:t>
        <a:bodyPr/>
        <a:lstStyle/>
        <a:p>
          <a:r>
            <a:rPr lang="en-US" b="1" dirty="0" smtClean="0"/>
            <a:t>BOY </a:t>
          </a:r>
        </a:p>
        <a:p>
          <a:r>
            <a:rPr lang="en-US" b="1" dirty="0" smtClean="0"/>
            <a:t>(Sept-Oct)</a:t>
          </a:r>
          <a:endParaRPr lang="en-US" b="1" dirty="0"/>
        </a:p>
      </dgm:t>
    </dgm:pt>
    <dgm:pt modelId="{534AA3BD-8C5D-4680-B68E-4864B756DB93}" type="parTrans" cxnId="{46E8C2ED-D525-4078-99E1-844077B8A83B}">
      <dgm:prSet/>
      <dgm:spPr/>
      <dgm:t>
        <a:bodyPr/>
        <a:lstStyle/>
        <a:p>
          <a:endParaRPr lang="en-US"/>
        </a:p>
      </dgm:t>
    </dgm:pt>
    <dgm:pt modelId="{DA23F424-1101-4F3E-9F58-C6075359502B}" type="sibTrans" cxnId="{46E8C2ED-D525-4078-99E1-844077B8A83B}">
      <dgm:prSet/>
      <dgm:spPr>
        <a:solidFill>
          <a:schemeClr val="tx2">
            <a:lumMod val="20000"/>
            <a:lumOff val="80000"/>
          </a:schemeClr>
        </a:solidFill>
      </dgm:spPr>
      <dgm:t>
        <a:bodyPr/>
        <a:lstStyle/>
        <a:p>
          <a:endParaRPr lang="en-US"/>
        </a:p>
      </dgm:t>
    </dgm:pt>
    <dgm:pt modelId="{45417C37-08F1-44FB-8AF4-5757CDBA16AB}">
      <dgm:prSet phldrT="[Text]" custT="1"/>
      <dgm:spPr>
        <a:solidFill>
          <a:schemeClr val="tx2">
            <a:lumMod val="20000"/>
            <a:lumOff val="80000"/>
          </a:schemeClr>
        </a:solidFill>
        <a:ln>
          <a:solidFill>
            <a:srgbClr val="1C5F8A"/>
          </a:solidFill>
        </a:ln>
      </dgm:spPr>
      <dgm:t>
        <a:bodyPr/>
        <a:lstStyle/>
        <a:p>
          <a:r>
            <a:rPr lang="en-US" sz="1400" dirty="0" smtClean="0"/>
            <a:t>SLO/SOO 1 and 2 are set and approved at or before the BOY Conference</a:t>
          </a:r>
          <a:endParaRPr lang="en-US" sz="1400" b="1" dirty="0"/>
        </a:p>
      </dgm:t>
    </dgm:pt>
    <dgm:pt modelId="{1A6E7799-D470-46CA-B01F-B8072819115C}" type="parTrans" cxnId="{BE979710-689F-486A-9BBD-80169EEEE0DB}">
      <dgm:prSet/>
      <dgm:spPr/>
      <dgm:t>
        <a:bodyPr/>
        <a:lstStyle/>
        <a:p>
          <a:endParaRPr lang="en-US"/>
        </a:p>
      </dgm:t>
    </dgm:pt>
    <dgm:pt modelId="{EDD5B79D-B6C4-416C-A9B8-4F5D0029F548}" type="sibTrans" cxnId="{BE979710-689F-486A-9BBD-80169EEEE0DB}">
      <dgm:prSet/>
      <dgm:spPr/>
      <dgm:t>
        <a:bodyPr/>
        <a:lstStyle/>
        <a:p>
          <a:endParaRPr lang="en-US"/>
        </a:p>
      </dgm:t>
    </dgm:pt>
    <dgm:pt modelId="{03AA8CC8-2C75-4805-8C17-0FDFFA2659CA}">
      <dgm:prSet phldrT="[Text]" custT="1"/>
      <dgm:spPr/>
      <dgm:t>
        <a:bodyPr/>
        <a:lstStyle/>
        <a:p>
          <a:r>
            <a:rPr lang="en-US" sz="1400" dirty="0" smtClean="0"/>
            <a:t>SLO/SOO 3 and 4 are scored and overall student learning score is calculated</a:t>
          </a:r>
          <a:endParaRPr lang="en-US" sz="1400" dirty="0"/>
        </a:p>
      </dgm:t>
    </dgm:pt>
    <dgm:pt modelId="{56EF751A-E191-487E-A89D-DAFE2CA92B52}" type="parTrans" cxnId="{83939A81-98DD-47B8-B1B1-FD72D69E5955}">
      <dgm:prSet/>
      <dgm:spPr/>
      <dgm:t>
        <a:bodyPr/>
        <a:lstStyle/>
        <a:p>
          <a:endParaRPr lang="en-US"/>
        </a:p>
      </dgm:t>
    </dgm:pt>
    <dgm:pt modelId="{8BCB4AB6-421A-4FC1-97E9-520F5BD15199}" type="sibTrans" cxnId="{83939A81-98DD-47B8-B1B1-FD72D69E5955}">
      <dgm:prSet/>
      <dgm:spPr/>
      <dgm:t>
        <a:bodyPr/>
        <a:lstStyle/>
        <a:p>
          <a:endParaRPr lang="en-US"/>
        </a:p>
      </dgm:t>
    </dgm:pt>
    <dgm:pt modelId="{C4EFF413-DC19-4C32-922B-C7BA40E3C306}" type="pres">
      <dgm:prSet presAssocID="{0AEB0E26-202B-4D71-987D-95867E5DEF99}" presName="Name0" presStyleCnt="0">
        <dgm:presLayoutVars>
          <dgm:dir/>
          <dgm:animLvl val="lvl"/>
          <dgm:resizeHandles val="exact"/>
        </dgm:presLayoutVars>
      </dgm:prSet>
      <dgm:spPr/>
      <dgm:t>
        <a:bodyPr/>
        <a:lstStyle/>
        <a:p>
          <a:endParaRPr lang="en-US"/>
        </a:p>
      </dgm:t>
    </dgm:pt>
    <dgm:pt modelId="{DE6E8BD9-C2C7-4248-AD7D-DDF593B11186}" type="pres">
      <dgm:prSet presAssocID="{0AEB0E26-202B-4D71-987D-95867E5DEF99}" presName="tSp" presStyleCnt="0"/>
      <dgm:spPr/>
    </dgm:pt>
    <dgm:pt modelId="{CF43FD04-840A-4A4F-9466-60BF96052535}" type="pres">
      <dgm:prSet presAssocID="{0AEB0E26-202B-4D71-987D-95867E5DEF99}" presName="bSp" presStyleCnt="0"/>
      <dgm:spPr/>
    </dgm:pt>
    <dgm:pt modelId="{6E454858-9882-48E1-B8E8-AFCE186AB6D6}" type="pres">
      <dgm:prSet presAssocID="{0AEB0E26-202B-4D71-987D-95867E5DEF99}" presName="process" presStyleCnt="0"/>
      <dgm:spPr/>
    </dgm:pt>
    <dgm:pt modelId="{D25A4C56-673F-4310-86F4-CF674A6D0F00}" type="pres">
      <dgm:prSet presAssocID="{C5B8F823-4D80-4A0A-8799-BB596FA6B709}" presName="composite1" presStyleCnt="0"/>
      <dgm:spPr/>
    </dgm:pt>
    <dgm:pt modelId="{0D9A0233-E22C-48CE-ACBC-7AEC96652FB3}" type="pres">
      <dgm:prSet presAssocID="{C5B8F823-4D80-4A0A-8799-BB596FA6B709}" presName="dummyNode1" presStyleLbl="node1" presStyleIdx="0" presStyleCnt="5"/>
      <dgm:spPr/>
    </dgm:pt>
    <dgm:pt modelId="{D6D3B3D2-5B4F-4B14-9086-03A2741A9F39}" type="pres">
      <dgm:prSet presAssocID="{C5B8F823-4D80-4A0A-8799-BB596FA6B709}" presName="childNode1" presStyleLbl="bgAcc1" presStyleIdx="0" presStyleCnt="5">
        <dgm:presLayoutVars>
          <dgm:bulletEnabled val="1"/>
        </dgm:presLayoutVars>
      </dgm:prSet>
      <dgm:spPr/>
      <dgm:t>
        <a:bodyPr/>
        <a:lstStyle/>
        <a:p>
          <a:endParaRPr lang="en-US"/>
        </a:p>
      </dgm:t>
    </dgm:pt>
    <dgm:pt modelId="{261747AB-D910-4695-B618-273092F1B4CF}" type="pres">
      <dgm:prSet presAssocID="{C5B8F823-4D80-4A0A-8799-BB596FA6B709}" presName="childNode1tx" presStyleLbl="bgAcc1" presStyleIdx="0" presStyleCnt="5">
        <dgm:presLayoutVars>
          <dgm:bulletEnabled val="1"/>
        </dgm:presLayoutVars>
      </dgm:prSet>
      <dgm:spPr/>
      <dgm:t>
        <a:bodyPr/>
        <a:lstStyle/>
        <a:p>
          <a:endParaRPr lang="en-US"/>
        </a:p>
      </dgm:t>
    </dgm:pt>
    <dgm:pt modelId="{587F3C5B-BD51-406E-BC45-F9834BA5EBA5}" type="pres">
      <dgm:prSet presAssocID="{C5B8F823-4D80-4A0A-8799-BB596FA6B709}" presName="parentNode1" presStyleLbl="node1" presStyleIdx="0" presStyleCnt="5">
        <dgm:presLayoutVars>
          <dgm:chMax val="1"/>
          <dgm:bulletEnabled val="1"/>
        </dgm:presLayoutVars>
      </dgm:prSet>
      <dgm:spPr/>
      <dgm:t>
        <a:bodyPr/>
        <a:lstStyle/>
        <a:p>
          <a:endParaRPr lang="en-US"/>
        </a:p>
      </dgm:t>
    </dgm:pt>
    <dgm:pt modelId="{D8C1517B-DD35-400D-8713-41FF1B6BF277}" type="pres">
      <dgm:prSet presAssocID="{C5B8F823-4D80-4A0A-8799-BB596FA6B709}" presName="connSite1" presStyleCnt="0"/>
      <dgm:spPr/>
    </dgm:pt>
    <dgm:pt modelId="{3866CB68-4C43-4680-A44D-75AC53F76B9E}" type="pres">
      <dgm:prSet presAssocID="{DA23F424-1101-4F3E-9F58-C6075359502B}" presName="Name9" presStyleLbl="sibTrans2D1" presStyleIdx="0" presStyleCnt="4"/>
      <dgm:spPr/>
      <dgm:t>
        <a:bodyPr/>
        <a:lstStyle/>
        <a:p>
          <a:endParaRPr lang="en-US"/>
        </a:p>
      </dgm:t>
    </dgm:pt>
    <dgm:pt modelId="{737E590E-E41E-483A-A110-7799440D3420}" type="pres">
      <dgm:prSet presAssocID="{709B4FA2-8DA7-4D97-96FE-AEBF38B6BB1C}" presName="composite2" presStyleCnt="0"/>
      <dgm:spPr/>
    </dgm:pt>
    <dgm:pt modelId="{B80EA659-1365-4A4A-AC5C-75D91D5BB23F}" type="pres">
      <dgm:prSet presAssocID="{709B4FA2-8DA7-4D97-96FE-AEBF38B6BB1C}" presName="dummyNode2" presStyleLbl="node1" presStyleIdx="0" presStyleCnt="5"/>
      <dgm:spPr/>
    </dgm:pt>
    <dgm:pt modelId="{C96E489F-7B3C-4714-8C8E-AE257F38D2DE}" type="pres">
      <dgm:prSet presAssocID="{709B4FA2-8DA7-4D97-96FE-AEBF38B6BB1C}" presName="childNode2" presStyleLbl="bgAcc1" presStyleIdx="1" presStyleCnt="5">
        <dgm:presLayoutVars>
          <dgm:bulletEnabled val="1"/>
        </dgm:presLayoutVars>
      </dgm:prSet>
      <dgm:spPr/>
      <dgm:t>
        <a:bodyPr/>
        <a:lstStyle/>
        <a:p>
          <a:endParaRPr lang="en-US"/>
        </a:p>
      </dgm:t>
    </dgm:pt>
    <dgm:pt modelId="{B81C6E4D-FAD1-49BB-BA0E-CA72C00BEF68}" type="pres">
      <dgm:prSet presAssocID="{709B4FA2-8DA7-4D97-96FE-AEBF38B6BB1C}" presName="childNode2tx" presStyleLbl="bgAcc1" presStyleIdx="1" presStyleCnt="5">
        <dgm:presLayoutVars>
          <dgm:bulletEnabled val="1"/>
        </dgm:presLayoutVars>
      </dgm:prSet>
      <dgm:spPr/>
      <dgm:t>
        <a:bodyPr/>
        <a:lstStyle/>
        <a:p>
          <a:endParaRPr lang="en-US"/>
        </a:p>
      </dgm:t>
    </dgm:pt>
    <dgm:pt modelId="{7A041A13-A2CD-4D71-8C7F-A8CAA00515C9}" type="pres">
      <dgm:prSet presAssocID="{709B4FA2-8DA7-4D97-96FE-AEBF38B6BB1C}" presName="parentNode2" presStyleLbl="node1" presStyleIdx="1" presStyleCnt="5">
        <dgm:presLayoutVars>
          <dgm:chMax val="0"/>
          <dgm:bulletEnabled val="1"/>
        </dgm:presLayoutVars>
      </dgm:prSet>
      <dgm:spPr/>
      <dgm:t>
        <a:bodyPr/>
        <a:lstStyle/>
        <a:p>
          <a:endParaRPr lang="en-US"/>
        </a:p>
      </dgm:t>
    </dgm:pt>
    <dgm:pt modelId="{24F1E257-6D35-4EC6-8D1B-B7E4CBA7FB69}" type="pres">
      <dgm:prSet presAssocID="{709B4FA2-8DA7-4D97-96FE-AEBF38B6BB1C}" presName="connSite2" presStyleCnt="0"/>
      <dgm:spPr/>
    </dgm:pt>
    <dgm:pt modelId="{49139815-C1E6-4D6E-8994-B6DFC58088CB}" type="pres">
      <dgm:prSet presAssocID="{EBBFFC0A-D68D-406F-B7BA-91FCAC1D2F2A}" presName="Name18" presStyleLbl="sibTrans2D1" presStyleIdx="1" presStyleCnt="4"/>
      <dgm:spPr/>
      <dgm:t>
        <a:bodyPr/>
        <a:lstStyle/>
        <a:p>
          <a:endParaRPr lang="en-US"/>
        </a:p>
      </dgm:t>
    </dgm:pt>
    <dgm:pt modelId="{D13A73AF-781F-496A-A790-A2C126F85542}" type="pres">
      <dgm:prSet presAssocID="{A734828D-3616-40F7-A6BF-BCB370624360}" presName="composite1" presStyleCnt="0"/>
      <dgm:spPr/>
    </dgm:pt>
    <dgm:pt modelId="{AA78A258-8564-490F-879B-FC3A8F144B3C}" type="pres">
      <dgm:prSet presAssocID="{A734828D-3616-40F7-A6BF-BCB370624360}" presName="dummyNode1" presStyleLbl="node1" presStyleIdx="1" presStyleCnt="5"/>
      <dgm:spPr/>
    </dgm:pt>
    <dgm:pt modelId="{210D1848-BA3A-4EBC-894D-538B546D682F}" type="pres">
      <dgm:prSet presAssocID="{A734828D-3616-40F7-A6BF-BCB370624360}" presName="childNode1" presStyleLbl="bgAcc1" presStyleIdx="2" presStyleCnt="5">
        <dgm:presLayoutVars>
          <dgm:bulletEnabled val="1"/>
        </dgm:presLayoutVars>
      </dgm:prSet>
      <dgm:spPr/>
      <dgm:t>
        <a:bodyPr/>
        <a:lstStyle/>
        <a:p>
          <a:endParaRPr lang="en-US"/>
        </a:p>
      </dgm:t>
    </dgm:pt>
    <dgm:pt modelId="{B3FB030D-3285-4001-AC81-578F6D4764A9}" type="pres">
      <dgm:prSet presAssocID="{A734828D-3616-40F7-A6BF-BCB370624360}" presName="childNode1tx" presStyleLbl="bgAcc1" presStyleIdx="2" presStyleCnt="5">
        <dgm:presLayoutVars>
          <dgm:bulletEnabled val="1"/>
        </dgm:presLayoutVars>
      </dgm:prSet>
      <dgm:spPr/>
      <dgm:t>
        <a:bodyPr/>
        <a:lstStyle/>
        <a:p>
          <a:endParaRPr lang="en-US"/>
        </a:p>
      </dgm:t>
    </dgm:pt>
    <dgm:pt modelId="{26A54D05-B819-45BC-AE3F-1BBBC0CC8CFB}" type="pres">
      <dgm:prSet presAssocID="{A734828D-3616-40F7-A6BF-BCB370624360}" presName="parentNode1" presStyleLbl="node1" presStyleIdx="2" presStyleCnt="5">
        <dgm:presLayoutVars>
          <dgm:chMax val="1"/>
          <dgm:bulletEnabled val="1"/>
        </dgm:presLayoutVars>
      </dgm:prSet>
      <dgm:spPr/>
      <dgm:t>
        <a:bodyPr/>
        <a:lstStyle/>
        <a:p>
          <a:endParaRPr lang="en-US"/>
        </a:p>
      </dgm:t>
    </dgm:pt>
    <dgm:pt modelId="{78A50781-2292-4FAE-B319-25B7B4E6B0F1}" type="pres">
      <dgm:prSet presAssocID="{A734828D-3616-40F7-A6BF-BCB370624360}" presName="connSite1" presStyleCnt="0"/>
      <dgm:spPr/>
    </dgm:pt>
    <dgm:pt modelId="{6665F89A-5591-49F7-B2B0-E882C2FB4F55}" type="pres">
      <dgm:prSet presAssocID="{63F463A7-58BF-4876-9778-58A727999543}" presName="Name9" presStyleLbl="sibTrans2D1" presStyleIdx="2" presStyleCnt="4"/>
      <dgm:spPr/>
      <dgm:t>
        <a:bodyPr/>
        <a:lstStyle/>
        <a:p>
          <a:endParaRPr lang="en-US"/>
        </a:p>
      </dgm:t>
    </dgm:pt>
    <dgm:pt modelId="{863336CC-6E70-4E92-A7DF-3C77E9E4AE22}" type="pres">
      <dgm:prSet presAssocID="{426E0134-691B-4105-B181-5FDB2E869C96}" presName="composite2" presStyleCnt="0"/>
      <dgm:spPr/>
    </dgm:pt>
    <dgm:pt modelId="{81F5F9A5-7A49-4A62-A4B6-3BF800AABFCA}" type="pres">
      <dgm:prSet presAssocID="{426E0134-691B-4105-B181-5FDB2E869C96}" presName="dummyNode2" presStyleLbl="node1" presStyleIdx="2" presStyleCnt="5"/>
      <dgm:spPr/>
    </dgm:pt>
    <dgm:pt modelId="{71FE9AF0-9E90-4C58-9F38-28D31E2DF7F0}" type="pres">
      <dgm:prSet presAssocID="{426E0134-691B-4105-B181-5FDB2E869C96}" presName="childNode2" presStyleLbl="bgAcc1" presStyleIdx="3" presStyleCnt="5">
        <dgm:presLayoutVars>
          <dgm:bulletEnabled val="1"/>
        </dgm:presLayoutVars>
      </dgm:prSet>
      <dgm:spPr/>
      <dgm:t>
        <a:bodyPr/>
        <a:lstStyle/>
        <a:p>
          <a:endParaRPr lang="en-US"/>
        </a:p>
      </dgm:t>
    </dgm:pt>
    <dgm:pt modelId="{E3F5ED99-F274-48CD-8FD2-02313C1F55E1}" type="pres">
      <dgm:prSet presAssocID="{426E0134-691B-4105-B181-5FDB2E869C96}" presName="childNode2tx" presStyleLbl="bgAcc1" presStyleIdx="3" presStyleCnt="5">
        <dgm:presLayoutVars>
          <dgm:bulletEnabled val="1"/>
        </dgm:presLayoutVars>
      </dgm:prSet>
      <dgm:spPr/>
      <dgm:t>
        <a:bodyPr/>
        <a:lstStyle/>
        <a:p>
          <a:endParaRPr lang="en-US"/>
        </a:p>
      </dgm:t>
    </dgm:pt>
    <dgm:pt modelId="{89E86686-45BF-48E5-B116-4633CB706C6C}" type="pres">
      <dgm:prSet presAssocID="{426E0134-691B-4105-B181-5FDB2E869C96}" presName="parentNode2" presStyleLbl="node1" presStyleIdx="3" presStyleCnt="5">
        <dgm:presLayoutVars>
          <dgm:chMax val="0"/>
          <dgm:bulletEnabled val="1"/>
        </dgm:presLayoutVars>
      </dgm:prSet>
      <dgm:spPr/>
      <dgm:t>
        <a:bodyPr/>
        <a:lstStyle/>
        <a:p>
          <a:endParaRPr lang="en-US"/>
        </a:p>
      </dgm:t>
    </dgm:pt>
    <dgm:pt modelId="{1B950A27-D7FE-4F6E-AB75-A781C6411C3B}" type="pres">
      <dgm:prSet presAssocID="{426E0134-691B-4105-B181-5FDB2E869C96}" presName="connSite2" presStyleCnt="0"/>
      <dgm:spPr/>
    </dgm:pt>
    <dgm:pt modelId="{B17ABFBA-E472-4ACC-B954-819016D8A93A}" type="pres">
      <dgm:prSet presAssocID="{B6B1F55D-FF04-4A94-8164-3F27F70CF27E}" presName="Name18" presStyleLbl="sibTrans2D1" presStyleIdx="3" presStyleCnt="4"/>
      <dgm:spPr/>
      <dgm:t>
        <a:bodyPr/>
        <a:lstStyle/>
        <a:p>
          <a:endParaRPr lang="en-US"/>
        </a:p>
      </dgm:t>
    </dgm:pt>
    <dgm:pt modelId="{4C3C1FC2-E4E4-4BAF-A3DD-606AC0611EED}" type="pres">
      <dgm:prSet presAssocID="{502B8A91-7BC4-45C0-B79A-A52504308BB2}" presName="composite1" presStyleCnt="0"/>
      <dgm:spPr/>
    </dgm:pt>
    <dgm:pt modelId="{2D17D21C-25F7-4A9A-B21A-1FB36D4DB5AC}" type="pres">
      <dgm:prSet presAssocID="{502B8A91-7BC4-45C0-B79A-A52504308BB2}" presName="dummyNode1" presStyleLbl="node1" presStyleIdx="3" presStyleCnt="5"/>
      <dgm:spPr/>
    </dgm:pt>
    <dgm:pt modelId="{BBC75CD9-3C23-473C-8B3C-29E9B60FA442}" type="pres">
      <dgm:prSet presAssocID="{502B8A91-7BC4-45C0-B79A-A52504308BB2}" presName="childNode1" presStyleLbl="bgAcc1" presStyleIdx="4" presStyleCnt="5">
        <dgm:presLayoutVars>
          <dgm:bulletEnabled val="1"/>
        </dgm:presLayoutVars>
      </dgm:prSet>
      <dgm:spPr/>
      <dgm:t>
        <a:bodyPr/>
        <a:lstStyle/>
        <a:p>
          <a:endParaRPr lang="en-US"/>
        </a:p>
      </dgm:t>
    </dgm:pt>
    <dgm:pt modelId="{F97CE292-1E75-438F-87E5-85C3AD0E72F3}" type="pres">
      <dgm:prSet presAssocID="{502B8A91-7BC4-45C0-B79A-A52504308BB2}" presName="childNode1tx" presStyleLbl="bgAcc1" presStyleIdx="4" presStyleCnt="5">
        <dgm:presLayoutVars>
          <dgm:bulletEnabled val="1"/>
        </dgm:presLayoutVars>
      </dgm:prSet>
      <dgm:spPr/>
      <dgm:t>
        <a:bodyPr/>
        <a:lstStyle/>
        <a:p>
          <a:endParaRPr lang="en-US"/>
        </a:p>
      </dgm:t>
    </dgm:pt>
    <dgm:pt modelId="{29B8F2F2-271F-4A7E-9915-BB5B2FB9670B}" type="pres">
      <dgm:prSet presAssocID="{502B8A91-7BC4-45C0-B79A-A52504308BB2}" presName="parentNode1" presStyleLbl="node1" presStyleIdx="4" presStyleCnt="5">
        <dgm:presLayoutVars>
          <dgm:chMax val="1"/>
          <dgm:bulletEnabled val="1"/>
        </dgm:presLayoutVars>
      </dgm:prSet>
      <dgm:spPr/>
      <dgm:t>
        <a:bodyPr/>
        <a:lstStyle/>
        <a:p>
          <a:endParaRPr lang="en-US"/>
        </a:p>
      </dgm:t>
    </dgm:pt>
    <dgm:pt modelId="{306451BD-9BEF-4992-A091-75AF74581CF9}" type="pres">
      <dgm:prSet presAssocID="{502B8A91-7BC4-45C0-B79A-A52504308BB2}" presName="connSite1" presStyleCnt="0"/>
      <dgm:spPr/>
    </dgm:pt>
  </dgm:ptLst>
  <dgm:cxnLst>
    <dgm:cxn modelId="{A5126295-ABC2-4275-B938-5D98FC6E5EC4}" type="presOf" srcId="{A734828D-3616-40F7-A6BF-BCB370624360}" destId="{26A54D05-B819-45BC-AE3F-1BBBC0CC8CFB}" srcOrd="0" destOrd="0" presId="urn:microsoft.com/office/officeart/2005/8/layout/hProcess4"/>
    <dgm:cxn modelId="{1A2E9D36-7557-481F-B6C6-AB79D442AFC3}" type="presOf" srcId="{45417C37-08F1-44FB-8AF4-5757CDBA16AB}" destId="{D6D3B3D2-5B4F-4B14-9086-03A2741A9F39}" srcOrd="0" destOrd="0" presId="urn:microsoft.com/office/officeart/2005/8/layout/hProcess4"/>
    <dgm:cxn modelId="{FF858B44-E19C-4B0F-A73D-CA7B46C1F561}" type="presOf" srcId="{03AA8CC8-2C75-4805-8C17-0FDFFA2659CA}" destId="{BBC75CD9-3C23-473C-8B3C-29E9B60FA442}" srcOrd="0" destOrd="0" presId="urn:microsoft.com/office/officeart/2005/8/layout/hProcess4"/>
    <dgm:cxn modelId="{E291199B-780A-4466-9970-CCED2DC8B2C7}" type="presOf" srcId="{B6B1F55D-FF04-4A94-8164-3F27F70CF27E}" destId="{B17ABFBA-E472-4ACC-B954-819016D8A93A}" srcOrd="0" destOrd="0" presId="urn:microsoft.com/office/officeart/2005/8/layout/hProcess4"/>
    <dgm:cxn modelId="{4310A2FF-AEEC-4A15-951A-5B795A4049FF}" srcId="{709B4FA2-8DA7-4D97-96FE-AEBF38B6BB1C}" destId="{7622DC58-8666-44C8-AA24-1ED733E7698B}" srcOrd="0" destOrd="0" parTransId="{775C34FE-19E3-4407-B433-37BD0F65A6F0}" sibTransId="{0926A46B-DBEC-4365-BF45-4B2D24D6C890}"/>
    <dgm:cxn modelId="{7228421C-5701-4386-993E-072B5F41CB5A}" srcId="{0AEB0E26-202B-4D71-987D-95867E5DEF99}" destId="{502B8A91-7BC4-45C0-B79A-A52504308BB2}" srcOrd="4" destOrd="0" parTransId="{20A2E60F-8829-419A-AEBA-23DEDA424C24}" sibTransId="{57B6B324-9949-428F-B037-34C57BB21483}"/>
    <dgm:cxn modelId="{259FDEC8-65B4-4456-994A-2785204D7071}" type="presOf" srcId="{709B4FA2-8DA7-4D97-96FE-AEBF38B6BB1C}" destId="{7A041A13-A2CD-4D71-8C7F-A8CAA00515C9}" srcOrd="0" destOrd="0" presId="urn:microsoft.com/office/officeart/2005/8/layout/hProcess4"/>
    <dgm:cxn modelId="{2AB6980B-3A82-4A68-A85B-B7DD7329B0C4}" type="presOf" srcId="{0AEB0E26-202B-4D71-987D-95867E5DEF99}" destId="{C4EFF413-DC19-4C32-922B-C7BA40E3C306}" srcOrd="0" destOrd="0" presId="urn:microsoft.com/office/officeart/2005/8/layout/hProcess4"/>
    <dgm:cxn modelId="{291B74ED-B06D-4A38-9E87-8B09C938702E}" srcId="{0AEB0E26-202B-4D71-987D-95867E5DEF99}" destId="{709B4FA2-8DA7-4D97-96FE-AEBF38B6BB1C}" srcOrd="1" destOrd="0" parTransId="{81B39492-D7D5-4ED0-A026-00109CA4CD2A}" sibTransId="{EBBFFC0A-D68D-406F-B7BA-91FCAC1D2F2A}"/>
    <dgm:cxn modelId="{2CD754ED-0D4B-4B0B-B54C-954F3B2FB3F2}" type="presOf" srcId="{DA23F424-1101-4F3E-9F58-C6075359502B}" destId="{3866CB68-4C43-4680-A44D-75AC53F76B9E}" srcOrd="0" destOrd="0" presId="urn:microsoft.com/office/officeart/2005/8/layout/hProcess4"/>
    <dgm:cxn modelId="{384B08F7-0889-4A83-9CEA-8E751DB78E32}" type="presOf" srcId="{BAB6D4D0-04AD-432B-8569-E08A17F9EEC1}" destId="{210D1848-BA3A-4EBC-894D-538B546D682F}" srcOrd="0" destOrd="0" presId="urn:microsoft.com/office/officeart/2005/8/layout/hProcess4"/>
    <dgm:cxn modelId="{BE979710-689F-486A-9BBD-80169EEEE0DB}" srcId="{C5B8F823-4D80-4A0A-8799-BB596FA6B709}" destId="{45417C37-08F1-44FB-8AF4-5757CDBA16AB}" srcOrd="0" destOrd="0" parTransId="{1A6E7799-D470-46CA-B01F-B8072819115C}" sibTransId="{EDD5B79D-B6C4-416C-A9B8-4F5D0029F548}"/>
    <dgm:cxn modelId="{D289FB41-9A37-4052-B5F0-6EDDE0053558}" type="presOf" srcId="{502B8A91-7BC4-45C0-B79A-A52504308BB2}" destId="{29B8F2F2-271F-4A7E-9915-BB5B2FB9670B}" srcOrd="0" destOrd="0" presId="urn:microsoft.com/office/officeart/2005/8/layout/hProcess4"/>
    <dgm:cxn modelId="{D9DA3722-E5D0-4F25-B883-51D916279FD5}" type="presOf" srcId="{03AA8CC8-2C75-4805-8C17-0FDFFA2659CA}" destId="{F97CE292-1E75-438F-87E5-85C3AD0E72F3}" srcOrd="1" destOrd="0" presId="urn:microsoft.com/office/officeart/2005/8/layout/hProcess4"/>
    <dgm:cxn modelId="{83939A81-98DD-47B8-B1B1-FD72D69E5955}" srcId="{502B8A91-7BC4-45C0-B79A-A52504308BB2}" destId="{03AA8CC8-2C75-4805-8C17-0FDFFA2659CA}" srcOrd="0" destOrd="0" parTransId="{56EF751A-E191-487E-A89D-DAFE2CA92B52}" sibTransId="{8BCB4AB6-421A-4FC1-97E9-520F5BD15199}"/>
    <dgm:cxn modelId="{E32F92B6-48CB-478F-A94B-4C30EFAA26E3}" type="presOf" srcId="{426E0134-691B-4105-B181-5FDB2E869C96}" destId="{89E86686-45BF-48E5-B116-4633CB706C6C}" srcOrd="0" destOrd="0" presId="urn:microsoft.com/office/officeart/2005/8/layout/hProcess4"/>
    <dgm:cxn modelId="{5FBD6F2A-88A6-4B9D-9CCB-8F41673F4F33}" type="presOf" srcId="{8B533C26-B51A-4F1F-9ED0-F0507264F559}" destId="{71FE9AF0-9E90-4C58-9F38-28D31E2DF7F0}" srcOrd="0" destOrd="0" presId="urn:microsoft.com/office/officeart/2005/8/layout/hProcess4"/>
    <dgm:cxn modelId="{872F009A-F9FD-471C-AA97-6B1B3B39217E}" type="presOf" srcId="{63F463A7-58BF-4876-9778-58A727999543}" destId="{6665F89A-5591-49F7-B2B0-E882C2FB4F55}" srcOrd="0" destOrd="0" presId="urn:microsoft.com/office/officeart/2005/8/layout/hProcess4"/>
    <dgm:cxn modelId="{A73171B4-322C-4BA8-BB3E-96C5E2CF1829}" type="presOf" srcId="{7622DC58-8666-44C8-AA24-1ED733E7698B}" destId="{C96E489F-7B3C-4714-8C8E-AE257F38D2DE}" srcOrd="0" destOrd="0" presId="urn:microsoft.com/office/officeart/2005/8/layout/hProcess4"/>
    <dgm:cxn modelId="{B38828A4-98CA-4730-8709-2E91140DC1C2}" srcId="{0AEB0E26-202B-4D71-987D-95867E5DEF99}" destId="{A734828D-3616-40F7-A6BF-BCB370624360}" srcOrd="2" destOrd="0" parTransId="{A44CE660-7328-4601-A97F-34BB4942CAC0}" sibTransId="{63F463A7-58BF-4876-9778-58A727999543}"/>
    <dgm:cxn modelId="{41A5DDBE-494D-4705-99BC-B30C2F8BD51D}" type="presOf" srcId="{8B533C26-B51A-4F1F-9ED0-F0507264F559}" destId="{E3F5ED99-F274-48CD-8FD2-02313C1F55E1}" srcOrd="1" destOrd="0" presId="urn:microsoft.com/office/officeart/2005/8/layout/hProcess4"/>
    <dgm:cxn modelId="{1FC0A74C-9D1B-4473-B908-03EAC82D82F6}" type="presOf" srcId="{EBBFFC0A-D68D-406F-B7BA-91FCAC1D2F2A}" destId="{49139815-C1E6-4D6E-8994-B6DFC58088CB}" srcOrd="0" destOrd="0" presId="urn:microsoft.com/office/officeart/2005/8/layout/hProcess4"/>
    <dgm:cxn modelId="{1225AFF3-F077-43E4-8AB2-59226A473BFD}" srcId="{A734828D-3616-40F7-A6BF-BCB370624360}" destId="{BAB6D4D0-04AD-432B-8569-E08A17F9EEC1}" srcOrd="0" destOrd="0" parTransId="{F9FB9C9F-532D-4989-A294-E826A458BDC3}" sibTransId="{EA63E394-C71A-46DA-8297-723B76209FC7}"/>
    <dgm:cxn modelId="{4866C8AE-6D42-4C1A-8875-14C2297E5C3B}" type="presOf" srcId="{C5B8F823-4D80-4A0A-8799-BB596FA6B709}" destId="{587F3C5B-BD51-406E-BC45-F9834BA5EBA5}" srcOrd="0" destOrd="0" presId="urn:microsoft.com/office/officeart/2005/8/layout/hProcess4"/>
    <dgm:cxn modelId="{99D3EF07-F44D-4076-831D-59856F9BFCB4}" type="presOf" srcId="{BAB6D4D0-04AD-432B-8569-E08A17F9EEC1}" destId="{B3FB030D-3285-4001-AC81-578F6D4764A9}" srcOrd="1" destOrd="0" presId="urn:microsoft.com/office/officeart/2005/8/layout/hProcess4"/>
    <dgm:cxn modelId="{B3ECF78B-7FF7-4EEE-8A22-901D21AF7EC1}" type="presOf" srcId="{45417C37-08F1-44FB-8AF4-5757CDBA16AB}" destId="{261747AB-D910-4695-B618-273092F1B4CF}" srcOrd="1" destOrd="0" presId="urn:microsoft.com/office/officeart/2005/8/layout/hProcess4"/>
    <dgm:cxn modelId="{CE86F567-5ADD-43E2-AF80-DDD6C1111EE4}" type="presOf" srcId="{7622DC58-8666-44C8-AA24-1ED733E7698B}" destId="{B81C6E4D-FAD1-49BB-BA0E-CA72C00BEF68}" srcOrd="1" destOrd="0" presId="urn:microsoft.com/office/officeart/2005/8/layout/hProcess4"/>
    <dgm:cxn modelId="{46E8C2ED-D525-4078-99E1-844077B8A83B}" srcId="{0AEB0E26-202B-4D71-987D-95867E5DEF99}" destId="{C5B8F823-4D80-4A0A-8799-BB596FA6B709}" srcOrd="0" destOrd="0" parTransId="{534AA3BD-8C5D-4680-B68E-4864B756DB93}" sibTransId="{DA23F424-1101-4F3E-9F58-C6075359502B}"/>
    <dgm:cxn modelId="{9775A2F6-0EE3-4080-88BF-1C827D384F30}" srcId="{0AEB0E26-202B-4D71-987D-95867E5DEF99}" destId="{426E0134-691B-4105-B181-5FDB2E869C96}" srcOrd="3" destOrd="0" parTransId="{E2130F0B-2286-4825-9F89-1B39F9C87E88}" sibTransId="{B6B1F55D-FF04-4A94-8164-3F27F70CF27E}"/>
    <dgm:cxn modelId="{E07D040F-DFA8-48B8-B8CA-DB59FE6D7420}" srcId="{426E0134-691B-4105-B181-5FDB2E869C96}" destId="{8B533C26-B51A-4F1F-9ED0-F0507264F559}" srcOrd="0" destOrd="0" parTransId="{CDE2882A-3BF3-4BDA-A1EC-FEF3342E316C}" sibTransId="{B6C5B2DA-1CFF-4488-9B68-5E27AAE839A7}"/>
    <dgm:cxn modelId="{734B9F7F-F713-4691-954F-742211E41D19}" type="presParOf" srcId="{C4EFF413-DC19-4C32-922B-C7BA40E3C306}" destId="{DE6E8BD9-C2C7-4248-AD7D-DDF593B11186}" srcOrd="0" destOrd="0" presId="urn:microsoft.com/office/officeart/2005/8/layout/hProcess4"/>
    <dgm:cxn modelId="{86E2A8E8-43F1-4097-946C-29DE995D161F}" type="presParOf" srcId="{C4EFF413-DC19-4C32-922B-C7BA40E3C306}" destId="{CF43FD04-840A-4A4F-9466-60BF96052535}" srcOrd="1" destOrd="0" presId="urn:microsoft.com/office/officeart/2005/8/layout/hProcess4"/>
    <dgm:cxn modelId="{41EE8CFE-E0B3-4020-90C3-8131B6FDD564}" type="presParOf" srcId="{C4EFF413-DC19-4C32-922B-C7BA40E3C306}" destId="{6E454858-9882-48E1-B8E8-AFCE186AB6D6}" srcOrd="2" destOrd="0" presId="urn:microsoft.com/office/officeart/2005/8/layout/hProcess4"/>
    <dgm:cxn modelId="{D84307CE-0698-4864-808E-A124092F064A}" type="presParOf" srcId="{6E454858-9882-48E1-B8E8-AFCE186AB6D6}" destId="{D25A4C56-673F-4310-86F4-CF674A6D0F00}" srcOrd="0" destOrd="0" presId="urn:microsoft.com/office/officeart/2005/8/layout/hProcess4"/>
    <dgm:cxn modelId="{4BBE5AD1-3808-48CB-8CFF-62B21C2EFCA3}" type="presParOf" srcId="{D25A4C56-673F-4310-86F4-CF674A6D0F00}" destId="{0D9A0233-E22C-48CE-ACBC-7AEC96652FB3}" srcOrd="0" destOrd="0" presId="urn:microsoft.com/office/officeart/2005/8/layout/hProcess4"/>
    <dgm:cxn modelId="{74E70326-2EC7-44EA-B5FC-0EE2D75DEB62}" type="presParOf" srcId="{D25A4C56-673F-4310-86F4-CF674A6D0F00}" destId="{D6D3B3D2-5B4F-4B14-9086-03A2741A9F39}" srcOrd="1" destOrd="0" presId="urn:microsoft.com/office/officeart/2005/8/layout/hProcess4"/>
    <dgm:cxn modelId="{CB5BC892-63A0-44A7-9E2A-2264030E28ED}" type="presParOf" srcId="{D25A4C56-673F-4310-86F4-CF674A6D0F00}" destId="{261747AB-D910-4695-B618-273092F1B4CF}" srcOrd="2" destOrd="0" presId="urn:microsoft.com/office/officeart/2005/8/layout/hProcess4"/>
    <dgm:cxn modelId="{FED32151-FA30-45F4-97BD-CE1D409E8FD7}" type="presParOf" srcId="{D25A4C56-673F-4310-86F4-CF674A6D0F00}" destId="{587F3C5B-BD51-406E-BC45-F9834BA5EBA5}" srcOrd="3" destOrd="0" presId="urn:microsoft.com/office/officeart/2005/8/layout/hProcess4"/>
    <dgm:cxn modelId="{D9882640-A7E7-4B7C-AB0D-D84954C4EF6A}" type="presParOf" srcId="{D25A4C56-673F-4310-86F4-CF674A6D0F00}" destId="{D8C1517B-DD35-400D-8713-41FF1B6BF277}" srcOrd="4" destOrd="0" presId="urn:microsoft.com/office/officeart/2005/8/layout/hProcess4"/>
    <dgm:cxn modelId="{9085F2C5-9DFE-4BAE-ACD9-85B5C9F23BE3}" type="presParOf" srcId="{6E454858-9882-48E1-B8E8-AFCE186AB6D6}" destId="{3866CB68-4C43-4680-A44D-75AC53F76B9E}" srcOrd="1" destOrd="0" presId="urn:microsoft.com/office/officeart/2005/8/layout/hProcess4"/>
    <dgm:cxn modelId="{5E551A08-BFB6-4994-B241-CEB8F0D90A80}" type="presParOf" srcId="{6E454858-9882-48E1-B8E8-AFCE186AB6D6}" destId="{737E590E-E41E-483A-A110-7799440D3420}" srcOrd="2" destOrd="0" presId="urn:microsoft.com/office/officeart/2005/8/layout/hProcess4"/>
    <dgm:cxn modelId="{9FA4F994-F801-4196-B148-EEF846F8CA9F}" type="presParOf" srcId="{737E590E-E41E-483A-A110-7799440D3420}" destId="{B80EA659-1365-4A4A-AC5C-75D91D5BB23F}" srcOrd="0" destOrd="0" presId="urn:microsoft.com/office/officeart/2005/8/layout/hProcess4"/>
    <dgm:cxn modelId="{5936EE1E-EAB6-4F83-BFC2-AFCE5E033492}" type="presParOf" srcId="{737E590E-E41E-483A-A110-7799440D3420}" destId="{C96E489F-7B3C-4714-8C8E-AE257F38D2DE}" srcOrd="1" destOrd="0" presId="urn:microsoft.com/office/officeart/2005/8/layout/hProcess4"/>
    <dgm:cxn modelId="{8BC530AB-C4DC-470A-B124-C30B36A2E18B}" type="presParOf" srcId="{737E590E-E41E-483A-A110-7799440D3420}" destId="{B81C6E4D-FAD1-49BB-BA0E-CA72C00BEF68}" srcOrd="2" destOrd="0" presId="urn:microsoft.com/office/officeart/2005/8/layout/hProcess4"/>
    <dgm:cxn modelId="{DC3EAFAB-BA84-4751-9E11-9324B671AFAC}" type="presParOf" srcId="{737E590E-E41E-483A-A110-7799440D3420}" destId="{7A041A13-A2CD-4D71-8C7F-A8CAA00515C9}" srcOrd="3" destOrd="0" presId="urn:microsoft.com/office/officeart/2005/8/layout/hProcess4"/>
    <dgm:cxn modelId="{CAF2E60E-D958-4145-A3E1-D30A2C6D664D}" type="presParOf" srcId="{737E590E-E41E-483A-A110-7799440D3420}" destId="{24F1E257-6D35-4EC6-8D1B-B7E4CBA7FB69}" srcOrd="4" destOrd="0" presId="urn:microsoft.com/office/officeart/2005/8/layout/hProcess4"/>
    <dgm:cxn modelId="{0C2124B0-3D48-4731-94C1-6163A1524C63}" type="presParOf" srcId="{6E454858-9882-48E1-B8E8-AFCE186AB6D6}" destId="{49139815-C1E6-4D6E-8994-B6DFC58088CB}" srcOrd="3" destOrd="0" presId="urn:microsoft.com/office/officeart/2005/8/layout/hProcess4"/>
    <dgm:cxn modelId="{D9A7D2F8-354C-4789-96A3-7BC0FA40D16D}" type="presParOf" srcId="{6E454858-9882-48E1-B8E8-AFCE186AB6D6}" destId="{D13A73AF-781F-496A-A790-A2C126F85542}" srcOrd="4" destOrd="0" presId="urn:microsoft.com/office/officeart/2005/8/layout/hProcess4"/>
    <dgm:cxn modelId="{7E63E144-485C-4383-BBA2-1A773148CF16}" type="presParOf" srcId="{D13A73AF-781F-496A-A790-A2C126F85542}" destId="{AA78A258-8564-490F-879B-FC3A8F144B3C}" srcOrd="0" destOrd="0" presId="urn:microsoft.com/office/officeart/2005/8/layout/hProcess4"/>
    <dgm:cxn modelId="{4E07EEB7-784A-4543-9903-C287DA1CA149}" type="presParOf" srcId="{D13A73AF-781F-496A-A790-A2C126F85542}" destId="{210D1848-BA3A-4EBC-894D-538B546D682F}" srcOrd="1" destOrd="0" presId="urn:microsoft.com/office/officeart/2005/8/layout/hProcess4"/>
    <dgm:cxn modelId="{AF7AF926-241E-4E98-B48F-A37B43CD87E7}" type="presParOf" srcId="{D13A73AF-781F-496A-A790-A2C126F85542}" destId="{B3FB030D-3285-4001-AC81-578F6D4764A9}" srcOrd="2" destOrd="0" presId="urn:microsoft.com/office/officeart/2005/8/layout/hProcess4"/>
    <dgm:cxn modelId="{CF0027C2-0526-42C4-8F67-6717081EF0CC}" type="presParOf" srcId="{D13A73AF-781F-496A-A790-A2C126F85542}" destId="{26A54D05-B819-45BC-AE3F-1BBBC0CC8CFB}" srcOrd="3" destOrd="0" presId="urn:microsoft.com/office/officeart/2005/8/layout/hProcess4"/>
    <dgm:cxn modelId="{070543E4-8645-4701-9FF8-683FD74E8B94}" type="presParOf" srcId="{D13A73AF-781F-496A-A790-A2C126F85542}" destId="{78A50781-2292-4FAE-B319-25B7B4E6B0F1}" srcOrd="4" destOrd="0" presId="urn:microsoft.com/office/officeart/2005/8/layout/hProcess4"/>
    <dgm:cxn modelId="{B4B7C36B-E825-4B47-9FDB-4B80C7A7A0A4}" type="presParOf" srcId="{6E454858-9882-48E1-B8E8-AFCE186AB6D6}" destId="{6665F89A-5591-49F7-B2B0-E882C2FB4F55}" srcOrd="5" destOrd="0" presId="urn:microsoft.com/office/officeart/2005/8/layout/hProcess4"/>
    <dgm:cxn modelId="{EA80114F-8438-4D76-847C-3F6AEFDD954D}" type="presParOf" srcId="{6E454858-9882-48E1-B8E8-AFCE186AB6D6}" destId="{863336CC-6E70-4E92-A7DF-3C77E9E4AE22}" srcOrd="6" destOrd="0" presId="urn:microsoft.com/office/officeart/2005/8/layout/hProcess4"/>
    <dgm:cxn modelId="{C1612AAB-CB10-46AB-9538-A85AD90256D6}" type="presParOf" srcId="{863336CC-6E70-4E92-A7DF-3C77E9E4AE22}" destId="{81F5F9A5-7A49-4A62-A4B6-3BF800AABFCA}" srcOrd="0" destOrd="0" presId="urn:microsoft.com/office/officeart/2005/8/layout/hProcess4"/>
    <dgm:cxn modelId="{8F512654-C195-44B9-A299-38818E695AD9}" type="presParOf" srcId="{863336CC-6E70-4E92-A7DF-3C77E9E4AE22}" destId="{71FE9AF0-9E90-4C58-9F38-28D31E2DF7F0}" srcOrd="1" destOrd="0" presId="urn:microsoft.com/office/officeart/2005/8/layout/hProcess4"/>
    <dgm:cxn modelId="{E5563B9E-A6F1-4A2F-BD1B-B308BBD94779}" type="presParOf" srcId="{863336CC-6E70-4E92-A7DF-3C77E9E4AE22}" destId="{E3F5ED99-F274-48CD-8FD2-02313C1F55E1}" srcOrd="2" destOrd="0" presId="urn:microsoft.com/office/officeart/2005/8/layout/hProcess4"/>
    <dgm:cxn modelId="{0568DB99-27B7-4F66-8DBA-D2C6BFFE2E91}" type="presParOf" srcId="{863336CC-6E70-4E92-A7DF-3C77E9E4AE22}" destId="{89E86686-45BF-48E5-B116-4633CB706C6C}" srcOrd="3" destOrd="0" presId="urn:microsoft.com/office/officeart/2005/8/layout/hProcess4"/>
    <dgm:cxn modelId="{F8F67722-67ED-4268-BBE2-5A138C346F4A}" type="presParOf" srcId="{863336CC-6E70-4E92-A7DF-3C77E9E4AE22}" destId="{1B950A27-D7FE-4F6E-AB75-A781C6411C3B}" srcOrd="4" destOrd="0" presId="urn:microsoft.com/office/officeart/2005/8/layout/hProcess4"/>
    <dgm:cxn modelId="{CB49CE9A-08E8-4BF8-A551-8BF3F2DF46CA}" type="presParOf" srcId="{6E454858-9882-48E1-B8E8-AFCE186AB6D6}" destId="{B17ABFBA-E472-4ACC-B954-819016D8A93A}" srcOrd="7" destOrd="0" presId="urn:microsoft.com/office/officeart/2005/8/layout/hProcess4"/>
    <dgm:cxn modelId="{44484EFB-2C31-48D7-B87D-A2E45B0C7A11}" type="presParOf" srcId="{6E454858-9882-48E1-B8E8-AFCE186AB6D6}" destId="{4C3C1FC2-E4E4-4BAF-A3DD-606AC0611EED}" srcOrd="8" destOrd="0" presId="urn:microsoft.com/office/officeart/2005/8/layout/hProcess4"/>
    <dgm:cxn modelId="{84FFC22F-5E6F-423E-B382-6F934803ADC1}" type="presParOf" srcId="{4C3C1FC2-E4E4-4BAF-A3DD-606AC0611EED}" destId="{2D17D21C-25F7-4A9A-B21A-1FB36D4DB5AC}" srcOrd="0" destOrd="0" presId="urn:microsoft.com/office/officeart/2005/8/layout/hProcess4"/>
    <dgm:cxn modelId="{B3ECFDB5-5674-416C-92E8-B19F0FD65C6D}" type="presParOf" srcId="{4C3C1FC2-E4E4-4BAF-A3DD-606AC0611EED}" destId="{BBC75CD9-3C23-473C-8B3C-29E9B60FA442}" srcOrd="1" destOrd="0" presId="urn:microsoft.com/office/officeart/2005/8/layout/hProcess4"/>
    <dgm:cxn modelId="{D62F7757-D374-4733-A0DA-40F94892A2BC}" type="presParOf" srcId="{4C3C1FC2-E4E4-4BAF-A3DD-606AC0611EED}" destId="{F97CE292-1E75-438F-87E5-85C3AD0E72F3}" srcOrd="2" destOrd="0" presId="urn:microsoft.com/office/officeart/2005/8/layout/hProcess4"/>
    <dgm:cxn modelId="{12FA49CA-1B43-48E9-AE96-332E8486C4C1}" type="presParOf" srcId="{4C3C1FC2-E4E4-4BAF-A3DD-606AC0611EED}" destId="{29B8F2F2-271F-4A7E-9915-BB5B2FB9670B}" srcOrd="3" destOrd="0" presId="urn:microsoft.com/office/officeart/2005/8/layout/hProcess4"/>
    <dgm:cxn modelId="{42B11CC4-74E6-4C3E-9CD1-E35DD735D414}" type="presParOf" srcId="{4C3C1FC2-E4E4-4BAF-A3DD-606AC0611EED}" destId="{306451BD-9BEF-4992-A091-75AF74581CF9}"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342CD8-E0B3-4318-9509-720DFBA98CAE}" type="doc">
      <dgm:prSet loTypeId="urn:microsoft.com/office/officeart/2005/8/layout/pList2" loCatId="list" qsTypeId="urn:microsoft.com/office/officeart/2005/8/quickstyle/simple1" qsCatId="simple" csTypeId="urn:microsoft.com/office/officeart/2005/8/colors/accent1_2" csCatId="accent1" phldr="1"/>
      <dgm:spPr/>
      <dgm:t>
        <a:bodyPr/>
        <a:lstStyle/>
        <a:p>
          <a:endParaRPr lang="en-US"/>
        </a:p>
      </dgm:t>
    </dgm:pt>
    <dgm:pt modelId="{394C09B7-CD83-484E-AEF5-54584F72A9E8}">
      <dgm:prSet phldrT="[Text]" custT="1"/>
      <dgm:spPr>
        <a:solidFill>
          <a:srgbClr val="D1E6F3"/>
        </a:solidFill>
      </dgm:spPr>
      <dgm:t>
        <a:bodyPr/>
        <a:lstStyle/>
        <a:p>
          <a:r>
            <a:rPr lang="en-US" sz="1500" b="1" dirty="0">
              <a:solidFill>
                <a:schemeClr val="tx1"/>
              </a:solidFill>
            </a:rPr>
            <a:t>Share Presentation with educators </a:t>
          </a:r>
          <a:r>
            <a:rPr lang="en-US" sz="1500" dirty="0" smtClean="0">
              <a:solidFill>
                <a:schemeClr val="tx1"/>
              </a:solidFill>
            </a:rPr>
            <a:t>on-cycle </a:t>
          </a:r>
          <a:r>
            <a:rPr lang="en-US" sz="1500" dirty="0">
              <a:solidFill>
                <a:schemeClr val="tx1"/>
              </a:solidFill>
            </a:rPr>
            <a:t>this year. </a:t>
          </a:r>
          <a:r>
            <a:rPr lang="en-US" sz="1500" dirty="0" smtClean="0">
              <a:solidFill>
                <a:schemeClr val="tx1"/>
              </a:solidFill>
            </a:rPr>
            <a:t>Add </a:t>
          </a:r>
          <a:r>
            <a:rPr lang="en-US" sz="1500" dirty="0">
              <a:solidFill>
                <a:schemeClr val="tx1"/>
              </a:solidFill>
            </a:rPr>
            <a:t>slides or additional text for local context and considerations. We </a:t>
          </a:r>
          <a:r>
            <a:rPr lang="en-US" sz="1500" dirty="0" smtClean="0">
              <a:solidFill>
                <a:schemeClr val="tx1"/>
              </a:solidFill>
            </a:rPr>
            <a:t>recommend </a:t>
          </a:r>
          <a:r>
            <a:rPr lang="en-US" sz="1500" dirty="0">
              <a:solidFill>
                <a:schemeClr val="tx1"/>
              </a:solidFill>
            </a:rPr>
            <a:t>using part of a PD day or faculty </a:t>
          </a:r>
          <a:r>
            <a:rPr lang="en-US" sz="1500" dirty="0" smtClean="0">
              <a:solidFill>
                <a:schemeClr val="tx1"/>
              </a:solidFill>
            </a:rPr>
            <a:t>meeting/PLC </a:t>
          </a:r>
          <a:r>
            <a:rPr lang="en-US" sz="1500" dirty="0">
              <a:solidFill>
                <a:schemeClr val="tx1"/>
              </a:solidFill>
            </a:rPr>
            <a:t>to explain and discuss with relevant </a:t>
          </a:r>
          <a:r>
            <a:rPr lang="en-US" sz="1500" dirty="0" smtClean="0">
              <a:solidFill>
                <a:schemeClr val="tx1"/>
              </a:solidFill>
            </a:rPr>
            <a:t>personnel. Ensure that educators understand both Flex Options and which one may be best suited for their use. </a:t>
          </a:r>
          <a:endParaRPr lang="en-US" sz="1500" dirty="0">
            <a:solidFill>
              <a:schemeClr val="tx1"/>
            </a:solidFill>
          </a:endParaRPr>
        </a:p>
      </dgm:t>
    </dgm:pt>
    <dgm:pt modelId="{1B8733A2-2304-4794-B929-30F433F13F47}" type="parTrans" cxnId="{7631E593-F411-42DA-B758-A796B146CFB6}">
      <dgm:prSet/>
      <dgm:spPr/>
      <dgm:t>
        <a:bodyPr/>
        <a:lstStyle/>
        <a:p>
          <a:endParaRPr lang="en-US"/>
        </a:p>
      </dgm:t>
    </dgm:pt>
    <dgm:pt modelId="{F5CC4154-E4A0-4F80-AC1E-BFBC5507CD8D}" type="sibTrans" cxnId="{7631E593-F411-42DA-B758-A796B146CFB6}">
      <dgm:prSet/>
      <dgm:spPr/>
      <dgm:t>
        <a:bodyPr/>
        <a:lstStyle/>
        <a:p>
          <a:endParaRPr lang="en-US"/>
        </a:p>
      </dgm:t>
    </dgm:pt>
    <dgm:pt modelId="{07548780-9FB7-4E5C-980F-6FA3A2AA145E}">
      <dgm:prSet phldrT="[Text]" custT="1"/>
      <dgm:spPr>
        <a:solidFill>
          <a:srgbClr val="D1E6F3"/>
        </a:solidFill>
      </dgm:spPr>
      <dgm:t>
        <a:bodyPr/>
        <a:lstStyle/>
        <a:p>
          <a:r>
            <a:rPr lang="en-US" sz="1500" b="1" dirty="0">
              <a:solidFill>
                <a:schemeClr val="tx1"/>
              </a:solidFill>
            </a:rPr>
            <a:t>Provide time for teams of educators to ‘workshop’ </a:t>
          </a:r>
          <a:r>
            <a:rPr lang="en-US" sz="1500" dirty="0">
              <a:solidFill>
                <a:schemeClr val="tx1"/>
              </a:solidFill>
            </a:rPr>
            <a:t>their </a:t>
          </a:r>
          <a:r>
            <a:rPr lang="en-US" sz="1500" dirty="0" smtClean="0">
              <a:solidFill>
                <a:schemeClr val="tx1"/>
              </a:solidFill>
            </a:rPr>
            <a:t>SLOs/SOOs </a:t>
          </a:r>
          <a:r>
            <a:rPr lang="en-US" sz="1500" dirty="0">
              <a:solidFill>
                <a:schemeClr val="tx1"/>
              </a:solidFill>
            </a:rPr>
            <a:t>and to ensure comfort with </a:t>
          </a:r>
          <a:r>
            <a:rPr lang="en-US" sz="1500" dirty="0" smtClean="0">
              <a:solidFill>
                <a:schemeClr val="tx1"/>
              </a:solidFill>
            </a:rPr>
            <a:t>the Flex Model and with engaging </a:t>
          </a:r>
          <a:r>
            <a:rPr lang="en-US" sz="1500" dirty="0">
              <a:solidFill>
                <a:schemeClr val="tx1"/>
              </a:solidFill>
            </a:rPr>
            <a:t>in </a:t>
          </a:r>
          <a:r>
            <a:rPr lang="en-US" sz="1500" dirty="0" smtClean="0">
              <a:solidFill>
                <a:schemeClr val="tx1"/>
              </a:solidFill>
            </a:rPr>
            <a:t>all the ‘pieces’ of a cycle of instruction. </a:t>
          </a:r>
          <a:r>
            <a:rPr lang="en-US" sz="1500" dirty="0">
              <a:solidFill>
                <a:schemeClr val="tx1"/>
              </a:solidFill>
            </a:rPr>
            <a:t>Consider grouping educators by </a:t>
          </a:r>
          <a:r>
            <a:rPr lang="en-US" sz="1500" dirty="0" smtClean="0">
              <a:solidFill>
                <a:schemeClr val="tx1"/>
              </a:solidFill>
            </a:rPr>
            <a:t>content or </a:t>
          </a:r>
          <a:r>
            <a:rPr lang="en-US" sz="1500" dirty="0">
              <a:solidFill>
                <a:schemeClr val="tx1"/>
              </a:solidFill>
            </a:rPr>
            <a:t>grade-level to ensure that priority content and/or student sub-populations are equitably represented.  </a:t>
          </a:r>
        </a:p>
      </dgm:t>
    </dgm:pt>
    <dgm:pt modelId="{F260FA74-0735-4B93-BE11-9EB6A5F7A631}" type="parTrans" cxnId="{A7B7D46F-6DF2-4191-A9CA-CD591E01C319}">
      <dgm:prSet/>
      <dgm:spPr/>
      <dgm:t>
        <a:bodyPr/>
        <a:lstStyle/>
        <a:p>
          <a:endParaRPr lang="en-US"/>
        </a:p>
      </dgm:t>
    </dgm:pt>
    <dgm:pt modelId="{D6D6C2AB-AB22-4B4E-83A7-B566BA283F02}" type="sibTrans" cxnId="{A7B7D46F-6DF2-4191-A9CA-CD591E01C319}">
      <dgm:prSet/>
      <dgm:spPr/>
      <dgm:t>
        <a:bodyPr/>
        <a:lstStyle/>
        <a:p>
          <a:endParaRPr lang="en-US"/>
        </a:p>
      </dgm:t>
    </dgm:pt>
    <dgm:pt modelId="{21ABC936-491C-4F82-B97D-80780422CAA4}">
      <dgm:prSet phldrT="[Text]" custT="1"/>
      <dgm:spPr>
        <a:solidFill>
          <a:srgbClr val="D1E6F3"/>
        </a:solidFill>
      </dgm:spPr>
      <dgm:t>
        <a:bodyPr/>
        <a:lstStyle/>
        <a:p>
          <a:r>
            <a:rPr lang="en-US" sz="1400" b="1" dirty="0" smtClean="0">
              <a:solidFill>
                <a:schemeClr val="tx1"/>
              </a:solidFill>
            </a:rPr>
            <a:t>Stress that with the Flex Model, the MOY Conference becomes critical for data discussions </a:t>
          </a:r>
          <a:r>
            <a:rPr lang="en-US" sz="1400" dirty="0" smtClean="0">
              <a:solidFill>
                <a:schemeClr val="tx1"/>
              </a:solidFill>
            </a:rPr>
            <a:t>between educator and evaluator. A key opportunity to discuss student learning, the MOY conference provides the structure for the revising of targets, if necessary (Option 1) and the transition from Cycle 1 SLOs/SOOs to Cycle 2 SLOs/SOOs (Option 2). Both options provide for informed data-driven decision-making. </a:t>
          </a:r>
          <a:endParaRPr lang="en-US" sz="1400" dirty="0"/>
        </a:p>
      </dgm:t>
    </dgm:pt>
    <dgm:pt modelId="{EFB971EC-2D9A-47F4-A428-E2A7A5C80510}" type="parTrans" cxnId="{DDAC8BC0-9C86-4A0B-A799-90A3267D7D4B}">
      <dgm:prSet/>
      <dgm:spPr/>
      <dgm:t>
        <a:bodyPr/>
        <a:lstStyle/>
        <a:p>
          <a:endParaRPr lang="en-US"/>
        </a:p>
      </dgm:t>
    </dgm:pt>
    <dgm:pt modelId="{8F8D8107-B424-4B2C-821F-7DB0337699AF}" type="sibTrans" cxnId="{DDAC8BC0-9C86-4A0B-A799-90A3267D7D4B}">
      <dgm:prSet/>
      <dgm:spPr/>
      <dgm:t>
        <a:bodyPr/>
        <a:lstStyle/>
        <a:p>
          <a:endParaRPr lang="en-US"/>
        </a:p>
      </dgm:t>
    </dgm:pt>
    <dgm:pt modelId="{A5B92144-7BF5-464C-BE2F-E636E9306A30}" type="pres">
      <dgm:prSet presAssocID="{62342CD8-E0B3-4318-9509-720DFBA98CAE}" presName="Name0" presStyleCnt="0">
        <dgm:presLayoutVars>
          <dgm:dir/>
          <dgm:resizeHandles val="exact"/>
        </dgm:presLayoutVars>
      </dgm:prSet>
      <dgm:spPr/>
      <dgm:t>
        <a:bodyPr/>
        <a:lstStyle/>
        <a:p>
          <a:endParaRPr lang="en-US"/>
        </a:p>
      </dgm:t>
    </dgm:pt>
    <dgm:pt modelId="{27902E63-2F00-4057-AB56-4C61E48F2D4E}" type="pres">
      <dgm:prSet presAssocID="{62342CD8-E0B3-4318-9509-720DFBA98CAE}" presName="bkgdShp" presStyleLbl="alignAccFollowNode1" presStyleIdx="0" presStyleCnt="1"/>
      <dgm:spPr/>
    </dgm:pt>
    <dgm:pt modelId="{7DFC0BEA-7FA8-416E-95C6-ABE1019DDA15}" type="pres">
      <dgm:prSet presAssocID="{62342CD8-E0B3-4318-9509-720DFBA98CAE}" presName="linComp" presStyleCnt="0"/>
      <dgm:spPr/>
    </dgm:pt>
    <dgm:pt modelId="{16D632FC-C17E-4823-B8EF-CBB2DC2C6C0E}" type="pres">
      <dgm:prSet presAssocID="{394C09B7-CD83-484E-AEF5-54584F72A9E8}" presName="compNode" presStyleCnt="0"/>
      <dgm:spPr/>
    </dgm:pt>
    <dgm:pt modelId="{45B8D7EB-50C5-4356-B07E-E2BE8FB25F2E}" type="pres">
      <dgm:prSet presAssocID="{394C09B7-CD83-484E-AEF5-54584F72A9E8}" presName="node" presStyleLbl="node1" presStyleIdx="0" presStyleCnt="3">
        <dgm:presLayoutVars>
          <dgm:bulletEnabled val="1"/>
        </dgm:presLayoutVars>
      </dgm:prSet>
      <dgm:spPr/>
      <dgm:t>
        <a:bodyPr/>
        <a:lstStyle/>
        <a:p>
          <a:endParaRPr lang="en-US"/>
        </a:p>
      </dgm:t>
    </dgm:pt>
    <dgm:pt modelId="{E3571F22-1574-4157-8D9B-019C29948005}" type="pres">
      <dgm:prSet presAssocID="{394C09B7-CD83-484E-AEF5-54584F72A9E8}" presName="invisiNode" presStyleLbl="node1" presStyleIdx="0" presStyleCnt="3"/>
      <dgm:spPr/>
    </dgm:pt>
    <dgm:pt modelId="{E15B7BB3-68B7-4B6F-8985-E668BF0C9683}" type="pres">
      <dgm:prSet presAssocID="{394C09B7-CD83-484E-AEF5-54584F72A9E8}" presName="imagNode" presStyleLbl="fgImgPlace1" presStyleIdx="0" presStyleCnt="3"/>
      <dgm:spPr>
        <a:blipFill rotWithShape="1">
          <a:blip xmlns:r="http://schemas.openxmlformats.org/officeDocument/2006/relationships" r:embed="rId1"/>
          <a:stretch>
            <a:fillRect/>
          </a:stretch>
        </a:blipFill>
      </dgm:spPr>
      <dgm:t>
        <a:bodyPr/>
        <a:lstStyle/>
        <a:p>
          <a:endParaRPr lang="en-US"/>
        </a:p>
      </dgm:t>
    </dgm:pt>
    <dgm:pt modelId="{2336D6C8-6F82-47D3-8E32-7FA52CB05120}" type="pres">
      <dgm:prSet presAssocID="{F5CC4154-E4A0-4F80-AC1E-BFBC5507CD8D}" presName="sibTrans" presStyleLbl="sibTrans2D1" presStyleIdx="0" presStyleCnt="0"/>
      <dgm:spPr/>
      <dgm:t>
        <a:bodyPr/>
        <a:lstStyle/>
        <a:p>
          <a:endParaRPr lang="en-US"/>
        </a:p>
      </dgm:t>
    </dgm:pt>
    <dgm:pt modelId="{ECE9ABB4-6601-4896-9F12-C15455BCE76C}" type="pres">
      <dgm:prSet presAssocID="{07548780-9FB7-4E5C-980F-6FA3A2AA145E}" presName="compNode" presStyleCnt="0"/>
      <dgm:spPr/>
    </dgm:pt>
    <dgm:pt modelId="{2EB5B9A9-E1B4-4E2F-8A8B-5E711FA638FF}" type="pres">
      <dgm:prSet presAssocID="{07548780-9FB7-4E5C-980F-6FA3A2AA145E}" presName="node" presStyleLbl="node1" presStyleIdx="1" presStyleCnt="3">
        <dgm:presLayoutVars>
          <dgm:bulletEnabled val="1"/>
        </dgm:presLayoutVars>
      </dgm:prSet>
      <dgm:spPr/>
      <dgm:t>
        <a:bodyPr/>
        <a:lstStyle/>
        <a:p>
          <a:endParaRPr lang="en-US"/>
        </a:p>
      </dgm:t>
    </dgm:pt>
    <dgm:pt modelId="{88EEBCA6-E571-4A69-AD44-CCDAEF4D9D04}" type="pres">
      <dgm:prSet presAssocID="{07548780-9FB7-4E5C-980F-6FA3A2AA145E}" presName="invisiNode" presStyleLbl="node1" presStyleIdx="1" presStyleCnt="3"/>
      <dgm:spPr/>
    </dgm:pt>
    <dgm:pt modelId="{D9C1BD70-6E8E-4E95-9504-C1EEA706FA96}" type="pres">
      <dgm:prSet presAssocID="{07548780-9FB7-4E5C-980F-6FA3A2AA145E}" presName="imagNode" presStyleLbl="fgImgPlace1" presStyleIdx="1" presStyleCnt="3"/>
      <dgm:spPr>
        <a:blipFill rotWithShape="1">
          <a:blip xmlns:r="http://schemas.openxmlformats.org/officeDocument/2006/relationships" r:embed="rId2"/>
          <a:stretch>
            <a:fillRect/>
          </a:stretch>
        </a:blipFill>
      </dgm:spPr>
      <dgm:t>
        <a:bodyPr/>
        <a:lstStyle/>
        <a:p>
          <a:endParaRPr lang="en-US"/>
        </a:p>
      </dgm:t>
    </dgm:pt>
    <dgm:pt modelId="{A0962AA5-DF31-4BE8-83E3-5AD38EB892F2}" type="pres">
      <dgm:prSet presAssocID="{D6D6C2AB-AB22-4B4E-83A7-B566BA283F02}" presName="sibTrans" presStyleLbl="sibTrans2D1" presStyleIdx="0" presStyleCnt="0"/>
      <dgm:spPr/>
      <dgm:t>
        <a:bodyPr/>
        <a:lstStyle/>
        <a:p>
          <a:endParaRPr lang="en-US"/>
        </a:p>
      </dgm:t>
    </dgm:pt>
    <dgm:pt modelId="{7B26ECDD-B8F9-476D-BE88-DE6E2894F734}" type="pres">
      <dgm:prSet presAssocID="{21ABC936-491C-4F82-B97D-80780422CAA4}" presName="compNode" presStyleCnt="0"/>
      <dgm:spPr/>
    </dgm:pt>
    <dgm:pt modelId="{A1F425E1-E9BD-4223-8AFD-7863BE9A39E0}" type="pres">
      <dgm:prSet presAssocID="{21ABC936-491C-4F82-B97D-80780422CAA4}" presName="node" presStyleLbl="node1" presStyleIdx="2" presStyleCnt="3">
        <dgm:presLayoutVars>
          <dgm:bulletEnabled val="1"/>
        </dgm:presLayoutVars>
      </dgm:prSet>
      <dgm:spPr/>
      <dgm:t>
        <a:bodyPr/>
        <a:lstStyle/>
        <a:p>
          <a:endParaRPr lang="en-US"/>
        </a:p>
      </dgm:t>
    </dgm:pt>
    <dgm:pt modelId="{14A99A08-E76A-4DE5-BC29-4F85A554B841}" type="pres">
      <dgm:prSet presAssocID="{21ABC936-491C-4F82-B97D-80780422CAA4}" presName="invisiNode" presStyleLbl="node1" presStyleIdx="2" presStyleCnt="3"/>
      <dgm:spPr/>
    </dgm:pt>
    <dgm:pt modelId="{E52D794B-A5CA-4FEC-A3FE-80EDD246E074}" type="pres">
      <dgm:prSet presAssocID="{21ABC936-491C-4F82-B97D-80780422CAA4}" presName="imagNode" presStyleLbl="fgImgPlace1" presStyleIdx="2" presStyleCnt="3"/>
      <dgm:spPr>
        <a:blipFill rotWithShape="1">
          <a:blip xmlns:r="http://schemas.openxmlformats.org/officeDocument/2006/relationships" r:embed="rId3"/>
          <a:stretch>
            <a:fillRect/>
          </a:stretch>
        </a:blipFill>
      </dgm:spPr>
      <dgm:t>
        <a:bodyPr/>
        <a:lstStyle/>
        <a:p>
          <a:endParaRPr lang="en-US"/>
        </a:p>
      </dgm:t>
    </dgm:pt>
  </dgm:ptLst>
  <dgm:cxnLst>
    <dgm:cxn modelId="{A8E82A74-36A3-4BE7-928D-2F85B267D6E5}" type="presOf" srcId="{D6D6C2AB-AB22-4B4E-83A7-B566BA283F02}" destId="{A0962AA5-DF31-4BE8-83E3-5AD38EB892F2}" srcOrd="0" destOrd="0" presId="urn:microsoft.com/office/officeart/2005/8/layout/pList2"/>
    <dgm:cxn modelId="{BF2A9B81-1A2C-4258-BC19-4B18450B7D22}" type="presOf" srcId="{07548780-9FB7-4E5C-980F-6FA3A2AA145E}" destId="{2EB5B9A9-E1B4-4E2F-8A8B-5E711FA638FF}" srcOrd="0" destOrd="0" presId="urn:microsoft.com/office/officeart/2005/8/layout/pList2"/>
    <dgm:cxn modelId="{32BFC049-F10F-4FC0-9B5A-F7EB8963235D}" type="presOf" srcId="{F5CC4154-E4A0-4F80-AC1E-BFBC5507CD8D}" destId="{2336D6C8-6F82-47D3-8E32-7FA52CB05120}" srcOrd="0" destOrd="0" presId="urn:microsoft.com/office/officeart/2005/8/layout/pList2"/>
    <dgm:cxn modelId="{7631E593-F411-42DA-B758-A796B146CFB6}" srcId="{62342CD8-E0B3-4318-9509-720DFBA98CAE}" destId="{394C09B7-CD83-484E-AEF5-54584F72A9E8}" srcOrd="0" destOrd="0" parTransId="{1B8733A2-2304-4794-B929-30F433F13F47}" sibTransId="{F5CC4154-E4A0-4F80-AC1E-BFBC5507CD8D}"/>
    <dgm:cxn modelId="{867CF389-2336-44E9-9ADE-50CCDE87F7C2}" type="presOf" srcId="{21ABC936-491C-4F82-B97D-80780422CAA4}" destId="{A1F425E1-E9BD-4223-8AFD-7863BE9A39E0}" srcOrd="0" destOrd="0" presId="urn:microsoft.com/office/officeart/2005/8/layout/pList2"/>
    <dgm:cxn modelId="{A7B7D46F-6DF2-4191-A9CA-CD591E01C319}" srcId="{62342CD8-E0B3-4318-9509-720DFBA98CAE}" destId="{07548780-9FB7-4E5C-980F-6FA3A2AA145E}" srcOrd="1" destOrd="0" parTransId="{F260FA74-0735-4B93-BE11-9EB6A5F7A631}" sibTransId="{D6D6C2AB-AB22-4B4E-83A7-B566BA283F02}"/>
    <dgm:cxn modelId="{AAF9998C-7E6A-4E40-91A9-695A2D6FADD5}" type="presOf" srcId="{62342CD8-E0B3-4318-9509-720DFBA98CAE}" destId="{A5B92144-7BF5-464C-BE2F-E636E9306A30}" srcOrd="0" destOrd="0" presId="urn:microsoft.com/office/officeart/2005/8/layout/pList2"/>
    <dgm:cxn modelId="{13D3D6EE-0673-40EB-911B-D5E5953AA3FE}" type="presOf" srcId="{394C09B7-CD83-484E-AEF5-54584F72A9E8}" destId="{45B8D7EB-50C5-4356-B07E-E2BE8FB25F2E}" srcOrd="0" destOrd="0" presId="urn:microsoft.com/office/officeart/2005/8/layout/pList2"/>
    <dgm:cxn modelId="{DDAC8BC0-9C86-4A0B-A799-90A3267D7D4B}" srcId="{62342CD8-E0B3-4318-9509-720DFBA98CAE}" destId="{21ABC936-491C-4F82-B97D-80780422CAA4}" srcOrd="2" destOrd="0" parTransId="{EFB971EC-2D9A-47F4-A428-E2A7A5C80510}" sibTransId="{8F8D8107-B424-4B2C-821F-7DB0337699AF}"/>
    <dgm:cxn modelId="{409D1D77-47FA-4CB9-A532-0825F6EF3F3F}" type="presParOf" srcId="{A5B92144-7BF5-464C-BE2F-E636E9306A30}" destId="{27902E63-2F00-4057-AB56-4C61E48F2D4E}" srcOrd="0" destOrd="0" presId="urn:microsoft.com/office/officeart/2005/8/layout/pList2"/>
    <dgm:cxn modelId="{E38E82A3-4D5E-4511-926E-51B8D198C91F}" type="presParOf" srcId="{A5B92144-7BF5-464C-BE2F-E636E9306A30}" destId="{7DFC0BEA-7FA8-416E-95C6-ABE1019DDA15}" srcOrd="1" destOrd="0" presId="urn:microsoft.com/office/officeart/2005/8/layout/pList2"/>
    <dgm:cxn modelId="{EBA29D7C-F21B-4288-81FD-9853B2A608A9}" type="presParOf" srcId="{7DFC0BEA-7FA8-416E-95C6-ABE1019DDA15}" destId="{16D632FC-C17E-4823-B8EF-CBB2DC2C6C0E}" srcOrd="0" destOrd="0" presId="urn:microsoft.com/office/officeart/2005/8/layout/pList2"/>
    <dgm:cxn modelId="{AE73C82C-391D-4307-A9BD-C6FCE0084115}" type="presParOf" srcId="{16D632FC-C17E-4823-B8EF-CBB2DC2C6C0E}" destId="{45B8D7EB-50C5-4356-B07E-E2BE8FB25F2E}" srcOrd="0" destOrd="0" presId="urn:microsoft.com/office/officeart/2005/8/layout/pList2"/>
    <dgm:cxn modelId="{1CB62279-FF2D-49BE-AB5A-AC1002D3FD4A}" type="presParOf" srcId="{16D632FC-C17E-4823-B8EF-CBB2DC2C6C0E}" destId="{E3571F22-1574-4157-8D9B-019C29948005}" srcOrd="1" destOrd="0" presId="urn:microsoft.com/office/officeart/2005/8/layout/pList2"/>
    <dgm:cxn modelId="{BD36DF92-F05C-4EA9-BF2D-07088D215097}" type="presParOf" srcId="{16D632FC-C17E-4823-B8EF-CBB2DC2C6C0E}" destId="{E15B7BB3-68B7-4B6F-8985-E668BF0C9683}" srcOrd="2" destOrd="0" presId="urn:microsoft.com/office/officeart/2005/8/layout/pList2"/>
    <dgm:cxn modelId="{4C74EB92-F174-488A-908C-FD8EF36201E0}" type="presParOf" srcId="{7DFC0BEA-7FA8-416E-95C6-ABE1019DDA15}" destId="{2336D6C8-6F82-47D3-8E32-7FA52CB05120}" srcOrd="1" destOrd="0" presId="urn:microsoft.com/office/officeart/2005/8/layout/pList2"/>
    <dgm:cxn modelId="{4A88FEE9-E3E5-429E-BF4B-D4BC3D019ED7}" type="presParOf" srcId="{7DFC0BEA-7FA8-416E-95C6-ABE1019DDA15}" destId="{ECE9ABB4-6601-4896-9F12-C15455BCE76C}" srcOrd="2" destOrd="0" presId="urn:microsoft.com/office/officeart/2005/8/layout/pList2"/>
    <dgm:cxn modelId="{B435F4D4-217A-4725-B1AD-1EDFFA337D61}" type="presParOf" srcId="{ECE9ABB4-6601-4896-9F12-C15455BCE76C}" destId="{2EB5B9A9-E1B4-4E2F-8A8B-5E711FA638FF}" srcOrd="0" destOrd="0" presId="urn:microsoft.com/office/officeart/2005/8/layout/pList2"/>
    <dgm:cxn modelId="{ABFFB5AA-8A01-42CD-BC29-C12348714E87}" type="presParOf" srcId="{ECE9ABB4-6601-4896-9F12-C15455BCE76C}" destId="{88EEBCA6-E571-4A69-AD44-CCDAEF4D9D04}" srcOrd="1" destOrd="0" presId="urn:microsoft.com/office/officeart/2005/8/layout/pList2"/>
    <dgm:cxn modelId="{92E89FCF-7147-454D-B78D-A45CFC197305}" type="presParOf" srcId="{ECE9ABB4-6601-4896-9F12-C15455BCE76C}" destId="{D9C1BD70-6E8E-4E95-9504-C1EEA706FA96}" srcOrd="2" destOrd="0" presId="urn:microsoft.com/office/officeart/2005/8/layout/pList2"/>
    <dgm:cxn modelId="{A59E8311-E4FC-4BB0-82EB-51E4E22039EB}" type="presParOf" srcId="{7DFC0BEA-7FA8-416E-95C6-ABE1019DDA15}" destId="{A0962AA5-DF31-4BE8-83E3-5AD38EB892F2}" srcOrd="3" destOrd="0" presId="urn:microsoft.com/office/officeart/2005/8/layout/pList2"/>
    <dgm:cxn modelId="{D7BBA6D9-FEFF-4E97-B5B9-F576514EB0FF}" type="presParOf" srcId="{7DFC0BEA-7FA8-416E-95C6-ABE1019DDA15}" destId="{7B26ECDD-B8F9-476D-BE88-DE6E2894F734}" srcOrd="4" destOrd="0" presId="urn:microsoft.com/office/officeart/2005/8/layout/pList2"/>
    <dgm:cxn modelId="{A2A2FE98-3478-43D7-B2D7-58C377162A4B}" type="presParOf" srcId="{7B26ECDD-B8F9-476D-BE88-DE6E2894F734}" destId="{A1F425E1-E9BD-4223-8AFD-7863BE9A39E0}" srcOrd="0" destOrd="0" presId="urn:microsoft.com/office/officeart/2005/8/layout/pList2"/>
    <dgm:cxn modelId="{7B9A1592-1102-4D2A-9D82-54F8C4B8B176}" type="presParOf" srcId="{7B26ECDD-B8F9-476D-BE88-DE6E2894F734}" destId="{14A99A08-E76A-4DE5-BC29-4F85A554B841}" srcOrd="1" destOrd="0" presId="urn:microsoft.com/office/officeart/2005/8/layout/pList2"/>
    <dgm:cxn modelId="{47B5A277-0423-402B-B9C4-B2541E7D0469}" type="presParOf" srcId="{7B26ECDD-B8F9-476D-BE88-DE6E2894F734}" destId="{E52D794B-A5CA-4FEC-A3FE-80EDD246E074}"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BE4D1-84B9-4392-90A2-5E2B59C6B1C0}">
      <dsp:nvSpPr>
        <dsp:cNvPr id="0" name=""/>
        <dsp:cNvSpPr/>
      </dsp:nvSpPr>
      <dsp:spPr>
        <a:xfrm>
          <a:off x="1741" y="0"/>
          <a:ext cx="1549497" cy="47595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a:t>Attract</a:t>
          </a:r>
        </a:p>
      </dsp:txBody>
      <dsp:txXfrm>
        <a:off x="239716" y="0"/>
        <a:ext cx="1073547" cy="475950"/>
      </dsp:txXfrm>
    </dsp:sp>
    <dsp:sp modelId="{03078F20-557D-4830-923D-0F7F8291621B}">
      <dsp:nvSpPr>
        <dsp:cNvPr id="0" name=""/>
        <dsp:cNvSpPr/>
      </dsp:nvSpPr>
      <dsp:spPr>
        <a:xfrm>
          <a:off x="1396288" y="0"/>
          <a:ext cx="1549497" cy="47595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a:t>Prepare</a:t>
          </a:r>
        </a:p>
      </dsp:txBody>
      <dsp:txXfrm>
        <a:off x="1634263" y="0"/>
        <a:ext cx="1073547" cy="475950"/>
      </dsp:txXfrm>
    </dsp:sp>
    <dsp:sp modelId="{CB4F72BE-0BC6-433E-A1C3-F5AE7063A4D9}">
      <dsp:nvSpPr>
        <dsp:cNvPr id="0" name=""/>
        <dsp:cNvSpPr/>
      </dsp:nvSpPr>
      <dsp:spPr>
        <a:xfrm>
          <a:off x="2790836" y="0"/>
          <a:ext cx="1549497" cy="47595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a:t>Recruit &amp; Hire</a:t>
          </a:r>
        </a:p>
      </dsp:txBody>
      <dsp:txXfrm>
        <a:off x="3028811" y="0"/>
        <a:ext cx="1073547" cy="475950"/>
      </dsp:txXfrm>
    </dsp:sp>
    <dsp:sp modelId="{8CFC58D6-56F0-4D80-B33E-19AE62EC81F3}">
      <dsp:nvSpPr>
        <dsp:cNvPr id="0" name=""/>
        <dsp:cNvSpPr/>
      </dsp:nvSpPr>
      <dsp:spPr>
        <a:xfrm>
          <a:off x="4185384" y="0"/>
          <a:ext cx="1549497" cy="475950"/>
        </a:xfrm>
        <a:prstGeom prst="chevron">
          <a:avLst/>
        </a:prstGeom>
        <a:solidFill>
          <a:srgbClr val="008ABE"/>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a:t>Support &amp; Grow</a:t>
          </a:r>
        </a:p>
      </dsp:txBody>
      <dsp:txXfrm>
        <a:off x="4423359" y="0"/>
        <a:ext cx="1073547" cy="475950"/>
      </dsp:txXfrm>
    </dsp:sp>
    <dsp:sp modelId="{163C36D5-3DC6-4DC4-91DC-455D7B7131E6}">
      <dsp:nvSpPr>
        <dsp:cNvPr id="0" name=""/>
        <dsp:cNvSpPr/>
      </dsp:nvSpPr>
      <dsp:spPr>
        <a:xfrm>
          <a:off x="5581673" y="0"/>
          <a:ext cx="1549497" cy="47595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a:t>Retain</a:t>
          </a:r>
        </a:p>
      </dsp:txBody>
      <dsp:txXfrm>
        <a:off x="5819648" y="0"/>
        <a:ext cx="1073547" cy="475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BE4D1-84B9-4392-90A2-5E2B59C6B1C0}">
      <dsp:nvSpPr>
        <dsp:cNvPr id="0" name=""/>
        <dsp:cNvSpPr/>
      </dsp:nvSpPr>
      <dsp:spPr>
        <a:xfrm>
          <a:off x="1880" y="120805"/>
          <a:ext cx="1673987" cy="66959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a:t>Attract</a:t>
          </a:r>
        </a:p>
      </dsp:txBody>
      <dsp:txXfrm>
        <a:off x="336677" y="120805"/>
        <a:ext cx="1004393" cy="669594"/>
      </dsp:txXfrm>
    </dsp:sp>
    <dsp:sp modelId="{03078F20-557D-4830-923D-0F7F8291621B}">
      <dsp:nvSpPr>
        <dsp:cNvPr id="0" name=""/>
        <dsp:cNvSpPr/>
      </dsp:nvSpPr>
      <dsp:spPr>
        <a:xfrm>
          <a:off x="1508469" y="120805"/>
          <a:ext cx="1673987" cy="66959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a:t>Prepare</a:t>
          </a:r>
        </a:p>
      </dsp:txBody>
      <dsp:txXfrm>
        <a:off x="1843266" y="120805"/>
        <a:ext cx="1004393" cy="669594"/>
      </dsp:txXfrm>
    </dsp:sp>
    <dsp:sp modelId="{CB4F72BE-0BC6-433E-A1C3-F5AE7063A4D9}">
      <dsp:nvSpPr>
        <dsp:cNvPr id="0" name=""/>
        <dsp:cNvSpPr/>
      </dsp:nvSpPr>
      <dsp:spPr>
        <a:xfrm>
          <a:off x="3015058" y="120805"/>
          <a:ext cx="1673987" cy="66959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a:t>Recruit &amp; Hire</a:t>
          </a:r>
        </a:p>
      </dsp:txBody>
      <dsp:txXfrm>
        <a:off x="3349855" y="120805"/>
        <a:ext cx="1004393" cy="669594"/>
      </dsp:txXfrm>
    </dsp:sp>
    <dsp:sp modelId="{8CFC58D6-56F0-4D80-B33E-19AE62EC81F3}">
      <dsp:nvSpPr>
        <dsp:cNvPr id="0" name=""/>
        <dsp:cNvSpPr/>
      </dsp:nvSpPr>
      <dsp:spPr>
        <a:xfrm>
          <a:off x="4521646" y="120805"/>
          <a:ext cx="1673987" cy="669594"/>
        </a:xfrm>
        <a:prstGeom prst="chevron">
          <a:avLst/>
        </a:prstGeom>
        <a:solidFill>
          <a:srgbClr val="008ABE"/>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a:t>Support &amp; Grow</a:t>
          </a:r>
        </a:p>
      </dsp:txBody>
      <dsp:txXfrm>
        <a:off x="4856443" y="120805"/>
        <a:ext cx="1004393" cy="669594"/>
      </dsp:txXfrm>
    </dsp:sp>
    <dsp:sp modelId="{163C36D5-3DC6-4DC4-91DC-455D7B7131E6}">
      <dsp:nvSpPr>
        <dsp:cNvPr id="0" name=""/>
        <dsp:cNvSpPr/>
      </dsp:nvSpPr>
      <dsp:spPr>
        <a:xfrm>
          <a:off x="6030116" y="120805"/>
          <a:ext cx="1673987" cy="66959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a:t>Retain</a:t>
          </a:r>
        </a:p>
      </dsp:txBody>
      <dsp:txXfrm>
        <a:off x="6364913" y="120805"/>
        <a:ext cx="1004393" cy="6695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7E858-F6D9-449B-A459-EF5F08C3A039}">
      <dsp:nvSpPr>
        <dsp:cNvPr id="0" name=""/>
        <dsp:cNvSpPr/>
      </dsp:nvSpPr>
      <dsp:spPr>
        <a:xfrm>
          <a:off x="3325596" y="907"/>
          <a:ext cx="1481131" cy="96273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Plan Lessons</a:t>
          </a:r>
        </a:p>
      </dsp:txBody>
      <dsp:txXfrm>
        <a:off x="3372593" y="47904"/>
        <a:ext cx="1387137" cy="868741"/>
      </dsp:txXfrm>
    </dsp:sp>
    <dsp:sp modelId="{E0236128-C640-4269-B98D-C8CCB54F0E72}">
      <dsp:nvSpPr>
        <dsp:cNvPr id="0" name=""/>
        <dsp:cNvSpPr/>
      </dsp:nvSpPr>
      <dsp:spPr>
        <a:xfrm>
          <a:off x="2476445" y="482275"/>
          <a:ext cx="3179432" cy="3179432"/>
        </a:xfrm>
        <a:custGeom>
          <a:avLst/>
          <a:gdLst/>
          <a:ahLst/>
          <a:cxnLst/>
          <a:rect l="0" t="0" r="0" b="0"/>
          <a:pathLst>
            <a:path>
              <a:moveTo>
                <a:pt x="2534495" y="311205"/>
              </a:moveTo>
              <a:arcTo wR="1589716" hR="1589716" stAng="18387795" swAng="1632760"/>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9457671-FE4E-4D9C-88F3-CDC2C460FA3C}">
      <dsp:nvSpPr>
        <dsp:cNvPr id="0" name=""/>
        <dsp:cNvSpPr/>
      </dsp:nvSpPr>
      <dsp:spPr>
        <a:xfrm>
          <a:off x="4915312" y="1590623"/>
          <a:ext cx="1481131" cy="96273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Teach</a:t>
          </a:r>
          <a:r>
            <a:rPr lang="en-US" sz="1700" kern="1200"/>
            <a:t> </a:t>
          </a:r>
        </a:p>
      </dsp:txBody>
      <dsp:txXfrm>
        <a:off x="4962309" y="1637620"/>
        <a:ext cx="1387137" cy="868741"/>
      </dsp:txXfrm>
    </dsp:sp>
    <dsp:sp modelId="{EA0DE8DE-927A-4198-855B-4B6812408408}">
      <dsp:nvSpPr>
        <dsp:cNvPr id="0" name=""/>
        <dsp:cNvSpPr/>
      </dsp:nvSpPr>
      <dsp:spPr>
        <a:xfrm>
          <a:off x="2476445" y="482275"/>
          <a:ext cx="3179432" cy="3179432"/>
        </a:xfrm>
        <a:custGeom>
          <a:avLst/>
          <a:gdLst/>
          <a:ahLst/>
          <a:cxnLst/>
          <a:rect l="0" t="0" r="0" b="0"/>
          <a:pathLst>
            <a:path>
              <a:moveTo>
                <a:pt x="3014578" y="2294672"/>
              </a:moveTo>
              <a:arcTo wR="1589716" hR="1589716" stAng="1579444" swAng="1632760"/>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0297280-A098-4B5C-A2AA-63E44C2E4B1E}">
      <dsp:nvSpPr>
        <dsp:cNvPr id="0" name=""/>
        <dsp:cNvSpPr/>
      </dsp:nvSpPr>
      <dsp:spPr>
        <a:xfrm>
          <a:off x="3325596" y="3180339"/>
          <a:ext cx="1481131" cy="96273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Analyze Student Work/Data</a:t>
          </a:r>
        </a:p>
      </dsp:txBody>
      <dsp:txXfrm>
        <a:off x="3372593" y="3227336"/>
        <a:ext cx="1387137" cy="868741"/>
      </dsp:txXfrm>
    </dsp:sp>
    <dsp:sp modelId="{83B2E493-2BAE-4CED-BCED-2CBECFCDB3B5}">
      <dsp:nvSpPr>
        <dsp:cNvPr id="0" name=""/>
        <dsp:cNvSpPr/>
      </dsp:nvSpPr>
      <dsp:spPr>
        <a:xfrm>
          <a:off x="2476445" y="482275"/>
          <a:ext cx="3179432" cy="3179432"/>
        </a:xfrm>
        <a:custGeom>
          <a:avLst/>
          <a:gdLst/>
          <a:ahLst/>
          <a:cxnLst/>
          <a:rect l="0" t="0" r="0" b="0"/>
          <a:pathLst>
            <a:path>
              <a:moveTo>
                <a:pt x="644936" y="2868226"/>
              </a:moveTo>
              <a:arcTo wR="1589716" hR="1589716" stAng="7587795" swAng="1632760"/>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B668DAA-C228-4C59-B7F4-59AB4D8F0656}">
      <dsp:nvSpPr>
        <dsp:cNvPr id="0" name=""/>
        <dsp:cNvSpPr/>
      </dsp:nvSpPr>
      <dsp:spPr>
        <a:xfrm>
          <a:off x="1735880" y="1590623"/>
          <a:ext cx="1481131" cy="96273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Adapt teaching and Reassess</a:t>
          </a:r>
        </a:p>
      </dsp:txBody>
      <dsp:txXfrm>
        <a:off x="1782877" y="1637620"/>
        <a:ext cx="1387137" cy="868741"/>
      </dsp:txXfrm>
    </dsp:sp>
    <dsp:sp modelId="{C13AC54E-6EE7-4785-A2C3-0C0C38D0D5EA}">
      <dsp:nvSpPr>
        <dsp:cNvPr id="0" name=""/>
        <dsp:cNvSpPr/>
      </dsp:nvSpPr>
      <dsp:spPr>
        <a:xfrm>
          <a:off x="2476445" y="482275"/>
          <a:ext cx="3179432" cy="3179432"/>
        </a:xfrm>
        <a:custGeom>
          <a:avLst/>
          <a:gdLst/>
          <a:ahLst/>
          <a:cxnLst/>
          <a:rect l="0" t="0" r="0" b="0"/>
          <a:pathLst>
            <a:path>
              <a:moveTo>
                <a:pt x="164853" y="884759"/>
              </a:moveTo>
              <a:arcTo wR="1589716" hR="1589716" stAng="12379444" swAng="1632760"/>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99888-4C18-4704-8083-7CF0A0314CE3}">
      <dsp:nvSpPr>
        <dsp:cNvPr id="0" name=""/>
        <dsp:cNvSpPr/>
      </dsp:nvSpPr>
      <dsp:spPr>
        <a:xfrm>
          <a:off x="9021" y="998901"/>
          <a:ext cx="2696473" cy="147963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BOY</a:t>
          </a:r>
        </a:p>
        <a:p>
          <a:pPr lvl="0" algn="ctr" defTabSz="800100">
            <a:lnSpc>
              <a:spcPct val="90000"/>
            </a:lnSpc>
            <a:spcBef>
              <a:spcPct val="0"/>
            </a:spcBef>
            <a:spcAft>
              <a:spcPct val="35000"/>
            </a:spcAft>
          </a:pPr>
          <a:r>
            <a:rPr lang="en-US" sz="1800" kern="1200" dirty="0" smtClean="0"/>
            <a:t>SLO/SOO 1 is set and approved at or before the BOY Conference</a:t>
          </a:r>
          <a:endParaRPr lang="en-US" sz="1800" b="1" kern="1200" dirty="0" smtClean="0"/>
        </a:p>
      </dsp:txBody>
      <dsp:txXfrm>
        <a:off x="52358" y="1042238"/>
        <a:ext cx="2609799" cy="1392961"/>
      </dsp:txXfrm>
    </dsp:sp>
    <dsp:sp modelId="{D043763F-A951-4D61-B259-F0F3F7FBAD76}">
      <dsp:nvSpPr>
        <dsp:cNvPr id="0" name=""/>
        <dsp:cNvSpPr/>
      </dsp:nvSpPr>
      <dsp:spPr>
        <a:xfrm>
          <a:off x="2975142" y="1404356"/>
          <a:ext cx="571652" cy="668725"/>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975142" y="1538101"/>
        <a:ext cx="400156" cy="401235"/>
      </dsp:txXfrm>
    </dsp:sp>
    <dsp:sp modelId="{A316EB75-4615-4BE6-8151-97A83EDCCD37}">
      <dsp:nvSpPr>
        <dsp:cNvPr id="0" name=""/>
        <dsp:cNvSpPr/>
      </dsp:nvSpPr>
      <dsp:spPr>
        <a:xfrm>
          <a:off x="3784084" y="929777"/>
          <a:ext cx="2696473" cy="161788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i="0" kern="1200" dirty="0" smtClean="0"/>
            <a:t>MOY </a:t>
          </a:r>
          <a:r>
            <a:rPr lang="en-US" sz="1800" b="1" i="0" kern="1200" dirty="0"/>
            <a:t>Conference</a:t>
          </a:r>
        </a:p>
        <a:p>
          <a:pPr lvl="0" algn="ctr" defTabSz="800100">
            <a:lnSpc>
              <a:spcPct val="90000"/>
            </a:lnSpc>
            <a:spcBef>
              <a:spcPct val="0"/>
            </a:spcBef>
            <a:spcAft>
              <a:spcPct val="35000"/>
            </a:spcAft>
          </a:pPr>
          <a:r>
            <a:rPr lang="en-US" sz="1800" i="0" kern="1200" dirty="0" smtClean="0"/>
            <a:t>Formatively assess student learning progress thus far. Adjust year-long targets accordingly</a:t>
          </a:r>
          <a:endParaRPr lang="en-US" sz="1800" i="0" kern="1200" dirty="0"/>
        </a:p>
      </dsp:txBody>
      <dsp:txXfrm>
        <a:off x="3831470" y="977163"/>
        <a:ext cx="2601701" cy="1523112"/>
      </dsp:txXfrm>
    </dsp:sp>
    <dsp:sp modelId="{5F3A7DED-8AED-4E34-9540-D1DB6AD97721}">
      <dsp:nvSpPr>
        <dsp:cNvPr id="0" name=""/>
        <dsp:cNvSpPr/>
      </dsp:nvSpPr>
      <dsp:spPr>
        <a:xfrm>
          <a:off x="6750205" y="1404356"/>
          <a:ext cx="571652" cy="668725"/>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750205" y="1538101"/>
        <a:ext cx="400156" cy="401235"/>
      </dsp:txXfrm>
    </dsp:sp>
    <dsp:sp modelId="{10AB58F0-E6A2-444D-837B-015BB98EED0E}">
      <dsp:nvSpPr>
        <dsp:cNvPr id="0" name=""/>
        <dsp:cNvSpPr/>
      </dsp:nvSpPr>
      <dsp:spPr>
        <a:xfrm>
          <a:off x="7559147" y="929777"/>
          <a:ext cx="2696473" cy="161788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EOY Conference</a:t>
          </a:r>
        </a:p>
        <a:p>
          <a:pPr lvl="0" algn="ctr" defTabSz="800100">
            <a:lnSpc>
              <a:spcPct val="90000"/>
            </a:lnSpc>
            <a:spcBef>
              <a:spcPct val="0"/>
            </a:spcBef>
            <a:spcAft>
              <a:spcPct val="35000"/>
            </a:spcAft>
          </a:pPr>
          <a:r>
            <a:rPr lang="en-US" sz="1800" kern="1200" dirty="0" smtClean="0"/>
            <a:t>SLO/SOO 1 is scored and overall student learning score is calculated</a:t>
          </a:r>
          <a:endParaRPr lang="en-US" sz="1800" kern="1200" dirty="0"/>
        </a:p>
      </dsp:txBody>
      <dsp:txXfrm>
        <a:off x="7606533" y="977163"/>
        <a:ext cx="2601701" cy="15231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99888-4C18-4704-8083-7CF0A0314CE3}">
      <dsp:nvSpPr>
        <dsp:cNvPr id="0" name=""/>
        <dsp:cNvSpPr/>
      </dsp:nvSpPr>
      <dsp:spPr>
        <a:xfrm>
          <a:off x="9021" y="960021"/>
          <a:ext cx="2696473" cy="1511540"/>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BOY</a:t>
          </a:r>
        </a:p>
        <a:p>
          <a:pPr lvl="0" algn="ctr" defTabSz="800100">
            <a:lnSpc>
              <a:spcPct val="90000"/>
            </a:lnSpc>
            <a:spcBef>
              <a:spcPct val="0"/>
            </a:spcBef>
            <a:spcAft>
              <a:spcPct val="35000"/>
            </a:spcAft>
          </a:pPr>
          <a:r>
            <a:rPr lang="en-US" sz="1800" kern="1200" dirty="0" smtClean="0"/>
            <a:t>SLO/SOO 2 is set and approved at or before the BOY Conference</a:t>
          </a:r>
          <a:endParaRPr lang="en-US" sz="1800" kern="1200" dirty="0"/>
        </a:p>
      </dsp:txBody>
      <dsp:txXfrm>
        <a:off x="53292" y="1004292"/>
        <a:ext cx="2607931" cy="1422998"/>
      </dsp:txXfrm>
    </dsp:sp>
    <dsp:sp modelId="{D043763F-A951-4D61-B259-F0F3F7FBAD76}">
      <dsp:nvSpPr>
        <dsp:cNvPr id="0" name=""/>
        <dsp:cNvSpPr/>
      </dsp:nvSpPr>
      <dsp:spPr>
        <a:xfrm>
          <a:off x="2975142" y="1381428"/>
          <a:ext cx="571652" cy="668725"/>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975142" y="1515173"/>
        <a:ext cx="400156" cy="401235"/>
      </dsp:txXfrm>
    </dsp:sp>
    <dsp:sp modelId="{A316EB75-4615-4BE6-8151-97A83EDCCD37}">
      <dsp:nvSpPr>
        <dsp:cNvPr id="0" name=""/>
        <dsp:cNvSpPr/>
      </dsp:nvSpPr>
      <dsp:spPr>
        <a:xfrm>
          <a:off x="3784084" y="906849"/>
          <a:ext cx="2696473" cy="1617884"/>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i="0" kern="1200" dirty="0" smtClean="0"/>
            <a:t>MOY Conference</a:t>
          </a:r>
        </a:p>
        <a:p>
          <a:pPr lvl="0" algn="ctr" defTabSz="800100">
            <a:lnSpc>
              <a:spcPct val="90000"/>
            </a:lnSpc>
            <a:spcBef>
              <a:spcPct val="0"/>
            </a:spcBef>
            <a:spcAft>
              <a:spcPct val="35000"/>
            </a:spcAft>
          </a:pPr>
          <a:r>
            <a:rPr lang="en-US" sz="1800" i="0" kern="1200" dirty="0" smtClean="0"/>
            <a:t>Formatively assess student learning progress thus far. Adjust year-long targets accordingly</a:t>
          </a:r>
          <a:endParaRPr lang="en-US" sz="1800" i="0" kern="1200" dirty="0"/>
        </a:p>
      </dsp:txBody>
      <dsp:txXfrm>
        <a:off x="3831470" y="954235"/>
        <a:ext cx="2601701" cy="1523112"/>
      </dsp:txXfrm>
    </dsp:sp>
    <dsp:sp modelId="{5F3A7DED-8AED-4E34-9540-D1DB6AD97721}">
      <dsp:nvSpPr>
        <dsp:cNvPr id="0" name=""/>
        <dsp:cNvSpPr/>
      </dsp:nvSpPr>
      <dsp:spPr>
        <a:xfrm>
          <a:off x="6750205" y="1381428"/>
          <a:ext cx="571652" cy="668725"/>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750205" y="1515173"/>
        <a:ext cx="400156" cy="401235"/>
      </dsp:txXfrm>
    </dsp:sp>
    <dsp:sp modelId="{A6A48C3E-2736-435F-8EB0-352E4CB3D7F4}">
      <dsp:nvSpPr>
        <dsp:cNvPr id="0" name=""/>
        <dsp:cNvSpPr/>
      </dsp:nvSpPr>
      <dsp:spPr>
        <a:xfrm>
          <a:off x="7559147" y="906849"/>
          <a:ext cx="2696473" cy="1617884"/>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EOY Conference</a:t>
          </a:r>
        </a:p>
        <a:p>
          <a:pPr lvl="0" algn="ctr" defTabSz="800100">
            <a:lnSpc>
              <a:spcPct val="90000"/>
            </a:lnSpc>
            <a:spcBef>
              <a:spcPct val="0"/>
            </a:spcBef>
            <a:spcAft>
              <a:spcPct val="35000"/>
            </a:spcAft>
          </a:pPr>
          <a:r>
            <a:rPr lang="en-US" sz="1800" kern="1200" dirty="0" smtClean="0"/>
            <a:t>SLO/SOO 2 is scored and overall student learning score is calculated</a:t>
          </a:r>
          <a:endParaRPr lang="en-US" sz="1800" kern="1200" dirty="0"/>
        </a:p>
      </dsp:txBody>
      <dsp:txXfrm>
        <a:off x="7606533" y="954235"/>
        <a:ext cx="2601701" cy="15231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3B3D2-5B4F-4B14-9086-03A2741A9F39}">
      <dsp:nvSpPr>
        <dsp:cNvPr id="0" name=""/>
        <dsp:cNvSpPr/>
      </dsp:nvSpPr>
      <dsp:spPr>
        <a:xfrm>
          <a:off x="3474" y="1677702"/>
          <a:ext cx="1759688" cy="1451374"/>
        </a:xfrm>
        <a:prstGeom prst="roundRect">
          <a:avLst>
            <a:gd name="adj" fmla="val 10000"/>
          </a:avLst>
        </a:prstGeom>
        <a:solidFill>
          <a:schemeClr val="tx2">
            <a:lumMod val="20000"/>
            <a:lumOff val="80000"/>
          </a:schemeClr>
        </a:solidFill>
        <a:ln w="12700" cap="flat" cmpd="sng" algn="ctr">
          <a:solidFill>
            <a:srgbClr val="1C5F8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SLO/SOO 1 and 2 are set and approved at or before the BOY Conference</a:t>
          </a:r>
          <a:endParaRPr lang="en-US" sz="1400" b="1" kern="1200" dirty="0"/>
        </a:p>
      </dsp:txBody>
      <dsp:txXfrm>
        <a:off x="36874" y="1711102"/>
        <a:ext cx="1692888" cy="1073566"/>
      </dsp:txXfrm>
    </dsp:sp>
    <dsp:sp modelId="{3866CB68-4C43-4680-A44D-75AC53F76B9E}">
      <dsp:nvSpPr>
        <dsp:cNvPr id="0" name=""/>
        <dsp:cNvSpPr/>
      </dsp:nvSpPr>
      <dsp:spPr>
        <a:xfrm>
          <a:off x="976554" y="1966559"/>
          <a:ext cx="2024542" cy="2024542"/>
        </a:xfrm>
        <a:prstGeom prst="leftCircularArrow">
          <a:avLst>
            <a:gd name="adj1" fmla="val 3566"/>
            <a:gd name="adj2" fmla="val 443159"/>
            <a:gd name="adj3" fmla="val 2218670"/>
            <a:gd name="adj4" fmla="val 9024489"/>
            <a:gd name="adj5" fmla="val 4160"/>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a:schemeClr val="lt1"/>
        </a:fontRef>
      </dsp:style>
    </dsp:sp>
    <dsp:sp modelId="{587F3C5B-BD51-406E-BC45-F9834BA5EBA5}">
      <dsp:nvSpPr>
        <dsp:cNvPr id="0" name=""/>
        <dsp:cNvSpPr/>
      </dsp:nvSpPr>
      <dsp:spPr>
        <a:xfrm>
          <a:off x="394516" y="2818068"/>
          <a:ext cx="1564167" cy="622017"/>
        </a:xfrm>
        <a:prstGeom prst="roundRect">
          <a:avLst>
            <a:gd name="adj" fmla="val 10000"/>
          </a:avLst>
        </a:prstGeom>
        <a:solidFill>
          <a:schemeClr val="lt1">
            <a:hueOff val="0"/>
            <a:satOff val="0"/>
            <a:lumOff val="0"/>
            <a:alphaOff val="0"/>
          </a:schemeClr>
        </a:solidFill>
        <a:ln w="12700" cap="flat" cmpd="sng" algn="ctr">
          <a:solidFill>
            <a:srgbClr val="1C5F8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BOY </a:t>
          </a:r>
        </a:p>
        <a:p>
          <a:pPr lvl="0" algn="ctr" defTabSz="711200">
            <a:lnSpc>
              <a:spcPct val="90000"/>
            </a:lnSpc>
            <a:spcBef>
              <a:spcPct val="0"/>
            </a:spcBef>
            <a:spcAft>
              <a:spcPct val="35000"/>
            </a:spcAft>
          </a:pPr>
          <a:r>
            <a:rPr lang="en-US" sz="1600" b="1" kern="1200" dirty="0" smtClean="0"/>
            <a:t>(Sept-Oct)</a:t>
          </a:r>
          <a:endParaRPr lang="en-US" sz="1600" b="1" kern="1200" dirty="0"/>
        </a:p>
      </dsp:txBody>
      <dsp:txXfrm>
        <a:off x="412734" y="2836286"/>
        <a:ext cx="1527731" cy="585581"/>
      </dsp:txXfrm>
    </dsp:sp>
    <dsp:sp modelId="{C96E489F-7B3C-4714-8C8E-AE257F38D2DE}">
      <dsp:nvSpPr>
        <dsp:cNvPr id="0" name=""/>
        <dsp:cNvSpPr/>
      </dsp:nvSpPr>
      <dsp:spPr>
        <a:xfrm>
          <a:off x="2302472" y="1677702"/>
          <a:ext cx="1759688" cy="1451374"/>
        </a:xfrm>
        <a:prstGeom prst="roundRect">
          <a:avLst>
            <a:gd name="adj" fmla="val 10000"/>
          </a:avLst>
        </a:prstGeom>
        <a:solidFill>
          <a:schemeClr val="tx2">
            <a:lumMod val="20000"/>
            <a:lumOff val="80000"/>
          </a:schemeClr>
        </a:solidFill>
        <a:ln w="12700" cap="flat" cmpd="sng" algn="ctr">
          <a:solidFill>
            <a:srgbClr val="1C5F8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Engage in </a:t>
          </a:r>
          <a:r>
            <a:rPr lang="en-US" sz="1600" i="1" kern="1200" dirty="0" smtClean="0"/>
            <a:t>Plan-Teach-Assess-Analyze-Adapt-Reflect</a:t>
          </a:r>
          <a:endParaRPr lang="en-US" sz="1600" kern="1200" dirty="0"/>
        </a:p>
      </dsp:txBody>
      <dsp:txXfrm>
        <a:off x="2335872" y="2022110"/>
        <a:ext cx="1692888" cy="1073566"/>
      </dsp:txXfrm>
    </dsp:sp>
    <dsp:sp modelId="{49139815-C1E6-4D6E-8994-B6DFC58088CB}">
      <dsp:nvSpPr>
        <dsp:cNvPr id="0" name=""/>
        <dsp:cNvSpPr/>
      </dsp:nvSpPr>
      <dsp:spPr>
        <a:xfrm>
          <a:off x="3260888" y="758769"/>
          <a:ext cx="2249391" cy="2249391"/>
        </a:xfrm>
        <a:prstGeom prst="circularArrow">
          <a:avLst>
            <a:gd name="adj1" fmla="val 3210"/>
            <a:gd name="adj2" fmla="val 395495"/>
            <a:gd name="adj3" fmla="val 19428995"/>
            <a:gd name="adj4" fmla="val 12575511"/>
            <a:gd name="adj5" fmla="val 3744"/>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a:schemeClr val="lt1"/>
        </a:fontRef>
      </dsp:style>
    </dsp:sp>
    <dsp:sp modelId="{7A041A13-A2CD-4D71-8C7F-A8CAA00515C9}">
      <dsp:nvSpPr>
        <dsp:cNvPr id="0" name=""/>
        <dsp:cNvSpPr/>
      </dsp:nvSpPr>
      <dsp:spPr>
        <a:xfrm>
          <a:off x="2693514" y="1366693"/>
          <a:ext cx="1564167" cy="622017"/>
        </a:xfrm>
        <a:prstGeom prst="roundRect">
          <a:avLst>
            <a:gd name="adj" fmla="val 10000"/>
          </a:avLst>
        </a:prstGeom>
        <a:solidFill>
          <a:schemeClr val="lt1">
            <a:hueOff val="0"/>
            <a:satOff val="0"/>
            <a:lumOff val="0"/>
            <a:alphaOff val="0"/>
          </a:schemeClr>
        </a:solidFill>
        <a:ln w="12700" cap="flat" cmpd="sng" algn="ctr">
          <a:solidFill>
            <a:srgbClr val="1C5F8A"/>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SLO/SOO 1 + SLO/SOO 2</a:t>
          </a:r>
          <a:endParaRPr lang="en-US" sz="1600" b="1" kern="1200" dirty="0"/>
        </a:p>
      </dsp:txBody>
      <dsp:txXfrm>
        <a:off x="2711732" y="1384911"/>
        <a:ext cx="1527731" cy="585581"/>
      </dsp:txXfrm>
    </dsp:sp>
    <dsp:sp modelId="{210D1848-BA3A-4EBC-894D-538B546D682F}">
      <dsp:nvSpPr>
        <dsp:cNvPr id="0" name=""/>
        <dsp:cNvSpPr/>
      </dsp:nvSpPr>
      <dsp:spPr>
        <a:xfrm>
          <a:off x="4601470" y="1677702"/>
          <a:ext cx="1759688" cy="1451374"/>
        </a:xfrm>
        <a:prstGeom prst="roundRect">
          <a:avLst>
            <a:gd name="adj" fmla="val 10000"/>
          </a:avLst>
        </a:prstGeom>
        <a:solidFill>
          <a:schemeClr val="bg1">
            <a:lumMod val="95000"/>
          </a:schemeClr>
        </a:solidFill>
        <a:ln w="381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smtClean="0"/>
            <a:t>SLO/SOO 1 and 2 are scored and SLO/SOO 3 and 4 are submitted</a:t>
          </a:r>
          <a:endParaRPr lang="en-US" sz="1500" b="1" kern="1200" dirty="0"/>
        </a:p>
      </dsp:txBody>
      <dsp:txXfrm>
        <a:off x="4634870" y="1711102"/>
        <a:ext cx="1692888" cy="1073566"/>
      </dsp:txXfrm>
    </dsp:sp>
    <dsp:sp modelId="{6665F89A-5591-49F7-B2B0-E882C2FB4F55}">
      <dsp:nvSpPr>
        <dsp:cNvPr id="0" name=""/>
        <dsp:cNvSpPr/>
      </dsp:nvSpPr>
      <dsp:spPr>
        <a:xfrm>
          <a:off x="5574550" y="1966559"/>
          <a:ext cx="2024542" cy="2024542"/>
        </a:xfrm>
        <a:prstGeom prst="leftCircularArrow">
          <a:avLst>
            <a:gd name="adj1" fmla="val 3566"/>
            <a:gd name="adj2" fmla="val 443159"/>
            <a:gd name="adj3" fmla="val 2218670"/>
            <a:gd name="adj4" fmla="val 9024489"/>
            <a:gd name="adj5" fmla="val 416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A54D05-B819-45BC-AE3F-1BBBC0CC8CFB}">
      <dsp:nvSpPr>
        <dsp:cNvPr id="0" name=""/>
        <dsp:cNvSpPr/>
      </dsp:nvSpPr>
      <dsp:spPr>
        <a:xfrm>
          <a:off x="4992512" y="2818068"/>
          <a:ext cx="1564167" cy="622017"/>
        </a:xfrm>
        <a:prstGeom prst="roundRect">
          <a:avLst>
            <a:gd name="adj" fmla="val 10000"/>
          </a:avLst>
        </a:prstGeom>
        <a:solidFill>
          <a:schemeClr val="lt1">
            <a:hueOff val="0"/>
            <a:satOff val="0"/>
            <a:lumOff val="0"/>
            <a:alphaOff val="0"/>
          </a:schemeClr>
        </a:solidFill>
        <a:ln w="381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MOY </a:t>
          </a:r>
        </a:p>
        <a:p>
          <a:pPr lvl="0" algn="ctr" defTabSz="711200">
            <a:lnSpc>
              <a:spcPct val="90000"/>
            </a:lnSpc>
            <a:spcBef>
              <a:spcPct val="0"/>
            </a:spcBef>
            <a:spcAft>
              <a:spcPct val="35000"/>
            </a:spcAft>
          </a:pPr>
          <a:r>
            <a:rPr lang="en-US" sz="1600" b="1" kern="1200" dirty="0" smtClean="0"/>
            <a:t>(Jan-Feb)</a:t>
          </a:r>
          <a:endParaRPr lang="en-US" sz="1600" b="1" kern="1200" dirty="0"/>
        </a:p>
      </dsp:txBody>
      <dsp:txXfrm>
        <a:off x="5010730" y="2836286"/>
        <a:ext cx="1527731" cy="585581"/>
      </dsp:txXfrm>
    </dsp:sp>
    <dsp:sp modelId="{71FE9AF0-9E90-4C58-9F38-28D31E2DF7F0}">
      <dsp:nvSpPr>
        <dsp:cNvPr id="0" name=""/>
        <dsp:cNvSpPr/>
      </dsp:nvSpPr>
      <dsp:spPr>
        <a:xfrm>
          <a:off x="6900468" y="1677702"/>
          <a:ext cx="1759688" cy="1451374"/>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Engage in </a:t>
          </a:r>
          <a:r>
            <a:rPr lang="en-US" sz="1600" i="1" kern="1200" dirty="0" smtClean="0"/>
            <a:t>Plan-Teach-Assess-Analyze-Adapt-Reflect</a:t>
          </a:r>
          <a:endParaRPr lang="en-US" sz="1600" kern="1200" dirty="0"/>
        </a:p>
      </dsp:txBody>
      <dsp:txXfrm>
        <a:off x="6933868" y="2022110"/>
        <a:ext cx="1692888" cy="1073566"/>
      </dsp:txXfrm>
    </dsp:sp>
    <dsp:sp modelId="{B17ABFBA-E472-4ACC-B954-819016D8A93A}">
      <dsp:nvSpPr>
        <dsp:cNvPr id="0" name=""/>
        <dsp:cNvSpPr/>
      </dsp:nvSpPr>
      <dsp:spPr>
        <a:xfrm>
          <a:off x="7858884" y="758769"/>
          <a:ext cx="2249391" cy="2249391"/>
        </a:xfrm>
        <a:prstGeom prst="circularArrow">
          <a:avLst>
            <a:gd name="adj1" fmla="val 3210"/>
            <a:gd name="adj2" fmla="val 395495"/>
            <a:gd name="adj3" fmla="val 19428995"/>
            <a:gd name="adj4" fmla="val 12575511"/>
            <a:gd name="adj5" fmla="val 3744"/>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E86686-45BF-48E5-B116-4633CB706C6C}">
      <dsp:nvSpPr>
        <dsp:cNvPr id="0" name=""/>
        <dsp:cNvSpPr/>
      </dsp:nvSpPr>
      <dsp:spPr>
        <a:xfrm>
          <a:off x="7291510" y="1366693"/>
          <a:ext cx="1564167" cy="622017"/>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SLO/SOO 3 + SLO/SOO 4</a:t>
          </a:r>
          <a:endParaRPr lang="en-US" sz="1600" b="1" kern="1200" dirty="0"/>
        </a:p>
      </dsp:txBody>
      <dsp:txXfrm>
        <a:off x="7309728" y="1384911"/>
        <a:ext cx="1527731" cy="585581"/>
      </dsp:txXfrm>
    </dsp:sp>
    <dsp:sp modelId="{BBC75CD9-3C23-473C-8B3C-29E9B60FA442}">
      <dsp:nvSpPr>
        <dsp:cNvPr id="0" name=""/>
        <dsp:cNvSpPr/>
      </dsp:nvSpPr>
      <dsp:spPr>
        <a:xfrm>
          <a:off x="9199467" y="1677702"/>
          <a:ext cx="1759688" cy="1451374"/>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SLO/SOO 3 and 4 are scored and overall student learning score is calculated</a:t>
          </a:r>
          <a:endParaRPr lang="en-US" sz="1400" kern="1200" dirty="0"/>
        </a:p>
      </dsp:txBody>
      <dsp:txXfrm>
        <a:off x="9232867" y="1711102"/>
        <a:ext cx="1692888" cy="1073566"/>
      </dsp:txXfrm>
    </dsp:sp>
    <dsp:sp modelId="{29B8F2F2-271F-4A7E-9915-BB5B2FB9670B}">
      <dsp:nvSpPr>
        <dsp:cNvPr id="0" name=""/>
        <dsp:cNvSpPr/>
      </dsp:nvSpPr>
      <dsp:spPr>
        <a:xfrm>
          <a:off x="9590509" y="2818068"/>
          <a:ext cx="1564167" cy="622017"/>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EOY </a:t>
          </a:r>
        </a:p>
        <a:p>
          <a:pPr lvl="0" algn="ctr" defTabSz="711200">
            <a:lnSpc>
              <a:spcPct val="90000"/>
            </a:lnSpc>
            <a:spcBef>
              <a:spcPct val="0"/>
            </a:spcBef>
            <a:spcAft>
              <a:spcPct val="35000"/>
            </a:spcAft>
          </a:pPr>
          <a:r>
            <a:rPr lang="en-US" sz="1600" b="1" kern="1200" dirty="0" smtClean="0"/>
            <a:t>(June)</a:t>
          </a:r>
          <a:endParaRPr lang="en-US" sz="1600" kern="1200" dirty="0"/>
        </a:p>
      </dsp:txBody>
      <dsp:txXfrm>
        <a:off x="9608727" y="2836286"/>
        <a:ext cx="1527731" cy="5855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02E63-2F00-4057-AB56-4C61E48F2D4E}">
      <dsp:nvSpPr>
        <dsp:cNvPr id="0" name=""/>
        <dsp:cNvSpPr/>
      </dsp:nvSpPr>
      <dsp:spPr>
        <a:xfrm>
          <a:off x="0" y="0"/>
          <a:ext cx="10515600" cy="2062485"/>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5B7BB3-68B7-4B6F-8985-E668BF0C9683}">
      <dsp:nvSpPr>
        <dsp:cNvPr id="0" name=""/>
        <dsp:cNvSpPr/>
      </dsp:nvSpPr>
      <dsp:spPr>
        <a:xfrm>
          <a:off x="315468" y="274997"/>
          <a:ext cx="3088957" cy="1512489"/>
        </a:xfrm>
        <a:prstGeom prst="roundRect">
          <a:avLst>
            <a:gd name="adj" fmla="val 10000"/>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B8D7EB-50C5-4356-B07E-E2BE8FB25F2E}">
      <dsp:nvSpPr>
        <dsp:cNvPr id="0" name=""/>
        <dsp:cNvSpPr/>
      </dsp:nvSpPr>
      <dsp:spPr>
        <a:xfrm rot="10800000">
          <a:off x="315468" y="2062484"/>
          <a:ext cx="3088957" cy="2520815"/>
        </a:xfrm>
        <a:prstGeom prst="round2SameRect">
          <a:avLst>
            <a:gd name="adj1" fmla="val 10500"/>
            <a:gd name="adj2" fmla="val 0"/>
          </a:avLst>
        </a:prstGeom>
        <a:solidFill>
          <a:srgbClr val="D1E6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n-US" sz="1500" b="1" kern="1200" dirty="0">
              <a:solidFill>
                <a:schemeClr val="tx1"/>
              </a:solidFill>
            </a:rPr>
            <a:t>Share Presentation with educators </a:t>
          </a:r>
          <a:r>
            <a:rPr lang="en-US" sz="1500" kern="1200" dirty="0" smtClean="0">
              <a:solidFill>
                <a:schemeClr val="tx1"/>
              </a:solidFill>
            </a:rPr>
            <a:t>on-cycle </a:t>
          </a:r>
          <a:r>
            <a:rPr lang="en-US" sz="1500" kern="1200" dirty="0">
              <a:solidFill>
                <a:schemeClr val="tx1"/>
              </a:solidFill>
            </a:rPr>
            <a:t>this year. </a:t>
          </a:r>
          <a:r>
            <a:rPr lang="en-US" sz="1500" kern="1200" dirty="0" smtClean="0">
              <a:solidFill>
                <a:schemeClr val="tx1"/>
              </a:solidFill>
            </a:rPr>
            <a:t>Add </a:t>
          </a:r>
          <a:r>
            <a:rPr lang="en-US" sz="1500" kern="1200" dirty="0">
              <a:solidFill>
                <a:schemeClr val="tx1"/>
              </a:solidFill>
            </a:rPr>
            <a:t>slides or additional text for local context and considerations. We </a:t>
          </a:r>
          <a:r>
            <a:rPr lang="en-US" sz="1500" kern="1200" dirty="0" smtClean="0">
              <a:solidFill>
                <a:schemeClr val="tx1"/>
              </a:solidFill>
            </a:rPr>
            <a:t>recommend </a:t>
          </a:r>
          <a:r>
            <a:rPr lang="en-US" sz="1500" kern="1200" dirty="0">
              <a:solidFill>
                <a:schemeClr val="tx1"/>
              </a:solidFill>
            </a:rPr>
            <a:t>using part of a PD day or faculty </a:t>
          </a:r>
          <a:r>
            <a:rPr lang="en-US" sz="1500" kern="1200" dirty="0" smtClean="0">
              <a:solidFill>
                <a:schemeClr val="tx1"/>
              </a:solidFill>
            </a:rPr>
            <a:t>meeting/PLC </a:t>
          </a:r>
          <a:r>
            <a:rPr lang="en-US" sz="1500" kern="1200" dirty="0">
              <a:solidFill>
                <a:schemeClr val="tx1"/>
              </a:solidFill>
            </a:rPr>
            <a:t>to explain and discuss with relevant </a:t>
          </a:r>
          <a:r>
            <a:rPr lang="en-US" sz="1500" kern="1200" dirty="0" smtClean="0">
              <a:solidFill>
                <a:schemeClr val="tx1"/>
              </a:solidFill>
            </a:rPr>
            <a:t>personnel. Ensure that educators understand both Flex Options and which one may be best suited for their use. </a:t>
          </a:r>
          <a:endParaRPr lang="en-US" sz="1500" kern="1200" dirty="0">
            <a:solidFill>
              <a:schemeClr val="tx1"/>
            </a:solidFill>
          </a:endParaRPr>
        </a:p>
      </dsp:txBody>
      <dsp:txXfrm rot="10800000">
        <a:off x="392992" y="2062484"/>
        <a:ext cx="2933909" cy="2443291"/>
      </dsp:txXfrm>
    </dsp:sp>
    <dsp:sp modelId="{D9C1BD70-6E8E-4E95-9504-C1EEA706FA96}">
      <dsp:nvSpPr>
        <dsp:cNvPr id="0" name=""/>
        <dsp:cNvSpPr/>
      </dsp:nvSpPr>
      <dsp:spPr>
        <a:xfrm>
          <a:off x="3713321" y="274997"/>
          <a:ext cx="3088957" cy="1512489"/>
        </a:xfrm>
        <a:prstGeom prst="roundRect">
          <a:avLst>
            <a:gd name="adj" fmla="val 10000"/>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B5B9A9-E1B4-4E2F-8A8B-5E711FA638FF}">
      <dsp:nvSpPr>
        <dsp:cNvPr id="0" name=""/>
        <dsp:cNvSpPr/>
      </dsp:nvSpPr>
      <dsp:spPr>
        <a:xfrm rot="10800000">
          <a:off x="3713321" y="2062484"/>
          <a:ext cx="3088957" cy="2520815"/>
        </a:xfrm>
        <a:prstGeom prst="round2SameRect">
          <a:avLst>
            <a:gd name="adj1" fmla="val 10500"/>
            <a:gd name="adj2" fmla="val 0"/>
          </a:avLst>
        </a:prstGeom>
        <a:solidFill>
          <a:srgbClr val="D1E6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n-US" sz="1500" b="1" kern="1200" dirty="0">
              <a:solidFill>
                <a:schemeClr val="tx1"/>
              </a:solidFill>
            </a:rPr>
            <a:t>Provide time for teams of educators to ‘workshop’ </a:t>
          </a:r>
          <a:r>
            <a:rPr lang="en-US" sz="1500" kern="1200" dirty="0">
              <a:solidFill>
                <a:schemeClr val="tx1"/>
              </a:solidFill>
            </a:rPr>
            <a:t>their </a:t>
          </a:r>
          <a:r>
            <a:rPr lang="en-US" sz="1500" kern="1200" dirty="0" smtClean="0">
              <a:solidFill>
                <a:schemeClr val="tx1"/>
              </a:solidFill>
            </a:rPr>
            <a:t>SLOs/SOOs </a:t>
          </a:r>
          <a:r>
            <a:rPr lang="en-US" sz="1500" kern="1200" dirty="0">
              <a:solidFill>
                <a:schemeClr val="tx1"/>
              </a:solidFill>
            </a:rPr>
            <a:t>and to ensure comfort with </a:t>
          </a:r>
          <a:r>
            <a:rPr lang="en-US" sz="1500" kern="1200" dirty="0" smtClean="0">
              <a:solidFill>
                <a:schemeClr val="tx1"/>
              </a:solidFill>
            </a:rPr>
            <a:t>the Flex Model and with engaging </a:t>
          </a:r>
          <a:r>
            <a:rPr lang="en-US" sz="1500" kern="1200" dirty="0">
              <a:solidFill>
                <a:schemeClr val="tx1"/>
              </a:solidFill>
            </a:rPr>
            <a:t>in </a:t>
          </a:r>
          <a:r>
            <a:rPr lang="en-US" sz="1500" kern="1200" dirty="0" smtClean="0">
              <a:solidFill>
                <a:schemeClr val="tx1"/>
              </a:solidFill>
            </a:rPr>
            <a:t>all the ‘pieces’ of a cycle of instruction. </a:t>
          </a:r>
          <a:r>
            <a:rPr lang="en-US" sz="1500" kern="1200" dirty="0">
              <a:solidFill>
                <a:schemeClr val="tx1"/>
              </a:solidFill>
            </a:rPr>
            <a:t>Consider grouping educators by </a:t>
          </a:r>
          <a:r>
            <a:rPr lang="en-US" sz="1500" kern="1200" dirty="0" smtClean="0">
              <a:solidFill>
                <a:schemeClr val="tx1"/>
              </a:solidFill>
            </a:rPr>
            <a:t>content or </a:t>
          </a:r>
          <a:r>
            <a:rPr lang="en-US" sz="1500" kern="1200" dirty="0">
              <a:solidFill>
                <a:schemeClr val="tx1"/>
              </a:solidFill>
            </a:rPr>
            <a:t>grade-level to ensure that priority content and/or student sub-populations are equitably represented.  </a:t>
          </a:r>
        </a:p>
      </dsp:txBody>
      <dsp:txXfrm rot="10800000">
        <a:off x="3790845" y="2062484"/>
        <a:ext cx="2933909" cy="2443291"/>
      </dsp:txXfrm>
    </dsp:sp>
    <dsp:sp modelId="{E52D794B-A5CA-4FEC-A3FE-80EDD246E074}">
      <dsp:nvSpPr>
        <dsp:cNvPr id="0" name=""/>
        <dsp:cNvSpPr/>
      </dsp:nvSpPr>
      <dsp:spPr>
        <a:xfrm>
          <a:off x="7111174" y="274997"/>
          <a:ext cx="3088957" cy="1512489"/>
        </a:xfrm>
        <a:prstGeom prst="roundRect">
          <a:avLst>
            <a:gd name="adj" fmla="val 10000"/>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F425E1-E9BD-4223-8AFD-7863BE9A39E0}">
      <dsp:nvSpPr>
        <dsp:cNvPr id="0" name=""/>
        <dsp:cNvSpPr/>
      </dsp:nvSpPr>
      <dsp:spPr>
        <a:xfrm rot="10800000">
          <a:off x="7111174" y="2062484"/>
          <a:ext cx="3088957" cy="2520815"/>
        </a:xfrm>
        <a:prstGeom prst="round2SameRect">
          <a:avLst>
            <a:gd name="adj1" fmla="val 10500"/>
            <a:gd name="adj2" fmla="val 0"/>
          </a:avLst>
        </a:prstGeom>
        <a:solidFill>
          <a:srgbClr val="D1E6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b="1" kern="1200" dirty="0" smtClean="0">
              <a:solidFill>
                <a:schemeClr val="tx1"/>
              </a:solidFill>
            </a:rPr>
            <a:t>Stress that with the Flex Model, the MOY Conference becomes critical for data discussions </a:t>
          </a:r>
          <a:r>
            <a:rPr lang="en-US" sz="1400" kern="1200" dirty="0" smtClean="0">
              <a:solidFill>
                <a:schemeClr val="tx1"/>
              </a:solidFill>
            </a:rPr>
            <a:t>between educator and evaluator. A key opportunity to discuss student learning, the MOY conference provides the structure for the revising of targets, if necessary (Option 1) and the transition from Cycle 1 SLOs/SOOs to Cycle 2 SLOs/SOOs (Option 2). Both options provide for informed data-driven decision-making. </a:t>
          </a:r>
          <a:endParaRPr lang="en-US" sz="1400" kern="1200" dirty="0"/>
        </a:p>
      </dsp:txBody>
      <dsp:txXfrm rot="10800000">
        <a:off x="7188698" y="2062484"/>
        <a:ext cx="2933909" cy="24432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05349" cy="1757682"/>
          </a:xfrm>
          <a:prstGeom prst="rect">
            <a:avLst/>
          </a:prstGeom>
        </p:spPr>
        <p:txBody>
          <a:bodyPr vert="horz" lIns="162939" tIns="81470" rIns="162939" bIns="81470" rtlCol="0"/>
          <a:lstStyle>
            <a:lvl1pPr algn="l">
              <a:defRPr sz="2100"/>
            </a:lvl1pPr>
          </a:lstStyle>
          <a:p>
            <a:endParaRPr lang="en-US"/>
          </a:p>
        </p:txBody>
      </p:sp>
      <p:sp>
        <p:nvSpPr>
          <p:cNvPr id="3" name="Date Placeholder 2"/>
          <p:cNvSpPr>
            <a:spLocks noGrp="1"/>
          </p:cNvSpPr>
          <p:nvPr>
            <p:ph type="dt" sz="quarter" idx="1"/>
          </p:nvPr>
        </p:nvSpPr>
        <p:spPr>
          <a:xfrm>
            <a:off x="4059181" y="1"/>
            <a:ext cx="3105349" cy="1757682"/>
          </a:xfrm>
          <a:prstGeom prst="rect">
            <a:avLst/>
          </a:prstGeom>
        </p:spPr>
        <p:txBody>
          <a:bodyPr vert="horz" lIns="162939" tIns="81470" rIns="162939" bIns="81470" rtlCol="0"/>
          <a:lstStyle>
            <a:lvl1pPr algn="r">
              <a:defRPr sz="2100"/>
            </a:lvl1pPr>
          </a:lstStyle>
          <a:p>
            <a:fld id="{90C4225E-D59B-43F6-B16F-BD0C82684D1C}" type="datetimeFigureOut">
              <a:rPr lang="en-US" smtClean="0"/>
              <a:t>9/18/2020</a:t>
            </a:fld>
            <a:endParaRPr lang="en-US"/>
          </a:p>
        </p:txBody>
      </p:sp>
      <p:sp>
        <p:nvSpPr>
          <p:cNvPr id="4" name="Footer Placeholder 3"/>
          <p:cNvSpPr>
            <a:spLocks noGrp="1"/>
          </p:cNvSpPr>
          <p:nvPr>
            <p:ph type="ftr" sz="quarter" idx="2"/>
          </p:nvPr>
        </p:nvSpPr>
        <p:spPr>
          <a:xfrm>
            <a:off x="1" y="33274318"/>
            <a:ext cx="3105349" cy="1757678"/>
          </a:xfrm>
          <a:prstGeom prst="rect">
            <a:avLst/>
          </a:prstGeom>
        </p:spPr>
        <p:txBody>
          <a:bodyPr vert="horz" lIns="162939" tIns="81470" rIns="162939" bIns="81470" rtlCol="0" anchor="b"/>
          <a:lstStyle>
            <a:lvl1pPr algn="l">
              <a:defRPr sz="2100"/>
            </a:lvl1pPr>
          </a:lstStyle>
          <a:p>
            <a:endParaRPr lang="en-US"/>
          </a:p>
        </p:txBody>
      </p:sp>
      <p:sp>
        <p:nvSpPr>
          <p:cNvPr id="5" name="Slide Number Placeholder 4"/>
          <p:cNvSpPr>
            <a:spLocks noGrp="1"/>
          </p:cNvSpPr>
          <p:nvPr>
            <p:ph type="sldNum" sz="quarter" idx="3"/>
          </p:nvPr>
        </p:nvSpPr>
        <p:spPr>
          <a:xfrm>
            <a:off x="4059181" y="33274318"/>
            <a:ext cx="3105349" cy="1757678"/>
          </a:xfrm>
          <a:prstGeom prst="rect">
            <a:avLst/>
          </a:prstGeom>
        </p:spPr>
        <p:txBody>
          <a:bodyPr vert="horz" lIns="162939" tIns="81470" rIns="162939" bIns="81470" rtlCol="0" anchor="b"/>
          <a:lstStyle>
            <a:lvl1pPr algn="r">
              <a:defRPr sz="2100"/>
            </a:lvl1pPr>
          </a:lstStyle>
          <a:p>
            <a:fld id="{91335E9D-EFFB-4E61-8613-54A357AFF907}" type="slidenum">
              <a:rPr lang="en-US" smtClean="0"/>
              <a:t>‹#›</a:t>
            </a:fld>
            <a:endParaRPr lang="en-US"/>
          </a:p>
        </p:txBody>
      </p:sp>
    </p:spTree>
    <p:extLst>
      <p:ext uri="{BB962C8B-B14F-4D97-AF65-F5344CB8AC3E}">
        <p14:creationId xmlns:p14="http://schemas.microsoft.com/office/powerpoint/2010/main" val="4064207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05349" cy="1757682"/>
          </a:xfrm>
          <a:prstGeom prst="rect">
            <a:avLst/>
          </a:prstGeom>
        </p:spPr>
        <p:txBody>
          <a:bodyPr vert="horz" lIns="162939" tIns="81470" rIns="162939" bIns="81470" rtlCol="0"/>
          <a:lstStyle>
            <a:lvl1pPr algn="l">
              <a:defRPr sz="2100"/>
            </a:lvl1pPr>
          </a:lstStyle>
          <a:p>
            <a:endParaRPr lang="en-US"/>
          </a:p>
        </p:txBody>
      </p:sp>
      <p:sp>
        <p:nvSpPr>
          <p:cNvPr id="3" name="Date Placeholder 2"/>
          <p:cNvSpPr>
            <a:spLocks noGrp="1"/>
          </p:cNvSpPr>
          <p:nvPr>
            <p:ph type="dt" idx="1"/>
          </p:nvPr>
        </p:nvSpPr>
        <p:spPr>
          <a:xfrm>
            <a:off x="4059181" y="1"/>
            <a:ext cx="3105349" cy="1757682"/>
          </a:xfrm>
          <a:prstGeom prst="rect">
            <a:avLst/>
          </a:prstGeom>
        </p:spPr>
        <p:txBody>
          <a:bodyPr vert="horz" lIns="162939" tIns="81470" rIns="162939" bIns="81470" rtlCol="0"/>
          <a:lstStyle>
            <a:lvl1pPr algn="r">
              <a:defRPr sz="2100"/>
            </a:lvl1pPr>
          </a:lstStyle>
          <a:p>
            <a:fld id="{4BCDEFE4-44F1-4378-A753-8719BFEC2A66}" type="datetimeFigureOut">
              <a:rPr lang="en-US" smtClean="0"/>
              <a:t>9/18/2020</a:t>
            </a:fld>
            <a:endParaRPr lang="en-US"/>
          </a:p>
        </p:txBody>
      </p:sp>
      <p:sp>
        <p:nvSpPr>
          <p:cNvPr id="4" name="Slide Image Placeholder 3"/>
          <p:cNvSpPr>
            <a:spLocks noGrp="1" noRot="1" noChangeAspect="1"/>
          </p:cNvSpPr>
          <p:nvPr>
            <p:ph type="sldImg" idx="2"/>
          </p:nvPr>
        </p:nvSpPr>
        <p:spPr>
          <a:xfrm>
            <a:off x="-6923088" y="4379913"/>
            <a:ext cx="21013738" cy="11820525"/>
          </a:xfrm>
          <a:prstGeom prst="rect">
            <a:avLst/>
          </a:prstGeom>
          <a:noFill/>
          <a:ln w="12700">
            <a:solidFill>
              <a:prstClr val="black"/>
            </a:solidFill>
          </a:ln>
        </p:spPr>
        <p:txBody>
          <a:bodyPr vert="horz" lIns="162939" tIns="81470" rIns="162939" bIns="81470" rtlCol="0" anchor="ctr"/>
          <a:lstStyle/>
          <a:p>
            <a:endParaRPr lang="en-US"/>
          </a:p>
        </p:txBody>
      </p:sp>
      <p:sp>
        <p:nvSpPr>
          <p:cNvPr id="5" name="Notes Placeholder 4"/>
          <p:cNvSpPr>
            <a:spLocks noGrp="1"/>
          </p:cNvSpPr>
          <p:nvPr>
            <p:ph type="body" sz="quarter" idx="3"/>
          </p:nvPr>
        </p:nvSpPr>
        <p:spPr>
          <a:xfrm>
            <a:off x="716621" y="16859145"/>
            <a:ext cx="5732948" cy="13793850"/>
          </a:xfrm>
          <a:prstGeom prst="rect">
            <a:avLst/>
          </a:prstGeom>
        </p:spPr>
        <p:txBody>
          <a:bodyPr vert="horz" lIns="162939" tIns="81470" rIns="162939" bIns="8147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33274318"/>
            <a:ext cx="3105349" cy="1757678"/>
          </a:xfrm>
          <a:prstGeom prst="rect">
            <a:avLst/>
          </a:prstGeom>
        </p:spPr>
        <p:txBody>
          <a:bodyPr vert="horz" lIns="162939" tIns="81470" rIns="162939" bIns="81470" rtlCol="0" anchor="b"/>
          <a:lstStyle>
            <a:lvl1pPr algn="l">
              <a:defRPr sz="2100"/>
            </a:lvl1pPr>
          </a:lstStyle>
          <a:p>
            <a:endParaRPr lang="en-US"/>
          </a:p>
        </p:txBody>
      </p:sp>
      <p:sp>
        <p:nvSpPr>
          <p:cNvPr id="7" name="Slide Number Placeholder 6"/>
          <p:cNvSpPr>
            <a:spLocks noGrp="1"/>
          </p:cNvSpPr>
          <p:nvPr>
            <p:ph type="sldNum" sz="quarter" idx="5"/>
          </p:nvPr>
        </p:nvSpPr>
        <p:spPr>
          <a:xfrm>
            <a:off x="4059181" y="33274318"/>
            <a:ext cx="3105349" cy="1757678"/>
          </a:xfrm>
          <a:prstGeom prst="rect">
            <a:avLst/>
          </a:prstGeom>
        </p:spPr>
        <p:txBody>
          <a:bodyPr vert="horz" lIns="162939" tIns="81470" rIns="162939" bIns="81470" rtlCol="0" anchor="b"/>
          <a:lstStyle>
            <a:lvl1pPr algn="r">
              <a:defRPr sz="2100"/>
            </a:lvl1pPr>
          </a:lstStyle>
          <a:p>
            <a:fld id="{064EDB0E-DE54-428A-AFBB-B19D5E9D46B3}" type="slidenum">
              <a:rPr lang="en-US" smtClean="0"/>
              <a:t>‹#›</a:t>
            </a:fld>
            <a:endParaRPr lang="en-US"/>
          </a:p>
        </p:txBody>
      </p:sp>
    </p:spTree>
    <p:extLst>
      <p:ext uri="{BB962C8B-B14F-4D97-AF65-F5344CB8AC3E}">
        <p14:creationId xmlns:p14="http://schemas.microsoft.com/office/powerpoint/2010/main" val="205042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r>
              <a:rPr lang="en-US" baseline="0" dirty="0"/>
              <a:t> We thank you for reviewing this module on the benefits of using </a:t>
            </a:r>
            <a:r>
              <a:rPr lang="en-US" baseline="0" dirty="0" smtClean="0"/>
              <a:t>SLO/SOO </a:t>
            </a:r>
            <a:r>
              <a:rPr lang="en-US" baseline="0" dirty="0"/>
              <a:t>Flex, in place of traditional </a:t>
            </a:r>
            <a:r>
              <a:rPr lang="en-US" baseline="0" dirty="0" smtClean="0"/>
              <a:t>SLOs/SOOs, </a:t>
            </a:r>
            <a:r>
              <a:rPr lang="en-US" baseline="0" dirty="0"/>
              <a:t>during the 2020-21 school </a:t>
            </a:r>
            <a:r>
              <a:rPr lang="en-US" baseline="0" dirty="0" smtClean="0"/>
              <a:t>year. We recognize this coming year </a:t>
            </a:r>
            <a:r>
              <a:rPr lang="en-US" baseline="0" dirty="0"/>
              <a:t>will require collective flexibility </a:t>
            </a:r>
            <a:r>
              <a:rPr lang="en-US" baseline="0" dirty="0" smtClean="0"/>
              <a:t>and adaptability. This </a:t>
            </a:r>
            <a:r>
              <a:rPr lang="en-US" baseline="0" dirty="0"/>
              <a:t>presentation is intended to provide information for evaluators and other district leaders on how to effectively employ the </a:t>
            </a:r>
            <a:r>
              <a:rPr lang="en-US" baseline="0" dirty="0" smtClean="0"/>
              <a:t>SLO/SOO </a:t>
            </a:r>
            <a:r>
              <a:rPr lang="en-US" baseline="0" dirty="0"/>
              <a:t>Flex Model within </a:t>
            </a:r>
            <a:r>
              <a:rPr lang="en-US" baseline="0" dirty="0" smtClean="0"/>
              <a:t>their local settings. </a:t>
            </a:r>
            <a:endParaRPr lang="en-US" baseline="0" dirty="0"/>
          </a:p>
        </p:txBody>
      </p:sp>
      <p:sp>
        <p:nvSpPr>
          <p:cNvPr id="4" name="Slide Number Placeholder 3"/>
          <p:cNvSpPr>
            <a:spLocks noGrp="1"/>
          </p:cNvSpPr>
          <p:nvPr>
            <p:ph type="sldNum" sz="quarter" idx="5"/>
          </p:nvPr>
        </p:nvSpPr>
        <p:spPr/>
        <p:txBody>
          <a:bodyPr/>
          <a:lstStyle/>
          <a:p>
            <a:fld id="{064EDB0E-DE54-428A-AFBB-B19D5E9D46B3}" type="slidenum">
              <a:rPr lang="en-US" smtClean="0"/>
              <a:t>1</a:t>
            </a:fld>
            <a:endParaRPr lang="en-US"/>
          </a:p>
        </p:txBody>
      </p:sp>
    </p:spTree>
    <p:extLst>
      <p:ext uri="{BB962C8B-B14F-4D97-AF65-F5344CB8AC3E}">
        <p14:creationId xmlns:p14="http://schemas.microsoft.com/office/powerpoint/2010/main" val="81253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reach out with</a:t>
            </a:r>
            <a:r>
              <a:rPr lang="en-US" baseline="0" dirty="0" smtClean="0"/>
              <a:t> your Educator Evaluation questions and concerns—we are happy to support you and to help you determine if SLO/SOO Flex is right for your districts and schools. </a:t>
            </a:r>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10</a:t>
            </a:fld>
            <a:endParaRPr lang="en-US"/>
          </a:p>
        </p:txBody>
      </p:sp>
    </p:spTree>
    <p:extLst>
      <p:ext uri="{BB962C8B-B14F-4D97-AF65-F5344CB8AC3E}">
        <p14:creationId xmlns:p14="http://schemas.microsoft.com/office/powerpoint/2010/main" val="254482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a:t>
            </a:r>
            <a:r>
              <a:rPr lang="en-US" baseline="0" dirty="0"/>
              <a:t> take a moment to read the text on </a:t>
            </a:r>
            <a:r>
              <a:rPr lang="en-US" baseline="0" dirty="0" smtClean="0"/>
              <a:t>this slide</a:t>
            </a:r>
            <a:r>
              <a:rPr lang="en-US" baseline="0" dirty="0"/>
              <a:t>. In short, we are trying to avoid some of the issues that last year’s </a:t>
            </a:r>
            <a:r>
              <a:rPr lang="en-US" baseline="0" dirty="0" smtClean="0"/>
              <a:t>distance learning </a:t>
            </a:r>
            <a:r>
              <a:rPr lang="en-US" baseline="0" dirty="0"/>
              <a:t>caused with regard to completing educator evaluations. Because the original </a:t>
            </a:r>
            <a:r>
              <a:rPr lang="en-US" baseline="0" dirty="0" smtClean="0"/>
              <a:t>SLO/SOO has educators </a:t>
            </a:r>
            <a:r>
              <a:rPr lang="en-US" baseline="0" dirty="0"/>
              <a:t>set objectives and targets at the beginning of the year, with measurement of student learning occurring at the end of the year, most educators were not able to accurately assess just how much their students learned. </a:t>
            </a:r>
            <a:r>
              <a:rPr lang="en-US" baseline="0" dirty="0" smtClean="0"/>
              <a:t>Therefore</a:t>
            </a:r>
            <a:r>
              <a:rPr lang="en-US" baseline="0" dirty="0"/>
              <a:t>, RIDE determined that assigning all educators a ‘3’ for their two </a:t>
            </a:r>
            <a:r>
              <a:rPr lang="en-US" baseline="0" dirty="0" smtClean="0"/>
              <a:t>SLOs/SOOs </a:t>
            </a:r>
            <a:r>
              <a:rPr lang="en-US" baseline="0" dirty="0"/>
              <a:t>seemed fair and equitable given the circumstances in 2019-20.</a:t>
            </a:r>
          </a:p>
          <a:p>
            <a:endParaRPr lang="en-US" baseline="0" dirty="0"/>
          </a:p>
          <a:p>
            <a:r>
              <a:rPr lang="en-US" baseline="0" dirty="0"/>
              <a:t>But what if there were another way to </a:t>
            </a:r>
            <a:r>
              <a:rPr lang="en-US" baseline="0" dirty="0" smtClean="0"/>
              <a:t>accurately and more easily </a:t>
            </a:r>
            <a:r>
              <a:rPr lang="en-US" baseline="0" dirty="0"/>
              <a:t>score educators on student learning? We believe that the </a:t>
            </a:r>
            <a:r>
              <a:rPr lang="en-US" baseline="0" dirty="0" smtClean="0"/>
              <a:t>SLO/SOO </a:t>
            </a:r>
            <a:r>
              <a:rPr lang="en-US" baseline="0" dirty="0"/>
              <a:t>Flex Model provides a structure for teachers to monitor and assess students’ learning throughout the year, rather than being fixed to a beginning and end point only</a:t>
            </a:r>
            <a:r>
              <a:rPr lang="en-US" baseline="0" dirty="0" smtClean="0"/>
              <a:t>.</a:t>
            </a:r>
            <a:endParaRPr lang="en-US" baseline="0" dirty="0"/>
          </a:p>
          <a:p>
            <a:endParaRPr lang="en-US" baseline="0" dirty="0"/>
          </a:p>
          <a:p>
            <a:r>
              <a:rPr lang="en-US" baseline="0" dirty="0"/>
              <a:t>Please note that this module is only about the student learning component of the evaluation system. This module does not address observations of professional </a:t>
            </a:r>
            <a:r>
              <a:rPr lang="en-US" baseline="0" dirty="0" smtClean="0"/>
              <a:t>practice. </a:t>
            </a:r>
            <a:r>
              <a:rPr lang="en-US" baseline="0" dirty="0"/>
              <a:t>Therefore, please look out for forthcoming resources on best practices when conducting virtual observations, which we hope will complement the work you’re already doing to support educators in both in-person and virtual learning environments.</a:t>
            </a:r>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2</a:t>
            </a:fld>
            <a:endParaRPr lang="en-US"/>
          </a:p>
        </p:txBody>
      </p:sp>
    </p:spTree>
    <p:extLst>
      <p:ext uri="{BB962C8B-B14F-4D97-AF65-F5344CB8AC3E}">
        <p14:creationId xmlns:p14="http://schemas.microsoft.com/office/powerpoint/2010/main" val="941670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Let’s start by comparing it to the</a:t>
            </a:r>
            <a:r>
              <a:rPr lang="en-US" b="0" baseline="0" dirty="0"/>
              <a:t> original </a:t>
            </a:r>
            <a:r>
              <a:rPr lang="en-US" b="0" baseline="0" dirty="0" smtClean="0"/>
              <a:t>SLO/SOO, </a:t>
            </a:r>
            <a:r>
              <a:rPr lang="en-US" b="0" baseline="0" dirty="0"/>
              <a:t>which has been in effect for almost ten years. </a:t>
            </a:r>
            <a:r>
              <a:rPr lang="en-US" b="0" baseline="0" dirty="0" smtClean="0"/>
              <a:t>&lt;Please read the slide&gt;</a:t>
            </a:r>
            <a:endParaRPr lang="en-US" b="0" baseline="0" dirty="0"/>
          </a:p>
          <a:p>
            <a:endParaRPr lang="en-US" b="0" baseline="0" dirty="0"/>
          </a:p>
          <a:p>
            <a:r>
              <a:rPr lang="en-US" b="0" baseline="0" dirty="0" smtClean="0"/>
              <a:t>The advantage of the SLO/SOO Flex is that it doesn’t require any new processes or templates, meaning, educators should not require any new instruction or training on how to set their SLOs/SOOs. Additionally, the approval process remains the same—educators will continue to submit their SLOs/SOOs to their evaluator for approval. </a:t>
            </a:r>
          </a:p>
          <a:p>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SLO/SOO Flex provides the opportunity for educators to focus on all of the students on their roster or a targeted subset. </a:t>
            </a:r>
            <a:r>
              <a:rPr lang="en-US" b="0" dirty="0" smtClean="0"/>
              <a:t>Instead of setting targets for every student on their roster, educators may elect to focus on a specific sub-population of their classes (e.g., students who are Multilingual Learners, Differently Abled, Gifted and Talented,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lvl="0"/>
            <a:r>
              <a:rPr lang="en-US" b="0" dirty="0" smtClean="0"/>
              <a:t>SLO/SOO Flex provides</a:t>
            </a:r>
            <a:r>
              <a:rPr lang="en-US" b="0" baseline="0" dirty="0" smtClean="0"/>
              <a:t> the option for</a:t>
            </a:r>
            <a:r>
              <a:rPr lang="en-US" b="0" dirty="0" smtClean="0"/>
              <a:t> each SLO’s/SOO’s objective to focus on one content standard instead of needing to consist of multi-standards, as is the case</a:t>
            </a:r>
            <a:r>
              <a:rPr lang="en-US" b="0" baseline="0" dirty="0" smtClean="0"/>
              <a:t> </a:t>
            </a:r>
            <a:r>
              <a:rPr lang="en-US" b="0" dirty="0" smtClean="0"/>
              <a:t>with SLO/SOO</a:t>
            </a:r>
            <a:r>
              <a:rPr lang="en-US" b="0" baseline="0" dirty="0" smtClean="0"/>
              <a:t> Original. A focus on one content standard may a</a:t>
            </a:r>
            <a:r>
              <a:rPr lang="en-US" b="0" dirty="0" smtClean="0"/>
              <a:t>llow for a more targeted objective, thereby providing</a:t>
            </a:r>
            <a:r>
              <a:rPr lang="en-US" b="0" baseline="0" dirty="0" smtClean="0"/>
              <a:t> the educator a formal path to hone in on a specific aspect of instruction. </a:t>
            </a:r>
            <a:r>
              <a:rPr lang="en-US" b="0" dirty="0" smtClean="0"/>
              <a:t> </a:t>
            </a:r>
          </a:p>
          <a:p>
            <a:pPr lvl="0"/>
            <a:endParaRPr lang="en-US" b="0" dirty="0" smtClean="0"/>
          </a:p>
          <a:p>
            <a:pPr lvl="0"/>
            <a:r>
              <a:rPr lang="en-US" b="0" dirty="0" smtClean="0"/>
              <a:t>SLO/SOO</a:t>
            </a:r>
            <a:r>
              <a:rPr lang="en-US" b="0" baseline="0" dirty="0" smtClean="0"/>
              <a:t> Flex offers educators the ability to set year-long targets with the option of adjusting targets at the mid-year, if warranted (as is shown with Option 1 in Slide 5) or the opportunity to engage in two shorter cycles of instruction, where the educator will set targets for two SOOs/SLOs for each cycle, for a total of four SLOs (as is shown with Option 2 in Slide 7). </a:t>
            </a:r>
          </a:p>
          <a:p>
            <a:pPr lvl="0"/>
            <a:endParaRPr lang="en-US" b="0" baseline="0" dirty="0" smtClean="0"/>
          </a:p>
          <a:p>
            <a:r>
              <a:rPr lang="en-US" dirty="0" smtClean="0"/>
              <a:t>To</a:t>
            </a:r>
            <a:r>
              <a:rPr lang="en-US" baseline="0" dirty="0" smtClean="0"/>
              <a:t> summarize, </a:t>
            </a:r>
            <a:r>
              <a:rPr lang="en-US" dirty="0" smtClean="0"/>
              <a:t>SLO/SOO</a:t>
            </a:r>
            <a:r>
              <a:rPr lang="en-US" baseline="0" dirty="0" smtClean="0"/>
              <a:t> Flex affords educators the flexibility to engage in an reimagined SLO/SOO where students, standards, cycles of instruction, and targets provide for a more intentional and controlled measure of student learning. Given the uncertainty of schools remaining open for in-person instruction, educators and evaluators alike may prefer SLO/SOO Flex over traditional SLO/SOOs. </a:t>
            </a:r>
          </a:p>
          <a:p>
            <a:endParaRPr lang="en-US" baseline="0" dirty="0" smtClean="0"/>
          </a:p>
          <a:p>
            <a:pPr lvl="0"/>
            <a:endParaRPr lang="en-US" b="0" baseline="0" dirty="0" smtClean="0"/>
          </a:p>
          <a:p>
            <a:pPr lvl="0"/>
            <a:endParaRPr lang="en-US" b="0" baseline="0" dirty="0" smtClean="0"/>
          </a:p>
          <a:p>
            <a:pPr lvl="0"/>
            <a:endParaRPr lang="en-US" b="0" baseline="0" dirty="0" smtClean="0"/>
          </a:p>
          <a:p>
            <a:pPr lvl="0"/>
            <a:endParaRPr lang="en-US" b="0" baseline="0" dirty="0" smtClean="0"/>
          </a:p>
          <a:p>
            <a:pPr lvl="0"/>
            <a:endParaRPr lang="en-US" b="0" baseline="0" dirty="0" smtClean="0"/>
          </a:p>
          <a:p>
            <a:pPr lvl="0"/>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b="1" baseline="0" dirty="0" smtClean="0"/>
          </a:p>
          <a:p>
            <a:endParaRPr lang="en-US" b="1" baseline="0" dirty="0" smtClean="0"/>
          </a:p>
          <a:p>
            <a:endParaRPr lang="en-US" b="1" baseline="0" dirty="0" smtClean="0"/>
          </a:p>
          <a:p>
            <a:r>
              <a:rPr lang="en-US" b="1" baseline="0" dirty="0" smtClean="0"/>
              <a:t>Finally, the same scoring guidance is in effect for the Flex model—no new guidance or processes to learn. </a:t>
            </a:r>
          </a:p>
          <a:p>
            <a:r>
              <a:rPr lang="en-US" baseline="0" dirty="0" smtClean="0"/>
              <a:t>What </a:t>
            </a:r>
            <a:r>
              <a:rPr lang="en-US" baseline="0" dirty="0"/>
              <a:t>parts of the SLO Flex are actually </a:t>
            </a:r>
            <a:r>
              <a:rPr lang="en-US" baseline="0" dirty="0" smtClean="0"/>
              <a:t>flexible ? </a:t>
            </a:r>
            <a:r>
              <a:rPr lang="en-US" baseline="0" dirty="0"/>
              <a:t>EXPLAIN THIS </a:t>
            </a:r>
            <a:r>
              <a:rPr lang="en-US" baseline="0" dirty="0" smtClean="0"/>
              <a:t>HERE </a:t>
            </a:r>
            <a:r>
              <a:rPr lang="en-US" b="1" baseline="0" dirty="0" smtClean="0"/>
              <a:t>Does the slide not do that? Not sure what else to say, as it would become a repeat of what’s on the slide already</a:t>
            </a:r>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3</a:t>
            </a:fld>
            <a:endParaRPr lang="en-US"/>
          </a:p>
        </p:txBody>
      </p:sp>
    </p:spTree>
    <p:extLst>
      <p:ext uri="{BB962C8B-B14F-4D97-AF65-F5344CB8AC3E}">
        <p14:creationId xmlns:p14="http://schemas.microsoft.com/office/powerpoint/2010/main" val="3254931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While</a:t>
            </a:r>
            <a:r>
              <a:rPr lang="en-US" b="0" baseline="0" dirty="0" smtClean="0"/>
              <a:t> we know that all educators engage in a similar teaching and learning structure as is shown on this slide, we find it helpful to reground ourselves in this common vocabulary to anchor expectations for teaching and learning for all educators. Furthermore, it is critical that educators continue to implement each component, or “piece” of this cycle of instruction even when teaching remotely. In fact, there is likely an even greater need for educators to remain committed to each piece of the teaching and learning cycle during distance learning. </a:t>
            </a:r>
          </a:p>
          <a:p>
            <a:endParaRPr lang="en-US" b="0" baseline="0" dirty="0" smtClean="0"/>
          </a:p>
          <a:p>
            <a:r>
              <a:rPr lang="en-US" b="0" dirty="0" smtClean="0"/>
              <a:t>In</a:t>
            </a:r>
            <a:r>
              <a:rPr lang="en-US" b="0" baseline="0" dirty="0" smtClean="0"/>
              <a:t> a moment we will dive into the two different Flex options mentioned in the previous slide. In both cases, this graphic is useful, as it illustrates how educators engage in the ‘business’ of teaching and learning. </a:t>
            </a:r>
            <a:endParaRPr lang="en-US" b="0" dirty="0"/>
          </a:p>
        </p:txBody>
      </p:sp>
      <p:sp>
        <p:nvSpPr>
          <p:cNvPr id="4" name="Slide Number Placeholder 3"/>
          <p:cNvSpPr>
            <a:spLocks noGrp="1"/>
          </p:cNvSpPr>
          <p:nvPr>
            <p:ph type="sldNum" sz="quarter" idx="10"/>
          </p:nvPr>
        </p:nvSpPr>
        <p:spPr/>
        <p:txBody>
          <a:bodyPr/>
          <a:lstStyle/>
          <a:p>
            <a:fld id="{064EDB0E-DE54-428A-AFBB-B19D5E9D46B3}" type="slidenum">
              <a:rPr lang="en-US" smtClean="0"/>
              <a:t>4</a:t>
            </a:fld>
            <a:endParaRPr lang="en-US"/>
          </a:p>
        </p:txBody>
      </p:sp>
    </p:spTree>
    <p:extLst>
      <p:ext uri="{BB962C8B-B14F-4D97-AF65-F5344CB8AC3E}">
        <p14:creationId xmlns:p14="http://schemas.microsoft.com/office/powerpoint/2010/main" val="168157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smtClean="0">
                <a:solidFill>
                  <a:srgbClr val="C00000"/>
                </a:solidFill>
              </a:rPr>
              <a:t>Flex Model Option</a:t>
            </a:r>
            <a:r>
              <a:rPr lang="en-US" b="0" baseline="0" dirty="0" smtClean="0">
                <a:solidFill>
                  <a:srgbClr val="C00000"/>
                </a:solidFill>
              </a:rPr>
              <a:t> 1, a</a:t>
            </a:r>
            <a:r>
              <a:rPr lang="en-US" b="0" dirty="0" smtClean="0">
                <a:solidFill>
                  <a:srgbClr val="C00000"/>
                </a:solidFill>
              </a:rPr>
              <a:t>s with the </a:t>
            </a:r>
            <a:r>
              <a:rPr lang="en-US" b="0" dirty="0" smtClean="0">
                <a:solidFill>
                  <a:srgbClr val="C00000"/>
                </a:solidFill>
              </a:rPr>
              <a:t>SLO/SOO </a:t>
            </a:r>
            <a:r>
              <a:rPr lang="en-US" b="0" dirty="0" smtClean="0">
                <a:solidFill>
                  <a:srgbClr val="C00000"/>
                </a:solidFill>
              </a:rPr>
              <a:t>Original, asks the educator to set two year-long SLOs/SOOs</a:t>
            </a:r>
            <a:r>
              <a:rPr lang="en-US" b="0" baseline="0" dirty="0" smtClean="0">
                <a:solidFill>
                  <a:srgbClr val="C00000"/>
                </a:solidFill>
              </a:rPr>
              <a:t> that include </a:t>
            </a:r>
            <a:r>
              <a:rPr lang="en-US" b="0" dirty="0" smtClean="0">
                <a:solidFill>
                  <a:srgbClr val="C00000"/>
                </a:solidFill>
              </a:rPr>
              <a:t>rigorous</a:t>
            </a:r>
            <a:r>
              <a:rPr lang="en-US" b="0" baseline="0" dirty="0" smtClean="0">
                <a:solidFill>
                  <a:srgbClr val="C00000"/>
                </a:solidFill>
              </a:rPr>
              <a:t>-yet-attainable </a:t>
            </a:r>
            <a:r>
              <a:rPr lang="en-US" b="0" dirty="0" smtClean="0">
                <a:solidFill>
                  <a:srgbClr val="C00000"/>
                </a:solidFill>
              </a:rPr>
              <a:t>tiered targets based on available student</a:t>
            </a:r>
            <a:r>
              <a:rPr lang="en-US" b="0" baseline="0" dirty="0" smtClean="0">
                <a:solidFill>
                  <a:srgbClr val="C00000"/>
                </a:solidFill>
              </a:rPr>
              <a:t> data at the beginning of year (BOY). The educator will engage in the familiar rhythm of instructional cycles leading up to the MOY Conference. By the MOY, the educator will have gathered and reflected on all relevant student data in order to prepare for a discussion with their evaluator—the educator should have a good idea of whether or not their students are on track to meet end of year targets. Together, they will discuss and determine whether or not end of year targets should be adjusted based on progress monitoring data thus far. </a:t>
            </a:r>
            <a:r>
              <a:rPr lang="en-US" b="0" baseline="0" dirty="0" smtClean="0">
                <a:solidFill>
                  <a:srgbClr val="C00000"/>
                </a:solidFill>
              </a:rPr>
              <a:t>It should be noted that what differentiates SLO/SOO Flex from SLO/SOO Original, is the ability to revise targets at the MOY—it is not ‘allowed’ under the latter. </a:t>
            </a:r>
            <a:endParaRPr lang="en-US" b="0" baseline="0" dirty="0" smtClean="0">
              <a:solidFill>
                <a:srgbClr val="C000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smtClean="0">
              <a:solidFill>
                <a:srgbClr val="C000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baseline="0" dirty="0" smtClean="0">
                <a:solidFill>
                  <a:srgbClr val="C00000"/>
                </a:solidFill>
              </a:rPr>
              <a:t>The revising of targets may be necessary given an abrupt transition from in-person learning to distance learning or changes in students’ personal circumstances (e.g., several students may have had to quarantine, some students may have gotten sick, others may be dealing with the stress of having sick family members, etc.). Still, i</a:t>
            </a:r>
            <a:r>
              <a:rPr lang="en-US" b="0" baseline="0" dirty="0" smtClean="0"/>
              <a:t>t </a:t>
            </a:r>
            <a:r>
              <a:rPr lang="en-US" b="0" baseline="0" dirty="0"/>
              <a:t>is critical that educators engage in a rigorous and authentic teaching and learning cycle, where analyzing student work, changing instructional strategies, and reflecting occur—educators should never lower expectations/targets because students are </a:t>
            </a:r>
            <a:r>
              <a:rPr lang="en-US" b="0" baseline="0" dirty="0" smtClean="0"/>
              <a:t>simply not </a:t>
            </a:r>
            <a:r>
              <a:rPr lang="en-US" b="0" baseline="0" dirty="0"/>
              <a:t>performing well. The onus is </a:t>
            </a:r>
            <a:r>
              <a:rPr lang="en-US" b="0" baseline="0" dirty="0" smtClean="0"/>
              <a:t>ultimately on </a:t>
            </a:r>
            <a:r>
              <a:rPr lang="en-US" b="0" baseline="0" dirty="0"/>
              <a:t>the evaluator </a:t>
            </a:r>
            <a:r>
              <a:rPr lang="en-US" b="0" baseline="0" dirty="0" smtClean="0"/>
              <a:t>to determine whether or not targets should be revised. </a:t>
            </a:r>
            <a:endParaRPr lang="en-US" b="0" baseline="0" dirty="0"/>
          </a:p>
          <a:p>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5</a:t>
            </a:fld>
            <a:endParaRPr lang="en-US"/>
          </a:p>
        </p:txBody>
      </p:sp>
    </p:spTree>
    <p:extLst>
      <p:ext uri="{BB962C8B-B14F-4D97-AF65-F5344CB8AC3E}">
        <p14:creationId xmlns:p14="http://schemas.microsoft.com/office/powerpoint/2010/main" val="1428757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b="0" dirty="0" smtClean="0"/>
              <a:t>This</a:t>
            </a:r>
            <a:r>
              <a:rPr lang="en-US" b="0" baseline="0" dirty="0" smtClean="0"/>
              <a:t> slide should be very familiar to educators and evaluators alike. As previously stated, even though educators have the ability to adjust their year-long targets based on student learning data collected by the MOY, the two SLOs/SOOs will still be scored at the EOY according to the process map/guidance and look-up table that have been in effect for SLO Original. </a:t>
            </a:r>
          </a:p>
          <a:p>
            <a:pPr marL="0" lvl="0" indent="0">
              <a:buFont typeface="Arial" panose="020B0604020202020204" pitchFamily="34" charset="0"/>
              <a:buNone/>
            </a:pPr>
            <a:endParaRPr lang="en-US" b="0" baseline="0" dirty="0" smtClean="0"/>
          </a:p>
          <a:p>
            <a:pPr marL="0" lvl="0" indent="0">
              <a:buFont typeface="Arial" panose="020B0604020202020204" pitchFamily="34" charset="0"/>
              <a:buNone/>
            </a:pPr>
            <a:r>
              <a:rPr lang="en-US" b="0" baseline="0" dirty="0" smtClean="0"/>
              <a:t>For full details on scoring student learning, please visit pages 28-29 in the Teacher Guidebook: https://www.ride.ri.gov/Portals/0/Uploads/Documents/Teacher_Guidebook_Ed_V_2019.pdf?ver=2019-09-10-163020-400. </a:t>
            </a:r>
          </a:p>
          <a:p>
            <a:pPr marL="0" lvl="0" indent="0">
              <a:buFont typeface="Arial" panose="020B0604020202020204" pitchFamily="34" charset="0"/>
              <a:buNone/>
            </a:pPr>
            <a:endParaRPr lang="en-US" b="0" baseline="0" dirty="0" smtClean="0"/>
          </a:p>
          <a:p>
            <a:pPr marL="0" lvl="0" indent="0">
              <a:buFont typeface="Arial" panose="020B0604020202020204" pitchFamily="34" charset="0"/>
              <a:buNone/>
            </a:pPr>
            <a:r>
              <a:rPr lang="en-US" b="0" baseline="0" dirty="0" smtClean="0"/>
              <a:t>And please visit pages 28-29 in the Support Professional Guidebook: https://www.ride.ri.gov/Portals/0/Uploads/Documents/SP_Guidebook_Ed_IV_2019.pdf?ver=2019-08-28-124931-380. </a:t>
            </a:r>
            <a:endParaRPr lang="en-US" b="0" dirty="0"/>
          </a:p>
        </p:txBody>
      </p:sp>
      <p:sp>
        <p:nvSpPr>
          <p:cNvPr id="4" name="Slide Number Placeholder 3"/>
          <p:cNvSpPr>
            <a:spLocks noGrp="1"/>
          </p:cNvSpPr>
          <p:nvPr>
            <p:ph type="sldNum" sz="quarter" idx="10"/>
          </p:nvPr>
        </p:nvSpPr>
        <p:spPr/>
        <p:txBody>
          <a:bodyPr/>
          <a:lstStyle/>
          <a:p>
            <a:fld id="{064EDB0E-DE54-428A-AFBB-B19D5E9D46B3}" type="slidenum">
              <a:rPr lang="en-US" smtClean="0"/>
              <a:t>6</a:t>
            </a:fld>
            <a:endParaRPr lang="en-US"/>
          </a:p>
        </p:txBody>
      </p:sp>
    </p:spTree>
    <p:extLst>
      <p:ext uri="{BB962C8B-B14F-4D97-AF65-F5344CB8AC3E}">
        <p14:creationId xmlns:p14="http://schemas.microsoft.com/office/powerpoint/2010/main" val="3188378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We certainly recognize that Flex Model Option 2 requires</a:t>
            </a:r>
            <a:r>
              <a:rPr lang="en-US" b="0" baseline="0" dirty="0" smtClean="0"/>
              <a:t> more record-keeping/paperwork for both the educator and the evaluator than Option 1. Still, we present Option 2 for those educators who may desire more than two measures of student learning, who may teach semester-long classes, or who are elementary teachers wishing to focus on content areas other than ELA and math. Since the Flex Model does not mandate that all students must be included in the targets, an educator may even wish to select an entirely different group of students in Cycle 2 than Cycle 1. </a:t>
            </a:r>
          </a:p>
          <a:p>
            <a:endParaRPr lang="en-US" b="0" baseline="0" dirty="0" smtClean="0"/>
          </a:p>
          <a:p>
            <a:r>
              <a:rPr lang="en-US" b="0" dirty="0" smtClean="0"/>
              <a:t>By</a:t>
            </a:r>
            <a:r>
              <a:rPr lang="en-US" b="0" baseline="0" dirty="0" smtClean="0"/>
              <a:t> the BOY Conference, the educator has set their 2 SLOs/SOOs for Cycle 1, which will last until the MOY (Jan.-Feb. timeframe). Different from SLO/SOO original, the educator will focus on a ‘tighter’ and shorter objective for each SLO/SOO, ones that can be attained within a few months versus the whole year. At or before the MOY Conference, the educator will bring the results of their first two SLOs/SOOs so they may be scored by the evaluator. Please remember that these scores are not formative; essentially, Cycle 1 has concluded and so these two SLO/SOOs must be ‘closed out’ and submitted. Also during the MOY Conference, the educator and evaluator will discuss the two new SLOs/SOOs for the remaining half of the year. They may even determine how results from Cycle 1 may shape instructional strategies for Cycle 2. Therefore, the MOY Conference is a critical point for educator and evaluator to engage in fruitful and purposeful data discussions. </a:t>
            </a:r>
          </a:p>
          <a:p>
            <a:endParaRPr lang="en-US" b="0" baseline="0" dirty="0" smtClean="0"/>
          </a:p>
          <a:p>
            <a:r>
              <a:rPr lang="en-US" b="0" baseline="0" dirty="0" smtClean="0"/>
              <a:t>And just like Cycle 1, at or before the EOY conference, the educator will submit results from their second set of SLOs/SOOs so they may be scored by the evaluator and then submitted. Finally, the overall student learning score will be calculated using the results from all four SLOs/SOOs. Please see next slide for Option 2 scoring guidance.</a:t>
            </a:r>
            <a:endParaRPr lang="en-US" b="0" dirty="0"/>
          </a:p>
        </p:txBody>
      </p:sp>
      <p:sp>
        <p:nvSpPr>
          <p:cNvPr id="4" name="Slide Number Placeholder 3"/>
          <p:cNvSpPr>
            <a:spLocks noGrp="1"/>
          </p:cNvSpPr>
          <p:nvPr>
            <p:ph type="sldNum" sz="quarter" idx="10"/>
          </p:nvPr>
        </p:nvSpPr>
        <p:spPr/>
        <p:txBody>
          <a:bodyPr/>
          <a:lstStyle/>
          <a:p>
            <a:fld id="{064EDB0E-DE54-428A-AFBB-B19D5E9D46B3}" type="slidenum">
              <a:rPr lang="en-US" smtClean="0"/>
              <a:t>7</a:t>
            </a:fld>
            <a:endParaRPr lang="en-US"/>
          </a:p>
        </p:txBody>
      </p:sp>
    </p:spTree>
    <p:extLst>
      <p:ext uri="{BB962C8B-B14F-4D97-AF65-F5344CB8AC3E}">
        <p14:creationId xmlns:p14="http://schemas.microsoft.com/office/powerpoint/2010/main" val="3377628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a:t>
            </a:r>
            <a:r>
              <a:rPr lang="en-US" b="0" baseline="0" dirty="0" smtClean="0"/>
              <a:t> scoring process is the same for an SLO/SOO scored at the MOY as it is at the EOY. Evaluators will use the scoring map and guidance already outlined on Slide 6 to score SLO/SOO 1 and 2 at the MOY and then score SLO/SOO 3 and 4 at the EOY. Also at the EOY, the Overall Student Learning score will be calculated using the look-up table for four SLOs/SOOs. As stated on the slide, please see the accompany handout for the look-up table in its entirety. Fortunately, the Frontline system, EEM, already supports the calculation of four SLOs/SOOs so new configurations are needed. </a:t>
            </a:r>
          </a:p>
          <a:p>
            <a:pPr marL="0" lvl="0" indent="0">
              <a:buFont typeface="Arial" panose="020B0604020202020204" pitchFamily="34" charset="0"/>
              <a:buNone/>
            </a:pPr>
            <a:endParaRPr lang="en-US" b="1" dirty="0"/>
          </a:p>
        </p:txBody>
      </p:sp>
      <p:sp>
        <p:nvSpPr>
          <p:cNvPr id="4" name="Slide Number Placeholder 3"/>
          <p:cNvSpPr>
            <a:spLocks noGrp="1"/>
          </p:cNvSpPr>
          <p:nvPr>
            <p:ph type="sldNum" sz="quarter" idx="10"/>
          </p:nvPr>
        </p:nvSpPr>
        <p:spPr/>
        <p:txBody>
          <a:bodyPr/>
          <a:lstStyle/>
          <a:p>
            <a:fld id="{064EDB0E-DE54-428A-AFBB-B19D5E9D46B3}" type="slidenum">
              <a:rPr lang="en-US" smtClean="0"/>
              <a:t>8</a:t>
            </a:fld>
            <a:endParaRPr lang="en-US"/>
          </a:p>
        </p:txBody>
      </p:sp>
    </p:spTree>
    <p:extLst>
      <p:ext uri="{BB962C8B-B14F-4D97-AF65-F5344CB8AC3E}">
        <p14:creationId xmlns:p14="http://schemas.microsoft.com/office/powerpoint/2010/main" val="1851682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hope that the SLO/SOO Flex Model will be useful to your educators and evaluators alike. </a:t>
            </a:r>
            <a:r>
              <a:rPr lang="en-US" baseline="0" dirty="0" smtClean="0"/>
              <a:t>As district leaders, before sharing with your relevant personnel, we encourage you to determine if either Flex Models are options for educators to decide themselves, or if the decision to use one must be mutually agreed upon between educator and evaluator. As </a:t>
            </a:r>
            <a:r>
              <a:rPr lang="en-US" baseline="0" dirty="0" smtClean="0"/>
              <a:t>demonstrated, Option 1 will likely be the more palatable choice, as it still only requires the submission of two SLOs/SOOs with the added benefit of target revision—given the uncertain times we are in, many educators will find this flexibility comforting! And although Option 2 requires more ‘paperwork’, as educators will ultimately be responsible for 4 SLOs/SOOs (as opposed to two), some might find the opportunity to engage in two shorter cycles of instruction more manageable and wieldy, given the precarious position schools are in, and will likely be in for the remainder of this school year. </a:t>
            </a:r>
          </a:p>
          <a:p>
            <a:endParaRPr lang="en-US" baseline="0" dirty="0" smtClean="0"/>
          </a:p>
          <a:p>
            <a:r>
              <a:rPr lang="en-US" baseline="0" dirty="0" smtClean="0"/>
              <a:t>We should also underscore that t</a:t>
            </a:r>
            <a:r>
              <a:rPr lang="en-US" dirty="0" smtClean="0"/>
              <a:t>his </a:t>
            </a:r>
            <a:r>
              <a:rPr lang="en-US" dirty="0"/>
              <a:t>model is predicated on an </a:t>
            </a:r>
            <a:r>
              <a:rPr lang="en-US" dirty="0" smtClean="0"/>
              <a:t>established and trusting</a:t>
            </a:r>
            <a:r>
              <a:rPr lang="en-US" baseline="0" dirty="0" smtClean="0"/>
              <a:t> </a:t>
            </a:r>
            <a:r>
              <a:rPr lang="en-US" dirty="0" smtClean="0"/>
              <a:t>relationship </a:t>
            </a:r>
            <a:r>
              <a:rPr lang="en-US" dirty="0"/>
              <a:t>between educators and </a:t>
            </a:r>
            <a:r>
              <a:rPr lang="en-US" dirty="0" smtClean="0"/>
              <a:t>evaluators, as they both need to be committed</a:t>
            </a:r>
            <a:r>
              <a:rPr lang="en-US" baseline="0" dirty="0" smtClean="0"/>
              <a:t> to the process, and be willing to leverage the MOY as a fixed point in time to engage in meaningful data discussions around student learning.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9</a:t>
            </a:fld>
            <a:endParaRPr lang="en-US"/>
          </a:p>
        </p:txBody>
      </p:sp>
    </p:spTree>
    <p:extLst>
      <p:ext uri="{BB962C8B-B14F-4D97-AF65-F5344CB8AC3E}">
        <p14:creationId xmlns:p14="http://schemas.microsoft.com/office/powerpoint/2010/main" val="13621625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9D30FE-3DB1-4433-992B-AAD23E707575}" type="datetime1">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568" y="5872590"/>
            <a:ext cx="4184855" cy="939364"/>
          </a:xfrm>
          <a:prstGeom prst="rect">
            <a:avLst/>
          </a:prstGeom>
        </p:spPr>
      </p:pic>
      <p:graphicFrame>
        <p:nvGraphicFramePr>
          <p:cNvPr id="8" name="Diagram 7"/>
          <p:cNvGraphicFramePr/>
          <p:nvPr userDrawn="1">
            <p:extLst>
              <p:ext uri="{D42A27DB-BD31-4B8C-83A1-F6EECF244321}">
                <p14:modId xmlns:p14="http://schemas.microsoft.com/office/powerpoint/2010/main" val="2829352977"/>
              </p:ext>
            </p:extLst>
          </p:nvPr>
        </p:nvGraphicFramePr>
        <p:xfrm>
          <a:off x="4334423" y="5900748"/>
          <a:ext cx="7704104" cy="911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179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41B675-DFC4-4C31-8263-0D951C35EE56}" type="datetime1">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70206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8AE1D6-D5C5-4A07-922D-3F5C3D17FA39}" type="datetime1">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33078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1023F0-2483-4AF7-A1FD-E688A4A6B1BE}" type="datetime1">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65161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ED828B-0EC7-43DF-9590-A9EC1A39D260}" type="datetime1">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48767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B3E300-325C-492B-A3E0-7F3EA4368DC6}" type="datetime1">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54514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0839FD-2837-468F-BB35-6A53D46D06BD}" type="datetime1">
              <a:rPr lang="en-US" smtClean="0"/>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09239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FCE52B-AC28-445D-8B9B-F2003B7DEE3D}" type="datetime1">
              <a:rPr lang="en-US" smtClean="0"/>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677897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52EB6-5C6E-4E7E-8BF2-E5E11512EEFD}" type="datetime1">
              <a:rPr lang="en-US" smtClean="0"/>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22120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CAF539-E0B0-4568-A5B3-F8537606AA6D}" type="datetime1">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693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7BA428-43D0-457F-AE15-306D6E49FC52}" type="datetime1">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43669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diagramData" Target="../diagrams/data1.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diagramDrawing" Target="../diagrams/drawing1.xml"/><Relationship Id="rId2" Type="http://schemas.openxmlformats.org/officeDocument/2006/relationships/slideLayout" Target="../slideLayouts/slideLayout2.xml"/><Relationship Id="rId16" Type="http://schemas.openxmlformats.org/officeDocument/2006/relationships/diagramColors" Target="../diagrams/colors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diagramQuickStyle" Target="../diagrams/quickStyl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diagramLayout" Target="../diagrams/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0F8C9-0536-44E3-92CA-2798A712B5A8}" type="slidenum">
              <a:rPr lang="en-US" smtClean="0"/>
              <a:t>‹#›</a:t>
            </a:fld>
            <a:endParaRPr lang="en-US"/>
          </a:p>
        </p:txBody>
      </p:sp>
      <p:graphicFrame>
        <p:nvGraphicFramePr>
          <p:cNvPr id="7" name="Diagram 6"/>
          <p:cNvGraphicFramePr/>
          <p:nvPr userDrawn="1">
            <p:extLst>
              <p:ext uri="{D42A27DB-BD31-4B8C-83A1-F6EECF244321}">
                <p14:modId xmlns:p14="http://schemas.microsoft.com/office/powerpoint/2010/main" val="2427524874"/>
              </p:ext>
            </p:extLst>
          </p:nvPr>
        </p:nvGraphicFramePr>
        <p:xfrm>
          <a:off x="4428692" y="6256486"/>
          <a:ext cx="7131171" cy="47595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pic>
        <p:nvPicPr>
          <p:cNvPr id="8" name="Picture 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373457" y="6256487"/>
            <a:ext cx="2250871" cy="476167"/>
          </a:xfrm>
          <a:prstGeom prst="rect">
            <a:avLst/>
          </a:prstGeom>
        </p:spPr>
      </p:pic>
    </p:spTree>
    <p:extLst>
      <p:ext uri="{BB962C8B-B14F-4D97-AF65-F5344CB8AC3E}">
        <p14:creationId xmlns:p14="http://schemas.microsoft.com/office/powerpoint/2010/main" val="28951008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EdEval@ride.ri.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ride.ri.gov/TeachersAdministrators/EducatorEvaluation.asp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ride.ri.gov/Portals/0/Uploads/Documents/Teachers-and-Administrators-Excellent-Educators/Eval_Guidance_Memo_4.17.20_Final.pdf?ver=2020-04-17-073509-227"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7576" y="1214438"/>
            <a:ext cx="10794380" cy="2387600"/>
          </a:xfrm>
        </p:spPr>
        <p:txBody>
          <a:bodyPr>
            <a:normAutofit/>
          </a:bodyPr>
          <a:lstStyle/>
          <a:p>
            <a:r>
              <a:rPr lang="en-US" sz="5400" dirty="0"/>
              <a:t>Using </a:t>
            </a:r>
            <a:r>
              <a:rPr lang="en-US" sz="5400" b="1" i="1" dirty="0" smtClean="0"/>
              <a:t>SLO/SOO </a:t>
            </a:r>
            <a:r>
              <a:rPr lang="en-US" sz="5400" b="1" i="1" dirty="0"/>
              <a:t>Flex </a:t>
            </a:r>
            <a:r>
              <a:rPr lang="en-US" sz="5400" dirty="0"/>
              <a:t>to Engage in </a:t>
            </a:r>
            <a:br>
              <a:rPr lang="en-US" sz="5400" dirty="0"/>
            </a:br>
            <a:r>
              <a:rPr lang="en-US" sz="5400" dirty="0"/>
              <a:t>Shorter Cycles of Instruction</a:t>
            </a:r>
            <a:endParaRPr lang="en-US" sz="4800" i="1" dirty="0"/>
          </a:p>
        </p:txBody>
      </p:sp>
      <p:sp>
        <p:nvSpPr>
          <p:cNvPr id="3" name="Subtitle 2"/>
          <p:cNvSpPr>
            <a:spLocks noGrp="1"/>
          </p:cNvSpPr>
          <p:nvPr>
            <p:ph type="subTitle" idx="1"/>
          </p:nvPr>
        </p:nvSpPr>
        <p:spPr>
          <a:xfrm>
            <a:off x="1524000" y="3602038"/>
            <a:ext cx="9281532" cy="1655762"/>
          </a:xfrm>
        </p:spPr>
        <p:txBody>
          <a:bodyPr/>
          <a:lstStyle/>
          <a:p>
            <a:r>
              <a:rPr lang="en-US" b="1" i="1" dirty="0"/>
              <a:t>A </a:t>
            </a:r>
            <a:r>
              <a:rPr lang="en-US" b="1" i="1" dirty="0" smtClean="0"/>
              <a:t>flexible </a:t>
            </a:r>
            <a:r>
              <a:rPr lang="en-US" b="1" i="1" dirty="0"/>
              <a:t>approach to </a:t>
            </a:r>
            <a:r>
              <a:rPr lang="en-US" b="1" i="1" dirty="0" smtClean="0"/>
              <a:t>measure </a:t>
            </a:r>
            <a:r>
              <a:rPr lang="en-US" b="1" i="1" dirty="0"/>
              <a:t>student learning</a:t>
            </a:r>
          </a:p>
        </p:txBody>
      </p:sp>
    </p:spTree>
    <p:extLst>
      <p:ext uri="{BB962C8B-B14F-4D97-AF65-F5344CB8AC3E}">
        <p14:creationId xmlns:p14="http://schemas.microsoft.com/office/powerpoint/2010/main" val="250307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Contact RIDE for Support</a:t>
            </a:r>
          </a:p>
        </p:txBody>
      </p:sp>
      <p:sp>
        <p:nvSpPr>
          <p:cNvPr id="4" name="Slide Number Placeholder 3"/>
          <p:cNvSpPr>
            <a:spLocks noGrp="1"/>
          </p:cNvSpPr>
          <p:nvPr>
            <p:ph type="sldNum" sz="quarter" idx="12"/>
          </p:nvPr>
        </p:nvSpPr>
        <p:spPr/>
        <p:txBody>
          <a:bodyPr/>
          <a:lstStyle/>
          <a:p>
            <a:fld id="{E3A0F8C9-0536-44E3-92CA-2798A712B5A8}" type="slidenum">
              <a:rPr lang="en-US" smtClean="0"/>
              <a:t>10</a:t>
            </a:fld>
            <a:endParaRPr lang="en-US"/>
          </a:p>
        </p:txBody>
      </p:sp>
      <p:sp>
        <p:nvSpPr>
          <p:cNvPr id="5" name="Rounded Rectangle 4"/>
          <p:cNvSpPr/>
          <p:nvPr/>
        </p:nvSpPr>
        <p:spPr>
          <a:xfrm>
            <a:off x="2799567" y="2053943"/>
            <a:ext cx="6592866" cy="2943616"/>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a:t>Please reach out to </a:t>
            </a:r>
            <a:r>
              <a:rPr lang="en-US" sz="2400">
                <a:hlinkClick r:id="rId3"/>
              </a:rPr>
              <a:t>EdEval@ride.ri.gov</a:t>
            </a:r>
            <a:r>
              <a:rPr lang="en-US" sz="2400"/>
              <a:t> for questions regarding educator evaluation. </a:t>
            </a:r>
          </a:p>
          <a:p>
            <a:pPr algn="ctr"/>
            <a:endParaRPr lang="en-US" sz="2400"/>
          </a:p>
          <a:p>
            <a:pPr algn="ctr"/>
            <a:r>
              <a:rPr lang="en-US" sz="2400"/>
              <a:t>Please visit our webpage for additional evaluation resources and materials: </a:t>
            </a:r>
            <a:r>
              <a:rPr lang="en-US" sz="2400">
                <a:hlinkClick r:id="rId4"/>
              </a:rPr>
              <a:t>https://www.ride.ri.gov/TeachersAdministrators/EducatorEvaluation.aspx</a:t>
            </a:r>
            <a:endParaRPr lang="en-US" sz="2400"/>
          </a:p>
        </p:txBody>
      </p:sp>
    </p:spTree>
    <p:extLst>
      <p:ext uri="{BB962C8B-B14F-4D97-AF65-F5344CB8AC3E}">
        <p14:creationId xmlns:p14="http://schemas.microsoft.com/office/powerpoint/2010/main" val="107852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061" y="-89936"/>
            <a:ext cx="10515600" cy="1325563"/>
          </a:xfrm>
        </p:spPr>
        <p:txBody>
          <a:bodyPr>
            <a:normAutofit/>
          </a:bodyPr>
          <a:lstStyle/>
          <a:p>
            <a:r>
              <a:rPr lang="en-US" sz="4000"/>
              <a:t>Context</a:t>
            </a:r>
          </a:p>
        </p:txBody>
      </p:sp>
      <p:sp>
        <p:nvSpPr>
          <p:cNvPr id="5" name="Slide Number Placeholder 4"/>
          <p:cNvSpPr>
            <a:spLocks noGrp="1"/>
          </p:cNvSpPr>
          <p:nvPr>
            <p:ph type="sldNum" sz="quarter" idx="12"/>
          </p:nvPr>
        </p:nvSpPr>
        <p:spPr/>
        <p:txBody>
          <a:bodyPr/>
          <a:lstStyle/>
          <a:p>
            <a:fld id="{E3A0F8C9-0536-44E3-92CA-2798A712B5A8}" type="slidenum">
              <a:rPr lang="en-US" smtClean="0"/>
              <a:t>2</a:t>
            </a:fld>
            <a:endParaRPr lang="en-US"/>
          </a:p>
        </p:txBody>
      </p:sp>
      <p:sp>
        <p:nvSpPr>
          <p:cNvPr id="6" name="Rounded Rectangle 5"/>
          <p:cNvSpPr/>
          <p:nvPr/>
        </p:nvSpPr>
        <p:spPr>
          <a:xfrm>
            <a:off x="591014" y="961294"/>
            <a:ext cx="5307981" cy="5006610"/>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lang="en-US" sz="2400" b="1" dirty="0"/>
              <a:t>SY 19-20</a:t>
            </a:r>
          </a:p>
          <a:p>
            <a:pPr marL="285750" indent="-285750">
              <a:buFont typeface="Arial" panose="020B0604020202020204" pitchFamily="34" charset="0"/>
              <a:buChar char="•"/>
            </a:pPr>
            <a:r>
              <a:rPr lang="en-US" dirty="0"/>
              <a:t>All RI LEAs engaged in Distance Learning (DL) for the last 3 months of the school year.</a:t>
            </a:r>
          </a:p>
          <a:p>
            <a:pPr marL="285750" indent="-285750">
              <a:buFont typeface="Arial" panose="020B0604020202020204" pitchFamily="34" charset="0"/>
              <a:buChar char="•"/>
            </a:pPr>
            <a:r>
              <a:rPr lang="en-US" b="1" dirty="0"/>
              <a:t>Problem: </a:t>
            </a:r>
            <a:r>
              <a:rPr lang="en-US" dirty="0"/>
              <a:t>Among other things, DL may have had a negative impact on the evaluation system: many educators did not receive their three required observations, nor were they able to accurately measure their students’ learning against year-long </a:t>
            </a:r>
            <a:r>
              <a:rPr lang="en-US" dirty="0" smtClean="0"/>
              <a:t>SLO/SOO </a:t>
            </a:r>
            <a:r>
              <a:rPr lang="en-US" dirty="0"/>
              <a:t>targets </a:t>
            </a:r>
          </a:p>
          <a:p>
            <a:pPr marL="285750" indent="-285750">
              <a:buFont typeface="Arial" panose="020B0604020202020204" pitchFamily="34" charset="0"/>
              <a:buChar char="•"/>
            </a:pPr>
            <a:r>
              <a:rPr lang="en-US" b="1" dirty="0"/>
              <a:t>Response: </a:t>
            </a:r>
            <a:r>
              <a:rPr lang="en-US" dirty="0"/>
              <a:t>RIDE released </a:t>
            </a:r>
            <a:r>
              <a:rPr lang="en-US" dirty="0">
                <a:hlinkClick r:id="rId3"/>
              </a:rPr>
              <a:t>evaluation flexibilities</a:t>
            </a:r>
            <a:r>
              <a:rPr lang="en-US" dirty="0"/>
              <a:t> for LEAs to employ in order to honor work already done and so that evaluators could close out evaluations for the school year with minimal impact to caseloads</a:t>
            </a:r>
          </a:p>
        </p:txBody>
      </p:sp>
      <p:sp>
        <p:nvSpPr>
          <p:cNvPr id="9" name="Rounded Rectangle 8"/>
          <p:cNvSpPr/>
          <p:nvPr/>
        </p:nvSpPr>
        <p:spPr>
          <a:xfrm>
            <a:off x="6293007" y="961293"/>
            <a:ext cx="5436932" cy="5006610"/>
          </a:xfrm>
          <a:prstGeom prst="roundRect">
            <a:avLst/>
          </a:prstGeom>
          <a:ln w="38100">
            <a:solidFill>
              <a:srgbClr val="1C5F8A"/>
            </a:solidFill>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r>
              <a:rPr lang="en-US" sz="2400" b="1" dirty="0"/>
              <a:t>SY 20-21</a:t>
            </a:r>
          </a:p>
          <a:p>
            <a:pPr marL="342900" indent="-342900">
              <a:buFont typeface="Arial" panose="020B0604020202020204" pitchFamily="34" charset="0"/>
              <a:buChar char="•"/>
            </a:pPr>
            <a:r>
              <a:rPr lang="en-US" dirty="0"/>
              <a:t>While </a:t>
            </a:r>
            <a:r>
              <a:rPr lang="en-US" dirty="0" smtClean="0"/>
              <a:t>most </a:t>
            </a:r>
            <a:r>
              <a:rPr lang="en-US" dirty="0"/>
              <a:t>RI LEAs </a:t>
            </a:r>
            <a:r>
              <a:rPr lang="en-US" dirty="0" smtClean="0"/>
              <a:t>have begun </a:t>
            </a:r>
            <a:r>
              <a:rPr lang="en-US" dirty="0"/>
              <a:t>the school year with a full return to in-person instruction, it is likely that they will return to DL, in some capacity</a:t>
            </a:r>
            <a:r>
              <a:rPr lang="en-US" dirty="0" smtClean="0"/>
              <a:t>, </a:t>
            </a:r>
            <a:r>
              <a:rPr lang="en-US" dirty="0"/>
              <a:t>at some </a:t>
            </a:r>
            <a:r>
              <a:rPr lang="en-US" dirty="0" smtClean="0"/>
              <a:t>point in time</a:t>
            </a:r>
            <a:endParaRPr lang="en-US" dirty="0"/>
          </a:p>
          <a:p>
            <a:pPr marL="342900" indent="-342900">
              <a:buFont typeface="Arial" panose="020B0604020202020204" pitchFamily="34" charset="0"/>
              <a:buChar char="•"/>
            </a:pPr>
            <a:r>
              <a:rPr lang="en-US" b="1" dirty="0"/>
              <a:t>Solution: </a:t>
            </a:r>
            <a:r>
              <a:rPr lang="en-US" dirty="0"/>
              <a:t>To avoid the need to offer statewide flexibilities as the only way to complete the student learning component of evaluations, we encourage LEAs to consider using </a:t>
            </a:r>
            <a:r>
              <a:rPr lang="en-US" dirty="0" smtClean="0"/>
              <a:t>SLO/SOO </a:t>
            </a:r>
            <a:r>
              <a:rPr lang="en-US" dirty="0"/>
              <a:t>Flex, over </a:t>
            </a:r>
            <a:r>
              <a:rPr lang="en-US" dirty="0" smtClean="0"/>
              <a:t>traditional SLOs/SOOs, </a:t>
            </a:r>
            <a:r>
              <a:rPr lang="en-US" dirty="0"/>
              <a:t>as the measure of an educator’s impact on student learning</a:t>
            </a:r>
          </a:p>
          <a:p>
            <a:pPr marL="342900" indent="-342900">
              <a:buFont typeface="Arial" panose="020B0604020202020204" pitchFamily="34" charset="0"/>
              <a:buChar char="•"/>
            </a:pPr>
            <a:r>
              <a:rPr lang="en-US" b="1" dirty="0"/>
              <a:t>Benefit: </a:t>
            </a:r>
            <a:r>
              <a:rPr lang="en-US" dirty="0"/>
              <a:t>Because </a:t>
            </a:r>
            <a:r>
              <a:rPr lang="en-US" dirty="0" smtClean="0"/>
              <a:t>SLO/SOO </a:t>
            </a:r>
            <a:r>
              <a:rPr lang="en-US" dirty="0"/>
              <a:t>Flex is extremely similar to the original </a:t>
            </a:r>
            <a:r>
              <a:rPr lang="en-US" dirty="0" smtClean="0"/>
              <a:t>SLO/SOO, </a:t>
            </a:r>
            <a:r>
              <a:rPr lang="en-US" dirty="0"/>
              <a:t>widespread implementation is possible without the need for new templates or approval processes</a:t>
            </a:r>
            <a:endParaRPr lang="en-US" dirty="0">
              <a:cs typeface="Calibri"/>
            </a:endParaRPr>
          </a:p>
        </p:txBody>
      </p:sp>
    </p:spTree>
    <p:extLst>
      <p:ext uri="{BB962C8B-B14F-4D97-AF65-F5344CB8AC3E}">
        <p14:creationId xmlns:p14="http://schemas.microsoft.com/office/powerpoint/2010/main" val="343716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682" y="96480"/>
            <a:ext cx="10515600" cy="1325563"/>
          </a:xfrm>
        </p:spPr>
        <p:txBody>
          <a:bodyPr>
            <a:normAutofit/>
          </a:bodyPr>
          <a:lstStyle/>
          <a:p>
            <a:r>
              <a:rPr lang="en-US" sz="3600" dirty="0"/>
              <a:t>What is </a:t>
            </a:r>
            <a:r>
              <a:rPr lang="en-US" sz="3600" dirty="0" smtClean="0"/>
              <a:t>SLO/SOO </a:t>
            </a:r>
            <a:r>
              <a:rPr lang="en-US" sz="3600" dirty="0"/>
              <a:t>Flex? </a:t>
            </a:r>
          </a:p>
        </p:txBody>
      </p:sp>
      <p:sp>
        <p:nvSpPr>
          <p:cNvPr id="4" name="Content Placeholder 3"/>
          <p:cNvSpPr>
            <a:spLocks noGrp="1"/>
          </p:cNvSpPr>
          <p:nvPr>
            <p:ph sz="half" idx="2"/>
          </p:nvPr>
        </p:nvSpPr>
        <p:spPr>
          <a:xfrm>
            <a:off x="855679" y="2336038"/>
            <a:ext cx="5157787" cy="3684588"/>
          </a:xfrm>
        </p:spPr>
        <p:txBody>
          <a:bodyPr>
            <a:normAutofit lnSpcReduction="10000"/>
          </a:bodyPr>
          <a:lstStyle/>
          <a:p>
            <a:pPr lvl="0"/>
            <a:r>
              <a:rPr lang="en-US" sz="1800" b="1" dirty="0"/>
              <a:t>Original processes and procedures </a:t>
            </a:r>
            <a:r>
              <a:rPr lang="en-US" sz="1800" dirty="0"/>
              <a:t>that have been in effect since SY 12-13</a:t>
            </a:r>
          </a:p>
          <a:p>
            <a:pPr lvl="1"/>
            <a:r>
              <a:rPr lang="en-US" sz="1800" dirty="0"/>
              <a:t>All students</a:t>
            </a:r>
          </a:p>
          <a:p>
            <a:pPr lvl="1"/>
            <a:r>
              <a:rPr lang="en-US" sz="1800" dirty="0"/>
              <a:t>Aligned content standards</a:t>
            </a:r>
          </a:p>
          <a:p>
            <a:pPr lvl="1"/>
            <a:r>
              <a:rPr lang="en-US" sz="1800" dirty="0"/>
              <a:t>Year-long cycle of instruction</a:t>
            </a:r>
          </a:p>
          <a:p>
            <a:pPr lvl="1"/>
            <a:r>
              <a:rPr lang="en-US" sz="1800" dirty="0"/>
              <a:t>Year-long objective(s) &amp; targets</a:t>
            </a:r>
          </a:p>
          <a:p>
            <a:pPr lvl="0"/>
            <a:endParaRPr lang="en-US" sz="1800" b="1" dirty="0"/>
          </a:p>
          <a:p>
            <a:pPr lvl="0"/>
            <a:endParaRPr lang="en-US" sz="1800" b="1" dirty="0"/>
          </a:p>
          <a:p>
            <a:pPr lvl="0"/>
            <a:r>
              <a:rPr lang="en-US" sz="1800" b="1" dirty="0"/>
              <a:t>Original</a:t>
            </a:r>
            <a:r>
              <a:rPr lang="en-US" sz="1800" dirty="0"/>
              <a:t> </a:t>
            </a:r>
            <a:r>
              <a:rPr lang="en-US" sz="1800" b="1" dirty="0"/>
              <a:t>scoring method</a:t>
            </a:r>
          </a:p>
          <a:p>
            <a:pPr lvl="1"/>
            <a:r>
              <a:rPr lang="en-US" sz="1800" dirty="0"/>
              <a:t>30% RI Model, Achievement First, &amp; Learning Community </a:t>
            </a:r>
          </a:p>
          <a:p>
            <a:pPr lvl="1"/>
            <a:r>
              <a:rPr lang="en-US" sz="1800" dirty="0"/>
              <a:t>Matrix for i3 districts and Coventry </a:t>
            </a:r>
          </a:p>
          <a:p>
            <a:pPr marL="0" indent="0">
              <a:buNone/>
            </a:pPr>
            <a:endParaRPr lang="en-US" sz="4000" dirty="0"/>
          </a:p>
        </p:txBody>
      </p:sp>
      <p:sp>
        <p:nvSpPr>
          <p:cNvPr id="6" name="Content Placeholder 5"/>
          <p:cNvSpPr>
            <a:spLocks noGrp="1"/>
          </p:cNvSpPr>
          <p:nvPr>
            <p:ph sz="quarter" idx="4"/>
          </p:nvPr>
        </p:nvSpPr>
        <p:spPr>
          <a:xfrm>
            <a:off x="6298535" y="2336038"/>
            <a:ext cx="5183188" cy="3684588"/>
          </a:xfrm>
        </p:spPr>
        <p:txBody>
          <a:bodyPr>
            <a:normAutofit lnSpcReduction="10000"/>
          </a:bodyPr>
          <a:lstStyle/>
          <a:p>
            <a:pPr lvl="0"/>
            <a:r>
              <a:rPr lang="en-US" sz="1800" b="1" dirty="0"/>
              <a:t>Flexible</a:t>
            </a:r>
            <a:r>
              <a:rPr lang="en-US" sz="1800" dirty="0"/>
              <a:t> </a:t>
            </a:r>
            <a:r>
              <a:rPr lang="en-US" sz="1800" b="1" dirty="0"/>
              <a:t>processes and procedures using </a:t>
            </a:r>
            <a:r>
              <a:rPr lang="en-US" sz="1800" b="1" dirty="0" smtClean="0"/>
              <a:t>SLO/SOO </a:t>
            </a:r>
            <a:r>
              <a:rPr lang="en-US" sz="1800" b="1" dirty="0"/>
              <a:t>original template</a:t>
            </a:r>
            <a:r>
              <a:rPr lang="en-US" sz="1800" dirty="0"/>
              <a:t>:</a:t>
            </a:r>
          </a:p>
          <a:p>
            <a:pPr lvl="1"/>
            <a:r>
              <a:rPr lang="en-US" sz="1800" dirty="0"/>
              <a:t>All students or a targeted subset</a:t>
            </a:r>
          </a:p>
          <a:p>
            <a:pPr lvl="1"/>
            <a:r>
              <a:rPr lang="en-US" sz="1800" dirty="0"/>
              <a:t>One or more content standards</a:t>
            </a:r>
          </a:p>
          <a:p>
            <a:pPr lvl="1"/>
            <a:r>
              <a:rPr lang="en-US" sz="1800" dirty="0"/>
              <a:t>Year-long or shorter cycles of instruction</a:t>
            </a:r>
          </a:p>
          <a:p>
            <a:pPr lvl="1"/>
            <a:r>
              <a:rPr lang="en-US" sz="1800" dirty="0" smtClean="0"/>
              <a:t>Targets</a:t>
            </a:r>
            <a:r>
              <a:rPr lang="en-US" sz="1800" dirty="0" smtClean="0">
                <a:solidFill>
                  <a:srgbClr val="C00000"/>
                </a:solidFill>
              </a:rPr>
              <a:t> </a:t>
            </a:r>
            <a:r>
              <a:rPr lang="en-US" sz="1800" dirty="0" smtClean="0"/>
              <a:t>may </a:t>
            </a:r>
            <a:r>
              <a:rPr lang="en-US" sz="1800" dirty="0"/>
              <a:t>be adjusted based on data/evidence from shorter cycles of instruction</a:t>
            </a:r>
          </a:p>
          <a:p>
            <a:pPr marL="457200" lvl="1" indent="0">
              <a:buNone/>
            </a:pPr>
            <a:endParaRPr lang="en-US" sz="1800" dirty="0"/>
          </a:p>
          <a:p>
            <a:pPr lvl="0"/>
            <a:r>
              <a:rPr lang="en-US" sz="1800" b="1" dirty="0"/>
              <a:t>Original scoring method</a:t>
            </a:r>
          </a:p>
          <a:p>
            <a:pPr lvl="1"/>
            <a:r>
              <a:rPr lang="en-US" sz="1800" dirty="0"/>
              <a:t>30% RI Model, Achievement First, &amp; Learning Community </a:t>
            </a:r>
          </a:p>
          <a:p>
            <a:pPr lvl="1"/>
            <a:r>
              <a:rPr lang="en-US" sz="1800" dirty="0"/>
              <a:t>Matrix for i3 districts and Coventry </a:t>
            </a:r>
          </a:p>
          <a:p>
            <a:endParaRPr lang="en-US" sz="4400" dirty="0"/>
          </a:p>
        </p:txBody>
      </p:sp>
      <p:sp>
        <p:nvSpPr>
          <p:cNvPr id="7" name="Slide Number Placeholder 6"/>
          <p:cNvSpPr>
            <a:spLocks noGrp="1"/>
          </p:cNvSpPr>
          <p:nvPr>
            <p:ph type="sldNum" sz="quarter" idx="12"/>
          </p:nvPr>
        </p:nvSpPr>
        <p:spPr/>
        <p:txBody>
          <a:bodyPr/>
          <a:lstStyle/>
          <a:p>
            <a:fld id="{E3A0F8C9-0536-44E3-92CA-2798A712B5A8}" type="slidenum">
              <a:rPr lang="en-US" smtClean="0"/>
              <a:t>3</a:t>
            </a:fld>
            <a:endParaRPr lang="en-US"/>
          </a:p>
        </p:txBody>
      </p:sp>
      <p:sp>
        <p:nvSpPr>
          <p:cNvPr id="8" name="TextBox 7"/>
          <p:cNvSpPr txBox="1"/>
          <p:nvPr/>
        </p:nvSpPr>
        <p:spPr>
          <a:xfrm>
            <a:off x="2509020" y="1862236"/>
            <a:ext cx="1851103" cy="369332"/>
          </a:xfrm>
          <a:prstGeom prst="rect">
            <a:avLst/>
          </a:prstGeom>
          <a:noFill/>
          <a:ln w="28575">
            <a:solidFill>
              <a:schemeClr val="accent2"/>
            </a:solidFill>
          </a:ln>
        </p:spPr>
        <p:txBody>
          <a:bodyPr wrap="square" rtlCol="0">
            <a:spAutoFit/>
          </a:bodyPr>
          <a:lstStyle/>
          <a:p>
            <a:pPr algn="ctr"/>
            <a:r>
              <a:rPr lang="en-US" b="1" dirty="0" smtClean="0"/>
              <a:t>SLO/SOO </a:t>
            </a:r>
            <a:r>
              <a:rPr lang="en-US" b="1" dirty="0"/>
              <a:t>Original </a:t>
            </a:r>
          </a:p>
        </p:txBody>
      </p:sp>
      <p:sp>
        <p:nvSpPr>
          <p:cNvPr id="9" name="TextBox 8"/>
          <p:cNvSpPr txBox="1"/>
          <p:nvPr/>
        </p:nvSpPr>
        <p:spPr>
          <a:xfrm>
            <a:off x="7683426" y="1862236"/>
            <a:ext cx="2040676" cy="369332"/>
          </a:xfrm>
          <a:prstGeom prst="rect">
            <a:avLst/>
          </a:prstGeom>
          <a:noFill/>
          <a:ln w="28575">
            <a:solidFill>
              <a:srgbClr val="008ABE"/>
            </a:solidFill>
          </a:ln>
        </p:spPr>
        <p:txBody>
          <a:bodyPr wrap="square" rtlCol="0">
            <a:spAutoFit/>
          </a:bodyPr>
          <a:lstStyle/>
          <a:p>
            <a:pPr algn="ctr"/>
            <a:r>
              <a:rPr lang="en-US" b="1" dirty="0" smtClean="0"/>
              <a:t>SLO/SOO Flex</a:t>
            </a:r>
            <a:endParaRPr lang="en-US" b="1" dirty="0"/>
          </a:p>
        </p:txBody>
      </p:sp>
      <p:sp>
        <p:nvSpPr>
          <p:cNvPr id="3" name="TextBox 2"/>
          <p:cNvSpPr txBox="1"/>
          <p:nvPr/>
        </p:nvSpPr>
        <p:spPr>
          <a:xfrm>
            <a:off x="4768325" y="1118920"/>
            <a:ext cx="2490281" cy="523220"/>
          </a:xfrm>
          <a:prstGeom prst="rect">
            <a:avLst/>
          </a:prstGeom>
          <a:noFill/>
        </p:spPr>
        <p:txBody>
          <a:bodyPr wrap="square" rtlCol="0">
            <a:spAutoFit/>
          </a:bodyPr>
          <a:lstStyle/>
          <a:p>
            <a:pPr algn="ctr"/>
            <a:r>
              <a:rPr lang="en-US" sz="2800"/>
              <a:t>Let’s Compare:</a:t>
            </a:r>
          </a:p>
        </p:txBody>
      </p:sp>
      <p:sp>
        <p:nvSpPr>
          <p:cNvPr id="5" name="Rectangle 4">
            <a:extLst>
              <a:ext uri="{FF2B5EF4-FFF2-40B4-BE49-F238E27FC236}">
                <a16:creationId xmlns:a16="http://schemas.microsoft.com/office/drawing/2014/main" id="{F3AF52FE-38FD-964F-8EE7-1B2140293C62}"/>
              </a:ext>
            </a:extLst>
          </p:cNvPr>
          <p:cNvSpPr/>
          <p:nvPr/>
        </p:nvSpPr>
        <p:spPr>
          <a:xfrm>
            <a:off x="532200" y="1642140"/>
            <a:ext cx="11127599" cy="4378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3695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642" y="228938"/>
            <a:ext cx="10515600" cy="1325563"/>
          </a:xfrm>
        </p:spPr>
        <p:txBody>
          <a:bodyPr>
            <a:normAutofit/>
          </a:bodyPr>
          <a:lstStyle/>
          <a:p>
            <a:r>
              <a:rPr lang="en-US" sz="4000" dirty="0"/>
              <a:t>What is a ‘Cycle of Instruction’?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7969134"/>
              </p:ext>
            </p:extLst>
          </p:nvPr>
        </p:nvGraphicFramePr>
        <p:xfrm>
          <a:off x="1741252" y="1468876"/>
          <a:ext cx="8132324" cy="4143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3A0F8C9-0536-44E3-92CA-2798A712B5A8}" type="slidenum">
              <a:rPr lang="en-US" smtClean="0"/>
              <a:t>4</a:t>
            </a:fld>
            <a:endParaRPr lang="en-US"/>
          </a:p>
        </p:txBody>
      </p:sp>
      <p:sp>
        <p:nvSpPr>
          <p:cNvPr id="6" name="TextBox 5"/>
          <p:cNvSpPr txBox="1"/>
          <p:nvPr/>
        </p:nvSpPr>
        <p:spPr>
          <a:xfrm>
            <a:off x="7224408" y="4435813"/>
            <a:ext cx="826851" cy="369332"/>
          </a:xfrm>
          <a:prstGeom prst="rect">
            <a:avLst/>
          </a:prstGeom>
          <a:noFill/>
        </p:spPr>
        <p:txBody>
          <a:bodyPr wrap="square" rtlCol="0">
            <a:spAutoFit/>
          </a:bodyPr>
          <a:lstStyle/>
          <a:p>
            <a:r>
              <a:rPr lang="en-US" i="1">
                <a:solidFill>
                  <a:srgbClr val="1C5F8A"/>
                </a:solidFill>
              </a:rPr>
              <a:t>Assess</a:t>
            </a:r>
          </a:p>
        </p:txBody>
      </p:sp>
      <p:sp>
        <p:nvSpPr>
          <p:cNvPr id="7" name="TextBox 6"/>
          <p:cNvSpPr txBox="1"/>
          <p:nvPr/>
        </p:nvSpPr>
        <p:spPr>
          <a:xfrm>
            <a:off x="3615448" y="2212530"/>
            <a:ext cx="826851" cy="369332"/>
          </a:xfrm>
          <a:prstGeom prst="rect">
            <a:avLst/>
          </a:prstGeom>
          <a:noFill/>
          <a:ln>
            <a:noFill/>
            <a:prstDash val="dashDot"/>
          </a:ln>
        </p:spPr>
        <p:txBody>
          <a:bodyPr wrap="square" rtlCol="0">
            <a:spAutoFit/>
          </a:bodyPr>
          <a:lstStyle/>
          <a:p>
            <a:r>
              <a:rPr lang="en-US" i="1">
                <a:solidFill>
                  <a:srgbClr val="1C5F8A"/>
                </a:solidFill>
              </a:rPr>
              <a:t>Reflect</a:t>
            </a:r>
          </a:p>
        </p:txBody>
      </p:sp>
      <p:sp>
        <p:nvSpPr>
          <p:cNvPr id="8" name="TextBox 7"/>
          <p:cNvSpPr txBox="1"/>
          <p:nvPr/>
        </p:nvSpPr>
        <p:spPr>
          <a:xfrm>
            <a:off x="5176735" y="2921960"/>
            <a:ext cx="1235414" cy="1323439"/>
          </a:xfrm>
          <a:prstGeom prst="rect">
            <a:avLst/>
          </a:prstGeom>
          <a:noFill/>
        </p:spPr>
        <p:txBody>
          <a:bodyPr wrap="square" rtlCol="0">
            <a:spAutoFit/>
          </a:bodyPr>
          <a:lstStyle/>
          <a:p>
            <a:pPr algn="ctr"/>
            <a:r>
              <a:rPr lang="en-US" sz="2000" b="1">
                <a:solidFill>
                  <a:srgbClr val="1C5F8A"/>
                </a:solidFill>
              </a:rPr>
              <a:t>Teaching &amp; Learning Cycle</a:t>
            </a:r>
          </a:p>
        </p:txBody>
      </p:sp>
      <p:sp>
        <p:nvSpPr>
          <p:cNvPr id="9" name="TextBox 8">
            <a:extLst>
              <a:ext uri="{FF2B5EF4-FFF2-40B4-BE49-F238E27FC236}">
                <a16:creationId xmlns:a16="http://schemas.microsoft.com/office/drawing/2014/main" id="{671F15C0-5BD9-B34A-8E22-93E7F7372B66}"/>
              </a:ext>
            </a:extLst>
          </p:cNvPr>
          <p:cNvSpPr txBox="1"/>
          <p:nvPr/>
        </p:nvSpPr>
        <p:spPr>
          <a:xfrm>
            <a:off x="7224407" y="2212530"/>
            <a:ext cx="931052" cy="369332"/>
          </a:xfrm>
          <a:prstGeom prst="rect">
            <a:avLst/>
          </a:prstGeom>
          <a:noFill/>
        </p:spPr>
        <p:txBody>
          <a:bodyPr wrap="square" rtlCol="0">
            <a:spAutoFit/>
          </a:bodyPr>
          <a:lstStyle/>
          <a:p>
            <a:r>
              <a:rPr lang="en-US" i="1">
                <a:solidFill>
                  <a:srgbClr val="1C5F8A"/>
                </a:solidFill>
              </a:rPr>
              <a:t>Prepare</a:t>
            </a:r>
          </a:p>
        </p:txBody>
      </p:sp>
      <p:sp>
        <p:nvSpPr>
          <p:cNvPr id="10" name="TextBox 9">
            <a:extLst>
              <a:ext uri="{FF2B5EF4-FFF2-40B4-BE49-F238E27FC236}">
                <a16:creationId xmlns:a16="http://schemas.microsoft.com/office/drawing/2014/main" id="{3553FF66-07F4-C74A-8229-5531FEB3E820}"/>
              </a:ext>
            </a:extLst>
          </p:cNvPr>
          <p:cNvSpPr txBox="1"/>
          <p:nvPr/>
        </p:nvSpPr>
        <p:spPr>
          <a:xfrm>
            <a:off x="3508266" y="4435813"/>
            <a:ext cx="1007121" cy="369332"/>
          </a:xfrm>
          <a:prstGeom prst="rect">
            <a:avLst/>
          </a:prstGeom>
          <a:noFill/>
        </p:spPr>
        <p:txBody>
          <a:bodyPr wrap="square" rtlCol="0">
            <a:spAutoFit/>
          </a:bodyPr>
          <a:lstStyle/>
          <a:p>
            <a:r>
              <a:rPr lang="en-US" i="1">
                <a:solidFill>
                  <a:srgbClr val="1C5F8A"/>
                </a:solidFill>
              </a:rPr>
              <a:t>Respond</a:t>
            </a:r>
          </a:p>
        </p:txBody>
      </p:sp>
    </p:spTree>
    <p:extLst>
      <p:ext uri="{BB962C8B-B14F-4D97-AF65-F5344CB8AC3E}">
        <p14:creationId xmlns:p14="http://schemas.microsoft.com/office/powerpoint/2010/main" val="239488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91564498"/>
              </p:ext>
            </p:extLst>
          </p:nvPr>
        </p:nvGraphicFramePr>
        <p:xfrm>
          <a:off x="1276569" y="444842"/>
          <a:ext cx="10264642" cy="34774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271475" y="0"/>
            <a:ext cx="10515600" cy="1325563"/>
          </a:xfrm>
        </p:spPr>
        <p:txBody>
          <a:bodyPr>
            <a:normAutofit/>
          </a:bodyPr>
          <a:lstStyle/>
          <a:p>
            <a:r>
              <a:rPr lang="en-US" sz="3200" dirty="0"/>
              <a:t>Using </a:t>
            </a:r>
            <a:r>
              <a:rPr lang="en-US" sz="3200" dirty="0" smtClean="0"/>
              <a:t>the Flex Model—Option 1</a:t>
            </a:r>
            <a:endParaRPr lang="en-US" sz="3200" b="1" dirty="0"/>
          </a:p>
        </p:txBody>
      </p:sp>
      <p:graphicFrame>
        <p:nvGraphicFramePr>
          <p:cNvPr id="17" name="Content Placeholder 5"/>
          <p:cNvGraphicFramePr>
            <a:graphicFrameLocks/>
          </p:cNvGraphicFramePr>
          <p:nvPr>
            <p:extLst>
              <p:ext uri="{D42A27DB-BD31-4B8C-83A1-F6EECF244321}">
                <p14:modId xmlns:p14="http://schemas.microsoft.com/office/powerpoint/2010/main" val="1557513982"/>
              </p:ext>
            </p:extLst>
          </p:nvPr>
        </p:nvGraphicFramePr>
        <p:xfrm>
          <a:off x="1276569" y="2879123"/>
          <a:ext cx="10264642" cy="343158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 name="TextBox 18"/>
          <p:cNvSpPr txBox="1"/>
          <p:nvPr/>
        </p:nvSpPr>
        <p:spPr>
          <a:xfrm>
            <a:off x="388074" y="1787016"/>
            <a:ext cx="771896" cy="646331"/>
          </a:xfrm>
          <a:prstGeom prst="rect">
            <a:avLst/>
          </a:prstGeom>
          <a:noFill/>
        </p:spPr>
        <p:txBody>
          <a:bodyPr wrap="square" rtlCol="0">
            <a:spAutoFit/>
          </a:bodyPr>
          <a:lstStyle/>
          <a:p>
            <a:r>
              <a:rPr lang="en-US" b="1" dirty="0" smtClean="0"/>
              <a:t>SLO/</a:t>
            </a:r>
          </a:p>
          <a:p>
            <a:r>
              <a:rPr lang="en-US" b="1" dirty="0" smtClean="0"/>
              <a:t>SOO 1</a:t>
            </a:r>
            <a:endParaRPr lang="en-US" b="1" dirty="0"/>
          </a:p>
        </p:txBody>
      </p:sp>
      <p:sp>
        <p:nvSpPr>
          <p:cNvPr id="20" name="TextBox 19"/>
          <p:cNvSpPr txBox="1"/>
          <p:nvPr/>
        </p:nvSpPr>
        <p:spPr>
          <a:xfrm>
            <a:off x="388074" y="4175441"/>
            <a:ext cx="771896" cy="646331"/>
          </a:xfrm>
          <a:prstGeom prst="rect">
            <a:avLst/>
          </a:prstGeom>
          <a:noFill/>
        </p:spPr>
        <p:txBody>
          <a:bodyPr wrap="square" rtlCol="0">
            <a:spAutoFit/>
          </a:bodyPr>
          <a:lstStyle/>
          <a:p>
            <a:r>
              <a:rPr lang="en-US" b="1" dirty="0" smtClean="0"/>
              <a:t>SLO/</a:t>
            </a:r>
          </a:p>
          <a:p>
            <a:r>
              <a:rPr lang="en-US" b="1" dirty="0" smtClean="0"/>
              <a:t>SOO 2</a:t>
            </a:r>
            <a:endParaRPr lang="en-US" b="1" dirty="0"/>
          </a:p>
        </p:txBody>
      </p:sp>
      <p:sp>
        <p:nvSpPr>
          <p:cNvPr id="2" name="TextBox 1"/>
          <p:cNvSpPr txBox="1"/>
          <p:nvPr/>
        </p:nvSpPr>
        <p:spPr>
          <a:xfrm>
            <a:off x="2780272" y="3200400"/>
            <a:ext cx="6549080" cy="369332"/>
          </a:xfrm>
          <a:prstGeom prst="rect">
            <a:avLst/>
          </a:prstGeom>
          <a:solidFill>
            <a:schemeClr val="accent2">
              <a:lumMod val="20000"/>
              <a:lumOff val="80000"/>
            </a:schemeClr>
          </a:solidFill>
        </p:spPr>
        <p:txBody>
          <a:bodyPr wrap="square" rtlCol="0">
            <a:spAutoFit/>
          </a:bodyPr>
          <a:lstStyle/>
          <a:p>
            <a:pPr lvl="0" algn="ctr"/>
            <a:r>
              <a:rPr lang="en-US" b="1" i="1" dirty="0"/>
              <a:t>Plan-Teach-Assess-Analyze-Adapt-Reflect</a:t>
            </a:r>
          </a:p>
        </p:txBody>
      </p:sp>
      <p:sp>
        <p:nvSpPr>
          <p:cNvPr id="11" name="TextBox 10"/>
          <p:cNvSpPr txBox="1"/>
          <p:nvPr/>
        </p:nvSpPr>
        <p:spPr>
          <a:xfrm>
            <a:off x="2780272" y="5622324"/>
            <a:ext cx="6549080" cy="369332"/>
          </a:xfrm>
          <a:prstGeom prst="rect">
            <a:avLst/>
          </a:prstGeom>
          <a:solidFill>
            <a:schemeClr val="tx2">
              <a:lumMod val="20000"/>
              <a:lumOff val="80000"/>
            </a:schemeClr>
          </a:solidFill>
        </p:spPr>
        <p:txBody>
          <a:bodyPr wrap="square" rtlCol="0">
            <a:spAutoFit/>
          </a:bodyPr>
          <a:lstStyle/>
          <a:p>
            <a:pPr lvl="0" algn="ctr"/>
            <a:r>
              <a:rPr lang="en-US" b="1" i="1" dirty="0"/>
              <a:t>Plan-Teach-Assess-Analyze-Adapt-Reflect</a:t>
            </a:r>
          </a:p>
        </p:txBody>
      </p:sp>
    </p:spTree>
    <p:extLst>
      <p:ext uri="{BB962C8B-B14F-4D97-AF65-F5344CB8AC3E}">
        <p14:creationId xmlns:p14="http://schemas.microsoft.com/office/powerpoint/2010/main" val="1456769877"/>
      </p:ext>
    </p:extLst>
  </p:cSld>
  <p:clrMapOvr>
    <a:masterClrMapping/>
  </p:clrMapOvr>
  <mc:AlternateContent xmlns:mc="http://schemas.openxmlformats.org/markup-compatibility/2006" xmlns:p14="http://schemas.microsoft.com/office/powerpoint/2010/main">
    <mc:Choice Requires="p14">
      <p:transition spd="slow" p14:dur="2000" advTm="90016"/>
    </mc:Choice>
    <mc:Fallback xmlns="">
      <p:transition spd="slow" advTm="9001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45" y="-160638"/>
            <a:ext cx="10515600" cy="1325563"/>
          </a:xfrm>
        </p:spPr>
        <p:txBody>
          <a:bodyPr>
            <a:normAutofit/>
          </a:bodyPr>
          <a:lstStyle/>
          <a:p>
            <a:r>
              <a:rPr lang="en-US" sz="3200" dirty="0" smtClean="0"/>
              <a:t>Scoring SLO/SOO Flex – Option 1</a:t>
            </a:r>
            <a:endParaRPr lang="en-US" sz="3200" dirty="0"/>
          </a:p>
        </p:txBody>
      </p:sp>
      <p:sp>
        <p:nvSpPr>
          <p:cNvPr id="4" name="Slide Number Placeholder 3"/>
          <p:cNvSpPr>
            <a:spLocks noGrp="1"/>
          </p:cNvSpPr>
          <p:nvPr>
            <p:ph type="sldNum" sz="quarter" idx="12"/>
          </p:nvPr>
        </p:nvSpPr>
        <p:spPr/>
        <p:txBody>
          <a:bodyPr/>
          <a:lstStyle/>
          <a:p>
            <a:fld id="{E3A0F8C9-0536-44E3-92CA-2798A712B5A8}" type="slidenum">
              <a:rPr lang="en-US" smtClean="0"/>
              <a:t>6</a:t>
            </a:fld>
            <a:endParaRPr lang="en-US"/>
          </a:p>
        </p:txBody>
      </p:sp>
      <p:pic>
        <p:nvPicPr>
          <p:cNvPr id="7" name="Picture 6"/>
          <p:cNvPicPr>
            <a:picLocks noChangeAspect="1"/>
          </p:cNvPicPr>
          <p:nvPr/>
        </p:nvPicPr>
        <p:blipFill>
          <a:blip r:embed="rId3"/>
          <a:stretch>
            <a:fillRect/>
          </a:stretch>
        </p:blipFill>
        <p:spPr>
          <a:xfrm>
            <a:off x="1509946" y="4843849"/>
            <a:ext cx="5102974" cy="1235546"/>
          </a:xfrm>
          <a:prstGeom prst="rect">
            <a:avLst/>
          </a:prstGeom>
        </p:spPr>
      </p:pic>
      <p:pic>
        <p:nvPicPr>
          <p:cNvPr id="8" name="Picture 7"/>
          <p:cNvPicPr>
            <a:picLocks noChangeAspect="1"/>
          </p:cNvPicPr>
          <p:nvPr/>
        </p:nvPicPr>
        <p:blipFill>
          <a:blip r:embed="rId4"/>
          <a:stretch>
            <a:fillRect/>
          </a:stretch>
        </p:blipFill>
        <p:spPr>
          <a:xfrm>
            <a:off x="956349" y="980259"/>
            <a:ext cx="5656571" cy="3696814"/>
          </a:xfrm>
          <a:prstGeom prst="rect">
            <a:avLst/>
          </a:prstGeom>
        </p:spPr>
      </p:pic>
      <p:pic>
        <p:nvPicPr>
          <p:cNvPr id="9" name="Picture 8"/>
          <p:cNvPicPr>
            <a:picLocks noChangeAspect="1"/>
          </p:cNvPicPr>
          <p:nvPr/>
        </p:nvPicPr>
        <p:blipFill>
          <a:blip r:embed="rId5"/>
          <a:stretch>
            <a:fillRect/>
          </a:stretch>
        </p:blipFill>
        <p:spPr>
          <a:xfrm>
            <a:off x="6851564" y="1538544"/>
            <a:ext cx="4848225" cy="3533775"/>
          </a:xfrm>
          <a:prstGeom prst="rect">
            <a:avLst/>
          </a:prstGeom>
        </p:spPr>
      </p:pic>
      <p:sp>
        <p:nvSpPr>
          <p:cNvPr id="10" name="TextBox 9"/>
          <p:cNvSpPr txBox="1"/>
          <p:nvPr/>
        </p:nvSpPr>
        <p:spPr>
          <a:xfrm>
            <a:off x="6886123" y="980259"/>
            <a:ext cx="4779105" cy="369332"/>
          </a:xfrm>
          <a:prstGeom prst="rect">
            <a:avLst/>
          </a:prstGeom>
          <a:noFill/>
          <a:ln>
            <a:solidFill>
              <a:schemeClr val="tx1"/>
            </a:solidFill>
            <a:prstDash val="sysDot"/>
          </a:ln>
        </p:spPr>
        <p:txBody>
          <a:bodyPr wrap="square" rtlCol="0">
            <a:spAutoFit/>
          </a:bodyPr>
          <a:lstStyle/>
          <a:p>
            <a:pPr algn="ctr"/>
            <a:r>
              <a:rPr lang="en-US" b="1" dirty="0" smtClean="0"/>
              <a:t>Look-up table for overall student learning score</a:t>
            </a:r>
            <a:endParaRPr lang="en-US" b="1" dirty="0"/>
          </a:p>
        </p:txBody>
      </p:sp>
      <p:sp>
        <p:nvSpPr>
          <p:cNvPr id="11" name="TextBox 10"/>
          <p:cNvSpPr txBox="1"/>
          <p:nvPr/>
        </p:nvSpPr>
        <p:spPr>
          <a:xfrm>
            <a:off x="457200" y="2305822"/>
            <a:ext cx="1173892" cy="1477328"/>
          </a:xfrm>
          <a:prstGeom prst="rect">
            <a:avLst/>
          </a:prstGeom>
          <a:noFill/>
          <a:ln>
            <a:solidFill>
              <a:schemeClr val="tx1"/>
            </a:solidFill>
            <a:prstDash val="sysDot"/>
          </a:ln>
        </p:spPr>
        <p:txBody>
          <a:bodyPr wrap="square" rtlCol="0">
            <a:spAutoFit/>
          </a:bodyPr>
          <a:lstStyle/>
          <a:p>
            <a:pPr algn="ctr"/>
            <a:r>
              <a:rPr lang="en-US" b="1" dirty="0" smtClean="0"/>
              <a:t>Scoring process map and additional guidance</a:t>
            </a:r>
            <a:endParaRPr lang="en-US" b="1" dirty="0"/>
          </a:p>
        </p:txBody>
      </p:sp>
    </p:spTree>
    <p:extLst>
      <p:ext uri="{BB962C8B-B14F-4D97-AF65-F5344CB8AC3E}">
        <p14:creationId xmlns:p14="http://schemas.microsoft.com/office/powerpoint/2010/main" val="40781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89" y="21130"/>
            <a:ext cx="10515600" cy="1325563"/>
          </a:xfrm>
        </p:spPr>
        <p:txBody>
          <a:bodyPr>
            <a:normAutofit/>
          </a:bodyPr>
          <a:lstStyle/>
          <a:p>
            <a:r>
              <a:rPr lang="en-US" sz="3200" dirty="0" smtClean="0"/>
              <a:t>Using the Flex Model—Option 2</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4593810"/>
              </p:ext>
            </p:extLst>
          </p:nvPr>
        </p:nvGraphicFramePr>
        <p:xfrm>
          <a:off x="494270" y="951470"/>
          <a:ext cx="11158151" cy="4806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3A0F8C9-0536-44E3-92CA-2798A712B5A8}" type="slidenum">
              <a:rPr lang="en-US" smtClean="0"/>
              <a:t>7</a:t>
            </a:fld>
            <a:endParaRPr lang="en-US"/>
          </a:p>
        </p:txBody>
      </p:sp>
      <p:sp>
        <p:nvSpPr>
          <p:cNvPr id="6" name="TextBox 5"/>
          <p:cNvSpPr txBox="1"/>
          <p:nvPr/>
        </p:nvSpPr>
        <p:spPr>
          <a:xfrm>
            <a:off x="3620531" y="4710947"/>
            <a:ext cx="1112108" cy="400110"/>
          </a:xfrm>
          <a:prstGeom prst="rect">
            <a:avLst/>
          </a:prstGeom>
          <a:noFill/>
        </p:spPr>
        <p:txBody>
          <a:bodyPr wrap="square" rtlCol="0">
            <a:spAutoFit/>
          </a:bodyPr>
          <a:lstStyle/>
          <a:p>
            <a:r>
              <a:rPr lang="en-US" sz="2000" b="1" dirty="0" smtClean="0"/>
              <a:t>Cycle 1</a:t>
            </a:r>
            <a:endParaRPr lang="en-US" sz="2000" b="1" dirty="0"/>
          </a:p>
        </p:txBody>
      </p:sp>
      <p:sp>
        <p:nvSpPr>
          <p:cNvPr id="7" name="TextBox 6"/>
          <p:cNvSpPr txBox="1"/>
          <p:nvPr/>
        </p:nvSpPr>
        <p:spPr>
          <a:xfrm>
            <a:off x="8610600" y="4693950"/>
            <a:ext cx="1132702" cy="400110"/>
          </a:xfrm>
          <a:prstGeom prst="rect">
            <a:avLst/>
          </a:prstGeom>
          <a:noFill/>
        </p:spPr>
        <p:txBody>
          <a:bodyPr wrap="square" rtlCol="0">
            <a:spAutoFit/>
          </a:bodyPr>
          <a:lstStyle/>
          <a:p>
            <a:r>
              <a:rPr lang="en-US" sz="2000" b="1" dirty="0" smtClean="0"/>
              <a:t>Cycle 2</a:t>
            </a:r>
            <a:endParaRPr lang="en-US" sz="2000" b="1" dirty="0"/>
          </a:p>
        </p:txBody>
      </p:sp>
    </p:spTree>
    <p:extLst>
      <p:ext uri="{BB962C8B-B14F-4D97-AF65-F5344CB8AC3E}">
        <p14:creationId xmlns:p14="http://schemas.microsoft.com/office/powerpoint/2010/main" val="470123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058" y="0"/>
            <a:ext cx="10985450" cy="1325563"/>
          </a:xfrm>
        </p:spPr>
        <p:txBody>
          <a:bodyPr>
            <a:normAutofit/>
          </a:bodyPr>
          <a:lstStyle/>
          <a:p>
            <a:r>
              <a:rPr lang="en-US" sz="3600" dirty="0" smtClean="0"/>
              <a:t>Scoring SLO/SOO Flex – Option 2</a:t>
            </a:r>
            <a:endParaRPr lang="en-US" sz="3600" dirty="0"/>
          </a:p>
        </p:txBody>
      </p:sp>
      <p:sp>
        <p:nvSpPr>
          <p:cNvPr id="4" name="Slide Number Placeholder 3"/>
          <p:cNvSpPr>
            <a:spLocks noGrp="1"/>
          </p:cNvSpPr>
          <p:nvPr>
            <p:ph type="sldNum" sz="quarter" idx="12"/>
          </p:nvPr>
        </p:nvSpPr>
        <p:spPr/>
        <p:txBody>
          <a:bodyPr/>
          <a:lstStyle/>
          <a:p>
            <a:fld id="{E3A0F8C9-0536-44E3-92CA-2798A712B5A8}" type="slidenum">
              <a:rPr lang="en-US" smtClean="0"/>
              <a:t>8</a:t>
            </a:fld>
            <a:endParaRPr lang="en-US"/>
          </a:p>
        </p:txBody>
      </p:sp>
      <p:pic>
        <p:nvPicPr>
          <p:cNvPr id="3" name="Picture 2"/>
          <p:cNvPicPr>
            <a:picLocks noChangeAspect="1"/>
          </p:cNvPicPr>
          <p:nvPr/>
        </p:nvPicPr>
        <p:blipFill>
          <a:blip r:embed="rId3"/>
          <a:stretch>
            <a:fillRect/>
          </a:stretch>
        </p:blipFill>
        <p:spPr>
          <a:xfrm>
            <a:off x="1047750" y="1162050"/>
            <a:ext cx="7562850" cy="4533900"/>
          </a:xfrm>
          <a:prstGeom prst="rect">
            <a:avLst/>
          </a:prstGeom>
        </p:spPr>
      </p:pic>
      <p:sp>
        <p:nvSpPr>
          <p:cNvPr id="5" name="TextBox 4"/>
          <p:cNvSpPr txBox="1"/>
          <p:nvPr/>
        </p:nvSpPr>
        <p:spPr>
          <a:xfrm>
            <a:off x="9230497" y="2413337"/>
            <a:ext cx="2372498" cy="2031325"/>
          </a:xfrm>
          <a:prstGeom prst="rect">
            <a:avLst/>
          </a:prstGeom>
          <a:noFill/>
          <a:ln>
            <a:solidFill>
              <a:schemeClr val="tx1"/>
            </a:solidFill>
            <a:prstDash val="sysDash"/>
          </a:ln>
        </p:spPr>
        <p:txBody>
          <a:bodyPr wrap="square" rtlCol="0">
            <a:spAutoFit/>
          </a:bodyPr>
          <a:lstStyle/>
          <a:p>
            <a:r>
              <a:rPr lang="en-US" i="1" dirty="0" smtClean="0"/>
              <a:t>**Please note that this screenshot does not reflect all four possible combinations. Please see accompanying lookup table for all combinations.</a:t>
            </a:r>
            <a:endParaRPr lang="en-US" i="1" dirty="0"/>
          </a:p>
        </p:txBody>
      </p:sp>
    </p:spTree>
    <p:extLst>
      <p:ext uri="{BB962C8B-B14F-4D97-AF65-F5344CB8AC3E}">
        <p14:creationId xmlns:p14="http://schemas.microsoft.com/office/powerpoint/2010/main" val="612469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68" y="0"/>
            <a:ext cx="10515600" cy="1325563"/>
          </a:xfrm>
        </p:spPr>
        <p:txBody>
          <a:bodyPr>
            <a:normAutofit/>
          </a:bodyPr>
          <a:lstStyle/>
          <a:p>
            <a:r>
              <a:rPr lang="en-US" sz="3600" dirty="0"/>
              <a:t>Next Steps for </a:t>
            </a:r>
            <a:r>
              <a:rPr lang="en-US" sz="3600" dirty="0" smtClean="0"/>
              <a:t>Use</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1764500"/>
              </p:ext>
            </p:extLst>
          </p:nvPr>
        </p:nvGraphicFramePr>
        <p:xfrm>
          <a:off x="838200" y="995776"/>
          <a:ext cx="10515600" cy="458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3A0F8C9-0536-44E3-92CA-2798A712B5A8}" type="slidenum">
              <a:rPr lang="en-US" smtClean="0"/>
              <a:t>9</a:t>
            </a:fld>
            <a:endParaRPr lang="en-US"/>
          </a:p>
        </p:txBody>
      </p:sp>
    </p:spTree>
    <p:extLst>
      <p:ext uri="{BB962C8B-B14F-4D97-AF65-F5344CB8AC3E}">
        <p14:creationId xmlns:p14="http://schemas.microsoft.com/office/powerpoint/2010/main" val="1545260089"/>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95186"/>
      </a:dk2>
      <a:lt2>
        <a:srgbClr val="E7E6E6"/>
      </a:lt2>
      <a:accent1>
        <a:srgbClr val="1C5F8A"/>
      </a:accent1>
      <a:accent2>
        <a:srgbClr val="F46809"/>
      </a:accent2>
      <a:accent3>
        <a:srgbClr val="D8D8D8"/>
      </a:accent3>
      <a:accent4>
        <a:srgbClr val="F0AA00"/>
      </a:accent4>
      <a:accent5>
        <a:srgbClr val="008ABE"/>
      </a:accent5>
      <a:accent6>
        <a:srgbClr val="237362"/>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A5AC082FB70648849E3BE961B643A0" ma:contentTypeVersion="14" ma:contentTypeDescription="Create a new document." ma:contentTypeScope="" ma:versionID="095c7f61728396924154ed748074912b">
  <xsd:schema xmlns:xsd="http://www.w3.org/2001/XMLSchema" xmlns:xs="http://www.w3.org/2001/XMLSchema" xmlns:p="http://schemas.microsoft.com/office/2006/metadata/properties" xmlns:ns1="http://schemas.microsoft.com/sharepoint/v3" xmlns:ns2="6a1f635c-d292-4469-a7df-b4015b1ad9f2" xmlns:ns3="fb4ce569-0273-4228-9157-33b14876d013" targetNamespace="http://schemas.microsoft.com/office/2006/metadata/properties" ma:root="true" ma:fieldsID="01ac7412d27011f46d624c9e4695bf9a" ns1:_="" ns2:_="" ns3:_="">
    <xsd:import namespace="http://schemas.microsoft.com/sharepoint/v3"/>
    <xsd:import namespace="6a1f635c-d292-4469-a7df-b4015b1ad9f2"/>
    <xsd:import namespace="fb4ce569-0273-4228-9157-33b14876d0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1f635c-d292-4469-a7df-b4015b1ad9f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fb4ce569-0273-4228-9157-33b14876d013">
      <UserInfo>
        <DisplayName>LaBounty-McNair, Steven</DisplayName>
        <AccountId>569</AccountId>
        <AccountType/>
      </UserInfo>
      <UserInfo>
        <DisplayName>Souza, Joy</DisplayName>
        <AccountId>4819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AB9E00-97F4-4AA1-AAF1-EAC12E55E0D3}">
  <ds:schemaRefs>
    <ds:schemaRef ds:uri="6a1f635c-d292-4469-a7df-b4015b1ad9f2"/>
    <ds:schemaRef ds:uri="fb4ce569-0273-4228-9157-33b14876d0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5E4D046-FA9A-40D0-A3C3-F5368F1D2689}">
  <ds:schemaRefs>
    <ds:schemaRef ds:uri="http://schemas.microsoft.com/office/infopath/2007/PartnerControls"/>
    <ds:schemaRef ds:uri="http://purl.org/dc/terms/"/>
    <ds:schemaRef ds:uri="6a1f635c-d292-4469-a7df-b4015b1ad9f2"/>
    <ds:schemaRef ds:uri="fb4ce569-0273-4228-9157-33b14876d013"/>
    <ds:schemaRef ds:uri="http://purl.org/dc/dcmitype/"/>
    <ds:schemaRef ds:uri="http://schemas.microsoft.com/office/2006/documentManagement/types"/>
    <ds:schemaRef ds:uri="http://schemas.microsoft.com/sharepoint/v3"/>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CF4EF45-C52C-4EB8-BFD2-15726DD234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2185</TotalTime>
  <Words>2748</Words>
  <Application>Microsoft Office PowerPoint</Application>
  <PresentationFormat>Widescreen</PresentationFormat>
  <Paragraphs>161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Using SLO/SOO Flex to Engage in  Shorter Cycles of Instruction</vt:lpstr>
      <vt:lpstr>Context</vt:lpstr>
      <vt:lpstr>What is SLO/SOO Flex? </vt:lpstr>
      <vt:lpstr>What is a ‘Cycle of Instruction’?</vt:lpstr>
      <vt:lpstr>Using the Flex Model—Option 1</vt:lpstr>
      <vt:lpstr>Scoring SLO/SOO Flex – Option 1</vt:lpstr>
      <vt:lpstr>Using the Flex Model—Option 2</vt:lpstr>
      <vt:lpstr>Scoring SLO/SOO Flex – Option 2</vt:lpstr>
      <vt:lpstr>Next Steps for Use</vt:lpstr>
      <vt:lpstr>Contact RIDE for Support</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(52-60pt, normal or bold)</dc:title>
  <dc:creator>Matlach, Lauren</dc:creator>
  <cp:lastModifiedBy>Appel, Carrie</cp:lastModifiedBy>
  <cp:revision>96</cp:revision>
  <cp:lastPrinted>2018-06-18T13:42:51Z</cp:lastPrinted>
  <dcterms:created xsi:type="dcterms:W3CDTF">2018-03-16T13:00:32Z</dcterms:created>
  <dcterms:modified xsi:type="dcterms:W3CDTF">2020-09-18T13:13:24Z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0x0101007CA5AC082FB70648849E3BE961B643A0</vt:lpwstr>
  </property>
</Properties>
</file>