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259" r:id="rId8"/>
    <p:sldId id="264" r:id="rId9"/>
    <p:sldId id="260" r:id="rId10"/>
    <p:sldId id="261" r:id="rId11"/>
    <p:sldId id="262" r:id="rId12"/>
    <p:sldId id="263" r:id="rId13"/>
    <p:sldId id="265"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dden, Krystafer" initials="RK" lastIdx="3" clrIdx="0">
    <p:extLst>
      <p:ext uri="{19B8F6BF-5375-455C-9EA6-DF929625EA0E}">
        <p15:presenceInfo xmlns:p15="http://schemas.microsoft.com/office/powerpoint/2012/main" userId="S-1-5-21-1586716437-331627889-1971066577-10686" providerId="AD"/>
      </p:ext>
    </p:extLst>
  </p:cmAuthor>
  <p:cmAuthor id="2" name="Milligan, Andrew" initials="MA" lastIdx="2" clrIdx="1">
    <p:extLst>
      <p:ext uri="{19B8F6BF-5375-455C-9EA6-DF929625EA0E}">
        <p15:presenceInfo xmlns:p15="http://schemas.microsoft.com/office/powerpoint/2012/main" userId="S-1-5-21-1586716437-331627889-1971066577-6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80147" autoAdjust="0"/>
  </p:normalViewPr>
  <p:slideViewPr>
    <p:cSldViewPr snapToGrid="0">
      <p:cViewPr varScale="1">
        <p:scale>
          <a:sx n="58" d="100"/>
          <a:sy n="58" d="100"/>
        </p:scale>
        <p:origin x="17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584F7-6FBB-4979-9387-57101692922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F86E30A-EFD0-4DD4-9FE9-0D4BA408BAE2}">
      <dgm:prSet phldrT="[Text]"/>
      <dgm:spPr/>
      <dgm:t>
        <a:bodyPr/>
        <a:lstStyle/>
        <a:p>
          <a:r>
            <a:rPr lang="en-US"/>
            <a:t>1</a:t>
          </a:r>
        </a:p>
      </dgm:t>
    </dgm:pt>
    <dgm:pt modelId="{974451CD-80B1-4A74-8DB3-1FB404FE9C0E}" type="parTrans" cxnId="{17305915-D20B-4033-8FE6-329F96960D61}">
      <dgm:prSet/>
      <dgm:spPr/>
      <dgm:t>
        <a:bodyPr/>
        <a:lstStyle/>
        <a:p>
          <a:endParaRPr lang="en-US"/>
        </a:p>
      </dgm:t>
    </dgm:pt>
    <dgm:pt modelId="{17D1BCC3-224F-4829-A3A9-0DA9CC72EBC9}" type="sibTrans" cxnId="{17305915-D20B-4033-8FE6-329F96960D61}">
      <dgm:prSet/>
      <dgm:spPr/>
      <dgm:t>
        <a:bodyPr/>
        <a:lstStyle/>
        <a:p>
          <a:endParaRPr lang="en-US"/>
        </a:p>
      </dgm:t>
    </dgm:pt>
    <dgm:pt modelId="{542D299C-67E7-4178-91C9-9496C5B51CF6}">
      <dgm:prSet phldrT="[Text]"/>
      <dgm:spPr/>
      <dgm:t>
        <a:bodyPr/>
        <a:lstStyle/>
        <a:p>
          <a:r>
            <a:rPr lang="en-US" dirty="0">
              <a:solidFill>
                <a:schemeClr val="tx1"/>
              </a:solidFill>
            </a:rPr>
            <a:t>Select a comprehensive needs assessment (LEA)</a:t>
          </a:r>
        </a:p>
      </dgm:t>
    </dgm:pt>
    <dgm:pt modelId="{B24F980E-0B01-41C9-9491-18B2235B0C37}" type="parTrans" cxnId="{34CC289A-72DD-462C-9AD5-BC92987C19D6}">
      <dgm:prSet/>
      <dgm:spPr/>
      <dgm:t>
        <a:bodyPr/>
        <a:lstStyle/>
        <a:p>
          <a:endParaRPr lang="en-US"/>
        </a:p>
      </dgm:t>
    </dgm:pt>
    <dgm:pt modelId="{4B0D2337-A4D2-431E-8396-51FAAC9E9293}" type="sibTrans" cxnId="{34CC289A-72DD-462C-9AD5-BC92987C19D6}">
      <dgm:prSet/>
      <dgm:spPr/>
      <dgm:t>
        <a:bodyPr/>
        <a:lstStyle/>
        <a:p>
          <a:endParaRPr lang="en-US"/>
        </a:p>
      </dgm:t>
    </dgm:pt>
    <dgm:pt modelId="{18E3C08B-E165-4673-85B6-AF4F2BD2068D}">
      <dgm:prSet phldrT="[Text]"/>
      <dgm:spPr/>
      <dgm:t>
        <a:bodyPr/>
        <a:lstStyle/>
        <a:p>
          <a:r>
            <a:rPr lang="en-US" dirty="0"/>
            <a:t>Present data to the collaborative team (LEA presents to school and CAB)</a:t>
          </a:r>
        </a:p>
      </dgm:t>
    </dgm:pt>
    <dgm:pt modelId="{1AF7DFAC-D75B-44D6-9CF5-5162DE77C864}" type="parTrans" cxnId="{D461162B-F5B7-407B-B189-7F3A7F509E5C}">
      <dgm:prSet/>
      <dgm:spPr/>
      <dgm:t>
        <a:bodyPr/>
        <a:lstStyle/>
        <a:p>
          <a:endParaRPr lang="en-US"/>
        </a:p>
      </dgm:t>
    </dgm:pt>
    <dgm:pt modelId="{CE503AEA-6D95-4B96-A9F8-E88090817DA5}" type="sibTrans" cxnId="{D461162B-F5B7-407B-B189-7F3A7F509E5C}">
      <dgm:prSet/>
      <dgm:spPr/>
      <dgm:t>
        <a:bodyPr/>
        <a:lstStyle/>
        <a:p>
          <a:endParaRPr lang="en-US"/>
        </a:p>
      </dgm:t>
    </dgm:pt>
    <dgm:pt modelId="{15CC8451-14D2-4A01-890D-FD79D0294CA9}">
      <dgm:prSet phldrT="[Text]"/>
      <dgm:spPr/>
      <dgm:t>
        <a:bodyPr/>
        <a:lstStyle/>
        <a:p>
          <a:r>
            <a:rPr lang="en-US" dirty="0"/>
            <a:t>4</a:t>
          </a:r>
        </a:p>
      </dgm:t>
    </dgm:pt>
    <dgm:pt modelId="{354ABF2B-267C-4238-BD5D-2EFEA9D367CE}" type="parTrans" cxnId="{10B32983-C871-4AB4-BE7A-F0389596F826}">
      <dgm:prSet/>
      <dgm:spPr/>
      <dgm:t>
        <a:bodyPr/>
        <a:lstStyle/>
        <a:p>
          <a:endParaRPr lang="en-US"/>
        </a:p>
      </dgm:t>
    </dgm:pt>
    <dgm:pt modelId="{697A42EA-5D69-4E42-B087-0A631E2100D0}" type="sibTrans" cxnId="{10B32983-C871-4AB4-BE7A-F0389596F826}">
      <dgm:prSet/>
      <dgm:spPr/>
      <dgm:t>
        <a:bodyPr/>
        <a:lstStyle/>
        <a:p>
          <a:endParaRPr lang="en-US"/>
        </a:p>
      </dgm:t>
    </dgm:pt>
    <dgm:pt modelId="{5680190C-731D-4838-8909-5709CE5D9395}">
      <dgm:prSet phldrT="[Text]"/>
      <dgm:spPr/>
      <dgm:t>
        <a:bodyPr/>
        <a:lstStyle/>
        <a:p>
          <a:r>
            <a:rPr lang="en-US" dirty="0"/>
            <a:t>Prioritize indicators for root cause analysis (school and CAB)</a:t>
          </a:r>
        </a:p>
      </dgm:t>
    </dgm:pt>
    <dgm:pt modelId="{904A0548-C5E0-48CF-8E4D-0D2FFEFBD8F5}" type="parTrans" cxnId="{B050D945-2C12-48E1-8CCF-8DA36FDE754F}">
      <dgm:prSet/>
      <dgm:spPr/>
      <dgm:t>
        <a:bodyPr/>
        <a:lstStyle/>
        <a:p>
          <a:endParaRPr lang="en-US"/>
        </a:p>
      </dgm:t>
    </dgm:pt>
    <dgm:pt modelId="{CDB185EE-F5B4-4DDA-A025-F40C437F0D0B}" type="sibTrans" cxnId="{B050D945-2C12-48E1-8CCF-8DA36FDE754F}">
      <dgm:prSet/>
      <dgm:spPr/>
      <dgm:t>
        <a:bodyPr/>
        <a:lstStyle/>
        <a:p>
          <a:endParaRPr lang="en-US"/>
        </a:p>
      </dgm:t>
    </dgm:pt>
    <dgm:pt modelId="{B35DEDBF-5141-4730-8095-CFC320F42310}">
      <dgm:prSet/>
      <dgm:spPr/>
      <dgm:t>
        <a:bodyPr/>
        <a:lstStyle/>
        <a:p>
          <a:r>
            <a:rPr lang="en-US"/>
            <a:t>2</a:t>
          </a:r>
        </a:p>
      </dgm:t>
    </dgm:pt>
    <dgm:pt modelId="{30AD9322-BA58-404F-9741-8F2B30A3E436}" type="parTrans" cxnId="{BE1FBFB6-548E-4A79-9D4E-8D9537D9133C}">
      <dgm:prSet/>
      <dgm:spPr/>
      <dgm:t>
        <a:bodyPr/>
        <a:lstStyle/>
        <a:p>
          <a:endParaRPr lang="en-US"/>
        </a:p>
      </dgm:t>
    </dgm:pt>
    <dgm:pt modelId="{8ED4791F-1D44-4AA0-9DED-DEEEF03F1614}" type="sibTrans" cxnId="{BE1FBFB6-548E-4A79-9D4E-8D9537D9133C}">
      <dgm:prSet/>
      <dgm:spPr/>
      <dgm:t>
        <a:bodyPr/>
        <a:lstStyle/>
        <a:p>
          <a:endParaRPr lang="en-US"/>
        </a:p>
      </dgm:t>
    </dgm:pt>
    <dgm:pt modelId="{F1891CCC-8A37-4CF3-AE1C-9AC0726B7D2F}">
      <dgm:prSet/>
      <dgm:spPr/>
      <dgm:t>
        <a:bodyPr/>
        <a:lstStyle/>
        <a:p>
          <a:r>
            <a:rPr lang="en-US" dirty="0"/>
            <a:t>Identify and gather data (LEA)</a:t>
          </a:r>
        </a:p>
      </dgm:t>
    </dgm:pt>
    <dgm:pt modelId="{4ACC41DB-6F59-4FEE-AC63-ED8CEA86C6E0}" type="parTrans" cxnId="{5A6FE97C-BC97-4B9C-A6F4-8E9DAAD3FF37}">
      <dgm:prSet/>
      <dgm:spPr/>
      <dgm:t>
        <a:bodyPr/>
        <a:lstStyle/>
        <a:p>
          <a:endParaRPr lang="en-US"/>
        </a:p>
      </dgm:t>
    </dgm:pt>
    <dgm:pt modelId="{D766A95D-8E09-43ED-988D-373FDE13C8D4}" type="sibTrans" cxnId="{5A6FE97C-BC97-4B9C-A6F4-8E9DAAD3FF37}">
      <dgm:prSet/>
      <dgm:spPr/>
      <dgm:t>
        <a:bodyPr/>
        <a:lstStyle/>
        <a:p>
          <a:endParaRPr lang="en-US"/>
        </a:p>
      </dgm:t>
    </dgm:pt>
    <dgm:pt modelId="{872EC86F-4A85-4105-9E4C-F2AE5F9A3340}">
      <dgm:prSet phldrT="[Text]"/>
      <dgm:spPr/>
      <dgm:t>
        <a:bodyPr/>
        <a:lstStyle/>
        <a:p>
          <a:r>
            <a:rPr lang="en-US"/>
            <a:t>3</a:t>
          </a:r>
        </a:p>
      </dgm:t>
    </dgm:pt>
    <dgm:pt modelId="{1C0B48DF-00BB-4B97-992B-B8125EBD325C}" type="sibTrans" cxnId="{86061EFC-3D15-40F9-A344-1A99EBAF5A3F}">
      <dgm:prSet/>
      <dgm:spPr/>
      <dgm:t>
        <a:bodyPr/>
        <a:lstStyle/>
        <a:p>
          <a:endParaRPr lang="en-US"/>
        </a:p>
      </dgm:t>
    </dgm:pt>
    <dgm:pt modelId="{52057189-E161-4A80-8F2D-199383A65F66}" type="parTrans" cxnId="{86061EFC-3D15-40F9-A344-1A99EBAF5A3F}">
      <dgm:prSet/>
      <dgm:spPr/>
      <dgm:t>
        <a:bodyPr/>
        <a:lstStyle/>
        <a:p>
          <a:endParaRPr lang="en-US"/>
        </a:p>
      </dgm:t>
    </dgm:pt>
    <dgm:pt modelId="{AAB15F7A-37A2-4739-9C8A-E2A911CA0B61}" type="pres">
      <dgm:prSet presAssocID="{EE6584F7-6FBB-4979-9387-57101692922F}" presName="linearFlow" presStyleCnt="0">
        <dgm:presLayoutVars>
          <dgm:dir/>
          <dgm:animLvl val="lvl"/>
          <dgm:resizeHandles val="exact"/>
        </dgm:presLayoutVars>
      </dgm:prSet>
      <dgm:spPr/>
      <dgm:t>
        <a:bodyPr/>
        <a:lstStyle/>
        <a:p>
          <a:endParaRPr lang="en-US"/>
        </a:p>
      </dgm:t>
    </dgm:pt>
    <dgm:pt modelId="{E692D6D6-8CE3-4434-A632-F5C06F2F814B}" type="pres">
      <dgm:prSet presAssocID="{3F86E30A-EFD0-4DD4-9FE9-0D4BA408BAE2}" presName="composite" presStyleCnt="0"/>
      <dgm:spPr/>
    </dgm:pt>
    <dgm:pt modelId="{74EB9260-8EE7-4D30-AF67-278254B13627}" type="pres">
      <dgm:prSet presAssocID="{3F86E30A-EFD0-4DD4-9FE9-0D4BA408BAE2}" presName="parentText" presStyleLbl="alignNode1" presStyleIdx="0" presStyleCnt="4">
        <dgm:presLayoutVars>
          <dgm:chMax val="1"/>
          <dgm:bulletEnabled val="1"/>
        </dgm:presLayoutVars>
      </dgm:prSet>
      <dgm:spPr/>
      <dgm:t>
        <a:bodyPr/>
        <a:lstStyle/>
        <a:p>
          <a:endParaRPr lang="en-US"/>
        </a:p>
      </dgm:t>
    </dgm:pt>
    <dgm:pt modelId="{D4A546B4-E489-4195-A39A-113E5B496793}" type="pres">
      <dgm:prSet presAssocID="{3F86E30A-EFD0-4DD4-9FE9-0D4BA408BAE2}" presName="descendantText" presStyleLbl="alignAcc1" presStyleIdx="0" presStyleCnt="4">
        <dgm:presLayoutVars>
          <dgm:bulletEnabled val="1"/>
        </dgm:presLayoutVars>
      </dgm:prSet>
      <dgm:spPr/>
      <dgm:t>
        <a:bodyPr/>
        <a:lstStyle/>
        <a:p>
          <a:endParaRPr lang="en-US"/>
        </a:p>
      </dgm:t>
    </dgm:pt>
    <dgm:pt modelId="{15299C6A-16E3-4D03-B895-EBD317F6A475}" type="pres">
      <dgm:prSet presAssocID="{17D1BCC3-224F-4829-A3A9-0DA9CC72EBC9}" presName="sp" presStyleCnt="0"/>
      <dgm:spPr/>
    </dgm:pt>
    <dgm:pt modelId="{DF79E4F1-B13A-43BF-B66E-690E89E32B79}" type="pres">
      <dgm:prSet presAssocID="{B35DEDBF-5141-4730-8095-CFC320F42310}" presName="composite" presStyleCnt="0"/>
      <dgm:spPr/>
    </dgm:pt>
    <dgm:pt modelId="{0B5D66CF-0166-4434-8F63-FAA33FBE2737}" type="pres">
      <dgm:prSet presAssocID="{B35DEDBF-5141-4730-8095-CFC320F42310}" presName="parentText" presStyleLbl="alignNode1" presStyleIdx="1" presStyleCnt="4">
        <dgm:presLayoutVars>
          <dgm:chMax val="1"/>
          <dgm:bulletEnabled val="1"/>
        </dgm:presLayoutVars>
      </dgm:prSet>
      <dgm:spPr/>
      <dgm:t>
        <a:bodyPr/>
        <a:lstStyle/>
        <a:p>
          <a:endParaRPr lang="en-US"/>
        </a:p>
      </dgm:t>
    </dgm:pt>
    <dgm:pt modelId="{B0017908-895B-4D88-9826-8D015414F3E0}" type="pres">
      <dgm:prSet presAssocID="{B35DEDBF-5141-4730-8095-CFC320F42310}" presName="descendantText" presStyleLbl="alignAcc1" presStyleIdx="1" presStyleCnt="4">
        <dgm:presLayoutVars>
          <dgm:bulletEnabled val="1"/>
        </dgm:presLayoutVars>
      </dgm:prSet>
      <dgm:spPr/>
      <dgm:t>
        <a:bodyPr/>
        <a:lstStyle/>
        <a:p>
          <a:endParaRPr lang="en-US"/>
        </a:p>
      </dgm:t>
    </dgm:pt>
    <dgm:pt modelId="{D365AC4D-9CCE-4671-BAEE-2A6C8B27D68B}" type="pres">
      <dgm:prSet presAssocID="{8ED4791F-1D44-4AA0-9DED-DEEEF03F1614}" presName="sp" presStyleCnt="0"/>
      <dgm:spPr/>
    </dgm:pt>
    <dgm:pt modelId="{634EA61A-2B3D-4B5E-8BB3-3D5BCA44EFCB}" type="pres">
      <dgm:prSet presAssocID="{872EC86F-4A85-4105-9E4C-F2AE5F9A3340}" presName="composite" presStyleCnt="0"/>
      <dgm:spPr/>
    </dgm:pt>
    <dgm:pt modelId="{2601B335-86F3-47EB-927A-14DEFA11B5A3}" type="pres">
      <dgm:prSet presAssocID="{872EC86F-4A85-4105-9E4C-F2AE5F9A3340}" presName="parentText" presStyleLbl="alignNode1" presStyleIdx="2" presStyleCnt="4">
        <dgm:presLayoutVars>
          <dgm:chMax val="1"/>
          <dgm:bulletEnabled val="1"/>
        </dgm:presLayoutVars>
      </dgm:prSet>
      <dgm:spPr/>
      <dgm:t>
        <a:bodyPr/>
        <a:lstStyle/>
        <a:p>
          <a:endParaRPr lang="en-US"/>
        </a:p>
      </dgm:t>
    </dgm:pt>
    <dgm:pt modelId="{25A61B2A-98A2-4760-A111-F42357F7FC91}" type="pres">
      <dgm:prSet presAssocID="{872EC86F-4A85-4105-9E4C-F2AE5F9A3340}" presName="descendantText" presStyleLbl="alignAcc1" presStyleIdx="2" presStyleCnt="4">
        <dgm:presLayoutVars>
          <dgm:bulletEnabled val="1"/>
        </dgm:presLayoutVars>
      </dgm:prSet>
      <dgm:spPr/>
      <dgm:t>
        <a:bodyPr/>
        <a:lstStyle/>
        <a:p>
          <a:endParaRPr lang="en-US"/>
        </a:p>
      </dgm:t>
    </dgm:pt>
    <dgm:pt modelId="{F86B012F-CD04-4C3E-BEE9-C47762116D9F}" type="pres">
      <dgm:prSet presAssocID="{1C0B48DF-00BB-4B97-992B-B8125EBD325C}" presName="sp" presStyleCnt="0"/>
      <dgm:spPr/>
    </dgm:pt>
    <dgm:pt modelId="{7D457861-C589-41CD-9DBF-25DA605FB84C}" type="pres">
      <dgm:prSet presAssocID="{15CC8451-14D2-4A01-890D-FD79D0294CA9}" presName="composite" presStyleCnt="0"/>
      <dgm:spPr/>
    </dgm:pt>
    <dgm:pt modelId="{9A283AE0-609A-470F-B3F1-F658272CC29B}" type="pres">
      <dgm:prSet presAssocID="{15CC8451-14D2-4A01-890D-FD79D0294CA9}" presName="parentText" presStyleLbl="alignNode1" presStyleIdx="3" presStyleCnt="4">
        <dgm:presLayoutVars>
          <dgm:chMax val="1"/>
          <dgm:bulletEnabled val="1"/>
        </dgm:presLayoutVars>
      </dgm:prSet>
      <dgm:spPr/>
      <dgm:t>
        <a:bodyPr/>
        <a:lstStyle/>
        <a:p>
          <a:endParaRPr lang="en-US"/>
        </a:p>
      </dgm:t>
    </dgm:pt>
    <dgm:pt modelId="{61DE545A-9F42-4920-8EE5-C87AF0D6AF0F}" type="pres">
      <dgm:prSet presAssocID="{15CC8451-14D2-4A01-890D-FD79D0294CA9}" presName="descendantText" presStyleLbl="alignAcc1" presStyleIdx="3" presStyleCnt="4">
        <dgm:presLayoutVars>
          <dgm:bulletEnabled val="1"/>
        </dgm:presLayoutVars>
      </dgm:prSet>
      <dgm:spPr/>
      <dgm:t>
        <a:bodyPr/>
        <a:lstStyle/>
        <a:p>
          <a:endParaRPr lang="en-US"/>
        </a:p>
      </dgm:t>
    </dgm:pt>
  </dgm:ptLst>
  <dgm:cxnLst>
    <dgm:cxn modelId="{34CC289A-72DD-462C-9AD5-BC92987C19D6}" srcId="{3F86E30A-EFD0-4DD4-9FE9-0D4BA408BAE2}" destId="{542D299C-67E7-4178-91C9-9496C5B51CF6}" srcOrd="0" destOrd="0" parTransId="{B24F980E-0B01-41C9-9491-18B2235B0C37}" sibTransId="{4B0D2337-A4D2-431E-8396-51FAAC9E9293}"/>
    <dgm:cxn modelId="{06CCDD14-3715-4EA8-9E7E-2FC7FA023B2B}" type="presOf" srcId="{5680190C-731D-4838-8909-5709CE5D9395}" destId="{61DE545A-9F42-4920-8EE5-C87AF0D6AF0F}" srcOrd="0" destOrd="0" presId="urn:microsoft.com/office/officeart/2005/8/layout/chevron2"/>
    <dgm:cxn modelId="{86061EFC-3D15-40F9-A344-1A99EBAF5A3F}" srcId="{EE6584F7-6FBB-4979-9387-57101692922F}" destId="{872EC86F-4A85-4105-9E4C-F2AE5F9A3340}" srcOrd="2" destOrd="0" parTransId="{52057189-E161-4A80-8F2D-199383A65F66}" sibTransId="{1C0B48DF-00BB-4B97-992B-B8125EBD325C}"/>
    <dgm:cxn modelId="{B050D945-2C12-48E1-8CCF-8DA36FDE754F}" srcId="{15CC8451-14D2-4A01-890D-FD79D0294CA9}" destId="{5680190C-731D-4838-8909-5709CE5D9395}" srcOrd="0" destOrd="0" parTransId="{904A0548-C5E0-48CF-8E4D-0D2FFEFBD8F5}" sibTransId="{CDB185EE-F5B4-4DDA-A025-F40C437F0D0B}"/>
    <dgm:cxn modelId="{A96AC480-4236-4BB1-8FB3-33EE4C823A22}" type="presOf" srcId="{B35DEDBF-5141-4730-8095-CFC320F42310}" destId="{0B5D66CF-0166-4434-8F63-FAA33FBE2737}" srcOrd="0" destOrd="0" presId="urn:microsoft.com/office/officeart/2005/8/layout/chevron2"/>
    <dgm:cxn modelId="{243A994F-12A9-4A8D-8744-F29699C487F3}" type="presOf" srcId="{542D299C-67E7-4178-91C9-9496C5B51CF6}" destId="{D4A546B4-E489-4195-A39A-113E5B496793}" srcOrd="0" destOrd="0" presId="urn:microsoft.com/office/officeart/2005/8/layout/chevron2"/>
    <dgm:cxn modelId="{57025BF5-1274-4B99-8835-600976E370A2}" type="presOf" srcId="{3F86E30A-EFD0-4DD4-9FE9-0D4BA408BAE2}" destId="{74EB9260-8EE7-4D30-AF67-278254B13627}" srcOrd="0" destOrd="0" presId="urn:microsoft.com/office/officeart/2005/8/layout/chevron2"/>
    <dgm:cxn modelId="{17305915-D20B-4033-8FE6-329F96960D61}" srcId="{EE6584F7-6FBB-4979-9387-57101692922F}" destId="{3F86E30A-EFD0-4DD4-9FE9-0D4BA408BAE2}" srcOrd="0" destOrd="0" parTransId="{974451CD-80B1-4A74-8DB3-1FB404FE9C0E}" sibTransId="{17D1BCC3-224F-4829-A3A9-0DA9CC72EBC9}"/>
    <dgm:cxn modelId="{D461162B-F5B7-407B-B189-7F3A7F509E5C}" srcId="{872EC86F-4A85-4105-9E4C-F2AE5F9A3340}" destId="{18E3C08B-E165-4673-85B6-AF4F2BD2068D}" srcOrd="0" destOrd="0" parTransId="{1AF7DFAC-D75B-44D6-9CF5-5162DE77C864}" sibTransId="{CE503AEA-6D95-4B96-A9F8-E88090817DA5}"/>
    <dgm:cxn modelId="{9A51ABF2-50A6-40F3-9F56-A7FC2A514E7A}" type="presOf" srcId="{15CC8451-14D2-4A01-890D-FD79D0294CA9}" destId="{9A283AE0-609A-470F-B3F1-F658272CC29B}" srcOrd="0" destOrd="0" presId="urn:microsoft.com/office/officeart/2005/8/layout/chevron2"/>
    <dgm:cxn modelId="{9003D124-044A-44EB-B888-7A5E436D95C9}" type="presOf" srcId="{18E3C08B-E165-4673-85B6-AF4F2BD2068D}" destId="{25A61B2A-98A2-4760-A111-F42357F7FC91}" srcOrd="0" destOrd="0" presId="urn:microsoft.com/office/officeart/2005/8/layout/chevron2"/>
    <dgm:cxn modelId="{5A6FE97C-BC97-4B9C-A6F4-8E9DAAD3FF37}" srcId="{B35DEDBF-5141-4730-8095-CFC320F42310}" destId="{F1891CCC-8A37-4CF3-AE1C-9AC0726B7D2F}" srcOrd="0" destOrd="0" parTransId="{4ACC41DB-6F59-4FEE-AC63-ED8CEA86C6E0}" sibTransId="{D766A95D-8E09-43ED-988D-373FDE13C8D4}"/>
    <dgm:cxn modelId="{4256EF03-AFFD-498E-9482-7CDB37ABDE12}" type="presOf" srcId="{F1891CCC-8A37-4CF3-AE1C-9AC0726B7D2F}" destId="{B0017908-895B-4D88-9826-8D015414F3E0}" srcOrd="0" destOrd="0" presId="urn:microsoft.com/office/officeart/2005/8/layout/chevron2"/>
    <dgm:cxn modelId="{CF949AC8-35BE-47F6-A390-2DDB6D5ACF8D}" type="presOf" srcId="{872EC86F-4A85-4105-9E4C-F2AE5F9A3340}" destId="{2601B335-86F3-47EB-927A-14DEFA11B5A3}" srcOrd="0" destOrd="0" presId="urn:microsoft.com/office/officeart/2005/8/layout/chevron2"/>
    <dgm:cxn modelId="{10B32983-C871-4AB4-BE7A-F0389596F826}" srcId="{EE6584F7-6FBB-4979-9387-57101692922F}" destId="{15CC8451-14D2-4A01-890D-FD79D0294CA9}" srcOrd="3" destOrd="0" parTransId="{354ABF2B-267C-4238-BD5D-2EFEA9D367CE}" sibTransId="{697A42EA-5D69-4E42-B087-0A631E2100D0}"/>
    <dgm:cxn modelId="{BE1FBFB6-548E-4A79-9D4E-8D9537D9133C}" srcId="{EE6584F7-6FBB-4979-9387-57101692922F}" destId="{B35DEDBF-5141-4730-8095-CFC320F42310}" srcOrd="1" destOrd="0" parTransId="{30AD9322-BA58-404F-9741-8F2B30A3E436}" sibTransId="{8ED4791F-1D44-4AA0-9DED-DEEEF03F1614}"/>
    <dgm:cxn modelId="{97FF68DF-03FC-452C-9C4E-71B9AB483E47}" type="presOf" srcId="{EE6584F7-6FBB-4979-9387-57101692922F}" destId="{AAB15F7A-37A2-4739-9C8A-E2A911CA0B61}" srcOrd="0" destOrd="0" presId="urn:microsoft.com/office/officeart/2005/8/layout/chevron2"/>
    <dgm:cxn modelId="{2F160A94-0225-47BC-B90A-33527651BA26}" type="presParOf" srcId="{AAB15F7A-37A2-4739-9C8A-E2A911CA0B61}" destId="{E692D6D6-8CE3-4434-A632-F5C06F2F814B}" srcOrd="0" destOrd="0" presId="urn:microsoft.com/office/officeart/2005/8/layout/chevron2"/>
    <dgm:cxn modelId="{C2638ABF-24F5-41D3-BAEA-7563EA75E21C}" type="presParOf" srcId="{E692D6D6-8CE3-4434-A632-F5C06F2F814B}" destId="{74EB9260-8EE7-4D30-AF67-278254B13627}" srcOrd="0" destOrd="0" presId="urn:microsoft.com/office/officeart/2005/8/layout/chevron2"/>
    <dgm:cxn modelId="{3544C7A3-81A3-44BB-8EE7-E93094746A02}" type="presParOf" srcId="{E692D6D6-8CE3-4434-A632-F5C06F2F814B}" destId="{D4A546B4-E489-4195-A39A-113E5B496793}" srcOrd="1" destOrd="0" presId="urn:microsoft.com/office/officeart/2005/8/layout/chevron2"/>
    <dgm:cxn modelId="{682F264F-2634-4D06-AAD0-443B4359513D}" type="presParOf" srcId="{AAB15F7A-37A2-4739-9C8A-E2A911CA0B61}" destId="{15299C6A-16E3-4D03-B895-EBD317F6A475}" srcOrd="1" destOrd="0" presId="urn:microsoft.com/office/officeart/2005/8/layout/chevron2"/>
    <dgm:cxn modelId="{5CD703C9-24BD-489E-A276-3B173FC8431B}" type="presParOf" srcId="{AAB15F7A-37A2-4739-9C8A-E2A911CA0B61}" destId="{DF79E4F1-B13A-43BF-B66E-690E89E32B79}" srcOrd="2" destOrd="0" presId="urn:microsoft.com/office/officeart/2005/8/layout/chevron2"/>
    <dgm:cxn modelId="{A1B0EAC6-546B-4735-B477-2DA22317FC60}" type="presParOf" srcId="{DF79E4F1-B13A-43BF-B66E-690E89E32B79}" destId="{0B5D66CF-0166-4434-8F63-FAA33FBE2737}" srcOrd="0" destOrd="0" presId="urn:microsoft.com/office/officeart/2005/8/layout/chevron2"/>
    <dgm:cxn modelId="{23D89C6D-1859-4B4E-942F-5A36B0959946}" type="presParOf" srcId="{DF79E4F1-B13A-43BF-B66E-690E89E32B79}" destId="{B0017908-895B-4D88-9826-8D015414F3E0}" srcOrd="1" destOrd="0" presId="urn:microsoft.com/office/officeart/2005/8/layout/chevron2"/>
    <dgm:cxn modelId="{374064E8-C005-4611-B87D-4A5F2430BEBE}" type="presParOf" srcId="{AAB15F7A-37A2-4739-9C8A-E2A911CA0B61}" destId="{D365AC4D-9CCE-4671-BAEE-2A6C8B27D68B}" srcOrd="3" destOrd="0" presId="urn:microsoft.com/office/officeart/2005/8/layout/chevron2"/>
    <dgm:cxn modelId="{005F6A83-9E8C-4CA9-92C9-9F57A7875EAE}" type="presParOf" srcId="{AAB15F7A-37A2-4739-9C8A-E2A911CA0B61}" destId="{634EA61A-2B3D-4B5E-8BB3-3D5BCA44EFCB}" srcOrd="4" destOrd="0" presId="urn:microsoft.com/office/officeart/2005/8/layout/chevron2"/>
    <dgm:cxn modelId="{E6B394AF-5287-41EB-A5F0-D6B4E773587E}" type="presParOf" srcId="{634EA61A-2B3D-4B5E-8BB3-3D5BCA44EFCB}" destId="{2601B335-86F3-47EB-927A-14DEFA11B5A3}" srcOrd="0" destOrd="0" presId="urn:microsoft.com/office/officeart/2005/8/layout/chevron2"/>
    <dgm:cxn modelId="{D3ABF1CB-F312-4640-8EFF-4A82712B5480}" type="presParOf" srcId="{634EA61A-2B3D-4B5E-8BB3-3D5BCA44EFCB}" destId="{25A61B2A-98A2-4760-A111-F42357F7FC91}" srcOrd="1" destOrd="0" presId="urn:microsoft.com/office/officeart/2005/8/layout/chevron2"/>
    <dgm:cxn modelId="{A356EE30-E615-4D13-9C42-A69880C11BAF}" type="presParOf" srcId="{AAB15F7A-37A2-4739-9C8A-E2A911CA0B61}" destId="{F86B012F-CD04-4C3E-BEE9-C47762116D9F}" srcOrd="5" destOrd="0" presId="urn:microsoft.com/office/officeart/2005/8/layout/chevron2"/>
    <dgm:cxn modelId="{F7480DF1-590B-427F-AFCD-EDF60ADF3329}" type="presParOf" srcId="{AAB15F7A-37A2-4739-9C8A-E2A911CA0B61}" destId="{7D457861-C589-41CD-9DBF-25DA605FB84C}" srcOrd="6" destOrd="0" presId="urn:microsoft.com/office/officeart/2005/8/layout/chevron2"/>
    <dgm:cxn modelId="{2C6084D3-CFBA-4A40-9639-188870ACA41F}" type="presParOf" srcId="{7D457861-C589-41CD-9DBF-25DA605FB84C}" destId="{9A283AE0-609A-470F-B3F1-F658272CC29B}" srcOrd="0" destOrd="0" presId="urn:microsoft.com/office/officeart/2005/8/layout/chevron2"/>
    <dgm:cxn modelId="{A5E82D38-E340-49CB-86E0-1B75FDBAC046}" type="presParOf" srcId="{7D457861-C589-41CD-9DBF-25DA605FB84C}" destId="{61DE545A-9F42-4920-8EE5-C87AF0D6AF0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39A17F-F3CD-4626-8EB8-9E9651E12DD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006418D-420A-461C-9687-F26A9F2573E7}">
      <dgm:prSet phldrT="[Text]" custT="1"/>
      <dgm:spPr/>
      <dgm:t>
        <a:bodyPr/>
        <a:lstStyle/>
        <a:p>
          <a:r>
            <a:rPr lang="en-US" sz="1100" dirty="0"/>
            <a:t>Priority Indicator: Low Performance on Math Assessments</a:t>
          </a:r>
        </a:p>
      </dgm:t>
    </dgm:pt>
    <dgm:pt modelId="{A04411DD-FA00-4A8C-AA31-89DA523BF6DB}" type="parTrans" cxnId="{6E695E3D-E9D5-45B6-B0C9-5CE0AF23929C}">
      <dgm:prSet/>
      <dgm:spPr/>
      <dgm:t>
        <a:bodyPr/>
        <a:lstStyle/>
        <a:p>
          <a:endParaRPr lang="en-US" sz="1100"/>
        </a:p>
      </dgm:t>
    </dgm:pt>
    <dgm:pt modelId="{179E92E8-D493-45FF-BEA9-04B0C546124B}" type="sibTrans" cxnId="{6E695E3D-E9D5-45B6-B0C9-5CE0AF23929C}">
      <dgm:prSet/>
      <dgm:spPr/>
      <dgm:t>
        <a:bodyPr/>
        <a:lstStyle/>
        <a:p>
          <a:endParaRPr lang="en-US" sz="1100"/>
        </a:p>
      </dgm:t>
    </dgm:pt>
    <dgm:pt modelId="{7B1DB662-F722-46E6-B77F-CB0A5E188476}">
      <dgm:prSet phldrT="[Text]" custT="1"/>
      <dgm:spPr/>
      <dgm:t>
        <a:bodyPr/>
        <a:lstStyle/>
        <a:p>
          <a:r>
            <a:rPr lang="en-US" sz="1100" dirty="0"/>
            <a:t>Students are not proficient in math</a:t>
          </a:r>
        </a:p>
      </dgm:t>
    </dgm:pt>
    <dgm:pt modelId="{BF586A51-6221-42C6-B707-9729F26BBC75}" type="parTrans" cxnId="{FD060FCA-0024-4A15-9CAB-C44B2122C2E9}">
      <dgm:prSet custT="1"/>
      <dgm:spPr/>
      <dgm:t>
        <a:bodyPr/>
        <a:lstStyle/>
        <a:p>
          <a:endParaRPr lang="en-US" sz="1100"/>
        </a:p>
      </dgm:t>
    </dgm:pt>
    <dgm:pt modelId="{CD53C2D1-623B-43F7-9220-6EE6D5F7D26C}" type="sibTrans" cxnId="{FD060FCA-0024-4A15-9CAB-C44B2122C2E9}">
      <dgm:prSet/>
      <dgm:spPr/>
      <dgm:t>
        <a:bodyPr/>
        <a:lstStyle/>
        <a:p>
          <a:endParaRPr lang="en-US" sz="1100"/>
        </a:p>
      </dgm:t>
    </dgm:pt>
    <dgm:pt modelId="{6C5CF0DE-708C-4DC5-90D0-4884CE4CCAA9}">
      <dgm:prSet phldrT="[Text]" custT="1"/>
      <dgm:spPr/>
      <dgm:t>
        <a:bodyPr/>
        <a:lstStyle/>
        <a:p>
          <a:r>
            <a:rPr lang="en-US" sz="1100" dirty="0"/>
            <a:t>Math curriculum is low quality</a:t>
          </a:r>
        </a:p>
      </dgm:t>
    </dgm:pt>
    <dgm:pt modelId="{AF708D6A-72C5-4A0A-9CE1-B360B6E29416}" type="parTrans" cxnId="{B6064E80-82C3-4A36-8FB8-41E8217027A6}">
      <dgm:prSet custT="1"/>
      <dgm:spPr/>
      <dgm:t>
        <a:bodyPr/>
        <a:lstStyle/>
        <a:p>
          <a:endParaRPr lang="en-US" sz="1100"/>
        </a:p>
      </dgm:t>
    </dgm:pt>
    <dgm:pt modelId="{8EE40318-E0C5-4BA5-9EE8-88B0B1A3D8FA}" type="sibTrans" cxnId="{B6064E80-82C3-4A36-8FB8-41E8217027A6}">
      <dgm:prSet/>
      <dgm:spPr/>
      <dgm:t>
        <a:bodyPr/>
        <a:lstStyle/>
        <a:p>
          <a:endParaRPr lang="en-US" sz="1100"/>
        </a:p>
      </dgm:t>
    </dgm:pt>
    <dgm:pt modelId="{B74C399C-9452-438D-9174-EEBABAC9D705}">
      <dgm:prSet phldrT="[Text]" custT="1"/>
      <dgm:spPr/>
      <dgm:t>
        <a:bodyPr/>
        <a:lstStyle/>
        <a:p>
          <a:r>
            <a:rPr lang="en-US" sz="1100" dirty="0"/>
            <a:t>Math instruction doesn’t meet student need</a:t>
          </a:r>
        </a:p>
      </dgm:t>
    </dgm:pt>
    <dgm:pt modelId="{6D1678BD-4410-470F-9BD5-D4A358102E4D}" type="parTrans" cxnId="{AEB06148-2EA0-4E99-88F9-7C63BF2586EA}">
      <dgm:prSet custT="1"/>
      <dgm:spPr/>
      <dgm:t>
        <a:bodyPr/>
        <a:lstStyle/>
        <a:p>
          <a:endParaRPr lang="en-US" sz="1100"/>
        </a:p>
      </dgm:t>
    </dgm:pt>
    <dgm:pt modelId="{2B3B5095-B4A2-411E-875B-6C9DC6DCC5DE}" type="sibTrans" cxnId="{AEB06148-2EA0-4E99-88F9-7C63BF2586EA}">
      <dgm:prSet/>
      <dgm:spPr/>
      <dgm:t>
        <a:bodyPr/>
        <a:lstStyle/>
        <a:p>
          <a:endParaRPr lang="en-US" sz="1100"/>
        </a:p>
      </dgm:t>
    </dgm:pt>
    <dgm:pt modelId="{A5E99647-ADE4-486B-B3B5-D383B4860D98}">
      <dgm:prSet phldrT="[Text]" custT="1"/>
      <dgm:spPr/>
      <dgm:t>
        <a:bodyPr/>
        <a:lstStyle/>
        <a:p>
          <a:r>
            <a:rPr lang="en-US" sz="1100" dirty="0"/>
            <a:t>Students are proficient but test poorly in math</a:t>
          </a:r>
        </a:p>
      </dgm:t>
    </dgm:pt>
    <dgm:pt modelId="{38D78691-F20F-416E-82DA-EE6A41B5320A}" type="parTrans" cxnId="{11524232-4DCF-47CB-8832-4C44A965B379}">
      <dgm:prSet custT="1"/>
      <dgm:spPr/>
      <dgm:t>
        <a:bodyPr/>
        <a:lstStyle/>
        <a:p>
          <a:endParaRPr lang="en-US" sz="1100"/>
        </a:p>
      </dgm:t>
    </dgm:pt>
    <dgm:pt modelId="{C6912218-3F45-4167-B1D2-EC669E1EA97D}" type="sibTrans" cxnId="{11524232-4DCF-47CB-8832-4C44A965B379}">
      <dgm:prSet/>
      <dgm:spPr/>
      <dgm:t>
        <a:bodyPr/>
        <a:lstStyle/>
        <a:p>
          <a:endParaRPr lang="en-US" sz="1100"/>
        </a:p>
      </dgm:t>
    </dgm:pt>
    <dgm:pt modelId="{49D3C725-20D0-418B-98D4-602AC9BA3DBE}">
      <dgm:prSet phldrT="[Text]" custT="1"/>
      <dgm:spPr/>
      <dgm:t>
        <a:bodyPr/>
        <a:lstStyle/>
        <a:p>
          <a:r>
            <a:rPr lang="en-US" sz="1100" dirty="0"/>
            <a:t>Students are unmotivated</a:t>
          </a:r>
        </a:p>
      </dgm:t>
    </dgm:pt>
    <dgm:pt modelId="{454E469F-EBEB-4D00-B1E9-C4AF9577A50F}" type="parTrans" cxnId="{5ED39052-CC02-4FC5-A72A-4E2A5CC7755F}">
      <dgm:prSet custT="1"/>
      <dgm:spPr/>
      <dgm:t>
        <a:bodyPr/>
        <a:lstStyle/>
        <a:p>
          <a:endParaRPr lang="en-US" sz="1100"/>
        </a:p>
      </dgm:t>
    </dgm:pt>
    <dgm:pt modelId="{655A23E0-EAE0-4CFB-975A-261509069F41}" type="sibTrans" cxnId="{5ED39052-CC02-4FC5-A72A-4E2A5CC7755F}">
      <dgm:prSet/>
      <dgm:spPr/>
      <dgm:t>
        <a:bodyPr/>
        <a:lstStyle/>
        <a:p>
          <a:endParaRPr lang="en-US" sz="1100"/>
        </a:p>
      </dgm:t>
    </dgm:pt>
    <dgm:pt modelId="{4E8E0127-3E87-4FA0-8761-4650C33D3FD3}">
      <dgm:prSet custT="1"/>
      <dgm:spPr/>
      <dgm:t>
        <a:bodyPr/>
        <a:lstStyle/>
        <a:p>
          <a:r>
            <a:rPr lang="en-US" sz="1100" dirty="0"/>
            <a:t>Students are distracted</a:t>
          </a:r>
        </a:p>
      </dgm:t>
    </dgm:pt>
    <dgm:pt modelId="{89C98082-63AF-4617-91D1-60861592A1A1}" type="parTrans" cxnId="{70C84015-7D75-4956-9EB7-AFEC45E3371C}">
      <dgm:prSet custT="1"/>
      <dgm:spPr/>
      <dgm:t>
        <a:bodyPr/>
        <a:lstStyle/>
        <a:p>
          <a:endParaRPr lang="en-US" sz="1100"/>
        </a:p>
      </dgm:t>
    </dgm:pt>
    <dgm:pt modelId="{BE15EFE3-4408-404C-9A3C-28ED7034829F}" type="sibTrans" cxnId="{70C84015-7D75-4956-9EB7-AFEC45E3371C}">
      <dgm:prSet/>
      <dgm:spPr/>
      <dgm:t>
        <a:bodyPr/>
        <a:lstStyle/>
        <a:p>
          <a:endParaRPr lang="en-US" sz="1100"/>
        </a:p>
      </dgm:t>
    </dgm:pt>
    <dgm:pt modelId="{D23DA4E3-9CFD-48A0-B411-5FC2166108B4}">
      <dgm:prSet custT="1"/>
      <dgm:spPr/>
      <dgm:t>
        <a:bodyPr/>
        <a:lstStyle/>
        <a:p>
          <a:r>
            <a:rPr lang="en-US" sz="1100" dirty="0"/>
            <a:t>Students are unfamiliar with test format</a:t>
          </a:r>
        </a:p>
      </dgm:t>
    </dgm:pt>
    <dgm:pt modelId="{BA55D19A-C3F0-4683-8D0D-2DAE625FE295}" type="parTrans" cxnId="{13EC574C-C81B-449E-9E18-B4B330896997}">
      <dgm:prSet custT="1"/>
      <dgm:spPr/>
      <dgm:t>
        <a:bodyPr/>
        <a:lstStyle/>
        <a:p>
          <a:endParaRPr lang="en-US" sz="1100"/>
        </a:p>
      </dgm:t>
    </dgm:pt>
    <dgm:pt modelId="{C6EE50F4-A665-466E-A630-CF6DB68A850C}" type="sibTrans" cxnId="{13EC574C-C81B-449E-9E18-B4B330896997}">
      <dgm:prSet/>
      <dgm:spPr/>
      <dgm:t>
        <a:bodyPr/>
        <a:lstStyle/>
        <a:p>
          <a:endParaRPr lang="en-US" sz="1100"/>
        </a:p>
      </dgm:t>
    </dgm:pt>
    <dgm:pt modelId="{4BF492B6-B503-4E4C-BDFB-939BF43F6BB0}">
      <dgm:prSet custT="1"/>
      <dgm:spPr/>
      <dgm:t>
        <a:bodyPr/>
        <a:lstStyle/>
        <a:p>
          <a:r>
            <a:rPr lang="en-US" sz="1100" dirty="0"/>
            <a:t>Inadequate instructional time</a:t>
          </a:r>
        </a:p>
      </dgm:t>
    </dgm:pt>
    <dgm:pt modelId="{54C090EE-7DBE-4F20-9FC1-DE8BCEE21874}" type="parTrans" cxnId="{1DDA9876-AA63-43FC-9EE0-58B736896552}">
      <dgm:prSet custT="1"/>
      <dgm:spPr/>
      <dgm:t>
        <a:bodyPr/>
        <a:lstStyle/>
        <a:p>
          <a:endParaRPr lang="en-US" sz="1100"/>
        </a:p>
      </dgm:t>
    </dgm:pt>
    <dgm:pt modelId="{8D78A57E-E813-443A-8DA2-5F7469E800BB}" type="sibTrans" cxnId="{1DDA9876-AA63-43FC-9EE0-58B736896552}">
      <dgm:prSet/>
      <dgm:spPr/>
      <dgm:t>
        <a:bodyPr/>
        <a:lstStyle/>
        <a:p>
          <a:endParaRPr lang="en-US" sz="1100"/>
        </a:p>
      </dgm:t>
    </dgm:pt>
    <dgm:pt modelId="{69F9CACB-34D9-4D1A-BEDC-4E9680A3B464}">
      <dgm:prSet custT="1"/>
      <dgm:spPr/>
      <dgm:t>
        <a:bodyPr/>
        <a:lstStyle/>
        <a:p>
          <a:r>
            <a:rPr lang="en-US" sz="1100" dirty="0"/>
            <a:t>Lack of instructional resources</a:t>
          </a:r>
        </a:p>
      </dgm:t>
    </dgm:pt>
    <dgm:pt modelId="{9CDE8CD2-3961-4F24-9EBD-2BEF50CEFDCF}" type="parTrans" cxnId="{F4D45F39-CEDB-4957-B18F-D4369D59272B}">
      <dgm:prSet custT="1"/>
      <dgm:spPr/>
      <dgm:t>
        <a:bodyPr/>
        <a:lstStyle/>
        <a:p>
          <a:endParaRPr lang="en-US" sz="1100"/>
        </a:p>
      </dgm:t>
    </dgm:pt>
    <dgm:pt modelId="{8F3BBD0C-A5AF-4399-B20E-F228DE6DC629}" type="sibTrans" cxnId="{F4D45F39-CEDB-4957-B18F-D4369D59272B}">
      <dgm:prSet/>
      <dgm:spPr/>
      <dgm:t>
        <a:bodyPr/>
        <a:lstStyle/>
        <a:p>
          <a:endParaRPr lang="en-US" sz="1100"/>
        </a:p>
      </dgm:t>
    </dgm:pt>
    <dgm:pt modelId="{978D1822-EDEB-4911-82F8-0E7F26840EAB}">
      <dgm:prSet custT="1"/>
      <dgm:spPr/>
      <dgm:t>
        <a:bodyPr/>
        <a:lstStyle/>
        <a:p>
          <a:r>
            <a:rPr lang="en-US" sz="1100" dirty="0"/>
            <a:t>Ineffective Lessons</a:t>
          </a:r>
        </a:p>
      </dgm:t>
    </dgm:pt>
    <dgm:pt modelId="{5B3BE553-5E1E-4C02-924F-84394FF15997}" type="parTrans" cxnId="{265590D9-9310-4D84-8192-B161A154C34A}">
      <dgm:prSet custT="1"/>
      <dgm:spPr/>
      <dgm:t>
        <a:bodyPr/>
        <a:lstStyle/>
        <a:p>
          <a:endParaRPr lang="en-US" sz="1100"/>
        </a:p>
      </dgm:t>
    </dgm:pt>
    <dgm:pt modelId="{5126727A-A744-49BA-9B28-21816BE6CFBC}" type="sibTrans" cxnId="{265590D9-9310-4D84-8192-B161A154C34A}">
      <dgm:prSet/>
      <dgm:spPr/>
      <dgm:t>
        <a:bodyPr/>
        <a:lstStyle/>
        <a:p>
          <a:endParaRPr lang="en-US" sz="1100"/>
        </a:p>
      </dgm:t>
    </dgm:pt>
    <dgm:pt modelId="{727670C0-0927-4E1D-9838-3E7467C904DD}">
      <dgm:prSet custT="1"/>
      <dgm:spPr/>
      <dgm:t>
        <a:bodyPr/>
        <a:lstStyle/>
        <a:p>
          <a:r>
            <a:rPr lang="en-US" sz="1100" dirty="0" smtClean="0"/>
            <a:t>Poor Testing Environment</a:t>
          </a:r>
          <a:endParaRPr lang="en-US" sz="1100" dirty="0"/>
        </a:p>
      </dgm:t>
    </dgm:pt>
    <dgm:pt modelId="{4A554D32-D972-4544-BF8F-E93A38D9469A}" type="parTrans" cxnId="{86ADCF22-AFC0-4D93-B93F-6077690E8511}">
      <dgm:prSet custT="1"/>
      <dgm:spPr/>
      <dgm:t>
        <a:bodyPr/>
        <a:lstStyle/>
        <a:p>
          <a:endParaRPr lang="en-US" sz="1100"/>
        </a:p>
      </dgm:t>
    </dgm:pt>
    <dgm:pt modelId="{768290A4-696A-4B48-9419-08FC1152FD41}" type="sibTrans" cxnId="{86ADCF22-AFC0-4D93-B93F-6077690E8511}">
      <dgm:prSet/>
      <dgm:spPr/>
      <dgm:t>
        <a:bodyPr/>
        <a:lstStyle/>
        <a:p>
          <a:endParaRPr lang="en-US" sz="1100"/>
        </a:p>
      </dgm:t>
    </dgm:pt>
    <dgm:pt modelId="{75D582C2-A8B3-4EF2-9EBF-C065A11BEB28}" type="pres">
      <dgm:prSet presAssocID="{9439A17F-F3CD-4626-8EB8-9E9651E12DD5}" presName="diagram" presStyleCnt="0">
        <dgm:presLayoutVars>
          <dgm:chPref val="1"/>
          <dgm:dir/>
          <dgm:animOne val="branch"/>
          <dgm:animLvl val="lvl"/>
          <dgm:resizeHandles val="exact"/>
        </dgm:presLayoutVars>
      </dgm:prSet>
      <dgm:spPr/>
      <dgm:t>
        <a:bodyPr/>
        <a:lstStyle/>
        <a:p>
          <a:endParaRPr lang="en-US"/>
        </a:p>
      </dgm:t>
    </dgm:pt>
    <dgm:pt modelId="{AD0856AC-1498-4835-9C72-97669548A837}" type="pres">
      <dgm:prSet presAssocID="{1006418D-420A-461C-9687-F26A9F2573E7}" presName="root1" presStyleCnt="0"/>
      <dgm:spPr/>
    </dgm:pt>
    <dgm:pt modelId="{52D1CE0C-2CFB-4D12-B779-34E80F724151}" type="pres">
      <dgm:prSet presAssocID="{1006418D-420A-461C-9687-F26A9F2573E7}" presName="LevelOneTextNode" presStyleLbl="node0" presStyleIdx="0" presStyleCnt="1" custScaleX="105403" custScaleY="140154">
        <dgm:presLayoutVars>
          <dgm:chPref val="3"/>
        </dgm:presLayoutVars>
      </dgm:prSet>
      <dgm:spPr/>
      <dgm:t>
        <a:bodyPr/>
        <a:lstStyle/>
        <a:p>
          <a:endParaRPr lang="en-US"/>
        </a:p>
      </dgm:t>
    </dgm:pt>
    <dgm:pt modelId="{70983FFB-22CC-463E-9E7D-06EAF114D694}" type="pres">
      <dgm:prSet presAssocID="{1006418D-420A-461C-9687-F26A9F2573E7}" presName="level2hierChild" presStyleCnt="0"/>
      <dgm:spPr/>
    </dgm:pt>
    <dgm:pt modelId="{92DB5D1B-A3F9-4808-9A43-344DB82AFAF2}" type="pres">
      <dgm:prSet presAssocID="{BF586A51-6221-42C6-B707-9729F26BBC75}" presName="conn2-1" presStyleLbl="parChTrans1D2" presStyleIdx="0" presStyleCnt="2"/>
      <dgm:spPr/>
      <dgm:t>
        <a:bodyPr/>
        <a:lstStyle/>
        <a:p>
          <a:endParaRPr lang="en-US"/>
        </a:p>
      </dgm:t>
    </dgm:pt>
    <dgm:pt modelId="{AA2E947A-15C7-4B4C-AC45-C1EBB105CDEC}" type="pres">
      <dgm:prSet presAssocID="{BF586A51-6221-42C6-B707-9729F26BBC75}" presName="connTx" presStyleLbl="parChTrans1D2" presStyleIdx="0" presStyleCnt="2"/>
      <dgm:spPr/>
      <dgm:t>
        <a:bodyPr/>
        <a:lstStyle/>
        <a:p>
          <a:endParaRPr lang="en-US"/>
        </a:p>
      </dgm:t>
    </dgm:pt>
    <dgm:pt modelId="{D00ABC92-9B27-444D-AE62-DE70A6B18AD4}" type="pres">
      <dgm:prSet presAssocID="{7B1DB662-F722-46E6-B77F-CB0A5E188476}" presName="root2" presStyleCnt="0"/>
      <dgm:spPr/>
    </dgm:pt>
    <dgm:pt modelId="{89537968-BF0C-4CC0-8442-055560D5CDFE}" type="pres">
      <dgm:prSet presAssocID="{7B1DB662-F722-46E6-B77F-CB0A5E188476}" presName="LevelTwoTextNode" presStyleLbl="node2" presStyleIdx="0" presStyleCnt="2">
        <dgm:presLayoutVars>
          <dgm:chPref val="3"/>
        </dgm:presLayoutVars>
      </dgm:prSet>
      <dgm:spPr/>
      <dgm:t>
        <a:bodyPr/>
        <a:lstStyle/>
        <a:p>
          <a:endParaRPr lang="en-US"/>
        </a:p>
      </dgm:t>
    </dgm:pt>
    <dgm:pt modelId="{864E4D42-7020-4522-A581-05E501081624}" type="pres">
      <dgm:prSet presAssocID="{7B1DB662-F722-46E6-B77F-CB0A5E188476}" presName="level3hierChild" presStyleCnt="0"/>
      <dgm:spPr/>
    </dgm:pt>
    <dgm:pt modelId="{0EB2916D-CBFE-419F-AA58-86FDBAB25E1A}" type="pres">
      <dgm:prSet presAssocID="{AF708D6A-72C5-4A0A-9CE1-B360B6E29416}" presName="conn2-1" presStyleLbl="parChTrans1D3" presStyleIdx="0" presStyleCnt="5"/>
      <dgm:spPr/>
      <dgm:t>
        <a:bodyPr/>
        <a:lstStyle/>
        <a:p>
          <a:endParaRPr lang="en-US"/>
        </a:p>
      </dgm:t>
    </dgm:pt>
    <dgm:pt modelId="{B1A9A6FF-0609-457F-A7CD-341379B23D44}" type="pres">
      <dgm:prSet presAssocID="{AF708D6A-72C5-4A0A-9CE1-B360B6E29416}" presName="connTx" presStyleLbl="parChTrans1D3" presStyleIdx="0" presStyleCnt="5"/>
      <dgm:spPr/>
      <dgm:t>
        <a:bodyPr/>
        <a:lstStyle/>
        <a:p>
          <a:endParaRPr lang="en-US"/>
        </a:p>
      </dgm:t>
    </dgm:pt>
    <dgm:pt modelId="{44E44B77-6570-4641-8F4E-8AD6FA0384A6}" type="pres">
      <dgm:prSet presAssocID="{6C5CF0DE-708C-4DC5-90D0-4884CE4CCAA9}" presName="root2" presStyleCnt="0"/>
      <dgm:spPr/>
    </dgm:pt>
    <dgm:pt modelId="{516143B4-B8BF-44FD-8C07-9B762DCB13E0}" type="pres">
      <dgm:prSet presAssocID="{6C5CF0DE-708C-4DC5-90D0-4884CE4CCAA9}" presName="LevelTwoTextNode" presStyleLbl="node3" presStyleIdx="0" presStyleCnt="5">
        <dgm:presLayoutVars>
          <dgm:chPref val="3"/>
        </dgm:presLayoutVars>
      </dgm:prSet>
      <dgm:spPr/>
      <dgm:t>
        <a:bodyPr/>
        <a:lstStyle/>
        <a:p>
          <a:endParaRPr lang="en-US"/>
        </a:p>
      </dgm:t>
    </dgm:pt>
    <dgm:pt modelId="{D51526C6-30B8-40A5-B4EC-021077287E05}" type="pres">
      <dgm:prSet presAssocID="{6C5CF0DE-708C-4DC5-90D0-4884CE4CCAA9}" presName="level3hierChild" presStyleCnt="0"/>
      <dgm:spPr/>
    </dgm:pt>
    <dgm:pt modelId="{91B93C51-9BB4-4574-9DEE-B7E5728CAFE3}" type="pres">
      <dgm:prSet presAssocID="{6D1678BD-4410-470F-9BD5-D4A358102E4D}" presName="conn2-1" presStyleLbl="parChTrans1D3" presStyleIdx="1" presStyleCnt="5"/>
      <dgm:spPr/>
      <dgm:t>
        <a:bodyPr/>
        <a:lstStyle/>
        <a:p>
          <a:endParaRPr lang="en-US"/>
        </a:p>
      </dgm:t>
    </dgm:pt>
    <dgm:pt modelId="{9C5A5B59-FE0E-4D91-A90A-6D4C8D02D75A}" type="pres">
      <dgm:prSet presAssocID="{6D1678BD-4410-470F-9BD5-D4A358102E4D}" presName="connTx" presStyleLbl="parChTrans1D3" presStyleIdx="1" presStyleCnt="5"/>
      <dgm:spPr/>
      <dgm:t>
        <a:bodyPr/>
        <a:lstStyle/>
        <a:p>
          <a:endParaRPr lang="en-US"/>
        </a:p>
      </dgm:t>
    </dgm:pt>
    <dgm:pt modelId="{467F20DD-99E8-4FD9-80DF-E2F43BD1C280}" type="pres">
      <dgm:prSet presAssocID="{B74C399C-9452-438D-9174-EEBABAC9D705}" presName="root2" presStyleCnt="0"/>
      <dgm:spPr/>
    </dgm:pt>
    <dgm:pt modelId="{C2E88499-CCA0-46F0-824D-245D99564692}" type="pres">
      <dgm:prSet presAssocID="{B74C399C-9452-438D-9174-EEBABAC9D705}" presName="LevelTwoTextNode" presStyleLbl="node3" presStyleIdx="1" presStyleCnt="5">
        <dgm:presLayoutVars>
          <dgm:chPref val="3"/>
        </dgm:presLayoutVars>
      </dgm:prSet>
      <dgm:spPr/>
      <dgm:t>
        <a:bodyPr/>
        <a:lstStyle/>
        <a:p>
          <a:endParaRPr lang="en-US"/>
        </a:p>
      </dgm:t>
    </dgm:pt>
    <dgm:pt modelId="{528AF736-4D8F-402C-88A2-AE6E3E8B508B}" type="pres">
      <dgm:prSet presAssocID="{B74C399C-9452-438D-9174-EEBABAC9D705}" presName="level3hierChild" presStyleCnt="0"/>
      <dgm:spPr/>
    </dgm:pt>
    <dgm:pt modelId="{62AF0053-1952-4C69-9B82-A7A82A7D57DF}" type="pres">
      <dgm:prSet presAssocID="{5B3BE553-5E1E-4C02-924F-84394FF15997}" presName="conn2-1" presStyleLbl="parChTrans1D4" presStyleIdx="0" presStyleCnt="4"/>
      <dgm:spPr/>
      <dgm:t>
        <a:bodyPr/>
        <a:lstStyle/>
        <a:p>
          <a:endParaRPr lang="en-US"/>
        </a:p>
      </dgm:t>
    </dgm:pt>
    <dgm:pt modelId="{31CA10A2-D893-4B3E-B20E-8E491906BBEE}" type="pres">
      <dgm:prSet presAssocID="{5B3BE553-5E1E-4C02-924F-84394FF15997}" presName="connTx" presStyleLbl="parChTrans1D4" presStyleIdx="0" presStyleCnt="4"/>
      <dgm:spPr/>
      <dgm:t>
        <a:bodyPr/>
        <a:lstStyle/>
        <a:p>
          <a:endParaRPr lang="en-US"/>
        </a:p>
      </dgm:t>
    </dgm:pt>
    <dgm:pt modelId="{01E577B9-DE01-4E98-8D7F-6E5805BCBD35}" type="pres">
      <dgm:prSet presAssocID="{978D1822-EDEB-4911-82F8-0E7F26840EAB}" presName="root2" presStyleCnt="0"/>
      <dgm:spPr/>
    </dgm:pt>
    <dgm:pt modelId="{42307111-B273-423F-AAA9-01A3AEC02C49}" type="pres">
      <dgm:prSet presAssocID="{978D1822-EDEB-4911-82F8-0E7F26840EAB}" presName="LevelTwoTextNode" presStyleLbl="node4" presStyleIdx="0" presStyleCnt="4">
        <dgm:presLayoutVars>
          <dgm:chPref val="3"/>
        </dgm:presLayoutVars>
      </dgm:prSet>
      <dgm:spPr/>
      <dgm:t>
        <a:bodyPr/>
        <a:lstStyle/>
        <a:p>
          <a:endParaRPr lang="en-US"/>
        </a:p>
      </dgm:t>
    </dgm:pt>
    <dgm:pt modelId="{EB5E65FD-4FB0-4D25-8254-9CA545C0EF40}" type="pres">
      <dgm:prSet presAssocID="{978D1822-EDEB-4911-82F8-0E7F26840EAB}" presName="level3hierChild" presStyleCnt="0"/>
      <dgm:spPr/>
    </dgm:pt>
    <dgm:pt modelId="{F68EF3E9-F823-470C-BEFB-3BE2EA7B578C}" type="pres">
      <dgm:prSet presAssocID="{9CDE8CD2-3961-4F24-9EBD-2BEF50CEFDCF}" presName="conn2-1" presStyleLbl="parChTrans1D4" presStyleIdx="1" presStyleCnt="4"/>
      <dgm:spPr/>
      <dgm:t>
        <a:bodyPr/>
        <a:lstStyle/>
        <a:p>
          <a:endParaRPr lang="en-US"/>
        </a:p>
      </dgm:t>
    </dgm:pt>
    <dgm:pt modelId="{2C6D59B0-057A-48A5-A76E-17F118D76391}" type="pres">
      <dgm:prSet presAssocID="{9CDE8CD2-3961-4F24-9EBD-2BEF50CEFDCF}" presName="connTx" presStyleLbl="parChTrans1D4" presStyleIdx="1" presStyleCnt="4"/>
      <dgm:spPr/>
      <dgm:t>
        <a:bodyPr/>
        <a:lstStyle/>
        <a:p>
          <a:endParaRPr lang="en-US"/>
        </a:p>
      </dgm:t>
    </dgm:pt>
    <dgm:pt modelId="{AF0D6675-0A14-4C04-9898-0D0B8B7867EF}" type="pres">
      <dgm:prSet presAssocID="{69F9CACB-34D9-4D1A-BEDC-4E9680A3B464}" presName="root2" presStyleCnt="0"/>
      <dgm:spPr/>
    </dgm:pt>
    <dgm:pt modelId="{7F6545B1-9560-4E43-AEBF-5CEEB412BB5B}" type="pres">
      <dgm:prSet presAssocID="{69F9CACB-34D9-4D1A-BEDC-4E9680A3B464}" presName="LevelTwoTextNode" presStyleLbl="node4" presStyleIdx="1" presStyleCnt="4">
        <dgm:presLayoutVars>
          <dgm:chPref val="3"/>
        </dgm:presLayoutVars>
      </dgm:prSet>
      <dgm:spPr/>
      <dgm:t>
        <a:bodyPr/>
        <a:lstStyle/>
        <a:p>
          <a:endParaRPr lang="en-US"/>
        </a:p>
      </dgm:t>
    </dgm:pt>
    <dgm:pt modelId="{13359B27-318E-40C2-9362-2F259D33FB4F}" type="pres">
      <dgm:prSet presAssocID="{69F9CACB-34D9-4D1A-BEDC-4E9680A3B464}" presName="level3hierChild" presStyleCnt="0"/>
      <dgm:spPr/>
    </dgm:pt>
    <dgm:pt modelId="{F3624B51-750E-430B-96CE-CCAA26CDC897}" type="pres">
      <dgm:prSet presAssocID="{54C090EE-7DBE-4F20-9FC1-DE8BCEE21874}" presName="conn2-1" presStyleLbl="parChTrans1D4" presStyleIdx="2" presStyleCnt="4"/>
      <dgm:spPr/>
      <dgm:t>
        <a:bodyPr/>
        <a:lstStyle/>
        <a:p>
          <a:endParaRPr lang="en-US"/>
        </a:p>
      </dgm:t>
    </dgm:pt>
    <dgm:pt modelId="{D0198231-F181-4F44-AF29-5D4DBBA79570}" type="pres">
      <dgm:prSet presAssocID="{54C090EE-7DBE-4F20-9FC1-DE8BCEE21874}" presName="connTx" presStyleLbl="parChTrans1D4" presStyleIdx="2" presStyleCnt="4"/>
      <dgm:spPr/>
      <dgm:t>
        <a:bodyPr/>
        <a:lstStyle/>
        <a:p>
          <a:endParaRPr lang="en-US"/>
        </a:p>
      </dgm:t>
    </dgm:pt>
    <dgm:pt modelId="{4F19087E-B902-4F87-ACD9-4A14D915399D}" type="pres">
      <dgm:prSet presAssocID="{4BF492B6-B503-4E4C-BDFB-939BF43F6BB0}" presName="root2" presStyleCnt="0"/>
      <dgm:spPr/>
    </dgm:pt>
    <dgm:pt modelId="{9C712020-33C7-4DBA-A8F9-8D5E8233FC3B}" type="pres">
      <dgm:prSet presAssocID="{4BF492B6-B503-4E4C-BDFB-939BF43F6BB0}" presName="LevelTwoTextNode" presStyleLbl="node4" presStyleIdx="2" presStyleCnt="4">
        <dgm:presLayoutVars>
          <dgm:chPref val="3"/>
        </dgm:presLayoutVars>
      </dgm:prSet>
      <dgm:spPr/>
      <dgm:t>
        <a:bodyPr/>
        <a:lstStyle/>
        <a:p>
          <a:endParaRPr lang="en-US"/>
        </a:p>
      </dgm:t>
    </dgm:pt>
    <dgm:pt modelId="{4879D38F-74D1-41AC-A5B1-85FFE748D362}" type="pres">
      <dgm:prSet presAssocID="{4BF492B6-B503-4E4C-BDFB-939BF43F6BB0}" presName="level3hierChild" presStyleCnt="0"/>
      <dgm:spPr/>
    </dgm:pt>
    <dgm:pt modelId="{585C66EF-44C8-4BBF-87BD-1CFA7761E8D6}" type="pres">
      <dgm:prSet presAssocID="{38D78691-F20F-416E-82DA-EE6A41B5320A}" presName="conn2-1" presStyleLbl="parChTrans1D2" presStyleIdx="1" presStyleCnt="2"/>
      <dgm:spPr/>
      <dgm:t>
        <a:bodyPr/>
        <a:lstStyle/>
        <a:p>
          <a:endParaRPr lang="en-US"/>
        </a:p>
      </dgm:t>
    </dgm:pt>
    <dgm:pt modelId="{1B4F099F-692A-4123-A3D7-86802C725FAB}" type="pres">
      <dgm:prSet presAssocID="{38D78691-F20F-416E-82DA-EE6A41B5320A}" presName="connTx" presStyleLbl="parChTrans1D2" presStyleIdx="1" presStyleCnt="2"/>
      <dgm:spPr/>
      <dgm:t>
        <a:bodyPr/>
        <a:lstStyle/>
        <a:p>
          <a:endParaRPr lang="en-US"/>
        </a:p>
      </dgm:t>
    </dgm:pt>
    <dgm:pt modelId="{D344E8A6-74D2-4C59-9DAF-4DDBDDD55CF6}" type="pres">
      <dgm:prSet presAssocID="{A5E99647-ADE4-486B-B3B5-D383B4860D98}" presName="root2" presStyleCnt="0"/>
      <dgm:spPr/>
    </dgm:pt>
    <dgm:pt modelId="{D6930793-A881-4F04-A605-FE05519E88BD}" type="pres">
      <dgm:prSet presAssocID="{A5E99647-ADE4-486B-B3B5-D383B4860D98}" presName="LevelTwoTextNode" presStyleLbl="node2" presStyleIdx="1" presStyleCnt="2" custScaleY="124094">
        <dgm:presLayoutVars>
          <dgm:chPref val="3"/>
        </dgm:presLayoutVars>
      </dgm:prSet>
      <dgm:spPr/>
      <dgm:t>
        <a:bodyPr/>
        <a:lstStyle/>
        <a:p>
          <a:endParaRPr lang="en-US"/>
        </a:p>
      </dgm:t>
    </dgm:pt>
    <dgm:pt modelId="{CE07559C-7BFC-4C71-9299-9B6E109DCA89}" type="pres">
      <dgm:prSet presAssocID="{A5E99647-ADE4-486B-B3B5-D383B4860D98}" presName="level3hierChild" presStyleCnt="0"/>
      <dgm:spPr/>
    </dgm:pt>
    <dgm:pt modelId="{7989A91F-1F9A-42FF-8E8D-7A6EA28AAF20}" type="pres">
      <dgm:prSet presAssocID="{454E469F-EBEB-4D00-B1E9-C4AF9577A50F}" presName="conn2-1" presStyleLbl="parChTrans1D3" presStyleIdx="2" presStyleCnt="5"/>
      <dgm:spPr/>
      <dgm:t>
        <a:bodyPr/>
        <a:lstStyle/>
        <a:p>
          <a:endParaRPr lang="en-US"/>
        </a:p>
      </dgm:t>
    </dgm:pt>
    <dgm:pt modelId="{2299727A-9285-48D6-969C-7F4F742FF265}" type="pres">
      <dgm:prSet presAssocID="{454E469F-EBEB-4D00-B1E9-C4AF9577A50F}" presName="connTx" presStyleLbl="parChTrans1D3" presStyleIdx="2" presStyleCnt="5"/>
      <dgm:spPr/>
      <dgm:t>
        <a:bodyPr/>
        <a:lstStyle/>
        <a:p>
          <a:endParaRPr lang="en-US"/>
        </a:p>
      </dgm:t>
    </dgm:pt>
    <dgm:pt modelId="{F0DD545F-6336-47A9-B6F4-86FC41964DCA}" type="pres">
      <dgm:prSet presAssocID="{49D3C725-20D0-418B-98D4-602AC9BA3DBE}" presName="root2" presStyleCnt="0"/>
      <dgm:spPr/>
    </dgm:pt>
    <dgm:pt modelId="{6B2EBB43-4EEB-4726-AFCD-A3C33DC4084F}" type="pres">
      <dgm:prSet presAssocID="{49D3C725-20D0-418B-98D4-602AC9BA3DBE}" presName="LevelTwoTextNode" presStyleLbl="node3" presStyleIdx="2" presStyleCnt="5">
        <dgm:presLayoutVars>
          <dgm:chPref val="3"/>
        </dgm:presLayoutVars>
      </dgm:prSet>
      <dgm:spPr/>
      <dgm:t>
        <a:bodyPr/>
        <a:lstStyle/>
        <a:p>
          <a:endParaRPr lang="en-US"/>
        </a:p>
      </dgm:t>
    </dgm:pt>
    <dgm:pt modelId="{82143033-876F-4074-BEE1-14E51649DEB1}" type="pres">
      <dgm:prSet presAssocID="{49D3C725-20D0-418B-98D4-602AC9BA3DBE}" presName="level3hierChild" presStyleCnt="0"/>
      <dgm:spPr/>
    </dgm:pt>
    <dgm:pt modelId="{CA10281B-442C-44C6-9132-8D640B84A0B1}" type="pres">
      <dgm:prSet presAssocID="{BA55D19A-C3F0-4683-8D0D-2DAE625FE295}" presName="conn2-1" presStyleLbl="parChTrans1D3" presStyleIdx="3" presStyleCnt="5"/>
      <dgm:spPr/>
      <dgm:t>
        <a:bodyPr/>
        <a:lstStyle/>
        <a:p>
          <a:endParaRPr lang="en-US"/>
        </a:p>
      </dgm:t>
    </dgm:pt>
    <dgm:pt modelId="{E134E9DD-FB1C-46DE-B7B9-EEE0213B9D87}" type="pres">
      <dgm:prSet presAssocID="{BA55D19A-C3F0-4683-8D0D-2DAE625FE295}" presName="connTx" presStyleLbl="parChTrans1D3" presStyleIdx="3" presStyleCnt="5"/>
      <dgm:spPr/>
      <dgm:t>
        <a:bodyPr/>
        <a:lstStyle/>
        <a:p>
          <a:endParaRPr lang="en-US"/>
        </a:p>
      </dgm:t>
    </dgm:pt>
    <dgm:pt modelId="{06D302B8-FB0A-47A1-AE95-676CF49F3C11}" type="pres">
      <dgm:prSet presAssocID="{D23DA4E3-9CFD-48A0-B411-5FC2166108B4}" presName="root2" presStyleCnt="0"/>
      <dgm:spPr/>
    </dgm:pt>
    <dgm:pt modelId="{5010AB19-9472-4BEF-8954-F0F28B0D6DA8}" type="pres">
      <dgm:prSet presAssocID="{D23DA4E3-9CFD-48A0-B411-5FC2166108B4}" presName="LevelTwoTextNode" presStyleLbl="node3" presStyleIdx="3" presStyleCnt="5">
        <dgm:presLayoutVars>
          <dgm:chPref val="3"/>
        </dgm:presLayoutVars>
      </dgm:prSet>
      <dgm:spPr/>
      <dgm:t>
        <a:bodyPr/>
        <a:lstStyle/>
        <a:p>
          <a:endParaRPr lang="en-US"/>
        </a:p>
      </dgm:t>
    </dgm:pt>
    <dgm:pt modelId="{6A42FEC8-CC04-419C-8611-7BD1021E66BB}" type="pres">
      <dgm:prSet presAssocID="{D23DA4E3-9CFD-48A0-B411-5FC2166108B4}" presName="level3hierChild" presStyleCnt="0"/>
      <dgm:spPr/>
    </dgm:pt>
    <dgm:pt modelId="{A2FC40FE-9392-48E9-A521-B58014F64B14}" type="pres">
      <dgm:prSet presAssocID="{89C98082-63AF-4617-91D1-60861592A1A1}" presName="conn2-1" presStyleLbl="parChTrans1D3" presStyleIdx="4" presStyleCnt="5"/>
      <dgm:spPr/>
      <dgm:t>
        <a:bodyPr/>
        <a:lstStyle/>
        <a:p>
          <a:endParaRPr lang="en-US"/>
        </a:p>
      </dgm:t>
    </dgm:pt>
    <dgm:pt modelId="{01434AD2-0A7D-4922-BA31-8E1B2054F1CD}" type="pres">
      <dgm:prSet presAssocID="{89C98082-63AF-4617-91D1-60861592A1A1}" presName="connTx" presStyleLbl="parChTrans1D3" presStyleIdx="4" presStyleCnt="5"/>
      <dgm:spPr/>
      <dgm:t>
        <a:bodyPr/>
        <a:lstStyle/>
        <a:p>
          <a:endParaRPr lang="en-US"/>
        </a:p>
      </dgm:t>
    </dgm:pt>
    <dgm:pt modelId="{6E393734-639F-463E-B4CB-ACF1E9969461}" type="pres">
      <dgm:prSet presAssocID="{4E8E0127-3E87-4FA0-8761-4650C33D3FD3}" presName="root2" presStyleCnt="0"/>
      <dgm:spPr/>
    </dgm:pt>
    <dgm:pt modelId="{1C8D8B0B-0474-4276-8E06-24DECABF480D}" type="pres">
      <dgm:prSet presAssocID="{4E8E0127-3E87-4FA0-8761-4650C33D3FD3}" presName="LevelTwoTextNode" presStyleLbl="node3" presStyleIdx="4" presStyleCnt="5">
        <dgm:presLayoutVars>
          <dgm:chPref val="3"/>
        </dgm:presLayoutVars>
      </dgm:prSet>
      <dgm:spPr/>
      <dgm:t>
        <a:bodyPr/>
        <a:lstStyle/>
        <a:p>
          <a:endParaRPr lang="en-US"/>
        </a:p>
      </dgm:t>
    </dgm:pt>
    <dgm:pt modelId="{F27ADEE2-F124-4983-B4A8-DF215BCF2BE3}" type="pres">
      <dgm:prSet presAssocID="{4E8E0127-3E87-4FA0-8761-4650C33D3FD3}" presName="level3hierChild" presStyleCnt="0"/>
      <dgm:spPr/>
    </dgm:pt>
    <dgm:pt modelId="{CDFCB06E-3736-43DC-8B4F-C4421B45F9C5}" type="pres">
      <dgm:prSet presAssocID="{4A554D32-D972-4544-BF8F-E93A38D9469A}" presName="conn2-1" presStyleLbl="parChTrans1D4" presStyleIdx="3" presStyleCnt="4"/>
      <dgm:spPr/>
      <dgm:t>
        <a:bodyPr/>
        <a:lstStyle/>
        <a:p>
          <a:endParaRPr lang="en-US"/>
        </a:p>
      </dgm:t>
    </dgm:pt>
    <dgm:pt modelId="{B477D09D-0022-4EA9-A3E0-1018FF0EA01E}" type="pres">
      <dgm:prSet presAssocID="{4A554D32-D972-4544-BF8F-E93A38D9469A}" presName="connTx" presStyleLbl="parChTrans1D4" presStyleIdx="3" presStyleCnt="4"/>
      <dgm:spPr/>
      <dgm:t>
        <a:bodyPr/>
        <a:lstStyle/>
        <a:p>
          <a:endParaRPr lang="en-US"/>
        </a:p>
      </dgm:t>
    </dgm:pt>
    <dgm:pt modelId="{B1164596-EF34-4A06-8AA4-D9AFFF28F50B}" type="pres">
      <dgm:prSet presAssocID="{727670C0-0927-4E1D-9838-3E7467C904DD}" presName="root2" presStyleCnt="0"/>
      <dgm:spPr/>
    </dgm:pt>
    <dgm:pt modelId="{9BC6AD6F-24FA-4318-8331-97D0E50A498A}" type="pres">
      <dgm:prSet presAssocID="{727670C0-0927-4E1D-9838-3E7467C904DD}" presName="LevelTwoTextNode" presStyleLbl="node4" presStyleIdx="3" presStyleCnt="4">
        <dgm:presLayoutVars>
          <dgm:chPref val="3"/>
        </dgm:presLayoutVars>
      </dgm:prSet>
      <dgm:spPr/>
      <dgm:t>
        <a:bodyPr/>
        <a:lstStyle/>
        <a:p>
          <a:endParaRPr lang="en-US"/>
        </a:p>
      </dgm:t>
    </dgm:pt>
    <dgm:pt modelId="{73CDF7CA-4C15-42A9-8F1E-B7B8670BD108}" type="pres">
      <dgm:prSet presAssocID="{727670C0-0927-4E1D-9838-3E7467C904DD}" presName="level3hierChild" presStyleCnt="0"/>
      <dgm:spPr/>
    </dgm:pt>
  </dgm:ptLst>
  <dgm:cxnLst>
    <dgm:cxn modelId="{B7769FD3-3D65-46CF-9F84-498C2323E52F}" type="presOf" srcId="{BF586A51-6221-42C6-B707-9729F26BBC75}" destId="{AA2E947A-15C7-4B4C-AC45-C1EBB105CDEC}" srcOrd="1" destOrd="0" presId="urn:microsoft.com/office/officeart/2005/8/layout/hierarchy2"/>
    <dgm:cxn modelId="{63B7DBFA-0EB3-4316-9A65-D5961E300CF8}" type="presOf" srcId="{54C090EE-7DBE-4F20-9FC1-DE8BCEE21874}" destId="{F3624B51-750E-430B-96CE-CCAA26CDC897}" srcOrd="0" destOrd="0" presId="urn:microsoft.com/office/officeart/2005/8/layout/hierarchy2"/>
    <dgm:cxn modelId="{70C84015-7D75-4956-9EB7-AFEC45E3371C}" srcId="{A5E99647-ADE4-486B-B3B5-D383B4860D98}" destId="{4E8E0127-3E87-4FA0-8761-4650C33D3FD3}" srcOrd="2" destOrd="0" parTransId="{89C98082-63AF-4617-91D1-60861592A1A1}" sibTransId="{BE15EFE3-4408-404C-9A3C-28ED7034829F}"/>
    <dgm:cxn modelId="{F338746B-634C-408C-BCBC-FC89DA3176CF}" type="presOf" srcId="{BF586A51-6221-42C6-B707-9729F26BBC75}" destId="{92DB5D1B-A3F9-4808-9A43-344DB82AFAF2}" srcOrd="0" destOrd="0" presId="urn:microsoft.com/office/officeart/2005/8/layout/hierarchy2"/>
    <dgm:cxn modelId="{55581055-E25C-4BE5-B1FF-828887CC49CC}" type="presOf" srcId="{4A554D32-D972-4544-BF8F-E93A38D9469A}" destId="{B477D09D-0022-4EA9-A3E0-1018FF0EA01E}" srcOrd="1" destOrd="0" presId="urn:microsoft.com/office/officeart/2005/8/layout/hierarchy2"/>
    <dgm:cxn modelId="{168B988E-6EDF-4F78-A1D3-2A5E364BDFDC}" type="presOf" srcId="{5B3BE553-5E1E-4C02-924F-84394FF15997}" destId="{31CA10A2-D893-4B3E-B20E-8E491906BBEE}" srcOrd="1" destOrd="0" presId="urn:microsoft.com/office/officeart/2005/8/layout/hierarchy2"/>
    <dgm:cxn modelId="{6E695E3D-E9D5-45B6-B0C9-5CE0AF23929C}" srcId="{9439A17F-F3CD-4626-8EB8-9E9651E12DD5}" destId="{1006418D-420A-461C-9687-F26A9F2573E7}" srcOrd="0" destOrd="0" parTransId="{A04411DD-FA00-4A8C-AA31-89DA523BF6DB}" sibTransId="{179E92E8-D493-45FF-BEA9-04B0C546124B}"/>
    <dgm:cxn modelId="{0F9ADD57-1F02-4EDE-B072-EB91B5E8BFBA}" type="presOf" srcId="{38D78691-F20F-416E-82DA-EE6A41B5320A}" destId="{585C66EF-44C8-4BBF-87BD-1CFA7761E8D6}" srcOrd="0" destOrd="0" presId="urn:microsoft.com/office/officeart/2005/8/layout/hierarchy2"/>
    <dgm:cxn modelId="{5ED39052-CC02-4FC5-A72A-4E2A5CC7755F}" srcId="{A5E99647-ADE4-486B-B3B5-D383B4860D98}" destId="{49D3C725-20D0-418B-98D4-602AC9BA3DBE}" srcOrd="0" destOrd="0" parTransId="{454E469F-EBEB-4D00-B1E9-C4AF9577A50F}" sibTransId="{655A23E0-EAE0-4CFB-975A-261509069F41}"/>
    <dgm:cxn modelId="{0B4929DD-A483-409C-A547-F8AFD866F565}" type="presOf" srcId="{4E8E0127-3E87-4FA0-8761-4650C33D3FD3}" destId="{1C8D8B0B-0474-4276-8E06-24DECABF480D}" srcOrd="0" destOrd="0" presId="urn:microsoft.com/office/officeart/2005/8/layout/hierarchy2"/>
    <dgm:cxn modelId="{2557EE15-6BB5-460B-8E6C-61F229C3F7FA}" type="presOf" srcId="{89C98082-63AF-4617-91D1-60861592A1A1}" destId="{01434AD2-0A7D-4922-BA31-8E1B2054F1CD}" srcOrd="1" destOrd="0" presId="urn:microsoft.com/office/officeart/2005/8/layout/hierarchy2"/>
    <dgm:cxn modelId="{AEB06148-2EA0-4E99-88F9-7C63BF2586EA}" srcId="{7B1DB662-F722-46E6-B77F-CB0A5E188476}" destId="{B74C399C-9452-438D-9174-EEBABAC9D705}" srcOrd="1" destOrd="0" parTransId="{6D1678BD-4410-470F-9BD5-D4A358102E4D}" sibTransId="{2B3B5095-B4A2-411E-875B-6C9DC6DCC5DE}"/>
    <dgm:cxn modelId="{C929072D-5494-4C1C-A1B6-77097F17E558}" type="presOf" srcId="{4A554D32-D972-4544-BF8F-E93A38D9469A}" destId="{CDFCB06E-3736-43DC-8B4F-C4421B45F9C5}" srcOrd="0" destOrd="0" presId="urn:microsoft.com/office/officeart/2005/8/layout/hierarchy2"/>
    <dgm:cxn modelId="{A2FAAA41-E519-4FF9-AE40-C3BF49609EF0}" type="presOf" srcId="{9439A17F-F3CD-4626-8EB8-9E9651E12DD5}" destId="{75D582C2-A8B3-4EF2-9EBF-C065A11BEB28}" srcOrd="0" destOrd="0" presId="urn:microsoft.com/office/officeart/2005/8/layout/hierarchy2"/>
    <dgm:cxn modelId="{0934DCA3-2BBD-48EB-B867-FB13B08C999A}" type="presOf" srcId="{BA55D19A-C3F0-4683-8D0D-2DAE625FE295}" destId="{CA10281B-442C-44C6-9132-8D640B84A0B1}" srcOrd="0" destOrd="0" presId="urn:microsoft.com/office/officeart/2005/8/layout/hierarchy2"/>
    <dgm:cxn modelId="{B6064E80-82C3-4A36-8FB8-41E8217027A6}" srcId="{7B1DB662-F722-46E6-B77F-CB0A5E188476}" destId="{6C5CF0DE-708C-4DC5-90D0-4884CE4CCAA9}" srcOrd="0" destOrd="0" parTransId="{AF708D6A-72C5-4A0A-9CE1-B360B6E29416}" sibTransId="{8EE40318-E0C5-4BA5-9EE8-88B0B1A3D8FA}"/>
    <dgm:cxn modelId="{02A90C8B-3759-493A-92DC-9AC57E1D8721}" type="presOf" srcId="{9CDE8CD2-3961-4F24-9EBD-2BEF50CEFDCF}" destId="{2C6D59B0-057A-48A5-A76E-17F118D76391}" srcOrd="1" destOrd="0" presId="urn:microsoft.com/office/officeart/2005/8/layout/hierarchy2"/>
    <dgm:cxn modelId="{43FC3172-0E71-489D-9C3C-2CA322CB0B5C}" type="presOf" srcId="{454E469F-EBEB-4D00-B1E9-C4AF9577A50F}" destId="{2299727A-9285-48D6-969C-7F4F742FF265}" srcOrd="1" destOrd="0" presId="urn:microsoft.com/office/officeart/2005/8/layout/hierarchy2"/>
    <dgm:cxn modelId="{44567B16-FFEF-406D-9C0B-E37F947FA2C1}" type="presOf" srcId="{89C98082-63AF-4617-91D1-60861592A1A1}" destId="{A2FC40FE-9392-48E9-A521-B58014F64B14}" srcOrd="0" destOrd="0" presId="urn:microsoft.com/office/officeart/2005/8/layout/hierarchy2"/>
    <dgm:cxn modelId="{A04D04A2-BADA-4C57-B7C1-80989E3F54B5}" type="presOf" srcId="{54C090EE-7DBE-4F20-9FC1-DE8BCEE21874}" destId="{D0198231-F181-4F44-AF29-5D4DBBA79570}" srcOrd="1" destOrd="0" presId="urn:microsoft.com/office/officeart/2005/8/layout/hierarchy2"/>
    <dgm:cxn modelId="{F709C283-5610-4C17-B8BF-8BA0DBE3AA58}" type="presOf" srcId="{9CDE8CD2-3961-4F24-9EBD-2BEF50CEFDCF}" destId="{F68EF3E9-F823-470C-BEFB-3BE2EA7B578C}" srcOrd="0" destOrd="0" presId="urn:microsoft.com/office/officeart/2005/8/layout/hierarchy2"/>
    <dgm:cxn modelId="{F56BA977-B74F-4953-A0F8-2975350F2F0A}" type="presOf" srcId="{6C5CF0DE-708C-4DC5-90D0-4884CE4CCAA9}" destId="{516143B4-B8BF-44FD-8C07-9B762DCB13E0}" srcOrd="0" destOrd="0" presId="urn:microsoft.com/office/officeart/2005/8/layout/hierarchy2"/>
    <dgm:cxn modelId="{299E408A-9762-45DE-80EE-07EDE53DA243}" type="presOf" srcId="{7B1DB662-F722-46E6-B77F-CB0A5E188476}" destId="{89537968-BF0C-4CC0-8442-055560D5CDFE}" srcOrd="0" destOrd="0" presId="urn:microsoft.com/office/officeart/2005/8/layout/hierarchy2"/>
    <dgm:cxn modelId="{3FA4625B-5567-48FD-BB9C-B2CA7582FB27}" type="presOf" srcId="{38D78691-F20F-416E-82DA-EE6A41B5320A}" destId="{1B4F099F-692A-4123-A3D7-86802C725FAB}" srcOrd="1" destOrd="0" presId="urn:microsoft.com/office/officeart/2005/8/layout/hierarchy2"/>
    <dgm:cxn modelId="{265590D9-9310-4D84-8192-B161A154C34A}" srcId="{B74C399C-9452-438D-9174-EEBABAC9D705}" destId="{978D1822-EDEB-4911-82F8-0E7F26840EAB}" srcOrd="0" destOrd="0" parTransId="{5B3BE553-5E1E-4C02-924F-84394FF15997}" sibTransId="{5126727A-A744-49BA-9B28-21816BE6CFBC}"/>
    <dgm:cxn modelId="{13EC574C-C81B-449E-9E18-B4B330896997}" srcId="{A5E99647-ADE4-486B-B3B5-D383B4860D98}" destId="{D23DA4E3-9CFD-48A0-B411-5FC2166108B4}" srcOrd="1" destOrd="0" parTransId="{BA55D19A-C3F0-4683-8D0D-2DAE625FE295}" sibTransId="{C6EE50F4-A665-466E-A630-CF6DB68A850C}"/>
    <dgm:cxn modelId="{F4D45F39-CEDB-4957-B18F-D4369D59272B}" srcId="{B74C399C-9452-438D-9174-EEBABAC9D705}" destId="{69F9CACB-34D9-4D1A-BEDC-4E9680A3B464}" srcOrd="1" destOrd="0" parTransId="{9CDE8CD2-3961-4F24-9EBD-2BEF50CEFDCF}" sibTransId="{8F3BBD0C-A5AF-4399-B20E-F228DE6DC629}"/>
    <dgm:cxn modelId="{F2554ADD-DC42-496B-9835-4A8CBA0080DD}" type="presOf" srcId="{B74C399C-9452-438D-9174-EEBABAC9D705}" destId="{C2E88499-CCA0-46F0-824D-245D99564692}" srcOrd="0" destOrd="0" presId="urn:microsoft.com/office/officeart/2005/8/layout/hierarchy2"/>
    <dgm:cxn modelId="{03D9C2FC-F97C-43F6-B7DF-800E8DB33D65}" type="presOf" srcId="{727670C0-0927-4E1D-9838-3E7467C904DD}" destId="{9BC6AD6F-24FA-4318-8331-97D0E50A498A}" srcOrd="0" destOrd="0" presId="urn:microsoft.com/office/officeart/2005/8/layout/hierarchy2"/>
    <dgm:cxn modelId="{190C9183-8F7B-4336-90DB-5B035C0E7152}" type="presOf" srcId="{5B3BE553-5E1E-4C02-924F-84394FF15997}" destId="{62AF0053-1952-4C69-9B82-A7A82A7D57DF}" srcOrd="0" destOrd="0" presId="urn:microsoft.com/office/officeart/2005/8/layout/hierarchy2"/>
    <dgm:cxn modelId="{7DEF0E8B-04F9-49DC-BF54-20229676DB21}" type="presOf" srcId="{4BF492B6-B503-4E4C-BDFB-939BF43F6BB0}" destId="{9C712020-33C7-4DBA-A8F9-8D5E8233FC3B}" srcOrd="0" destOrd="0" presId="urn:microsoft.com/office/officeart/2005/8/layout/hierarchy2"/>
    <dgm:cxn modelId="{1DDA9876-AA63-43FC-9EE0-58B736896552}" srcId="{B74C399C-9452-438D-9174-EEBABAC9D705}" destId="{4BF492B6-B503-4E4C-BDFB-939BF43F6BB0}" srcOrd="2" destOrd="0" parTransId="{54C090EE-7DBE-4F20-9FC1-DE8BCEE21874}" sibTransId="{8D78A57E-E813-443A-8DA2-5F7469E800BB}"/>
    <dgm:cxn modelId="{FD060FCA-0024-4A15-9CAB-C44B2122C2E9}" srcId="{1006418D-420A-461C-9687-F26A9F2573E7}" destId="{7B1DB662-F722-46E6-B77F-CB0A5E188476}" srcOrd="0" destOrd="0" parTransId="{BF586A51-6221-42C6-B707-9729F26BBC75}" sibTransId="{CD53C2D1-623B-43F7-9220-6EE6D5F7D26C}"/>
    <dgm:cxn modelId="{42C07599-416B-479B-B318-41D126C1B32F}" type="presOf" srcId="{454E469F-EBEB-4D00-B1E9-C4AF9577A50F}" destId="{7989A91F-1F9A-42FF-8E8D-7A6EA28AAF20}" srcOrd="0" destOrd="0" presId="urn:microsoft.com/office/officeart/2005/8/layout/hierarchy2"/>
    <dgm:cxn modelId="{5A83F122-CD16-4B74-8DCB-285EDCC73869}" type="presOf" srcId="{6D1678BD-4410-470F-9BD5-D4A358102E4D}" destId="{91B93C51-9BB4-4574-9DEE-B7E5728CAFE3}" srcOrd="0" destOrd="0" presId="urn:microsoft.com/office/officeart/2005/8/layout/hierarchy2"/>
    <dgm:cxn modelId="{5490025A-E193-45D1-8A64-BDA1FCE137E9}" type="presOf" srcId="{AF708D6A-72C5-4A0A-9CE1-B360B6E29416}" destId="{0EB2916D-CBFE-419F-AA58-86FDBAB25E1A}" srcOrd="0" destOrd="0" presId="urn:microsoft.com/office/officeart/2005/8/layout/hierarchy2"/>
    <dgm:cxn modelId="{7F26A7E0-78B0-415F-AB19-368405D480DA}" type="presOf" srcId="{A5E99647-ADE4-486B-B3B5-D383B4860D98}" destId="{D6930793-A881-4F04-A605-FE05519E88BD}" srcOrd="0" destOrd="0" presId="urn:microsoft.com/office/officeart/2005/8/layout/hierarchy2"/>
    <dgm:cxn modelId="{5752BE5A-98F8-4602-99CF-F0EC19DCE0E4}" type="presOf" srcId="{978D1822-EDEB-4911-82F8-0E7F26840EAB}" destId="{42307111-B273-423F-AAA9-01A3AEC02C49}" srcOrd="0" destOrd="0" presId="urn:microsoft.com/office/officeart/2005/8/layout/hierarchy2"/>
    <dgm:cxn modelId="{86ADCF22-AFC0-4D93-B93F-6077690E8511}" srcId="{4E8E0127-3E87-4FA0-8761-4650C33D3FD3}" destId="{727670C0-0927-4E1D-9838-3E7467C904DD}" srcOrd="0" destOrd="0" parTransId="{4A554D32-D972-4544-BF8F-E93A38D9469A}" sibTransId="{768290A4-696A-4B48-9419-08FC1152FD41}"/>
    <dgm:cxn modelId="{BF3F42DD-79B6-4ACE-8D0D-46C5FFBFE323}" type="presOf" srcId="{1006418D-420A-461C-9687-F26A9F2573E7}" destId="{52D1CE0C-2CFB-4D12-B779-34E80F724151}" srcOrd="0" destOrd="0" presId="urn:microsoft.com/office/officeart/2005/8/layout/hierarchy2"/>
    <dgm:cxn modelId="{B6AB9C96-921F-435D-8FE1-53153AFE0F36}" type="presOf" srcId="{BA55D19A-C3F0-4683-8D0D-2DAE625FE295}" destId="{E134E9DD-FB1C-46DE-B7B9-EEE0213B9D87}" srcOrd="1" destOrd="0" presId="urn:microsoft.com/office/officeart/2005/8/layout/hierarchy2"/>
    <dgm:cxn modelId="{005E7B16-0C1E-4D25-8CA8-C93DADFF601C}" type="presOf" srcId="{AF708D6A-72C5-4A0A-9CE1-B360B6E29416}" destId="{B1A9A6FF-0609-457F-A7CD-341379B23D44}" srcOrd="1" destOrd="0" presId="urn:microsoft.com/office/officeart/2005/8/layout/hierarchy2"/>
    <dgm:cxn modelId="{4A6CC2FF-20F0-4F88-8AB8-05F0547C7568}" type="presOf" srcId="{6D1678BD-4410-470F-9BD5-D4A358102E4D}" destId="{9C5A5B59-FE0E-4D91-A90A-6D4C8D02D75A}" srcOrd="1" destOrd="0" presId="urn:microsoft.com/office/officeart/2005/8/layout/hierarchy2"/>
    <dgm:cxn modelId="{CF2F28F6-7C08-437C-8540-C5038BF20389}" type="presOf" srcId="{49D3C725-20D0-418B-98D4-602AC9BA3DBE}" destId="{6B2EBB43-4EEB-4726-AFCD-A3C33DC4084F}" srcOrd="0" destOrd="0" presId="urn:microsoft.com/office/officeart/2005/8/layout/hierarchy2"/>
    <dgm:cxn modelId="{11524232-4DCF-47CB-8832-4C44A965B379}" srcId="{1006418D-420A-461C-9687-F26A9F2573E7}" destId="{A5E99647-ADE4-486B-B3B5-D383B4860D98}" srcOrd="1" destOrd="0" parTransId="{38D78691-F20F-416E-82DA-EE6A41B5320A}" sibTransId="{C6912218-3F45-4167-B1D2-EC669E1EA97D}"/>
    <dgm:cxn modelId="{AE83F74C-7333-4B77-8DFE-EC989B032321}" type="presOf" srcId="{69F9CACB-34D9-4D1A-BEDC-4E9680A3B464}" destId="{7F6545B1-9560-4E43-AEBF-5CEEB412BB5B}" srcOrd="0" destOrd="0" presId="urn:microsoft.com/office/officeart/2005/8/layout/hierarchy2"/>
    <dgm:cxn modelId="{1AE592C0-CBE6-4AA3-9A79-F7EF29D51628}" type="presOf" srcId="{D23DA4E3-9CFD-48A0-B411-5FC2166108B4}" destId="{5010AB19-9472-4BEF-8954-F0F28B0D6DA8}" srcOrd="0" destOrd="0" presId="urn:microsoft.com/office/officeart/2005/8/layout/hierarchy2"/>
    <dgm:cxn modelId="{7867A0D0-D6A8-44C6-9D4F-7C21B180A17D}" type="presParOf" srcId="{75D582C2-A8B3-4EF2-9EBF-C065A11BEB28}" destId="{AD0856AC-1498-4835-9C72-97669548A837}" srcOrd="0" destOrd="0" presId="urn:microsoft.com/office/officeart/2005/8/layout/hierarchy2"/>
    <dgm:cxn modelId="{9E5BBEBE-36D0-47E4-BB23-0F00747237EC}" type="presParOf" srcId="{AD0856AC-1498-4835-9C72-97669548A837}" destId="{52D1CE0C-2CFB-4D12-B779-34E80F724151}" srcOrd="0" destOrd="0" presId="urn:microsoft.com/office/officeart/2005/8/layout/hierarchy2"/>
    <dgm:cxn modelId="{AEDD2C02-F2EC-43F8-9592-06D780D58540}" type="presParOf" srcId="{AD0856AC-1498-4835-9C72-97669548A837}" destId="{70983FFB-22CC-463E-9E7D-06EAF114D694}" srcOrd="1" destOrd="0" presId="urn:microsoft.com/office/officeart/2005/8/layout/hierarchy2"/>
    <dgm:cxn modelId="{DA482E71-3F03-4B3B-8A86-0BF7100D6381}" type="presParOf" srcId="{70983FFB-22CC-463E-9E7D-06EAF114D694}" destId="{92DB5D1B-A3F9-4808-9A43-344DB82AFAF2}" srcOrd="0" destOrd="0" presId="urn:microsoft.com/office/officeart/2005/8/layout/hierarchy2"/>
    <dgm:cxn modelId="{2E95DB90-8682-4728-9ABF-16FCCAC5A3A3}" type="presParOf" srcId="{92DB5D1B-A3F9-4808-9A43-344DB82AFAF2}" destId="{AA2E947A-15C7-4B4C-AC45-C1EBB105CDEC}" srcOrd="0" destOrd="0" presId="urn:microsoft.com/office/officeart/2005/8/layout/hierarchy2"/>
    <dgm:cxn modelId="{ADB65C98-FB8A-47BF-9D9C-B12DF5ECCE4B}" type="presParOf" srcId="{70983FFB-22CC-463E-9E7D-06EAF114D694}" destId="{D00ABC92-9B27-444D-AE62-DE70A6B18AD4}" srcOrd="1" destOrd="0" presId="urn:microsoft.com/office/officeart/2005/8/layout/hierarchy2"/>
    <dgm:cxn modelId="{3E1D3C05-D581-4984-A051-90C91D0FB370}" type="presParOf" srcId="{D00ABC92-9B27-444D-AE62-DE70A6B18AD4}" destId="{89537968-BF0C-4CC0-8442-055560D5CDFE}" srcOrd="0" destOrd="0" presId="urn:microsoft.com/office/officeart/2005/8/layout/hierarchy2"/>
    <dgm:cxn modelId="{047021A1-BC0D-495B-AD6F-F8BBF3346E32}" type="presParOf" srcId="{D00ABC92-9B27-444D-AE62-DE70A6B18AD4}" destId="{864E4D42-7020-4522-A581-05E501081624}" srcOrd="1" destOrd="0" presId="urn:microsoft.com/office/officeart/2005/8/layout/hierarchy2"/>
    <dgm:cxn modelId="{AD0EACCF-6303-4A06-8482-A2A5569BDA1D}" type="presParOf" srcId="{864E4D42-7020-4522-A581-05E501081624}" destId="{0EB2916D-CBFE-419F-AA58-86FDBAB25E1A}" srcOrd="0" destOrd="0" presId="urn:microsoft.com/office/officeart/2005/8/layout/hierarchy2"/>
    <dgm:cxn modelId="{48EBC022-4D67-4068-A49C-D0224C9B665D}" type="presParOf" srcId="{0EB2916D-CBFE-419F-AA58-86FDBAB25E1A}" destId="{B1A9A6FF-0609-457F-A7CD-341379B23D44}" srcOrd="0" destOrd="0" presId="urn:microsoft.com/office/officeart/2005/8/layout/hierarchy2"/>
    <dgm:cxn modelId="{F177BCFB-39CB-46E1-9E64-5F118A31B78D}" type="presParOf" srcId="{864E4D42-7020-4522-A581-05E501081624}" destId="{44E44B77-6570-4641-8F4E-8AD6FA0384A6}" srcOrd="1" destOrd="0" presId="urn:microsoft.com/office/officeart/2005/8/layout/hierarchy2"/>
    <dgm:cxn modelId="{26AD2DF1-656F-440C-8E73-0F4971FFCF77}" type="presParOf" srcId="{44E44B77-6570-4641-8F4E-8AD6FA0384A6}" destId="{516143B4-B8BF-44FD-8C07-9B762DCB13E0}" srcOrd="0" destOrd="0" presId="urn:microsoft.com/office/officeart/2005/8/layout/hierarchy2"/>
    <dgm:cxn modelId="{5E12B4F0-0F81-476E-A741-1EDD32EAB7EC}" type="presParOf" srcId="{44E44B77-6570-4641-8F4E-8AD6FA0384A6}" destId="{D51526C6-30B8-40A5-B4EC-021077287E05}" srcOrd="1" destOrd="0" presId="urn:microsoft.com/office/officeart/2005/8/layout/hierarchy2"/>
    <dgm:cxn modelId="{8D7525EC-DEBD-490F-B0F4-4538F56653F9}" type="presParOf" srcId="{864E4D42-7020-4522-A581-05E501081624}" destId="{91B93C51-9BB4-4574-9DEE-B7E5728CAFE3}" srcOrd="2" destOrd="0" presId="urn:microsoft.com/office/officeart/2005/8/layout/hierarchy2"/>
    <dgm:cxn modelId="{8B010B10-64A2-46A1-B29F-6A73753C20FB}" type="presParOf" srcId="{91B93C51-9BB4-4574-9DEE-B7E5728CAFE3}" destId="{9C5A5B59-FE0E-4D91-A90A-6D4C8D02D75A}" srcOrd="0" destOrd="0" presId="urn:microsoft.com/office/officeart/2005/8/layout/hierarchy2"/>
    <dgm:cxn modelId="{6511FDF9-751E-4A70-A855-78BFFA28F088}" type="presParOf" srcId="{864E4D42-7020-4522-A581-05E501081624}" destId="{467F20DD-99E8-4FD9-80DF-E2F43BD1C280}" srcOrd="3" destOrd="0" presId="urn:microsoft.com/office/officeart/2005/8/layout/hierarchy2"/>
    <dgm:cxn modelId="{7742E298-F742-47A9-A02B-176828F1B406}" type="presParOf" srcId="{467F20DD-99E8-4FD9-80DF-E2F43BD1C280}" destId="{C2E88499-CCA0-46F0-824D-245D99564692}" srcOrd="0" destOrd="0" presId="urn:microsoft.com/office/officeart/2005/8/layout/hierarchy2"/>
    <dgm:cxn modelId="{02456489-09D6-4B5D-BBC1-437E7B5D816C}" type="presParOf" srcId="{467F20DD-99E8-4FD9-80DF-E2F43BD1C280}" destId="{528AF736-4D8F-402C-88A2-AE6E3E8B508B}" srcOrd="1" destOrd="0" presId="urn:microsoft.com/office/officeart/2005/8/layout/hierarchy2"/>
    <dgm:cxn modelId="{9371A433-F99C-480D-9E46-4A76BA2F0D7B}" type="presParOf" srcId="{528AF736-4D8F-402C-88A2-AE6E3E8B508B}" destId="{62AF0053-1952-4C69-9B82-A7A82A7D57DF}" srcOrd="0" destOrd="0" presId="urn:microsoft.com/office/officeart/2005/8/layout/hierarchy2"/>
    <dgm:cxn modelId="{E29FD664-BDDD-4308-A9BD-BDF69BECC480}" type="presParOf" srcId="{62AF0053-1952-4C69-9B82-A7A82A7D57DF}" destId="{31CA10A2-D893-4B3E-B20E-8E491906BBEE}" srcOrd="0" destOrd="0" presId="urn:microsoft.com/office/officeart/2005/8/layout/hierarchy2"/>
    <dgm:cxn modelId="{71B4B263-C5AC-4739-AFB8-BDA6030522B5}" type="presParOf" srcId="{528AF736-4D8F-402C-88A2-AE6E3E8B508B}" destId="{01E577B9-DE01-4E98-8D7F-6E5805BCBD35}" srcOrd="1" destOrd="0" presId="urn:microsoft.com/office/officeart/2005/8/layout/hierarchy2"/>
    <dgm:cxn modelId="{048E9039-5EF1-4EBB-8364-BF8AE4A0CC2F}" type="presParOf" srcId="{01E577B9-DE01-4E98-8D7F-6E5805BCBD35}" destId="{42307111-B273-423F-AAA9-01A3AEC02C49}" srcOrd="0" destOrd="0" presId="urn:microsoft.com/office/officeart/2005/8/layout/hierarchy2"/>
    <dgm:cxn modelId="{F47607BE-B921-4387-B636-20BAD68F66A5}" type="presParOf" srcId="{01E577B9-DE01-4E98-8D7F-6E5805BCBD35}" destId="{EB5E65FD-4FB0-4D25-8254-9CA545C0EF40}" srcOrd="1" destOrd="0" presId="urn:microsoft.com/office/officeart/2005/8/layout/hierarchy2"/>
    <dgm:cxn modelId="{F9614B21-D2B9-48E6-BF8C-75A8E8BE5AC1}" type="presParOf" srcId="{528AF736-4D8F-402C-88A2-AE6E3E8B508B}" destId="{F68EF3E9-F823-470C-BEFB-3BE2EA7B578C}" srcOrd="2" destOrd="0" presId="urn:microsoft.com/office/officeart/2005/8/layout/hierarchy2"/>
    <dgm:cxn modelId="{1F7F40EE-14B6-4113-9694-6AAFF5E66492}" type="presParOf" srcId="{F68EF3E9-F823-470C-BEFB-3BE2EA7B578C}" destId="{2C6D59B0-057A-48A5-A76E-17F118D76391}" srcOrd="0" destOrd="0" presId="urn:microsoft.com/office/officeart/2005/8/layout/hierarchy2"/>
    <dgm:cxn modelId="{4EEE43AF-E474-4109-B0A8-5DD8215A57EC}" type="presParOf" srcId="{528AF736-4D8F-402C-88A2-AE6E3E8B508B}" destId="{AF0D6675-0A14-4C04-9898-0D0B8B7867EF}" srcOrd="3" destOrd="0" presId="urn:microsoft.com/office/officeart/2005/8/layout/hierarchy2"/>
    <dgm:cxn modelId="{FA8F2812-5140-46E2-94F8-426CBA2C1FE3}" type="presParOf" srcId="{AF0D6675-0A14-4C04-9898-0D0B8B7867EF}" destId="{7F6545B1-9560-4E43-AEBF-5CEEB412BB5B}" srcOrd="0" destOrd="0" presId="urn:microsoft.com/office/officeart/2005/8/layout/hierarchy2"/>
    <dgm:cxn modelId="{C207C19C-6711-46BD-9BFC-5A4DF17C2236}" type="presParOf" srcId="{AF0D6675-0A14-4C04-9898-0D0B8B7867EF}" destId="{13359B27-318E-40C2-9362-2F259D33FB4F}" srcOrd="1" destOrd="0" presId="urn:microsoft.com/office/officeart/2005/8/layout/hierarchy2"/>
    <dgm:cxn modelId="{00A30176-4F94-4A8C-82D5-3519157FF7CC}" type="presParOf" srcId="{528AF736-4D8F-402C-88A2-AE6E3E8B508B}" destId="{F3624B51-750E-430B-96CE-CCAA26CDC897}" srcOrd="4" destOrd="0" presId="urn:microsoft.com/office/officeart/2005/8/layout/hierarchy2"/>
    <dgm:cxn modelId="{70FAE071-0C47-4058-BE9B-E55A81FCEFD5}" type="presParOf" srcId="{F3624B51-750E-430B-96CE-CCAA26CDC897}" destId="{D0198231-F181-4F44-AF29-5D4DBBA79570}" srcOrd="0" destOrd="0" presId="urn:microsoft.com/office/officeart/2005/8/layout/hierarchy2"/>
    <dgm:cxn modelId="{ACF7045E-14B1-40DC-B0DC-C9D43253ADDB}" type="presParOf" srcId="{528AF736-4D8F-402C-88A2-AE6E3E8B508B}" destId="{4F19087E-B902-4F87-ACD9-4A14D915399D}" srcOrd="5" destOrd="0" presId="urn:microsoft.com/office/officeart/2005/8/layout/hierarchy2"/>
    <dgm:cxn modelId="{C80838D5-4C52-4229-98E9-1CF807A7698E}" type="presParOf" srcId="{4F19087E-B902-4F87-ACD9-4A14D915399D}" destId="{9C712020-33C7-4DBA-A8F9-8D5E8233FC3B}" srcOrd="0" destOrd="0" presId="urn:microsoft.com/office/officeart/2005/8/layout/hierarchy2"/>
    <dgm:cxn modelId="{3FAD1B7C-0824-45A7-A819-01B9FFF1C741}" type="presParOf" srcId="{4F19087E-B902-4F87-ACD9-4A14D915399D}" destId="{4879D38F-74D1-41AC-A5B1-85FFE748D362}" srcOrd="1" destOrd="0" presId="urn:microsoft.com/office/officeart/2005/8/layout/hierarchy2"/>
    <dgm:cxn modelId="{52FD2C3B-FF47-466C-9877-D2C9214E4259}" type="presParOf" srcId="{70983FFB-22CC-463E-9E7D-06EAF114D694}" destId="{585C66EF-44C8-4BBF-87BD-1CFA7761E8D6}" srcOrd="2" destOrd="0" presId="urn:microsoft.com/office/officeart/2005/8/layout/hierarchy2"/>
    <dgm:cxn modelId="{F8839637-8090-410A-8530-54F634FFFFAC}" type="presParOf" srcId="{585C66EF-44C8-4BBF-87BD-1CFA7761E8D6}" destId="{1B4F099F-692A-4123-A3D7-86802C725FAB}" srcOrd="0" destOrd="0" presId="urn:microsoft.com/office/officeart/2005/8/layout/hierarchy2"/>
    <dgm:cxn modelId="{062D16BF-C6C7-4312-8A07-1643D32E5BA1}" type="presParOf" srcId="{70983FFB-22CC-463E-9E7D-06EAF114D694}" destId="{D344E8A6-74D2-4C59-9DAF-4DDBDDD55CF6}" srcOrd="3" destOrd="0" presId="urn:microsoft.com/office/officeart/2005/8/layout/hierarchy2"/>
    <dgm:cxn modelId="{FCB6B4C6-062D-4001-A604-D86066DD0403}" type="presParOf" srcId="{D344E8A6-74D2-4C59-9DAF-4DDBDDD55CF6}" destId="{D6930793-A881-4F04-A605-FE05519E88BD}" srcOrd="0" destOrd="0" presId="urn:microsoft.com/office/officeart/2005/8/layout/hierarchy2"/>
    <dgm:cxn modelId="{8C1434A7-EC3E-4FAC-80AF-7A87E58BDFE1}" type="presParOf" srcId="{D344E8A6-74D2-4C59-9DAF-4DDBDDD55CF6}" destId="{CE07559C-7BFC-4C71-9299-9B6E109DCA89}" srcOrd="1" destOrd="0" presId="urn:microsoft.com/office/officeart/2005/8/layout/hierarchy2"/>
    <dgm:cxn modelId="{1CF2177D-3EAF-4682-AB0E-FFEC43ADDDD3}" type="presParOf" srcId="{CE07559C-7BFC-4C71-9299-9B6E109DCA89}" destId="{7989A91F-1F9A-42FF-8E8D-7A6EA28AAF20}" srcOrd="0" destOrd="0" presId="urn:microsoft.com/office/officeart/2005/8/layout/hierarchy2"/>
    <dgm:cxn modelId="{F7845982-0A69-4A69-A342-B973EE72F56F}" type="presParOf" srcId="{7989A91F-1F9A-42FF-8E8D-7A6EA28AAF20}" destId="{2299727A-9285-48D6-969C-7F4F742FF265}" srcOrd="0" destOrd="0" presId="urn:microsoft.com/office/officeart/2005/8/layout/hierarchy2"/>
    <dgm:cxn modelId="{736E3F8F-C850-402B-B486-59CAAEE38324}" type="presParOf" srcId="{CE07559C-7BFC-4C71-9299-9B6E109DCA89}" destId="{F0DD545F-6336-47A9-B6F4-86FC41964DCA}" srcOrd="1" destOrd="0" presId="urn:microsoft.com/office/officeart/2005/8/layout/hierarchy2"/>
    <dgm:cxn modelId="{C2A28536-0CC7-4CF6-A753-5EC74940C361}" type="presParOf" srcId="{F0DD545F-6336-47A9-B6F4-86FC41964DCA}" destId="{6B2EBB43-4EEB-4726-AFCD-A3C33DC4084F}" srcOrd="0" destOrd="0" presId="urn:microsoft.com/office/officeart/2005/8/layout/hierarchy2"/>
    <dgm:cxn modelId="{A6E4D982-57BA-43A3-8DE9-B359EDF7C4B9}" type="presParOf" srcId="{F0DD545F-6336-47A9-B6F4-86FC41964DCA}" destId="{82143033-876F-4074-BEE1-14E51649DEB1}" srcOrd="1" destOrd="0" presId="urn:microsoft.com/office/officeart/2005/8/layout/hierarchy2"/>
    <dgm:cxn modelId="{7B9423F0-D582-4E1A-AC7B-B6794EE85838}" type="presParOf" srcId="{CE07559C-7BFC-4C71-9299-9B6E109DCA89}" destId="{CA10281B-442C-44C6-9132-8D640B84A0B1}" srcOrd="2" destOrd="0" presId="urn:microsoft.com/office/officeart/2005/8/layout/hierarchy2"/>
    <dgm:cxn modelId="{7BF61E1A-7721-402F-9131-0CE8CE962BC5}" type="presParOf" srcId="{CA10281B-442C-44C6-9132-8D640B84A0B1}" destId="{E134E9DD-FB1C-46DE-B7B9-EEE0213B9D87}" srcOrd="0" destOrd="0" presId="urn:microsoft.com/office/officeart/2005/8/layout/hierarchy2"/>
    <dgm:cxn modelId="{A666345B-23F6-45FF-886D-EBD7796A4753}" type="presParOf" srcId="{CE07559C-7BFC-4C71-9299-9B6E109DCA89}" destId="{06D302B8-FB0A-47A1-AE95-676CF49F3C11}" srcOrd="3" destOrd="0" presId="urn:microsoft.com/office/officeart/2005/8/layout/hierarchy2"/>
    <dgm:cxn modelId="{3266E4ED-0A8C-424E-A7D4-988B3275E8BE}" type="presParOf" srcId="{06D302B8-FB0A-47A1-AE95-676CF49F3C11}" destId="{5010AB19-9472-4BEF-8954-F0F28B0D6DA8}" srcOrd="0" destOrd="0" presId="urn:microsoft.com/office/officeart/2005/8/layout/hierarchy2"/>
    <dgm:cxn modelId="{0398AFD6-6B32-44D4-92A7-EDFDF83D426E}" type="presParOf" srcId="{06D302B8-FB0A-47A1-AE95-676CF49F3C11}" destId="{6A42FEC8-CC04-419C-8611-7BD1021E66BB}" srcOrd="1" destOrd="0" presId="urn:microsoft.com/office/officeart/2005/8/layout/hierarchy2"/>
    <dgm:cxn modelId="{9DC5A7FE-E291-456A-BBF5-F74F62F3AD2C}" type="presParOf" srcId="{CE07559C-7BFC-4C71-9299-9B6E109DCA89}" destId="{A2FC40FE-9392-48E9-A521-B58014F64B14}" srcOrd="4" destOrd="0" presId="urn:microsoft.com/office/officeart/2005/8/layout/hierarchy2"/>
    <dgm:cxn modelId="{8259A949-4525-4984-B34A-DD08DC884AA7}" type="presParOf" srcId="{A2FC40FE-9392-48E9-A521-B58014F64B14}" destId="{01434AD2-0A7D-4922-BA31-8E1B2054F1CD}" srcOrd="0" destOrd="0" presId="urn:microsoft.com/office/officeart/2005/8/layout/hierarchy2"/>
    <dgm:cxn modelId="{06DA6434-270C-4738-A504-9FECB93A8246}" type="presParOf" srcId="{CE07559C-7BFC-4C71-9299-9B6E109DCA89}" destId="{6E393734-639F-463E-B4CB-ACF1E9969461}" srcOrd="5" destOrd="0" presId="urn:microsoft.com/office/officeart/2005/8/layout/hierarchy2"/>
    <dgm:cxn modelId="{CBACB791-91AF-4F18-B935-DF4BB89E939B}" type="presParOf" srcId="{6E393734-639F-463E-B4CB-ACF1E9969461}" destId="{1C8D8B0B-0474-4276-8E06-24DECABF480D}" srcOrd="0" destOrd="0" presId="urn:microsoft.com/office/officeart/2005/8/layout/hierarchy2"/>
    <dgm:cxn modelId="{A656CDDE-1D7B-4D02-886A-38183BFF1D11}" type="presParOf" srcId="{6E393734-639F-463E-B4CB-ACF1E9969461}" destId="{F27ADEE2-F124-4983-B4A8-DF215BCF2BE3}" srcOrd="1" destOrd="0" presId="urn:microsoft.com/office/officeart/2005/8/layout/hierarchy2"/>
    <dgm:cxn modelId="{D000FC39-D84E-4968-96D4-2EBE313682C8}" type="presParOf" srcId="{F27ADEE2-F124-4983-B4A8-DF215BCF2BE3}" destId="{CDFCB06E-3736-43DC-8B4F-C4421B45F9C5}" srcOrd="0" destOrd="0" presId="urn:microsoft.com/office/officeart/2005/8/layout/hierarchy2"/>
    <dgm:cxn modelId="{A66ECEF8-BBE1-4C49-A18C-0CAC8BE0B8D2}" type="presParOf" srcId="{CDFCB06E-3736-43DC-8B4F-C4421B45F9C5}" destId="{B477D09D-0022-4EA9-A3E0-1018FF0EA01E}" srcOrd="0" destOrd="0" presId="urn:microsoft.com/office/officeart/2005/8/layout/hierarchy2"/>
    <dgm:cxn modelId="{E461C742-AC9C-4F4E-BD06-80B42AB7D518}" type="presParOf" srcId="{F27ADEE2-F124-4983-B4A8-DF215BCF2BE3}" destId="{B1164596-EF34-4A06-8AA4-D9AFFF28F50B}" srcOrd="1" destOrd="0" presId="urn:microsoft.com/office/officeart/2005/8/layout/hierarchy2"/>
    <dgm:cxn modelId="{DE15E0D1-199B-4315-A589-6FB372202C1E}" type="presParOf" srcId="{B1164596-EF34-4A06-8AA4-D9AFFF28F50B}" destId="{9BC6AD6F-24FA-4318-8331-97D0E50A498A}" srcOrd="0" destOrd="0" presId="urn:microsoft.com/office/officeart/2005/8/layout/hierarchy2"/>
    <dgm:cxn modelId="{CE2C8593-9E51-4DB4-9947-ABA5F7BF8260}" type="presParOf" srcId="{B1164596-EF34-4A06-8AA4-D9AFFF28F50B}" destId="{73CDF7CA-4C15-42A9-8F1E-B7B8670BD10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39BFEA-63D2-4E5E-95AF-AC4DFBAD355D}" type="doc">
      <dgm:prSet loTypeId="urn:microsoft.com/office/officeart/2005/8/layout/process1" loCatId="process" qsTypeId="urn:microsoft.com/office/officeart/2005/8/quickstyle/simple1" qsCatId="simple" csTypeId="urn:microsoft.com/office/officeart/2005/8/colors/accent1_2" csCatId="accent1" phldr="1"/>
      <dgm:spPr/>
    </dgm:pt>
    <dgm:pt modelId="{FA3C1910-5090-43A0-8802-9FFB0197929E}">
      <dgm:prSet phldrT="[Text]"/>
      <dgm:spPr/>
      <dgm:t>
        <a:bodyPr/>
        <a:lstStyle/>
        <a:p>
          <a:r>
            <a:rPr lang="en-US" b="0" dirty="0" smtClean="0"/>
            <a:t>3-5 High Priority Needs with identified Root Causes</a:t>
          </a:r>
          <a:endParaRPr lang="en-US" b="0" dirty="0"/>
        </a:p>
      </dgm:t>
    </dgm:pt>
    <dgm:pt modelId="{23FFEE24-8DD9-48BD-8FD6-F25D63BCC118}" type="parTrans" cxnId="{4DA2FD4C-4C1C-4F50-9A4F-82ABE605B2A5}">
      <dgm:prSet/>
      <dgm:spPr/>
      <dgm:t>
        <a:bodyPr/>
        <a:lstStyle/>
        <a:p>
          <a:endParaRPr lang="en-US"/>
        </a:p>
      </dgm:t>
    </dgm:pt>
    <dgm:pt modelId="{9E0AB02B-FFA0-4672-A58E-1A2C183EE8E3}" type="sibTrans" cxnId="{4DA2FD4C-4C1C-4F50-9A4F-82ABE605B2A5}">
      <dgm:prSet/>
      <dgm:spPr/>
      <dgm:t>
        <a:bodyPr/>
        <a:lstStyle/>
        <a:p>
          <a:endParaRPr lang="en-US"/>
        </a:p>
      </dgm:t>
    </dgm:pt>
    <dgm:pt modelId="{4FC6F0AF-DE84-4644-B81C-7C9B067AE2FD}">
      <dgm:prSet phldrT="[Text]"/>
      <dgm:spPr/>
      <dgm:t>
        <a:bodyPr/>
        <a:lstStyle/>
        <a:p>
          <a:r>
            <a:rPr lang="en-US" b="0" dirty="0" smtClean="0"/>
            <a:t>Evidence-Based Interventions Designed to Address Root Causes</a:t>
          </a:r>
          <a:endParaRPr lang="en-US" b="0" dirty="0"/>
        </a:p>
      </dgm:t>
    </dgm:pt>
    <dgm:pt modelId="{98FD4EFE-B526-446F-83FD-F4B5FD0F4369}" type="parTrans" cxnId="{5C0EE692-E8DA-4DAC-B970-4C31B80D94BF}">
      <dgm:prSet/>
      <dgm:spPr/>
      <dgm:t>
        <a:bodyPr/>
        <a:lstStyle/>
        <a:p>
          <a:endParaRPr lang="en-US"/>
        </a:p>
      </dgm:t>
    </dgm:pt>
    <dgm:pt modelId="{BB778245-1EB4-405D-9A0D-60868EDB9563}" type="sibTrans" cxnId="{5C0EE692-E8DA-4DAC-B970-4C31B80D94BF}">
      <dgm:prSet/>
      <dgm:spPr/>
      <dgm:t>
        <a:bodyPr/>
        <a:lstStyle/>
        <a:p>
          <a:endParaRPr lang="en-US"/>
        </a:p>
      </dgm:t>
    </dgm:pt>
    <dgm:pt modelId="{4552D1D9-CDAC-4BD1-93AE-340D68A2A11B}">
      <dgm:prSet phldrT="[Text]"/>
      <dgm:spPr/>
      <dgm:t>
        <a:bodyPr/>
        <a:lstStyle/>
        <a:p>
          <a:r>
            <a:rPr lang="en-US" dirty="0" smtClean="0"/>
            <a:t>Comprehensive School Improvement Plan And Funding Application (Due 5/15)</a:t>
          </a:r>
          <a:endParaRPr lang="en-US" dirty="0"/>
        </a:p>
      </dgm:t>
    </dgm:pt>
    <dgm:pt modelId="{C7A3A47C-4A09-4B72-8AF4-31FCEB4280F3}" type="parTrans" cxnId="{4B4EE697-C496-4EF8-8400-7CE5675E090A}">
      <dgm:prSet/>
      <dgm:spPr/>
      <dgm:t>
        <a:bodyPr/>
        <a:lstStyle/>
        <a:p>
          <a:endParaRPr lang="en-US"/>
        </a:p>
      </dgm:t>
    </dgm:pt>
    <dgm:pt modelId="{4E2F084E-87C0-4C70-82EC-7D736926137E}" type="sibTrans" cxnId="{4B4EE697-C496-4EF8-8400-7CE5675E090A}">
      <dgm:prSet/>
      <dgm:spPr/>
      <dgm:t>
        <a:bodyPr/>
        <a:lstStyle/>
        <a:p>
          <a:endParaRPr lang="en-US"/>
        </a:p>
      </dgm:t>
    </dgm:pt>
    <dgm:pt modelId="{AEE2E2F8-CCDA-4C97-B762-CEB3DE18E75F}" type="pres">
      <dgm:prSet presAssocID="{DC39BFEA-63D2-4E5E-95AF-AC4DFBAD355D}" presName="Name0" presStyleCnt="0">
        <dgm:presLayoutVars>
          <dgm:dir/>
          <dgm:resizeHandles val="exact"/>
        </dgm:presLayoutVars>
      </dgm:prSet>
      <dgm:spPr/>
    </dgm:pt>
    <dgm:pt modelId="{0BEFCA3F-A867-4B54-9EE5-1D503319DB7E}" type="pres">
      <dgm:prSet presAssocID="{FA3C1910-5090-43A0-8802-9FFB0197929E}" presName="node" presStyleLbl="node1" presStyleIdx="0" presStyleCnt="3" custScaleY="182434" custLinFactNeighborX="-1622" custLinFactNeighborY="-159">
        <dgm:presLayoutVars>
          <dgm:bulletEnabled val="1"/>
        </dgm:presLayoutVars>
      </dgm:prSet>
      <dgm:spPr/>
      <dgm:t>
        <a:bodyPr/>
        <a:lstStyle/>
        <a:p>
          <a:endParaRPr lang="en-US"/>
        </a:p>
      </dgm:t>
    </dgm:pt>
    <dgm:pt modelId="{2609DC81-21F6-41F8-B8E4-D41AA2C1D00E}" type="pres">
      <dgm:prSet presAssocID="{9E0AB02B-FFA0-4672-A58E-1A2C183EE8E3}" presName="sibTrans" presStyleLbl="sibTrans2D1" presStyleIdx="0" presStyleCnt="2"/>
      <dgm:spPr/>
      <dgm:t>
        <a:bodyPr/>
        <a:lstStyle/>
        <a:p>
          <a:endParaRPr lang="en-US"/>
        </a:p>
      </dgm:t>
    </dgm:pt>
    <dgm:pt modelId="{B65F4505-3119-4B92-BB1B-A5E87BC80F7D}" type="pres">
      <dgm:prSet presAssocID="{9E0AB02B-FFA0-4672-A58E-1A2C183EE8E3}" presName="connectorText" presStyleLbl="sibTrans2D1" presStyleIdx="0" presStyleCnt="2"/>
      <dgm:spPr/>
      <dgm:t>
        <a:bodyPr/>
        <a:lstStyle/>
        <a:p>
          <a:endParaRPr lang="en-US"/>
        </a:p>
      </dgm:t>
    </dgm:pt>
    <dgm:pt modelId="{D458415F-0175-4E2E-B032-7CDEDBE36C05}" type="pres">
      <dgm:prSet presAssocID="{4FC6F0AF-DE84-4644-B81C-7C9B067AE2FD}" presName="node" presStyleLbl="node1" presStyleIdx="1" presStyleCnt="3" custScaleY="185702">
        <dgm:presLayoutVars>
          <dgm:bulletEnabled val="1"/>
        </dgm:presLayoutVars>
      </dgm:prSet>
      <dgm:spPr/>
      <dgm:t>
        <a:bodyPr/>
        <a:lstStyle/>
        <a:p>
          <a:endParaRPr lang="en-US"/>
        </a:p>
      </dgm:t>
    </dgm:pt>
    <dgm:pt modelId="{9DFF973E-EF38-4C1A-8AE3-5AAB8B3A504B}" type="pres">
      <dgm:prSet presAssocID="{BB778245-1EB4-405D-9A0D-60868EDB9563}" presName="sibTrans" presStyleLbl="sibTrans2D1" presStyleIdx="1" presStyleCnt="2"/>
      <dgm:spPr/>
      <dgm:t>
        <a:bodyPr/>
        <a:lstStyle/>
        <a:p>
          <a:endParaRPr lang="en-US"/>
        </a:p>
      </dgm:t>
    </dgm:pt>
    <dgm:pt modelId="{C6F20A51-7292-41E8-A8C7-3C08DFF3521F}" type="pres">
      <dgm:prSet presAssocID="{BB778245-1EB4-405D-9A0D-60868EDB9563}" presName="connectorText" presStyleLbl="sibTrans2D1" presStyleIdx="1" presStyleCnt="2"/>
      <dgm:spPr/>
      <dgm:t>
        <a:bodyPr/>
        <a:lstStyle/>
        <a:p>
          <a:endParaRPr lang="en-US"/>
        </a:p>
      </dgm:t>
    </dgm:pt>
    <dgm:pt modelId="{E616D09E-A0A6-4942-8EDD-47695B5CB605}" type="pres">
      <dgm:prSet presAssocID="{4552D1D9-CDAC-4BD1-93AE-340D68A2A11B}" presName="node" presStyleLbl="node1" presStyleIdx="2" presStyleCnt="3" custScaleY="188969">
        <dgm:presLayoutVars>
          <dgm:bulletEnabled val="1"/>
        </dgm:presLayoutVars>
      </dgm:prSet>
      <dgm:spPr/>
      <dgm:t>
        <a:bodyPr/>
        <a:lstStyle/>
        <a:p>
          <a:endParaRPr lang="en-US"/>
        </a:p>
      </dgm:t>
    </dgm:pt>
  </dgm:ptLst>
  <dgm:cxnLst>
    <dgm:cxn modelId="{4B4EE697-C496-4EF8-8400-7CE5675E090A}" srcId="{DC39BFEA-63D2-4E5E-95AF-AC4DFBAD355D}" destId="{4552D1D9-CDAC-4BD1-93AE-340D68A2A11B}" srcOrd="2" destOrd="0" parTransId="{C7A3A47C-4A09-4B72-8AF4-31FCEB4280F3}" sibTransId="{4E2F084E-87C0-4C70-82EC-7D736926137E}"/>
    <dgm:cxn modelId="{EFC4EE17-C6AA-489C-BE5D-8FFF9B0D14BD}" type="presOf" srcId="{BB778245-1EB4-405D-9A0D-60868EDB9563}" destId="{9DFF973E-EF38-4C1A-8AE3-5AAB8B3A504B}" srcOrd="0" destOrd="0" presId="urn:microsoft.com/office/officeart/2005/8/layout/process1"/>
    <dgm:cxn modelId="{798B6C7B-14FE-468D-84AA-2A2B08630538}" type="presOf" srcId="{4552D1D9-CDAC-4BD1-93AE-340D68A2A11B}" destId="{E616D09E-A0A6-4942-8EDD-47695B5CB605}" srcOrd="0" destOrd="0" presId="urn:microsoft.com/office/officeart/2005/8/layout/process1"/>
    <dgm:cxn modelId="{CDBDE46A-A1E9-4E65-B47B-AB2B69EB057C}" type="presOf" srcId="{BB778245-1EB4-405D-9A0D-60868EDB9563}" destId="{C6F20A51-7292-41E8-A8C7-3C08DFF3521F}" srcOrd="1" destOrd="0" presId="urn:microsoft.com/office/officeart/2005/8/layout/process1"/>
    <dgm:cxn modelId="{5838FC5F-2F64-4F0D-863F-858D73AB2B90}" type="presOf" srcId="{DC39BFEA-63D2-4E5E-95AF-AC4DFBAD355D}" destId="{AEE2E2F8-CCDA-4C97-B762-CEB3DE18E75F}" srcOrd="0" destOrd="0" presId="urn:microsoft.com/office/officeart/2005/8/layout/process1"/>
    <dgm:cxn modelId="{86EFDCE5-85D1-4585-94EB-EDD11F678157}" type="presOf" srcId="{FA3C1910-5090-43A0-8802-9FFB0197929E}" destId="{0BEFCA3F-A867-4B54-9EE5-1D503319DB7E}" srcOrd="0" destOrd="0" presId="urn:microsoft.com/office/officeart/2005/8/layout/process1"/>
    <dgm:cxn modelId="{C5DFA685-F54F-4DC9-9F2C-EF422460D36D}" type="presOf" srcId="{9E0AB02B-FFA0-4672-A58E-1A2C183EE8E3}" destId="{B65F4505-3119-4B92-BB1B-A5E87BC80F7D}" srcOrd="1" destOrd="0" presId="urn:microsoft.com/office/officeart/2005/8/layout/process1"/>
    <dgm:cxn modelId="{A2E3F7DE-2E51-4E1E-A32A-CA85F8CD10FA}" type="presOf" srcId="{4FC6F0AF-DE84-4644-B81C-7C9B067AE2FD}" destId="{D458415F-0175-4E2E-B032-7CDEDBE36C05}" srcOrd="0" destOrd="0" presId="urn:microsoft.com/office/officeart/2005/8/layout/process1"/>
    <dgm:cxn modelId="{D95B1C25-E037-449B-93EA-FF2A3F5B558A}" type="presOf" srcId="{9E0AB02B-FFA0-4672-A58E-1A2C183EE8E3}" destId="{2609DC81-21F6-41F8-B8E4-D41AA2C1D00E}" srcOrd="0" destOrd="0" presId="urn:microsoft.com/office/officeart/2005/8/layout/process1"/>
    <dgm:cxn modelId="{4DA2FD4C-4C1C-4F50-9A4F-82ABE605B2A5}" srcId="{DC39BFEA-63D2-4E5E-95AF-AC4DFBAD355D}" destId="{FA3C1910-5090-43A0-8802-9FFB0197929E}" srcOrd="0" destOrd="0" parTransId="{23FFEE24-8DD9-48BD-8FD6-F25D63BCC118}" sibTransId="{9E0AB02B-FFA0-4672-A58E-1A2C183EE8E3}"/>
    <dgm:cxn modelId="{5C0EE692-E8DA-4DAC-B970-4C31B80D94BF}" srcId="{DC39BFEA-63D2-4E5E-95AF-AC4DFBAD355D}" destId="{4FC6F0AF-DE84-4644-B81C-7C9B067AE2FD}" srcOrd="1" destOrd="0" parTransId="{98FD4EFE-B526-446F-83FD-F4B5FD0F4369}" sibTransId="{BB778245-1EB4-405D-9A0D-60868EDB9563}"/>
    <dgm:cxn modelId="{1E0D2298-6E89-4CD3-AC11-DB19EB5FD338}" type="presParOf" srcId="{AEE2E2F8-CCDA-4C97-B762-CEB3DE18E75F}" destId="{0BEFCA3F-A867-4B54-9EE5-1D503319DB7E}" srcOrd="0" destOrd="0" presId="urn:microsoft.com/office/officeart/2005/8/layout/process1"/>
    <dgm:cxn modelId="{821610FF-A2D0-4BED-9BDC-34BE2D1530B7}" type="presParOf" srcId="{AEE2E2F8-CCDA-4C97-B762-CEB3DE18E75F}" destId="{2609DC81-21F6-41F8-B8E4-D41AA2C1D00E}" srcOrd="1" destOrd="0" presId="urn:microsoft.com/office/officeart/2005/8/layout/process1"/>
    <dgm:cxn modelId="{A0EB0C6B-2532-48FD-81B5-8785200C7503}" type="presParOf" srcId="{2609DC81-21F6-41F8-B8E4-D41AA2C1D00E}" destId="{B65F4505-3119-4B92-BB1B-A5E87BC80F7D}" srcOrd="0" destOrd="0" presId="urn:microsoft.com/office/officeart/2005/8/layout/process1"/>
    <dgm:cxn modelId="{483CB54F-C91E-4CEE-BBEF-D5641B186253}" type="presParOf" srcId="{AEE2E2F8-CCDA-4C97-B762-CEB3DE18E75F}" destId="{D458415F-0175-4E2E-B032-7CDEDBE36C05}" srcOrd="2" destOrd="0" presId="urn:microsoft.com/office/officeart/2005/8/layout/process1"/>
    <dgm:cxn modelId="{1A734876-0633-4F00-9AF0-1A6307F48E2B}" type="presParOf" srcId="{AEE2E2F8-CCDA-4C97-B762-CEB3DE18E75F}" destId="{9DFF973E-EF38-4C1A-8AE3-5AAB8B3A504B}" srcOrd="3" destOrd="0" presId="urn:microsoft.com/office/officeart/2005/8/layout/process1"/>
    <dgm:cxn modelId="{EBE3F3F9-B50C-465B-AA2C-85D9951435E4}" type="presParOf" srcId="{9DFF973E-EF38-4C1A-8AE3-5AAB8B3A504B}" destId="{C6F20A51-7292-41E8-A8C7-3C08DFF3521F}" srcOrd="0" destOrd="0" presId="urn:microsoft.com/office/officeart/2005/8/layout/process1"/>
    <dgm:cxn modelId="{CC43DD76-B654-42A5-8CE8-3235CE3D0616}" type="presParOf" srcId="{AEE2E2F8-CCDA-4C97-B762-CEB3DE18E75F}" destId="{E616D09E-A0A6-4942-8EDD-47695B5CB605}"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B9260-8EE7-4D30-AF67-278254B13627}">
      <dsp:nvSpPr>
        <dsp:cNvPr id="0" name=""/>
        <dsp:cNvSpPr/>
      </dsp:nvSpPr>
      <dsp:spPr>
        <a:xfrm rot="5400000">
          <a:off x="-179747" y="180063"/>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1</a:t>
          </a:r>
        </a:p>
      </dsp:txBody>
      <dsp:txXfrm rot="-5400000">
        <a:off x="1" y="419726"/>
        <a:ext cx="838822" cy="359495"/>
      </dsp:txXfrm>
    </dsp:sp>
    <dsp:sp modelId="{D4A546B4-E489-4195-A39A-113E5B496793}">
      <dsp:nvSpPr>
        <dsp:cNvPr id="0" name=""/>
        <dsp:cNvSpPr/>
      </dsp:nvSpPr>
      <dsp:spPr>
        <a:xfrm rot="5400000">
          <a:off x="3973307" y="-3134170"/>
          <a:ext cx="778906" cy="70478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chemeClr val="tx1"/>
              </a:solidFill>
            </a:rPr>
            <a:t>Select a comprehensive needs assessment (LEA)</a:t>
          </a:r>
        </a:p>
      </dsp:txBody>
      <dsp:txXfrm rot="-5400000">
        <a:off x="838822" y="38338"/>
        <a:ext cx="7009854" cy="702860"/>
      </dsp:txXfrm>
    </dsp:sp>
    <dsp:sp modelId="{0B5D66CF-0166-4434-8F63-FAA33FBE2737}">
      <dsp:nvSpPr>
        <dsp:cNvPr id="0" name=""/>
        <dsp:cNvSpPr/>
      </dsp:nvSpPr>
      <dsp:spPr>
        <a:xfrm rot="5400000">
          <a:off x="-179747" y="1230859"/>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2</a:t>
          </a:r>
        </a:p>
      </dsp:txBody>
      <dsp:txXfrm rot="-5400000">
        <a:off x="1" y="1470522"/>
        <a:ext cx="838822" cy="359495"/>
      </dsp:txXfrm>
    </dsp:sp>
    <dsp:sp modelId="{B0017908-895B-4D88-9826-8D015414F3E0}">
      <dsp:nvSpPr>
        <dsp:cNvPr id="0" name=""/>
        <dsp:cNvSpPr/>
      </dsp:nvSpPr>
      <dsp:spPr>
        <a:xfrm rot="5400000">
          <a:off x="3973307" y="-2083373"/>
          <a:ext cx="778906" cy="70478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Identify and gather data (LEA)</a:t>
          </a:r>
        </a:p>
      </dsp:txBody>
      <dsp:txXfrm rot="-5400000">
        <a:off x="838822" y="1089135"/>
        <a:ext cx="7009854" cy="702860"/>
      </dsp:txXfrm>
    </dsp:sp>
    <dsp:sp modelId="{2601B335-86F3-47EB-927A-14DEFA11B5A3}">
      <dsp:nvSpPr>
        <dsp:cNvPr id="0" name=""/>
        <dsp:cNvSpPr/>
      </dsp:nvSpPr>
      <dsp:spPr>
        <a:xfrm rot="5400000">
          <a:off x="-179747" y="2281656"/>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3</a:t>
          </a:r>
        </a:p>
      </dsp:txBody>
      <dsp:txXfrm rot="-5400000">
        <a:off x="1" y="2521319"/>
        <a:ext cx="838822" cy="359495"/>
      </dsp:txXfrm>
    </dsp:sp>
    <dsp:sp modelId="{25A61B2A-98A2-4760-A111-F42357F7FC91}">
      <dsp:nvSpPr>
        <dsp:cNvPr id="0" name=""/>
        <dsp:cNvSpPr/>
      </dsp:nvSpPr>
      <dsp:spPr>
        <a:xfrm rot="5400000">
          <a:off x="3973307" y="-1032577"/>
          <a:ext cx="778906" cy="70478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Present data to the collaborative team (LEA presents to school and CAB)</a:t>
          </a:r>
        </a:p>
      </dsp:txBody>
      <dsp:txXfrm rot="-5400000">
        <a:off x="838822" y="2139931"/>
        <a:ext cx="7009854" cy="702860"/>
      </dsp:txXfrm>
    </dsp:sp>
    <dsp:sp modelId="{9A283AE0-609A-470F-B3F1-F658272CC29B}">
      <dsp:nvSpPr>
        <dsp:cNvPr id="0" name=""/>
        <dsp:cNvSpPr/>
      </dsp:nvSpPr>
      <dsp:spPr>
        <a:xfrm rot="5400000">
          <a:off x="-179747" y="3332452"/>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a:t>4</a:t>
          </a:r>
        </a:p>
      </dsp:txBody>
      <dsp:txXfrm rot="-5400000">
        <a:off x="1" y="3572115"/>
        <a:ext cx="838822" cy="359495"/>
      </dsp:txXfrm>
    </dsp:sp>
    <dsp:sp modelId="{61DE545A-9F42-4920-8EE5-C87AF0D6AF0F}">
      <dsp:nvSpPr>
        <dsp:cNvPr id="0" name=""/>
        <dsp:cNvSpPr/>
      </dsp:nvSpPr>
      <dsp:spPr>
        <a:xfrm rot="5400000">
          <a:off x="3973307" y="18219"/>
          <a:ext cx="778906" cy="70478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Prioritize indicators for root cause analysis (school and CAB)</a:t>
          </a:r>
        </a:p>
      </dsp:txBody>
      <dsp:txXfrm rot="-5400000">
        <a:off x="838822" y="3190728"/>
        <a:ext cx="7009854" cy="702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1CE0C-2CFB-4D12-B779-34E80F724151}">
      <dsp:nvSpPr>
        <dsp:cNvPr id="0" name=""/>
        <dsp:cNvSpPr/>
      </dsp:nvSpPr>
      <dsp:spPr>
        <a:xfrm>
          <a:off x="5596" y="1669863"/>
          <a:ext cx="1556223" cy="1034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Priority Indicator: Low Performance on Math Assessments</a:t>
          </a:r>
        </a:p>
      </dsp:txBody>
      <dsp:txXfrm>
        <a:off x="35900" y="1700167"/>
        <a:ext cx="1495615" cy="974044"/>
      </dsp:txXfrm>
    </dsp:sp>
    <dsp:sp modelId="{92DB5D1B-A3F9-4808-9A43-344DB82AFAF2}">
      <dsp:nvSpPr>
        <dsp:cNvPr id="0" name=""/>
        <dsp:cNvSpPr/>
      </dsp:nvSpPr>
      <dsp:spPr>
        <a:xfrm rot="17886507">
          <a:off x="1230356" y="1620250"/>
          <a:ext cx="1253508" cy="28212"/>
        </a:xfrm>
        <a:custGeom>
          <a:avLst/>
          <a:gdLst/>
          <a:ahLst/>
          <a:cxnLst/>
          <a:rect l="0" t="0" r="0" b="0"/>
          <a:pathLst>
            <a:path>
              <a:moveTo>
                <a:pt x="0" y="14106"/>
              </a:moveTo>
              <a:lnTo>
                <a:pt x="1253508" y="141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1825772" y="1603018"/>
        <a:ext cx="62675" cy="62675"/>
      </dsp:txXfrm>
    </dsp:sp>
    <dsp:sp modelId="{89537968-BF0C-4CC0-8442-055560D5CDFE}">
      <dsp:nvSpPr>
        <dsp:cNvPr id="0" name=""/>
        <dsp:cNvSpPr/>
      </dsp:nvSpPr>
      <dsp:spPr>
        <a:xfrm>
          <a:off x="2152400" y="712410"/>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Students are not proficient in math</a:t>
          </a:r>
        </a:p>
      </dsp:txBody>
      <dsp:txXfrm>
        <a:off x="2174022" y="734032"/>
        <a:ext cx="1433207" cy="694981"/>
      </dsp:txXfrm>
    </dsp:sp>
    <dsp:sp modelId="{0EB2916D-CBFE-419F-AA58-86FDBAB25E1A}">
      <dsp:nvSpPr>
        <dsp:cNvPr id="0" name=""/>
        <dsp:cNvSpPr/>
      </dsp:nvSpPr>
      <dsp:spPr>
        <a:xfrm rot="19457599">
          <a:off x="3560490" y="855177"/>
          <a:ext cx="727302" cy="28212"/>
        </a:xfrm>
        <a:custGeom>
          <a:avLst/>
          <a:gdLst/>
          <a:ahLst/>
          <a:cxnLst/>
          <a:rect l="0" t="0" r="0" b="0"/>
          <a:pathLst>
            <a:path>
              <a:moveTo>
                <a:pt x="0" y="14106"/>
              </a:moveTo>
              <a:lnTo>
                <a:pt x="727302"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3905959" y="851101"/>
        <a:ext cx="36365" cy="36365"/>
      </dsp:txXfrm>
    </dsp:sp>
    <dsp:sp modelId="{516143B4-B8BF-44FD-8C07-9B762DCB13E0}">
      <dsp:nvSpPr>
        <dsp:cNvPr id="0" name=""/>
        <dsp:cNvSpPr/>
      </dsp:nvSpPr>
      <dsp:spPr>
        <a:xfrm>
          <a:off x="4219432" y="287930"/>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Math curriculum is low quality</a:t>
          </a:r>
        </a:p>
      </dsp:txBody>
      <dsp:txXfrm>
        <a:off x="4241054" y="309552"/>
        <a:ext cx="1433207" cy="694981"/>
      </dsp:txXfrm>
    </dsp:sp>
    <dsp:sp modelId="{91B93C51-9BB4-4574-9DEE-B7E5728CAFE3}">
      <dsp:nvSpPr>
        <dsp:cNvPr id="0" name=""/>
        <dsp:cNvSpPr/>
      </dsp:nvSpPr>
      <dsp:spPr>
        <a:xfrm rot="2142401">
          <a:off x="3560490" y="1279656"/>
          <a:ext cx="727302" cy="28212"/>
        </a:xfrm>
        <a:custGeom>
          <a:avLst/>
          <a:gdLst/>
          <a:ahLst/>
          <a:cxnLst/>
          <a:rect l="0" t="0" r="0" b="0"/>
          <a:pathLst>
            <a:path>
              <a:moveTo>
                <a:pt x="0" y="14106"/>
              </a:moveTo>
              <a:lnTo>
                <a:pt x="727302"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3905959" y="1275580"/>
        <a:ext cx="36365" cy="36365"/>
      </dsp:txXfrm>
    </dsp:sp>
    <dsp:sp modelId="{C2E88499-CCA0-46F0-824D-245D99564692}">
      <dsp:nvSpPr>
        <dsp:cNvPr id="0" name=""/>
        <dsp:cNvSpPr/>
      </dsp:nvSpPr>
      <dsp:spPr>
        <a:xfrm>
          <a:off x="4219432" y="1136890"/>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Math instruction doesn’t meet student need</a:t>
          </a:r>
        </a:p>
      </dsp:txBody>
      <dsp:txXfrm>
        <a:off x="4241054" y="1158512"/>
        <a:ext cx="1433207" cy="694981"/>
      </dsp:txXfrm>
    </dsp:sp>
    <dsp:sp modelId="{62AF0053-1952-4C69-9B82-A7A82A7D57DF}">
      <dsp:nvSpPr>
        <dsp:cNvPr id="0" name=""/>
        <dsp:cNvSpPr/>
      </dsp:nvSpPr>
      <dsp:spPr>
        <a:xfrm rot="18289469">
          <a:off x="5474086" y="1067416"/>
          <a:ext cx="1034174" cy="28212"/>
        </a:xfrm>
        <a:custGeom>
          <a:avLst/>
          <a:gdLst/>
          <a:ahLst/>
          <a:cxnLst/>
          <a:rect l="0" t="0" r="0" b="0"/>
          <a:pathLst>
            <a:path>
              <a:moveTo>
                <a:pt x="0" y="14106"/>
              </a:moveTo>
              <a:lnTo>
                <a:pt x="1034174"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5965318" y="1055669"/>
        <a:ext cx="51708" cy="51708"/>
      </dsp:txXfrm>
    </dsp:sp>
    <dsp:sp modelId="{42307111-B273-423F-AAA9-01A3AEC02C49}">
      <dsp:nvSpPr>
        <dsp:cNvPr id="0" name=""/>
        <dsp:cNvSpPr/>
      </dsp:nvSpPr>
      <dsp:spPr>
        <a:xfrm>
          <a:off x="6286463" y="287930"/>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Ineffective Lessons</a:t>
          </a:r>
        </a:p>
      </dsp:txBody>
      <dsp:txXfrm>
        <a:off x="6308085" y="309552"/>
        <a:ext cx="1433207" cy="694981"/>
      </dsp:txXfrm>
    </dsp:sp>
    <dsp:sp modelId="{F68EF3E9-F823-470C-BEFB-3BE2EA7B578C}">
      <dsp:nvSpPr>
        <dsp:cNvPr id="0" name=""/>
        <dsp:cNvSpPr/>
      </dsp:nvSpPr>
      <dsp:spPr>
        <a:xfrm>
          <a:off x="5695883" y="1491896"/>
          <a:ext cx="590580" cy="28212"/>
        </a:xfrm>
        <a:custGeom>
          <a:avLst/>
          <a:gdLst/>
          <a:ahLst/>
          <a:cxnLst/>
          <a:rect l="0" t="0" r="0" b="0"/>
          <a:pathLst>
            <a:path>
              <a:moveTo>
                <a:pt x="0" y="14106"/>
              </a:moveTo>
              <a:lnTo>
                <a:pt x="590580"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5976408" y="1491238"/>
        <a:ext cx="29529" cy="29529"/>
      </dsp:txXfrm>
    </dsp:sp>
    <dsp:sp modelId="{7F6545B1-9560-4E43-AEBF-5CEEB412BB5B}">
      <dsp:nvSpPr>
        <dsp:cNvPr id="0" name=""/>
        <dsp:cNvSpPr/>
      </dsp:nvSpPr>
      <dsp:spPr>
        <a:xfrm>
          <a:off x="6286463" y="1136890"/>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Lack of instructional resources</a:t>
          </a:r>
        </a:p>
      </dsp:txBody>
      <dsp:txXfrm>
        <a:off x="6308085" y="1158512"/>
        <a:ext cx="1433207" cy="694981"/>
      </dsp:txXfrm>
    </dsp:sp>
    <dsp:sp modelId="{F3624B51-750E-430B-96CE-CCAA26CDC897}">
      <dsp:nvSpPr>
        <dsp:cNvPr id="0" name=""/>
        <dsp:cNvSpPr/>
      </dsp:nvSpPr>
      <dsp:spPr>
        <a:xfrm rot="3310531">
          <a:off x="5474086" y="1916376"/>
          <a:ext cx="1034174" cy="28212"/>
        </a:xfrm>
        <a:custGeom>
          <a:avLst/>
          <a:gdLst/>
          <a:ahLst/>
          <a:cxnLst/>
          <a:rect l="0" t="0" r="0" b="0"/>
          <a:pathLst>
            <a:path>
              <a:moveTo>
                <a:pt x="0" y="14106"/>
              </a:moveTo>
              <a:lnTo>
                <a:pt x="1034174"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5965318" y="1904628"/>
        <a:ext cx="51708" cy="51708"/>
      </dsp:txXfrm>
    </dsp:sp>
    <dsp:sp modelId="{9C712020-33C7-4DBA-A8F9-8D5E8233FC3B}">
      <dsp:nvSpPr>
        <dsp:cNvPr id="0" name=""/>
        <dsp:cNvSpPr/>
      </dsp:nvSpPr>
      <dsp:spPr>
        <a:xfrm>
          <a:off x="6286463" y="1985849"/>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Inadequate instructional time</a:t>
          </a:r>
        </a:p>
      </dsp:txBody>
      <dsp:txXfrm>
        <a:off x="6308085" y="2007471"/>
        <a:ext cx="1433207" cy="694981"/>
      </dsp:txXfrm>
    </dsp:sp>
    <dsp:sp modelId="{585C66EF-44C8-4BBF-87BD-1CFA7761E8D6}">
      <dsp:nvSpPr>
        <dsp:cNvPr id="0" name=""/>
        <dsp:cNvSpPr/>
      </dsp:nvSpPr>
      <dsp:spPr>
        <a:xfrm rot="3590961">
          <a:off x="1269205" y="2681449"/>
          <a:ext cx="1175810" cy="28212"/>
        </a:xfrm>
        <a:custGeom>
          <a:avLst/>
          <a:gdLst/>
          <a:ahLst/>
          <a:cxnLst/>
          <a:rect l="0" t="0" r="0" b="0"/>
          <a:pathLst>
            <a:path>
              <a:moveTo>
                <a:pt x="0" y="14106"/>
              </a:moveTo>
              <a:lnTo>
                <a:pt x="1175810" y="141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1827715" y="2666160"/>
        <a:ext cx="58790" cy="58790"/>
      </dsp:txXfrm>
    </dsp:sp>
    <dsp:sp modelId="{D6930793-A881-4F04-A605-FE05519E88BD}">
      <dsp:nvSpPr>
        <dsp:cNvPr id="0" name=""/>
        <dsp:cNvSpPr/>
      </dsp:nvSpPr>
      <dsp:spPr>
        <a:xfrm>
          <a:off x="2152400" y="2745875"/>
          <a:ext cx="1476451" cy="9160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Students are proficient but test poorly in math</a:t>
          </a:r>
        </a:p>
      </dsp:txBody>
      <dsp:txXfrm>
        <a:off x="2179231" y="2772706"/>
        <a:ext cx="1422789" cy="862431"/>
      </dsp:txXfrm>
    </dsp:sp>
    <dsp:sp modelId="{7989A91F-1F9A-42FF-8E8D-7A6EA28AAF20}">
      <dsp:nvSpPr>
        <dsp:cNvPr id="0" name=""/>
        <dsp:cNvSpPr/>
      </dsp:nvSpPr>
      <dsp:spPr>
        <a:xfrm rot="18289469">
          <a:off x="3407054" y="2765335"/>
          <a:ext cx="1034174" cy="28212"/>
        </a:xfrm>
        <a:custGeom>
          <a:avLst/>
          <a:gdLst/>
          <a:ahLst/>
          <a:cxnLst/>
          <a:rect l="0" t="0" r="0" b="0"/>
          <a:pathLst>
            <a:path>
              <a:moveTo>
                <a:pt x="0" y="14106"/>
              </a:moveTo>
              <a:lnTo>
                <a:pt x="1034174"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3898287" y="2753587"/>
        <a:ext cx="51708" cy="51708"/>
      </dsp:txXfrm>
    </dsp:sp>
    <dsp:sp modelId="{6B2EBB43-4EEB-4726-AFCD-A3C33DC4084F}">
      <dsp:nvSpPr>
        <dsp:cNvPr id="0" name=""/>
        <dsp:cNvSpPr/>
      </dsp:nvSpPr>
      <dsp:spPr>
        <a:xfrm>
          <a:off x="4219432" y="1985849"/>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Students are unmotivated</a:t>
          </a:r>
        </a:p>
      </dsp:txBody>
      <dsp:txXfrm>
        <a:off x="4241054" y="2007471"/>
        <a:ext cx="1433207" cy="694981"/>
      </dsp:txXfrm>
    </dsp:sp>
    <dsp:sp modelId="{CA10281B-442C-44C6-9132-8D640B84A0B1}">
      <dsp:nvSpPr>
        <dsp:cNvPr id="0" name=""/>
        <dsp:cNvSpPr/>
      </dsp:nvSpPr>
      <dsp:spPr>
        <a:xfrm>
          <a:off x="3628851" y="3189815"/>
          <a:ext cx="590580" cy="28212"/>
        </a:xfrm>
        <a:custGeom>
          <a:avLst/>
          <a:gdLst/>
          <a:ahLst/>
          <a:cxnLst/>
          <a:rect l="0" t="0" r="0" b="0"/>
          <a:pathLst>
            <a:path>
              <a:moveTo>
                <a:pt x="0" y="14106"/>
              </a:moveTo>
              <a:lnTo>
                <a:pt x="590580"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3909377" y="3189157"/>
        <a:ext cx="29529" cy="29529"/>
      </dsp:txXfrm>
    </dsp:sp>
    <dsp:sp modelId="{5010AB19-9472-4BEF-8954-F0F28B0D6DA8}">
      <dsp:nvSpPr>
        <dsp:cNvPr id="0" name=""/>
        <dsp:cNvSpPr/>
      </dsp:nvSpPr>
      <dsp:spPr>
        <a:xfrm>
          <a:off x="4219432" y="2834809"/>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Students are unfamiliar with test format</a:t>
          </a:r>
        </a:p>
      </dsp:txBody>
      <dsp:txXfrm>
        <a:off x="4241054" y="2856431"/>
        <a:ext cx="1433207" cy="694981"/>
      </dsp:txXfrm>
    </dsp:sp>
    <dsp:sp modelId="{A2FC40FE-9392-48E9-A521-B58014F64B14}">
      <dsp:nvSpPr>
        <dsp:cNvPr id="0" name=""/>
        <dsp:cNvSpPr/>
      </dsp:nvSpPr>
      <dsp:spPr>
        <a:xfrm rot="3310531">
          <a:off x="3407054" y="3614295"/>
          <a:ext cx="1034174" cy="28212"/>
        </a:xfrm>
        <a:custGeom>
          <a:avLst/>
          <a:gdLst/>
          <a:ahLst/>
          <a:cxnLst/>
          <a:rect l="0" t="0" r="0" b="0"/>
          <a:pathLst>
            <a:path>
              <a:moveTo>
                <a:pt x="0" y="14106"/>
              </a:moveTo>
              <a:lnTo>
                <a:pt x="1034174"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3898287" y="3602547"/>
        <a:ext cx="51708" cy="51708"/>
      </dsp:txXfrm>
    </dsp:sp>
    <dsp:sp modelId="{1C8D8B0B-0474-4276-8E06-24DECABF480D}">
      <dsp:nvSpPr>
        <dsp:cNvPr id="0" name=""/>
        <dsp:cNvSpPr/>
      </dsp:nvSpPr>
      <dsp:spPr>
        <a:xfrm>
          <a:off x="4219432" y="3683768"/>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Students are distracted</a:t>
          </a:r>
        </a:p>
      </dsp:txBody>
      <dsp:txXfrm>
        <a:off x="4241054" y="3705390"/>
        <a:ext cx="1433207" cy="694981"/>
      </dsp:txXfrm>
    </dsp:sp>
    <dsp:sp modelId="{CDFCB06E-3736-43DC-8B4F-C4421B45F9C5}">
      <dsp:nvSpPr>
        <dsp:cNvPr id="0" name=""/>
        <dsp:cNvSpPr/>
      </dsp:nvSpPr>
      <dsp:spPr>
        <a:xfrm>
          <a:off x="5695883" y="4038774"/>
          <a:ext cx="590580" cy="28212"/>
        </a:xfrm>
        <a:custGeom>
          <a:avLst/>
          <a:gdLst/>
          <a:ahLst/>
          <a:cxnLst/>
          <a:rect l="0" t="0" r="0" b="0"/>
          <a:pathLst>
            <a:path>
              <a:moveTo>
                <a:pt x="0" y="14106"/>
              </a:moveTo>
              <a:lnTo>
                <a:pt x="590580" y="14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US" sz="1100" kern="1200"/>
        </a:p>
      </dsp:txBody>
      <dsp:txXfrm>
        <a:off x="5976408" y="4038116"/>
        <a:ext cx="29529" cy="29529"/>
      </dsp:txXfrm>
    </dsp:sp>
    <dsp:sp modelId="{9BC6AD6F-24FA-4318-8331-97D0E50A498A}">
      <dsp:nvSpPr>
        <dsp:cNvPr id="0" name=""/>
        <dsp:cNvSpPr/>
      </dsp:nvSpPr>
      <dsp:spPr>
        <a:xfrm>
          <a:off x="6286463" y="3683768"/>
          <a:ext cx="1476451" cy="738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Poor Testing Environment</a:t>
          </a:r>
          <a:endParaRPr lang="en-US" sz="1100" kern="1200" dirty="0"/>
        </a:p>
      </dsp:txBody>
      <dsp:txXfrm>
        <a:off x="6308085" y="3705390"/>
        <a:ext cx="1433207" cy="694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FCA3F-A867-4B54-9EE5-1D503319DB7E}">
      <dsp:nvSpPr>
        <dsp:cNvPr id="0" name=""/>
        <dsp:cNvSpPr/>
      </dsp:nvSpPr>
      <dsp:spPr>
        <a:xfrm>
          <a:off x="0" y="474947"/>
          <a:ext cx="1601390" cy="34809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dirty="0" smtClean="0"/>
            <a:t>3-5 High Priority Needs with identified Root Causes</a:t>
          </a:r>
          <a:endParaRPr lang="en-US" sz="1700" b="0" kern="1200" dirty="0"/>
        </a:p>
      </dsp:txBody>
      <dsp:txXfrm>
        <a:off x="46903" y="521850"/>
        <a:ext cx="1507584" cy="3387149"/>
      </dsp:txXfrm>
    </dsp:sp>
    <dsp:sp modelId="{2609DC81-21F6-41F8-B8E4-D41AA2C1D00E}">
      <dsp:nvSpPr>
        <dsp:cNvPr id="0" name=""/>
        <dsp:cNvSpPr/>
      </dsp:nvSpPr>
      <dsp:spPr>
        <a:xfrm rot="4641">
          <a:off x="1762868" y="2018382"/>
          <a:ext cx="34233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62868" y="2097742"/>
        <a:ext cx="239634" cy="238286"/>
      </dsp:txXfrm>
    </dsp:sp>
    <dsp:sp modelId="{D458415F-0175-4E2E-B032-7CDEDBE36C05}">
      <dsp:nvSpPr>
        <dsp:cNvPr id="0" name=""/>
        <dsp:cNvSpPr/>
      </dsp:nvSpPr>
      <dsp:spPr>
        <a:xfrm>
          <a:off x="2247304" y="446803"/>
          <a:ext cx="1601390" cy="35433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0" kern="1200" dirty="0" smtClean="0"/>
            <a:t>Evidence-Based Interventions Designed to Address Root Causes</a:t>
          </a:r>
          <a:endParaRPr lang="en-US" sz="1700" b="0" kern="1200" dirty="0"/>
        </a:p>
      </dsp:txBody>
      <dsp:txXfrm>
        <a:off x="2294207" y="493706"/>
        <a:ext cx="1507584" cy="3449505"/>
      </dsp:txXfrm>
    </dsp:sp>
    <dsp:sp modelId="{9DFF973E-EF38-4C1A-8AE3-5AAB8B3A504B}">
      <dsp:nvSpPr>
        <dsp:cNvPr id="0" name=""/>
        <dsp:cNvSpPr/>
      </dsp:nvSpPr>
      <dsp:spPr>
        <a:xfrm>
          <a:off x="4008834" y="2019886"/>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008834" y="2099315"/>
        <a:ext cx="237646" cy="238286"/>
      </dsp:txXfrm>
    </dsp:sp>
    <dsp:sp modelId="{E616D09E-A0A6-4942-8EDD-47695B5CB605}">
      <dsp:nvSpPr>
        <dsp:cNvPr id="0" name=""/>
        <dsp:cNvSpPr/>
      </dsp:nvSpPr>
      <dsp:spPr>
        <a:xfrm>
          <a:off x="4489251" y="415635"/>
          <a:ext cx="1601390" cy="36056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Comprehensive School Improvement Plan And Funding Application (Due 5/15)</a:t>
          </a:r>
          <a:endParaRPr lang="en-US" sz="1700" kern="1200" dirty="0"/>
        </a:p>
      </dsp:txBody>
      <dsp:txXfrm>
        <a:off x="4536154" y="462538"/>
        <a:ext cx="1507584" cy="35118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FEB3C0-6C5A-43D0-AA5A-C3752C4D1D5E}" type="datetimeFigureOut">
              <a:rPr lang="en-US" smtClean="0"/>
              <a:t>4/4/2019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DECC78-4053-43A8-A382-62E649934F3D}" type="slidenum">
              <a:rPr lang="en-US" smtClean="0"/>
              <a:t>‹#›</a:t>
            </a:fld>
            <a:endParaRPr lang="en-US"/>
          </a:p>
        </p:txBody>
      </p:sp>
    </p:spTree>
    <p:extLst>
      <p:ext uri="{BB962C8B-B14F-4D97-AF65-F5344CB8AC3E}">
        <p14:creationId xmlns:p14="http://schemas.microsoft.com/office/powerpoint/2010/main" val="29579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DECC78-4053-43A8-A382-62E649934F3D}" type="slidenum">
              <a:rPr lang="en-US" smtClean="0"/>
              <a:t>1</a:t>
            </a:fld>
            <a:endParaRPr lang="en-US"/>
          </a:p>
        </p:txBody>
      </p:sp>
    </p:spTree>
    <p:extLst>
      <p:ext uri="{BB962C8B-B14F-4D97-AF65-F5344CB8AC3E}">
        <p14:creationId xmlns:p14="http://schemas.microsoft.com/office/powerpoint/2010/main" val="2375904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this</a:t>
            </a:r>
            <a:r>
              <a:rPr lang="en-US" baseline="0" dirty="0" smtClean="0"/>
              <a:t> is leading to a school improvement plan of coherent evidence-based interventions and goals tied to the accountability system metrics as well as other important measures of  teaching and learning, and an application for funding to support these plans using federal school improvement (1003) dollars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ADECC78-4053-43A8-A382-62E649934F3D}" type="slidenum">
              <a:rPr lang="en-US" smtClean="0"/>
              <a:t>10</a:t>
            </a:fld>
            <a:endParaRPr lang="en-US"/>
          </a:p>
        </p:txBody>
      </p:sp>
    </p:spTree>
    <p:extLst>
      <p:ext uri="{BB962C8B-B14F-4D97-AF65-F5344CB8AC3E}">
        <p14:creationId xmlns:p14="http://schemas.microsoft.com/office/powerpoint/2010/main" val="2330690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DECC78-4053-43A8-A382-62E649934F3D}" type="slidenum">
              <a:rPr lang="en-US" smtClean="0"/>
              <a:t>11</a:t>
            </a:fld>
            <a:endParaRPr lang="en-US"/>
          </a:p>
        </p:txBody>
      </p:sp>
    </p:spTree>
    <p:extLst>
      <p:ext uri="{BB962C8B-B14F-4D97-AF65-F5344CB8AC3E}">
        <p14:creationId xmlns:p14="http://schemas.microsoft.com/office/powerpoint/2010/main" val="3632790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a:t>
            </a:r>
            <a:r>
              <a:rPr lang="en-US" baseline="0" dirty="0" smtClean="0"/>
              <a:t> we’re going to talk about each of these steps, and note the shifting amounts of responsibility and authority, gradually moving from the LEA being the main driver of the process to the school and CAB teams becoming the deciders, supported by the LEA</a:t>
            </a:r>
            <a:endParaRPr lang="en-US" dirty="0"/>
          </a:p>
        </p:txBody>
      </p:sp>
      <p:sp>
        <p:nvSpPr>
          <p:cNvPr id="4" name="Slide Number Placeholder 3"/>
          <p:cNvSpPr>
            <a:spLocks noGrp="1"/>
          </p:cNvSpPr>
          <p:nvPr>
            <p:ph type="sldNum" sz="quarter" idx="10"/>
          </p:nvPr>
        </p:nvSpPr>
        <p:spPr/>
        <p:txBody>
          <a:bodyPr/>
          <a:lstStyle/>
          <a:p>
            <a:fld id="{1ADECC78-4053-43A8-A382-62E649934F3D}" type="slidenum">
              <a:rPr lang="en-US" smtClean="0"/>
              <a:t>2</a:t>
            </a:fld>
            <a:endParaRPr lang="en-US"/>
          </a:p>
        </p:txBody>
      </p:sp>
    </p:spTree>
    <p:extLst>
      <p:ext uri="{BB962C8B-B14F-4D97-AF65-F5344CB8AC3E}">
        <p14:creationId xmlns:p14="http://schemas.microsoft.com/office/powerpoint/2010/main" val="135463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 will take the lead on this.</a:t>
            </a:r>
            <a:r>
              <a:rPr lang="en-US" baseline="0" dirty="0" smtClean="0"/>
              <a:t> Should be underway now.</a:t>
            </a:r>
          </a:p>
          <a:p>
            <a:endParaRPr lang="en-US" baseline="0" dirty="0" smtClean="0"/>
          </a:p>
          <a:p>
            <a:r>
              <a:rPr lang="en-US" dirty="0" smtClean="0"/>
              <a:t>Different</a:t>
            </a:r>
            <a:r>
              <a:rPr lang="en-US" baseline="0" dirty="0" smtClean="0"/>
              <a:t> needs assessments take different approaches, select the one that works for your context. Here are a sample of four high quality needs assessments.</a:t>
            </a:r>
          </a:p>
          <a:p>
            <a:endParaRPr lang="en-US" baseline="0" dirty="0" smtClean="0"/>
          </a:p>
          <a:p>
            <a:r>
              <a:rPr lang="en-US" baseline="0" dirty="0" smtClean="0"/>
              <a:t>Make sure it covers all major aspects of teaching and learning.</a:t>
            </a:r>
          </a:p>
          <a:p>
            <a:r>
              <a:rPr lang="en-US" baseline="0" dirty="0" smtClean="0"/>
              <a:t>Make sure it captures measures in our accountability system and can be aligned to the framework for SI.</a:t>
            </a:r>
          </a:p>
          <a:p>
            <a:r>
              <a:rPr lang="en-US" baseline="0" dirty="0" smtClean="0"/>
              <a:t>Make sure you have valid and reliable data to populate the indicators</a:t>
            </a:r>
          </a:p>
          <a:p>
            <a:r>
              <a:rPr lang="en-US" baseline="0" dirty="0" smtClean="0"/>
              <a:t>Make sure it allows for prioritization, you will have to identify specific priorities at the conclusion of the needs assessment</a:t>
            </a:r>
            <a:endParaRPr lang="en-US" dirty="0"/>
          </a:p>
        </p:txBody>
      </p:sp>
      <p:sp>
        <p:nvSpPr>
          <p:cNvPr id="4" name="Slide Number Placeholder 3"/>
          <p:cNvSpPr>
            <a:spLocks noGrp="1"/>
          </p:cNvSpPr>
          <p:nvPr>
            <p:ph type="sldNum" sz="quarter" idx="10"/>
          </p:nvPr>
        </p:nvSpPr>
        <p:spPr/>
        <p:txBody>
          <a:bodyPr/>
          <a:lstStyle/>
          <a:p>
            <a:fld id="{1ADECC78-4053-43A8-A382-62E649934F3D}" type="slidenum">
              <a:rPr lang="en-US" smtClean="0"/>
              <a:t>3</a:t>
            </a:fld>
            <a:endParaRPr lang="en-US"/>
          </a:p>
        </p:txBody>
      </p:sp>
    </p:spTree>
    <p:extLst>
      <p:ext uri="{BB962C8B-B14F-4D97-AF65-F5344CB8AC3E}">
        <p14:creationId xmlns:p14="http://schemas.microsoft.com/office/powerpoint/2010/main" val="154410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u="sng" dirty="0"/>
              <a:t>LEA key player again</a:t>
            </a:r>
            <a:r>
              <a:rPr lang="en-US" dirty="0"/>
              <a:t>. LEA examines all indicators and brings together robust data for each, where available. </a:t>
            </a:r>
          </a:p>
          <a:p>
            <a:pPr fontAlgn="base"/>
            <a:r>
              <a:rPr lang="en-US" dirty="0"/>
              <a:t>LEA should consider 4 types of data and </a:t>
            </a:r>
            <a:r>
              <a:rPr lang="en-US" u="sng" dirty="0"/>
              <a:t>triangulate</a:t>
            </a:r>
            <a:r>
              <a:rPr lang="en-US" dirty="0"/>
              <a:t> data sources as much as possible. </a:t>
            </a:r>
          </a:p>
          <a:p>
            <a:pPr fontAlgn="base"/>
            <a:endParaRPr lang="en-US" dirty="0"/>
          </a:p>
          <a:p>
            <a:pPr defTabSz="931774" fontAlgn="base">
              <a:defRPr/>
            </a:pPr>
            <a:r>
              <a:rPr lang="en-US" dirty="0"/>
              <a:t>4 Types of data collected: Demographic information, tells who your people are, perception data tells you what your people think, school processes include instruction, systems and procedures, and student learning are measurable outcomes (this last is the most familiar and what most people think of first as data, but the other three are also of critical importance)</a:t>
            </a:r>
          </a:p>
          <a:p>
            <a:pPr fontAlgn="base"/>
            <a:endParaRPr lang="en-US" dirty="0"/>
          </a:p>
          <a:p>
            <a:pPr fontAlgn="base"/>
            <a:endParaRPr lang="en-US" dirty="0"/>
          </a:p>
          <a:p>
            <a:pPr fontAlgn="base"/>
            <a:r>
              <a:rPr lang="en-US" dirty="0"/>
              <a:t>Data should be contextualized, meaning it is provided with other data that help make it meaningful – historical trend data, averages from the LEA, or district, Comparisons to similar schools, relative to local, state, or national benchmarks or goals etc.</a:t>
            </a:r>
          </a:p>
          <a:p>
            <a:pPr fontAlgn="base"/>
            <a:endParaRPr lang="en-US" dirty="0"/>
          </a:p>
          <a:p>
            <a:pPr fontAlgn="base"/>
            <a:r>
              <a:rPr lang="en-US" dirty="0"/>
              <a:t>Data should be made meaningful, accessible through visualizations (graphs, charts, tables) and should be at a summary level (1000 data points, i.e. individual student data is less useful than school or grade level summaries)</a:t>
            </a:r>
          </a:p>
          <a:p>
            <a:pPr fontAlgn="base"/>
            <a:endParaRPr lang="en-US" dirty="0"/>
          </a:p>
          <a:p>
            <a:pPr defTabSz="931774" fontAlgn="base">
              <a:defRPr/>
            </a:pPr>
            <a:r>
              <a:rPr lang="en-US" dirty="0"/>
              <a:t>Same data will likely inform many indicators</a:t>
            </a:r>
          </a:p>
          <a:p>
            <a:pPr fontAlgn="base"/>
            <a:endParaRPr lang="en-US" dirty="0"/>
          </a:p>
          <a:p>
            <a:pPr fontAlgn="base"/>
            <a:r>
              <a:rPr lang="en-US" i="1" dirty="0"/>
              <a:t>Note this is a district level activity, possibly in conjunction with building leaders, but not yet the work of the collaborative team</a:t>
            </a:r>
          </a:p>
          <a:p>
            <a:pPr fontAlgn="base"/>
            <a:endParaRPr lang="en-US" i="1" dirty="0"/>
          </a:p>
          <a:p>
            <a:endParaRPr lang="en-US" dirty="0"/>
          </a:p>
        </p:txBody>
      </p:sp>
      <p:sp>
        <p:nvSpPr>
          <p:cNvPr id="4" name="Slide Number Placeholder 3"/>
          <p:cNvSpPr>
            <a:spLocks noGrp="1"/>
          </p:cNvSpPr>
          <p:nvPr>
            <p:ph type="sldNum" sz="quarter" idx="10"/>
          </p:nvPr>
        </p:nvSpPr>
        <p:spPr/>
        <p:txBody>
          <a:bodyPr/>
          <a:lstStyle/>
          <a:p>
            <a:fld id="{1ADECC78-4053-43A8-A382-62E649934F3D}" type="slidenum">
              <a:rPr lang="en-US" smtClean="0"/>
              <a:t>4</a:t>
            </a:fld>
            <a:endParaRPr lang="en-US"/>
          </a:p>
        </p:txBody>
      </p:sp>
    </p:spTree>
    <p:extLst>
      <p:ext uri="{BB962C8B-B14F-4D97-AF65-F5344CB8AC3E}">
        <p14:creationId xmlns:p14="http://schemas.microsoft.com/office/powerpoint/2010/main" val="3791117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DECC78-4053-43A8-A382-62E649934F3D}" type="slidenum">
              <a:rPr lang="en-US" smtClean="0"/>
              <a:t>5</a:t>
            </a:fld>
            <a:endParaRPr lang="en-US"/>
          </a:p>
        </p:txBody>
      </p:sp>
    </p:spTree>
    <p:extLst>
      <p:ext uri="{BB962C8B-B14F-4D97-AF65-F5344CB8AC3E}">
        <p14:creationId xmlns:p14="http://schemas.microsoft.com/office/powerpoint/2010/main" val="1728991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Recommend</a:t>
            </a:r>
            <a:r>
              <a:rPr lang="en-US" baseline="0" dirty="0" smtClean="0"/>
              <a:t> adoption of a protocol for looking at data</a:t>
            </a:r>
            <a:endParaRPr lang="en-US" dirty="0"/>
          </a:p>
        </p:txBody>
      </p:sp>
      <p:sp>
        <p:nvSpPr>
          <p:cNvPr id="4" name="Slide Number Placeholder 3"/>
          <p:cNvSpPr>
            <a:spLocks noGrp="1"/>
          </p:cNvSpPr>
          <p:nvPr>
            <p:ph type="sldNum" sz="quarter" idx="10"/>
          </p:nvPr>
        </p:nvSpPr>
        <p:spPr/>
        <p:txBody>
          <a:bodyPr/>
          <a:lstStyle/>
          <a:p>
            <a:fld id="{1ADECC78-4053-43A8-A382-62E649934F3D}" type="slidenum">
              <a:rPr lang="en-US" smtClean="0"/>
              <a:t>6</a:t>
            </a:fld>
            <a:endParaRPr lang="en-US"/>
          </a:p>
        </p:txBody>
      </p:sp>
    </p:spTree>
    <p:extLst>
      <p:ext uri="{BB962C8B-B14F-4D97-AF65-F5344CB8AC3E}">
        <p14:creationId xmlns:p14="http://schemas.microsoft.com/office/powerpoint/2010/main" val="3587289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DECC78-4053-43A8-A382-62E649934F3D}" type="slidenum">
              <a:rPr lang="en-US" smtClean="0"/>
              <a:t>7</a:t>
            </a:fld>
            <a:endParaRPr lang="en-US"/>
          </a:p>
        </p:txBody>
      </p:sp>
    </p:spTree>
    <p:extLst>
      <p:ext uri="{BB962C8B-B14F-4D97-AF65-F5344CB8AC3E}">
        <p14:creationId xmlns:p14="http://schemas.microsoft.com/office/powerpoint/2010/main" val="2261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powerful root causes are those that:</a:t>
            </a:r>
          </a:p>
          <a:p>
            <a:pPr lvl="1"/>
            <a:r>
              <a:rPr lang="en-US" dirty="0" smtClean="0"/>
              <a:t>Are within your control to address</a:t>
            </a:r>
          </a:p>
          <a:p>
            <a:pPr lvl="1"/>
            <a:r>
              <a:rPr lang="en-US" dirty="0" smtClean="0"/>
              <a:t>Supported by the data</a:t>
            </a:r>
          </a:p>
          <a:p>
            <a:pPr lvl="1"/>
            <a:r>
              <a:rPr lang="en-US" dirty="0" smtClean="0"/>
              <a:t>Specific and robust</a:t>
            </a:r>
          </a:p>
          <a:p>
            <a:pPr indent="-116472"/>
            <a:r>
              <a:rPr lang="en-US" i="1" dirty="0" smtClean="0"/>
              <a:t>Protocol for identifying key root causes provided in your Practitioner's Guide </a:t>
            </a:r>
          </a:p>
          <a:p>
            <a:pPr indent="-116472"/>
            <a:endParaRPr lang="en-US" i="1" dirty="0" smtClean="0"/>
          </a:p>
          <a:p>
            <a:pPr indent="-116472"/>
            <a:r>
              <a:rPr lang="en-US" i="0" dirty="0" smtClean="0"/>
              <a:t>Challenge</a:t>
            </a:r>
            <a:r>
              <a:rPr lang="en-US" i="0" baseline="0" dirty="0" smtClean="0"/>
              <a:t> assumptions about what is and isn’t within the control of the school and CAB –part of the purpose of CABs is to force system-level change in response to community voice – if there are political challenges we hope, in departure of past precedent, that CABs can be the voice needed to overcome these challenges</a:t>
            </a:r>
            <a:endParaRPr lang="en-US" i="0" dirty="0" smtClean="0"/>
          </a:p>
        </p:txBody>
      </p:sp>
      <p:sp>
        <p:nvSpPr>
          <p:cNvPr id="4" name="Slide Number Placeholder 3"/>
          <p:cNvSpPr>
            <a:spLocks noGrp="1"/>
          </p:cNvSpPr>
          <p:nvPr>
            <p:ph type="sldNum" sz="quarter" idx="10"/>
          </p:nvPr>
        </p:nvSpPr>
        <p:spPr/>
        <p:txBody>
          <a:bodyPr/>
          <a:lstStyle/>
          <a:p>
            <a:fld id="{1ADECC78-4053-43A8-A382-62E649934F3D}" type="slidenum">
              <a:rPr lang="en-US" smtClean="0"/>
              <a:t>8</a:t>
            </a:fld>
            <a:endParaRPr lang="en-US"/>
          </a:p>
        </p:txBody>
      </p:sp>
    </p:spTree>
    <p:extLst>
      <p:ext uri="{BB962C8B-B14F-4D97-AF65-F5344CB8AC3E}">
        <p14:creationId xmlns:p14="http://schemas.microsoft.com/office/powerpoint/2010/main" val="393595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Branching root-cause analysis</a:t>
            </a:r>
          </a:p>
          <a:p>
            <a:endParaRPr lang="en-US" i="1" dirty="0" smtClean="0"/>
          </a:p>
          <a:p>
            <a:r>
              <a:rPr lang="en-US" i="0" dirty="0" smtClean="0"/>
              <a:t>Multiple</a:t>
            </a:r>
            <a:r>
              <a:rPr lang="en-US" i="0" baseline="0" dirty="0" smtClean="0"/>
              <a:t> pathways, each with it’s own causal chain</a:t>
            </a:r>
          </a:p>
          <a:p>
            <a:r>
              <a:rPr lang="en-US" i="0" baseline="0" dirty="0" smtClean="0"/>
              <a:t>Follow a chain as far as you can, until the collaborative team reaches what they believe is the true underlying cause or causes</a:t>
            </a:r>
          </a:p>
          <a:p>
            <a:pPr defTabSz="931774">
              <a:defRPr/>
            </a:pPr>
            <a:r>
              <a:rPr lang="en-US" i="0" baseline="0" dirty="0" smtClean="0"/>
              <a:t>Deprioritize causes truly outside of your control</a:t>
            </a:r>
            <a:endParaRPr lang="en-US" i="0" dirty="0" smtClean="0"/>
          </a:p>
          <a:p>
            <a:r>
              <a:rPr lang="en-US" i="0" baseline="0" dirty="0" smtClean="0"/>
              <a:t>Look for causes that appear multiple times, or in multiple chains</a:t>
            </a:r>
          </a:p>
        </p:txBody>
      </p:sp>
      <p:sp>
        <p:nvSpPr>
          <p:cNvPr id="4" name="Slide Number Placeholder 3"/>
          <p:cNvSpPr>
            <a:spLocks noGrp="1"/>
          </p:cNvSpPr>
          <p:nvPr>
            <p:ph type="sldNum" sz="quarter" idx="10"/>
          </p:nvPr>
        </p:nvSpPr>
        <p:spPr/>
        <p:txBody>
          <a:bodyPr/>
          <a:lstStyle/>
          <a:p>
            <a:fld id="{1ADECC78-4053-43A8-A382-62E649934F3D}" type="slidenum">
              <a:rPr lang="en-US" smtClean="0"/>
              <a:t>9</a:t>
            </a:fld>
            <a:endParaRPr lang="en-US"/>
          </a:p>
        </p:txBody>
      </p:sp>
    </p:spTree>
    <p:extLst>
      <p:ext uri="{BB962C8B-B14F-4D97-AF65-F5344CB8AC3E}">
        <p14:creationId xmlns:p14="http://schemas.microsoft.com/office/powerpoint/2010/main" val="15333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5A19E8-11AF-4643-BA6C-AD013EE7644D}"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418594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392D64-5253-4526-A857-B96623455D6E}"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146993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4ACA1-AAF2-434A-83A3-1046226FED4E}"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52772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CDC7C-CB10-4A29-999D-1E4A2AFB85E3}"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120184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52DD25-FF96-4E1B-B97A-93D87C503EC9}" type="datetime1">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166930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5C9B06-3AB4-4113-ACCB-95C51838A293}" type="datetime1">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129054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57DB21-ECBB-44B0-AC04-D10E943E7000}" type="datetime1">
              <a:rPr lang="en-US" smtClean="0"/>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405813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975E36-CC21-4A1D-83D6-5BE39A8C4BBC}" type="datetime1">
              <a:rPr lang="en-US" smtClean="0"/>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2391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45828-B7DD-4E47-9D0F-3473A8D71F48}" type="datetime1">
              <a:rPr lang="en-US" smtClean="0"/>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153143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67DB8C-8DCF-4840-AD1D-B3267775229C}" type="datetime1">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338231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4AF20C-964C-4270-B320-7744905CC3FF}" type="datetime1">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CBF10-810D-42B9-8BEE-1E9B6B7B956D}" type="slidenum">
              <a:rPr lang="en-US" smtClean="0"/>
              <a:t>‹#›</a:t>
            </a:fld>
            <a:endParaRPr lang="en-US"/>
          </a:p>
        </p:txBody>
      </p:sp>
    </p:spTree>
    <p:extLst>
      <p:ext uri="{BB962C8B-B14F-4D97-AF65-F5344CB8AC3E}">
        <p14:creationId xmlns:p14="http://schemas.microsoft.com/office/powerpoint/2010/main" val="410635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D373E-F54D-44DE-A1AF-D49F38CC16F4}" type="datetime1">
              <a:rPr lang="en-US" smtClean="0"/>
              <a:t>4/4/2019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CBF10-810D-42B9-8BEE-1E9B6B7B956D}" type="slidenum">
              <a:rPr lang="en-US" smtClean="0"/>
              <a:t>‹#›</a:t>
            </a:fld>
            <a:endParaRPr lang="en-US"/>
          </a:p>
        </p:txBody>
      </p:sp>
    </p:spTree>
    <p:extLst>
      <p:ext uri="{BB962C8B-B14F-4D97-AF65-F5344CB8AC3E}">
        <p14:creationId xmlns:p14="http://schemas.microsoft.com/office/powerpoint/2010/main" val="1322351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hyperlink" Target="mailto:schoolimprovement@ride.ri.go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docs.google.com/forms/d/1A-3liJ53xDbGh04jaUV0Ohitse9FC7UFAaJz37ImDOU/viewform?edit_requested=true" TargetMode="External"/><Relationship Id="rId4" Type="http://schemas.openxmlformats.org/officeDocument/2006/relationships/hyperlink" Target="http://www.ride.ri.gov/improvemen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ride.ri.gov/InformationAccountability/Accountability/SchoolImprovement.aspx#41681712-needs-assessment" TargetMode="Externa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greatschoolspartnership.org/wp-content/uploads/2015/10/global_best_practice_2nd_edition_2016_forweb.pdf" TargetMode="External"/><Relationship Id="rId5" Type="http://schemas.openxmlformats.org/officeDocument/2006/relationships/hyperlink" Target="http://movingyournumbers.org/images/resources/81157-self-assessment.pdf" TargetMode="External"/><Relationship Id="rId4" Type="http://schemas.openxmlformats.org/officeDocument/2006/relationships/hyperlink" Target="http://www.gadoe.org/School-Improvement/School-Improvement-Services/Documents/Georgia's%20Systems%20of%20Continuous%20Improvement/GaDOE%20FY18%20CNA%20School%20Report%20Template.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hyperlink" Target="https://toandthrough.uchicago.edu/sites/default/files/uploads/documents/NCS_FOT_Toolkit_ISBT_SetB_ATLAS%20Data%20Protocol.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Comprehensive Needs Assessment and Root Cause Analysis</a:t>
            </a:r>
            <a:endParaRPr lang="en-US" dirty="0"/>
          </a:p>
        </p:txBody>
      </p:sp>
      <p:sp>
        <p:nvSpPr>
          <p:cNvPr id="3" name="Subtitle 2"/>
          <p:cNvSpPr>
            <a:spLocks noGrp="1"/>
          </p:cNvSpPr>
          <p:nvPr>
            <p:ph type="subTitle" idx="1"/>
          </p:nvPr>
        </p:nvSpPr>
        <p:spPr/>
        <p:txBody>
          <a:bodyPr/>
          <a:lstStyle/>
          <a:p>
            <a:r>
              <a:rPr lang="en-US" dirty="0" smtClean="0"/>
              <a:t>Monday April 1st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13" y="5451635"/>
            <a:ext cx="5117460" cy="1269841"/>
          </a:xfrm>
          <a:prstGeom prst="rect">
            <a:avLst/>
          </a:prstGeom>
        </p:spPr>
      </p:pic>
    </p:spTree>
    <p:extLst>
      <p:ext uri="{BB962C8B-B14F-4D97-AF65-F5344CB8AC3E}">
        <p14:creationId xmlns:p14="http://schemas.microsoft.com/office/powerpoint/2010/main" val="34189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graphicFrame>
        <p:nvGraphicFramePr>
          <p:cNvPr id="7" name="Diagram 6"/>
          <p:cNvGraphicFramePr/>
          <p:nvPr>
            <p:extLst>
              <p:ext uri="{D42A27DB-BD31-4B8C-83A1-F6EECF244321}">
                <p14:modId xmlns:p14="http://schemas.microsoft.com/office/powerpoint/2010/main" val="473377129"/>
              </p:ext>
            </p:extLst>
          </p:nvPr>
        </p:nvGraphicFramePr>
        <p:xfrm>
          <a:off x="1524000" y="1215736"/>
          <a:ext cx="6096000" cy="44369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Left Bracket 9"/>
          <p:cNvSpPr/>
          <p:nvPr/>
        </p:nvSpPr>
        <p:spPr>
          <a:xfrm rot="16200000">
            <a:off x="3290888" y="3638116"/>
            <a:ext cx="247650" cy="3781425"/>
          </a:xfrm>
          <a:prstGeom prst="leftBracket">
            <a:avLst>
              <a:gd name="adj" fmla="val 89102"/>
            </a:avLst>
          </a:prstGeom>
        </p:spPr>
        <p:style>
          <a:lnRef idx="1">
            <a:schemeClr val="accent1"/>
          </a:lnRef>
          <a:fillRef idx="0">
            <a:schemeClr val="accent1"/>
          </a:fillRef>
          <a:effectRef idx="0">
            <a:schemeClr val="accent1"/>
          </a:effectRef>
          <a:fontRef idx="minor">
            <a:schemeClr val="tx1"/>
          </a:fontRef>
        </p:style>
        <p:txBody>
          <a:bodyPr vert="vert" rtlCol="0" anchor="ctr"/>
          <a:lstStyle/>
          <a:p>
            <a:pPr algn="ctr"/>
            <a:r>
              <a:rPr lang="en-US" dirty="0" smtClean="0"/>
              <a:t>Now Through Early May (~5 weeks)</a:t>
            </a:r>
            <a:endParaRPr lang="en-US" dirty="0"/>
          </a:p>
        </p:txBody>
      </p:sp>
    </p:spTree>
    <p:extLst>
      <p:ext uri="{BB962C8B-B14F-4D97-AF65-F5344CB8AC3E}">
        <p14:creationId xmlns:p14="http://schemas.microsoft.com/office/powerpoint/2010/main" val="248416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984023"/>
          </a:xfrm>
        </p:spPr>
        <p:txBody>
          <a:bodyPr/>
          <a:lstStyle/>
          <a:p>
            <a:r>
              <a:rPr lang="en-US" dirty="0" smtClean="0"/>
              <a:t>Questions?</a:t>
            </a:r>
            <a:endParaRPr lang="en-US" dirty="0"/>
          </a:p>
        </p:txBody>
      </p:sp>
      <p:sp>
        <p:nvSpPr>
          <p:cNvPr id="3" name="Subtitle 2"/>
          <p:cNvSpPr>
            <a:spLocks noGrp="1"/>
          </p:cNvSpPr>
          <p:nvPr>
            <p:ph type="subTitle" idx="1"/>
          </p:nvPr>
        </p:nvSpPr>
        <p:spPr>
          <a:xfrm>
            <a:off x="1143000" y="2237015"/>
            <a:ext cx="6858000" cy="4425042"/>
          </a:xfrm>
        </p:spPr>
        <p:txBody>
          <a:bodyPr>
            <a:normAutofit fontScale="77500" lnSpcReduction="20000"/>
          </a:bodyPr>
          <a:lstStyle/>
          <a:p>
            <a:r>
              <a:rPr lang="en-US" sz="4000" dirty="0" smtClean="0"/>
              <a:t>Email</a:t>
            </a:r>
            <a:r>
              <a:rPr lang="en-US" sz="4000" dirty="0"/>
              <a:t>: </a:t>
            </a:r>
            <a:r>
              <a:rPr lang="en-US" sz="4000" dirty="0" smtClean="0">
                <a:hlinkClick r:id="rId3"/>
              </a:rPr>
              <a:t>schoolimprovement@ride.ri.gov</a:t>
            </a:r>
            <a:endParaRPr lang="en-US" sz="4000" dirty="0" smtClean="0"/>
          </a:p>
          <a:p>
            <a:endParaRPr lang="en-US" sz="4000" dirty="0"/>
          </a:p>
          <a:p>
            <a:r>
              <a:rPr lang="en-US" sz="4000" dirty="0"/>
              <a:t>Web:  </a:t>
            </a:r>
            <a:r>
              <a:rPr lang="en-US" sz="4000" dirty="0" smtClean="0">
                <a:hlinkClick r:id="rId4"/>
              </a:rPr>
              <a:t>www.ride.ri.gov/improvement</a:t>
            </a:r>
            <a:endParaRPr lang="en-US" sz="4000" dirty="0" smtClean="0"/>
          </a:p>
          <a:p>
            <a:endParaRPr lang="en-US" sz="4000" dirty="0"/>
          </a:p>
          <a:p>
            <a:r>
              <a:rPr lang="en-US" sz="4000" dirty="0" smtClean="0"/>
              <a:t>Requests for technical assistance from the School Improvement team may be submitted here:</a:t>
            </a:r>
          </a:p>
          <a:p>
            <a:r>
              <a:rPr lang="en-US" sz="3100" dirty="0">
                <a:hlinkClick r:id="rId5"/>
              </a:rPr>
              <a:t>https://</a:t>
            </a:r>
            <a:r>
              <a:rPr lang="en-US" sz="3100" dirty="0" smtClean="0">
                <a:hlinkClick r:id="rId5"/>
              </a:rPr>
              <a:t>docs.google.com/forms/d/1A-3liJ53xDbGh04jaUV0Ohitse9FC7UFAaJz37ImDOU/viewform?edit_requested=true</a:t>
            </a:r>
            <a:endParaRPr lang="en-US" sz="3100" dirty="0" smtClean="0"/>
          </a:p>
          <a:p>
            <a:endParaRPr lang="en-US" dirty="0" smtClean="0"/>
          </a:p>
          <a:p>
            <a:endParaRPr lang="en-US" dirty="0"/>
          </a:p>
        </p:txBody>
      </p:sp>
    </p:spTree>
    <p:extLst>
      <p:ext uri="{BB962C8B-B14F-4D97-AF65-F5344CB8AC3E}">
        <p14:creationId xmlns:p14="http://schemas.microsoft.com/office/powerpoint/2010/main" val="418021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 Comprehensive Needs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587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3481410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hlinkClick r:id="rId3"/>
              </a:rPr>
              <a:t>Rhode Island Model Needs Assessment</a:t>
            </a:r>
            <a:endParaRPr lang="en-US" dirty="0" smtClean="0">
              <a:hlinkClick r:id="rId4"/>
            </a:endParaRPr>
          </a:p>
          <a:p>
            <a:pPr marL="0" indent="0">
              <a:buNone/>
            </a:pPr>
            <a:endParaRPr lang="en-US" dirty="0" smtClean="0">
              <a:hlinkClick r:id="rId4"/>
            </a:endParaRPr>
          </a:p>
          <a:p>
            <a:r>
              <a:rPr lang="en-US" dirty="0" smtClean="0">
                <a:hlinkClick r:id="rId4"/>
              </a:rPr>
              <a:t>Georgia </a:t>
            </a:r>
            <a:r>
              <a:rPr lang="en-US" dirty="0">
                <a:hlinkClick r:id="rId4"/>
              </a:rPr>
              <a:t>Department of Education Comprehensive Needs Assessment</a:t>
            </a:r>
            <a:endParaRPr lang="en-US" dirty="0"/>
          </a:p>
          <a:p>
            <a:endParaRPr lang="en-US" dirty="0"/>
          </a:p>
          <a:p>
            <a:r>
              <a:rPr lang="en-US" dirty="0">
                <a:hlinkClick r:id="rId5"/>
              </a:rPr>
              <a:t>Moving Your Numbers District Self Assessment Guide</a:t>
            </a:r>
            <a:endParaRPr lang="en-US" dirty="0"/>
          </a:p>
          <a:p>
            <a:endParaRPr lang="en-US" dirty="0"/>
          </a:p>
          <a:p>
            <a:r>
              <a:rPr lang="en-US" dirty="0">
                <a:hlinkClick r:id="rId6"/>
              </a:rPr>
              <a:t>Global Best Practices 2</a:t>
            </a:r>
            <a:r>
              <a:rPr lang="en-US" baseline="30000" dirty="0">
                <a:hlinkClick r:id="rId6"/>
              </a:rPr>
              <a:t>nd</a:t>
            </a:r>
            <a:r>
              <a:rPr lang="en-US" dirty="0">
                <a:hlinkClick r:id="rId6"/>
              </a:rPr>
              <a:t> Edition </a:t>
            </a:r>
            <a:r>
              <a:rPr lang="en-US" dirty="0"/>
              <a:t>(Secondary schools only)</a:t>
            </a:r>
          </a:p>
          <a:p>
            <a:endParaRPr lang="en-US" dirty="0"/>
          </a:p>
        </p:txBody>
      </p:sp>
      <p:grpSp>
        <p:nvGrpSpPr>
          <p:cNvPr id="4" name="Group 3"/>
          <p:cNvGrpSpPr/>
          <p:nvPr/>
        </p:nvGrpSpPr>
        <p:grpSpPr>
          <a:xfrm>
            <a:off x="628650" y="627308"/>
            <a:ext cx="838822" cy="1198317"/>
            <a:chOff x="1" y="315"/>
            <a:chExt cx="838822" cy="1198317"/>
          </a:xfrm>
        </p:grpSpPr>
        <p:sp>
          <p:nvSpPr>
            <p:cNvPr id="8" name="Chevron 7"/>
            <p:cNvSpPr/>
            <p:nvPr/>
          </p:nvSpPr>
          <p:spPr>
            <a:xfrm rot="5400000">
              <a:off x="-179747" y="180063"/>
              <a:ext cx="1198317" cy="838822"/>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4"/>
            <p:cNvSpPr txBox="1"/>
            <p:nvPr/>
          </p:nvSpPr>
          <p:spPr>
            <a:xfrm>
              <a:off x="1" y="419726"/>
              <a:ext cx="838822" cy="359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1</a:t>
              </a:r>
            </a:p>
          </p:txBody>
        </p:sp>
      </p:grpSp>
      <p:grpSp>
        <p:nvGrpSpPr>
          <p:cNvPr id="5" name="Group 4"/>
          <p:cNvGrpSpPr/>
          <p:nvPr/>
        </p:nvGrpSpPr>
        <p:grpSpPr>
          <a:xfrm>
            <a:off x="1467470" y="627309"/>
            <a:ext cx="7047877" cy="778906"/>
            <a:chOff x="838821" y="316"/>
            <a:chExt cx="7047877" cy="778906"/>
          </a:xfrm>
        </p:grpSpPr>
        <p:sp>
          <p:nvSpPr>
            <p:cNvPr id="6" name="Round Same Side Corner Rectangle 5"/>
            <p:cNvSpPr/>
            <p:nvPr/>
          </p:nvSpPr>
          <p:spPr>
            <a:xfrm rot="5400000">
              <a:off x="3973307" y="-3134170"/>
              <a:ext cx="778906" cy="7047877"/>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 Same Side Corner Rectangle 6"/>
            <p:cNvSpPr txBox="1"/>
            <p:nvPr/>
          </p:nvSpPr>
          <p:spPr>
            <a:xfrm>
              <a:off x="838822" y="38338"/>
              <a:ext cx="7009854" cy="702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solidFill>
                    <a:schemeClr val="tx1"/>
                  </a:solidFill>
                </a:rPr>
                <a:t>Select a comprehensive needs assessment (LEA)</a:t>
              </a:r>
            </a:p>
          </p:txBody>
        </p:sp>
      </p:grpSp>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1455783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28653" y="627308"/>
            <a:ext cx="838822" cy="1198317"/>
            <a:chOff x="1" y="1051111"/>
            <a:chExt cx="838822" cy="1198317"/>
          </a:xfrm>
        </p:grpSpPr>
        <p:sp>
          <p:nvSpPr>
            <p:cNvPr id="8" name="Chevron 7"/>
            <p:cNvSpPr/>
            <p:nvPr/>
          </p:nvSpPr>
          <p:spPr>
            <a:xfrm rot="5400000">
              <a:off x="-179747" y="1230859"/>
              <a:ext cx="1198317" cy="838822"/>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4"/>
            <p:cNvSpPr txBox="1"/>
            <p:nvPr/>
          </p:nvSpPr>
          <p:spPr>
            <a:xfrm>
              <a:off x="1" y="1470522"/>
              <a:ext cx="838822" cy="359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2</a:t>
              </a:r>
            </a:p>
          </p:txBody>
        </p:sp>
      </p:grpSp>
      <p:grpSp>
        <p:nvGrpSpPr>
          <p:cNvPr id="5" name="Group 4"/>
          <p:cNvGrpSpPr/>
          <p:nvPr/>
        </p:nvGrpSpPr>
        <p:grpSpPr>
          <a:xfrm>
            <a:off x="1467473" y="627310"/>
            <a:ext cx="7047877" cy="778906"/>
            <a:chOff x="838821" y="1051113"/>
            <a:chExt cx="7047877" cy="778906"/>
          </a:xfrm>
        </p:grpSpPr>
        <p:sp>
          <p:nvSpPr>
            <p:cNvPr id="6" name="Round Same Side Corner Rectangle 5"/>
            <p:cNvSpPr/>
            <p:nvPr/>
          </p:nvSpPr>
          <p:spPr>
            <a:xfrm rot="5400000">
              <a:off x="3973307" y="-2083373"/>
              <a:ext cx="778906" cy="7047877"/>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 Same Side Corner Rectangle 6"/>
            <p:cNvSpPr txBox="1"/>
            <p:nvPr/>
          </p:nvSpPr>
          <p:spPr>
            <a:xfrm>
              <a:off x="838822" y="1089135"/>
              <a:ext cx="7009854" cy="702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Identify and gather data (LEA)</a:t>
              </a:r>
            </a:p>
          </p:txBody>
        </p:sp>
      </p:grpSp>
      <p:pic>
        <p:nvPicPr>
          <p:cNvPr id="10" name="Content Placeholder 9"/>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52281" y="1825626"/>
            <a:ext cx="3663069" cy="4351338"/>
          </a:xfrm>
          <a:prstGeom prst="rect">
            <a:avLst/>
          </a:prstGeom>
          <a:noFill/>
        </p:spPr>
      </p:pic>
      <p:sp>
        <p:nvSpPr>
          <p:cNvPr id="11" name="Content Placeholder 2"/>
          <p:cNvSpPr txBox="1">
            <a:spLocks/>
          </p:cNvSpPr>
          <p:nvPr/>
        </p:nvSpPr>
        <p:spPr>
          <a:xfrm>
            <a:off x="621169" y="1952871"/>
            <a:ext cx="5176404" cy="4405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For every indicator, </a:t>
            </a:r>
          </a:p>
          <a:p>
            <a:pPr marL="0" indent="0">
              <a:buFont typeface="Arial" panose="020B0604020202020204" pitchFamily="34" charset="0"/>
              <a:buNone/>
            </a:pPr>
            <a:r>
              <a:rPr lang="en-US" dirty="0" smtClean="0"/>
              <a:t>data should be:</a:t>
            </a:r>
          </a:p>
          <a:p>
            <a:pPr marL="0" indent="0">
              <a:buFont typeface="Arial" panose="020B0604020202020204" pitchFamily="34" charset="0"/>
              <a:buNone/>
            </a:pPr>
            <a:endParaRPr lang="en-US" dirty="0" smtClean="0"/>
          </a:p>
          <a:p>
            <a:r>
              <a:rPr lang="en-US" dirty="0" smtClean="0"/>
              <a:t>Triangulated</a:t>
            </a:r>
          </a:p>
          <a:p>
            <a:endParaRPr lang="en-US" dirty="0" smtClean="0"/>
          </a:p>
          <a:p>
            <a:r>
              <a:rPr lang="en-US" dirty="0" smtClean="0"/>
              <a:t>Contextualized</a:t>
            </a:r>
          </a:p>
          <a:p>
            <a:endParaRPr lang="en-US" dirty="0" smtClean="0"/>
          </a:p>
          <a:p>
            <a:r>
              <a:rPr lang="en-US" dirty="0" smtClean="0"/>
              <a:t>Visualized/Summarized</a:t>
            </a:r>
            <a:endParaRPr lang="en-US"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1142620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Broadly About Data</a:t>
            </a:r>
            <a:endParaRPr lang="en-US" dirty="0"/>
          </a:p>
        </p:txBody>
      </p:sp>
      <p:sp>
        <p:nvSpPr>
          <p:cNvPr id="3" name="Content Placeholder 2"/>
          <p:cNvSpPr>
            <a:spLocks noGrp="1"/>
          </p:cNvSpPr>
          <p:nvPr>
            <p:ph idx="1"/>
          </p:nvPr>
        </p:nvSpPr>
        <p:spPr/>
        <p:txBody>
          <a:bodyPr/>
          <a:lstStyle/>
          <a:p>
            <a:r>
              <a:rPr lang="en-US" dirty="0" smtClean="0"/>
              <a:t>Test scores are necessary but not sufficient</a:t>
            </a:r>
          </a:p>
          <a:p>
            <a:endParaRPr lang="en-US" dirty="0"/>
          </a:p>
          <a:p>
            <a:endParaRPr lang="en-US" dirty="0" smtClean="0"/>
          </a:p>
          <a:p>
            <a:endParaRPr lang="en-US" dirty="0"/>
          </a:p>
          <a:p>
            <a:pPr marL="0" indent="0">
              <a:buNone/>
            </a:pPr>
            <a:r>
              <a:rPr lang="en-US" dirty="0" smtClean="0"/>
              <a:t>A robust needs assessment includes many factors that help paint a rich picture of teaching and learning</a:t>
            </a:r>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1758676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28653" y="627308"/>
            <a:ext cx="838822" cy="1198317"/>
            <a:chOff x="1" y="2101908"/>
            <a:chExt cx="838822" cy="1198317"/>
          </a:xfrm>
        </p:grpSpPr>
        <p:sp>
          <p:nvSpPr>
            <p:cNvPr id="11" name="Chevron 10"/>
            <p:cNvSpPr/>
            <p:nvPr/>
          </p:nvSpPr>
          <p:spPr>
            <a:xfrm rot="5400000">
              <a:off x="-179747" y="2281656"/>
              <a:ext cx="1198317" cy="838822"/>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hevron 4"/>
            <p:cNvSpPr txBox="1"/>
            <p:nvPr/>
          </p:nvSpPr>
          <p:spPr>
            <a:xfrm>
              <a:off x="1" y="2521319"/>
              <a:ext cx="838822" cy="359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3</a:t>
              </a:r>
            </a:p>
          </p:txBody>
        </p:sp>
      </p:grpSp>
      <p:grpSp>
        <p:nvGrpSpPr>
          <p:cNvPr id="8" name="Group 7"/>
          <p:cNvGrpSpPr/>
          <p:nvPr/>
        </p:nvGrpSpPr>
        <p:grpSpPr>
          <a:xfrm>
            <a:off x="1467473" y="627309"/>
            <a:ext cx="7047877" cy="778906"/>
            <a:chOff x="838821" y="2101909"/>
            <a:chExt cx="7047877" cy="778906"/>
          </a:xfrm>
        </p:grpSpPr>
        <p:sp>
          <p:nvSpPr>
            <p:cNvPr id="9" name="Round Same Side Corner Rectangle 8"/>
            <p:cNvSpPr/>
            <p:nvPr/>
          </p:nvSpPr>
          <p:spPr>
            <a:xfrm rot="5400000">
              <a:off x="3973307" y="-1032577"/>
              <a:ext cx="778906" cy="7047877"/>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ound Same Side Corner Rectangle 6"/>
            <p:cNvSpPr txBox="1"/>
            <p:nvPr/>
          </p:nvSpPr>
          <p:spPr>
            <a:xfrm>
              <a:off x="838822" y="2139931"/>
              <a:ext cx="7009854" cy="702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Present data to the collaborative team (LEA presents to school and CAB)</a:t>
              </a:r>
            </a:p>
          </p:txBody>
        </p:sp>
      </p:grpSp>
      <p:pic>
        <p:nvPicPr>
          <p:cNvPr id="13" name="Content Placeholder 3"/>
          <p:cNvPicPr>
            <a:picLocks noChangeAspect="1"/>
          </p:cNvPicPr>
          <p:nvPr/>
        </p:nvPicPr>
        <p:blipFill>
          <a:blip r:embed="rId3"/>
          <a:stretch>
            <a:fillRect/>
          </a:stretch>
        </p:blipFill>
        <p:spPr>
          <a:xfrm>
            <a:off x="6814457" y="1888483"/>
            <a:ext cx="2071688" cy="1907381"/>
          </a:xfrm>
          <a:prstGeom prst="rect">
            <a:avLst/>
          </a:prstGeom>
        </p:spPr>
      </p:pic>
      <p:sp>
        <p:nvSpPr>
          <p:cNvPr id="14" name="Content Placeholder 7"/>
          <p:cNvSpPr txBox="1">
            <a:spLocks/>
          </p:cNvSpPr>
          <p:nvPr/>
        </p:nvSpPr>
        <p:spPr>
          <a:xfrm>
            <a:off x="839787" y="1976776"/>
            <a:ext cx="5851957" cy="4437879"/>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LEA builds collaborative team’s capacity to understand and analyze data</a:t>
            </a:r>
          </a:p>
          <a:p>
            <a:pPr marL="0" indent="0">
              <a:buNone/>
            </a:pPr>
            <a:endParaRPr lang="en-US" dirty="0" smtClean="0"/>
          </a:p>
          <a:p>
            <a:r>
              <a:rPr lang="en-US" dirty="0" smtClean="0"/>
              <a:t>LEA should emphasize equity of voice in ensuring all members of the CAB and school team can meaningfully engage</a:t>
            </a:r>
          </a:p>
          <a:p>
            <a:endParaRPr lang="en-US" dirty="0" smtClean="0"/>
          </a:p>
          <a:p>
            <a:r>
              <a:rPr lang="en-US" dirty="0" smtClean="0">
                <a:hlinkClick r:id="rId4"/>
              </a:rPr>
              <a:t>Protocols</a:t>
            </a:r>
            <a:r>
              <a:rPr lang="en-US" dirty="0" smtClean="0"/>
              <a:t> can be helpful, should be tailored to needs and desires of the CAB, School, and LEA</a:t>
            </a:r>
          </a:p>
          <a:p>
            <a:endParaRPr lang="en-US" dirty="0" smtClean="0"/>
          </a:p>
          <a:p>
            <a:r>
              <a:rPr lang="en-US" dirty="0" smtClean="0"/>
              <a:t>Collaborative team asks questions:</a:t>
            </a:r>
          </a:p>
          <a:p>
            <a:pPr lvl="1"/>
            <a:r>
              <a:rPr lang="en-US" dirty="0" smtClean="0"/>
              <a:t>Additional data?</a:t>
            </a:r>
          </a:p>
          <a:p>
            <a:pPr lvl="1"/>
            <a:r>
              <a:rPr lang="en-US" dirty="0" smtClean="0"/>
              <a:t>Clarifying questions?</a:t>
            </a:r>
          </a:p>
          <a:p>
            <a:pPr lvl="1"/>
            <a:r>
              <a:rPr lang="en-US" dirty="0" smtClean="0"/>
              <a:t>Avoids making judgements, proposing solutions</a:t>
            </a:r>
            <a:endParaRPr lang="en-US" dirty="0"/>
          </a:p>
        </p:txBody>
      </p:sp>
      <p:pic>
        <p:nvPicPr>
          <p:cNvPr id="15" name="Picture 14"/>
          <p:cNvPicPr>
            <a:picLocks noChangeAspect="1"/>
          </p:cNvPicPr>
          <p:nvPr/>
        </p:nvPicPr>
        <p:blipFill>
          <a:blip r:embed="rId5"/>
          <a:stretch>
            <a:fillRect/>
          </a:stretch>
        </p:blipFill>
        <p:spPr>
          <a:xfrm>
            <a:off x="6460547" y="4469607"/>
            <a:ext cx="2286000" cy="1707356"/>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960" y="6297944"/>
            <a:ext cx="1942205" cy="481937"/>
          </a:xfrm>
          <a:prstGeom prst="rect">
            <a:avLst/>
          </a:prstGeom>
        </p:spPr>
      </p:pic>
    </p:spTree>
    <p:extLst>
      <p:ext uri="{BB962C8B-B14F-4D97-AF65-F5344CB8AC3E}">
        <p14:creationId xmlns:p14="http://schemas.microsoft.com/office/powerpoint/2010/main" val="4194774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28650" y="627308"/>
            <a:ext cx="838822" cy="1198317"/>
            <a:chOff x="1" y="3152704"/>
            <a:chExt cx="838822" cy="1198317"/>
          </a:xfrm>
        </p:grpSpPr>
        <p:sp>
          <p:nvSpPr>
            <p:cNvPr id="8" name="Chevron 7"/>
            <p:cNvSpPr/>
            <p:nvPr/>
          </p:nvSpPr>
          <p:spPr>
            <a:xfrm rot="5400000">
              <a:off x="-179747" y="3332452"/>
              <a:ext cx="1198317" cy="838822"/>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4"/>
            <p:cNvSpPr txBox="1"/>
            <p:nvPr/>
          </p:nvSpPr>
          <p:spPr>
            <a:xfrm>
              <a:off x="1" y="3572115"/>
              <a:ext cx="838822" cy="359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a:t>4</a:t>
              </a:r>
            </a:p>
          </p:txBody>
        </p:sp>
      </p:grpSp>
      <p:grpSp>
        <p:nvGrpSpPr>
          <p:cNvPr id="5" name="Group 4"/>
          <p:cNvGrpSpPr/>
          <p:nvPr/>
        </p:nvGrpSpPr>
        <p:grpSpPr>
          <a:xfrm>
            <a:off x="1467470" y="627309"/>
            <a:ext cx="7047877" cy="778906"/>
            <a:chOff x="838821" y="3152705"/>
            <a:chExt cx="7047877" cy="778906"/>
          </a:xfrm>
        </p:grpSpPr>
        <p:sp>
          <p:nvSpPr>
            <p:cNvPr id="6" name="Round Same Side Corner Rectangle 5"/>
            <p:cNvSpPr/>
            <p:nvPr/>
          </p:nvSpPr>
          <p:spPr>
            <a:xfrm rot="5400000">
              <a:off x="3973307" y="18219"/>
              <a:ext cx="778906" cy="7047877"/>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 Same Side Corner Rectangle 6"/>
            <p:cNvSpPr txBox="1"/>
            <p:nvPr/>
          </p:nvSpPr>
          <p:spPr>
            <a:xfrm>
              <a:off x="838822" y="3190728"/>
              <a:ext cx="7009854" cy="702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Prioritize indicators for root cause analysis (school and CAB)</a:t>
              </a:r>
            </a:p>
          </p:txBody>
        </p:sp>
      </p:grpSp>
      <p:sp>
        <p:nvSpPr>
          <p:cNvPr id="10" name="Content Placeholder 7"/>
          <p:cNvSpPr txBox="1">
            <a:spLocks/>
          </p:cNvSpPr>
          <p:nvPr/>
        </p:nvSpPr>
        <p:spPr>
          <a:xfrm>
            <a:off x="155561" y="1853603"/>
            <a:ext cx="2972383" cy="46824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a:p>
            <a:r>
              <a:rPr lang="en-US" sz="2000" dirty="0" smtClean="0"/>
              <a:t>Individual or groups of indicators are analyzed and evaluated on two axes:</a:t>
            </a:r>
          </a:p>
          <a:p>
            <a:pPr marL="0" indent="0">
              <a:buFont typeface="Arial" panose="020B0604020202020204" pitchFamily="34" charset="0"/>
              <a:buNone/>
            </a:pPr>
            <a:endParaRPr lang="en-US" sz="2000" dirty="0" smtClean="0"/>
          </a:p>
          <a:p>
            <a:r>
              <a:rPr lang="en-US" sz="2000" dirty="0" smtClean="0"/>
              <a:t>Each collaborative team should end with 3-5 </a:t>
            </a:r>
            <a:r>
              <a:rPr lang="en-US" sz="2000" b="1" dirty="0" smtClean="0"/>
              <a:t>High Priority, Weak Performance </a:t>
            </a:r>
            <a:r>
              <a:rPr lang="en-US" sz="2000" dirty="0" smtClean="0"/>
              <a:t>indicators</a:t>
            </a:r>
            <a:endParaRPr lang="en-US" sz="2000" dirty="0"/>
          </a:p>
        </p:txBody>
      </p:sp>
      <p:grpSp>
        <p:nvGrpSpPr>
          <p:cNvPr id="11" name="Group 10"/>
          <p:cNvGrpSpPr/>
          <p:nvPr/>
        </p:nvGrpSpPr>
        <p:grpSpPr>
          <a:xfrm>
            <a:off x="3144603" y="1768800"/>
            <a:ext cx="5833143" cy="5426608"/>
            <a:chOff x="0" y="0"/>
            <a:chExt cx="3857624" cy="3797007"/>
          </a:xfrm>
        </p:grpSpPr>
        <p:sp>
          <p:nvSpPr>
            <p:cNvPr id="12" name="Text Box 1486515076"/>
            <p:cNvSpPr txBox="1"/>
            <p:nvPr/>
          </p:nvSpPr>
          <p:spPr>
            <a:xfrm>
              <a:off x="818707" y="3200400"/>
              <a:ext cx="984739" cy="596607"/>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sz="1600" i="1" dirty="0">
                  <a:latin typeface="Calibri" panose="020F0502020204030204" pitchFamily="34" charset="0"/>
                  <a:ea typeface="Calibri" panose="020F0502020204030204" pitchFamily="34" charset="0"/>
                  <a:cs typeface="Times New Roman" panose="02020603050405020304" pitchFamily="18" charset="0"/>
                </a:rPr>
                <a:t>Low priority</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3" name="Group 12"/>
            <p:cNvGrpSpPr/>
            <p:nvPr/>
          </p:nvGrpSpPr>
          <p:grpSpPr>
            <a:xfrm>
              <a:off x="0" y="0"/>
              <a:ext cx="3857624" cy="3784044"/>
              <a:chOff x="-84948" y="11876"/>
              <a:chExt cx="4157772" cy="3787044"/>
            </a:xfrm>
          </p:grpSpPr>
          <p:sp>
            <p:nvSpPr>
              <p:cNvPr id="14" name="Text Box 24"/>
              <p:cNvSpPr txBox="1"/>
              <p:nvPr/>
            </p:nvSpPr>
            <p:spPr>
              <a:xfrm>
                <a:off x="1056904" y="1496291"/>
                <a:ext cx="1518920" cy="1496060"/>
              </a:xfrm>
              <a:prstGeom prst="rect">
                <a:avLst/>
              </a:prstGeom>
              <a:solidFill>
                <a:srgbClr val="FDD599"/>
              </a:solidFill>
              <a:ln w="6350">
                <a:noFill/>
              </a:ln>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Bef>
                    <a:spcPts val="900"/>
                  </a:spcBef>
                  <a:spcAft>
                    <a:spcPts val="450"/>
                  </a:spcAft>
                </a:pPr>
                <a:r>
                  <a:rPr lang="en-US" sz="900" i="1" dirty="0">
                    <a:latin typeface="Calibri" panose="020F0502020204030204" pitchFamily="34" charset="0"/>
                    <a:ea typeface="Calibri" panose="020F0502020204030204" pitchFamily="34" charset="0"/>
                    <a:cs typeface="Times New Roman" panose="02020603050405020304" pitchFamily="18" charset="0"/>
                  </a:rPr>
                  <a:t>Low priority, low performance: Minor Area of Weakness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5"/>
              <p:cNvSpPr txBox="1"/>
              <p:nvPr/>
            </p:nvSpPr>
            <p:spPr>
              <a:xfrm>
                <a:off x="1056904" y="71260"/>
                <a:ext cx="1518920" cy="1424799"/>
              </a:xfrm>
              <a:prstGeom prst="rect">
                <a:avLst/>
              </a:prstGeom>
              <a:solidFill>
                <a:srgbClr val="FEF99A"/>
              </a:solidFill>
              <a:ln w="6350">
                <a:noFill/>
              </a:ln>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Bef>
                    <a:spcPts val="900"/>
                  </a:spcBef>
                  <a:spcAft>
                    <a:spcPts val="450"/>
                  </a:spcAft>
                </a:pPr>
                <a:r>
                  <a:rPr lang="en-US" sz="900" i="1" dirty="0">
                    <a:latin typeface="Calibri" panose="020F0502020204030204" pitchFamily="34" charset="0"/>
                    <a:ea typeface="Calibri" panose="020F0502020204030204" pitchFamily="34" charset="0"/>
                    <a:cs typeface="Times New Roman" panose="02020603050405020304" pitchFamily="18" charset="0"/>
                  </a:rPr>
                  <a:t>Low priority, strong performance: Minor Area of Strength</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6"/>
              <p:cNvSpPr txBox="1"/>
              <p:nvPr/>
            </p:nvSpPr>
            <p:spPr>
              <a:xfrm>
                <a:off x="2576945" y="71260"/>
                <a:ext cx="1436370" cy="1424799"/>
              </a:xfrm>
              <a:prstGeom prst="rect">
                <a:avLst/>
              </a:prstGeom>
              <a:solidFill>
                <a:srgbClr val="99D39F"/>
              </a:solidFill>
              <a:ln w="6350">
                <a:noFill/>
              </a:ln>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Bef>
                    <a:spcPts val="900"/>
                  </a:spcBef>
                  <a:spcAft>
                    <a:spcPts val="450"/>
                  </a:spcAft>
                </a:pPr>
                <a:r>
                  <a:rPr lang="en-US" sz="900" i="1">
                    <a:latin typeface="Calibri" panose="020F0502020204030204" pitchFamily="34" charset="0"/>
                    <a:ea typeface="Calibri" panose="020F0502020204030204" pitchFamily="34" charset="0"/>
                    <a:cs typeface="Times New Roman" panose="02020603050405020304" pitchFamily="18" charset="0"/>
                  </a:rPr>
                  <a:t>High priority, strong performance: Major Area of Strength</a:t>
                </a:r>
                <a:endParaRPr lang="en-US" sz="900">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7"/>
              <p:cNvSpPr txBox="1"/>
              <p:nvPr/>
            </p:nvSpPr>
            <p:spPr>
              <a:xfrm>
                <a:off x="2576945" y="1496291"/>
                <a:ext cx="1436370" cy="1496060"/>
              </a:xfrm>
              <a:prstGeom prst="rect">
                <a:avLst/>
              </a:prstGeom>
              <a:solidFill>
                <a:srgbClr val="FF9999"/>
              </a:solidFill>
              <a:ln w="6350">
                <a:noFill/>
              </a:ln>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15000"/>
                  </a:lnSpc>
                  <a:spcBef>
                    <a:spcPts val="900"/>
                  </a:spcBef>
                  <a:spcAft>
                    <a:spcPts val="450"/>
                  </a:spcAft>
                </a:pPr>
                <a:r>
                  <a:rPr lang="en-US" sz="900" i="1">
                    <a:latin typeface="Calibri" panose="020F0502020204030204" pitchFamily="34" charset="0"/>
                    <a:ea typeface="Calibri" panose="020F0502020204030204" pitchFamily="34" charset="0"/>
                    <a:cs typeface="Times New Roman" panose="02020603050405020304" pitchFamily="18" charset="0"/>
                  </a:rPr>
                  <a:t>High priority, Weak Performance: Major Area of Focus</a:t>
                </a:r>
                <a:endParaRPr lang="en-US" sz="900">
                  <a:latin typeface="Calibri" panose="020F0502020204030204" pitchFamily="34" charset="0"/>
                  <a:ea typeface="Calibri" panose="020F0502020204030204" pitchFamily="34" charset="0"/>
                  <a:cs typeface="Times New Roman" panose="02020603050405020304" pitchFamily="18" charset="0"/>
                </a:endParaRPr>
              </a:p>
            </p:txBody>
          </p:sp>
          <p:sp>
            <p:nvSpPr>
              <p:cNvPr id="18" name="Left-Up Arrow 17"/>
              <p:cNvSpPr/>
              <p:nvPr/>
            </p:nvSpPr>
            <p:spPr>
              <a:xfrm flipH="1">
                <a:off x="840874" y="11876"/>
                <a:ext cx="3194050" cy="3194050"/>
              </a:xfrm>
              <a:prstGeom prst="leftUpArrow">
                <a:avLst>
                  <a:gd name="adj1" fmla="val 5196"/>
                  <a:gd name="adj2" fmla="val 5526"/>
                  <a:gd name="adj3" fmla="val 7678"/>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9" name="Text Box 29"/>
              <p:cNvSpPr txBox="1"/>
              <p:nvPr/>
            </p:nvSpPr>
            <p:spPr>
              <a:xfrm>
                <a:off x="-84947" y="149695"/>
                <a:ext cx="1097502" cy="450850"/>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sz="1600" i="1" dirty="0">
                    <a:latin typeface="Calibri" panose="020F0502020204030204" pitchFamily="34" charset="0"/>
                    <a:ea typeface="Calibri" panose="020F0502020204030204" pitchFamily="34" charset="0"/>
                    <a:cs typeface="Times New Roman" panose="02020603050405020304" pitchFamily="18" charset="0"/>
                  </a:rPr>
                  <a:t>Strong performance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30"/>
              <p:cNvSpPr txBox="1"/>
              <p:nvPr/>
            </p:nvSpPr>
            <p:spPr>
              <a:xfrm>
                <a:off x="-84948" y="2643360"/>
                <a:ext cx="1053523" cy="450850"/>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sz="1600" i="1" dirty="0">
                    <a:latin typeface="Calibri" panose="020F0502020204030204" pitchFamily="34" charset="0"/>
                    <a:ea typeface="Calibri" panose="020F0502020204030204" pitchFamily="34" charset="0"/>
                    <a:cs typeface="Times New Roman" panose="02020603050405020304" pitchFamily="18" charset="0"/>
                  </a:rPr>
                  <a:t>Weak performance</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31"/>
              <p:cNvSpPr txBox="1"/>
              <p:nvPr/>
            </p:nvSpPr>
            <p:spPr>
              <a:xfrm rot="16200000">
                <a:off x="-609112" y="1288422"/>
                <a:ext cx="2101850" cy="608027"/>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b="1" dirty="0">
                    <a:latin typeface="Calibri" panose="020F0502020204030204" pitchFamily="34" charset="0"/>
                    <a:ea typeface="Calibri" panose="020F0502020204030204" pitchFamily="34" charset="0"/>
                    <a:cs typeface="Times New Roman" panose="02020603050405020304" pitchFamily="18" charset="0"/>
                  </a:rPr>
                  <a:t>Current performance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1486515072"/>
              <p:cNvSpPr txBox="1"/>
              <p:nvPr/>
            </p:nvSpPr>
            <p:spPr>
              <a:xfrm>
                <a:off x="1386973" y="3251070"/>
                <a:ext cx="2101850" cy="284480"/>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b="1" dirty="0">
                    <a:latin typeface="Calibri" panose="020F0502020204030204" pitchFamily="34" charset="0"/>
                    <a:ea typeface="Calibri" panose="020F0502020204030204" pitchFamily="34" charset="0"/>
                    <a:cs typeface="Times New Roman" panose="02020603050405020304" pitchFamily="18" charset="0"/>
                  </a:rPr>
                  <a:t>Priority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1486515073"/>
              <p:cNvSpPr txBox="1"/>
              <p:nvPr/>
            </p:nvSpPr>
            <p:spPr>
              <a:xfrm>
                <a:off x="2735872" y="3239427"/>
                <a:ext cx="1336952" cy="559493"/>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Bef>
                    <a:spcPts val="900"/>
                  </a:spcBef>
                  <a:spcAft>
                    <a:spcPts val="450"/>
                  </a:spcAft>
                </a:pPr>
                <a:r>
                  <a:rPr lang="en-US" sz="1600" i="1" dirty="0">
                    <a:latin typeface="Calibri" panose="020F0502020204030204" pitchFamily="34" charset="0"/>
                    <a:ea typeface="Calibri" panose="020F0502020204030204" pitchFamily="34" charset="0"/>
                    <a:cs typeface="Times New Roman" panose="02020603050405020304" pitchFamily="18" charset="0"/>
                  </a:rPr>
                  <a:t>High priority</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4" name="Straight Connector 23"/>
              <p:cNvCxnSpPr/>
              <p:nvPr/>
            </p:nvCxnSpPr>
            <p:spPr>
              <a:xfrm>
                <a:off x="2565070" y="11876"/>
                <a:ext cx="0" cy="290945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1128156" y="1484416"/>
                <a:ext cx="2944668" cy="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1898605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 root cause analysis</a:t>
            </a:r>
            <a:endParaRPr lang="en-US" dirty="0"/>
          </a:p>
        </p:txBody>
      </p:sp>
      <p:sp>
        <p:nvSpPr>
          <p:cNvPr id="4" name="Content Placeholder 2"/>
          <p:cNvSpPr txBox="1">
            <a:spLocks/>
          </p:cNvSpPr>
          <p:nvPr/>
        </p:nvSpPr>
        <p:spPr>
          <a:xfrm>
            <a:off x="838199" y="1690688"/>
            <a:ext cx="5548745" cy="5014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i="1" dirty="0"/>
          </a:p>
        </p:txBody>
      </p:sp>
      <p:pic>
        <p:nvPicPr>
          <p:cNvPr id="6" name="Content Placeholder 5"/>
          <p:cNvPicPr>
            <a:picLocks noGrp="1" noChangeAspect="1"/>
          </p:cNvPicPr>
          <p:nvPr>
            <p:ph idx="1"/>
          </p:nvPr>
        </p:nvPicPr>
        <p:blipFill>
          <a:blip r:embed="rId3"/>
          <a:stretch>
            <a:fillRect/>
          </a:stretch>
        </p:blipFill>
        <p:spPr>
          <a:xfrm>
            <a:off x="5628754" y="1391428"/>
            <a:ext cx="3295650" cy="2981325"/>
          </a:xfrm>
          <a:prstGeom prst="rect">
            <a:avLst/>
          </a:prstGeom>
        </p:spPr>
      </p:pic>
      <p:sp>
        <p:nvSpPr>
          <p:cNvPr id="7" name="Rectangle 6"/>
          <p:cNvSpPr/>
          <p:nvPr/>
        </p:nvSpPr>
        <p:spPr>
          <a:xfrm>
            <a:off x="838199" y="1627288"/>
            <a:ext cx="5000104" cy="3385542"/>
          </a:xfrm>
          <a:prstGeom prst="rect">
            <a:avLst/>
          </a:prstGeom>
        </p:spPr>
        <p:txBody>
          <a:bodyPr wrap="square">
            <a:spAutoFit/>
          </a:bodyPr>
          <a:lstStyle/>
          <a:p>
            <a:r>
              <a:rPr lang="en-US" sz="2800" dirty="0" smtClean="0"/>
              <a:t>RCA allows us to:</a:t>
            </a:r>
          </a:p>
          <a:p>
            <a:endParaRPr lang="en-US" dirty="0" smtClean="0"/>
          </a:p>
          <a:p>
            <a:pPr lvl="1"/>
            <a:r>
              <a:rPr lang="en-US" sz="2800" dirty="0" smtClean="0"/>
              <a:t>Sharpen Focus</a:t>
            </a:r>
          </a:p>
          <a:p>
            <a:pPr lvl="1"/>
            <a:endParaRPr lang="en-US" sz="2800" dirty="0" smtClean="0"/>
          </a:p>
          <a:p>
            <a:pPr lvl="1"/>
            <a:r>
              <a:rPr lang="en-US" sz="2800" dirty="0" smtClean="0"/>
              <a:t>Solve the right problem</a:t>
            </a:r>
          </a:p>
          <a:p>
            <a:pPr lvl="1"/>
            <a:endParaRPr lang="en-US" sz="2800" dirty="0" smtClean="0"/>
          </a:p>
          <a:p>
            <a:pPr lvl="1"/>
            <a:r>
              <a:rPr lang="en-US" sz="2800" dirty="0" smtClean="0"/>
              <a:t>Prioritize factors within our control</a:t>
            </a:r>
            <a:endParaRPr lang="en-US" sz="2800"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468661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 root cause analysis</a:t>
            </a:r>
            <a:endParaRPr lang="en-US" dirty="0"/>
          </a:p>
        </p:txBody>
      </p:sp>
      <p:sp>
        <p:nvSpPr>
          <p:cNvPr id="4" name="Content Placeholder 2"/>
          <p:cNvSpPr txBox="1">
            <a:spLocks/>
          </p:cNvSpPr>
          <p:nvPr/>
        </p:nvSpPr>
        <p:spPr>
          <a:xfrm>
            <a:off x="838199" y="1690688"/>
            <a:ext cx="5548745" cy="5014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i="1" dirty="0"/>
          </a:p>
        </p:txBody>
      </p:sp>
      <p:graphicFrame>
        <p:nvGraphicFramePr>
          <p:cNvPr id="5" name="Diagram 4"/>
          <p:cNvGraphicFramePr/>
          <p:nvPr>
            <p:extLst>
              <p:ext uri="{D42A27DB-BD31-4B8C-83A1-F6EECF244321}">
                <p14:modId xmlns:p14="http://schemas.microsoft.com/office/powerpoint/2010/main" val="551789319"/>
              </p:ext>
            </p:extLst>
          </p:nvPr>
        </p:nvGraphicFramePr>
        <p:xfrm>
          <a:off x="628650" y="1513738"/>
          <a:ext cx="7768511" cy="4709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8713" y="6239539"/>
            <a:ext cx="1942205" cy="481937"/>
          </a:xfrm>
          <a:prstGeom prst="rect">
            <a:avLst/>
          </a:prstGeom>
        </p:spPr>
      </p:pic>
    </p:spTree>
    <p:extLst>
      <p:ext uri="{BB962C8B-B14F-4D97-AF65-F5344CB8AC3E}">
        <p14:creationId xmlns:p14="http://schemas.microsoft.com/office/powerpoint/2010/main" val="3657323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5E749C2160C44DBE62D4E265178CB2" ma:contentTypeVersion="12" ma:contentTypeDescription="Create a new document." ma:contentTypeScope="" ma:versionID="d87307660f8641aecd25a049be6e1cbf">
  <xsd:schema xmlns:xsd="http://www.w3.org/2001/XMLSchema" xmlns:xs="http://www.w3.org/2001/XMLSchema" xmlns:p="http://schemas.microsoft.com/office/2006/metadata/properties" xmlns:ns2="fb4ce569-0273-4228-9157-33b14876d013" xmlns:ns3="4c65d37e-a55a-4bb0-b2b4-8d884d010927" targetNamespace="http://schemas.microsoft.com/office/2006/metadata/properties" ma:root="true" ma:fieldsID="8e8eed90e24761b9401022dd7906776e" ns2:_="" ns3:_="">
    <xsd:import namespace="fb4ce569-0273-4228-9157-33b14876d013"/>
    <xsd:import namespace="4c65d37e-a55a-4bb0-b2b4-8d884d01092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rtsm"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65d37e-a55a-4bb0-b2b4-8d884d01092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rtsm" ma:index="14" nillable="true" ma:displayName="Office" ma:internalName="rtsm">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tsm xmlns="4c65d37e-a55a-4bb0-b2b4-8d884d010927" xsi:nil="true"/>
  </documentManagement>
</p:properties>
</file>

<file path=customXml/itemProps1.xml><?xml version="1.0" encoding="utf-8"?>
<ds:datastoreItem xmlns:ds="http://schemas.openxmlformats.org/officeDocument/2006/customXml" ds:itemID="{54E55034-FB99-4020-A39C-7D0C8130C8ED}">
  <ds:schemaRefs>
    <ds:schemaRef ds:uri="http://schemas.microsoft.com/sharepoint/v3/contenttype/forms"/>
  </ds:schemaRefs>
</ds:datastoreItem>
</file>

<file path=customXml/itemProps2.xml><?xml version="1.0" encoding="utf-8"?>
<ds:datastoreItem xmlns:ds="http://schemas.openxmlformats.org/officeDocument/2006/customXml" ds:itemID="{C71A211C-C156-4317-850A-9C030E744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4ce569-0273-4228-9157-33b14876d013"/>
    <ds:schemaRef ds:uri="4c65d37e-a55a-4bb0-b2b4-8d884d0109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E5622E-877A-4463-9E23-008E93EF61B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4c65d37e-a55a-4bb0-b2b4-8d884d010927"/>
    <ds:schemaRef ds:uri="fb4ce569-0273-4228-9157-33b14876d01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8464</TotalTime>
  <Words>1047</Words>
  <Application>Microsoft Office PowerPoint</Application>
  <PresentationFormat>On-screen Show (4:3)</PresentationFormat>
  <Paragraphs>145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Comprehensive Needs Assessment and Root Cause Analysis</vt:lpstr>
      <vt:lpstr>Conducting a Comprehensive Needs Assessment</vt:lpstr>
      <vt:lpstr>PowerPoint Presentation</vt:lpstr>
      <vt:lpstr>PowerPoint Presentation</vt:lpstr>
      <vt:lpstr>Thinking Broadly About Data</vt:lpstr>
      <vt:lpstr>PowerPoint Presentation</vt:lpstr>
      <vt:lpstr>PowerPoint Presentation</vt:lpstr>
      <vt:lpstr>Conducting a root cause analysis</vt:lpstr>
      <vt:lpstr>Conducting a root cause analysis</vt:lpstr>
      <vt:lpstr>Process</vt:lpstr>
      <vt:lpstr>Questions?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Needs Assessment and Root Cause Analysis</dc:title>
  <dc:creator>Milligan, Andrew</dc:creator>
  <cp:lastModifiedBy>Milligan, Andrew</cp:lastModifiedBy>
  <cp:revision>18</cp:revision>
  <cp:lastPrinted>2019-04-01T15:51:53Z</cp:lastPrinted>
  <dcterms:created xsi:type="dcterms:W3CDTF">2019-03-25T14:59:23Z</dcterms:created>
  <dcterms:modified xsi:type="dcterms:W3CDTF">2019-04-04T13:35:55Z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0x010100585E749C2160C44DBE62D4E265178CB2</vt:lpwstr>
  </property>
</Properties>
</file>