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modernComment_10A_EC56DB6.xml" ContentType="application/vnd.ms-powerpoint.comments+xml"/>
  <Override PartName="/ppt/comments/modernComment_12A_AAA3D9AC.xml" ContentType="application/vnd.ms-powerpoint.comments+xml"/>
  <Override PartName="/ppt/comments/modernComment_118_395CEEB8.xml" ContentType="application/vnd.ms-powerpoint.comments+xml"/>
  <Override PartName="/ppt/comments/modernComment_117_2C8359F2.xml" ContentType="application/vnd.ms-powerpoint.comments+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48"/>
  </p:notesMasterIdLst>
  <p:sldIdLst>
    <p:sldId id="258" r:id="rId5"/>
    <p:sldId id="260" r:id="rId6"/>
    <p:sldId id="261" r:id="rId7"/>
    <p:sldId id="262" r:id="rId8"/>
    <p:sldId id="263" r:id="rId9"/>
    <p:sldId id="287" r:id="rId10"/>
    <p:sldId id="288" r:id="rId11"/>
    <p:sldId id="307" r:id="rId12"/>
    <p:sldId id="306" r:id="rId13"/>
    <p:sldId id="309" r:id="rId14"/>
    <p:sldId id="310" r:id="rId15"/>
    <p:sldId id="308" r:id="rId16"/>
    <p:sldId id="311" r:id="rId17"/>
    <p:sldId id="312" r:id="rId18"/>
    <p:sldId id="264" r:id="rId19"/>
    <p:sldId id="283" r:id="rId20"/>
    <p:sldId id="265" r:id="rId21"/>
    <p:sldId id="304" r:id="rId22"/>
    <p:sldId id="266" r:id="rId23"/>
    <p:sldId id="298" r:id="rId24"/>
    <p:sldId id="280" r:id="rId25"/>
    <p:sldId id="279" r:id="rId26"/>
    <p:sldId id="268" r:id="rId27"/>
    <p:sldId id="286" r:id="rId28"/>
    <p:sldId id="305" r:id="rId29"/>
    <p:sldId id="269" r:id="rId30"/>
    <p:sldId id="270" r:id="rId31"/>
    <p:sldId id="271" r:id="rId32"/>
    <p:sldId id="281" r:id="rId33"/>
    <p:sldId id="290" r:id="rId34"/>
    <p:sldId id="291" r:id="rId35"/>
    <p:sldId id="274" r:id="rId36"/>
    <p:sldId id="293" r:id="rId37"/>
    <p:sldId id="294" r:id="rId38"/>
    <p:sldId id="295" r:id="rId39"/>
    <p:sldId id="296" r:id="rId40"/>
    <p:sldId id="275" r:id="rId41"/>
    <p:sldId id="284" r:id="rId42"/>
    <p:sldId id="276" r:id="rId43"/>
    <p:sldId id="299" r:id="rId44"/>
    <p:sldId id="302" r:id="rId45"/>
    <p:sldId id="277" r:id="rId46"/>
    <p:sldId id="303" r:id="rId4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E983E07-3332-6EDF-8CE3-41B0AAEA85BB}" name="Wood, Susan" initials="WS" userId="S::susan.wood@ride.ri.gov::080bc8a3-3721-48e7-84f9-ff97740119b1" providerId="AD"/>
  <p188:author id="{B9CDCB51-8433-DDF9-2059-A5ACB22664FD}" name="Sorensen, Kerri" initials="SK" userId="S::kerri.sorensen@ride.ri.gov::05b1e9b8-1a1a-4b91-bc74-b059b7b89533" providerId="AD"/>
  <p188:author id="{967DBA9D-B72E-227F-75B1-0EAE3E8EDC5D}" name="Sienko, David" initials="SD" userId="S::david.sienko@ride.ri.gov::4c32f4e2-8499-4e71-b7c7-ed9e18064e5e"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32A4CC-459B-28C6-EEB5-405A1F62FAE4}" v="61" dt="2022-01-31T18:53:27.901"/>
    <p1510:client id="{0EE7D3FD-CFFD-3BFE-09A9-893634B3E6CF}" v="108" dt="2021-11-08T19:40:08.697"/>
    <p1510:client id="{114240A0-B7FA-8E5C-11AC-E07387FB2BBC}" v="1" dt="2021-11-22T19:45:38.160"/>
    <p1510:client id="{12D13DBB-D50F-C5A8-4BA0-2FF3C647AFAD}" v="196" dt="2021-11-16T12:28:56.558"/>
    <p1510:client id="{13B505D5-C348-DB14-178B-5F008D551F53}" v="1388" dt="2021-12-03T19:59:00.545"/>
    <p1510:client id="{1670C736-12D3-F135-E1BD-1D22414EC8CC}" v="168" dt="2021-11-18T16:19:14.340"/>
    <p1510:client id="{1754D80C-8D69-389B-83AC-7D6871114A4A}" v="176" dt="2021-11-15T14:41:24.322"/>
    <p1510:client id="{175D0133-27C0-100D-4BB6-5DC0CB3FA65F}" v="92" dt="2021-12-06T16:28:00.234"/>
    <p1510:client id="{1B99271C-D690-FAD3-A4C3-ADCFC5DFAF36}" v="3065" dt="2021-12-02T21:38:32.532"/>
    <p1510:client id="{1DF56F65-1812-EA0B-60EA-5F4688FC0697}" v="1" dt="2021-11-16T15:14:16.854"/>
    <p1510:client id="{1FE64D60-756E-AD51-9114-534FFB2489C4}" v="37" dt="2021-11-16T15:20:57.515"/>
    <p1510:client id="{21560AB7-AD38-6E6D-98BC-62CACDB57CB7}" v="585" dt="2021-11-15T15:19:39.554"/>
    <p1510:client id="{267026C5-AA31-67AC-0116-3AD80AB844F6}" v="203" dt="2021-12-28T16:34:05.136"/>
    <p1510:client id="{300595ED-CF05-A6CF-F046-2CE26B854AEB}" v="647" dt="2021-11-12T19:41:41.491"/>
    <p1510:client id="{330D8EEF-BA88-8699-8C24-A9A8965CA747}" v="1373" dt="2021-11-12T18:35:33.418"/>
    <p1510:client id="{33F2E253-7051-4B8F-5510-F0B212621E60}" v="274" dt="2021-12-06T14:34:20.538"/>
    <p1510:client id="{35400C9D-EE5D-8A22-D64C-594FAA1CB14D}" v="20" dt="2021-11-17T16:04:25.279"/>
    <p1510:client id="{3ACD95A8-720E-798C-8656-0C7E83AF7CBE}" v="963" dt="2021-11-16T17:02:20.245"/>
    <p1510:client id="{3BD7F6D0-9AAA-A28A-9E2A-72E0A323AB8E}" v="479" dt="2021-11-16T14:57:20.722"/>
    <p1510:client id="{4321C438-2B15-64CA-FED3-813C49FA26D6}" v="17" dt="2021-11-17T20:50:54.297"/>
    <p1510:client id="{465CC33C-5661-79E0-A8A1-C07F0B37D11D}" v="193" dt="2021-11-08T15:35:33.101"/>
    <p1510:client id="{47FBEC6C-ED2A-80D6-2F6F-E5CEEB1EC4E6}" v="2328" dt="2021-11-19T21:00:17.213"/>
    <p1510:client id="{4AE6EA06-2A8C-4EBA-4E5F-78EA4E18D5F2}" v="201" dt="2021-12-02T20:03:22.457"/>
    <p1510:client id="{5372A228-A691-B521-2526-4BBE80522ADF}" v="13" dt="2022-01-05T18:33:40.292"/>
    <p1510:client id="{5651DA7F-9E25-6BD9-AC4C-65D4AF69FF7D}" v="162" dt="2021-12-02T20:23:25.891"/>
    <p1510:client id="{5C1713DE-6B5D-A19A-F4F4-A851A0225FC1}" v="85" dt="2021-11-15T21:18:58.513"/>
    <p1510:client id="{5D8519D4-D24A-34FD-3DBC-EABA039A689A}" v="56" dt="2021-12-03T13:58:41.138"/>
    <p1510:client id="{5E572A66-77E9-CC45-EF1D-555ECF7F75BD}" v="1941" dt="2021-11-16T18:24:36.304"/>
    <p1510:client id="{60F14062-FDDB-28C7-FBA2-22E3FED6F471}" v="110" dt="2021-11-12T16:39:55.336"/>
    <p1510:client id="{63249AA0-E660-52A9-30C2-DC74F778DC86}" v="67" dt="2021-11-16T12:35:20.744"/>
    <p1510:client id="{64A57FA3-71F1-01F5-4F18-844B6A7E088F}" v="481" dt="2021-12-02T21:41:10.443"/>
    <p1510:client id="{692D7B9B-0142-B7A0-A3C1-9D229846832A}" v="3" dt="2021-12-06T14:09:04.592"/>
    <p1510:client id="{6A4ACD9C-57AE-FD4C-60BC-10DB1010E082}" v="328" dt="2021-11-12T20:54:38.275"/>
    <p1510:client id="{6F32C7B0-8E4B-A1B8-C8E8-1F97AD21F79D}" v="299" dt="2021-11-15T18:51:16.924"/>
    <p1510:client id="{71E101F5-E7D1-9667-9198-0AD87C72E827}" v="90" dt="2021-11-18T20:43:38.991"/>
    <p1510:client id="{72E8C937-1CEB-5416-3FC2-71CE401BF870}" v="193" dt="2021-11-23T20:57:57.244"/>
    <p1510:client id="{74B2F03A-7433-FBF2-B57A-1CE16BADB8F0}" v="118" dt="2021-11-16T12:42:50.975"/>
    <p1510:client id="{790202C3-B0CA-F610-6F9D-E815543EA321}" v="540" dt="2021-11-16T20:20:58.810"/>
    <p1510:client id="{7A822799-8B8E-1543-6EC0-122AC83287B7}" v="1" dt="2021-11-12T17:51:37.123"/>
    <p1510:client id="{7F28148E-CF61-B7EA-8CC8-FF80B991392E}" v="79" dt="2021-12-07T18:26:32.204"/>
    <p1510:client id="{801FD53E-D078-1087-8EAA-4D4E5D391592}" v="8" dt="2022-01-04T17:38:39.598"/>
    <p1510:client id="{81447C97-F628-E017-953C-1E7B69AACE43}" v="10" dt="2021-11-08T18:03:56.893"/>
    <p1510:client id="{81FBCED8-7795-D3A2-5329-7C1908FDF0B4}" v="294" dt="2021-11-08T16:26:47.679"/>
    <p1510:client id="{82F8AEC1-CEE8-11F6-614E-9D6E80C55EA8}" v="1" dt="2021-11-18T20:55:52.178"/>
    <p1510:client id="{8AD072D1-204F-1179-B168-6C5319B570B4}" v="32" dt="2021-11-16T12:15:40.369"/>
    <p1510:client id="{8C9012C0-3E0B-711E-0D53-B11C46A65965}" v="85" dt="2021-11-12T17:35:42.476"/>
    <p1510:client id="{8F212FAF-1015-3A54-A7EA-4EA59913969B}" v="348" dt="2021-11-30T21:21:31.971"/>
    <p1510:client id="{8FE67B06-E13D-418B-2206-B926AD27AAF3}" v="464" dt="2021-11-16T14:41:45.177"/>
    <p1510:client id="{9098F75D-7471-FAED-CAED-01F815878774}" v="520" dt="2021-11-10T20:43:35.458"/>
    <p1510:client id="{96296EB0-2B91-3B4A-0471-0570DF7F9689}" v="46" dt="2021-11-12T16:43:37.315"/>
    <p1510:client id="{9E2DBE5C-7D73-751B-4E2E-878EF0921CD0}" v="233" dt="2021-12-28T15:36:16.653"/>
    <p1510:client id="{A09192EC-693B-2BBD-2A50-464C7342FE94}" v="168" dt="2021-11-15T16:10:46.818"/>
    <p1510:client id="{A0D0B244-E748-2CA1-96B7-B63DE8A02358}" v="767" dt="2021-11-08T17:21:15.879"/>
    <p1510:client id="{A4871354-3E27-C0C4-98FA-EB873D968E18}" v="320" dt="2021-11-16T17:41:26.330"/>
    <p1510:client id="{A5495448-64A3-C0BF-CC26-267906523839}" v="1231" dt="2021-11-15T18:09:01.642"/>
    <p1510:client id="{A70DFA28-DF8B-6297-3813-036D5CBDB7C9}" v="1395" dt="2021-11-17T19:24:46.912"/>
    <p1510:client id="{AC5E423E-36EA-C64B-7253-BB9662D9E91B}" v="531" dt="2021-11-12T17:51:20.772"/>
    <p1510:client id="{AD2567B8-DE89-EE58-944E-463E06DCE71C}" v="668" dt="2021-12-02T21:27:12.253"/>
    <p1510:client id="{B038584E-3A3D-3249-EB0E-2785D5219EB7}" v="71" dt="2021-11-16T20:04:33.896"/>
    <p1510:client id="{B8F4E1E9-A3F5-ECB7-174A-7057A2C1ACA3}" v="1195" dt="2021-11-30T18:55:10.944"/>
    <p1510:client id="{BBC71818-3244-D46F-5633-91882A131567}" v="2" dt="2021-11-08T15:17:46.196"/>
    <p1510:client id="{C437A588-889C-5ABF-7789-66FF42632D77}" v="201" dt="2021-11-18T16:24:24.321"/>
    <p1510:client id="{C4398BA4-1295-6C4F-CC49-1C9C11BDC586}" v="472" dt="2021-12-29T20:08:52.209"/>
    <p1510:client id="{C4B2D8E9-B181-0ABD-D1BD-16F9C3725C6D}" v="9" dt="2021-11-19T18:55:07.681"/>
    <p1510:client id="{C624772B-1DE2-04E2-5B77-89DDCDF9D89E}" v="302" dt="2021-11-12T17:30:50.951"/>
    <p1510:client id="{CA0AB5EC-6B41-08D1-06A7-7B8EBC3EB46F}" v="549" dt="2021-11-12T21:15:10.024"/>
    <p1510:client id="{D2CC803B-BD6E-E8B8-CCC2-0F37476A1FA8}" v="2" dt="2021-12-06T15:42:10.849"/>
    <p1510:client id="{D443AC0F-1960-E26A-E27D-7069AD904764}" v="547" dt="2021-11-12T19:43:11.801"/>
    <p1510:client id="{D72631C5-3BD1-2238-6989-5A7475344C54}" v="345" dt="2021-12-02T21:46:37.422"/>
    <p1510:client id="{D762A55F-B6A4-B4BB-F544-7A84CB7401D5}" v="8" dt="2021-11-16T15:30:35.811"/>
    <p1510:client id="{D873CBC2-249C-1A9D-C1D5-04957F22B4E7}" v="23" dt="2021-11-10T15:02:23.333"/>
    <p1510:client id="{D97D38E8-9DD8-CF1D-FF4D-0973FB2E7827}" v="965" dt="2021-11-17T20:50:03.268"/>
    <p1510:client id="{DA97DE2E-8CD5-2D8B-3E36-8E83E07743FF}" v="174" dt="2021-11-19T22:25:55.372"/>
    <p1510:client id="{E49689DB-734C-86FC-B45B-67CDCA45501C}" v="3" dt="2021-12-01T14:45:35.493"/>
    <p1510:client id="{E6ED6387-7660-72DB-A49A-FC501DA7511F}" v="228" dt="2021-11-22T20:36:22.897"/>
    <p1510:client id="{E8A93D5B-C611-6DFC-B707-F116A4094987}" v="19" dt="2021-11-23T13:59:18.615"/>
    <p1510:client id="{F6680D52-9C8C-5151-FF1E-423518A2ECBA}" v="51" dt="2021-11-08T17:52:38.243"/>
    <p1510:client id="{F6F0B898-D12A-26FD-6C23-17BCECA8CEF9}" v="524" dt="2021-11-16T18:01:17.465"/>
    <p1510:client id="{F83317BF-AD35-2FDA-319A-33C316D2AC3C}" v="19" dt="2021-12-29T20:36:03.907"/>
    <p1510:client id="{FE058177-0710-EB82-502E-FDEC405FF4C6}" v="41" dt="2021-11-02T12:24:38.762"/>
    <p1510:client id="{FF8553AD-E36A-069F-8BE4-CF4BEDB00DBF}" v="4" dt="2021-12-08T14:04:35.77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viewProps" Target="viewProps.xml"/><Relationship Id="rId55" Type="http://schemas.microsoft.com/office/2018/10/relationships/authors" Target="author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theme" Target="theme/theme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ood, Susan" userId="S::susan.wood@ride.ri.gov::080bc8a3-3721-48e7-84f9-ff97740119b1" providerId="AD" clId="Web-{CA0AB5EC-6B41-08D1-06A7-7B8EBC3EB46F}"/>
    <pc:docChg chg="modSld modMainMaster">
      <pc:chgData name="Wood, Susan" userId="S::susan.wood@ride.ri.gov::080bc8a3-3721-48e7-84f9-ff97740119b1" providerId="AD" clId="Web-{CA0AB5EC-6B41-08D1-06A7-7B8EBC3EB46F}" dt="2021-11-12T21:15:10.024" v="364" actId="20577"/>
      <pc:docMkLst>
        <pc:docMk/>
      </pc:docMkLst>
      <pc:sldChg chg="modSp">
        <pc:chgData name="Wood, Susan" userId="S::susan.wood@ride.ri.gov::080bc8a3-3721-48e7-84f9-ff97740119b1" providerId="AD" clId="Web-{CA0AB5EC-6B41-08D1-06A7-7B8EBC3EB46F}" dt="2021-11-12T21:13:23.584" v="351" actId="20577"/>
        <pc:sldMkLst>
          <pc:docMk/>
          <pc:sldMk cId="3419024184" sldId="263"/>
        </pc:sldMkLst>
        <pc:spChg chg="mod">
          <ac:chgData name="Wood, Susan" userId="S::susan.wood@ride.ri.gov::080bc8a3-3721-48e7-84f9-ff97740119b1" providerId="AD" clId="Web-{CA0AB5EC-6B41-08D1-06A7-7B8EBC3EB46F}" dt="2021-11-12T21:13:23.584" v="351" actId="20577"/>
          <ac:spMkLst>
            <pc:docMk/>
            <pc:sldMk cId="3419024184" sldId="263"/>
            <ac:spMk id="8" creationId="{C21A8ABB-E4E8-4723-92E7-6EFFD9EDFED4}"/>
          </ac:spMkLst>
        </pc:spChg>
      </pc:sldChg>
      <pc:sldChg chg="modSp">
        <pc:chgData name="Wood, Susan" userId="S::susan.wood@ride.ri.gov::080bc8a3-3721-48e7-84f9-ff97740119b1" providerId="AD" clId="Web-{CA0AB5EC-6B41-08D1-06A7-7B8EBC3EB46F}" dt="2021-11-12T21:04:55.668" v="178" actId="20577"/>
        <pc:sldMkLst>
          <pc:docMk/>
          <pc:sldMk cId="1502777269" sldId="265"/>
        </pc:sldMkLst>
        <pc:spChg chg="mod">
          <ac:chgData name="Wood, Susan" userId="S::susan.wood@ride.ri.gov::080bc8a3-3721-48e7-84f9-ff97740119b1" providerId="AD" clId="Web-{CA0AB5EC-6B41-08D1-06A7-7B8EBC3EB46F}" dt="2021-11-12T21:04:55.668" v="178" actId="20577"/>
          <ac:spMkLst>
            <pc:docMk/>
            <pc:sldMk cId="1502777269" sldId="265"/>
            <ac:spMk id="5" creationId="{BD80F8BF-8130-483C-8EBD-36903422AEB2}"/>
          </ac:spMkLst>
        </pc:spChg>
      </pc:sldChg>
      <pc:sldChg chg="modSp">
        <pc:chgData name="Wood, Susan" userId="S::susan.wood@ride.ri.gov::080bc8a3-3721-48e7-84f9-ff97740119b1" providerId="AD" clId="Web-{CA0AB5EC-6B41-08D1-06A7-7B8EBC3EB46F}" dt="2021-11-12T21:15:10.024" v="364" actId="20577"/>
        <pc:sldMkLst>
          <pc:docMk/>
          <pc:sldMk cId="544757973" sldId="271"/>
        </pc:sldMkLst>
        <pc:spChg chg="mod">
          <ac:chgData name="Wood, Susan" userId="S::susan.wood@ride.ri.gov::080bc8a3-3721-48e7-84f9-ff97740119b1" providerId="AD" clId="Web-{CA0AB5EC-6B41-08D1-06A7-7B8EBC3EB46F}" dt="2021-11-12T21:15:10.024" v="364" actId="20577"/>
          <ac:spMkLst>
            <pc:docMk/>
            <pc:sldMk cId="544757973" sldId="271"/>
            <ac:spMk id="5" creationId="{A1F2121C-B074-42CB-9D17-B1081F5922AB}"/>
          </ac:spMkLst>
        </pc:spChg>
      </pc:sldChg>
      <pc:sldChg chg="modSp">
        <pc:chgData name="Wood, Susan" userId="S::susan.wood@ride.ri.gov::080bc8a3-3721-48e7-84f9-ff97740119b1" providerId="AD" clId="Web-{CA0AB5EC-6B41-08D1-06A7-7B8EBC3EB46F}" dt="2021-11-12T21:06:19.545" v="181"/>
        <pc:sldMkLst>
          <pc:docMk/>
          <pc:sldMk cId="3100716997" sldId="282"/>
        </pc:sldMkLst>
        <pc:spChg chg="mod">
          <ac:chgData name="Wood, Susan" userId="S::susan.wood@ride.ri.gov::080bc8a3-3721-48e7-84f9-ff97740119b1" providerId="AD" clId="Web-{CA0AB5EC-6B41-08D1-06A7-7B8EBC3EB46F}" dt="2021-11-12T21:06:19.545" v="181"/>
          <ac:spMkLst>
            <pc:docMk/>
            <pc:sldMk cId="3100716997" sldId="282"/>
            <ac:spMk id="3" creationId="{CD5571F0-59E3-473A-A943-6FE841E4357D}"/>
          </ac:spMkLst>
        </pc:spChg>
      </pc:sldChg>
      <pc:sldChg chg="modSp">
        <pc:chgData name="Wood, Susan" userId="S::susan.wood@ride.ri.gov::080bc8a3-3721-48e7-84f9-ff97740119b1" providerId="AD" clId="Web-{CA0AB5EC-6B41-08D1-06A7-7B8EBC3EB46F}" dt="2021-11-12T21:06:19.545" v="181"/>
        <pc:sldMkLst>
          <pc:docMk/>
          <pc:sldMk cId="1862441527" sldId="284"/>
        </pc:sldMkLst>
        <pc:spChg chg="mod">
          <ac:chgData name="Wood, Susan" userId="S::susan.wood@ride.ri.gov::080bc8a3-3721-48e7-84f9-ff97740119b1" providerId="AD" clId="Web-{CA0AB5EC-6B41-08D1-06A7-7B8EBC3EB46F}" dt="2021-11-12T21:06:19.545" v="181"/>
          <ac:spMkLst>
            <pc:docMk/>
            <pc:sldMk cId="1862441527" sldId="284"/>
            <ac:spMk id="3" creationId="{E0251D3D-AA7C-4114-ABF6-AA2D1CBD960C}"/>
          </ac:spMkLst>
        </pc:spChg>
      </pc:sldChg>
      <pc:sldChg chg="modSp">
        <pc:chgData name="Wood, Susan" userId="S::susan.wood@ride.ri.gov::080bc8a3-3721-48e7-84f9-ff97740119b1" providerId="AD" clId="Web-{CA0AB5EC-6B41-08D1-06A7-7B8EBC3EB46F}" dt="2021-11-12T21:06:19.545" v="181"/>
        <pc:sldMkLst>
          <pc:docMk/>
          <pc:sldMk cId="1059695343" sldId="285"/>
        </pc:sldMkLst>
        <pc:spChg chg="mod">
          <ac:chgData name="Wood, Susan" userId="S::susan.wood@ride.ri.gov::080bc8a3-3721-48e7-84f9-ff97740119b1" providerId="AD" clId="Web-{CA0AB5EC-6B41-08D1-06A7-7B8EBC3EB46F}" dt="2021-11-12T21:06:19.545" v="181"/>
          <ac:spMkLst>
            <pc:docMk/>
            <pc:sldMk cId="1059695343" sldId="285"/>
            <ac:spMk id="3" creationId="{D6643816-EB05-485E-9205-9336B0EDB808}"/>
          </ac:spMkLst>
        </pc:spChg>
      </pc:sldChg>
      <pc:sldChg chg="modSp">
        <pc:chgData name="Wood, Susan" userId="S::susan.wood@ride.ri.gov::080bc8a3-3721-48e7-84f9-ff97740119b1" providerId="AD" clId="Web-{CA0AB5EC-6B41-08D1-06A7-7B8EBC3EB46F}" dt="2021-11-12T21:06:19.545" v="181"/>
        <pc:sldMkLst>
          <pc:docMk/>
          <pc:sldMk cId="2662083069" sldId="286"/>
        </pc:sldMkLst>
        <pc:spChg chg="mod">
          <ac:chgData name="Wood, Susan" userId="S::susan.wood@ride.ri.gov::080bc8a3-3721-48e7-84f9-ff97740119b1" providerId="AD" clId="Web-{CA0AB5EC-6B41-08D1-06A7-7B8EBC3EB46F}" dt="2021-11-12T21:06:19.545" v="181"/>
          <ac:spMkLst>
            <pc:docMk/>
            <pc:sldMk cId="2662083069" sldId="286"/>
            <ac:spMk id="3" creationId="{1612899B-0EED-4DCD-931E-50EF69137214}"/>
          </ac:spMkLst>
        </pc:spChg>
      </pc:sldChg>
      <pc:sldChg chg="modSp">
        <pc:chgData name="Wood, Susan" userId="S::susan.wood@ride.ri.gov::080bc8a3-3721-48e7-84f9-ff97740119b1" providerId="AD" clId="Web-{CA0AB5EC-6B41-08D1-06A7-7B8EBC3EB46F}" dt="2021-11-12T21:07:21.405" v="191"/>
        <pc:sldMkLst>
          <pc:docMk/>
          <pc:sldMk cId="723146674" sldId="287"/>
        </pc:sldMkLst>
        <pc:spChg chg="mod">
          <ac:chgData name="Wood, Susan" userId="S::susan.wood@ride.ri.gov::080bc8a3-3721-48e7-84f9-ff97740119b1" providerId="AD" clId="Web-{CA0AB5EC-6B41-08D1-06A7-7B8EBC3EB46F}" dt="2021-11-12T21:07:21.405" v="191"/>
          <ac:spMkLst>
            <pc:docMk/>
            <pc:sldMk cId="723146674" sldId="287"/>
            <ac:spMk id="3" creationId="{C5DE49EC-62C1-4440-B564-94A7E5C2E134}"/>
          </ac:spMkLst>
        </pc:spChg>
        <pc:spChg chg="mod">
          <ac:chgData name="Wood, Susan" userId="S::susan.wood@ride.ri.gov::080bc8a3-3721-48e7-84f9-ff97740119b1" providerId="AD" clId="Web-{CA0AB5EC-6B41-08D1-06A7-7B8EBC3EB46F}" dt="2021-11-12T21:07:02.170" v="189" actId="14100"/>
          <ac:spMkLst>
            <pc:docMk/>
            <pc:sldMk cId="723146674" sldId="287"/>
            <ac:spMk id="7" creationId="{A958D06E-75E3-4999-85F3-7D54B642DAA8}"/>
          </ac:spMkLst>
        </pc:spChg>
      </pc:sldChg>
      <pc:sldChg chg="modSp">
        <pc:chgData name="Wood, Susan" userId="S::susan.wood@ride.ri.gov::080bc8a3-3721-48e7-84f9-ff97740119b1" providerId="AD" clId="Web-{CA0AB5EC-6B41-08D1-06A7-7B8EBC3EB46F}" dt="2021-11-12T21:06:43.967" v="182" actId="20577"/>
        <pc:sldMkLst>
          <pc:docMk/>
          <pc:sldMk cId="1608901425" sldId="288"/>
        </pc:sldMkLst>
        <pc:spChg chg="mod">
          <ac:chgData name="Wood, Susan" userId="S::susan.wood@ride.ri.gov::080bc8a3-3721-48e7-84f9-ff97740119b1" providerId="AD" clId="Web-{CA0AB5EC-6B41-08D1-06A7-7B8EBC3EB46F}" dt="2021-11-12T21:06:19.545" v="181"/>
          <ac:spMkLst>
            <pc:docMk/>
            <pc:sldMk cId="1608901425" sldId="288"/>
            <ac:spMk id="3" creationId="{AB6D8B7E-070C-484C-8DDE-E84AC43F0315}"/>
          </ac:spMkLst>
        </pc:spChg>
        <pc:spChg chg="mod">
          <ac:chgData name="Wood, Susan" userId="S::susan.wood@ride.ri.gov::080bc8a3-3721-48e7-84f9-ff97740119b1" providerId="AD" clId="Web-{CA0AB5EC-6B41-08D1-06A7-7B8EBC3EB46F}" dt="2021-11-12T21:06:43.967" v="182" actId="20577"/>
          <ac:spMkLst>
            <pc:docMk/>
            <pc:sldMk cId="1608901425" sldId="288"/>
            <ac:spMk id="7" creationId="{19F1D863-46A0-4114-A811-2EEDF7E33C2E}"/>
          </ac:spMkLst>
        </pc:spChg>
      </pc:sldChg>
      <pc:sldChg chg="modSp">
        <pc:chgData name="Wood, Susan" userId="S::susan.wood@ride.ri.gov::080bc8a3-3721-48e7-84f9-ff97740119b1" providerId="AD" clId="Web-{CA0AB5EC-6B41-08D1-06A7-7B8EBC3EB46F}" dt="2021-11-12T21:14:27.648" v="356" actId="20577"/>
        <pc:sldMkLst>
          <pc:docMk/>
          <pc:sldMk cId="3838109732" sldId="289"/>
        </pc:sldMkLst>
        <pc:spChg chg="mod">
          <ac:chgData name="Wood, Susan" userId="S::susan.wood@ride.ri.gov::080bc8a3-3721-48e7-84f9-ff97740119b1" providerId="AD" clId="Web-{CA0AB5EC-6B41-08D1-06A7-7B8EBC3EB46F}" dt="2021-11-12T21:14:27.648" v="356" actId="20577"/>
          <ac:spMkLst>
            <pc:docMk/>
            <pc:sldMk cId="3838109732" sldId="289"/>
            <ac:spMk id="2" creationId="{B0F98921-2A18-44F5-86C7-345F3432C7BE}"/>
          </ac:spMkLst>
        </pc:spChg>
        <pc:spChg chg="mod">
          <ac:chgData name="Wood, Susan" userId="S::susan.wood@ride.ri.gov::080bc8a3-3721-48e7-84f9-ff97740119b1" providerId="AD" clId="Web-{CA0AB5EC-6B41-08D1-06A7-7B8EBC3EB46F}" dt="2021-11-12T21:06:19.545" v="181"/>
          <ac:spMkLst>
            <pc:docMk/>
            <pc:sldMk cId="3838109732" sldId="289"/>
            <ac:spMk id="3" creationId="{58A1D2EE-F357-4B30-8393-E6CF8A1B05F1}"/>
          </ac:spMkLst>
        </pc:spChg>
        <pc:spChg chg="mod">
          <ac:chgData name="Wood, Susan" userId="S::susan.wood@ride.ri.gov::080bc8a3-3721-48e7-84f9-ff97740119b1" providerId="AD" clId="Web-{CA0AB5EC-6B41-08D1-06A7-7B8EBC3EB46F}" dt="2021-11-12T21:05:32.450" v="180" actId="20577"/>
          <ac:spMkLst>
            <pc:docMk/>
            <pc:sldMk cId="3838109732" sldId="289"/>
            <ac:spMk id="6" creationId="{5589EC9A-F640-4C76-8D97-B02E0F0411B4}"/>
          </ac:spMkLst>
        </pc:spChg>
        <pc:graphicFrameChg chg="mod modGraphic">
          <ac:chgData name="Wood, Susan" userId="S::susan.wood@ride.ri.gov::080bc8a3-3721-48e7-84f9-ff97740119b1" providerId="AD" clId="Web-{CA0AB5EC-6B41-08D1-06A7-7B8EBC3EB46F}" dt="2021-11-12T21:00:42.069" v="11"/>
          <ac:graphicFrameMkLst>
            <pc:docMk/>
            <pc:sldMk cId="3838109732" sldId="289"/>
            <ac:graphicFrameMk id="8" creationId="{7CB0EF54-FD0E-4252-87CE-1362E25E56B0}"/>
          </ac:graphicFrameMkLst>
        </pc:graphicFrameChg>
      </pc:sldChg>
      <pc:sldMasterChg chg="modSp mod modSldLayout">
        <pc:chgData name="Wood, Susan" userId="S::susan.wood@ride.ri.gov::080bc8a3-3721-48e7-84f9-ff97740119b1" providerId="AD" clId="Web-{CA0AB5EC-6B41-08D1-06A7-7B8EBC3EB46F}" dt="2021-11-12T21:07:21.405" v="191"/>
        <pc:sldMasterMkLst>
          <pc:docMk/>
          <pc:sldMasterMk cId="1098232546" sldId="2147483660"/>
        </pc:sldMasterMkLst>
        <pc:spChg chg="mod">
          <ac:chgData name="Wood, Susan" userId="S::susan.wood@ride.ri.gov::080bc8a3-3721-48e7-84f9-ff97740119b1" providerId="AD" clId="Web-{CA0AB5EC-6B41-08D1-06A7-7B8EBC3EB46F}" dt="2021-11-12T21:06:19.545" v="181"/>
          <ac:spMkLst>
            <pc:docMk/>
            <pc:sldMasterMk cId="1098232546" sldId="2147483660"/>
            <ac:spMk id="5" creationId="{777BCE5C-2F54-4920-9F7A-D0ABAFE3C9E2}"/>
          </ac:spMkLst>
        </pc:spChg>
        <pc:sldLayoutChg chg="mod">
          <pc:chgData name="Wood, Susan" userId="S::susan.wood@ride.ri.gov::080bc8a3-3721-48e7-84f9-ff97740119b1" providerId="AD" clId="Web-{CA0AB5EC-6B41-08D1-06A7-7B8EBC3EB46F}" dt="2021-11-12T21:07:21.405" v="191"/>
          <pc:sldLayoutMkLst>
            <pc:docMk/>
            <pc:sldMasterMk cId="1098232546" sldId="2147483660"/>
            <pc:sldLayoutMk cId="357455603" sldId="2147483661"/>
          </pc:sldLayoutMkLst>
        </pc:sldLayoutChg>
        <pc:sldLayoutChg chg="mod">
          <pc:chgData name="Wood, Susan" userId="S::susan.wood@ride.ri.gov::080bc8a3-3721-48e7-84f9-ff97740119b1" providerId="AD" clId="Web-{CA0AB5EC-6B41-08D1-06A7-7B8EBC3EB46F}" dt="2021-11-12T21:07:21.405" v="191"/>
          <pc:sldLayoutMkLst>
            <pc:docMk/>
            <pc:sldMasterMk cId="1098232546" sldId="2147483660"/>
            <pc:sldLayoutMk cId="3689511619" sldId="2147483662"/>
          </pc:sldLayoutMkLst>
        </pc:sldLayoutChg>
        <pc:sldLayoutChg chg="mod">
          <pc:chgData name="Wood, Susan" userId="S::susan.wood@ride.ri.gov::080bc8a3-3721-48e7-84f9-ff97740119b1" providerId="AD" clId="Web-{CA0AB5EC-6B41-08D1-06A7-7B8EBC3EB46F}" dt="2021-11-12T21:07:21.405" v="191"/>
          <pc:sldLayoutMkLst>
            <pc:docMk/>
            <pc:sldMasterMk cId="1098232546" sldId="2147483660"/>
            <pc:sldLayoutMk cId="744403593" sldId="2147483663"/>
          </pc:sldLayoutMkLst>
        </pc:sldLayoutChg>
        <pc:sldLayoutChg chg="mod">
          <pc:chgData name="Wood, Susan" userId="S::susan.wood@ride.ri.gov::080bc8a3-3721-48e7-84f9-ff97740119b1" providerId="AD" clId="Web-{CA0AB5EC-6B41-08D1-06A7-7B8EBC3EB46F}" dt="2021-11-12T21:07:21.405" v="191"/>
          <pc:sldLayoutMkLst>
            <pc:docMk/>
            <pc:sldMasterMk cId="1098232546" sldId="2147483660"/>
            <pc:sldLayoutMk cId="4214079844" sldId="2147483664"/>
          </pc:sldLayoutMkLst>
        </pc:sldLayoutChg>
        <pc:sldLayoutChg chg="mod">
          <pc:chgData name="Wood, Susan" userId="S::susan.wood@ride.ri.gov::080bc8a3-3721-48e7-84f9-ff97740119b1" providerId="AD" clId="Web-{CA0AB5EC-6B41-08D1-06A7-7B8EBC3EB46F}" dt="2021-11-12T21:07:21.405" v="191"/>
          <pc:sldLayoutMkLst>
            <pc:docMk/>
            <pc:sldMasterMk cId="1098232546" sldId="2147483660"/>
            <pc:sldLayoutMk cId="3472821418" sldId="2147483665"/>
          </pc:sldLayoutMkLst>
        </pc:sldLayoutChg>
        <pc:sldLayoutChg chg="mod">
          <pc:chgData name="Wood, Susan" userId="S::susan.wood@ride.ri.gov::080bc8a3-3721-48e7-84f9-ff97740119b1" providerId="AD" clId="Web-{CA0AB5EC-6B41-08D1-06A7-7B8EBC3EB46F}" dt="2021-11-12T21:07:21.405" v="191"/>
          <pc:sldLayoutMkLst>
            <pc:docMk/>
            <pc:sldMasterMk cId="1098232546" sldId="2147483660"/>
            <pc:sldLayoutMk cId="2090702194" sldId="2147483666"/>
          </pc:sldLayoutMkLst>
        </pc:sldLayoutChg>
        <pc:sldLayoutChg chg="modSp mod">
          <pc:chgData name="Wood, Susan" userId="S::susan.wood@ride.ri.gov::080bc8a3-3721-48e7-84f9-ff97740119b1" providerId="AD" clId="Web-{CA0AB5EC-6B41-08D1-06A7-7B8EBC3EB46F}" dt="2021-11-12T21:07:21.405" v="191"/>
          <pc:sldLayoutMkLst>
            <pc:docMk/>
            <pc:sldMasterMk cId="1098232546" sldId="2147483660"/>
            <pc:sldLayoutMk cId="1528876703" sldId="2147483667"/>
          </pc:sldLayoutMkLst>
          <pc:spChg chg="mod">
            <ac:chgData name="Wood, Susan" userId="S::susan.wood@ride.ri.gov::080bc8a3-3721-48e7-84f9-ff97740119b1" providerId="AD" clId="Web-{CA0AB5EC-6B41-08D1-06A7-7B8EBC3EB46F}" dt="2021-11-12T21:06:19.545" v="181"/>
            <ac:spMkLst>
              <pc:docMk/>
              <pc:sldMasterMk cId="1098232546" sldId="2147483660"/>
              <pc:sldLayoutMk cId="1528876703" sldId="2147483667"/>
              <ac:spMk id="5" creationId="{1451F020-DF80-4E72-992F-41D29778C2EB}"/>
            </ac:spMkLst>
          </pc:spChg>
        </pc:sldLayoutChg>
        <pc:sldLayoutChg chg="modSp mod">
          <pc:chgData name="Wood, Susan" userId="S::susan.wood@ride.ri.gov::080bc8a3-3721-48e7-84f9-ff97740119b1" providerId="AD" clId="Web-{CA0AB5EC-6B41-08D1-06A7-7B8EBC3EB46F}" dt="2021-11-12T21:07:21.405" v="191"/>
          <pc:sldLayoutMkLst>
            <pc:docMk/>
            <pc:sldMasterMk cId="1098232546" sldId="2147483660"/>
            <pc:sldLayoutMk cId="2637664088" sldId="2147483668"/>
          </pc:sldLayoutMkLst>
          <pc:spChg chg="mod">
            <ac:chgData name="Wood, Susan" userId="S::susan.wood@ride.ri.gov::080bc8a3-3721-48e7-84f9-ff97740119b1" providerId="AD" clId="Web-{CA0AB5EC-6B41-08D1-06A7-7B8EBC3EB46F}" dt="2021-11-12T21:06:19.545" v="181"/>
            <ac:spMkLst>
              <pc:docMk/>
              <pc:sldMasterMk cId="1098232546" sldId="2147483660"/>
              <pc:sldLayoutMk cId="2637664088" sldId="2147483668"/>
              <ac:spMk id="5" creationId="{1451F020-DF80-4E72-992F-41D29778C2EB}"/>
            </ac:spMkLst>
          </pc:spChg>
        </pc:sldLayoutChg>
        <pc:sldLayoutChg chg="modSp mod">
          <pc:chgData name="Wood, Susan" userId="S::susan.wood@ride.ri.gov::080bc8a3-3721-48e7-84f9-ff97740119b1" providerId="AD" clId="Web-{CA0AB5EC-6B41-08D1-06A7-7B8EBC3EB46F}" dt="2021-11-12T21:07:21.405" v="191"/>
          <pc:sldLayoutMkLst>
            <pc:docMk/>
            <pc:sldMasterMk cId="1098232546" sldId="2147483660"/>
            <pc:sldLayoutMk cId="1963201051" sldId="2147483669"/>
          </pc:sldLayoutMkLst>
          <pc:spChg chg="mod">
            <ac:chgData name="Wood, Susan" userId="S::susan.wood@ride.ri.gov::080bc8a3-3721-48e7-84f9-ff97740119b1" providerId="AD" clId="Web-{CA0AB5EC-6B41-08D1-06A7-7B8EBC3EB46F}" dt="2021-11-12T21:06:19.545" v="181"/>
            <ac:spMkLst>
              <pc:docMk/>
              <pc:sldMasterMk cId="1098232546" sldId="2147483660"/>
              <pc:sldLayoutMk cId="1963201051" sldId="2147483669"/>
              <ac:spMk id="5" creationId="{1451F020-DF80-4E72-992F-41D29778C2EB}"/>
            </ac:spMkLst>
          </pc:spChg>
        </pc:sldLayoutChg>
        <pc:sldLayoutChg chg="modSp mod">
          <pc:chgData name="Wood, Susan" userId="S::susan.wood@ride.ri.gov::080bc8a3-3721-48e7-84f9-ff97740119b1" providerId="AD" clId="Web-{CA0AB5EC-6B41-08D1-06A7-7B8EBC3EB46F}" dt="2021-11-12T21:07:21.405" v="191"/>
          <pc:sldLayoutMkLst>
            <pc:docMk/>
            <pc:sldMasterMk cId="1098232546" sldId="2147483660"/>
            <pc:sldLayoutMk cId="2621458411" sldId="2147483670"/>
          </pc:sldLayoutMkLst>
          <pc:spChg chg="mod">
            <ac:chgData name="Wood, Susan" userId="S::susan.wood@ride.ri.gov::080bc8a3-3721-48e7-84f9-ff97740119b1" providerId="AD" clId="Web-{CA0AB5EC-6B41-08D1-06A7-7B8EBC3EB46F}" dt="2021-11-12T21:06:19.545" v="181"/>
            <ac:spMkLst>
              <pc:docMk/>
              <pc:sldMasterMk cId="1098232546" sldId="2147483660"/>
              <pc:sldLayoutMk cId="2621458411" sldId="2147483670"/>
              <ac:spMk id="5" creationId="{1451F020-DF80-4E72-992F-41D29778C2EB}"/>
            </ac:spMkLst>
          </pc:spChg>
        </pc:sldLayoutChg>
        <pc:sldLayoutChg chg="modSp mod">
          <pc:chgData name="Wood, Susan" userId="S::susan.wood@ride.ri.gov::080bc8a3-3721-48e7-84f9-ff97740119b1" providerId="AD" clId="Web-{CA0AB5EC-6B41-08D1-06A7-7B8EBC3EB46F}" dt="2021-11-12T21:07:21.405" v="191"/>
          <pc:sldLayoutMkLst>
            <pc:docMk/>
            <pc:sldMasterMk cId="1098232546" sldId="2147483660"/>
            <pc:sldLayoutMk cId="283296510" sldId="2147483671"/>
          </pc:sldLayoutMkLst>
          <pc:spChg chg="mod">
            <ac:chgData name="Wood, Susan" userId="S::susan.wood@ride.ri.gov::080bc8a3-3721-48e7-84f9-ff97740119b1" providerId="AD" clId="Web-{CA0AB5EC-6B41-08D1-06A7-7B8EBC3EB46F}" dt="2021-11-12T21:06:19.545" v="181"/>
            <ac:spMkLst>
              <pc:docMk/>
              <pc:sldMasterMk cId="1098232546" sldId="2147483660"/>
              <pc:sldLayoutMk cId="283296510" sldId="2147483671"/>
              <ac:spMk id="5" creationId="{1451F020-DF80-4E72-992F-41D29778C2EB}"/>
            </ac:spMkLst>
          </pc:spChg>
        </pc:sldLayoutChg>
        <pc:sldLayoutChg chg="modSp mod">
          <pc:chgData name="Wood, Susan" userId="S::susan.wood@ride.ri.gov::080bc8a3-3721-48e7-84f9-ff97740119b1" providerId="AD" clId="Web-{CA0AB5EC-6B41-08D1-06A7-7B8EBC3EB46F}" dt="2021-11-12T21:07:21.405" v="191"/>
          <pc:sldLayoutMkLst>
            <pc:docMk/>
            <pc:sldMasterMk cId="1098232546" sldId="2147483660"/>
            <pc:sldLayoutMk cId="3337337139" sldId="2147483672"/>
          </pc:sldLayoutMkLst>
          <pc:spChg chg="mod">
            <ac:chgData name="Wood, Susan" userId="S::susan.wood@ride.ri.gov::080bc8a3-3721-48e7-84f9-ff97740119b1" providerId="AD" clId="Web-{CA0AB5EC-6B41-08D1-06A7-7B8EBC3EB46F}" dt="2021-11-12T21:06:19.545" v="181"/>
            <ac:spMkLst>
              <pc:docMk/>
              <pc:sldMasterMk cId="1098232546" sldId="2147483660"/>
              <pc:sldLayoutMk cId="3337337139" sldId="2147483672"/>
              <ac:spMk id="5" creationId="{1451F020-DF80-4E72-992F-41D29778C2EB}"/>
            </ac:spMkLst>
          </pc:spChg>
        </pc:sldLayoutChg>
        <pc:sldLayoutChg chg="modSp mod">
          <pc:chgData name="Wood, Susan" userId="S::susan.wood@ride.ri.gov::080bc8a3-3721-48e7-84f9-ff97740119b1" providerId="AD" clId="Web-{CA0AB5EC-6B41-08D1-06A7-7B8EBC3EB46F}" dt="2021-11-12T21:07:21.405" v="191"/>
          <pc:sldLayoutMkLst>
            <pc:docMk/>
            <pc:sldMasterMk cId="1098232546" sldId="2147483660"/>
            <pc:sldLayoutMk cId="481231133" sldId="2147483673"/>
          </pc:sldLayoutMkLst>
          <pc:spChg chg="mod">
            <ac:chgData name="Wood, Susan" userId="S::susan.wood@ride.ri.gov::080bc8a3-3721-48e7-84f9-ff97740119b1" providerId="AD" clId="Web-{CA0AB5EC-6B41-08D1-06A7-7B8EBC3EB46F}" dt="2021-11-12T21:06:19.545" v="181"/>
            <ac:spMkLst>
              <pc:docMk/>
              <pc:sldMasterMk cId="1098232546" sldId="2147483660"/>
              <pc:sldLayoutMk cId="481231133" sldId="2147483673"/>
              <ac:spMk id="5" creationId="{1451F020-DF80-4E72-992F-41D29778C2EB}"/>
            </ac:spMkLst>
          </pc:spChg>
        </pc:sldLayoutChg>
        <pc:sldLayoutChg chg="modSp mod">
          <pc:chgData name="Wood, Susan" userId="S::susan.wood@ride.ri.gov::080bc8a3-3721-48e7-84f9-ff97740119b1" providerId="AD" clId="Web-{CA0AB5EC-6B41-08D1-06A7-7B8EBC3EB46F}" dt="2021-11-12T21:07:21.405" v="191"/>
          <pc:sldLayoutMkLst>
            <pc:docMk/>
            <pc:sldMasterMk cId="1098232546" sldId="2147483660"/>
            <pc:sldLayoutMk cId="1694757560" sldId="2147483674"/>
          </pc:sldLayoutMkLst>
          <pc:spChg chg="mod">
            <ac:chgData name="Wood, Susan" userId="S::susan.wood@ride.ri.gov::080bc8a3-3721-48e7-84f9-ff97740119b1" providerId="AD" clId="Web-{CA0AB5EC-6B41-08D1-06A7-7B8EBC3EB46F}" dt="2021-11-12T21:06:19.545" v="181"/>
            <ac:spMkLst>
              <pc:docMk/>
              <pc:sldMasterMk cId="1098232546" sldId="2147483660"/>
              <pc:sldLayoutMk cId="1694757560" sldId="2147483674"/>
              <ac:spMk id="5" creationId="{1451F020-DF80-4E72-992F-41D29778C2EB}"/>
            </ac:spMkLst>
          </pc:spChg>
        </pc:sldLayoutChg>
        <pc:sldLayoutChg chg="modSp mod">
          <pc:chgData name="Wood, Susan" userId="S::susan.wood@ride.ri.gov::080bc8a3-3721-48e7-84f9-ff97740119b1" providerId="AD" clId="Web-{CA0AB5EC-6B41-08D1-06A7-7B8EBC3EB46F}" dt="2021-11-12T21:07:21.405" v="191"/>
          <pc:sldLayoutMkLst>
            <pc:docMk/>
            <pc:sldMasterMk cId="1098232546" sldId="2147483660"/>
            <pc:sldLayoutMk cId="2145248123" sldId="2147483675"/>
          </pc:sldLayoutMkLst>
          <pc:spChg chg="mod">
            <ac:chgData name="Wood, Susan" userId="S::susan.wood@ride.ri.gov::080bc8a3-3721-48e7-84f9-ff97740119b1" providerId="AD" clId="Web-{CA0AB5EC-6B41-08D1-06A7-7B8EBC3EB46F}" dt="2021-11-12T21:06:19.545" v="181"/>
            <ac:spMkLst>
              <pc:docMk/>
              <pc:sldMasterMk cId="1098232546" sldId="2147483660"/>
              <pc:sldLayoutMk cId="2145248123" sldId="2147483675"/>
              <ac:spMk id="5" creationId="{1451F020-DF80-4E72-992F-41D29778C2EB}"/>
            </ac:spMkLst>
          </pc:spChg>
        </pc:sldLayoutChg>
        <pc:sldLayoutChg chg="modSp mod">
          <pc:chgData name="Wood, Susan" userId="S::susan.wood@ride.ri.gov::080bc8a3-3721-48e7-84f9-ff97740119b1" providerId="AD" clId="Web-{CA0AB5EC-6B41-08D1-06A7-7B8EBC3EB46F}" dt="2021-11-12T21:07:21.405" v="191"/>
          <pc:sldLayoutMkLst>
            <pc:docMk/>
            <pc:sldMasterMk cId="1098232546" sldId="2147483660"/>
            <pc:sldLayoutMk cId="4103470301" sldId="2147483676"/>
          </pc:sldLayoutMkLst>
          <pc:spChg chg="mod">
            <ac:chgData name="Wood, Susan" userId="S::susan.wood@ride.ri.gov::080bc8a3-3721-48e7-84f9-ff97740119b1" providerId="AD" clId="Web-{CA0AB5EC-6B41-08D1-06A7-7B8EBC3EB46F}" dt="2021-11-12T21:06:19.545" v="181"/>
            <ac:spMkLst>
              <pc:docMk/>
              <pc:sldMasterMk cId="1098232546" sldId="2147483660"/>
              <pc:sldLayoutMk cId="4103470301" sldId="2147483676"/>
              <ac:spMk id="5" creationId="{1451F020-DF80-4E72-992F-41D29778C2EB}"/>
            </ac:spMkLst>
          </pc:spChg>
        </pc:sldLayoutChg>
        <pc:sldLayoutChg chg="modSp mod">
          <pc:chgData name="Wood, Susan" userId="S::susan.wood@ride.ri.gov::080bc8a3-3721-48e7-84f9-ff97740119b1" providerId="AD" clId="Web-{CA0AB5EC-6B41-08D1-06A7-7B8EBC3EB46F}" dt="2021-11-12T21:07:21.405" v="191"/>
          <pc:sldLayoutMkLst>
            <pc:docMk/>
            <pc:sldMasterMk cId="1098232546" sldId="2147483660"/>
            <pc:sldLayoutMk cId="4276567032" sldId="2147483677"/>
          </pc:sldLayoutMkLst>
          <pc:spChg chg="mod">
            <ac:chgData name="Wood, Susan" userId="S::susan.wood@ride.ri.gov::080bc8a3-3721-48e7-84f9-ff97740119b1" providerId="AD" clId="Web-{CA0AB5EC-6B41-08D1-06A7-7B8EBC3EB46F}" dt="2021-11-12T21:06:19.545" v="181"/>
            <ac:spMkLst>
              <pc:docMk/>
              <pc:sldMasterMk cId="1098232546" sldId="2147483660"/>
              <pc:sldLayoutMk cId="4276567032" sldId="2147483677"/>
              <ac:spMk id="5" creationId="{1451F020-DF80-4E72-992F-41D29778C2EB}"/>
            </ac:spMkLst>
          </pc:spChg>
        </pc:sldLayoutChg>
        <pc:sldLayoutChg chg="modSp mod">
          <pc:chgData name="Wood, Susan" userId="S::susan.wood@ride.ri.gov::080bc8a3-3721-48e7-84f9-ff97740119b1" providerId="AD" clId="Web-{CA0AB5EC-6B41-08D1-06A7-7B8EBC3EB46F}" dt="2021-11-12T21:07:21.405" v="191"/>
          <pc:sldLayoutMkLst>
            <pc:docMk/>
            <pc:sldMasterMk cId="1098232546" sldId="2147483660"/>
            <pc:sldLayoutMk cId="380125986" sldId="2147483678"/>
          </pc:sldLayoutMkLst>
          <pc:spChg chg="mod">
            <ac:chgData name="Wood, Susan" userId="S::susan.wood@ride.ri.gov::080bc8a3-3721-48e7-84f9-ff97740119b1" providerId="AD" clId="Web-{CA0AB5EC-6B41-08D1-06A7-7B8EBC3EB46F}" dt="2021-11-12T21:06:19.545" v="181"/>
            <ac:spMkLst>
              <pc:docMk/>
              <pc:sldMasterMk cId="1098232546" sldId="2147483660"/>
              <pc:sldLayoutMk cId="380125986" sldId="2147483678"/>
              <ac:spMk id="5" creationId="{1451F020-DF80-4E72-992F-41D29778C2EB}"/>
            </ac:spMkLst>
          </pc:spChg>
        </pc:sldLayoutChg>
        <pc:sldLayoutChg chg="modSp mod">
          <pc:chgData name="Wood, Susan" userId="S::susan.wood@ride.ri.gov::080bc8a3-3721-48e7-84f9-ff97740119b1" providerId="AD" clId="Web-{CA0AB5EC-6B41-08D1-06A7-7B8EBC3EB46F}" dt="2021-11-12T21:07:21.405" v="191"/>
          <pc:sldLayoutMkLst>
            <pc:docMk/>
            <pc:sldMasterMk cId="1098232546" sldId="2147483660"/>
            <pc:sldLayoutMk cId="38311459" sldId="2147483679"/>
          </pc:sldLayoutMkLst>
          <pc:spChg chg="mod">
            <ac:chgData name="Wood, Susan" userId="S::susan.wood@ride.ri.gov::080bc8a3-3721-48e7-84f9-ff97740119b1" providerId="AD" clId="Web-{CA0AB5EC-6B41-08D1-06A7-7B8EBC3EB46F}" dt="2021-11-12T21:06:19.545" v="181"/>
            <ac:spMkLst>
              <pc:docMk/>
              <pc:sldMasterMk cId="1098232546" sldId="2147483660"/>
              <pc:sldLayoutMk cId="38311459" sldId="2147483679"/>
              <ac:spMk id="5" creationId="{1451F020-DF80-4E72-992F-41D29778C2EB}"/>
            </ac:spMkLst>
          </pc:spChg>
        </pc:sldLayoutChg>
        <pc:sldLayoutChg chg="modSp mod">
          <pc:chgData name="Wood, Susan" userId="S::susan.wood@ride.ri.gov::080bc8a3-3721-48e7-84f9-ff97740119b1" providerId="AD" clId="Web-{CA0AB5EC-6B41-08D1-06A7-7B8EBC3EB46F}" dt="2021-11-12T21:07:21.405" v="191"/>
          <pc:sldLayoutMkLst>
            <pc:docMk/>
            <pc:sldMasterMk cId="1098232546" sldId="2147483660"/>
            <pc:sldLayoutMk cId="2614979071" sldId="2147483680"/>
          </pc:sldLayoutMkLst>
          <pc:spChg chg="mod">
            <ac:chgData name="Wood, Susan" userId="S::susan.wood@ride.ri.gov::080bc8a3-3721-48e7-84f9-ff97740119b1" providerId="AD" clId="Web-{CA0AB5EC-6B41-08D1-06A7-7B8EBC3EB46F}" dt="2021-11-12T21:06:19.545" v="181"/>
            <ac:spMkLst>
              <pc:docMk/>
              <pc:sldMasterMk cId="1098232546" sldId="2147483660"/>
              <pc:sldLayoutMk cId="2614979071" sldId="2147483680"/>
              <ac:spMk id="5" creationId="{1451F020-DF80-4E72-992F-41D29778C2EB}"/>
            </ac:spMkLst>
          </pc:spChg>
        </pc:sldLayoutChg>
        <pc:sldLayoutChg chg="modSp mod">
          <pc:chgData name="Wood, Susan" userId="S::susan.wood@ride.ri.gov::080bc8a3-3721-48e7-84f9-ff97740119b1" providerId="AD" clId="Web-{CA0AB5EC-6B41-08D1-06A7-7B8EBC3EB46F}" dt="2021-11-12T21:07:21.405" v="191"/>
          <pc:sldLayoutMkLst>
            <pc:docMk/>
            <pc:sldMasterMk cId="1098232546" sldId="2147483660"/>
            <pc:sldLayoutMk cId="349717574" sldId="2147483681"/>
          </pc:sldLayoutMkLst>
          <pc:spChg chg="mod">
            <ac:chgData name="Wood, Susan" userId="S::susan.wood@ride.ri.gov::080bc8a3-3721-48e7-84f9-ff97740119b1" providerId="AD" clId="Web-{CA0AB5EC-6B41-08D1-06A7-7B8EBC3EB46F}" dt="2021-11-12T21:06:19.545" v="181"/>
            <ac:spMkLst>
              <pc:docMk/>
              <pc:sldMasterMk cId="1098232546" sldId="2147483660"/>
              <pc:sldLayoutMk cId="349717574" sldId="2147483681"/>
              <ac:spMk id="5" creationId="{1451F020-DF80-4E72-992F-41D29778C2EB}"/>
            </ac:spMkLst>
          </pc:spChg>
        </pc:sldLayoutChg>
        <pc:sldLayoutChg chg="modSp mod">
          <pc:chgData name="Wood, Susan" userId="S::susan.wood@ride.ri.gov::080bc8a3-3721-48e7-84f9-ff97740119b1" providerId="AD" clId="Web-{CA0AB5EC-6B41-08D1-06A7-7B8EBC3EB46F}" dt="2021-11-12T21:07:21.405" v="191"/>
          <pc:sldLayoutMkLst>
            <pc:docMk/>
            <pc:sldMasterMk cId="1098232546" sldId="2147483660"/>
            <pc:sldLayoutMk cId="2555649812" sldId="2147483682"/>
          </pc:sldLayoutMkLst>
          <pc:spChg chg="mod">
            <ac:chgData name="Wood, Susan" userId="S::susan.wood@ride.ri.gov::080bc8a3-3721-48e7-84f9-ff97740119b1" providerId="AD" clId="Web-{CA0AB5EC-6B41-08D1-06A7-7B8EBC3EB46F}" dt="2021-11-12T21:06:19.545" v="181"/>
            <ac:spMkLst>
              <pc:docMk/>
              <pc:sldMasterMk cId="1098232546" sldId="2147483660"/>
              <pc:sldLayoutMk cId="2555649812" sldId="2147483682"/>
              <ac:spMk id="5" creationId="{1451F020-DF80-4E72-992F-41D29778C2EB}"/>
            </ac:spMkLst>
          </pc:spChg>
        </pc:sldLayoutChg>
        <pc:sldLayoutChg chg="modSp mod">
          <pc:chgData name="Wood, Susan" userId="S::susan.wood@ride.ri.gov::080bc8a3-3721-48e7-84f9-ff97740119b1" providerId="AD" clId="Web-{CA0AB5EC-6B41-08D1-06A7-7B8EBC3EB46F}" dt="2021-11-12T21:07:21.405" v="191"/>
          <pc:sldLayoutMkLst>
            <pc:docMk/>
            <pc:sldMasterMk cId="1098232546" sldId="2147483660"/>
            <pc:sldLayoutMk cId="560883003" sldId="2147483683"/>
          </pc:sldLayoutMkLst>
          <pc:spChg chg="mod">
            <ac:chgData name="Wood, Susan" userId="S::susan.wood@ride.ri.gov::080bc8a3-3721-48e7-84f9-ff97740119b1" providerId="AD" clId="Web-{CA0AB5EC-6B41-08D1-06A7-7B8EBC3EB46F}" dt="2021-11-12T21:06:19.545" v="181"/>
            <ac:spMkLst>
              <pc:docMk/>
              <pc:sldMasterMk cId="1098232546" sldId="2147483660"/>
              <pc:sldLayoutMk cId="560883003" sldId="2147483683"/>
              <ac:spMk id="5" creationId="{1451F020-DF80-4E72-992F-41D29778C2EB}"/>
            </ac:spMkLst>
          </pc:spChg>
        </pc:sldLayoutChg>
        <pc:sldLayoutChg chg="modSp mod">
          <pc:chgData name="Wood, Susan" userId="S::susan.wood@ride.ri.gov::080bc8a3-3721-48e7-84f9-ff97740119b1" providerId="AD" clId="Web-{CA0AB5EC-6B41-08D1-06A7-7B8EBC3EB46F}" dt="2021-11-12T21:07:21.405" v="191"/>
          <pc:sldLayoutMkLst>
            <pc:docMk/>
            <pc:sldMasterMk cId="1098232546" sldId="2147483660"/>
            <pc:sldLayoutMk cId="2782049439" sldId="2147483684"/>
          </pc:sldLayoutMkLst>
          <pc:spChg chg="mod">
            <ac:chgData name="Wood, Susan" userId="S::susan.wood@ride.ri.gov::080bc8a3-3721-48e7-84f9-ff97740119b1" providerId="AD" clId="Web-{CA0AB5EC-6B41-08D1-06A7-7B8EBC3EB46F}" dt="2021-11-12T21:06:19.545" v="181"/>
            <ac:spMkLst>
              <pc:docMk/>
              <pc:sldMasterMk cId="1098232546" sldId="2147483660"/>
              <pc:sldLayoutMk cId="2782049439" sldId="2147483684"/>
              <ac:spMk id="5" creationId="{1451F020-DF80-4E72-992F-41D29778C2EB}"/>
            </ac:spMkLst>
          </pc:spChg>
        </pc:sldLayoutChg>
        <pc:sldLayoutChg chg="modSp mod">
          <pc:chgData name="Wood, Susan" userId="S::susan.wood@ride.ri.gov::080bc8a3-3721-48e7-84f9-ff97740119b1" providerId="AD" clId="Web-{CA0AB5EC-6B41-08D1-06A7-7B8EBC3EB46F}" dt="2021-11-12T21:07:21.405" v="191"/>
          <pc:sldLayoutMkLst>
            <pc:docMk/>
            <pc:sldMasterMk cId="1098232546" sldId="2147483660"/>
            <pc:sldLayoutMk cId="1884920809" sldId="2147483685"/>
          </pc:sldLayoutMkLst>
          <pc:spChg chg="mod">
            <ac:chgData name="Wood, Susan" userId="S::susan.wood@ride.ri.gov::080bc8a3-3721-48e7-84f9-ff97740119b1" providerId="AD" clId="Web-{CA0AB5EC-6B41-08D1-06A7-7B8EBC3EB46F}" dt="2021-11-12T21:06:19.545" v="181"/>
            <ac:spMkLst>
              <pc:docMk/>
              <pc:sldMasterMk cId="1098232546" sldId="2147483660"/>
              <pc:sldLayoutMk cId="1884920809" sldId="2147483685"/>
              <ac:spMk id="5" creationId="{1451F020-DF80-4E72-992F-41D29778C2EB}"/>
            </ac:spMkLst>
          </pc:spChg>
        </pc:sldLayoutChg>
        <pc:sldLayoutChg chg="modSp mod">
          <pc:chgData name="Wood, Susan" userId="S::susan.wood@ride.ri.gov::080bc8a3-3721-48e7-84f9-ff97740119b1" providerId="AD" clId="Web-{CA0AB5EC-6B41-08D1-06A7-7B8EBC3EB46F}" dt="2021-11-12T21:07:21.405" v="191"/>
          <pc:sldLayoutMkLst>
            <pc:docMk/>
            <pc:sldMasterMk cId="1098232546" sldId="2147483660"/>
            <pc:sldLayoutMk cId="3991558540" sldId="2147483686"/>
          </pc:sldLayoutMkLst>
          <pc:spChg chg="mod">
            <ac:chgData name="Wood, Susan" userId="S::susan.wood@ride.ri.gov::080bc8a3-3721-48e7-84f9-ff97740119b1" providerId="AD" clId="Web-{CA0AB5EC-6B41-08D1-06A7-7B8EBC3EB46F}" dt="2021-11-12T21:06:19.545" v="181"/>
            <ac:spMkLst>
              <pc:docMk/>
              <pc:sldMasterMk cId="1098232546" sldId="2147483660"/>
              <pc:sldLayoutMk cId="3991558540" sldId="2147483686"/>
              <ac:spMk id="5" creationId="{1451F020-DF80-4E72-992F-41D29778C2EB}"/>
            </ac:spMkLst>
          </pc:spChg>
        </pc:sldLayoutChg>
        <pc:sldLayoutChg chg="modSp mod">
          <pc:chgData name="Wood, Susan" userId="S::susan.wood@ride.ri.gov::080bc8a3-3721-48e7-84f9-ff97740119b1" providerId="AD" clId="Web-{CA0AB5EC-6B41-08D1-06A7-7B8EBC3EB46F}" dt="2021-11-12T21:07:21.405" v="191"/>
          <pc:sldLayoutMkLst>
            <pc:docMk/>
            <pc:sldMasterMk cId="1098232546" sldId="2147483660"/>
            <pc:sldLayoutMk cId="340072999" sldId="2147483687"/>
          </pc:sldLayoutMkLst>
          <pc:spChg chg="mod">
            <ac:chgData name="Wood, Susan" userId="S::susan.wood@ride.ri.gov::080bc8a3-3721-48e7-84f9-ff97740119b1" providerId="AD" clId="Web-{CA0AB5EC-6B41-08D1-06A7-7B8EBC3EB46F}" dt="2021-11-12T21:06:19.545" v="181"/>
            <ac:spMkLst>
              <pc:docMk/>
              <pc:sldMasterMk cId="1098232546" sldId="2147483660"/>
              <pc:sldLayoutMk cId="340072999" sldId="2147483687"/>
              <ac:spMk id="5" creationId="{1451F020-DF80-4E72-992F-41D29778C2EB}"/>
            </ac:spMkLst>
          </pc:spChg>
        </pc:sldLayoutChg>
        <pc:sldLayoutChg chg="modSp mod">
          <pc:chgData name="Wood, Susan" userId="S::susan.wood@ride.ri.gov::080bc8a3-3721-48e7-84f9-ff97740119b1" providerId="AD" clId="Web-{CA0AB5EC-6B41-08D1-06A7-7B8EBC3EB46F}" dt="2021-11-12T21:07:21.405" v="191"/>
          <pc:sldLayoutMkLst>
            <pc:docMk/>
            <pc:sldMasterMk cId="1098232546" sldId="2147483660"/>
            <pc:sldLayoutMk cId="1316481837" sldId="2147483688"/>
          </pc:sldLayoutMkLst>
          <pc:spChg chg="mod">
            <ac:chgData name="Wood, Susan" userId="S::susan.wood@ride.ri.gov::080bc8a3-3721-48e7-84f9-ff97740119b1" providerId="AD" clId="Web-{CA0AB5EC-6B41-08D1-06A7-7B8EBC3EB46F}" dt="2021-11-12T21:06:19.545" v="181"/>
            <ac:spMkLst>
              <pc:docMk/>
              <pc:sldMasterMk cId="1098232546" sldId="2147483660"/>
              <pc:sldLayoutMk cId="1316481837" sldId="2147483688"/>
              <ac:spMk id="5" creationId="{1451F020-DF80-4E72-992F-41D29778C2EB}"/>
            </ac:spMkLst>
          </pc:spChg>
        </pc:sldLayoutChg>
        <pc:sldLayoutChg chg="modSp mod">
          <pc:chgData name="Wood, Susan" userId="S::susan.wood@ride.ri.gov::080bc8a3-3721-48e7-84f9-ff97740119b1" providerId="AD" clId="Web-{CA0AB5EC-6B41-08D1-06A7-7B8EBC3EB46F}" dt="2021-11-12T21:07:21.405" v="191"/>
          <pc:sldLayoutMkLst>
            <pc:docMk/>
            <pc:sldMasterMk cId="1098232546" sldId="2147483660"/>
            <pc:sldLayoutMk cId="2450766400" sldId="2147483689"/>
          </pc:sldLayoutMkLst>
          <pc:spChg chg="mod">
            <ac:chgData name="Wood, Susan" userId="S::susan.wood@ride.ri.gov::080bc8a3-3721-48e7-84f9-ff97740119b1" providerId="AD" clId="Web-{CA0AB5EC-6B41-08D1-06A7-7B8EBC3EB46F}" dt="2021-11-12T21:06:19.545" v="181"/>
            <ac:spMkLst>
              <pc:docMk/>
              <pc:sldMasterMk cId="1098232546" sldId="2147483660"/>
              <pc:sldLayoutMk cId="2450766400" sldId="2147483689"/>
              <ac:spMk id="5" creationId="{1451F020-DF80-4E72-992F-41D29778C2EB}"/>
            </ac:spMkLst>
          </pc:spChg>
        </pc:sldLayoutChg>
        <pc:sldLayoutChg chg="modSp mod">
          <pc:chgData name="Wood, Susan" userId="S::susan.wood@ride.ri.gov::080bc8a3-3721-48e7-84f9-ff97740119b1" providerId="AD" clId="Web-{CA0AB5EC-6B41-08D1-06A7-7B8EBC3EB46F}" dt="2021-11-12T21:07:21.405" v="191"/>
          <pc:sldLayoutMkLst>
            <pc:docMk/>
            <pc:sldMasterMk cId="1098232546" sldId="2147483660"/>
            <pc:sldLayoutMk cId="3453742035" sldId="2147483690"/>
          </pc:sldLayoutMkLst>
          <pc:spChg chg="mod">
            <ac:chgData name="Wood, Susan" userId="S::susan.wood@ride.ri.gov::080bc8a3-3721-48e7-84f9-ff97740119b1" providerId="AD" clId="Web-{CA0AB5EC-6B41-08D1-06A7-7B8EBC3EB46F}" dt="2021-11-12T21:06:19.545" v="181"/>
            <ac:spMkLst>
              <pc:docMk/>
              <pc:sldMasterMk cId="1098232546" sldId="2147483660"/>
              <pc:sldLayoutMk cId="3453742035" sldId="2147483690"/>
              <ac:spMk id="5" creationId="{1451F020-DF80-4E72-992F-41D29778C2EB}"/>
            </ac:spMkLst>
          </pc:spChg>
        </pc:sldLayoutChg>
        <pc:sldLayoutChg chg="modSp mod">
          <pc:chgData name="Wood, Susan" userId="S::susan.wood@ride.ri.gov::080bc8a3-3721-48e7-84f9-ff97740119b1" providerId="AD" clId="Web-{CA0AB5EC-6B41-08D1-06A7-7B8EBC3EB46F}" dt="2021-11-12T21:07:21.405" v="191"/>
          <pc:sldLayoutMkLst>
            <pc:docMk/>
            <pc:sldMasterMk cId="1098232546" sldId="2147483660"/>
            <pc:sldLayoutMk cId="1057764737" sldId="2147483691"/>
          </pc:sldLayoutMkLst>
          <pc:spChg chg="mod">
            <ac:chgData name="Wood, Susan" userId="S::susan.wood@ride.ri.gov::080bc8a3-3721-48e7-84f9-ff97740119b1" providerId="AD" clId="Web-{CA0AB5EC-6B41-08D1-06A7-7B8EBC3EB46F}" dt="2021-11-12T21:06:19.545" v="181"/>
            <ac:spMkLst>
              <pc:docMk/>
              <pc:sldMasterMk cId="1098232546" sldId="2147483660"/>
              <pc:sldLayoutMk cId="1057764737" sldId="2147483691"/>
              <ac:spMk id="3" creationId="{45E7757F-229C-4082-AC04-8AFC6341E5EE}"/>
            </ac:spMkLst>
          </pc:spChg>
        </pc:sldLayoutChg>
        <pc:sldLayoutChg chg="modSp mod">
          <pc:chgData name="Wood, Susan" userId="S::susan.wood@ride.ri.gov::080bc8a3-3721-48e7-84f9-ff97740119b1" providerId="AD" clId="Web-{CA0AB5EC-6B41-08D1-06A7-7B8EBC3EB46F}" dt="2021-11-12T21:07:21.405" v="191"/>
          <pc:sldLayoutMkLst>
            <pc:docMk/>
            <pc:sldMasterMk cId="1098232546" sldId="2147483660"/>
            <pc:sldLayoutMk cId="4068460109" sldId="2147483692"/>
          </pc:sldLayoutMkLst>
          <pc:spChg chg="mod">
            <ac:chgData name="Wood, Susan" userId="S::susan.wood@ride.ri.gov::080bc8a3-3721-48e7-84f9-ff97740119b1" providerId="AD" clId="Web-{CA0AB5EC-6B41-08D1-06A7-7B8EBC3EB46F}" dt="2021-11-12T21:06:19.545" v="181"/>
            <ac:spMkLst>
              <pc:docMk/>
              <pc:sldMasterMk cId="1098232546" sldId="2147483660"/>
              <pc:sldLayoutMk cId="4068460109" sldId="2147483692"/>
              <ac:spMk id="3" creationId="{45E7757F-229C-4082-AC04-8AFC6341E5EE}"/>
            </ac:spMkLst>
          </pc:spChg>
        </pc:sldLayoutChg>
        <pc:sldLayoutChg chg="modSp mod">
          <pc:chgData name="Wood, Susan" userId="S::susan.wood@ride.ri.gov::080bc8a3-3721-48e7-84f9-ff97740119b1" providerId="AD" clId="Web-{CA0AB5EC-6B41-08D1-06A7-7B8EBC3EB46F}" dt="2021-11-12T21:07:21.405" v="191"/>
          <pc:sldLayoutMkLst>
            <pc:docMk/>
            <pc:sldMasterMk cId="1098232546" sldId="2147483660"/>
            <pc:sldLayoutMk cId="326009184" sldId="2147483693"/>
          </pc:sldLayoutMkLst>
          <pc:spChg chg="mod">
            <ac:chgData name="Wood, Susan" userId="S::susan.wood@ride.ri.gov::080bc8a3-3721-48e7-84f9-ff97740119b1" providerId="AD" clId="Web-{CA0AB5EC-6B41-08D1-06A7-7B8EBC3EB46F}" dt="2021-11-12T21:06:19.545" v="181"/>
            <ac:spMkLst>
              <pc:docMk/>
              <pc:sldMasterMk cId="1098232546" sldId="2147483660"/>
              <pc:sldLayoutMk cId="326009184" sldId="2147483693"/>
              <ac:spMk id="5" creationId="{1451F020-DF80-4E72-992F-41D29778C2EB}"/>
            </ac:spMkLst>
          </pc:spChg>
        </pc:sldLayoutChg>
        <pc:sldLayoutChg chg="modSp mod">
          <pc:chgData name="Wood, Susan" userId="S::susan.wood@ride.ri.gov::080bc8a3-3721-48e7-84f9-ff97740119b1" providerId="AD" clId="Web-{CA0AB5EC-6B41-08D1-06A7-7B8EBC3EB46F}" dt="2021-11-12T21:07:21.405" v="191"/>
          <pc:sldLayoutMkLst>
            <pc:docMk/>
            <pc:sldMasterMk cId="1098232546" sldId="2147483660"/>
            <pc:sldLayoutMk cId="1101216423" sldId="2147483694"/>
          </pc:sldLayoutMkLst>
          <pc:spChg chg="mod">
            <ac:chgData name="Wood, Susan" userId="S::susan.wood@ride.ri.gov::080bc8a3-3721-48e7-84f9-ff97740119b1" providerId="AD" clId="Web-{CA0AB5EC-6B41-08D1-06A7-7B8EBC3EB46F}" dt="2021-11-12T21:06:19.545" v="181"/>
            <ac:spMkLst>
              <pc:docMk/>
              <pc:sldMasterMk cId="1098232546" sldId="2147483660"/>
              <pc:sldLayoutMk cId="1101216423" sldId="2147483694"/>
              <ac:spMk id="5" creationId="{1451F020-DF80-4E72-992F-41D29778C2EB}"/>
            </ac:spMkLst>
          </pc:spChg>
        </pc:sldLayoutChg>
        <pc:sldLayoutChg chg="modSp mod">
          <pc:chgData name="Wood, Susan" userId="S::susan.wood@ride.ri.gov::080bc8a3-3721-48e7-84f9-ff97740119b1" providerId="AD" clId="Web-{CA0AB5EC-6B41-08D1-06A7-7B8EBC3EB46F}" dt="2021-11-12T21:07:21.405" v="191"/>
          <pc:sldLayoutMkLst>
            <pc:docMk/>
            <pc:sldMasterMk cId="1098232546" sldId="2147483660"/>
            <pc:sldLayoutMk cId="1929367554" sldId="2147483695"/>
          </pc:sldLayoutMkLst>
          <pc:spChg chg="mod">
            <ac:chgData name="Wood, Susan" userId="S::susan.wood@ride.ri.gov::080bc8a3-3721-48e7-84f9-ff97740119b1" providerId="AD" clId="Web-{CA0AB5EC-6B41-08D1-06A7-7B8EBC3EB46F}" dt="2021-11-12T21:06:19.545" v="181"/>
            <ac:spMkLst>
              <pc:docMk/>
              <pc:sldMasterMk cId="1098232546" sldId="2147483660"/>
              <pc:sldLayoutMk cId="1929367554" sldId="2147483695"/>
              <ac:spMk id="5" creationId="{1451F020-DF80-4E72-992F-41D29778C2EB}"/>
            </ac:spMkLst>
          </pc:spChg>
        </pc:sldLayoutChg>
        <pc:sldLayoutChg chg="modSp mod">
          <pc:chgData name="Wood, Susan" userId="S::susan.wood@ride.ri.gov::080bc8a3-3721-48e7-84f9-ff97740119b1" providerId="AD" clId="Web-{CA0AB5EC-6B41-08D1-06A7-7B8EBC3EB46F}" dt="2021-11-12T21:07:21.405" v="191"/>
          <pc:sldLayoutMkLst>
            <pc:docMk/>
            <pc:sldMasterMk cId="1098232546" sldId="2147483660"/>
            <pc:sldLayoutMk cId="2634301584" sldId="2147483696"/>
          </pc:sldLayoutMkLst>
          <pc:spChg chg="mod">
            <ac:chgData name="Wood, Susan" userId="S::susan.wood@ride.ri.gov::080bc8a3-3721-48e7-84f9-ff97740119b1" providerId="AD" clId="Web-{CA0AB5EC-6B41-08D1-06A7-7B8EBC3EB46F}" dt="2021-11-12T21:06:19.545" v="181"/>
            <ac:spMkLst>
              <pc:docMk/>
              <pc:sldMasterMk cId="1098232546" sldId="2147483660"/>
              <pc:sldLayoutMk cId="2634301584" sldId="2147483696"/>
              <ac:spMk id="5" creationId="{1451F020-DF80-4E72-992F-41D29778C2EB}"/>
            </ac:spMkLst>
          </pc:spChg>
        </pc:sldLayoutChg>
        <pc:sldLayoutChg chg="modSp mod">
          <pc:chgData name="Wood, Susan" userId="S::susan.wood@ride.ri.gov::080bc8a3-3721-48e7-84f9-ff97740119b1" providerId="AD" clId="Web-{CA0AB5EC-6B41-08D1-06A7-7B8EBC3EB46F}" dt="2021-11-12T21:07:21.405" v="191"/>
          <pc:sldLayoutMkLst>
            <pc:docMk/>
            <pc:sldMasterMk cId="1098232546" sldId="2147483660"/>
            <pc:sldLayoutMk cId="3617351723" sldId="2147483697"/>
          </pc:sldLayoutMkLst>
          <pc:spChg chg="mod">
            <ac:chgData name="Wood, Susan" userId="S::susan.wood@ride.ri.gov::080bc8a3-3721-48e7-84f9-ff97740119b1" providerId="AD" clId="Web-{CA0AB5EC-6B41-08D1-06A7-7B8EBC3EB46F}" dt="2021-11-12T21:06:19.545" v="181"/>
            <ac:spMkLst>
              <pc:docMk/>
              <pc:sldMasterMk cId="1098232546" sldId="2147483660"/>
              <pc:sldLayoutMk cId="3617351723" sldId="2147483697"/>
              <ac:spMk id="5" creationId="{1451F020-DF80-4E72-992F-41D29778C2EB}"/>
            </ac:spMkLst>
          </pc:spChg>
        </pc:sldLayoutChg>
        <pc:sldLayoutChg chg="modSp mod">
          <pc:chgData name="Wood, Susan" userId="S::susan.wood@ride.ri.gov::080bc8a3-3721-48e7-84f9-ff97740119b1" providerId="AD" clId="Web-{CA0AB5EC-6B41-08D1-06A7-7B8EBC3EB46F}" dt="2021-11-12T21:07:21.405" v="191"/>
          <pc:sldLayoutMkLst>
            <pc:docMk/>
            <pc:sldMasterMk cId="1098232546" sldId="2147483660"/>
            <pc:sldLayoutMk cId="627949507" sldId="2147483698"/>
          </pc:sldLayoutMkLst>
          <pc:spChg chg="mod">
            <ac:chgData name="Wood, Susan" userId="S::susan.wood@ride.ri.gov::080bc8a3-3721-48e7-84f9-ff97740119b1" providerId="AD" clId="Web-{CA0AB5EC-6B41-08D1-06A7-7B8EBC3EB46F}" dt="2021-11-12T21:06:19.545" v="181"/>
            <ac:spMkLst>
              <pc:docMk/>
              <pc:sldMasterMk cId="1098232546" sldId="2147483660"/>
              <pc:sldLayoutMk cId="627949507" sldId="2147483698"/>
              <ac:spMk id="5" creationId="{1451F020-DF80-4E72-992F-41D29778C2EB}"/>
            </ac:spMkLst>
          </pc:spChg>
        </pc:sldLayoutChg>
        <pc:sldLayoutChg chg="modSp mod">
          <pc:chgData name="Wood, Susan" userId="S::susan.wood@ride.ri.gov::080bc8a3-3721-48e7-84f9-ff97740119b1" providerId="AD" clId="Web-{CA0AB5EC-6B41-08D1-06A7-7B8EBC3EB46F}" dt="2021-11-12T21:07:21.405" v="191"/>
          <pc:sldLayoutMkLst>
            <pc:docMk/>
            <pc:sldMasterMk cId="1098232546" sldId="2147483660"/>
            <pc:sldLayoutMk cId="558935758" sldId="2147483699"/>
          </pc:sldLayoutMkLst>
          <pc:spChg chg="mod">
            <ac:chgData name="Wood, Susan" userId="S::susan.wood@ride.ri.gov::080bc8a3-3721-48e7-84f9-ff97740119b1" providerId="AD" clId="Web-{CA0AB5EC-6B41-08D1-06A7-7B8EBC3EB46F}" dt="2021-11-12T21:06:19.545" v="181"/>
            <ac:spMkLst>
              <pc:docMk/>
              <pc:sldMasterMk cId="1098232546" sldId="2147483660"/>
              <pc:sldLayoutMk cId="558935758" sldId="2147483699"/>
              <ac:spMk id="4" creationId="{D138F8A2-A769-4B1D-AA03-224F0907D938}"/>
            </ac:spMkLst>
          </pc:spChg>
        </pc:sldLayoutChg>
        <pc:sldLayoutChg chg="modSp mod">
          <pc:chgData name="Wood, Susan" userId="S::susan.wood@ride.ri.gov::080bc8a3-3721-48e7-84f9-ff97740119b1" providerId="AD" clId="Web-{CA0AB5EC-6B41-08D1-06A7-7B8EBC3EB46F}" dt="2021-11-12T21:07:21.405" v="191"/>
          <pc:sldLayoutMkLst>
            <pc:docMk/>
            <pc:sldMasterMk cId="1098232546" sldId="2147483660"/>
            <pc:sldLayoutMk cId="3964697429" sldId="2147483700"/>
          </pc:sldLayoutMkLst>
          <pc:spChg chg="mod">
            <ac:chgData name="Wood, Susan" userId="S::susan.wood@ride.ri.gov::080bc8a3-3721-48e7-84f9-ff97740119b1" providerId="AD" clId="Web-{CA0AB5EC-6B41-08D1-06A7-7B8EBC3EB46F}" dt="2021-11-12T21:06:19.545" v="181"/>
            <ac:spMkLst>
              <pc:docMk/>
              <pc:sldMasterMk cId="1098232546" sldId="2147483660"/>
              <pc:sldLayoutMk cId="3964697429" sldId="2147483700"/>
              <ac:spMk id="5" creationId="{1451F020-DF80-4E72-992F-41D29778C2EB}"/>
            </ac:spMkLst>
          </pc:spChg>
        </pc:sldLayoutChg>
        <pc:sldLayoutChg chg="modSp mod">
          <pc:chgData name="Wood, Susan" userId="S::susan.wood@ride.ri.gov::080bc8a3-3721-48e7-84f9-ff97740119b1" providerId="AD" clId="Web-{CA0AB5EC-6B41-08D1-06A7-7B8EBC3EB46F}" dt="2021-11-12T21:07:21.405" v="191"/>
          <pc:sldLayoutMkLst>
            <pc:docMk/>
            <pc:sldMasterMk cId="1098232546" sldId="2147483660"/>
            <pc:sldLayoutMk cId="2283654133" sldId="2147483701"/>
          </pc:sldLayoutMkLst>
          <pc:spChg chg="mod">
            <ac:chgData name="Wood, Susan" userId="S::susan.wood@ride.ri.gov::080bc8a3-3721-48e7-84f9-ff97740119b1" providerId="AD" clId="Web-{CA0AB5EC-6B41-08D1-06A7-7B8EBC3EB46F}" dt="2021-11-12T21:06:19.545" v="181"/>
            <ac:spMkLst>
              <pc:docMk/>
              <pc:sldMasterMk cId="1098232546" sldId="2147483660"/>
              <pc:sldLayoutMk cId="2283654133" sldId="2147483701"/>
              <ac:spMk id="5" creationId="{1451F020-DF80-4E72-992F-41D29778C2EB}"/>
            </ac:spMkLst>
          </pc:spChg>
        </pc:sldLayoutChg>
        <pc:sldLayoutChg chg="modSp mod">
          <pc:chgData name="Wood, Susan" userId="S::susan.wood@ride.ri.gov::080bc8a3-3721-48e7-84f9-ff97740119b1" providerId="AD" clId="Web-{CA0AB5EC-6B41-08D1-06A7-7B8EBC3EB46F}" dt="2021-11-12T21:07:21.405" v="191"/>
          <pc:sldLayoutMkLst>
            <pc:docMk/>
            <pc:sldMasterMk cId="1098232546" sldId="2147483660"/>
            <pc:sldLayoutMk cId="1609882651" sldId="2147483702"/>
          </pc:sldLayoutMkLst>
          <pc:spChg chg="mod">
            <ac:chgData name="Wood, Susan" userId="S::susan.wood@ride.ri.gov::080bc8a3-3721-48e7-84f9-ff97740119b1" providerId="AD" clId="Web-{CA0AB5EC-6B41-08D1-06A7-7B8EBC3EB46F}" dt="2021-11-12T21:06:19.545" v="181"/>
            <ac:spMkLst>
              <pc:docMk/>
              <pc:sldMasterMk cId="1098232546" sldId="2147483660"/>
              <pc:sldLayoutMk cId="1609882651" sldId="2147483702"/>
              <ac:spMk id="5" creationId="{1451F020-DF80-4E72-992F-41D29778C2EB}"/>
            </ac:spMkLst>
          </pc:spChg>
        </pc:sldLayoutChg>
        <pc:sldLayoutChg chg="modSp mod">
          <pc:chgData name="Wood, Susan" userId="S::susan.wood@ride.ri.gov::080bc8a3-3721-48e7-84f9-ff97740119b1" providerId="AD" clId="Web-{CA0AB5EC-6B41-08D1-06A7-7B8EBC3EB46F}" dt="2021-11-12T21:07:21.405" v="191"/>
          <pc:sldLayoutMkLst>
            <pc:docMk/>
            <pc:sldMasterMk cId="1098232546" sldId="2147483660"/>
            <pc:sldLayoutMk cId="2475907077" sldId="2147483703"/>
          </pc:sldLayoutMkLst>
          <pc:spChg chg="mod">
            <ac:chgData name="Wood, Susan" userId="S::susan.wood@ride.ri.gov::080bc8a3-3721-48e7-84f9-ff97740119b1" providerId="AD" clId="Web-{CA0AB5EC-6B41-08D1-06A7-7B8EBC3EB46F}" dt="2021-11-12T21:06:19.545" v="181"/>
            <ac:spMkLst>
              <pc:docMk/>
              <pc:sldMasterMk cId="1098232546" sldId="2147483660"/>
              <pc:sldLayoutMk cId="2475907077" sldId="2147483703"/>
              <ac:spMk id="5" creationId="{1451F020-DF80-4E72-992F-41D29778C2EB}"/>
            </ac:spMkLst>
          </pc:spChg>
        </pc:sldLayoutChg>
        <pc:sldLayoutChg chg="modSp mod">
          <pc:chgData name="Wood, Susan" userId="S::susan.wood@ride.ri.gov::080bc8a3-3721-48e7-84f9-ff97740119b1" providerId="AD" clId="Web-{CA0AB5EC-6B41-08D1-06A7-7B8EBC3EB46F}" dt="2021-11-12T21:07:21.405" v="191"/>
          <pc:sldLayoutMkLst>
            <pc:docMk/>
            <pc:sldMasterMk cId="1098232546" sldId="2147483660"/>
            <pc:sldLayoutMk cId="2176244470" sldId="2147483704"/>
          </pc:sldLayoutMkLst>
          <pc:spChg chg="mod">
            <ac:chgData name="Wood, Susan" userId="S::susan.wood@ride.ri.gov::080bc8a3-3721-48e7-84f9-ff97740119b1" providerId="AD" clId="Web-{CA0AB5EC-6B41-08D1-06A7-7B8EBC3EB46F}" dt="2021-11-12T21:06:19.545" v="181"/>
            <ac:spMkLst>
              <pc:docMk/>
              <pc:sldMasterMk cId="1098232546" sldId="2147483660"/>
              <pc:sldLayoutMk cId="2176244470" sldId="2147483704"/>
              <ac:spMk id="5" creationId="{1451F020-DF80-4E72-992F-41D29778C2EB}"/>
            </ac:spMkLst>
          </pc:spChg>
        </pc:sldLayoutChg>
        <pc:sldLayoutChg chg="modSp mod">
          <pc:chgData name="Wood, Susan" userId="S::susan.wood@ride.ri.gov::080bc8a3-3721-48e7-84f9-ff97740119b1" providerId="AD" clId="Web-{CA0AB5EC-6B41-08D1-06A7-7B8EBC3EB46F}" dt="2021-11-12T21:07:21.405" v="191"/>
          <pc:sldLayoutMkLst>
            <pc:docMk/>
            <pc:sldMasterMk cId="1098232546" sldId="2147483660"/>
            <pc:sldLayoutMk cId="680867045" sldId="2147483705"/>
          </pc:sldLayoutMkLst>
          <pc:spChg chg="mod">
            <ac:chgData name="Wood, Susan" userId="S::susan.wood@ride.ri.gov::080bc8a3-3721-48e7-84f9-ff97740119b1" providerId="AD" clId="Web-{CA0AB5EC-6B41-08D1-06A7-7B8EBC3EB46F}" dt="2021-11-12T21:06:19.545" v="181"/>
            <ac:spMkLst>
              <pc:docMk/>
              <pc:sldMasterMk cId="1098232546" sldId="2147483660"/>
              <pc:sldLayoutMk cId="680867045" sldId="2147483705"/>
              <ac:spMk id="5" creationId="{1451F020-DF80-4E72-992F-41D29778C2EB}"/>
            </ac:spMkLst>
          </pc:spChg>
        </pc:sldLayoutChg>
        <pc:sldLayoutChg chg="modSp mod">
          <pc:chgData name="Wood, Susan" userId="S::susan.wood@ride.ri.gov::080bc8a3-3721-48e7-84f9-ff97740119b1" providerId="AD" clId="Web-{CA0AB5EC-6B41-08D1-06A7-7B8EBC3EB46F}" dt="2021-11-12T21:07:21.405" v="191"/>
          <pc:sldLayoutMkLst>
            <pc:docMk/>
            <pc:sldMasterMk cId="1098232546" sldId="2147483660"/>
            <pc:sldLayoutMk cId="634135574" sldId="2147483706"/>
          </pc:sldLayoutMkLst>
          <pc:spChg chg="mod">
            <ac:chgData name="Wood, Susan" userId="S::susan.wood@ride.ri.gov::080bc8a3-3721-48e7-84f9-ff97740119b1" providerId="AD" clId="Web-{CA0AB5EC-6B41-08D1-06A7-7B8EBC3EB46F}" dt="2021-11-12T21:06:19.545" v="181"/>
            <ac:spMkLst>
              <pc:docMk/>
              <pc:sldMasterMk cId="1098232546" sldId="2147483660"/>
              <pc:sldLayoutMk cId="634135574" sldId="2147483706"/>
              <ac:spMk id="5" creationId="{1451F020-DF80-4E72-992F-41D29778C2EB}"/>
            </ac:spMkLst>
          </pc:spChg>
        </pc:sldLayoutChg>
        <pc:sldLayoutChg chg="modSp mod">
          <pc:chgData name="Wood, Susan" userId="S::susan.wood@ride.ri.gov::080bc8a3-3721-48e7-84f9-ff97740119b1" providerId="AD" clId="Web-{CA0AB5EC-6B41-08D1-06A7-7B8EBC3EB46F}" dt="2021-11-12T21:07:21.405" v="191"/>
          <pc:sldLayoutMkLst>
            <pc:docMk/>
            <pc:sldMasterMk cId="1098232546" sldId="2147483660"/>
            <pc:sldLayoutMk cId="3769479123" sldId="2147483707"/>
          </pc:sldLayoutMkLst>
          <pc:spChg chg="mod">
            <ac:chgData name="Wood, Susan" userId="S::susan.wood@ride.ri.gov::080bc8a3-3721-48e7-84f9-ff97740119b1" providerId="AD" clId="Web-{CA0AB5EC-6B41-08D1-06A7-7B8EBC3EB46F}" dt="2021-11-12T21:06:19.545" v="181"/>
            <ac:spMkLst>
              <pc:docMk/>
              <pc:sldMasterMk cId="1098232546" sldId="2147483660"/>
              <pc:sldLayoutMk cId="3769479123" sldId="2147483707"/>
              <ac:spMk id="5" creationId="{1451F020-DF80-4E72-992F-41D29778C2EB}"/>
            </ac:spMkLst>
          </pc:spChg>
        </pc:sldLayoutChg>
        <pc:sldLayoutChg chg="modSp mod">
          <pc:chgData name="Wood, Susan" userId="S::susan.wood@ride.ri.gov::080bc8a3-3721-48e7-84f9-ff97740119b1" providerId="AD" clId="Web-{CA0AB5EC-6B41-08D1-06A7-7B8EBC3EB46F}" dt="2021-11-12T21:07:21.405" v="191"/>
          <pc:sldLayoutMkLst>
            <pc:docMk/>
            <pc:sldMasterMk cId="1098232546" sldId="2147483660"/>
            <pc:sldLayoutMk cId="1513827535" sldId="2147483708"/>
          </pc:sldLayoutMkLst>
          <pc:spChg chg="mod">
            <ac:chgData name="Wood, Susan" userId="S::susan.wood@ride.ri.gov::080bc8a3-3721-48e7-84f9-ff97740119b1" providerId="AD" clId="Web-{CA0AB5EC-6B41-08D1-06A7-7B8EBC3EB46F}" dt="2021-11-12T21:06:19.545" v="181"/>
            <ac:spMkLst>
              <pc:docMk/>
              <pc:sldMasterMk cId="1098232546" sldId="2147483660"/>
              <pc:sldLayoutMk cId="1513827535" sldId="2147483708"/>
              <ac:spMk id="3" creationId="{45E7757F-229C-4082-AC04-8AFC6341E5EE}"/>
            </ac:spMkLst>
          </pc:spChg>
        </pc:sldLayoutChg>
        <pc:sldLayoutChg chg="modSp mod">
          <pc:chgData name="Wood, Susan" userId="S::susan.wood@ride.ri.gov::080bc8a3-3721-48e7-84f9-ff97740119b1" providerId="AD" clId="Web-{CA0AB5EC-6B41-08D1-06A7-7B8EBC3EB46F}" dt="2021-11-12T21:07:21.405" v="191"/>
          <pc:sldLayoutMkLst>
            <pc:docMk/>
            <pc:sldMasterMk cId="1098232546" sldId="2147483660"/>
            <pc:sldLayoutMk cId="716453698" sldId="2147483709"/>
          </pc:sldLayoutMkLst>
          <pc:spChg chg="mod">
            <ac:chgData name="Wood, Susan" userId="S::susan.wood@ride.ri.gov::080bc8a3-3721-48e7-84f9-ff97740119b1" providerId="AD" clId="Web-{CA0AB5EC-6B41-08D1-06A7-7B8EBC3EB46F}" dt="2021-11-12T21:06:19.545" v="181"/>
            <ac:spMkLst>
              <pc:docMk/>
              <pc:sldMasterMk cId="1098232546" sldId="2147483660"/>
              <pc:sldLayoutMk cId="716453698" sldId="2147483709"/>
              <ac:spMk id="5" creationId="{1451F020-DF80-4E72-992F-41D29778C2EB}"/>
            </ac:spMkLst>
          </pc:spChg>
        </pc:sldLayoutChg>
        <pc:sldLayoutChg chg="modSp mod">
          <pc:chgData name="Wood, Susan" userId="S::susan.wood@ride.ri.gov::080bc8a3-3721-48e7-84f9-ff97740119b1" providerId="AD" clId="Web-{CA0AB5EC-6B41-08D1-06A7-7B8EBC3EB46F}" dt="2021-11-12T21:07:21.405" v="191"/>
          <pc:sldLayoutMkLst>
            <pc:docMk/>
            <pc:sldMasterMk cId="1098232546" sldId="2147483660"/>
            <pc:sldLayoutMk cId="744690138" sldId="2147483710"/>
          </pc:sldLayoutMkLst>
          <pc:spChg chg="mod">
            <ac:chgData name="Wood, Susan" userId="S::susan.wood@ride.ri.gov::080bc8a3-3721-48e7-84f9-ff97740119b1" providerId="AD" clId="Web-{CA0AB5EC-6B41-08D1-06A7-7B8EBC3EB46F}" dt="2021-11-12T21:06:19.545" v="181"/>
            <ac:spMkLst>
              <pc:docMk/>
              <pc:sldMasterMk cId="1098232546" sldId="2147483660"/>
              <pc:sldLayoutMk cId="744690138" sldId="2147483710"/>
              <ac:spMk id="5" creationId="{1451F020-DF80-4E72-992F-41D29778C2EB}"/>
            </ac:spMkLst>
          </pc:spChg>
        </pc:sldLayoutChg>
        <pc:sldLayoutChg chg="modSp mod">
          <pc:chgData name="Wood, Susan" userId="S::susan.wood@ride.ri.gov::080bc8a3-3721-48e7-84f9-ff97740119b1" providerId="AD" clId="Web-{CA0AB5EC-6B41-08D1-06A7-7B8EBC3EB46F}" dt="2021-11-12T21:07:21.405" v="191"/>
          <pc:sldLayoutMkLst>
            <pc:docMk/>
            <pc:sldMasterMk cId="1098232546" sldId="2147483660"/>
            <pc:sldLayoutMk cId="722516043" sldId="2147483711"/>
          </pc:sldLayoutMkLst>
          <pc:spChg chg="mod">
            <ac:chgData name="Wood, Susan" userId="S::susan.wood@ride.ri.gov::080bc8a3-3721-48e7-84f9-ff97740119b1" providerId="AD" clId="Web-{CA0AB5EC-6B41-08D1-06A7-7B8EBC3EB46F}" dt="2021-11-12T21:06:19.545" v="181"/>
            <ac:spMkLst>
              <pc:docMk/>
              <pc:sldMasterMk cId="1098232546" sldId="2147483660"/>
              <pc:sldLayoutMk cId="722516043" sldId="2147483711"/>
              <ac:spMk id="3" creationId="{45E7757F-229C-4082-AC04-8AFC6341E5EE}"/>
            </ac:spMkLst>
          </pc:spChg>
        </pc:sldLayoutChg>
      </pc:sldMasterChg>
    </pc:docChg>
  </pc:docChgLst>
  <pc:docChgLst>
    <pc:chgData name="Gallucci, Ruth" userId="S::ruth.gallucci@ride.ri.gov::bd4157e2-ba7f-4ec2-8d61-b030b8438ebe" providerId="AD" clId="Web-{8AD072D1-204F-1179-B168-6C5319B570B4}"/>
    <pc:docChg chg="modSld">
      <pc:chgData name="Gallucci, Ruth" userId="S::ruth.gallucci@ride.ri.gov::bd4157e2-ba7f-4ec2-8d61-b030b8438ebe" providerId="AD" clId="Web-{8AD072D1-204F-1179-B168-6C5319B570B4}" dt="2021-11-16T12:15:40.369" v="29" actId="1076"/>
      <pc:docMkLst>
        <pc:docMk/>
      </pc:docMkLst>
      <pc:sldChg chg="modSp">
        <pc:chgData name="Gallucci, Ruth" userId="S::ruth.gallucci@ride.ri.gov::bd4157e2-ba7f-4ec2-8d61-b030b8438ebe" providerId="AD" clId="Web-{8AD072D1-204F-1179-B168-6C5319B570B4}" dt="2021-11-16T12:15:40.369" v="29" actId="1076"/>
        <pc:sldMkLst>
          <pc:docMk/>
          <pc:sldMk cId="247819702" sldId="266"/>
        </pc:sldMkLst>
        <pc:spChg chg="mod">
          <ac:chgData name="Gallucci, Ruth" userId="S::ruth.gallucci@ride.ri.gov::bd4157e2-ba7f-4ec2-8d61-b030b8438ebe" providerId="AD" clId="Web-{8AD072D1-204F-1179-B168-6C5319B570B4}" dt="2021-11-16T12:15:40.369" v="29" actId="1076"/>
          <ac:spMkLst>
            <pc:docMk/>
            <pc:sldMk cId="247819702" sldId="266"/>
            <ac:spMk id="2" creationId="{ECAC8D9D-7DC6-4058-96F9-C2F92E4DA7BF}"/>
          </ac:spMkLst>
        </pc:spChg>
        <pc:spChg chg="mod">
          <ac:chgData name="Gallucci, Ruth" userId="S::ruth.gallucci@ride.ri.gov::bd4157e2-ba7f-4ec2-8d61-b030b8438ebe" providerId="AD" clId="Web-{8AD072D1-204F-1179-B168-6C5319B570B4}" dt="2021-11-16T12:15:28.431" v="28" actId="20577"/>
          <ac:spMkLst>
            <pc:docMk/>
            <pc:sldMk cId="247819702" sldId="266"/>
            <ac:spMk id="5" creationId="{AE89259D-4697-455C-85E2-27F9D9D8B99B}"/>
          </ac:spMkLst>
        </pc:spChg>
      </pc:sldChg>
      <pc:sldChg chg="modSp">
        <pc:chgData name="Gallucci, Ruth" userId="S::ruth.gallucci@ride.ri.gov::bd4157e2-ba7f-4ec2-8d61-b030b8438ebe" providerId="AD" clId="Web-{8AD072D1-204F-1179-B168-6C5319B570B4}" dt="2021-11-16T12:14:04.616" v="5" actId="20577"/>
        <pc:sldMkLst>
          <pc:docMk/>
          <pc:sldMk cId="1415513100" sldId="272"/>
        </pc:sldMkLst>
        <pc:spChg chg="mod">
          <ac:chgData name="Gallucci, Ruth" userId="S::ruth.gallucci@ride.ri.gov::bd4157e2-ba7f-4ec2-8d61-b030b8438ebe" providerId="AD" clId="Web-{8AD072D1-204F-1179-B168-6C5319B570B4}" dt="2021-11-16T12:14:04.616" v="5" actId="20577"/>
          <ac:spMkLst>
            <pc:docMk/>
            <pc:sldMk cId="1415513100" sldId="272"/>
            <ac:spMk id="2" creationId="{D2DFC12C-31D2-4548-B11E-FA948FDF6A74}"/>
          </ac:spMkLst>
        </pc:spChg>
      </pc:sldChg>
      <pc:sldChg chg="modSp">
        <pc:chgData name="Gallucci, Ruth" userId="S::ruth.gallucci@ride.ri.gov::bd4157e2-ba7f-4ec2-8d61-b030b8438ebe" providerId="AD" clId="Web-{8AD072D1-204F-1179-B168-6C5319B570B4}" dt="2021-11-16T12:14:26.554" v="12" actId="20577"/>
        <pc:sldMkLst>
          <pc:docMk/>
          <pc:sldMk cId="3663216022" sldId="281"/>
        </pc:sldMkLst>
        <pc:spChg chg="mod">
          <ac:chgData name="Gallucci, Ruth" userId="S::ruth.gallucci@ride.ri.gov::bd4157e2-ba7f-4ec2-8d61-b030b8438ebe" providerId="AD" clId="Web-{8AD072D1-204F-1179-B168-6C5319B570B4}" dt="2021-11-16T12:14:26.554" v="12" actId="20577"/>
          <ac:spMkLst>
            <pc:docMk/>
            <pc:sldMk cId="3663216022" sldId="281"/>
            <ac:spMk id="2" creationId="{D2DFC12C-31D2-4548-B11E-FA948FDF6A74}"/>
          </ac:spMkLst>
        </pc:spChg>
      </pc:sldChg>
    </pc:docChg>
  </pc:docChgLst>
  <pc:docChgLst>
    <pc:chgData name="Slade, Jane" userId="S::jane.slade@ride.ri.gov::64890032-1416-4fbb-8ef8-41be0dfd232b" providerId="AD" clId="Web-{82F8AEC1-CEE8-11F6-614E-9D6E80C55EA8}"/>
    <pc:docChg chg="addSld">
      <pc:chgData name="Slade, Jane" userId="S::jane.slade@ride.ri.gov::64890032-1416-4fbb-8ef8-41be0dfd232b" providerId="AD" clId="Web-{82F8AEC1-CEE8-11F6-614E-9D6E80C55EA8}" dt="2021-11-18T20:55:52.178" v="0"/>
      <pc:docMkLst>
        <pc:docMk/>
      </pc:docMkLst>
      <pc:sldChg chg="new">
        <pc:chgData name="Slade, Jane" userId="S::jane.slade@ride.ri.gov::64890032-1416-4fbb-8ef8-41be0dfd232b" providerId="AD" clId="Web-{82F8AEC1-CEE8-11F6-614E-9D6E80C55EA8}" dt="2021-11-18T20:55:52.178" v="0"/>
        <pc:sldMkLst>
          <pc:docMk/>
          <pc:sldMk cId="646565906" sldId="301"/>
        </pc:sldMkLst>
      </pc:sldChg>
    </pc:docChg>
  </pc:docChgLst>
  <pc:docChgLst>
    <pc:chgData name="Sorensen, Kerri" userId="S::kerri.sorensen@ride.ri.gov::05b1e9b8-1a1a-4b91-bc74-b059b7b89533" providerId="AD" clId="Web-{1B99271C-D690-FAD3-A4C3-ADCFC5DFAF36}"/>
    <pc:docChg chg="addSld modSld">
      <pc:chgData name="Sorensen, Kerri" userId="S::kerri.sorensen@ride.ri.gov::05b1e9b8-1a1a-4b91-bc74-b059b7b89533" providerId="AD" clId="Web-{1B99271C-D690-FAD3-A4C3-ADCFC5DFAF36}" dt="2021-12-02T21:38:29.282" v="2009" actId="20577"/>
      <pc:docMkLst>
        <pc:docMk/>
      </pc:docMkLst>
      <pc:sldChg chg="delSp modSp">
        <pc:chgData name="Sorensen, Kerri" userId="S::kerri.sorensen@ride.ri.gov::05b1e9b8-1a1a-4b91-bc74-b059b7b89533" providerId="AD" clId="Web-{1B99271C-D690-FAD3-A4C3-ADCFC5DFAF36}" dt="2021-12-02T21:12:06.191" v="1362" actId="20577"/>
        <pc:sldMkLst>
          <pc:docMk/>
          <pc:sldMk cId="3807940929" sldId="268"/>
        </pc:sldMkLst>
        <pc:spChg chg="mod">
          <ac:chgData name="Sorensen, Kerri" userId="S::kerri.sorensen@ride.ri.gov::05b1e9b8-1a1a-4b91-bc74-b059b7b89533" providerId="AD" clId="Web-{1B99271C-D690-FAD3-A4C3-ADCFC5DFAF36}" dt="2021-12-02T21:12:06.191" v="1362" actId="20577"/>
          <ac:spMkLst>
            <pc:docMk/>
            <pc:sldMk cId="3807940929" sldId="268"/>
            <ac:spMk id="5" creationId="{C675BB5F-F193-49A7-AA9D-7D075B6FA706}"/>
          </ac:spMkLst>
        </pc:spChg>
        <pc:picChg chg="del mod">
          <ac:chgData name="Sorensen, Kerri" userId="S::kerri.sorensen@ride.ri.gov::05b1e9b8-1a1a-4b91-bc74-b059b7b89533" providerId="AD" clId="Web-{1B99271C-D690-FAD3-A4C3-ADCFC5DFAF36}" dt="2021-12-02T20:20:22.167" v="273"/>
          <ac:picMkLst>
            <pc:docMk/>
            <pc:sldMk cId="3807940929" sldId="268"/>
            <ac:picMk id="7" creationId="{C4B6A724-5AE0-4AA1-B9FE-6B093A2300A3}"/>
          </ac:picMkLst>
        </pc:picChg>
        <pc:picChg chg="del">
          <ac:chgData name="Sorensen, Kerri" userId="S::kerri.sorensen@ride.ri.gov::05b1e9b8-1a1a-4b91-bc74-b059b7b89533" providerId="AD" clId="Web-{1B99271C-D690-FAD3-A4C3-ADCFC5DFAF36}" dt="2021-12-02T20:25:30.694" v="349"/>
          <ac:picMkLst>
            <pc:docMk/>
            <pc:sldMk cId="3807940929" sldId="268"/>
            <ac:picMk id="8" creationId="{63FDEF8D-76D6-4370-AC51-D78FF9CA6E18}"/>
          </ac:picMkLst>
        </pc:picChg>
      </pc:sldChg>
      <pc:sldChg chg="addSp modSp">
        <pc:chgData name="Sorensen, Kerri" userId="S::kerri.sorensen@ride.ri.gov::05b1e9b8-1a1a-4b91-bc74-b059b7b89533" providerId="AD" clId="Web-{1B99271C-D690-FAD3-A4C3-ADCFC5DFAF36}" dt="2021-12-02T21:38:21.251" v="2008" actId="20577"/>
        <pc:sldMkLst>
          <pc:docMk/>
          <pc:sldMk cId="30586284" sldId="275"/>
        </pc:sldMkLst>
        <pc:spChg chg="mod">
          <ac:chgData name="Sorensen, Kerri" userId="S::kerri.sorensen@ride.ri.gov::05b1e9b8-1a1a-4b91-bc74-b059b7b89533" providerId="AD" clId="Web-{1B99271C-D690-FAD3-A4C3-ADCFC5DFAF36}" dt="2021-12-02T21:38:21.251" v="2008" actId="20577"/>
          <ac:spMkLst>
            <pc:docMk/>
            <pc:sldMk cId="30586284" sldId="275"/>
            <ac:spMk id="5" creationId="{5B74E387-DECB-4D2A-A15C-546EBE6F1A8B}"/>
          </ac:spMkLst>
        </pc:spChg>
        <pc:spChg chg="add mod">
          <ac:chgData name="Sorensen, Kerri" userId="S::kerri.sorensen@ride.ri.gov::05b1e9b8-1a1a-4b91-bc74-b059b7b89533" providerId="AD" clId="Web-{1B99271C-D690-FAD3-A4C3-ADCFC5DFAF36}" dt="2021-12-02T21:38:11.282" v="2006" actId="20577"/>
          <ac:spMkLst>
            <pc:docMk/>
            <pc:sldMk cId="30586284" sldId="275"/>
            <ac:spMk id="6" creationId="{04AAE842-3630-4073-B6C6-D55343B0550E}"/>
          </ac:spMkLst>
        </pc:spChg>
        <pc:picChg chg="mod">
          <ac:chgData name="Sorensen, Kerri" userId="S::kerri.sorensen@ride.ri.gov::05b1e9b8-1a1a-4b91-bc74-b059b7b89533" providerId="AD" clId="Web-{1B99271C-D690-FAD3-A4C3-ADCFC5DFAF36}" dt="2021-12-02T21:31:11.563" v="1821" actId="1076"/>
          <ac:picMkLst>
            <pc:docMk/>
            <pc:sldMk cId="30586284" sldId="275"/>
            <ac:picMk id="9" creationId="{B8C91A9C-5781-4D91-9781-E45DEDD89C9C}"/>
          </ac:picMkLst>
        </pc:picChg>
      </pc:sldChg>
      <pc:sldChg chg="addSp modSp">
        <pc:chgData name="Sorensen, Kerri" userId="S::kerri.sorensen@ride.ri.gov::05b1e9b8-1a1a-4b91-bc74-b059b7b89533" providerId="AD" clId="Web-{1B99271C-D690-FAD3-A4C3-ADCFC5DFAF36}" dt="2021-12-02T21:38:29.282" v="2009" actId="20577"/>
        <pc:sldMkLst>
          <pc:docMk/>
          <pc:sldMk cId="3411254192" sldId="276"/>
        </pc:sldMkLst>
        <pc:spChg chg="mod">
          <ac:chgData name="Sorensen, Kerri" userId="S::kerri.sorensen@ride.ri.gov::05b1e9b8-1a1a-4b91-bc74-b059b7b89533" providerId="AD" clId="Web-{1B99271C-D690-FAD3-A4C3-ADCFC5DFAF36}" dt="2021-12-02T21:32:10.049" v="1838" actId="20577"/>
          <ac:spMkLst>
            <pc:docMk/>
            <pc:sldMk cId="3411254192" sldId="276"/>
            <ac:spMk id="5" creationId="{AF8706F5-550F-4CB0-BCAE-E79F55DA9629}"/>
          </ac:spMkLst>
        </pc:spChg>
        <pc:spChg chg="add mod">
          <ac:chgData name="Sorensen, Kerri" userId="S::kerri.sorensen@ride.ri.gov::05b1e9b8-1a1a-4b91-bc74-b059b7b89533" providerId="AD" clId="Web-{1B99271C-D690-FAD3-A4C3-ADCFC5DFAF36}" dt="2021-12-02T21:38:29.282" v="2009" actId="20577"/>
          <ac:spMkLst>
            <pc:docMk/>
            <pc:sldMk cId="3411254192" sldId="276"/>
            <ac:spMk id="6" creationId="{21A58264-A4E6-4CDF-8B46-767E2A491860}"/>
          </ac:spMkLst>
        </pc:spChg>
        <pc:picChg chg="mod">
          <ac:chgData name="Sorensen, Kerri" userId="S::kerri.sorensen@ride.ri.gov::05b1e9b8-1a1a-4b91-bc74-b059b7b89533" providerId="AD" clId="Web-{1B99271C-D690-FAD3-A4C3-ADCFC5DFAF36}" dt="2021-12-02T21:32:51.488" v="1850" actId="1076"/>
          <ac:picMkLst>
            <pc:docMk/>
            <pc:sldMk cId="3411254192" sldId="276"/>
            <ac:picMk id="11" creationId="{77B77094-999E-4C42-9001-242F2F4FC516}"/>
          </ac:picMkLst>
        </pc:picChg>
      </pc:sldChg>
      <pc:sldChg chg="addSp delSp modSp">
        <pc:chgData name="Sorensen, Kerri" userId="S::kerri.sorensen@ride.ri.gov::05b1e9b8-1a1a-4b91-bc74-b059b7b89533" providerId="AD" clId="Web-{1B99271C-D690-FAD3-A4C3-ADCFC5DFAF36}" dt="2021-12-02T21:36:15.559" v="1989" actId="20577"/>
        <pc:sldMkLst>
          <pc:docMk/>
          <pc:sldMk cId="1862441527" sldId="284"/>
        </pc:sldMkLst>
        <pc:spChg chg="add mod">
          <ac:chgData name="Sorensen, Kerri" userId="S::kerri.sorensen@ride.ri.gov::05b1e9b8-1a1a-4b91-bc74-b059b7b89533" providerId="AD" clId="Web-{1B99271C-D690-FAD3-A4C3-ADCFC5DFAF36}" dt="2021-12-02T21:36:15.559" v="1989" actId="20577"/>
          <ac:spMkLst>
            <pc:docMk/>
            <pc:sldMk cId="1862441527" sldId="284"/>
            <ac:spMk id="8" creationId="{82A5F821-A37D-4F1D-96AD-053209550D90}"/>
          </ac:spMkLst>
        </pc:spChg>
        <pc:spChg chg="mod">
          <ac:chgData name="Sorensen, Kerri" userId="S::kerri.sorensen@ride.ri.gov::05b1e9b8-1a1a-4b91-bc74-b059b7b89533" providerId="AD" clId="Web-{1B99271C-D690-FAD3-A4C3-ADCFC5DFAF36}" dt="2021-12-02T21:27:42.117" v="1618" actId="1076"/>
          <ac:spMkLst>
            <pc:docMk/>
            <pc:sldMk cId="1862441527" sldId="284"/>
            <ac:spMk id="10" creationId="{AF646FF9-F45A-4265-A292-814170DF79CA}"/>
          </ac:spMkLst>
        </pc:spChg>
        <pc:spChg chg="add mod">
          <ac:chgData name="Sorensen, Kerri" userId="S::kerri.sorensen@ride.ri.gov::05b1e9b8-1a1a-4b91-bc74-b059b7b89533" providerId="AD" clId="Web-{1B99271C-D690-FAD3-A4C3-ADCFC5DFAF36}" dt="2021-12-02T21:28:37.963" v="1735" actId="1076"/>
          <ac:spMkLst>
            <pc:docMk/>
            <pc:sldMk cId="1862441527" sldId="284"/>
            <ac:spMk id="11" creationId="{DDF04134-8F74-4884-B4A7-2E79A4D0C55F}"/>
          </ac:spMkLst>
        </pc:spChg>
        <pc:spChg chg="del mod">
          <ac:chgData name="Sorensen, Kerri" userId="S::kerri.sorensen@ride.ri.gov::05b1e9b8-1a1a-4b91-bc74-b059b7b89533" providerId="AD" clId="Web-{1B99271C-D690-FAD3-A4C3-ADCFC5DFAF36}" dt="2021-12-02T21:27:36.429" v="1616"/>
          <ac:spMkLst>
            <pc:docMk/>
            <pc:sldMk cId="1862441527" sldId="284"/>
            <ac:spMk id="12" creationId="{FDBC4274-BAD8-4FBC-A5E0-8E4ED851AEAC}"/>
          </ac:spMkLst>
        </pc:spChg>
        <pc:graphicFrameChg chg="mod">
          <ac:chgData name="Sorensen, Kerri" userId="S::kerri.sorensen@ride.ri.gov::05b1e9b8-1a1a-4b91-bc74-b059b7b89533" providerId="AD" clId="Web-{1B99271C-D690-FAD3-A4C3-ADCFC5DFAF36}" dt="2021-12-02T21:27:44.117" v="1619" actId="1076"/>
          <ac:graphicFrameMkLst>
            <pc:docMk/>
            <pc:sldMk cId="1862441527" sldId="284"/>
            <ac:graphicFrameMk id="5" creationId="{F3880A83-AF18-4784-A698-BFDE5FF6B94D}"/>
          </ac:graphicFrameMkLst>
        </pc:graphicFrameChg>
        <pc:graphicFrameChg chg="mod modGraphic">
          <ac:chgData name="Sorensen, Kerri" userId="S::kerri.sorensen@ride.ri.gov::05b1e9b8-1a1a-4b91-bc74-b059b7b89533" providerId="AD" clId="Web-{1B99271C-D690-FAD3-A4C3-ADCFC5DFAF36}" dt="2021-12-02T21:30:43.093" v="1818"/>
          <ac:graphicFrameMkLst>
            <pc:docMk/>
            <pc:sldMk cId="1862441527" sldId="284"/>
            <ac:graphicFrameMk id="7" creationId="{A519C4B6-F837-4B96-BEC1-26309FC3E582}"/>
          </ac:graphicFrameMkLst>
        </pc:graphicFrameChg>
      </pc:sldChg>
      <pc:sldChg chg="addSp delSp modSp">
        <pc:chgData name="Sorensen, Kerri" userId="S::kerri.sorensen@ride.ri.gov::05b1e9b8-1a1a-4b91-bc74-b059b7b89533" providerId="AD" clId="Web-{1B99271C-D690-FAD3-A4C3-ADCFC5DFAF36}" dt="2021-12-02T21:37:54.187" v="2005" actId="20577"/>
        <pc:sldMkLst>
          <pc:docMk/>
          <pc:sldMk cId="2662083069" sldId="286"/>
        </pc:sldMkLst>
        <pc:spChg chg="add del mod">
          <ac:chgData name="Sorensen, Kerri" userId="S::kerri.sorensen@ride.ri.gov::05b1e9b8-1a1a-4b91-bc74-b059b7b89533" providerId="AD" clId="Web-{1B99271C-D690-FAD3-A4C3-ADCFC5DFAF36}" dt="2021-12-02T20:36:26.360" v="543"/>
          <ac:spMkLst>
            <pc:docMk/>
            <pc:sldMk cId="2662083069" sldId="286"/>
            <ac:spMk id="7" creationId="{C04B8266-10B5-4E61-9FA2-3373151EA10A}"/>
          </ac:spMkLst>
        </pc:spChg>
        <pc:spChg chg="mod">
          <ac:chgData name="Sorensen, Kerri" userId="S::kerri.sorensen@ride.ri.gov::05b1e9b8-1a1a-4b91-bc74-b059b7b89533" providerId="AD" clId="Web-{1B99271C-D690-FAD3-A4C3-ADCFC5DFAF36}" dt="2021-12-02T20:23:25.940" v="299" actId="20577"/>
          <ac:spMkLst>
            <pc:docMk/>
            <pc:sldMk cId="2662083069" sldId="286"/>
            <ac:spMk id="9" creationId="{AB73B5EB-882F-4085-BAE4-6387735564A8}"/>
          </ac:spMkLst>
        </pc:spChg>
        <pc:spChg chg="mod">
          <ac:chgData name="Sorensen, Kerri" userId="S::kerri.sorensen@ride.ri.gov::05b1e9b8-1a1a-4b91-bc74-b059b7b89533" providerId="AD" clId="Web-{1B99271C-D690-FAD3-A4C3-ADCFC5DFAF36}" dt="2021-12-02T20:43:16.657" v="894" actId="20577"/>
          <ac:spMkLst>
            <pc:docMk/>
            <pc:sldMk cId="2662083069" sldId="286"/>
            <ac:spMk id="10" creationId="{AEBBA036-2068-4628-9169-3E0E99116E00}"/>
          </ac:spMkLst>
        </pc:spChg>
        <pc:spChg chg="del mod">
          <ac:chgData name="Sorensen, Kerri" userId="S::kerri.sorensen@ride.ri.gov::05b1e9b8-1a1a-4b91-bc74-b059b7b89533" providerId="AD" clId="Web-{1B99271C-D690-FAD3-A4C3-ADCFC5DFAF36}" dt="2021-12-02T20:23:45.565" v="303"/>
          <ac:spMkLst>
            <pc:docMk/>
            <pc:sldMk cId="2662083069" sldId="286"/>
            <ac:spMk id="11" creationId="{C93523B7-F2A6-4FC0-9CE9-7644480BBBD8}"/>
          </ac:spMkLst>
        </pc:spChg>
        <pc:spChg chg="add mod">
          <ac:chgData name="Sorensen, Kerri" userId="S::kerri.sorensen@ride.ri.gov::05b1e9b8-1a1a-4b91-bc74-b059b7b89533" providerId="AD" clId="Web-{1B99271C-D690-FAD3-A4C3-ADCFC5DFAF36}" dt="2021-12-02T21:37:54.187" v="2005" actId="20577"/>
          <ac:spMkLst>
            <pc:docMk/>
            <pc:sldMk cId="2662083069" sldId="286"/>
            <ac:spMk id="12" creationId="{F693A2D6-7DB5-4052-AE3C-DA3D619623A9}"/>
          </ac:spMkLst>
        </pc:spChg>
        <pc:spChg chg="add del mod">
          <ac:chgData name="Sorensen, Kerri" userId="S::kerri.sorensen@ride.ri.gov::05b1e9b8-1a1a-4b91-bc74-b059b7b89533" providerId="AD" clId="Web-{1B99271C-D690-FAD3-A4C3-ADCFC5DFAF36}" dt="2021-12-02T20:42:45.671" v="891"/>
          <ac:spMkLst>
            <pc:docMk/>
            <pc:sldMk cId="2662083069" sldId="286"/>
            <ac:spMk id="14" creationId="{6C91039D-49D4-4086-A0D1-048AAEA0BEE2}"/>
          </ac:spMkLst>
        </pc:spChg>
        <pc:spChg chg="add mod">
          <ac:chgData name="Sorensen, Kerri" userId="S::kerri.sorensen@ride.ri.gov::05b1e9b8-1a1a-4b91-bc74-b059b7b89533" providerId="AD" clId="Web-{1B99271C-D690-FAD3-A4C3-ADCFC5DFAF36}" dt="2021-12-02T21:02:50.826" v="1354" actId="1076"/>
          <ac:spMkLst>
            <pc:docMk/>
            <pc:sldMk cId="2662083069" sldId="286"/>
            <ac:spMk id="15" creationId="{0CF23DF9-25C2-4569-A159-ADD63A702713}"/>
          </ac:spMkLst>
        </pc:spChg>
        <pc:graphicFrameChg chg="mod modGraphic">
          <ac:chgData name="Sorensen, Kerri" userId="S::kerri.sorensen@ride.ri.gov::05b1e9b8-1a1a-4b91-bc74-b059b7b89533" providerId="AD" clId="Web-{1B99271C-D690-FAD3-A4C3-ADCFC5DFAF36}" dt="2021-12-02T21:02:47.857" v="1353" actId="1076"/>
          <ac:graphicFrameMkLst>
            <pc:docMk/>
            <pc:sldMk cId="2662083069" sldId="286"/>
            <ac:graphicFrameMk id="5" creationId="{623E6382-CDAB-4FE9-9133-6B0332D8353A}"/>
          </ac:graphicFrameMkLst>
        </pc:graphicFrameChg>
        <pc:graphicFrameChg chg="del mod">
          <ac:chgData name="Sorensen, Kerri" userId="S::kerri.sorensen@ride.ri.gov::05b1e9b8-1a1a-4b91-bc74-b059b7b89533" providerId="AD" clId="Web-{1B99271C-D690-FAD3-A4C3-ADCFC5DFAF36}" dt="2021-12-02T20:23:39.596" v="302"/>
          <ac:graphicFrameMkLst>
            <pc:docMk/>
            <pc:sldMk cId="2662083069" sldId="286"/>
            <ac:graphicFrameMk id="13" creationId="{BEE3D220-EABA-4920-8ABE-17A4EF52ACA7}"/>
          </ac:graphicFrameMkLst>
        </pc:graphicFrameChg>
        <pc:picChg chg="add del mod">
          <ac:chgData name="Sorensen, Kerri" userId="S::kerri.sorensen@ride.ri.gov::05b1e9b8-1a1a-4b91-bc74-b059b7b89533" providerId="AD" clId="Web-{1B99271C-D690-FAD3-A4C3-ADCFC5DFAF36}" dt="2021-12-02T20:39:52.493" v="742"/>
          <ac:picMkLst>
            <pc:docMk/>
            <pc:sldMk cId="2662083069" sldId="286"/>
            <ac:picMk id="6" creationId="{7B1609E9-0FE0-4593-A314-04EA8EC35181}"/>
          </ac:picMkLst>
        </pc:picChg>
        <pc:picChg chg="add del mod">
          <ac:chgData name="Sorensen, Kerri" userId="S::kerri.sorensen@ride.ri.gov::05b1e9b8-1a1a-4b91-bc74-b059b7b89533" providerId="AD" clId="Web-{1B99271C-D690-FAD3-A4C3-ADCFC5DFAF36}" dt="2021-12-02T20:39:04.366" v="713"/>
          <ac:picMkLst>
            <pc:docMk/>
            <pc:sldMk cId="2662083069" sldId="286"/>
            <ac:picMk id="8" creationId="{C18E67B1-C01D-4A92-BF86-60EAC8F4C8CF}"/>
          </ac:picMkLst>
        </pc:picChg>
      </pc:sldChg>
      <pc:sldChg chg="modSp">
        <pc:chgData name="Sorensen, Kerri" userId="S::kerri.sorensen@ride.ri.gov::05b1e9b8-1a1a-4b91-bc74-b059b7b89533" providerId="AD" clId="Web-{1B99271C-D690-FAD3-A4C3-ADCFC5DFAF36}" dt="2021-12-02T21:34:55.852" v="1985" actId="1076"/>
        <pc:sldMkLst>
          <pc:docMk/>
          <pc:sldMk cId="1171309194" sldId="299"/>
        </pc:sldMkLst>
        <pc:spChg chg="mod">
          <ac:chgData name="Sorensen, Kerri" userId="S::kerri.sorensen@ride.ri.gov::05b1e9b8-1a1a-4b91-bc74-b059b7b89533" providerId="AD" clId="Web-{1B99271C-D690-FAD3-A4C3-ADCFC5DFAF36}" dt="2021-12-02T21:34:49.493" v="1983" actId="14100"/>
          <ac:spMkLst>
            <pc:docMk/>
            <pc:sldMk cId="1171309194" sldId="299"/>
            <ac:spMk id="9" creationId="{3C7589FF-21FD-4DF5-B36E-A97083D6C537}"/>
          </ac:spMkLst>
        </pc:spChg>
        <pc:spChg chg="mod">
          <ac:chgData name="Sorensen, Kerri" userId="S::kerri.sorensen@ride.ri.gov::05b1e9b8-1a1a-4b91-bc74-b059b7b89533" providerId="AD" clId="Web-{1B99271C-D690-FAD3-A4C3-ADCFC5DFAF36}" dt="2021-12-02T21:34:55.852" v="1985" actId="1076"/>
          <ac:spMkLst>
            <pc:docMk/>
            <pc:sldMk cId="1171309194" sldId="299"/>
            <ac:spMk id="10" creationId="{AF646FF9-F45A-4265-A292-814170DF79CA}"/>
          </ac:spMkLst>
        </pc:spChg>
        <pc:spChg chg="mod">
          <ac:chgData name="Sorensen, Kerri" userId="S::kerri.sorensen@ride.ri.gov::05b1e9b8-1a1a-4b91-bc74-b059b7b89533" providerId="AD" clId="Web-{1B99271C-D690-FAD3-A4C3-ADCFC5DFAF36}" dt="2021-12-02T21:33:05.786" v="1852" actId="1076"/>
          <ac:spMkLst>
            <pc:docMk/>
            <pc:sldMk cId="1171309194" sldId="299"/>
            <ac:spMk id="11" creationId="{44730D7A-AF0E-4EF4-93AE-9F57216595D3}"/>
          </ac:spMkLst>
        </pc:spChg>
        <pc:spChg chg="mod">
          <ac:chgData name="Sorensen, Kerri" userId="S::kerri.sorensen@ride.ri.gov::05b1e9b8-1a1a-4b91-bc74-b059b7b89533" providerId="AD" clId="Web-{1B99271C-D690-FAD3-A4C3-ADCFC5DFAF36}" dt="2021-12-02T21:34:53.805" v="1984" actId="1076"/>
          <ac:spMkLst>
            <pc:docMk/>
            <pc:sldMk cId="1171309194" sldId="299"/>
            <ac:spMk id="12" creationId="{FDBC4274-BAD8-4FBC-A5E0-8E4ED851AEAC}"/>
          </ac:spMkLst>
        </pc:spChg>
        <pc:graphicFrameChg chg="mod modGraphic">
          <ac:chgData name="Sorensen, Kerri" userId="S::kerri.sorensen@ride.ri.gov::05b1e9b8-1a1a-4b91-bc74-b059b7b89533" providerId="AD" clId="Web-{1B99271C-D690-FAD3-A4C3-ADCFC5DFAF36}" dt="2021-12-02T21:33:49.100" v="1920"/>
          <ac:graphicFrameMkLst>
            <pc:docMk/>
            <pc:sldMk cId="1171309194" sldId="299"/>
            <ac:graphicFrameMk id="13" creationId="{76F4E832-7B5B-4761-8165-706DC1C1D98F}"/>
          </ac:graphicFrameMkLst>
        </pc:graphicFrameChg>
      </pc:sldChg>
      <pc:sldChg chg="addSp delSp modSp new">
        <pc:chgData name="Sorensen, Kerri" userId="S::kerri.sorensen@ride.ri.gov::05b1e9b8-1a1a-4b91-bc74-b059b7b89533" providerId="AD" clId="Web-{1B99271C-D690-FAD3-A4C3-ADCFC5DFAF36}" dt="2021-12-02T21:37:48.250" v="2004" actId="20577"/>
        <pc:sldMkLst>
          <pc:docMk/>
          <pc:sldMk cId="291203580" sldId="305"/>
        </pc:sldMkLst>
        <pc:spChg chg="mod">
          <ac:chgData name="Sorensen, Kerri" userId="S::kerri.sorensen@ride.ri.gov::05b1e9b8-1a1a-4b91-bc74-b059b7b89533" providerId="AD" clId="Web-{1B99271C-D690-FAD3-A4C3-ADCFC5DFAF36}" dt="2021-12-02T20:29:14.172" v="432" actId="20577"/>
          <ac:spMkLst>
            <pc:docMk/>
            <pc:sldMk cId="291203580" sldId="305"/>
            <ac:spMk id="2" creationId="{16305FAC-F56D-4BCB-BBD0-7F7F66744D20}"/>
          </ac:spMkLst>
        </pc:spChg>
        <pc:spChg chg="mod">
          <ac:chgData name="Sorensen, Kerri" userId="S::kerri.sorensen@ride.ri.gov::05b1e9b8-1a1a-4b91-bc74-b059b7b89533" providerId="AD" clId="Web-{1B99271C-D690-FAD3-A4C3-ADCFC5DFAF36}" dt="2021-12-02T21:37:48.250" v="2004" actId="20577"/>
          <ac:spMkLst>
            <pc:docMk/>
            <pc:sldMk cId="291203580" sldId="305"/>
            <ac:spMk id="5" creationId="{B30EC67C-0396-4BB4-ADB3-11BE2EBE66DC}"/>
          </ac:spMkLst>
        </pc:spChg>
        <pc:spChg chg="del">
          <ac:chgData name="Sorensen, Kerri" userId="S::kerri.sorensen@ride.ri.gov::05b1e9b8-1a1a-4b91-bc74-b059b7b89533" providerId="AD" clId="Web-{1B99271C-D690-FAD3-A4C3-ADCFC5DFAF36}" dt="2021-12-02T20:23:03.704" v="296"/>
          <ac:spMkLst>
            <pc:docMk/>
            <pc:sldMk cId="291203580" sldId="305"/>
            <ac:spMk id="6" creationId="{959097C4-0963-4436-8A4C-A046559A2B4A}"/>
          </ac:spMkLst>
        </pc:spChg>
        <pc:spChg chg="add mod">
          <ac:chgData name="Sorensen, Kerri" userId="S::kerri.sorensen@ride.ri.gov::05b1e9b8-1a1a-4b91-bc74-b059b7b89533" providerId="AD" clId="Web-{1B99271C-D690-FAD3-A4C3-ADCFC5DFAF36}" dt="2021-12-02T21:07:44.338" v="1359" actId="1076"/>
          <ac:spMkLst>
            <pc:docMk/>
            <pc:sldMk cId="291203580" sldId="305"/>
            <ac:spMk id="9" creationId="{4F6C03FF-77A6-4D3C-9385-D876253A8BFB}"/>
          </ac:spMkLst>
        </pc:spChg>
        <pc:graphicFrameChg chg="add mod modGraphic">
          <ac:chgData name="Sorensen, Kerri" userId="S::kerri.sorensen@ride.ri.gov::05b1e9b8-1a1a-4b91-bc74-b059b7b89533" providerId="AD" clId="Web-{1B99271C-D690-FAD3-A4C3-ADCFC5DFAF36}" dt="2021-12-02T21:07:40.040" v="1358" actId="1076"/>
          <ac:graphicFrameMkLst>
            <pc:docMk/>
            <pc:sldMk cId="291203580" sldId="305"/>
            <ac:graphicFrameMk id="8" creationId="{5B892F2C-6753-41A0-A89A-61A92224A045}"/>
          </ac:graphicFrameMkLst>
        </pc:graphicFrameChg>
      </pc:sldChg>
    </pc:docChg>
  </pc:docChgLst>
  <pc:docChgLst>
    <pc:chgData name="Sorensen, Kerri" userId="S::kerri.sorensen@ride.ri.gov::05b1e9b8-1a1a-4b91-bc74-b059b7b89533" providerId="AD" clId="Web-{C624772B-1DE2-04E2-5B77-89DDCDF9D89E}"/>
    <pc:docChg chg="addSld modSld">
      <pc:chgData name="Sorensen, Kerri" userId="S::kerri.sorensen@ride.ri.gov::05b1e9b8-1a1a-4b91-bc74-b059b7b89533" providerId="AD" clId="Web-{C624772B-1DE2-04E2-5B77-89DDCDF9D89E}" dt="2021-11-12T17:30:50.951" v="292" actId="20577"/>
      <pc:docMkLst>
        <pc:docMk/>
      </pc:docMkLst>
      <pc:sldChg chg="addSp modSp">
        <pc:chgData name="Sorensen, Kerri" userId="S::kerri.sorensen@ride.ri.gov::05b1e9b8-1a1a-4b91-bc74-b059b7b89533" providerId="AD" clId="Web-{C624772B-1DE2-04E2-5B77-89DDCDF9D89E}" dt="2021-11-12T17:30:50.951" v="292" actId="20577"/>
        <pc:sldMkLst>
          <pc:docMk/>
          <pc:sldMk cId="3807940929" sldId="268"/>
        </pc:sldMkLst>
        <pc:spChg chg="mod">
          <ac:chgData name="Sorensen, Kerri" userId="S::kerri.sorensen@ride.ri.gov::05b1e9b8-1a1a-4b91-bc74-b059b7b89533" providerId="AD" clId="Web-{C624772B-1DE2-04E2-5B77-89DDCDF9D89E}" dt="2021-11-12T17:30:50.951" v="292" actId="20577"/>
          <ac:spMkLst>
            <pc:docMk/>
            <pc:sldMk cId="3807940929" sldId="268"/>
            <ac:spMk id="5" creationId="{C675BB5F-F193-49A7-AA9D-7D075B6FA706}"/>
          </ac:spMkLst>
        </pc:spChg>
        <pc:spChg chg="mod">
          <ac:chgData name="Sorensen, Kerri" userId="S::kerri.sorensen@ride.ri.gov::05b1e9b8-1a1a-4b91-bc74-b059b7b89533" providerId="AD" clId="Web-{C624772B-1DE2-04E2-5B77-89DDCDF9D89E}" dt="2021-11-12T16:27:26.613" v="17" actId="20577"/>
          <ac:spMkLst>
            <pc:docMk/>
            <pc:sldMk cId="3807940929" sldId="268"/>
            <ac:spMk id="6" creationId="{23F6DDE4-E1EE-4A65-BF7A-D03424D5C103}"/>
          </ac:spMkLst>
        </pc:spChg>
        <pc:picChg chg="add mod">
          <ac:chgData name="Sorensen, Kerri" userId="S::kerri.sorensen@ride.ri.gov::05b1e9b8-1a1a-4b91-bc74-b059b7b89533" providerId="AD" clId="Web-{C624772B-1DE2-04E2-5B77-89DDCDF9D89E}" dt="2021-11-12T17:27:46.024" v="275" actId="14100"/>
          <ac:picMkLst>
            <pc:docMk/>
            <pc:sldMk cId="3807940929" sldId="268"/>
            <ac:picMk id="7" creationId="{C4B6A724-5AE0-4AA1-B9FE-6B093A2300A3}"/>
          </ac:picMkLst>
        </pc:picChg>
        <pc:picChg chg="add mod">
          <ac:chgData name="Sorensen, Kerri" userId="S::kerri.sorensen@ride.ri.gov::05b1e9b8-1a1a-4b91-bc74-b059b7b89533" providerId="AD" clId="Web-{C624772B-1DE2-04E2-5B77-89DDCDF9D89E}" dt="2021-11-12T17:28:27.322" v="282" actId="1076"/>
          <ac:picMkLst>
            <pc:docMk/>
            <pc:sldMk cId="3807940929" sldId="268"/>
            <ac:picMk id="8" creationId="{63FDEF8D-76D6-4370-AC51-D78FF9CA6E18}"/>
          </ac:picMkLst>
        </pc:picChg>
      </pc:sldChg>
      <pc:sldChg chg="addSp delSp modSp">
        <pc:chgData name="Sorensen, Kerri" userId="S::kerri.sorensen@ride.ri.gov::05b1e9b8-1a1a-4b91-bc74-b059b7b89533" providerId="AD" clId="Web-{C624772B-1DE2-04E2-5B77-89DDCDF9D89E}" dt="2021-11-12T17:30:16.419" v="285" actId="20577"/>
        <pc:sldMkLst>
          <pc:docMk/>
          <pc:sldMk cId="30586284" sldId="275"/>
        </pc:sldMkLst>
        <pc:spChg chg="mod">
          <ac:chgData name="Sorensen, Kerri" userId="S::kerri.sorensen@ride.ri.gov::05b1e9b8-1a1a-4b91-bc74-b059b7b89533" providerId="AD" clId="Web-{C624772B-1DE2-04E2-5B77-89DDCDF9D89E}" dt="2021-11-12T17:30:16.419" v="285" actId="20577"/>
          <ac:spMkLst>
            <pc:docMk/>
            <pc:sldMk cId="30586284" sldId="275"/>
            <ac:spMk id="5" creationId="{5B74E387-DECB-4D2A-A15C-546EBE6F1A8B}"/>
          </ac:spMkLst>
        </pc:spChg>
        <pc:spChg chg="del mod">
          <ac:chgData name="Sorensen, Kerri" userId="S::kerri.sorensen@ride.ri.gov::05b1e9b8-1a1a-4b91-bc74-b059b7b89533" providerId="AD" clId="Web-{C624772B-1DE2-04E2-5B77-89DDCDF9D89E}" dt="2021-11-12T16:40:34.415" v="105"/>
          <ac:spMkLst>
            <pc:docMk/>
            <pc:sldMk cId="30586284" sldId="275"/>
            <ac:spMk id="6" creationId="{62524D31-A9DA-4433-B71F-9B4C0C47BFDA}"/>
          </ac:spMkLst>
        </pc:spChg>
        <pc:spChg chg="add del mod">
          <ac:chgData name="Sorensen, Kerri" userId="S::kerri.sorensen@ride.ri.gov::05b1e9b8-1a1a-4b91-bc74-b059b7b89533" providerId="AD" clId="Web-{C624772B-1DE2-04E2-5B77-89DDCDF9D89E}" dt="2021-11-12T16:40:36.743" v="106"/>
          <ac:spMkLst>
            <pc:docMk/>
            <pc:sldMk cId="30586284" sldId="275"/>
            <ac:spMk id="8" creationId="{2E984447-B0AA-451F-B26E-FF817D2DA770}"/>
          </ac:spMkLst>
        </pc:spChg>
        <pc:picChg chg="add mod">
          <ac:chgData name="Sorensen, Kerri" userId="S::kerri.sorensen@ride.ri.gov::05b1e9b8-1a1a-4b91-bc74-b059b7b89533" providerId="AD" clId="Web-{C624772B-1DE2-04E2-5B77-89DDCDF9D89E}" dt="2021-11-12T16:42:49.106" v="175" actId="1076"/>
          <ac:picMkLst>
            <pc:docMk/>
            <pc:sldMk cId="30586284" sldId="275"/>
            <ac:picMk id="9" creationId="{B8C91A9C-5781-4D91-9781-E45DEDD89C9C}"/>
          </ac:picMkLst>
        </pc:picChg>
      </pc:sldChg>
      <pc:sldChg chg="addSp delSp modSp">
        <pc:chgData name="Sorensen, Kerri" userId="S::kerri.sorensen@ride.ri.gov::05b1e9b8-1a1a-4b91-bc74-b059b7b89533" providerId="AD" clId="Web-{C624772B-1DE2-04E2-5B77-89DDCDF9D89E}" dt="2021-11-12T17:30:26.872" v="288" actId="20577"/>
        <pc:sldMkLst>
          <pc:docMk/>
          <pc:sldMk cId="3411254192" sldId="276"/>
        </pc:sldMkLst>
        <pc:spChg chg="mod">
          <ac:chgData name="Sorensen, Kerri" userId="S::kerri.sorensen@ride.ri.gov::05b1e9b8-1a1a-4b91-bc74-b059b7b89533" providerId="AD" clId="Web-{C624772B-1DE2-04E2-5B77-89DDCDF9D89E}" dt="2021-11-12T17:30:26.872" v="288" actId="20577"/>
          <ac:spMkLst>
            <pc:docMk/>
            <pc:sldMk cId="3411254192" sldId="276"/>
            <ac:spMk id="5" creationId="{AF8706F5-550F-4CB0-BCAE-E79F55DA9629}"/>
          </ac:spMkLst>
        </pc:spChg>
        <pc:spChg chg="del mod">
          <ac:chgData name="Sorensen, Kerri" userId="S::kerri.sorensen@ride.ri.gov::05b1e9b8-1a1a-4b91-bc74-b059b7b89533" providerId="AD" clId="Web-{C624772B-1DE2-04E2-5B77-89DDCDF9D89E}" dt="2021-11-12T17:19:56.825" v="216"/>
          <ac:spMkLst>
            <pc:docMk/>
            <pc:sldMk cId="3411254192" sldId="276"/>
            <ac:spMk id="6" creationId="{7A474EB6-20E4-466F-AA4E-76936365AEE7}"/>
          </ac:spMkLst>
        </pc:spChg>
        <pc:spChg chg="add del mod">
          <ac:chgData name="Sorensen, Kerri" userId="S::kerri.sorensen@ride.ri.gov::05b1e9b8-1a1a-4b91-bc74-b059b7b89533" providerId="AD" clId="Web-{C624772B-1DE2-04E2-5B77-89DDCDF9D89E}" dt="2021-11-12T17:20:36.076" v="224"/>
          <ac:spMkLst>
            <pc:docMk/>
            <pc:sldMk cId="3411254192" sldId="276"/>
            <ac:spMk id="8" creationId="{7D3E1997-9E6F-4456-924F-862336328D24}"/>
          </ac:spMkLst>
        </pc:spChg>
        <pc:spChg chg="add del mod">
          <ac:chgData name="Sorensen, Kerri" userId="S::kerri.sorensen@ride.ri.gov::05b1e9b8-1a1a-4b91-bc74-b059b7b89533" providerId="AD" clId="Web-{C624772B-1DE2-04E2-5B77-89DDCDF9D89E}" dt="2021-11-12T17:20:42.686" v="226"/>
          <ac:spMkLst>
            <pc:docMk/>
            <pc:sldMk cId="3411254192" sldId="276"/>
            <ac:spMk id="10" creationId="{B1553605-02B5-4DC1-B738-77DE938379AF}"/>
          </ac:spMkLst>
        </pc:spChg>
        <pc:picChg chg="add mod">
          <ac:chgData name="Sorensen, Kerri" userId="S::kerri.sorensen@ride.ri.gov::05b1e9b8-1a1a-4b91-bc74-b059b7b89533" providerId="AD" clId="Web-{C624772B-1DE2-04E2-5B77-89DDCDF9D89E}" dt="2021-11-12T17:22:45.485" v="251" actId="1076"/>
          <ac:picMkLst>
            <pc:docMk/>
            <pc:sldMk cId="3411254192" sldId="276"/>
            <ac:picMk id="11" creationId="{77B77094-999E-4C42-9001-242F2F4FC516}"/>
          </ac:picMkLst>
        </pc:picChg>
      </pc:sldChg>
      <pc:sldChg chg="addSp delSp modSp new">
        <pc:chgData name="Sorensen, Kerri" userId="S::kerri.sorensen@ride.ri.gov::05b1e9b8-1a1a-4b91-bc74-b059b7b89533" providerId="AD" clId="Web-{C624772B-1DE2-04E2-5B77-89DDCDF9D89E}" dt="2021-11-12T16:59:33.523" v="211" actId="1076"/>
        <pc:sldMkLst>
          <pc:docMk/>
          <pc:sldMk cId="1862441527" sldId="284"/>
        </pc:sldMkLst>
        <pc:spChg chg="mod">
          <ac:chgData name="Sorensen, Kerri" userId="S::kerri.sorensen@ride.ri.gov::05b1e9b8-1a1a-4b91-bc74-b059b7b89533" providerId="AD" clId="Web-{C624772B-1DE2-04E2-5B77-89DDCDF9D89E}" dt="2021-11-12T16:57:24.613" v="177" actId="20577"/>
          <ac:spMkLst>
            <pc:docMk/>
            <pc:sldMk cId="1862441527" sldId="284"/>
            <ac:spMk id="2" creationId="{222D4749-9166-47FE-80F7-2D25A1770066}"/>
          </ac:spMkLst>
        </pc:spChg>
        <pc:spChg chg="del">
          <ac:chgData name="Sorensen, Kerri" userId="S::kerri.sorensen@ride.ri.gov::05b1e9b8-1a1a-4b91-bc74-b059b7b89533" providerId="AD" clId="Web-{C624772B-1DE2-04E2-5B77-89DDCDF9D89E}" dt="2021-11-12T16:57:29.035" v="178"/>
          <ac:spMkLst>
            <pc:docMk/>
            <pc:sldMk cId="1862441527" sldId="284"/>
            <ac:spMk id="5" creationId="{94CFF80B-D3AA-42D0-AEE0-54BB1AC55AC1}"/>
          </ac:spMkLst>
        </pc:spChg>
        <pc:spChg chg="mod">
          <ac:chgData name="Sorensen, Kerri" userId="S::kerri.sorensen@ride.ri.gov::05b1e9b8-1a1a-4b91-bc74-b059b7b89533" providerId="AD" clId="Web-{C624772B-1DE2-04E2-5B77-89DDCDF9D89E}" dt="2021-11-12T16:59:25.257" v="209" actId="20577"/>
          <ac:spMkLst>
            <pc:docMk/>
            <pc:sldMk cId="1862441527" sldId="284"/>
            <ac:spMk id="6" creationId="{B646E0CB-0205-499A-A06A-877A33E687A1}"/>
          </ac:spMkLst>
        </pc:spChg>
        <pc:picChg chg="add mod">
          <ac:chgData name="Sorensen, Kerri" userId="S::kerri.sorensen@ride.ri.gov::05b1e9b8-1a1a-4b91-bc74-b059b7b89533" providerId="AD" clId="Web-{C624772B-1DE2-04E2-5B77-89DDCDF9D89E}" dt="2021-11-12T16:59:33.523" v="211" actId="1076"/>
          <ac:picMkLst>
            <pc:docMk/>
            <pc:sldMk cId="1862441527" sldId="284"/>
            <ac:picMk id="7" creationId="{CE97C5E2-074D-411C-B78A-FB27C1B9733D}"/>
          </ac:picMkLst>
        </pc:picChg>
      </pc:sldChg>
      <pc:sldChg chg="addSp delSp modSp new mod modClrScheme chgLayout">
        <pc:chgData name="Sorensen, Kerri" userId="S::kerri.sorensen@ride.ri.gov::05b1e9b8-1a1a-4b91-bc74-b059b7b89533" providerId="AD" clId="Web-{C624772B-1DE2-04E2-5B77-89DDCDF9D89E}" dt="2021-11-12T17:25:09.458" v="263" actId="1076"/>
        <pc:sldMkLst>
          <pc:docMk/>
          <pc:sldMk cId="1059695343" sldId="285"/>
        </pc:sldMkLst>
        <pc:spChg chg="del">
          <ac:chgData name="Sorensen, Kerri" userId="S::kerri.sorensen@ride.ri.gov::05b1e9b8-1a1a-4b91-bc74-b059b7b89533" providerId="AD" clId="Web-{C624772B-1DE2-04E2-5B77-89DDCDF9D89E}" dt="2021-11-12T17:23:14.346" v="252"/>
          <ac:spMkLst>
            <pc:docMk/>
            <pc:sldMk cId="1059695343" sldId="285"/>
            <ac:spMk id="2" creationId="{9BF76811-4093-4873-8596-B3674EFF4757}"/>
          </ac:spMkLst>
        </pc:spChg>
        <pc:spChg chg="mod ord">
          <ac:chgData name="Sorensen, Kerri" userId="S::kerri.sorensen@ride.ri.gov::05b1e9b8-1a1a-4b91-bc74-b059b7b89533" providerId="AD" clId="Web-{C624772B-1DE2-04E2-5B77-89DDCDF9D89E}" dt="2021-11-12T17:24:56.270" v="260"/>
          <ac:spMkLst>
            <pc:docMk/>
            <pc:sldMk cId="1059695343" sldId="285"/>
            <ac:spMk id="3" creationId="{D6643816-EB05-485E-9205-9336B0EDB808}"/>
          </ac:spMkLst>
        </pc:spChg>
        <pc:spChg chg="mod ord">
          <ac:chgData name="Sorensen, Kerri" userId="S::kerri.sorensen@ride.ri.gov::05b1e9b8-1a1a-4b91-bc74-b059b7b89533" providerId="AD" clId="Web-{C624772B-1DE2-04E2-5B77-89DDCDF9D89E}" dt="2021-11-12T17:24:56.270" v="260"/>
          <ac:spMkLst>
            <pc:docMk/>
            <pc:sldMk cId="1059695343" sldId="285"/>
            <ac:spMk id="4" creationId="{3386AF72-1DE2-469C-9FD8-A4C25A64F6F9}"/>
          </ac:spMkLst>
        </pc:spChg>
        <pc:spChg chg="del">
          <ac:chgData name="Sorensen, Kerri" userId="S::kerri.sorensen@ride.ri.gov::05b1e9b8-1a1a-4b91-bc74-b059b7b89533" providerId="AD" clId="Web-{C624772B-1DE2-04E2-5B77-89DDCDF9D89E}" dt="2021-11-12T17:23:14.346" v="252"/>
          <ac:spMkLst>
            <pc:docMk/>
            <pc:sldMk cId="1059695343" sldId="285"/>
            <ac:spMk id="5" creationId="{AA6A0D44-C7F4-4BA3-935F-E23F06D1C154}"/>
          </ac:spMkLst>
        </pc:spChg>
        <pc:spChg chg="del">
          <ac:chgData name="Sorensen, Kerri" userId="S::kerri.sorensen@ride.ri.gov::05b1e9b8-1a1a-4b91-bc74-b059b7b89533" providerId="AD" clId="Web-{C624772B-1DE2-04E2-5B77-89DDCDF9D89E}" dt="2021-11-12T17:23:14.346" v="252"/>
          <ac:spMkLst>
            <pc:docMk/>
            <pc:sldMk cId="1059695343" sldId="285"/>
            <ac:spMk id="6" creationId="{335AE551-D659-4562-8C9A-C0A5AE7687C2}"/>
          </ac:spMkLst>
        </pc:spChg>
        <pc:spChg chg="add del mod ord">
          <ac:chgData name="Sorensen, Kerri" userId="S::kerri.sorensen@ride.ri.gov::05b1e9b8-1a1a-4b91-bc74-b059b7b89533" providerId="AD" clId="Web-{C624772B-1DE2-04E2-5B77-89DDCDF9D89E}" dt="2021-11-12T17:23:26.752" v="253"/>
          <ac:spMkLst>
            <pc:docMk/>
            <pc:sldMk cId="1059695343" sldId="285"/>
            <ac:spMk id="7" creationId="{CBED8B3A-4DEC-4819-8BAD-2B2DF1456541}"/>
          </ac:spMkLst>
        </pc:spChg>
        <pc:spChg chg="add mod ord">
          <ac:chgData name="Sorensen, Kerri" userId="S::kerri.sorensen@ride.ri.gov::05b1e9b8-1a1a-4b91-bc74-b059b7b89533" providerId="AD" clId="Web-{C624772B-1DE2-04E2-5B77-89DDCDF9D89E}" dt="2021-11-12T17:25:01.801" v="261" actId="20577"/>
          <ac:spMkLst>
            <pc:docMk/>
            <pc:sldMk cId="1059695343" sldId="285"/>
            <ac:spMk id="9" creationId="{40DD53B2-19DB-4370-8094-BD69169DB556}"/>
          </ac:spMkLst>
        </pc:spChg>
        <pc:spChg chg="add mod ord">
          <ac:chgData name="Sorensen, Kerri" userId="S::kerri.sorensen@ride.ri.gov::05b1e9b8-1a1a-4b91-bc74-b059b7b89533" providerId="AD" clId="Web-{C624772B-1DE2-04E2-5B77-89DDCDF9D89E}" dt="2021-11-12T17:24:56.270" v="260"/>
          <ac:spMkLst>
            <pc:docMk/>
            <pc:sldMk cId="1059695343" sldId="285"/>
            <ac:spMk id="10" creationId="{2B3A911A-E6D5-4BAC-B647-2FC8B8BD9D52}"/>
          </ac:spMkLst>
        </pc:spChg>
        <pc:spChg chg="add del mod ord">
          <ac:chgData name="Sorensen, Kerri" userId="S::kerri.sorensen@ride.ri.gov::05b1e9b8-1a1a-4b91-bc74-b059b7b89533" providerId="AD" clId="Web-{C624772B-1DE2-04E2-5B77-89DDCDF9D89E}" dt="2021-11-12T17:25:05.301" v="262"/>
          <ac:spMkLst>
            <pc:docMk/>
            <pc:sldMk cId="1059695343" sldId="285"/>
            <ac:spMk id="11" creationId="{48024423-1D20-423E-95C4-A393F5C5A5C0}"/>
          </ac:spMkLst>
        </pc:spChg>
        <pc:picChg chg="add mod">
          <ac:chgData name="Sorensen, Kerri" userId="S::kerri.sorensen@ride.ri.gov::05b1e9b8-1a1a-4b91-bc74-b059b7b89533" providerId="AD" clId="Web-{C624772B-1DE2-04E2-5B77-89DDCDF9D89E}" dt="2021-11-12T17:25:09.458" v="263" actId="1076"/>
          <ac:picMkLst>
            <pc:docMk/>
            <pc:sldMk cId="1059695343" sldId="285"/>
            <ac:picMk id="8" creationId="{696BA74D-C683-4089-A320-2F6B093A1417}"/>
          </ac:picMkLst>
        </pc:picChg>
      </pc:sldChg>
      <pc:sldChg chg="addSp delSp modSp new">
        <pc:chgData name="Sorensen, Kerri" userId="S::kerri.sorensen@ride.ri.gov::05b1e9b8-1a1a-4b91-bc74-b059b7b89533" providerId="AD" clId="Web-{C624772B-1DE2-04E2-5B77-89DDCDF9D89E}" dt="2021-11-12T17:26:57.054" v="274" actId="1076"/>
        <pc:sldMkLst>
          <pc:docMk/>
          <pc:sldMk cId="2662083069" sldId="286"/>
        </pc:sldMkLst>
        <pc:spChg chg="mod">
          <ac:chgData name="Sorensen, Kerri" userId="S::kerri.sorensen@ride.ri.gov::05b1e9b8-1a1a-4b91-bc74-b059b7b89533" providerId="AD" clId="Web-{C624772B-1DE2-04E2-5B77-89DDCDF9D89E}" dt="2021-11-12T17:25:42.974" v="265" actId="20577"/>
          <ac:spMkLst>
            <pc:docMk/>
            <pc:sldMk cId="2662083069" sldId="286"/>
            <ac:spMk id="2" creationId="{42D17190-AA8C-467F-B82E-846FBC568DD0}"/>
          </ac:spMkLst>
        </pc:spChg>
        <pc:spChg chg="del">
          <ac:chgData name="Sorensen, Kerri" userId="S::kerri.sorensen@ride.ri.gov::05b1e9b8-1a1a-4b91-bc74-b059b7b89533" providerId="AD" clId="Web-{C624772B-1DE2-04E2-5B77-89DDCDF9D89E}" dt="2021-11-12T17:25:50.709" v="267"/>
          <ac:spMkLst>
            <pc:docMk/>
            <pc:sldMk cId="2662083069" sldId="286"/>
            <ac:spMk id="5" creationId="{4A188595-206F-4359-AA45-07AB5266FC9F}"/>
          </ac:spMkLst>
        </pc:spChg>
        <pc:spChg chg="del">
          <ac:chgData name="Sorensen, Kerri" userId="S::kerri.sorensen@ride.ri.gov::05b1e9b8-1a1a-4b91-bc74-b059b7b89533" providerId="AD" clId="Web-{C624772B-1DE2-04E2-5B77-89DDCDF9D89E}" dt="2021-11-12T17:25:47.068" v="266"/>
          <ac:spMkLst>
            <pc:docMk/>
            <pc:sldMk cId="2662083069" sldId="286"/>
            <ac:spMk id="6" creationId="{A9C2DC14-9884-41D2-93BD-79C9B039DBDD}"/>
          </ac:spMkLst>
        </pc:spChg>
        <pc:picChg chg="add mod">
          <ac:chgData name="Sorensen, Kerri" userId="S::kerri.sorensen@ride.ri.gov::05b1e9b8-1a1a-4b91-bc74-b059b7b89533" providerId="AD" clId="Web-{C624772B-1DE2-04E2-5B77-89DDCDF9D89E}" dt="2021-11-12T17:26:57.054" v="274" actId="1076"/>
          <ac:picMkLst>
            <pc:docMk/>
            <pc:sldMk cId="2662083069" sldId="286"/>
            <ac:picMk id="7" creationId="{0BA95297-72FC-4F41-9A4B-C2B3C8D80173}"/>
          </ac:picMkLst>
        </pc:picChg>
      </pc:sldChg>
    </pc:docChg>
  </pc:docChgLst>
  <pc:docChgLst>
    <pc:chgData name="Woods, Alice" userId="S::alice.woods@ride.ri.gov::60692260-70d7-47ac-bbf8-399caa0bf679" providerId="AD" clId="Web-{C437A588-889C-5ABF-7789-66FF42632D77}"/>
    <pc:docChg chg="modSld">
      <pc:chgData name="Woods, Alice" userId="S::alice.woods@ride.ri.gov::60692260-70d7-47ac-bbf8-399caa0bf679" providerId="AD" clId="Web-{C437A588-889C-5ABF-7789-66FF42632D77}" dt="2021-11-18T16:24:24.321" v="193" actId="14100"/>
      <pc:docMkLst>
        <pc:docMk/>
      </pc:docMkLst>
      <pc:sldChg chg="modSp">
        <pc:chgData name="Woods, Alice" userId="S::alice.woods@ride.ri.gov::60692260-70d7-47ac-bbf8-399caa0bf679" providerId="AD" clId="Web-{C437A588-889C-5ABF-7789-66FF42632D77}" dt="2021-11-18T16:24:24.321" v="193" actId="14100"/>
        <pc:sldMkLst>
          <pc:docMk/>
          <pc:sldMk cId="4001053087" sldId="264"/>
        </pc:sldMkLst>
        <pc:spChg chg="mod">
          <ac:chgData name="Woods, Alice" userId="S::alice.woods@ride.ri.gov::60692260-70d7-47ac-bbf8-399caa0bf679" providerId="AD" clId="Web-{C437A588-889C-5ABF-7789-66FF42632D77}" dt="2021-11-18T16:24:24.321" v="193" actId="14100"/>
          <ac:spMkLst>
            <pc:docMk/>
            <pc:sldMk cId="4001053087" sldId="264"/>
            <ac:spMk id="6" creationId="{14E4C57C-67B5-49BA-AA94-CC64BFB4DE01}"/>
          </ac:spMkLst>
        </pc:spChg>
        <pc:graphicFrameChg chg="mod modGraphic">
          <ac:chgData name="Woods, Alice" userId="S::alice.woods@ride.ri.gov::60692260-70d7-47ac-bbf8-399caa0bf679" providerId="AD" clId="Web-{C437A588-889C-5ABF-7789-66FF42632D77}" dt="2021-11-18T16:21:56.771" v="103" actId="1076"/>
          <ac:graphicFrameMkLst>
            <pc:docMk/>
            <pc:sldMk cId="4001053087" sldId="264"/>
            <ac:graphicFrameMk id="10" creationId="{5C2A8A75-3B6F-4829-8B99-DF06E1B5F3D7}"/>
          </ac:graphicFrameMkLst>
        </pc:graphicFrameChg>
      </pc:sldChg>
    </pc:docChg>
  </pc:docChgLst>
  <pc:docChgLst>
    <pc:chgData name="Slade, Jane" userId="S::jane.slade@ride.ri.gov::64890032-1416-4fbb-8ef8-41be0dfd232b" providerId="AD" clId="Web-{F6680D52-9C8C-5151-FF1E-423518A2ECBA}"/>
    <pc:docChg chg="modSld">
      <pc:chgData name="Slade, Jane" userId="S::jane.slade@ride.ri.gov::64890032-1416-4fbb-8ef8-41be0dfd232b" providerId="AD" clId="Web-{F6680D52-9C8C-5151-FF1E-423518A2ECBA}" dt="2021-11-08T17:52:35.899" v="1"/>
      <pc:docMkLst>
        <pc:docMk/>
      </pc:docMkLst>
      <pc:sldChg chg="modSp">
        <pc:chgData name="Slade, Jane" userId="S::jane.slade@ride.ri.gov::64890032-1416-4fbb-8ef8-41be0dfd232b" providerId="AD" clId="Web-{F6680D52-9C8C-5151-FF1E-423518A2ECBA}" dt="2021-11-08T17:52:35.899" v="1"/>
        <pc:sldMkLst>
          <pc:docMk/>
          <pc:sldMk cId="3100716997" sldId="282"/>
        </pc:sldMkLst>
        <pc:graphicFrameChg chg="mod modGraphic">
          <ac:chgData name="Slade, Jane" userId="S::jane.slade@ride.ri.gov::64890032-1416-4fbb-8ef8-41be0dfd232b" providerId="AD" clId="Web-{F6680D52-9C8C-5151-FF1E-423518A2ECBA}" dt="2021-11-08T17:52:35.899" v="1"/>
          <ac:graphicFrameMkLst>
            <pc:docMk/>
            <pc:sldMk cId="3100716997" sldId="282"/>
            <ac:graphicFrameMk id="16" creationId="{731B15EF-CE08-4C3D-8F07-5C6A9F06F195}"/>
          </ac:graphicFrameMkLst>
        </pc:graphicFrameChg>
      </pc:sldChg>
    </pc:docChg>
  </pc:docChgLst>
  <pc:docChgLst>
    <pc:chgData name="Gallucci, Ruth" userId="S::ruth.gallucci@ride.ri.gov::bd4157e2-ba7f-4ec2-8d61-b030b8438ebe" providerId="AD" clId="Web-{F83317BF-AD35-2FDA-319A-33C316D2AC3C}"/>
    <pc:docChg chg="modSld">
      <pc:chgData name="Gallucci, Ruth" userId="S::ruth.gallucci@ride.ri.gov::bd4157e2-ba7f-4ec2-8d61-b030b8438ebe" providerId="AD" clId="Web-{F83317BF-AD35-2FDA-319A-33C316D2AC3C}" dt="2021-12-29T20:36:03.907" v="14"/>
      <pc:docMkLst>
        <pc:docMk/>
      </pc:docMkLst>
      <pc:sldChg chg="modSp">
        <pc:chgData name="Gallucci, Ruth" userId="S::ruth.gallucci@ride.ri.gov::bd4157e2-ba7f-4ec2-8d61-b030b8438ebe" providerId="AD" clId="Web-{F83317BF-AD35-2FDA-319A-33C316D2AC3C}" dt="2021-12-29T20:36:03.907" v="14"/>
        <pc:sldMkLst>
          <pc:docMk/>
          <pc:sldMk cId="2862864812" sldId="298"/>
        </pc:sldMkLst>
        <pc:graphicFrameChg chg="mod modGraphic">
          <ac:chgData name="Gallucci, Ruth" userId="S::ruth.gallucci@ride.ri.gov::bd4157e2-ba7f-4ec2-8d61-b030b8438ebe" providerId="AD" clId="Web-{F83317BF-AD35-2FDA-319A-33C316D2AC3C}" dt="2021-12-29T20:35:44.501" v="13"/>
          <ac:graphicFrameMkLst>
            <pc:docMk/>
            <pc:sldMk cId="2862864812" sldId="298"/>
            <ac:graphicFrameMk id="9" creationId="{1CF7C2E7-1F6C-4649-BF37-3CCC7475B72C}"/>
          </ac:graphicFrameMkLst>
        </pc:graphicFrameChg>
        <pc:graphicFrameChg chg="modGraphic">
          <ac:chgData name="Gallucci, Ruth" userId="S::ruth.gallucci@ride.ri.gov::bd4157e2-ba7f-4ec2-8d61-b030b8438ebe" providerId="AD" clId="Web-{F83317BF-AD35-2FDA-319A-33C316D2AC3C}" dt="2021-12-29T20:36:03.907" v="14"/>
          <ac:graphicFrameMkLst>
            <pc:docMk/>
            <pc:sldMk cId="2862864812" sldId="298"/>
            <ac:graphicFrameMk id="12" creationId="{B54F91BD-C25F-48CD-B04A-8CF1324CA5F5}"/>
          </ac:graphicFrameMkLst>
        </pc:graphicFrameChg>
      </pc:sldChg>
    </pc:docChg>
  </pc:docChgLst>
  <pc:docChgLst>
    <pc:chgData name="Wood, Susan" userId="S::susan.wood@ride.ri.gov::080bc8a3-3721-48e7-84f9-ff97740119b1" providerId="AD" clId="Web-{47FBEC6C-ED2A-80D6-2F6F-E5CEEB1EC4E6}"/>
    <pc:docChg chg="delSld modSld">
      <pc:chgData name="Wood, Susan" userId="S::susan.wood@ride.ri.gov::080bc8a3-3721-48e7-84f9-ff97740119b1" providerId="AD" clId="Web-{47FBEC6C-ED2A-80D6-2F6F-E5CEEB1EC4E6}" dt="2021-11-19T21:00:14.151" v="1873" actId="20577"/>
      <pc:docMkLst>
        <pc:docMk/>
      </pc:docMkLst>
      <pc:sldChg chg="modSp">
        <pc:chgData name="Wood, Susan" userId="S::susan.wood@ride.ri.gov::080bc8a3-3721-48e7-84f9-ff97740119b1" providerId="AD" clId="Web-{47FBEC6C-ED2A-80D6-2F6F-E5CEEB1EC4E6}" dt="2021-11-19T21:00:00.353" v="1866" actId="20577"/>
        <pc:sldMkLst>
          <pc:docMk/>
          <pc:sldMk cId="3419024184" sldId="263"/>
        </pc:sldMkLst>
        <pc:spChg chg="mod">
          <ac:chgData name="Wood, Susan" userId="S::susan.wood@ride.ri.gov::080bc8a3-3721-48e7-84f9-ff97740119b1" providerId="AD" clId="Web-{47FBEC6C-ED2A-80D6-2F6F-E5CEEB1EC4E6}" dt="2021-11-19T21:00:00.353" v="1866" actId="20577"/>
          <ac:spMkLst>
            <pc:docMk/>
            <pc:sldMk cId="3419024184" sldId="263"/>
            <ac:spMk id="8" creationId="{C21A8ABB-E4E8-4723-92E7-6EFFD9EDFED4}"/>
          </ac:spMkLst>
        </pc:spChg>
      </pc:sldChg>
      <pc:sldChg chg="modSp">
        <pc:chgData name="Wood, Susan" userId="S::susan.wood@ride.ri.gov::080bc8a3-3721-48e7-84f9-ff97740119b1" providerId="AD" clId="Web-{47FBEC6C-ED2A-80D6-2F6F-E5CEEB1EC4E6}" dt="2021-11-19T20:49:15.580" v="1503" actId="20577"/>
        <pc:sldMkLst>
          <pc:docMk/>
          <pc:sldMk cId="1502777269" sldId="265"/>
        </pc:sldMkLst>
        <pc:spChg chg="mod">
          <ac:chgData name="Wood, Susan" userId="S::susan.wood@ride.ri.gov::080bc8a3-3721-48e7-84f9-ff97740119b1" providerId="AD" clId="Web-{47FBEC6C-ED2A-80D6-2F6F-E5CEEB1EC4E6}" dt="2021-11-19T20:49:15.580" v="1503" actId="20577"/>
          <ac:spMkLst>
            <pc:docMk/>
            <pc:sldMk cId="1502777269" sldId="265"/>
            <ac:spMk id="5" creationId="{BD80F8BF-8130-483C-8EBD-36903422AEB2}"/>
          </ac:spMkLst>
        </pc:spChg>
      </pc:sldChg>
      <pc:sldChg chg="addSp delSp modSp">
        <pc:chgData name="Wood, Susan" userId="S::susan.wood@ride.ri.gov::080bc8a3-3721-48e7-84f9-ff97740119b1" providerId="AD" clId="Web-{47FBEC6C-ED2A-80D6-2F6F-E5CEEB1EC4E6}" dt="2021-11-19T21:00:14.151" v="1873" actId="20577"/>
        <pc:sldMkLst>
          <pc:docMk/>
          <pc:sldMk cId="723146674" sldId="287"/>
        </pc:sldMkLst>
        <pc:spChg chg="mod">
          <ac:chgData name="Wood, Susan" userId="S::susan.wood@ride.ri.gov::080bc8a3-3721-48e7-84f9-ff97740119b1" providerId="AD" clId="Web-{47FBEC6C-ED2A-80D6-2F6F-E5CEEB1EC4E6}" dt="2021-11-19T21:00:14.151" v="1873" actId="20577"/>
          <ac:spMkLst>
            <pc:docMk/>
            <pc:sldMk cId="723146674" sldId="287"/>
            <ac:spMk id="2" creationId="{91B6F57B-190A-4F85-AD62-8DBCBC6269C2}"/>
          </ac:spMkLst>
        </pc:spChg>
        <pc:spChg chg="mod">
          <ac:chgData name="Wood, Susan" userId="S::susan.wood@ride.ri.gov::080bc8a3-3721-48e7-84f9-ff97740119b1" providerId="AD" clId="Web-{47FBEC6C-ED2A-80D6-2F6F-E5CEEB1EC4E6}" dt="2021-11-19T20:58:11.721" v="1829" actId="20577"/>
          <ac:spMkLst>
            <pc:docMk/>
            <pc:sldMk cId="723146674" sldId="287"/>
            <ac:spMk id="5" creationId="{05DBE322-0981-48C5-A381-6DD87AA46EFE}"/>
          </ac:spMkLst>
        </pc:spChg>
        <pc:graphicFrameChg chg="del mod modGraphic">
          <ac:chgData name="Wood, Susan" userId="S::susan.wood@ride.ri.gov::080bc8a3-3721-48e7-84f9-ff97740119b1" providerId="AD" clId="Web-{47FBEC6C-ED2A-80D6-2F6F-E5CEEB1EC4E6}" dt="2021-11-19T20:18:42.687" v="104"/>
          <ac:graphicFrameMkLst>
            <pc:docMk/>
            <pc:sldMk cId="723146674" sldId="287"/>
            <ac:graphicFrameMk id="8" creationId="{DDC78BC6-E974-486F-B3CF-3DFE60D27A60}"/>
          </ac:graphicFrameMkLst>
        </pc:graphicFrameChg>
        <pc:graphicFrameChg chg="add del mod modGraphic">
          <ac:chgData name="Wood, Susan" userId="S::susan.wood@ride.ri.gov::080bc8a3-3721-48e7-84f9-ff97740119b1" providerId="AD" clId="Web-{47FBEC6C-ED2A-80D6-2F6F-E5CEEB1EC4E6}" dt="2021-11-19T20:27:55.940" v="300"/>
          <ac:graphicFrameMkLst>
            <pc:docMk/>
            <pc:sldMk cId="723146674" sldId="287"/>
            <ac:graphicFrameMk id="9" creationId="{4FB01B98-6D4E-4F5A-8E70-F475CE46DDE9}"/>
          </ac:graphicFrameMkLst>
        </pc:graphicFrameChg>
        <pc:graphicFrameChg chg="add mod modGraphic">
          <ac:chgData name="Wood, Susan" userId="S::susan.wood@ride.ri.gov::080bc8a3-3721-48e7-84f9-ff97740119b1" providerId="AD" clId="Web-{47FBEC6C-ED2A-80D6-2F6F-E5CEEB1EC4E6}" dt="2021-11-19T20:42:51.635" v="992"/>
          <ac:graphicFrameMkLst>
            <pc:docMk/>
            <pc:sldMk cId="723146674" sldId="287"/>
            <ac:graphicFrameMk id="10" creationId="{90006E0D-0E2F-4702-86B3-8FD2DC4EAA06}"/>
          </ac:graphicFrameMkLst>
        </pc:graphicFrameChg>
      </pc:sldChg>
      <pc:sldChg chg="addSp delSp modSp">
        <pc:chgData name="Wood, Susan" userId="S::susan.wood@ride.ri.gov::080bc8a3-3721-48e7-84f9-ff97740119b1" providerId="AD" clId="Web-{47FBEC6C-ED2A-80D6-2F6F-E5CEEB1EC4E6}" dt="2021-11-19T20:59:56.697" v="1858" actId="20577"/>
        <pc:sldMkLst>
          <pc:docMk/>
          <pc:sldMk cId="1608901425" sldId="288"/>
        </pc:sldMkLst>
        <pc:spChg chg="mod">
          <ac:chgData name="Wood, Susan" userId="S::susan.wood@ride.ri.gov::080bc8a3-3721-48e7-84f9-ff97740119b1" providerId="AD" clId="Web-{47FBEC6C-ED2A-80D6-2F6F-E5CEEB1EC4E6}" dt="2021-11-19T20:59:56.697" v="1858" actId="20577"/>
          <ac:spMkLst>
            <pc:docMk/>
            <pc:sldMk cId="1608901425" sldId="288"/>
            <ac:spMk id="2" creationId="{5351B6AC-2AF8-4667-BEC3-4758DBAACFD8}"/>
          </ac:spMkLst>
        </pc:spChg>
        <pc:spChg chg="mod">
          <ac:chgData name="Wood, Susan" userId="S::susan.wood@ride.ri.gov::080bc8a3-3721-48e7-84f9-ff97740119b1" providerId="AD" clId="Web-{47FBEC6C-ED2A-80D6-2F6F-E5CEEB1EC4E6}" dt="2021-11-19T20:57:58.064" v="1823" actId="20577"/>
          <ac:spMkLst>
            <pc:docMk/>
            <pc:sldMk cId="1608901425" sldId="288"/>
            <ac:spMk id="5" creationId="{75CBBBB5-CD2A-48D6-A7CB-B0752B0BD02A}"/>
          </ac:spMkLst>
        </pc:spChg>
        <pc:graphicFrameChg chg="add del mod modGraphic">
          <ac:chgData name="Wood, Susan" userId="S::susan.wood@ride.ri.gov::080bc8a3-3721-48e7-84f9-ff97740119b1" providerId="AD" clId="Web-{47FBEC6C-ED2A-80D6-2F6F-E5CEEB1EC4E6}" dt="2021-11-19T20:30:00.072" v="453"/>
          <ac:graphicFrameMkLst>
            <pc:docMk/>
            <pc:sldMk cId="1608901425" sldId="288"/>
            <ac:graphicFrameMk id="6" creationId="{BFA81250-5D22-4108-B096-E9D56DAC51DB}"/>
          </ac:graphicFrameMkLst>
        </pc:graphicFrameChg>
        <pc:graphicFrameChg chg="del mod modGraphic">
          <ac:chgData name="Wood, Susan" userId="S::susan.wood@ride.ri.gov::080bc8a3-3721-48e7-84f9-ff97740119b1" providerId="AD" clId="Web-{47FBEC6C-ED2A-80D6-2F6F-E5CEEB1EC4E6}" dt="2021-11-19T20:17:16.323" v="59"/>
          <ac:graphicFrameMkLst>
            <pc:docMk/>
            <pc:sldMk cId="1608901425" sldId="288"/>
            <ac:graphicFrameMk id="8" creationId="{8361C243-5A51-4261-B7D2-CF85306277F9}"/>
          </ac:graphicFrameMkLst>
        </pc:graphicFrameChg>
        <pc:graphicFrameChg chg="add mod modGraphic">
          <ac:chgData name="Wood, Susan" userId="S::susan.wood@ride.ri.gov::080bc8a3-3721-48e7-84f9-ff97740119b1" providerId="AD" clId="Web-{47FBEC6C-ED2A-80D6-2F6F-E5CEEB1EC4E6}" dt="2021-11-19T20:46:18.897" v="1490"/>
          <ac:graphicFrameMkLst>
            <pc:docMk/>
            <pc:sldMk cId="1608901425" sldId="288"/>
            <ac:graphicFrameMk id="10" creationId="{B958BC55-55F0-49F7-8519-88C23A551991}"/>
          </ac:graphicFrameMkLst>
        </pc:graphicFrameChg>
      </pc:sldChg>
      <pc:sldChg chg="modSp">
        <pc:chgData name="Wood, Susan" userId="S::susan.wood@ride.ri.gov::080bc8a3-3721-48e7-84f9-ff97740119b1" providerId="AD" clId="Web-{47FBEC6C-ED2A-80D6-2F6F-E5CEEB1EC4E6}" dt="2021-11-19T20:55:47.588" v="1791"/>
        <pc:sldMkLst>
          <pc:docMk/>
          <pc:sldMk cId="3838109732" sldId="289"/>
        </pc:sldMkLst>
        <pc:graphicFrameChg chg="mod modGraphic">
          <ac:chgData name="Wood, Susan" userId="S::susan.wood@ride.ri.gov::080bc8a3-3721-48e7-84f9-ff97740119b1" providerId="AD" clId="Web-{47FBEC6C-ED2A-80D6-2F6F-E5CEEB1EC4E6}" dt="2021-11-19T20:55:47.588" v="1791"/>
          <ac:graphicFrameMkLst>
            <pc:docMk/>
            <pc:sldMk cId="3838109732" sldId="289"/>
            <ac:graphicFrameMk id="16" creationId="{0E896BC3-1B0D-48B5-9D49-2AE6C2C11A84}"/>
          </ac:graphicFrameMkLst>
        </pc:graphicFrameChg>
      </pc:sldChg>
      <pc:sldChg chg="del">
        <pc:chgData name="Wood, Susan" userId="S::susan.wood@ride.ri.gov::080bc8a3-3721-48e7-84f9-ff97740119b1" providerId="AD" clId="Web-{47FBEC6C-ED2A-80D6-2F6F-E5CEEB1EC4E6}" dt="2021-11-19T20:55:53.479" v="1792"/>
        <pc:sldMkLst>
          <pc:docMk/>
          <pc:sldMk cId="337889756" sldId="300"/>
        </pc:sldMkLst>
      </pc:sldChg>
    </pc:docChg>
  </pc:docChgLst>
  <pc:docChgLst>
    <pc:chgData name="Woods, Alice" userId="S::alice.woods@ride.ri.gov::60692260-70d7-47ac-bbf8-399caa0bf679" providerId="AD" clId="Web-{A4871354-3E27-C0C4-98FA-EB873D968E18}"/>
    <pc:docChg chg="modSld">
      <pc:chgData name="Woods, Alice" userId="S::alice.woods@ride.ri.gov::60692260-70d7-47ac-bbf8-399caa0bf679" providerId="AD" clId="Web-{A4871354-3E27-C0C4-98FA-EB873D968E18}" dt="2021-11-16T17:41:26.330" v="331" actId="20577"/>
      <pc:docMkLst>
        <pc:docMk/>
      </pc:docMkLst>
      <pc:sldChg chg="addSp delSp modSp modNotes">
        <pc:chgData name="Woods, Alice" userId="S::alice.woods@ride.ri.gov::60692260-70d7-47ac-bbf8-399caa0bf679" providerId="AD" clId="Web-{A4871354-3E27-C0C4-98FA-EB873D968E18}" dt="2021-11-16T17:41:26.330" v="331" actId="20577"/>
        <pc:sldMkLst>
          <pc:docMk/>
          <pc:sldMk cId="4001053087" sldId="264"/>
        </pc:sldMkLst>
        <pc:spChg chg="mod">
          <ac:chgData name="Woods, Alice" userId="S::alice.woods@ride.ri.gov::60692260-70d7-47ac-bbf8-399caa0bf679" providerId="AD" clId="Web-{A4871354-3E27-C0C4-98FA-EB873D968E18}" dt="2021-11-16T16:58:23.221" v="176" actId="20577"/>
          <ac:spMkLst>
            <pc:docMk/>
            <pc:sldMk cId="4001053087" sldId="264"/>
            <ac:spMk id="5" creationId="{30A98C00-5693-421D-9976-6D56C2E5D8FC}"/>
          </ac:spMkLst>
        </pc:spChg>
        <pc:spChg chg="mod">
          <ac:chgData name="Woods, Alice" userId="S::alice.woods@ride.ri.gov::60692260-70d7-47ac-bbf8-399caa0bf679" providerId="AD" clId="Web-{A4871354-3E27-C0C4-98FA-EB873D968E18}" dt="2021-11-16T17:41:26.330" v="331" actId="20577"/>
          <ac:spMkLst>
            <pc:docMk/>
            <pc:sldMk cId="4001053087" sldId="264"/>
            <ac:spMk id="6" creationId="{14E4C57C-67B5-49BA-AA94-CC64BFB4DE01}"/>
          </ac:spMkLst>
        </pc:spChg>
        <pc:graphicFrameChg chg="add del mod">
          <ac:chgData name="Woods, Alice" userId="S::alice.woods@ride.ri.gov::60692260-70d7-47ac-bbf8-399caa0bf679" providerId="AD" clId="Web-{A4871354-3E27-C0C4-98FA-EB873D968E18}" dt="2021-11-16T17:15:23.977" v="181"/>
          <ac:graphicFrameMkLst>
            <pc:docMk/>
            <pc:sldMk cId="4001053087" sldId="264"/>
            <ac:graphicFrameMk id="8" creationId="{868FB6BC-8516-4C8B-9EA7-D8B0640F6B87}"/>
          </ac:graphicFrameMkLst>
        </pc:graphicFrameChg>
        <pc:graphicFrameChg chg="add mod modGraphic">
          <ac:chgData name="Woods, Alice" userId="S::alice.woods@ride.ri.gov::60692260-70d7-47ac-bbf8-399caa0bf679" providerId="AD" clId="Web-{A4871354-3E27-C0C4-98FA-EB873D968E18}" dt="2021-11-16T17:41:13.533" v="311"/>
          <ac:graphicFrameMkLst>
            <pc:docMk/>
            <pc:sldMk cId="4001053087" sldId="264"/>
            <ac:graphicFrameMk id="10" creationId="{5C2A8A75-3B6F-4829-8B99-DF06E1B5F3D7}"/>
          </ac:graphicFrameMkLst>
        </pc:graphicFrameChg>
      </pc:sldChg>
    </pc:docChg>
  </pc:docChgLst>
  <pc:docChgLst>
    <pc:chgData name="Gallucci, Ruth" userId="S::ruth.gallucci@ride.ri.gov::bd4157e2-ba7f-4ec2-8d61-b030b8438ebe" providerId="AD" clId="Web-{12D13DBB-D50F-C5A8-4BA0-2FF3C647AFAD}"/>
    <pc:docChg chg="addSld delSld modSld">
      <pc:chgData name="Gallucci, Ruth" userId="S::ruth.gallucci@ride.ri.gov::bd4157e2-ba7f-4ec2-8d61-b030b8438ebe" providerId="AD" clId="Web-{12D13DBB-D50F-C5A8-4BA0-2FF3C647AFAD}" dt="2021-11-16T12:29:00.277" v="186" actId="20577"/>
      <pc:docMkLst>
        <pc:docMk/>
      </pc:docMkLst>
      <pc:sldChg chg="modSp">
        <pc:chgData name="Gallucci, Ruth" userId="S::ruth.gallucci@ride.ri.gov::bd4157e2-ba7f-4ec2-8d61-b030b8438ebe" providerId="AD" clId="Web-{12D13DBB-D50F-C5A8-4BA0-2FF3C647AFAD}" dt="2021-11-16T12:19:42.844" v="64" actId="1076"/>
        <pc:sldMkLst>
          <pc:docMk/>
          <pc:sldMk cId="247819702" sldId="266"/>
        </pc:sldMkLst>
        <pc:spChg chg="mod">
          <ac:chgData name="Gallucci, Ruth" userId="S::ruth.gallucci@ride.ri.gov::bd4157e2-ba7f-4ec2-8d61-b030b8438ebe" providerId="AD" clId="Web-{12D13DBB-D50F-C5A8-4BA0-2FF3C647AFAD}" dt="2021-11-16T12:16:00.870" v="0" actId="1076"/>
          <ac:spMkLst>
            <pc:docMk/>
            <pc:sldMk cId="247819702" sldId="266"/>
            <ac:spMk id="2" creationId="{ECAC8D9D-7DC6-4058-96F9-C2F92E4DA7BF}"/>
          </ac:spMkLst>
        </pc:spChg>
        <pc:spChg chg="mod">
          <ac:chgData name="Gallucci, Ruth" userId="S::ruth.gallucci@ride.ri.gov::bd4157e2-ba7f-4ec2-8d61-b030b8438ebe" providerId="AD" clId="Web-{12D13DBB-D50F-C5A8-4BA0-2FF3C647AFAD}" dt="2021-11-16T12:19:37.843" v="63" actId="20577"/>
          <ac:spMkLst>
            <pc:docMk/>
            <pc:sldMk cId="247819702" sldId="266"/>
            <ac:spMk id="5" creationId="{AE89259D-4697-455C-85E2-27F9D9D8B99B}"/>
          </ac:spMkLst>
        </pc:spChg>
        <pc:spChg chg="mod">
          <ac:chgData name="Gallucci, Ruth" userId="S::ruth.gallucci@ride.ri.gov::bd4157e2-ba7f-4ec2-8d61-b030b8438ebe" providerId="AD" clId="Web-{12D13DBB-D50F-C5A8-4BA0-2FF3C647AFAD}" dt="2021-11-16T12:19:42.844" v="64" actId="1076"/>
          <ac:spMkLst>
            <pc:docMk/>
            <pc:sldMk cId="247819702" sldId="266"/>
            <ac:spMk id="6" creationId="{5B26E2DF-39B7-43D2-9D70-E6DADD77A18E}"/>
          </ac:spMkLst>
        </pc:spChg>
      </pc:sldChg>
      <pc:sldChg chg="modSp del">
        <pc:chgData name="Gallucci, Ruth" userId="S::ruth.gallucci@ride.ri.gov::bd4157e2-ba7f-4ec2-8d61-b030b8438ebe" providerId="AD" clId="Web-{12D13DBB-D50F-C5A8-4BA0-2FF3C647AFAD}" dt="2021-11-16T12:26:53.305" v="150"/>
        <pc:sldMkLst>
          <pc:docMk/>
          <pc:sldMk cId="1952579254" sldId="267"/>
        </pc:sldMkLst>
        <pc:spChg chg="mod">
          <ac:chgData name="Gallucci, Ruth" userId="S::ruth.gallucci@ride.ri.gov::bd4157e2-ba7f-4ec2-8d61-b030b8438ebe" providerId="AD" clId="Web-{12D13DBB-D50F-C5A8-4BA0-2FF3C647AFAD}" dt="2021-11-16T12:26:51.462" v="149" actId="20577"/>
          <ac:spMkLst>
            <pc:docMk/>
            <pc:sldMk cId="1952579254" sldId="267"/>
            <ac:spMk id="5" creationId="{01480419-87DF-44AD-8232-D5FF3A65F842}"/>
          </ac:spMkLst>
        </pc:spChg>
      </pc:sldChg>
      <pc:sldChg chg="modSp del">
        <pc:chgData name="Gallucci, Ruth" userId="S::ruth.gallucci@ride.ri.gov::bd4157e2-ba7f-4ec2-8d61-b030b8438ebe" providerId="AD" clId="Web-{12D13DBB-D50F-C5A8-4BA0-2FF3C647AFAD}" dt="2021-11-16T12:28:17.416" v="175"/>
        <pc:sldMkLst>
          <pc:docMk/>
          <pc:sldMk cId="3957610543" sldId="278"/>
        </pc:sldMkLst>
        <pc:spChg chg="mod">
          <ac:chgData name="Gallucci, Ruth" userId="S::ruth.gallucci@ride.ri.gov::bd4157e2-ba7f-4ec2-8d61-b030b8438ebe" providerId="AD" clId="Web-{12D13DBB-D50F-C5A8-4BA0-2FF3C647AFAD}" dt="2021-11-16T12:28:06.307" v="171" actId="20577"/>
          <ac:spMkLst>
            <pc:docMk/>
            <pc:sldMk cId="3957610543" sldId="278"/>
            <ac:spMk id="6" creationId="{91D74DE5-468E-46F9-88E9-0E5BF645B909}"/>
          </ac:spMkLst>
        </pc:spChg>
      </pc:sldChg>
      <pc:sldChg chg="modSp">
        <pc:chgData name="Gallucci, Ruth" userId="S::ruth.gallucci@ride.ri.gov::bd4157e2-ba7f-4ec2-8d61-b030b8438ebe" providerId="AD" clId="Web-{12D13DBB-D50F-C5A8-4BA0-2FF3C647AFAD}" dt="2021-11-16T12:28:53.933" v="184" actId="20577"/>
        <pc:sldMkLst>
          <pc:docMk/>
          <pc:sldMk cId="746805746" sldId="279"/>
        </pc:sldMkLst>
        <pc:spChg chg="mod">
          <ac:chgData name="Gallucci, Ruth" userId="S::ruth.gallucci@ride.ri.gov::bd4157e2-ba7f-4ec2-8d61-b030b8438ebe" providerId="AD" clId="Web-{12D13DBB-D50F-C5A8-4BA0-2FF3C647AFAD}" dt="2021-11-16T12:28:53.933" v="184" actId="20577"/>
          <ac:spMkLst>
            <pc:docMk/>
            <pc:sldMk cId="746805746" sldId="279"/>
            <ac:spMk id="5" creationId="{01480419-87DF-44AD-8232-D5FF3A65F842}"/>
          </ac:spMkLst>
        </pc:spChg>
      </pc:sldChg>
      <pc:sldChg chg="modSp">
        <pc:chgData name="Gallucci, Ruth" userId="S::ruth.gallucci@ride.ri.gov::bd4157e2-ba7f-4ec2-8d61-b030b8438ebe" providerId="AD" clId="Web-{12D13DBB-D50F-C5A8-4BA0-2FF3C647AFAD}" dt="2021-11-16T12:28:15.010" v="174" actId="20577"/>
        <pc:sldMkLst>
          <pc:docMk/>
          <pc:sldMk cId="962391736" sldId="280"/>
        </pc:sldMkLst>
        <pc:spChg chg="mod">
          <ac:chgData name="Gallucci, Ruth" userId="S::ruth.gallucci@ride.ri.gov::bd4157e2-ba7f-4ec2-8d61-b030b8438ebe" providerId="AD" clId="Web-{12D13DBB-D50F-C5A8-4BA0-2FF3C647AFAD}" dt="2021-11-16T12:28:15.010" v="174" actId="20577"/>
          <ac:spMkLst>
            <pc:docMk/>
            <pc:sldMk cId="962391736" sldId="280"/>
            <ac:spMk id="5" creationId="{01480419-87DF-44AD-8232-D5FF3A65F842}"/>
          </ac:spMkLst>
        </pc:spChg>
      </pc:sldChg>
      <pc:sldChg chg="modSp new">
        <pc:chgData name="Gallucci, Ruth" userId="S::ruth.gallucci@ride.ri.gov::bd4157e2-ba7f-4ec2-8d61-b030b8438ebe" providerId="AD" clId="Web-{12D13DBB-D50F-C5A8-4BA0-2FF3C647AFAD}" dt="2021-11-16T12:29:00.277" v="186" actId="20577"/>
        <pc:sldMkLst>
          <pc:docMk/>
          <pc:sldMk cId="3641507461" sldId="297"/>
        </pc:sldMkLst>
        <pc:spChg chg="mod">
          <ac:chgData name="Gallucci, Ruth" userId="S::ruth.gallucci@ride.ri.gov::bd4157e2-ba7f-4ec2-8d61-b030b8438ebe" providerId="AD" clId="Web-{12D13DBB-D50F-C5A8-4BA0-2FF3C647AFAD}" dt="2021-11-16T12:29:00.277" v="186" actId="20577"/>
          <ac:spMkLst>
            <pc:docMk/>
            <pc:sldMk cId="3641507461" sldId="297"/>
            <ac:spMk id="6" creationId="{9FF8B942-0453-4AB2-951E-F40E12C50967}"/>
          </ac:spMkLst>
        </pc:spChg>
      </pc:sldChg>
    </pc:docChg>
  </pc:docChgLst>
  <pc:docChgLst>
    <pc:chgData name="Gallucci, Ruth" userId="S::ruth.gallucci@ride.ri.gov::bd4157e2-ba7f-4ec2-8d61-b030b8438ebe" providerId="AD" clId="Web-{465CC33C-5661-79E0-A8A1-C07F0B37D11D}"/>
    <pc:docChg chg="addSld delSld modSld sldOrd">
      <pc:chgData name="Gallucci, Ruth" userId="S::ruth.gallucci@ride.ri.gov::bd4157e2-ba7f-4ec2-8d61-b030b8438ebe" providerId="AD" clId="Web-{465CC33C-5661-79E0-A8A1-C07F0B37D11D}" dt="2021-11-08T15:35:33.101" v="180" actId="1076"/>
      <pc:docMkLst>
        <pc:docMk/>
      </pc:docMkLst>
      <pc:sldChg chg="modSp">
        <pc:chgData name="Gallucci, Ruth" userId="S::ruth.gallucci@ride.ri.gov::bd4157e2-ba7f-4ec2-8d61-b030b8438ebe" providerId="AD" clId="Web-{465CC33C-5661-79E0-A8A1-C07F0B37D11D}" dt="2021-11-08T15:23:09.584" v="62" actId="20577"/>
        <pc:sldMkLst>
          <pc:docMk/>
          <pc:sldMk cId="247819702" sldId="266"/>
        </pc:sldMkLst>
        <pc:spChg chg="mod">
          <ac:chgData name="Gallucci, Ruth" userId="S::ruth.gallucci@ride.ri.gov::bd4157e2-ba7f-4ec2-8d61-b030b8438ebe" providerId="AD" clId="Web-{465CC33C-5661-79E0-A8A1-C07F0B37D11D}" dt="2021-11-08T15:19:08.271" v="9" actId="20577"/>
          <ac:spMkLst>
            <pc:docMk/>
            <pc:sldMk cId="247819702" sldId="266"/>
            <ac:spMk id="2" creationId="{ECAC8D9D-7DC6-4058-96F9-C2F92E4DA7BF}"/>
          </ac:spMkLst>
        </pc:spChg>
        <pc:spChg chg="mod">
          <ac:chgData name="Gallucci, Ruth" userId="S::ruth.gallucci@ride.ri.gov::bd4157e2-ba7f-4ec2-8d61-b030b8438ebe" providerId="AD" clId="Web-{465CC33C-5661-79E0-A8A1-C07F0B37D11D}" dt="2021-11-08T15:21:45.860" v="34" actId="20577"/>
          <ac:spMkLst>
            <pc:docMk/>
            <pc:sldMk cId="247819702" sldId="266"/>
            <ac:spMk id="5" creationId="{AE89259D-4697-455C-85E2-27F9D9D8B99B}"/>
          </ac:spMkLst>
        </pc:spChg>
        <pc:spChg chg="mod">
          <ac:chgData name="Gallucci, Ruth" userId="S::ruth.gallucci@ride.ri.gov::bd4157e2-ba7f-4ec2-8d61-b030b8438ebe" providerId="AD" clId="Web-{465CC33C-5661-79E0-A8A1-C07F0B37D11D}" dt="2021-11-08T15:23:09.584" v="62" actId="20577"/>
          <ac:spMkLst>
            <pc:docMk/>
            <pc:sldMk cId="247819702" sldId="266"/>
            <ac:spMk id="6" creationId="{5B26E2DF-39B7-43D2-9D70-E6DADD77A18E}"/>
          </ac:spMkLst>
        </pc:spChg>
      </pc:sldChg>
      <pc:sldChg chg="modSp">
        <pc:chgData name="Gallucci, Ruth" userId="S::ruth.gallucci@ride.ri.gov::bd4157e2-ba7f-4ec2-8d61-b030b8438ebe" providerId="AD" clId="Web-{465CC33C-5661-79E0-A8A1-C07F0B37D11D}" dt="2021-11-08T15:35:33.101" v="180" actId="1076"/>
        <pc:sldMkLst>
          <pc:docMk/>
          <pc:sldMk cId="1952579254" sldId="267"/>
        </pc:sldMkLst>
        <pc:spChg chg="mod">
          <ac:chgData name="Gallucci, Ruth" userId="S::ruth.gallucci@ride.ri.gov::bd4157e2-ba7f-4ec2-8d61-b030b8438ebe" providerId="AD" clId="Web-{465CC33C-5661-79E0-A8A1-C07F0B37D11D}" dt="2021-11-08T15:35:33.101" v="180" actId="1076"/>
          <ac:spMkLst>
            <pc:docMk/>
            <pc:sldMk cId="1952579254" sldId="267"/>
            <ac:spMk id="5" creationId="{01480419-87DF-44AD-8232-D5FF3A65F842}"/>
          </ac:spMkLst>
        </pc:spChg>
        <pc:spChg chg="mod">
          <ac:chgData name="Gallucci, Ruth" userId="S::ruth.gallucci@ride.ri.gov::bd4157e2-ba7f-4ec2-8d61-b030b8438ebe" providerId="AD" clId="Web-{465CC33C-5661-79E0-A8A1-C07F0B37D11D}" dt="2021-11-08T15:28:10.853" v="115" actId="20577"/>
          <ac:spMkLst>
            <pc:docMk/>
            <pc:sldMk cId="1952579254" sldId="267"/>
            <ac:spMk id="6" creationId="{91D74DE5-468E-46F9-88E9-0E5BF645B909}"/>
          </ac:spMkLst>
        </pc:spChg>
      </pc:sldChg>
      <pc:sldChg chg="modSp">
        <pc:chgData name="Gallucci, Ruth" userId="S::ruth.gallucci@ride.ri.gov::bd4157e2-ba7f-4ec2-8d61-b030b8438ebe" providerId="AD" clId="Web-{465CC33C-5661-79E0-A8A1-C07F0B37D11D}" dt="2021-11-08T15:34:26.003" v="166" actId="20577"/>
        <pc:sldMkLst>
          <pc:docMk/>
          <pc:sldMk cId="1415513100" sldId="272"/>
        </pc:sldMkLst>
        <pc:spChg chg="mod">
          <ac:chgData name="Gallucci, Ruth" userId="S::ruth.gallucci@ride.ri.gov::bd4157e2-ba7f-4ec2-8d61-b030b8438ebe" providerId="AD" clId="Web-{465CC33C-5661-79E0-A8A1-C07F0B37D11D}" dt="2021-11-08T15:34:26.003" v="166" actId="20577"/>
          <ac:spMkLst>
            <pc:docMk/>
            <pc:sldMk cId="1415513100" sldId="272"/>
            <ac:spMk id="5" creationId="{F4CF0632-8878-44E4-ABAE-0DC73E48E2F3}"/>
          </ac:spMkLst>
        </pc:spChg>
        <pc:spChg chg="mod">
          <ac:chgData name="Gallucci, Ruth" userId="S::ruth.gallucci@ride.ri.gov::bd4157e2-ba7f-4ec2-8d61-b030b8438ebe" providerId="AD" clId="Web-{465CC33C-5661-79E0-A8A1-C07F0B37D11D}" dt="2021-11-08T15:32:34.699" v="144" actId="1076"/>
          <ac:spMkLst>
            <pc:docMk/>
            <pc:sldMk cId="1415513100" sldId="272"/>
            <ac:spMk id="6" creationId="{D3127B21-AA02-4960-A66B-3508EFA5F201}"/>
          </ac:spMkLst>
        </pc:spChg>
      </pc:sldChg>
      <pc:sldChg chg="modSp add replId">
        <pc:chgData name="Gallucci, Ruth" userId="S::ruth.gallucci@ride.ri.gov::bd4157e2-ba7f-4ec2-8d61-b030b8438ebe" providerId="AD" clId="Web-{465CC33C-5661-79E0-A8A1-C07F0B37D11D}" dt="2021-11-08T15:30:27.175" v="132" actId="1076"/>
        <pc:sldMkLst>
          <pc:docMk/>
          <pc:sldMk cId="3957610543" sldId="278"/>
        </pc:sldMkLst>
        <pc:spChg chg="mod">
          <ac:chgData name="Gallucci, Ruth" userId="S::ruth.gallucci@ride.ri.gov::bd4157e2-ba7f-4ec2-8d61-b030b8438ebe" providerId="AD" clId="Web-{465CC33C-5661-79E0-A8A1-C07F0B37D11D}" dt="2021-11-08T15:30:21.065" v="131" actId="20577"/>
          <ac:spMkLst>
            <pc:docMk/>
            <pc:sldMk cId="3957610543" sldId="278"/>
            <ac:spMk id="5" creationId="{01480419-87DF-44AD-8232-D5FF3A65F842}"/>
          </ac:spMkLst>
        </pc:spChg>
        <pc:spChg chg="mod">
          <ac:chgData name="Gallucci, Ruth" userId="S::ruth.gallucci@ride.ri.gov::bd4157e2-ba7f-4ec2-8d61-b030b8438ebe" providerId="AD" clId="Web-{465CC33C-5661-79E0-A8A1-C07F0B37D11D}" dt="2021-11-08T15:30:27.175" v="132" actId="1076"/>
          <ac:spMkLst>
            <pc:docMk/>
            <pc:sldMk cId="3957610543" sldId="278"/>
            <ac:spMk id="6" creationId="{91D74DE5-468E-46F9-88E9-0E5BF645B909}"/>
          </ac:spMkLst>
        </pc:spChg>
      </pc:sldChg>
      <pc:sldChg chg="modSp add replId">
        <pc:chgData name="Gallucci, Ruth" userId="S::ruth.gallucci@ride.ri.gov::bd4157e2-ba7f-4ec2-8d61-b030b8438ebe" providerId="AD" clId="Web-{465CC33C-5661-79E0-A8A1-C07F0B37D11D}" dt="2021-11-08T15:30:03.673" v="130" actId="1076"/>
        <pc:sldMkLst>
          <pc:docMk/>
          <pc:sldMk cId="746805746" sldId="279"/>
        </pc:sldMkLst>
        <pc:spChg chg="mod">
          <ac:chgData name="Gallucci, Ruth" userId="S::ruth.gallucci@ride.ri.gov::bd4157e2-ba7f-4ec2-8d61-b030b8438ebe" providerId="AD" clId="Web-{465CC33C-5661-79E0-A8A1-C07F0B37D11D}" dt="2021-11-08T15:30:03.673" v="130" actId="1076"/>
          <ac:spMkLst>
            <pc:docMk/>
            <pc:sldMk cId="746805746" sldId="279"/>
            <ac:spMk id="5" creationId="{01480419-87DF-44AD-8232-D5FF3A65F842}"/>
          </ac:spMkLst>
        </pc:spChg>
      </pc:sldChg>
      <pc:sldChg chg="modSp add ord replId">
        <pc:chgData name="Gallucci, Ruth" userId="S::ruth.gallucci@ride.ri.gov::bd4157e2-ba7f-4ec2-8d61-b030b8438ebe" providerId="AD" clId="Web-{465CC33C-5661-79E0-A8A1-C07F0B37D11D}" dt="2021-11-08T15:29:33.312" v="127"/>
        <pc:sldMkLst>
          <pc:docMk/>
          <pc:sldMk cId="962391736" sldId="280"/>
        </pc:sldMkLst>
        <pc:spChg chg="mod">
          <ac:chgData name="Gallucci, Ruth" userId="S::ruth.gallucci@ride.ri.gov::bd4157e2-ba7f-4ec2-8d61-b030b8438ebe" providerId="AD" clId="Web-{465CC33C-5661-79E0-A8A1-C07F0B37D11D}" dt="2021-11-08T15:29:27.265" v="126" actId="20577"/>
          <ac:spMkLst>
            <pc:docMk/>
            <pc:sldMk cId="962391736" sldId="280"/>
            <ac:spMk id="5" creationId="{01480419-87DF-44AD-8232-D5FF3A65F842}"/>
          </ac:spMkLst>
        </pc:spChg>
        <pc:spChg chg="mod">
          <ac:chgData name="Gallucci, Ruth" userId="S::ruth.gallucci@ride.ri.gov::bd4157e2-ba7f-4ec2-8d61-b030b8438ebe" providerId="AD" clId="Web-{465CC33C-5661-79E0-A8A1-C07F0B37D11D}" dt="2021-11-08T15:29:20.045" v="124" actId="1076"/>
          <ac:spMkLst>
            <pc:docMk/>
            <pc:sldMk cId="962391736" sldId="280"/>
            <ac:spMk id="6" creationId="{91D74DE5-468E-46F9-88E9-0E5BF645B909}"/>
          </ac:spMkLst>
        </pc:spChg>
      </pc:sldChg>
      <pc:sldChg chg="add del replId">
        <pc:chgData name="Gallucci, Ruth" userId="S::ruth.gallucci@ride.ri.gov::bd4157e2-ba7f-4ec2-8d61-b030b8438ebe" providerId="AD" clId="Web-{465CC33C-5661-79E0-A8A1-C07F0B37D11D}" dt="2021-11-08T15:32:14.010" v="141"/>
        <pc:sldMkLst>
          <pc:docMk/>
          <pc:sldMk cId="2147058220" sldId="281"/>
        </pc:sldMkLst>
      </pc:sldChg>
      <pc:sldChg chg="modSp add del replId">
        <pc:chgData name="Gallucci, Ruth" userId="S::ruth.gallucci@ride.ri.gov::bd4157e2-ba7f-4ec2-8d61-b030b8438ebe" providerId="AD" clId="Web-{465CC33C-5661-79E0-A8A1-C07F0B37D11D}" dt="2021-11-08T15:34:58.005" v="178"/>
        <pc:sldMkLst>
          <pc:docMk/>
          <pc:sldMk cId="3663216022" sldId="281"/>
        </pc:sldMkLst>
        <pc:spChg chg="mod">
          <ac:chgData name="Gallucci, Ruth" userId="S::ruth.gallucci@ride.ri.gov::bd4157e2-ba7f-4ec2-8d61-b030b8438ebe" providerId="AD" clId="Web-{465CC33C-5661-79E0-A8A1-C07F0B37D11D}" dt="2021-11-08T15:34:36.191" v="169" actId="20577"/>
          <ac:spMkLst>
            <pc:docMk/>
            <pc:sldMk cId="3663216022" sldId="281"/>
            <ac:spMk id="5" creationId="{F4CF0632-8878-44E4-ABAE-0DC73E48E2F3}"/>
          </ac:spMkLst>
        </pc:spChg>
        <pc:spChg chg="mod">
          <ac:chgData name="Gallucci, Ruth" userId="S::ruth.gallucci@ride.ri.gov::bd4157e2-ba7f-4ec2-8d61-b030b8438ebe" providerId="AD" clId="Web-{465CC33C-5661-79E0-A8A1-C07F0B37D11D}" dt="2021-11-08T15:34:48.098" v="176" actId="1076"/>
          <ac:spMkLst>
            <pc:docMk/>
            <pc:sldMk cId="3663216022" sldId="281"/>
            <ac:spMk id="6" creationId="{D3127B21-AA02-4960-A66B-3508EFA5F201}"/>
          </ac:spMkLst>
        </pc:spChg>
      </pc:sldChg>
      <pc:sldChg chg="modSp add del replId">
        <pc:chgData name="Gallucci, Ruth" userId="S::ruth.gallucci@ride.ri.gov::bd4157e2-ba7f-4ec2-8d61-b030b8438ebe" providerId="AD" clId="Web-{465CC33C-5661-79E0-A8A1-C07F0B37D11D}" dt="2021-11-08T15:35:06.458" v="179"/>
        <pc:sldMkLst>
          <pc:docMk/>
          <pc:sldMk cId="521096787" sldId="282"/>
        </pc:sldMkLst>
        <pc:spChg chg="mod">
          <ac:chgData name="Gallucci, Ruth" userId="S::ruth.gallucci@ride.ri.gov::bd4157e2-ba7f-4ec2-8d61-b030b8438ebe" providerId="AD" clId="Web-{465CC33C-5661-79E0-A8A1-C07F0B37D11D}" dt="2021-11-08T15:33:59.392" v="160" actId="20577"/>
          <ac:spMkLst>
            <pc:docMk/>
            <pc:sldMk cId="521096787" sldId="282"/>
            <ac:spMk id="5" creationId="{F4CF0632-8878-44E4-ABAE-0DC73E48E2F3}"/>
          </ac:spMkLst>
        </pc:spChg>
        <pc:spChg chg="mod">
          <ac:chgData name="Gallucci, Ruth" userId="S::ruth.gallucci@ride.ri.gov::bd4157e2-ba7f-4ec2-8d61-b030b8438ebe" providerId="AD" clId="Web-{465CC33C-5661-79E0-A8A1-C07F0B37D11D}" dt="2021-11-08T15:34:03.376" v="161" actId="1076"/>
          <ac:spMkLst>
            <pc:docMk/>
            <pc:sldMk cId="521096787" sldId="282"/>
            <ac:spMk id="6" creationId="{D3127B21-AA02-4960-A66B-3508EFA5F201}"/>
          </ac:spMkLst>
        </pc:spChg>
      </pc:sldChg>
    </pc:docChg>
  </pc:docChgLst>
  <pc:docChgLst>
    <pc:chgData name="Slade, Jane" userId="S::jane.slade@ride.ri.gov::64890032-1416-4fbb-8ef8-41be0dfd232b" providerId="AD" clId="Web-{81447C97-F628-E017-953C-1E7B69AACE43}"/>
    <pc:docChg chg="modSld">
      <pc:chgData name="Slade, Jane" userId="S::jane.slade@ride.ri.gov::64890032-1416-4fbb-8ef8-41be0dfd232b" providerId="AD" clId="Web-{81447C97-F628-E017-953C-1E7B69AACE43}" dt="2021-11-08T18:03:56.893" v="6" actId="20577"/>
      <pc:docMkLst>
        <pc:docMk/>
      </pc:docMkLst>
      <pc:sldChg chg="addSp modSp">
        <pc:chgData name="Slade, Jane" userId="S::jane.slade@ride.ri.gov::64890032-1416-4fbb-8ef8-41be0dfd232b" providerId="AD" clId="Web-{81447C97-F628-E017-953C-1E7B69AACE43}" dt="2021-11-08T18:03:56.893" v="6" actId="20577"/>
        <pc:sldMkLst>
          <pc:docMk/>
          <pc:sldMk cId="3100716997" sldId="282"/>
        </pc:sldMkLst>
        <pc:spChg chg="mod">
          <ac:chgData name="Slade, Jane" userId="S::jane.slade@ride.ri.gov::64890032-1416-4fbb-8ef8-41be0dfd232b" providerId="AD" clId="Web-{81447C97-F628-E017-953C-1E7B69AACE43}" dt="2021-11-08T18:03:32.580" v="2" actId="20577"/>
          <ac:spMkLst>
            <pc:docMk/>
            <pc:sldMk cId="3100716997" sldId="282"/>
            <ac:spMk id="3" creationId="{CD5571F0-59E3-473A-A943-6FE841E4357D}"/>
          </ac:spMkLst>
        </pc:spChg>
        <pc:spChg chg="add">
          <ac:chgData name="Slade, Jane" userId="S::jane.slade@ride.ri.gov::64890032-1416-4fbb-8ef8-41be0dfd232b" providerId="AD" clId="Web-{81447C97-F628-E017-953C-1E7B69AACE43}" dt="2021-11-08T18:03:41.643" v="3"/>
          <ac:spMkLst>
            <pc:docMk/>
            <pc:sldMk cId="3100716997" sldId="282"/>
            <ac:spMk id="7" creationId="{B0941338-40F7-4FC5-BC73-238A989F16E4}"/>
          </ac:spMkLst>
        </pc:spChg>
        <pc:spChg chg="add mod">
          <ac:chgData name="Slade, Jane" userId="S::jane.slade@ride.ri.gov::64890032-1416-4fbb-8ef8-41be0dfd232b" providerId="AD" clId="Web-{81447C97-F628-E017-953C-1E7B69AACE43}" dt="2021-11-08T18:03:56.893" v="6" actId="20577"/>
          <ac:spMkLst>
            <pc:docMk/>
            <pc:sldMk cId="3100716997" sldId="282"/>
            <ac:spMk id="8" creationId="{88E6964D-A647-417E-8438-1D4E58D338F9}"/>
          </ac:spMkLst>
        </pc:spChg>
        <pc:graphicFrameChg chg="modGraphic">
          <ac:chgData name="Slade, Jane" userId="S::jane.slade@ride.ri.gov::64890032-1416-4fbb-8ef8-41be0dfd232b" providerId="AD" clId="Web-{81447C97-F628-E017-953C-1E7B69AACE43}" dt="2021-11-08T18:02:52.486" v="0"/>
          <ac:graphicFrameMkLst>
            <pc:docMk/>
            <pc:sldMk cId="3100716997" sldId="282"/>
            <ac:graphicFrameMk id="16" creationId="{731B15EF-CE08-4C3D-8F07-5C6A9F06F195}"/>
          </ac:graphicFrameMkLst>
        </pc:graphicFrameChg>
      </pc:sldChg>
    </pc:docChg>
  </pc:docChgLst>
  <pc:docChgLst>
    <pc:chgData name="Klein, Emily" userId="S::emily.klein@ride.ri.gov::192f13f7-fb69-4955-8439-463039664f54" providerId="AD" clId="Web-{B8F4E1E9-A3F5-ECB7-174A-7057A2C1ACA3}"/>
    <pc:docChg chg="addSld modSld sldOrd">
      <pc:chgData name="Klein, Emily" userId="S::emily.klein@ride.ri.gov::192f13f7-fb69-4955-8439-463039664f54" providerId="AD" clId="Web-{B8F4E1E9-A3F5-ECB7-174A-7057A2C1ACA3}" dt="2021-11-30T18:55:10.944" v="1139" actId="20577"/>
      <pc:docMkLst>
        <pc:docMk/>
      </pc:docMkLst>
      <pc:sldChg chg="addSp modSp">
        <pc:chgData name="Klein, Emily" userId="S::emily.klein@ride.ri.gov::192f13f7-fb69-4955-8439-463039664f54" providerId="AD" clId="Web-{B8F4E1E9-A3F5-ECB7-174A-7057A2C1ACA3}" dt="2021-11-30T18:53:05.066" v="1059" actId="20577"/>
        <pc:sldMkLst>
          <pc:docMk/>
          <pc:sldMk cId="3331328521" sldId="277"/>
        </pc:sldMkLst>
        <pc:spChg chg="mod">
          <ac:chgData name="Klein, Emily" userId="S::emily.klein@ride.ri.gov::192f13f7-fb69-4955-8439-463039664f54" providerId="AD" clId="Web-{B8F4E1E9-A3F5-ECB7-174A-7057A2C1ACA3}" dt="2021-11-30T18:51:56.564" v="1014" actId="1076"/>
          <ac:spMkLst>
            <pc:docMk/>
            <pc:sldMk cId="3331328521" sldId="277"/>
            <ac:spMk id="6" creationId="{F62E92C9-F69E-4B4F-8FB2-217E23C8B1F2}"/>
          </ac:spMkLst>
        </pc:spChg>
        <pc:spChg chg="mod">
          <ac:chgData name="Klein, Emily" userId="S::emily.klein@ride.ri.gov::192f13f7-fb69-4955-8439-463039664f54" providerId="AD" clId="Web-{B8F4E1E9-A3F5-ECB7-174A-7057A2C1ACA3}" dt="2021-11-30T17:42:33.325" v="320" actId="20577"/>
          <ac:spMkLst>
            <pc:docMk/>
            <pc:sldMk cId="3331328521" sldId="277"/>
            <ac:spMk id="7" creationId="{45FB7A61-2655-4644-9AB0-DEEAC40E2AE5}"/>
          </ac:spMkLst>
        </pc:spChg>
        <pc:spChg chg="add mod">
          <ac:chgData name="Klein, Emily" userId="S::emily.klein@ride.ri.gov::192f13f7-fb69-4955-8439-463039664f54" providerId="AD" clId="Web-{B8F4E1E9-A3F5-ECB7-174A-7057A2C1ACA3}" dt="2021-11-30T18:53:05.066" v="1059" actId="20577"/>
          <ac:spMkLst>
            <pc:docMk/>
            <pc:sldMk cId="3331328521" sldId="277"/>
            <ac:spMk id="10" creationId="{30D5208F-2A0F-446A-906B-9031BC3AB1FD}"/>
          </ac:spMkLst>
        </pc:spChg>
        <pc:graphicFrameChg chg="add mod modGraphic">
          <ac:chgData name="Klein, Emily" userId="S::emily.klein@ride.ri.gov::192f13f7-fb69-4955-8439-463039664f54" providerId="AD" clId="Web-{B8F4E1E9-A3F5-ECB7-174A-7057A2C1ACA3}" dt="2021-11-30T18:51:59.048" v="1015" actId="1076"/>
          <ac:graphicFrameMkLst>
            <pc:docMk/>
            <pc:sldMk cId="3331328521" sldId="277"/>
            <ac:graphicFrameMk id="8" creationId="{0AD846E6-2C93-4671-B7EE-501DA3586D3C}"/>
          </ac:graphicFrameMkLst>
        </pc:graphicFrameChg>
      </pc:sldChg>
      <pc:sldChg chg="add ord replId">
        <pc:chgData name="Klein, Emily" userId="S::emily.klein@ride.ri.gov::192f13f7-fb69-4955-8439-463039664f54" providerId="AD" clId="Web-{B8F4E1E9-A3F5-ECB7-174A-7057A2C1ACA3}" dt="2021-11-30T17:39:05.335" v="265"/>
        <pc:sldMkLst>
          <pc:docMk/>
          <pc:sldMk cId="22914923" sldId="302"/>
        </pc:sldMkLst>
      </pc:sldChg>
      <pc:sldChg chg="addSp delSp modSp add replId">
        <pc:chgData name="Klein, Emily" userId="S::emily.klein@ride.ri.gov::192f13f7-fb69-4955-8439-463039664f54" providerId="AD" clId="Web-{B8F4E1E9-A3F5-ECB7-174A-7057A2C1ACA3}" dt="2021-11-30T18:55:10.944" v="1139" actId="20577"/>
        <pc:sldMkLst>
          <pc:docMk/>
          <pc:sldMk cId="807668987" sldId="303"/>
        </pc:sldMkLst>
        <pc:spChg chg="mod">
          <ac:chgData name="Klein, Emily" userId="S::emily.klein@ride.ri.gov::192f13f7-fb69-4955-8439-463039664f54" providerId="AD" clId="Web-{B8F4E1E9-A3F5-ECB7-174A-7057A2C1ACA3}" dt="2021-11-30T18:43:59.098" v="866" actId="20577"/>
          <ac:spMkLst>
            <pc:docMk/>
            <pc:sldMk cId="807668987" sldId="303"/>
            <ac:spMk id="5" creationId="{CC9114AC-A134-456A-A341-535DD39AC347}"/>
          </ac:spMkLst>
        </pc:spChg>
        <pc:spChg chg="mod">
          <ac:chgData name="Klein, Emily" userId="S::emily.klein@ride.ri.gov::192f13f7-fb69-4955-8439-463039664f54" providerId="AD" clId="Web-{B8F4E1E9-A3F5-ECB7-174A-7057A2C1ACA3}" dt="2021-11-30T18:53:47.473" v="1072" actId="20577"/>
          <ac:spMkLst>
            <pc:docMk/>
            <pc:sldMk cId="807668987" sldId="303"/>
            <ac:spMk id="6" creationId="{F62E92C9-F69E-4B4F-8FB2-217E23C8B1F2}"/>
          </ac:spMkLst>
        </pc:spChg>
        <pc:spChg chg="del">
          <ac:chgData name="Klein, Emily" userId="S::emily.klein@ride.ri.gov::192f13f7-fb69-4955-8439-463039664f54" providerId="AD" clId="Web-{B8F4E1E9-A3F5-ECB7-174A-7057A2C1ACA3}" dt="2021-11-30T18:43:26.738" v="847"/>
          <ac:spMkLst>
            <pc:docMk/>
            <pc:sldMk cId="807668987" sldId="303"/>
            <ac:spMk id="7" creationId="{45FB7A61-2655-4644-9AB0-DEEAC40E2AE5}"/>
          </ac:spMkLst>
        </pc:spChg>
        <pc:spChg chg="mod">
          <ac:chgData name="Klein, Emily" userId="S::emily.klein@ride.ri.gov::192f13f7-fb69-4955-8439-463039664f54" providerId="AD" clId="Web-{B8F4E1E9-A3F5-ECB7-174A-7057A2C1ACA3}" dt="2021-11-30T18:55:10.944" v="1139" actId="20577"/>
          <ac:spMkLst>
            <pc:docMk/>
            <pc:sldMk cId="807668987" sldId="303"/>
            <ac:spMk id="10" creationId="{30D5208F-2A0F-446A-906B-9031BC3AB1FD}"/>
          </ac:spMkLst>
        </pc:spChg>
        <pc:graphicFrameChg chg="mod modGraphic">
          <ac:chgData name="Klein, Emily" userId="S::emily.klein@ride.ri.gov::192f13f7-fb69-4955-8439-463039664f54" providerId="AD" clId="Web-{B8F4E1E9-A3F5-ECB7-174A-7057A2C1ACA3}" dt="2021-11-30T18:46:35.243" v="902"/>
          <ac:graphicFrameMkLst>
            <pc:docMk/>
            <pc:sldMk cId="807668987" sldId="303"/>
            <ac:graphicFrameMk id="8" creationId="{0AD846E6-2C93-4671-B7EE-501DA3586D3C}"/>
          </ac:graphicFrameMkLst>
        </pc:graphicFrameChg>
        <pc:graphicFrameChg chg="add mod modGraphic">
          <ac:chgData name="Klein, Emily" userId="S::emily.klein@ride.ri.gov::192f13f7-fb69-4955-8439-463039664f54" providerId="AD" clId="Web-{B8F4E1E9-A3F5-ECB7-174A-7057A2C1ACA3}" dt="2021-11-30T18:54:50.678" v="1138"/>
          <ac:graphicFrameMkLst>
            <pc:docMk/>
            <pc:sldMk cId="807668987" sldId="303"/>
            <ac:graphicFrameMk id="13" creationId="{65CA9210-4BA4-41DD-A8D0-CC9EFEE0F6FF}"/>
          </ac:graphicFrameMkLst>
        </pc:graphicFrameChg>
        <pc:picChg chg="add del mod">
          <ac:chgData name="Klein, Emily" userId="S::emily.klein@ride.ri.gov::192f13f7-fb69-4955-8439-463039664f54" providerId="AD" clId="Web-{B8F4E1E9-A3F5-ECB7-174A-7057A2C1ACA3}" dt="2021-11-30T18:45:03.131" v="871"/>
          <ac:picMkLst>
            <pc:docMk/>
            <pc:sldMk cId="807668987" sldId="303"/>
            <ac:picMk id="9" creationId="{E898CFBD-19AF-4BF3-8CB0-E3831F29446F}"/>
          </ac:picMkLst>
        </pc:picChg>
        <pc:picChg chg="add del mod">
          <ac:chgData name="Klein, Emily" userId="S::emily.klein@ride.ri.gov::192f13f7-fb69-4955-8439-463039664f54" providerId="AD" clId="Web-{B8F4E1E9-A3F5-ECB7-174A-7057A2C1ACA3}" dt="2021-11-30T18:45:36.648" v="874"/>
          <ac:picMkLst>
            <pc:docMk/>
            <pc:sldMk cId="807668987" sldId="303"/>
            <ac:picMk id="11" creationId="{7BB96027-A30C-4357-A520-03D544189232}"/>
          </ac:picMkLst>
        </pc:picChg>
      </pc:sldChg>
    </pc:docChg>
  </pc:docChgLst>
  <pc:docChgLst>
    <pc:chgData name="Woods, Alice" userId="S::alice.woods@ride.ri.gov::60692260-70d7-47ac-bbf8-399caa0bf679" providerId="AD" clId="Web-{114240A0-B7FA-8E5C-11AC-E07387FB2BBC}"/>
    <pc:docChg chg="modSld">
      <pc:chgData name="Woods, Alice" userId="S::alice.woods@ride.ri.gov::60692260-70d7-47ac-bbf8-399caa0bf679" providerId="AD" clId="Web-{114240A0-B7FA-8E5C-11AC-E07387FB2BBC}" dt="2021-11-22T19:45:38.160" v="0" actId="20577"/>
      <pc:docMkLst>
        <pc:docMk/>
      </pc:docMkLst>
      <pc:sldChg chg="modSp">
        <pc:chgData name="Woods, Alice" userId="S::alice.woods@ride.ri.gov::60692260-70d7-47ac-bbf8-399caa0bf679" providerId="AD" clId="Web-{114240A0-B7FA-8E5C-11AC-E07387FB2BBC}" dt="2021-11-22T19:45:38.160" v="0" actId="20577"/>
        <pc:sldMkLst>
          <pc:docMk/>
          <pc:sldMk cId="4001053087" sldId="264"/>
        </pc:sldMkLst>
        <pc:spChg chg="mod">
          <ac:chgData name="Woods, Alice" userId="S::alice.woods@ride.ri.gov::60692260-70d7-47ac-bbf8-399caa0bf679" providerId="AD" clId="Web-{114240A0-B7FA-8E5C-11AC-E07387FB2BBC}" dt="2021-11-22T19:45:38.160" v="0" actId="20577"/>
          <ac:spMkLst>
            <pc:docMk/>
            <pc:sldMk cId="4001053087" sldId="264"/>
            <ac:spMk id="5" creationId="{30A98C00-5693-421D-9976-6D56C2E5D8FC}"/>
          </ac:spMkLst>
        </pc:spChg>
      </pc:sldChg>
    </pc:docChg>
  </pc:docChgLst>
  <pc:docChgLst>
    <pc:chgData name="Sienko, David" userId="S::david.sienko@ride.ri.gov::4c32f4e2-8499-4e71-b7c7-ed9e18064e5e" providerId="AD" clId="Web-{60F14062-FDDB-28C7-FBA2-22E3FED6F471}"/>
    <pc:docChg chg="mod modSld">
      <pc:chgData name="Sienko, David" userId="S::david.sienko@ride.ri.gov::4c32f4e2-8499-4e71-b7c7-ed9e18064e5e" providerId="AD" clId="Web-{60F14062-FDDB-28C7-FBA2-22E3FED6F471}" dt="2021-11-12T16:39:55.336" v="94"/>
      <pc:docMkLst>
        <pc:docMk/>
      </pc:docMkLst>
      <pc:sldChg chg="modSp addCm modCm">
        <pc:chgData name="Sienko, David" userId="S::david.sienko@ride.ri.gov::4c32f4e2-8499-4e71-b7c7-ed9e18064e5e" providerId="AD" clId="Web-{60F14062-FDDB-28C7-FBA2-22E3FED6F471}" dt="2021-11-12T16:21:28.263" v="42"/>
        <pc:sldMkLst>
          <pc:docMk/>
          <pc:sldMk cId="1947983307" sldId="261"/>
        </pc:sldMkLst>
        <pc:spChg chg="mod">
          <ac:chgData name="Sienko, David" userId="S::david.sienko@ride.ri.gov::4c32f4e2-8499-4e71-b7c7-ed9e18064e5e" providerId="AD" clId="Web-{60F14062-FDDB-28C7-FBA2-22E3FED6F471}" dt="2021-11-12T16:19:28.947" v="39" actId="20577"/>
          <ac:spMkLst>
            <pc:docMk/>
            <pc:sldMk cId="1947983307" sldId="261"/>
            <ac:spMk id="6" creationId="{9B7FE87B-C680-423C-8D37-115D9EF3F144}"/>
          </ac:spMkLst>
        </pc:spChg>
        <pc:graphicFrameChg chg="mod">
          <ac:chgData name="Sienko, David" userId="S::david.sienko@ride.ri.gov::4c32f4e2-8499-4e71-b7c7-ed9e18064e5e" providerId="AD" clId="Web-{60F14062-FDDB-28C7-FBA2-22E3FED6F471}" dt="2021-11-12T16:16:51.147" v="8" actId="1076"/>
          <ac:graphicFrameMkLst>
            <pc:docMk/>
            <pc:sldMk cId="1947983307" sldId="261"/>
            <ac:graphicFrameMk id="9" creationId="{E01323A6-04F9-41E2-8F13-39505F1626DC}"/>
          </ac:graphicFrameMkLst>
        </pc:graphicFrameChg>
      </pc:sldChg>
      <pc:sldChg chg="modSp">
        <pc:chgData name="Sienko, David" userId="S::david.sienko@ride.ri.gov::4c32f4e2-8499-4e71-b7c7-ed9e18064e5e" providerId="AD" clId="Web-{60F14062-FDDB-28C7-FBA2-22E3FED6F471}" dt="2021-11-12T16:21:58.545" v="45" actId="1076"/>
        <pc:sldMkLst>
          <pc:docMk/>
          <pc:sldMk cId="855667535" sldId="262"/>
        </pc:sldMkLst>
        <pc:spChg chg="mod">
          <ac:chgData name="Sienko, David" userId="S::david.sienko@ride.ri.gov::4c32f4e2-8499-4e71-b7c7-ed9e18064e5e" providerId="AD" clId="Web-{60F14062-FDDB-28C7-FBA2-22E3FED6F471}" dt="2021-11-12T16:21:53.560" v="44" actId="20577"/>
          <ac:spMkLst>
            <pc:docMk/>
            <pc:sldMk cId="855667535" sldId="262"/>
            <ac:spMk id="6" creationId="{D720D901-FE99-41D4-A5AE-4F3A92418B60}"/>
          </ac:spMkLst>
        </pc:spChg>
        <pc:graphicFrameChg chg="mod">
          <ac:chgData name="Sienko, David" userId="S::david.sienko@ride.ri.gov::4c32f4e2-8499-4e71-b7c7-ed9e18064e5e" providerId="AD" clId="Web-{60F14062-FDDB-28C7-FBA2-22E3FED6F471}" dt="2021-11-12T16:21:58.545" v="45" actId="1076"/>
          <ac:graphicFrameMkLst>
            <pc:docMk/>
            <pc:sldMk cId="855667535" sldId="262"/>
            <ac:graphicFrameMk id="10" creationId="{303875CD-466D-4733-B702-C29BCBF84030}"/>
          </ac:graphicFrameMkLst>
        </pc:graphicFrameChg>
      </pc:sldChg>
      <pc:sldChg chg="modSp addCm">
        <pc:chgData name="Sienko, David" userId="S::david.sienko@ride.ri.gov::4c32f4e2-8499-4e71-b7c7-ed9e18064e5e" providerId="AD" clId="Web-{60F14062-FDDB-28C7-FBA2-22E3FED6F471}" dt="2021-11-12T16:39:34.664" v="93"/>
        <pc:sldMkLst>
          <pc:docMk/>
          <pc:sldMk cId="3419024184" sldId="263"/>
        </pc:sldMkLst>
        <pc:spChg chg="mod">
          <ac:chgData name="Sienko, David" userId="S::david.sienko@ride.ri.gov::4c32f4e2-8499-4e71-b7c7-ed9e18064e5e" providerId="AD" clId="Web-{60F14062-FDDB-28C7-FBA2-22E3FED6F471}" dt="2021-11-12T16:22:14.748" v="47" actId="20577"/>
          <ac:spMkLst>
            <pc:docMk/>
            <pc:sldMk cId="3419024184" sldId="263"/>
            <ac:spMk id="6" creationId="{6FBD39A8-BE09-4652-A76E-D283ABC1FC26}"/>
          </ac:spMkLst>
        </pc:spChg>
      </pc:sldChg>
      <pc:sldChg chg="modSp">
        <pc:chgData name="Sienko, David" userId="S::david.sienko@ride.ri.gov::4c32f4e2-8499-4e71-b7c7-ed9e18064e5e" providerId="AD" clId="Web-{60F14062-FDDB-28C7-FBA2-22E3FED6F471}" dt="2021-11-12T16:22:22.514" v="49" actId="20577"/>
        <pc:sldMkLst>
          <pc:docMk/>
          <pc:sldMk cId="4001053087" sldId="264"/>
        </pc:sldMkLst>
        <pc:spChg chg="mod">
          <ac:chgData name="Sienko, David" userId="S::david.sienko@ride.ri.gov::4c32f4e2-8499-4e71-b7c7-ed9e18064e5e" providerId="AD" clId="Web-{60F14062-FDDB-28C7-FBA2-22E3FED6F471}" dt="2021-11-12T16:22:22.514" v="49" actId="20577"/>
          <ac:spMkLst>
            <pc:docMk/>
            <pc:sldMk cId="4001053087" sldId="264"/>
            <ac:spMk id="6" creationId="{14E4C57C-67B5-49BA-AA94-CC64BFB4DE01}"/>
          </ac:spMkLst>
        </pc:spChg>
      </pc:sldChg>
      <pc:sldChg chg="modSp addCm">
        <pc:chgData name="Sienko, David" userId="S::david.sienko@ride.ri.gov::4c32f4e2-8499-4e71-b7c7-ed9e18064e5e" providerId="AD" clId="Web-{60F14062-FDDB-28C7-FBA2-22E3FED6F471}" dt="2021-11-12T16:39:55.336" v="94"/>
        <pc:sldMkLst>
          <pc:docMk/>
          <pc:sldMk cId="1502777269" sldId="265"/>
        </pc:sldMkLst>
        <pc:spChg chg="mod">
          <ac:chgData name="Sienko, David" userId="S::david.sienko@ride.ri.gov::4c32f4e2-8499-4e71-b7c7-ed9e18064e5e" providerId="AD" clId="Web-{60F14062-FDDB-28C7-FBA2-22E3FED6F471}" dt="2021-11-12T16:22:51.874" v="58" actId="20577"/>
          <ac:spMkLst>
            <pc:docMk/>
            <pc:sldMk cId="1502777269" sldId="265"/>
            <ac:spMk id="6" creationId="{FC0DE028-034D-43BF-AA7C-E3689E19867F}"/>
          </ac:spMkLst>
        </pc:spChg>
      </pc:sldChg>
      <pc:sldChg chg="modSp addCm">
        <pc:chgData name="Sienko, David" userId="S::david.sienko@ride.ri.gov::4c32f4e2-8499-4e71-b7c7-ed9e18064e5e" providerId="AD" clId="Web-{60F14062-FDDB-28C7-FBA2-22E3FED6F471}" dt="2021-11-12T16:24:17.579" v="65"/>
        <pc:sldMkLst>
          <pc:docMk/>
          <pc:sldMk cId="247819702" sldId="266"/>
        </pc:sldMkLst>
        <pc:spChg chg="mod">
          <ac:chgData name="Sienko, David" userId="S::david.sienko@ride.ri.gov::4c32f4e2-8499-4e71-b7c7-ed9e18064e5e" providerId="AD" clId="Web-{60F14062-FDDB-28C7-FBA2-22E3FED6F471}" dt="2021-11-12T16:23:00.968" v="60" actId="20577"/>
          <ac:spMkLst>
            <pc:docMk/>
            <pc:sldMk cId="247819702" sldId="266"/>
            <ac:spMk id="6" creationId="{5B26E2DF-39B7-43D2-9D70-E6DADD77A18E}"/>
          </ac:spMkLst>
        </pc:spChg>
      </pc:sldChg>
      <pc:sldChg chg="modSp addCm">
        <pc:chgData name="Sienko, David" userId="S::david.sienko@ride.ri.gov::4c32f4e2-8499-4e71-b7c7-ed9e18064e5e" providerId="AD" clId="Web-{60F14062-FDDB-28C7-FBA2-22E3FED6F471}" dt="2021-11-12T16:24:36.642" v="66"/>
        <pc:sldMkLst>
          <pc:docMk/>
          <pc:sldMk cId="1952579254" sldId="267"/>
        </pc:sldMkLst>
        <pc:spChg chg="mod">
          <ac:chgData name="Sienko, David" userId="S::david.sienko@ride.ri.gov::4c32f4e2-8499-4e71-b7c7-ed9e18064e5e" providerId="AD" clId="Web-{60F14062-FDDB-28C7-FBA2-22E3FED6F471}" dt="2021-11-12T16:23:20.031" v="62" actId="20577"/>
          <ac:spMkLst>
            <pc:docMk/>
            <pc:sldMk cId="1952579254" sldId="267"/>
            <ac:spMk id="5" creationId="{01480419-87DF-44AD-8232-D5FF3A65F842}"/>
          </ac:spMkLst>
        </pc:spChg>
      </pc:sldChg>
      <pc:sldChg chg="modSp">
        <pc:chgData name="Sienko, David" userId="S::david.sienko@ride.ri.gov::4c32f4e2-8499-4e71-b7c7-ed9e18064e5e" providerId="AD" clId="Web-{60F14062-FDDB-28C7-FBA2-22E3FED6F471}" dt="2021-11-12T16:25:55.081" v="70" actId="20577"/>
        <pc:sldMkLst>
          <pc:docMk/>
          <pc:sldMk cId="3807940929" sldId="268"/>
        </pc:sldMkLst>
        <pc:spChg chg="mod">
          <ac:chgData name="Sienko, David" userId="S::david.sienko@ride.ri.gov::4c32f4e2-8499-4e71-b7c7-ed9e18064e5e" providerId="AD" clId="Web-{60F14062-FDDB-28C7-FBA2-22E3FED6F471}" dt="2021-11-12T16:25:55.081" v="70" actId="20577"/>
          <ac:spMkLst>
            <pc:docMk/>
            <pc:sldMk cId="3807940929" sldId="268"/>
            <ac:spMk id="6" creationId="{23F6DDE4-E1EE-4A65-BF7A-D03424D5C103}"/>
          </ac:spMkLst>
        </pc:spChg>
      </pc:sldChg>
      <pc:sldChg chg="modSp">
        <pc:chgData name="Sienko, David" userId="S::david.sienko@ride.ri.gov::4c32f4e2-8499-4e71-b7c7-ed9e18064e5e" providerId="AD" clId="Web-{60F14062-FDDB-28C7-FBA2-22E3FED6F471}" dt="2021-11-12T16:26:02.566" v="72" actId="20577"/>
        <pc:sldMkLst>
          <pc:docMk/>
          <pc:sldMk cId="1938347652" sldId="269"/>
        </pc:sldMkLst>
        <pc:spChg chg="mod">
          <ac:chgData name="Sienko, David" userId="S::david.sienko@ride.ri.gov::4c32f4e2-8499-4e71-b7c7-ed9e18064e5e" providerId="AD" clId="Web-{60F14062-FDDB-28C7-FBA2-22E3FED6F471}" dt="2021-11-12T16:26:02.566" v="72" actId="20577"/>
          <ac:spMkLst>
            <pc:docMk/>
            <pc:sldMk cId="1938347652" sldId="269"/>
            <ac:spMk id="6" creationId="{46E788D2-C36B-4607-9F26-1A792644C054}"/>
          </ac:spMkLst>
        </pc:spChg>
      </pc:sldChg>
      <pc:sldChg chg="modSp">
        <pc:chgData name="Sienko, David" userId="S::david.sienko@ride.ri.gov::4c32f4e2-8499-4e71-b7c7-ed9e18064e5e" providerId="AD" clId="Web-{60F14062-FDDB-28C7-FBA2-22E3FED6F471}" dt="2021-11-12T16:26:09.926" v="74" actId="20577"/>
        <pc:sldMkLst>
          <pc:docMk/>
          <pc:sldMk cId="3138763789" sldId="270"/>
        </pc:sldMkLst>
        <pc:spChg chg="mod">
          <ac:chgData name="Sienko, David" userId="S::david.sienko@ride.ri.gov::4c32f4e2-8499-4e71-b7c7-ed9e18064e5e" providerId="AD" clId="Web-{60F14062-FDDB-28C7-FBA2-22E3FED6F471}" dt="2021-11-12T16:26:09.926" v="74" actId="20577"/>
          <ac:spMkLst>
            <pc:docMk/>
            <pc:sldMk cId="3138763789" sldId="270"/>
            <ac:spMk id="6" creationId="{474D194C-BEB7-495B-ACF5-AC4A8A4DF296}"/>
          </ac:spMkLst>
        </pc:spChg>
      </pc:sldChg>
      <pc:sldChg chg="modSp">
        <pc:chgData name="Sienko, David" userId="S::david.sienko@ride.ri.gov::4c32f4e2-8499-4e71-b7c7-ed9e18064e5e" providerId="AD" clId="Web-{60F14062-FDDB-28C7-FBA2-22E3FED6F471}" dt="2021-11-12T16:26:18.832" v="76" actId="20577"/>
        <pc:sldMkLst>
          <pc:docMk/>
          <pc:sldMk cId="544757973" sldId="271"/>
        </pc:sldMkLst>
        <pc:spChg chg="mod">
          <ac:chgData name="Sienko, David" userId="S::david.sienko@ride.ri.gov::4c32f4e2-8499-4e71-b7c7-ed9e18064e5e" providerId="AD" clId="Web-{60F14062-FDDB-28C7-FBA2-22E3FED6F471}" dt="2021-11-12T16:26:18.832" v="76" actId="20577"/>
          <ac:spMkLst>
            <pc:docMk/>
            <pc:sldMk cId="544757973" sldId="271"/>
            <ac:spMk id="6" creationId="{1CCA3EBC-7410-4037-8025-63068A3109D9}"/>
          </ac:spMkLst>
        </pc:spChg>
      </pc:sldChg>
      <pc:sldChg chg="modSp">
        <pc:chgData name="Sienko, David" userId="S::david.sienko@ride.ri.gov::4c32f4e2-8499-4e71-b7c7-ed9e18064e5e" providerId="AD" clId="Web-{60F14062-FDDB-28C7-FBA2-22E3FED6F471}" dt="2021-11-12T16:26:32.864" v="79" actId="20577"/>
        <pc:sldMkLst>
          <pc:docMk/>
          <pc:sldMk cId="1415513100" sldId="272"/>
        </pc:sldMkLst>
        <pc:spChg chg="mod">
          <ac:chgData name="Sienko, David" userId="S::david.sienko@ride.ri.gov::4c32f4e2-8499-4e71-b7c7-ed9e18064e5e" providerId="AD" clId="Web-{60F14062-FDDB-28C7-FBA2-22E3FED6F471}" dt="2021-11-12T16:26:32.864" v="79" actId="20577"/>
          <ac:spMkLst>
            <pc:docMk/>
            <pc:sldMk cId="1415513100" sldId="272"/>
            <ac:spMk id="5" creationId="{F4CF0632-8878-44E4-ABAE-0DC73E48E2F3}"/>
          </ac:spMkLst>
        </pc:spChg>
      </pc:sldChg>
      <pc:sldChg chg="modSp">
        <pc:chgData name="Sienko, David" userId="S::david.sienko@ride.ri.gov::4c32f4e2-8499-4e71-b7c7-ed9e18064e5e" providerId="AD" clId="Web-{60F14062-FDDB-28C7-FBA2-22E3FED6F471}" dt="2021-11-12T16:26:51.880" v="83" actId="20577"/>
        <pc:sldMkLst>
          <pc:docMk/>
          <pc:sldMk cId="1113126306" sldId="273"/>
        </pc:sldMkLst>
        <pc:spChg chg="mod">
          <ac:chgData name="Sienko, David" userId="S::david.sienko@ride.ri.gov::4c32f4e2-8499-4e71-b7c7-ed9e18064e5e" providerId="AD" clId="Web-{60F14062-FDDB-28C7-FBA2-22E3FED6F471}" dt="2021-11-12T16:26:51.880" v="83" actId="20577"/>
          <ac:spMkLst>
            <pc:docMk/>
            <pc:sldMk cId="1113126306" sldId="273"/>
            <ac:spMk id="5" creationId="{EF02AC9A-1FC9-4B0D-971C-BCF47535B177}"/>
          </ac:spMkLst>
        </pc:spChg>
      </pc:sldChg>
      <pc:sldChg chg="modSp">
        <pc:chgData name="Sienko, David" userId="S::david.sienko@ride.ri.gov::4c32f4e2-8499-4e71-b7c7-ed9e18064e5e" providerId="AD" clId="Web-{60F14062-FDDB-28C7-FBA2-22E3FED6F471}" dt="2021-11-12T16:27:07.239" v="86" actId="20577"/>
        <pc:sldMkLst>
          <pc:docMk/>
          <pc:sldMk cId="2309761994" sldId="274"/>
        </pc:sldMkLst>
        <pc:spChg chg="mod">
          <ac:chgData name="Sienko, David" userId="S::david.sienko@ride.ri.gov::4c32f4e2-8499-4e71-b7c7-ed9e18064e5e" providerId="AD" clId="Web-{60F14062-FDDB-28C7-FBA2-22E3FED6F471}" dt="2021-11-12T16:27:07.239" v="86" actId="20577"/>
          <ac:spMkLst>
            <pc:docMk/>
            <pc:sldMk cId="2309761994" sldId="274"/>
            <ac:spMk id="5" creationId="{C01B2B49-CAE5-4338-8E70-E984A484CFD0}"/>
          </ac:spMkLst>
        </pc:spChg>
      </pc:sldChg>
      <pc:sldChg chg="modSp">
        <pc:chgData name="Sienko, David" userId="S::david.sienko@ride.ri.gov::4c32f4e2-8499-4e71-b7c7-ed9e18064e5e" providerId="AD" clId="Web-{60F14062-FDDB-28C7-FBA2-22E3FED6F471}" dt="2021-11-12T16:27:15.818" v="88" actId="20577"/>
        <pc:sldMkLst>
          <pc:docMk/>
          <pc:sldMk cId="30586284" sldId="275"/>
        </pc:sldMkLst>
        <pc:spChg chg="mod">
          <ac:chgData name="Sienko, David" userId="S::david.sienko@ride.ri.gov::4c32f4e2-8499-4e71-b7c7-ed9e18064e5e" providerId="AD" clId="Web-{60F14062-FDDB-28C7-FBA2-22E3FED6F471}" dt="2021-11-12T16:27:15.818" v="88" actId="20577"/>
          <ac:spMkLst>
            <pc:docMk/>
            <pc:sldMk cId="30586284" sldId="275"/>
            <ac:spMk id="6" creationId="{62524D31-A9DA-4433-B71F-9B4C0C47BFDA}"/>
          </ac:spMkLst>
        </pc:spChg>
      </pc:sldChg>
      <pc:sldChg chg="modSp">
        <pc:chgData name="Sienko, David" userId="S::david.sienko@ride.ri.gov::4c32f4e2-8499-4e71-b7c7-ed9e18064e5e" providerId="AD" clId="Web-{60F14062-FDDB-28C7-FBA2-22E3FED6F471}" dt="2021-11-12T16:27:20.271" v="90" actId="20577"/>
        <pc:sldMkLst>
          <pc:docMk/>
          <pc:sldMk cId="3411254192" sldId="276"/>
        </pc:sldMkLst>
        <pc:spChg chg="mod">
          <ac:chgData name="Sienko, David" userId="S::david.sienko@ride.ri.gov::4c32f4e2-8499-4e71-b7c7-ed9e18064e5e" providerId="AD" clId="Web-{60F14062-FDDB-28C7-FBA2-22E3FED6F471}" dt="2021-11-12T16:27:20.271" v="90" actId="20577"/>
          <ac:spMkLst>
            <pc:docMk/>
            <pc:sldMk cId="3411254192" sldId="276"/>
            <ac:spMk id="6" creationId="{7A474EB6-20E4-466F-AA4E-76936365AEE7}"/>
          </ac:spMkLst>
        </pc:spChg>
      </pc:sldChg>
      <pc:sldChg chg="modSp">
        <pc:chgData name="Sienko, David" userId="S::david.sienko@ride.ri.gov::4c32f4e2-8499-4e71-b7c7-ed9e18064e5e" providerId="AD" clId="Web-{60F14062-FDDB-28C7-FBA2-22E3FED6F471}" dt="2021-11-12T16:38:41.897" v="92" actId="20577"/>
        <pc:sldMkLst>
          <pc:docMk/>
          <pc:sldMk cId="3331328521" sldId="277"/>
        </pc:sldMkLst>
        <pc:spChg chg="mod">
          <ac:chgData name="Sienko, David" userId="S::david.sienko@ride.ri.gov::4c32f4e2-8499-4e71-b7c7-ed9e18064e5e" providerId="AD" clId="Web-{60F14062-FDDB-28C7-FBA2-22E3FED6F471}" dt="2021-11-12T16:38:41.897" v="92" actId="20577"/>
          <ac:spMkLst>
            <pc:docMk/>
            <pc:sldMk cId="3331328521" sldId="277"/>
            <ac:spMk id="6" creationId="{F62E92C9-F69E-4B4F-8FB2-217E23C8B1F2}"/>
          </ac:spMkLst>
        </pc:spChg>
      </pc:sldChg>
      <pc:sldChg chg="addCm">
        <pc:chgData name="Sienko, David" userId="S::david.sienko@ride.ri.gov::4c32f4e2-8499-4e71-b7c7-ed9e18064e5e" providerId="AD" clId="Web-{60F14062-FDDB-28C7-FBA2-22E3FED6F471}" dt="2021-11-12T16:25:03.455" v="68"/>
        <pc:sldMkLst>
          <pc:docMk/>
          <pc:sldMk cId="746805746" sldId="279"/>
        </pc:sldMkLst>
      </pc:sldChg>
      <pc:sldChg chg="modSp addCm">
        <pc:chgData name="Sienko, David" userId="S::david.sienko@ride.ri.gov::4c32f4e2-8499-4e71-b7c7-ed9e18064e5e" providerId="AD" clId="Web-{60F14062-FDDB-28C7-FBA2-22E3FED6F471}" dt="2021-11-12T16:24:50.345" v="67"/>
        <pc:sldMkLst>
          <pc:docMk/>
          <pc:sldMk cId="962391736" sldId="280"/>
        </pc:sldMkLst>
        <pc:spChg chg="mod">
          <ac:chgData name="Sienko, David" userId="S::david.sienko@ride.ri.gov::4c32f4e2-8499-4e71-b7c7-ed9e18064e5e" providerId="AD" clId="Web-{60F14062-FDDB-28C7-FBA2-22E3FED6F471}" dt="2021-11-12T16:23:45.594" v="64" actId="20577"/>
          <ac:spMkLst>
            <pc:docMk/>
            <pc:sldMk cId="962391736" sldId="280"/>
            <ac:spMk id="5" creationId="{01480419-87DF-44AD-8232-D5FF3A65F842}"/>
          </ac:spMkLst>
        </pc:spChg>
      </pc:sldChg>
      <pc:sldChg chg="modSp">
        <pc:chgData name="Sienko, David" userId="S::david.sienko@ride.ri.gov::4c32f4e2-8499-4e71-b7c7-ed9e18064e5e" providerId="AD" clId="Web-{60F14062-FDDB-28C7-FBA2-22E3FED6F471}" dt="2021-11-12T16:26:41.411" v="81" actId="20577"/>
        <pc:sldMkLst>
          <pc:docMk/>
          <pc:sldMk cId="3663216022" sldId="281"/>
        </pc:sldMkLst>
        <pc:spChg chg="mod">
          <ac:chgData name="Sienko, David" userId="S::david.sienko@ride.ri.gov::4c32f4e2-8499-4e71-b7c7-ed9e18064e5e" providerId="AD" clId="Web-{60F14062-FDDB-28C7-FBA2-22E3FED6F471}" dt="2021-11-12T16:26:41.411" v="81" actId="20577"/>
          <ac:spMkLst>
            <pc:docMk/>
            <pc:sldMk cId="3663216022" sldId="281"/>
            <ac:spMk id="6" creationId="{D3127B21-AA02-4960-A66B-3508EFA5F201}"/>
          </ac:spMkLst>
        </pc:spChg>
      </pc:sldChg>
      <pc:sldChg chg="addSp delSp modSp">
        <pc:chgData name="Sienko, David" userId="S::david.sienko@ride.ri.gov::4c32f4e2-8499-4e71-b7c7-ed9e18064e5e" providerId="AD" clId="Web-{60F14062-FDDB-28C7-FBA2-22E3FED6F471}" dt="2021-11-12T16:22:42.327" v="56" actId="20577"/>
        <pc:sldMkLst>
          <pc:docMk/>
          <pc:sldMk cId="281726" sldId="283"/>
        </pc:sldMkLst>
        <pc:spChg chg="mod">
          <ac:chgData name="Sienko, David" userId="S::david.sienko@ride.ri.gov::4c32f4e2-8499-4e71-b7c7-ed9e18064e5e" providerId="AD" clId="Web-{60F14062-FDDB-28C7-FBA2-22E3FED6F471}" dt="2021-11-12T16:22:42.327" v="56" actId="20577"/>
          <ac:spMkLst>
            <pc:docMk/>
            <pc:sldMk cId="281726" sldId="283"/>
            <ac:spMk id="6" creationId="{14E4C57C-67B5-49BA-AA94-CC64BFB4DE01}"/>
          </ac:spMkLst>
        </pc:spChg>
        <pc:spChg chg="add del mod">
          <ac:chgData name="Sienko, David" userId="S::david.sienko@ride.ri.gov::4c32f4e2-8499-4e71-b7c7-ed9e18064e5e" providerId="AD" clId="Web-{60F14062-FDDB-28C7-FBA2-22E3FED6F471}" dt="2021-11-12T16:22:31.873" v="53"/>
          <ac:spMkLst>
            <pc:docMk/>
            <pc:sldMk cId="281726" sldId="283"/>
            <ac:spMk id="7" creationId="{E5FDE928-978D-495A-A74F-7BF70003A0D8}"/>
          </ac:spMkLst>
        </pc:spChg>
      </pc:sldChg>
    </pc:docChg>
  </pc:docChgLst>
  <pc:docChgLst>
    <pc:chgData name="Gallucci, Ruth" userId="S::ruth.gallucci@ride.ri.gov::bd4157e2-ba7f-4ec2-8d61-b030b8438ebe" providerId="AD" clId="Web-{3BD7F6D0-9AAA-A28A-9E2A-72E0A323AB8E}"/>
    <pc:docChg chg="modSld">
      <pc:chgData name="Gallucci, Ruth" userId="S::ruth.gallucci@ride.ri.gov::bd4157e2-ba7f-4ec2-8d61-b030b8438ebe" providerId="AD" clId="Web-{3BD7F6D0-9AAA-A28A-9E2A-72E0A323AB8E}" dt="2021-11-16T14:57:20.722" v="456" actId="20577"/>
      <pc:docMkLst>
        <pc:docMk/>
      </pc:docMkLst>
      <pc:sldChg chg="modSp">
        <pc:chgData name="Gallucci, Ruth" userId="S::ruth.gallucci@ride.ri.gov::bd4157e2-ba7f-4ec2-8d61-b030b8438ebe" providerId="AD" clId="Web-{3BD7F6D0-9AAA-A28A-9E2A-72E0A323AB8E}" dt="2021-11-16T14:54:55.156" v="305" actId="1076"/>
        <pc:sldMkLst>
          <pc:docMk/>
          <pc:sldMk cId="247819702" sldId="266"/>
        </pc:sldMkLst>
        <pc:spChg chg="mod">
          <ac:chgData name="Gallucci, Ruth" userId="S::ruth.gallucci@ride.ri.gov::bd4157e2-ba7f-4ec2-8d61-b030b8438ebe" providerId="AD" clId="Web-{3BD7F6D0-9AAA-A28A-9E2A-72E0A323AB8E}" dt="2021-11-16T14:54:55.156" v="305" actId="1076"/>
          <ac:spMkLst>
            <pc:docMk/>
            <pc:sldMk cId="247819702" sldId="266"/>
            <ac:spMk id="3" creationId="{D7681133-6ED7-437B-8AC7-2B324297F4C7}"/>
          </ac:spMkLst>
        </pc:spChg>
      </pc:sldChg>
      <pc:sldChg chg="modSp">
        <pc:chgData name="Gallucci, Ruth" userId="S::ruth.gallucci@ride.ri.gov::bd4157e2-ba7f-4ec2-8d61-b030b8438ebe" providerId="AD" clId="Web-{3BD7F6D0-9AAA-A28A-9E2A-72E0A323AB8E}" dt="2021-11-16T14:52:32.496" v="301"/>
        <pc:sldMkLst>
          <pc:docMk/>
          <pc:sldMk cId="746805746" sldId="279"/>
        </pc:sldMkLst>
        <pc:spChg chg="mod">
          <ac:chgData name="Gallucci, Ruth" userId="S::ruth.gallucci@ride.ri.gov::bd4157e2-ba7f-4ec2-8d61-b030b8438ebe" providerId="AD" clId="Web-{3BD7F6D0-9AAA-A28A-9E2A-72E0A323AB8E}" dt="2021-11-16T14:50:34.587" v="238" actId="1076"/>
          <ac:spMkLst>
            <pc:docMk/>
            <pc:sldMk cId="746805746" sldId="279"/>
            <ac:spMk id="5" creationId="{01480419-87DF-44AD-8232-D5FF3A65F842}"/>
          </ac:spMkLst>
        </pc:spChg>
        <pc:spChg chg="mod">
          <ac:chgData name="Gallucci, Ruth" userId="S::ruth.gallucci@ride.ri.gov::bd4157e2-ba7f-4ec2-8d61-b030b8438ebe" providerId="AD" clId="Web-{3BD7F6D0-9AAA-A28A-9E2A-72E0A323AB8E}" dt="2021-11-16T14:47:53.505" v="150" actId="1076"/>
          <ac:spMkLst>
            <pc:docMk/>
            <pc:sldMk cId="746805746" sldId="279"/>
            <ac:spMk id="6" creationId="{91D74DE5-468E-46F9-88E9-0E5BF645B909}"/>
          </ac:spMkLst>
        </pc:spChg>
        <pc:graphicFrameChg chg="mod modGraphic">
          <ac:chgData name="Gallucci, Ruth" userId="S::ruth.gallucci@ride.ri.gov::bd4157e2-ba7f-4ec2-8d61-b030b8438ebe" providerId="AD" clId="Web-{3BD7F6D0-9AAA-A28A-9E2A-72E0A323AB8E}" dt="2021-11-16T14:52:32.496" v="301"/>
          <ac:graphicFrameMkLst>
            <pc:docMk/>
            <pc:sldMk cId="746805746" sldId="279"/>
            <ac:graphicFrameMk id="8" creationId="{AEB828F4-8B82-48BA-9278-E3E6570C3E78}"/>
          </ac:graphicFrameMkLst>
        </pc:graphicFrameChg>
      </pc:sldChg>
      <pc:sldChg chg="modSp">
        <pc:chgData name="Gallucci, Ruth" userId="S::ruth.gallucci@ride.ri.gov::bd4157e2-ba7f-4ec2-8d61-b030b8438ebe" providerId="AD" clId="Web-{3BD7F6D0-9AAA-A28A-9E2A-72E0A323AB8E}" dt="2021-11-16T14:57:20.722" v="456" actId="20577"/>
        <pc:sldMkLst>
          <pc:docMk/>
          <pc:sldMk cId="3663216022" sldId="281"/>
        </pc:sldMkLst>
        <pc:spChg chg="mod">
          <ac:chgData name="Gallucci, Ruth" userId="S::ruth.gallucci@ride.ri.gov::bd4157e2-ba7f-4ec2-8d61-b030b8438ebe" providerId="AD" clId="Web-{3BD7F6D0-9AAA-A28A-9E2A-72E0A323AB8E}" dt="2021-11-16T14:57:20.722" v="456" actId="20577"/>
          <ac:spMkLst>
            <pc:docMk/>
            <pc:sldMk cId="3663216022" sldId="281"/>
            <ac:spMk id="6" creationId="{D3127B21-AA02-4960-A66B-3508EFA5F201}"/>
          </ac:spMkLst>
        </pc:spChg>
      </pc:sldChg>
    </pc:docChg>
  </pc:docChgLst>
  <pc:docChgLst>
    <pc:chgData name="Slade, Jane" userId="S::jane.slade@ride.ri.gov::64890032-1416-4fbb-8ef8-41be0dfd232b" providerId="AD" clId="Web-{0EE7D3FD-CFFD-3BFE-09A9-893634B3E6CF}"/>
    <pc:docChg chg="modSld">
      <pc:chgData name="Slade, Jane" userId="S::jane.slade@ride.ri.gov::64890032-1416-4fbb-8ef8-41be0dfd232b" providerId="AD" clId="Web-{0EE7D3FD-CFFD-3BFE-09A9-893634B3E6CF}" dt="2021-11-08T19:40:08.697" v="100" actId="1076"/>
      <pc:docMkLst>
        <pc:docMk/>
      </pc:docMkLst>
      <pc:sldChg chg="addSp delSp modSp">
        <pc:chgData name="Slade, Jane" userId="S::jane.slade@ride.ri.gov::64890032-1416-4fbb-8ef8-41be0dfd232b" providerId="AD" clId="Web-{0EE7D3FD-CFFD-3BFE-09A9-893634B3E6CF}" dt="2021-11-08T19:40:08.697" v="100" actId="1076"/>
        <pc:sldMkLst>
          <pc:docMk/>
          <pc:sldMk cId="3100716997" sldId="282"/>
        </pc:sldMkLst>
        <pc:spChg chg="mod">
          <ac:chgData name="Slade, Jane" userId="S::jane.slade@ride.ri.gov::64890032-1416-4fbb-8ef8-41be0dfd232b" providerId="AD" clId="Web-{0EE7D3FD-CFFD-3BFE-09A9-893634B3E6CF}" dt="2021-11-08T19:24:39.951" v="87" actId="20577"/>
          <ac:spMkLst>
            <pc:docMk/>
            <pc:sldMk cId="3100716997" sldId="282"/>
            <ac:spMk id="5" creationId="{0E19CA8C-78D0-4F17-AAC9-E29529C0F029}"/>
          </ac:spMkLst>
        </pc:spChg>
        <pc:spChg chg="mod">
          <ac:chgData name="Slade, Jane" userId="S::jane.slade@ride.ri.gov::64890032-1416-4fbb-8ef8-41be0dfd232b" providerId="AD" clId="Web-{0EE7D3FD-CFFD-3BFE-09A9-893634B3E6CF}" dt="2021-11-08T18:09:11.808" v="29" actId="20577"/>
          <ac:spMkLst>
            <pc:docMk/>
            <pc:sldMk cId="3100716997" sldId="282"/>
            <ac:spMk id="6" creationId="{FFBCFA55-D3FF-4344-880F-68DBA372A207}"/>
          </ac:spMkLst>
        </pc:spChg>
        <pc:spChg chg="mod">
          <ac:chgData name="Slade, Jane" userId="S::jane.slade@ride.ri.gov::64890032-1416-4fbb-8ef8-41be0dfd232b" providerId="AD" clId="Web-{0EE7D3FD-CFFD-3BFE-09A9-893634B3E6CF}" dt="2021-11-08T18:04:28.535" v="1" actId="20577"/>
          <ac:spMkLst>
            <pc:docMk/>
            <pc:sldMk cId="3100716997" sldId="282"/>
            <ac:spMk id="7" creationId="{B0941338-40F7-4FC5-BC73-238A989F16E4}"/>
          </ac:spMkLst>
        </pc:spChg>
        <pc:spChg chg="add mod">
          <ac:chgData name="Slade, Jane" userId="S::jane.slade@ride.ri.gov::64890032-1416-4fbb-8ef8-41be0dfd232b" providerId="AD" clId="Web-{0EE7D3FD-CFFD-3BFE-09A9-893634B3E6CF}" dt="2021-11-08T19:40:08.697" v="100" actId="1076"/>
          <ac:spMkLst>
            <pc:docMk/>
            <pc:sldMk cId="3100716997" sldId="282"/>
            <ac:spMk id="8" creationId="{0464152D-B738-4701-974E-CB3A7BE08E91}"/>
          </ac:spMkLst>
        </pc:spChg>
        <pc:spChg chg="del">
          <ac:chgData name="Slade, Jane" userId="S::jane.slade@ride.ri.gov::64890032-1416-4fbb-8ef8-41be0dfd232b" providerId="AD" clId="Web-{0EE7D3FD-CFFD-3BFE-09A9-893634B3E6CF}" dt="2021-11-08T18:04:25.285" v="0"/>
          <ac:spMkLst>
            <pc:docMk/>
            <pc:sldMk cId="3100716997" sldId="282"/>
            <ac:spMk id="8" creationId="{88E6964D-A647-417E-8438-1D4E58D338F9}"/>
          </ac:spMkLst>
        </pc:spChg>
        <pc:spChg chg="add">
          <ac:chgData name="Slade, Jane" userId="S::jane.slade@ride.ri.gov::64890032-1416-4fbb-8ef8-41be0dfd232b" providerId="AD" clId="Web-{0EE7D3FD-CFFD-3BFE-09A9-893634B3E6CF}" dt="2021-11-08T18:09:47.903" v="30"/>
          <ac:spMkLst>
            <pc:docMk/>
            <pc:sldMk cId="3100716997" sldId="282"/>
            <ac:spMk id="9" creationId="{C71B3173-9C55-4382-AF55-B0FF09374B8E}"/>
          </ac:spMkLst>
        </pc:spChg>
        <pc:spChg chg="add mod">
          <ac:chgData name="Slade, Jane" userId="S::jane.slade@ride.ri.gov::64890032-1416-4fbb-8ef8-41be0dfd232b" providerId="AD" clId="Web-{0EE7D3FD-CFFD-3BFE-09A9-893634B3E6CF}" dt="2021-11-08T19:11:14.163" v="42" actId="1076"/>
          <ac:spMkLst>
            <pc:docMk/>
            <pc:sldMk cId="3100716997" sldId="282"/>
            <ac:spMk id="10" creationId="{C03BE7C7-1825-4CE2-B53B-D7B4AAE4619E}"/>
          </ac:spMkLst>
        </pc:spChg>
        <pc:graphicFrameChg chg="mod modGraphic">
          <ac:chgData name="Slade, Jane" userId="S::jane.slade@ride.ri.gov::64890032-1416-4fbb-8ef8-41be0dfd232b" providerId="AD" clId="Web-{0EE7D3FD-CFFD-3BFE-09A9-893634B3E6CF}" dt="2021-11-08T19:32:40.481" v="99"/>
          <ac:graphicFrameMkLst>
            <pc:docMk/>
            <pc:sldMk cId="3100716997" sldId="282"/>
            <ac:graphicFrameMk id="16" creationId="{731B15EF-CE08-4C3D-8F07-5C6A9F06F195}"/>
          </ac:graphicFrameMkLst>
        </pc:graphicFrameChg>
      </pc:sldChg>
    </pc:docChg>
  </pc:docChgLst>
  <pc:docChgLst>
    <pc:chgData name="Wood, Susan" userId="S::susan.wood@ride.ri.gov::080bc8a3-3721-48e7-84f9-ff97740119b1" providerId="AD" clId="Web-{64A57FA3-71F1-01F5-4F18-844B6A7E088F}"/>
    <pc:docChg chg="addSld modSld">
      <pc:chgData name="Wood, Susan" userId="S::susan.wood@ride.ri.gov::080bc8a3-3721-48e7-84f9-ff97740119b1" providerId="AD" clId="Web-{64A57FA3-71F1-01F5-4F18-844B6A7E088F}" dt="2021-12-02T21:41:07.427" v="368" actId="20577"/>
      <pc:docMkLst>
        <pc:docMk/>
      </pc:docMkLst>
      <pc:sldChg chg="delSp modSp">
        <pc:chgData name="Wood, Susan" userId="S::susan.wood@ride.ri.gov::080bc8a3-3721-48e7-84f9-ff97740119b1" providerId="AD" clId="Web-{64A57FA3-71F1-01F5-4F18-844B6A7E088F}" dt="2021-12-02T21:35:30.718" v="267"/>
        <pc:sldMkLst>
          <pc:docMk/>
          <pc:sldMk cId="3684758277" sldId="306"/>
        </pc:sldMkLst>
        <pc:spChg chg="del mod">
          <ac:chgData name="Wood, Susan" userId="S::susan.wood@ride.ri.gov::080bc8a3-3721-48e7-84f9-ff97740119b1" providerId="AD" clId="Web-{64A57FA3-71F1-01F5-4F18-844B6A7E088F}" dt="2021-12-02T21:35:16.889" v="239"/>
          <ac:spMkLst>
            <pc:docMk/>
            <pc:sldMk cId="3684758277" sldId="306"/>
            <ac:spMk id="9" creationId="{66F764F8-01B9-438E-A213-51AFD6223008}"/>
          </ac:spMkLst>
        </pc:spChg>
        <pc:graphicFrameChg chg="mod modGraphic">
          <ac:chgData name="Wood, Susan" userId="S::susan.wood@ride.ri.gov::080bc8a3-3721-48e7-84f9-ff97740119b1" providerId="AD" clId="Web-{64A57FA3-71F1-01F5-4F18-844B6A7E088F}" dt="2021-12-02T21:35:30.718" v="267"/>
          <ac:graphicFrameMkLst>
            <pc:docMk/>
            <pc:sldMk cId="3684758277" sldId="306"/>
            <ac:graphicFrameMk id="8" creationId="{EB7A9370-8309-4359-830E-CF53EB34AAD6}"/>
          </ac:graphicFrameMkLst>
        </pc:graphicFrameChg>
      </pc:sldChg>
      <pc:sldChg chg="delSp modSp">
        <pc:chgData name="Wood, Susan" userId="S::susan.wood@ride.ri.gov::080bc8a3-3721-48e7-84f9-ff97740119b1" providerId="AD" clId="Web-{64A57FA3-71F1-01F5-4F18-844B6A7E088F}" dt="2021-12-02T21:40:01.595" v="350" actId="20577"/>
        <pc:sldMkLst>
          <pc:docMk/>
          <pc:sldMk cId="289710729" sldId="308"/>
        </pc:sldMkLst>
        <pc:spChg chg="mod">
          <ac:chgData name="Wood, Susan" userId="S::susan.wood@ride.ri.gov::080bc8a3-3721-48e7-84f9-ff97740119b1" providerId="AD" clId="Web-{64A57FA3-71F1-01F5-4F18-844B6A7E088F}" dt="2021-12-02T21:40:01.595" v="350" actId="20577"/>
          <ac:spMkLst>
            <pc:docMk/>
            <pc:sldMk cId="289710729" sldId="308"/>
            <ac:spMk id="5" creationId="{43755911-1127-440F-9605-C54386246555}"/>
          </ac:spMkLst>
        </pc:spChg>
        <pc:spChg chg="del">
          <ac:chgData name="Wood, Susan" userId="S::susan.wood@ride.ri.gov::080bc8a3-3721-48e7-84f9-ff97740119b1" providerId="AD" clId="Web-{64A57FA3-71F1-01F5-4F18-844B6A7E088F}" dt="2021-12-02T21:35:44.297" v="268"/>
          <ac:spMkLst>
            <pc:docMk/>
            <pc:sldMk cId="289710729" sldId="308"/>
            <ac:spMk id="9" creationId="{00170093-DAF2-4E8F-91EB-599682A86DAE}"/>
          </ac:spMkLst>
        </pc:spChg>
        <pc:graphicFrameChg chg="mod modGraphic">
          <ac:chgData name="Wood, Susan" userId="S::susan.wood@ride.ri.gov::080bc8a3-3721-48e7-84f9-ff97740119b1" providerId="AD" clId="Web-{64A57FA3-71F1-01F5-4F18-844B6A7E088F}" dt="2021-12-02T21:36:00.595" v="302"/>
          <ac:graphicFrameMkLst>
            <pc:docMk/>
            <pc:sldMk cId="289710729" sldId="308"/>
            <ac:graphicFrameMk id="8" creationId="{34BDB3BE-59D4-4622-9460-531706D30C01}"/>
          </ac:graphicFrameMkLst>
        </pc:graphicFrameChg>
      </pc:sldChg>
      <pc:sldChg chg="addSp modSp new">
        <pc:chgData name="Wood, Susan" userId="S::susan.wood@ride.ri.gov::080bc8a3-3721-48e7-84f9-ff97740119b1" providerId="AD" clId="Web-{64A57FA3-71F1-01F5-4F18-844B6A7E088F}" dt="2021-12-02T21:37:26.429" v="319" actId="20577"/>
        <pc:sldMkLst>
          <pc:docMk/>
          <pc:sldMk cId="2840548250" sldId="309"/>
        </pc:sldMkLst>
        <pc:spChg chg="mod">
          <ac:chgData name="Wood, Susan" userId="S::susan.wood@ride.ri.gov::080bc8a3-3721-48e7-84f9-ff97740119b1" providerId="AD" clId="Web-{64A57FA3-71F1-01F5-4F18-844B6A7E088F}" dt="2021-12-02T21:37:26.429" v="319" actId="20577"/>
          <ac:spMkLst>
            <pc:docMk/>
            <pc:sldMk cId="2840548250" sldId="309"/>
            <ac:spMk id="2" creationId="{C3A73E4D-587A-44D4-B27A-3EEAD1155E4E}"/>
          </ac:spMkLst>
        </pc:spChg>
        <pc:spChg chg="mod">
          <ac:chgData name="Wood, Susan" userId="S::susan.wood@ride.ri.gov::080bc8a3-3721-48e7-84f9-ff97740119b1" providerId="AD" clId="Web-{64A57FA3-71F1-01F5-4F18-844B6A7E088F}" dt="2021-12-02T21:36:54.161" v="312" actId="20577"/>
          <ac:spMkLst>
            <pc:docMk/>
            <pc:sldMk cId="2840548250" sldId="309"/>
            <ac:spMk id="5" creationId="{84357BBD-C0B1-4BB8-9E6D-315D7C5B96D8}"/>
          </ac:spMkLst>
        </pc:spChg>
        <pc:graphicFrameChg chg="add mod modGraphic">
          <ac:chgData name="Wood, Susan" userId="S::susan.wood@ride.ri.gov::080bc8a3-3721-48e7-84f9-ff97740119b1" providerId="AD" clId="Web-{64A57FA3-71F1-01F5-4F18-844B6A7E088F}" dt="2021-12-02T21:34:52.044" v="228"/>
          <ac:graphicFrameMkLst>
            <pc:docMk/>
            <pc:sldMk cId="2840548250" sldId="309"/>
            <ac:graphicFrameMk id="8" creationId="{6939B1F6-3C8A-4207-8334-1B89A5E505D5}"/>
          </ac:graphicFrameMkLst>
        </pc:graphicFrameChg>
      </pc:sldChg>
      <pc:sldChg chg="addSp modSp new">
        <pc:chgData name="Wood, Susan" userId="S::susan.wood@ride.ri.gov::080bc8a3-3721-48e7-84f9-ff97740119b1" providerId="AD" clId="Web-{64A57FA3-71F1-01F5-4F18-844B6A7E088F}" dt="2021-12-02T21:38:25.308" v="332" actId="20577"/>
        <pc:sldMkLst>
          <pc:docMk/>
          <pc:sldMk cId="3833860008" sldId="310"/>
        </pc:sldMkLst>
        <pc:spChg chg="mod">
          <ac:chgData name="Wood, Susan" userId="S::susan.wood@ride.ri.gov::080bc8a3-3721-48e7-84f9-ff97740119b1" providerId="AD" clId="Web-{64A57FA3-71F1-01F5-4F18-844B6A7E088F}" dt="2021-12-02T21:38:09.447" v="330" actId="20577"/>
          <ac:spMkLst>
            <pc:docMk/>
            <pc:sldMk cId="3833860008" sldId="310"/>
            <ac:spMk id="2" creationId="{D45CEB36-883D-4588-A4BF-6824CC495E70}"/>
          </ac:spMkLst>
        </pc:spChg>
        <pc:spChg chg="mod">
          <ac:chgData name="Wood, Susan" userId="S::susan.wood@ride.ri.gov::080bc8a3-3721-48e7-84f9-ff97740119b1" providerId="AD" clId="Web-{64A57FA3-71F1-01F5-4F18-844B6A7E088F}" dt="2021-12-02T21:38:25.308" v="332" actId="20577"/>
          <ac:spMkLst>
            <pc:docMk/>
            <pc:sldMk cId="3833860008" sldId="310"/>
            <ac:spMk id="5" creationId="{5E8D5BA3-2287-47A5-9F16-B287F3BC1621}"/>
          </ac:spMkLst>
        </pc:spChg>
        <pc:graphicFrameChg chg="add mod modGraphic">
          <ac:chgData name="Wood, Susan" userId="S::susan.wood@ride.ri.gov::080bc8a3-3721-48e7-84f9-ff97740119b1" providerId="AD" clId="Web-{64A57FA3-71F1-01F5-4F18-844B6A7E088F}" dt="2021-12-02T21:37:56.368" v="324"/>
          <ac:graphicFrameMkLst>
            <pc:docMk/>
            <pc:sldMk cId="3833860008" sldId="310"/>
            <ac:graphicFrameMk id="8" creationId="{74E51332-F714-4F9F-B4E1-A6E28005C1F6}"/>
          </ac:graphicFrameMkLst>
        </pc:graphicFrameChg>
      </pc:sldChg>
      <pc:sldChg chg="addSp modSp new">
        <pc:chgData name="Wood, Susan" userId="S::susan.wood@ride.ri.gov::080bc8a3-3721-48e7-84f9-ff97740119b1" providerId="AD" clId="Web-{64A57FA3-71F1-01F5-4F18-844B6A7E088F}" dt="2021-12-02T21:40:24.128" v="356"/>
        <pc:sldMkLst>
          <pc:docMk/>
          <pc:sldMk cId="2649665655" sldId="311"/>
        </pc:sldMkLst>
        <pc:spChg chg="mod">
          <ac:chgData name="Wood, Susan" userId="S::susan.wood@ride.ri.gov::080bc8a3-3721-48e7-84f9-ff97740119b1" providerId="AD" clId="Web-{64A57FA3-71F1-01F5-4F18-844B6A7E088F}" dt="2021-12-02T21:38:59.247" v="346" actId="20577"/>
          <ac:spMkLst>
            <pc:docMk/>
            <pc:sldMk cId="2649665655" sldId="311"/>
            <ac:spMk id="2" creationId="{661E0B16-EC8E-4D4C-83DD-A92F12CA4254}"/>
          </ac:spMkLst>
        </pc:spChg>
        <pc:spChg chg="mod">
          <ac:chgData name="Wood, Susan" userId="S::susan.wood@ride.ri.gov::080bc8a3-3721-48e7-84f9-ff97740119b1" providerId="AD" clId="Web-{64A57FA3-71F1-01F5-4F18-844B6A7E088F}" dt="2021-12-02T21:40:08.877" v="352" actId="20577"/>
          <ac:spMkLst>
            <pc:docMk/>
            <pc:sldMk cId="2649665655" sldId="311"/>
            <ac:spMk id="5" creationId="{C83E72FD-9E60-441A-A638-782CA0A247E8}"/>
          </ac:spMkLst>
        </pc:spChg>
        <pc:graphicFrameChg chg="add mod modGraphic">
          <ac:chgData name="Wood, Susan" userId="S::susan.wood@ride.ri.gov::080bc8a3-3721-48e7-84f9-ff97740119b1" providerId="AD" clId="Web-{64A57FA3-71F1-01F5-4F18-844B6A7E088F}" dt="2021-12-02T21:40:24.128" v="356"/>
          <ac:graphicFrameMkLst>
            <pc:docMk/>
            <pc:sldMk cId="2649665655" sldId="311"/>
            <ac:graphicFrameMk id="8" creationId="{FB4A1970-3BDD-494F-B568-E3F0F43B2630}"/>
          </ac:graphicFrameMkLst>
        </pc:graphicFrameChg>
      </pc:sldChg>
      <pc:sldChg chg="addSp modSp new">
        <pc:chgData name="Wood, Susan" userId="S::susan.wood@ride.ri.gov::080bc8a3-3721-48e7-84f9-ff97740119b1" providerId="AD" clId="Web-{64A57FA3-71F1-01F5-4F18-844B6A7E088F}" dt="2021-12-02T21:41:07.427" v="368" actId="20577"/>
        <pc:sldMkLst>
          <pc:docMk/>
          <pc:sldMk cId="2714024677" sldId="312"/>
        </pc:sldMkLst>
        <pc:spChg chg="mod">
          <ac:chgData name="Wood, Susan" userId="S::susan.wood@ride.ri.gov::080bc8a3-3721-48e7-84f9-ff97740119b1" providerId="AD" clId="Web-{64A57FA3-71F1-01F5-4F18-844B6A7E088F}" dt="2021-12-02T21:41:07.427" v="368" actId="20577"/>
          <ac:spMkLst>
            <pc:docMk/>
            <pc:sldMk cId="2714024677" sldId="312"/>
            <ac:spMk id="2" creationId="{46E82ABA-E3DE-416D-ADF4-646E8A6AC261}"/>
          </ac:spMkLst>
        </pc:spChg>
        <pc:spChg chg="mod">
          <ac:chgData name="Wood, Susan" userId="S::susan.wood@ride.ri.gov::080bc8a3-3721-48e7-84f9-ff97740119b1" providerId="AD" clId="Web-{64A57FA3-71F1-01F5-4F18-844B6A7E088F}" dt="2021-12-02T21:41:04.099" v="365" actId="20577"/>
          <ac:spMkLst>
            <pc:docMk/>
            <pc:sldMk cId="2714024677" sldId="312"/>
            <ac:spMk id="5" creationId="{1AEA3CA2-45B8-484B-91BE-12A8E94DD04E}"/>
          </ac:spMkLst>
        </pc:spChg>
        <pc:graphicFrameChg chg="add mod modGraphic">
          <ac:chgData name="Wood, Susan" userId="S::susan.wood@ride.ri.gov::080bc8a3-3721-48e7-84f9-ff97740119b1" providerId="AD" clId="Web-{64A57FA3-71F1-01F5-4F18-844B6A7E088F}" dt="2021-12-02T21:40:40.957" v="361"/>
          <ac:graphicFrameMkLst>
            <pc:docMk/>
            <pc:sldMk cId="2714024677" sldId="312"/>
            <ac:graphicFrameMk id="8" creationId="{DE605A11-45D6-4E3A-B9C7-79F354140575}"/>
          </ac:graphicFrameMkLst>
        </pc:graphicFrameChg>
      </pc:sldChg>
    </pc:docChg>
  </pc:docChgLst>
  <pc:docChgLst>
    <pc:chgData name="Wood, Susan" userId="S::susan.wood@ride.ri.gov::080bc8a3-3721-48e7-84f9-ff97740119b1" providerId="AD" clId="Web-{8C9012C0-3E0B-711E-0D53-B11C46A65965}"/>
    <pc:docChg chg="modSld">
      <pc:chgData name="Wood, Susan" userId="S::susan.wood@ride.ri.gov::080bc8a3-3721-48e7-84f9-ff97740119b1" providerId="AD" clId="Web-{8C9012C0-3E0B-711E-0D53-B11C46A65965}" dt="2021-11-12T17:35:42.414" v="49" actId="20577"/>
      <pc:docMkLst>
        <pc:docMk/>
      </pc:docMkLst>
      <pc:sldChg chg="addSp modSp">
        <pc:chgData name="Wood, Susan" userId="S::susan.wood@ride.ri.gov::080bc8a3-3721-48e7-84f9-ff97740119b1" providerId="AD" clId="Web-{8C9012C0-3E0B-711E-0D53-B11C46A65965}" dt="2021-11-12T17:35:42.414" v="49" actId="20577"/>
        <pc:sldMkLst>
          <pc:docMk/>
          <pc:sldMk cId="3419024184" sldId="263"/>
        </pc:sldMkLst>
        <pc:spChg chg="add mod">
          <ac:chgData name="Wood, Susan" userId="S::susan.wood@ride.ri.gov::080bc8a3-3721-48e7-84f9-ff97740119b1" providerId="AD" clId="Web-{8C9012C0-3E0B-711E-0D53-B11C46A65965}" dt="2021-11-12T17:35:42.414" v="49" actId="20577"/>
          <ac:spMkLst>
            <pc:docMk/>
            <pc:sldMk cId="3419024184" sldId="263"/>
            <ac:spMk id="7" creationId="{0D4FCFE5-682B-49DF-A68C-42AA9EAEC51F}"/>
          </ac:spMkLst>
        </pc:spChg>
        <pc:spChg chg="add">
          <ac:chgData name="Wood, Susan" userId="S::susan.wood@ride.ri.gov::080bc8a3-3721-48e7-84f9-ff97740119b1" providerId="AD" clId="Web-{8C9012C0-3E0B-711E-0D53-B11C46A65965}" dt="2021-11-12T17:34:40.335" v="6"/>
          <ac:spMkLst>
            <pc:docMk/>
            <pc:sldMk cId="3419024184" sldId="263"/>
            <ac:spMk id="8" creationId="{C21A8ABB-E4E8-4723-92E7-6EFFD9EDFED4}"/>
          </ac:spMkLst>
        </pc:spChg>
      </pc:sldChg>
    </pc:docChg>
  </pc:docChgLst>
  <pc:docChgLst>
    <pc:chgData name="Wood, Susan" userId="S::susan.wood@ride.ri.gov::080bc8a3-3721-48e7-84f9-ff97740119b1" providerId="AD" clId="Web-{D2CC803B-BD6E-E8B8-CCC2-0F37476A1FA8}"/>
    <pc:docChg chg="modSld">
      <pc:chgData name="Wood, Susan" userId="S::susan.wood@ride.ri.gov::080bc8a3-3721-48e7-84f9-ff97740119b1" providerId="AD" clId="Web-{D2CC803B-BD6E-E8B8-CCC2-0F37476A1FA8}" dt="2021-12-06T15:42:10.849" v="1"/>
      <pc:docMkLst>
        <pc:docMk/>
      </pc:docMkLst>
      <pc:sldChg chg="modSp">
        <pc:chgData name="Wood, Susan" userId="S::susan.wood@ride.ri.gov::080bc8a3-3721-48e7-84f9-ff97740119b1" providerId="AD" clId="Web-{D2CC803B-BD6E-E8B8-CCC2-0F37476A1FA8}" dt="2021-12-06T15:42:10.849" v="1"/>
        <pc:sldMkLst>
          <pc:docMk/>
          <pc:sldMk cId="3684758277" sldId="306"/>
        </pc:sldMkLst>
        <pc:graphicFrameChg chg="modGraphic">
          <ac:chgData name="Wood, Susan" userId="S::susan.wood@ride.ri.gov::080bc8a3-3721-48e7-84f9-ff97740119b1" providerId="AD" clId="Web-{D2CC803B-BD6E-E8B8-CCC2-0F37476A1FA8}" dt="2021-12-06T15:42:10.849" v="1"/>
          <ac:graphicFrameMkLst>
            <pc:docMk/>
            <pc:sldMk cId="3684758277" sldId="306"/>
            <ac:graphicFrameMk id="8" creationId="{EB7A9370-8309-4359-830E-CF53EB34AAD6}"/>
          </ac:graphicFrameMkLst>
        </pc:graphicFrameChg>
      </pc:sldChg>
    </pc:docChg>
  </pc:docChgLst>
  <pc:docChgLst>
    <pc:chgData name="Gallucci, Ruth" userId="S::ruth.gallucci@ride.ri.gov::bd4157e2-ba7f-4ec2-8d61-b030b8438ebe" providerId="AD" clId="Web-{DA97DE2E-8CD5-2D8B-3E36-8E83E07743FF}"/>
    <pc:docChg chg="modSld">
      <pc:chgData name="Gallucci, Ruth" userId="S::ruth.gallucci@ride.ri.gov::bd4157e2-ba7f-4ec2-8d61-b030b8438ebe" providerId="AD" clId="Web-{DA97DE2E-8CD5-2D8B-3E36-8E83E07743FF}" dt="2021-11-19T22:25:53.872" v="114"/>
      <pc:docMkLst>
        <pc:docMk/>
      </pc:docMkLst>
      <pc:sldChg chg="modSp">
        <pc:chgData name="Gallucci, Ruth" userId="S::ruth.gallucci@ride.ri.gov::bd4157e2-ba7f-4ec2-8d61-b030b8438ebe" providerId="AD" clId="Web-{DA97DE2E-8CD5-2D8B-3E36-8E83E07743FF}" dt="2021-11-19T22:25:53.872" v="114"/>
        <pc:sldMkLst>
          <pc:docMk/>
          <pc:sldMk cId="746805746" sldId="279"/>
        </pc:sldMkLst>
        <pc:graphicFrameChg chg="mod modGraphic">
          <ac:chgData name="Gallucci, Ruth" userId="S::ruth.gallucci@ride.ri.gov::bd4157e2-ba7f-4ec2-8d61-b030b8438ebe" providerId="AD" clId="Web-{DA97DE2E-8CD5-2D8B-3E36-8E83E07743FF}" dt="2021-11-19T22:25:53.872" v="114"/>
          <ac:graphicFrameMkLst>
            <pc:docMk/>
            <pc:sldMk cId="746805746" sldId="279"/>
            <ac:graphicFrameMk id="8" creationId="{AEB828F4-8B82-48BA-9278-E3E6570C3E78}"/>
          </ac:graphicFrameMkLst>
        </pc:graphicFrameChg>
      </pc:sldChg>
    </pc:docChg>
  </pc:docChgLst>
  <pc:docChgLst>
    <pc:chgData name="Slade, Jane" userId="S::jane.slade@ride.ri.gov::64890032-1416-4fbb-8ef8-41be0dfd232b" providerId="AD" clId="Web-{3ACD95A8-720E-798C-8656-0C7E83AF7CBE}"/>
    <pc:docChg chg="modSld">
      <pc:chgData name="Slade, Jane" userId="S::jane.slade@ride.ri.gov::64890032-1416-4fbb-8ef8-41be0dfd232b" providerId="AD" clId="Web-{3ACD95A8-720E-798C-8656-0C7E83AF7CBE}" dt="2021-11-16T17:02:20.245" v="925" actId="20577"/>
      <pc:docMkLst>
        <pc:docMk/>
      </pc:docMkLst>
      <pc:sldChg chg="modSp">
        <pc:chgData name="Slade, Jane" userId="S::jane.slade@ride.ri.gov::64890032-1416-4fbb-8ef8-41be0dfd232b" providerId="AD" clId="Web-{3ACD95A8-720E-798C-8656-0C7E83AF7CBE}" dt="2021-11-16T16:57:10.378" v="719" actId="1076"/>
        <pc:sldMkLst>
          <pc:docMk/>
          <pc:sldMk cId="1947983307" sldId="261"/>
        </pc:sldMkLst>
        <pc:spChg chg="mod">
          <ac:chgData name="Slade, Jane" userId="S::jane.slade@ride.ri.gov::64890032-1416-4fbb-8ef8-41be0dfd232b" providerId="AD" clId="Web-{3ACD95A8-720E-798C-8656-0C7E83AF7CBE}" dt="2021-11-16T16:57:00.143" v="717" actId="14100"/>
          <ac:spMkLst>
            <pc:docMk/>
            <pc:sldMk cId="1947983307" sldId="261"/>
            <ac:spMk id="5" creationId="{90D4861C-1FD2-49B2-B6E2-3197A24283D8}"/>
          </ac:spMkLst>
        </pc:spChg>
        <pc:spChg chg="mod">
          <ac:chgData name="Slade, Jane" userId="S::jane.slade@ride.ri.gov::64890032-1416-4fbb-8ef8-41be0dfd232b" providerId="AD" clId="Web-{3ACD95A8-720E-798C-8656-0C7E83AF7CBE}" dt="2021-11-16T16:56:39.752" v="716" actId="20577"/>
          <ac:spMkLst>
            <pc:docMk/>
            <pc:sldMk cId="1947983307" sldId="261"/>
            <ac:spMk id="6" creationId="{9B7FE87B-C680-423C-8D37-115D9EF3F144}"/>
          </ac:spMkLst>
        </pc:spChg>
        <pc:graphicFrameChg chg="mod modGraphic">
          <ac:chgData name="Slade, Jane" userId="S::jane.slade@ride.ri.gov::64890032-1416-4fbb-8ef8-41be0dfd232b" providerId="AD" clId="Web-{3ACD95A8-720E-798C-8656-0C7E83AF7CBE}" dt="2021-11-16T16:57:10.378" v="719" actId="1076"/>
          <ac:graphicFrameMkLst>
            <pc:docMk/>
            <pc:sldMk cId="1947983307" sldId="261"/>
            <ac:graphicFrameMk id="9" creationId="{E01323A6-04F9-41E2-8F13-39505F1626DC}"/>
          </ac:graphicFrameMkLst>
        </pc:graphicFrameChg>
      </pc:sldChg>
      <pc:sldChg chg="modSp">
        <pc:chgData name="Slade, Jane" userId="S::jane.slade@ride.ri.gov::64890032-1416-4fbb-8ef8-41be0dfd232b" providerId="AD" clId="Web-{3ACD95A8-720E-798C-8656-0C7E83AF7CBE}" dt="2021-11-16T17:02:20.245" v="925" actId="20577"/>
        <pc:sldMkLst>
          <pc:docMk/>
          <pc:sldMk cId="855667535" sldId="262"/>
        </pc:sldMkLst>
        <pc:spChg chg="mod">
          <ac:chgData name="Slade, Jane" userId="S::jane.slade@ride.ri.gov::64890032-1416-4fbb-8ef8-41be0dfd232b" providerId="AD" clId="Web-{3ACD95A8-720E-798C-8656-0C7E83AF7CBE}" dt="2021-11-16T17:02:20.245" v="925" actId="20577"/>
          <ac:spMkLst>
            <pc:docMk/>
            <pc:sldMk cId="855667535" sldId="262"/>
            <ac:spMk id="5" creationId="{04F84166-ADB7-411A-ADD9-5275F7297302}"/>
          </ac:spMkLst>
        </pc:spChg>
        <pc:spChg chg="mod">
          <ac:chgData name="Slade, Jane" userId="S::jane.slade@ride.ri.gov::64890032-1416-4fbb-8ef8-41be0dfd232b" providerId="AD" clId="Web-{3ACD95A8-720E-798C-8656-0C7E83AF7CBE}" dt="2021-11-16T16:58:00.098" v="729" actId="14100"/>
          <ac:spMkLst>
            <pc:docMk/>
            <pc:sldMk cId="855667535" sldId="262"/>
            <ac:spMk id="6" creationId="{D720D901-FE99-41D4-A5AE-4F3A92418B60}"/>
          </ac:spMkLst>
        </pc:spChg>
        <pc:graphicFrameChg chg="mod modGraphic">
          <ac:chgData name="Slade, Jane" userId="S::jane.slade@ride.ri.gov::64890032-1416-4fbb-8ef8-41be0dfd232b" providerId="AD" clId="Web-{3ACD95A8-720E-798C-8656-0C7E83AF7CBE}" dt="2021-11-16T17:01:10.416" v="898"/>
          <ac:graphicFrameMkLst>
            <pc:docMk/>
            <pc:sldMk cId="855667535" sldId="262"/>
            <ac:graphicFrameMk id="10" creationId="{303875CD-466D-4733-B702-C29BCBF84030}"/>
          </ac:graphicFrameMkLst>
        </pc:graphicFrameChg>
      </pc:sldChg>
      <pc:sldChg chg="addSp">
        <pc:chgData name="Slade, Jane" userId="S::jane.slade@ride.ri.gov::64890032-1416-4fbb-8ef8-41be0dfd232b" providerId="AD" clId="Web-{3ACD95A8-720E-798C-8656-0C7E83AF7CBE}" dt="2021-11-16T15:27:52.552" v="12"/>
        <pc:sldMkLst>
          <pc:docMk/>
          <pc:sldMk cId="247819702" sldId="266"/>
        </pc:sldMkLst>
        <pc:spChg chg="add">
          <ac:chgData name="Slade, Jane" userId="S::jane.slade@ride.ri.gov::64890032-1416-4fbb-8ef8-41be0dfd232b" providerId="AD" clId="Web-{3ACD95A8-720E-798C-8656-0C7E83AF7CBE}" dt="2021-11-16T15:27:52.552" v="12"/>
          <ac:spMkLst>
            <pc:docMk/>
            <pc:sldMk cId="247819702" sldId="266"/>
            <ac:spMk id="8" creationId="{61FC5B34-F2A1-4EB8-B938-4944B5B0DA01}"/>
          </ac:spMkLst>
        </pc:spChg>
      </pc:sldChg>
      <pc:sldChg chg="modSp">
        <pc:chgData name="Slade, Jane" userId="S::jane.slade@ride.ri.gov::64890032-1416-4fbb-8ef8-41be0dfd232b" providerId="AD" clId="Web-{3ACD95A8-720E-798C-8656-0C7E83AF7CBE}" dt="2021-11-16T14:22:36.457" v="4" actId="20577"/>
        <pc:sldMkLst>
          <pc:docMk/>
          <pc:sldMk cId="1433721072" sldId="294"/>
        </pc:sldMkLst>
        <pc:spChg chg="mod">
          <ac:chgData name="Slade, Jane" userId="S::jane.slade@ride.ri.gov::64890032-1416-4fbb-8ef8-41be0dfd232b" providerId="AD" clId="Web-{3ACD95A8-720E-798C-8656-0C7E83AF7CBE}" dt="2021-11-16T14:22:36.457" v="4" actId="20577"/>
          <ac:spMkLst>
            <pc:docMk/>
            <pc:sldMk cId="1433721072" sldId="294"/>
            <ac:spMk id="9" creationId="{0984791B-221F-4DCD-A8EB-9E88389E33E1}"/>
          </ac:spMkLst>
        </pc:spChg>
      </pc:sldChg>
      <pc:sldChg chg="modSp">
        <pc:chgData name="Slade, Jane" userId="S::jane.slade@ride.ri.gov::64890032-1416-4fbb-8ef8-41be0dfd232b" providerId="AD" clId="Web-{3ACD95A8-720E-798C-8656-0C7E83AF7CBE}" dt="2021-11-16T14:22:58.317" v="11" actId="20577"/>
        <pc:sldMkLst>
          <pc:docMk/>
          <pc:sldMk cId="2201158299" sldId="295"/>
        </pc:sldMkLst>
        <pc:spChg chg="mod">
          <ac:chgData name="Slade, Jane" userId="S::jane.slade@ride.ri.gov::64890032-1416-4fbb-8ef8-41be0dfd232b" providerId="AD" clId="Web-{3ACD95A8-720E-798C-8656-0C7E83AF7CBE}" dt="2021-11-16T14:22:58.317" v="11" actId="20577"/>
          <ac:spMkLst>
            <pc:docMk/>
            <pc:sldMk cId="2201158299" sldId="295"/>
            <ac:spMk id="6" creationId="{95014192-1248-48E2-A4DC-D0FFA1ECFA05}"/>
          </ac:spMkLst>
        </pc:spChg>
      </pc:sldChg>
    </pc:docChg>
  </pc:docChgLst>
  <pc:docChgLst>
    <pc:chgData name="Slade, Jane" userId="S::jane.slade@ride.ri.gov::64890032-1416-4fbb-8ef8-41be0dfd232b" providerId="AD" clId="Web-{E6ED6387-7660-72DB-A49A-FC501DA7511F}"/>
    <pc:docChg chg="modSld">
      <pc:chgData name="Slade, Jane" userId="S::jane.slade@ride.ri.gov::64890032-1416-4fbb-8ef8-41be0dfd232b" providerId="AD" clId="Web-{E6ED6387-7660-72DB-A49A-FC501DA7511F}" dt="2021-11-22T20:36:22.897" v="220" actId="20577"/>
      <pc:docMkLst>
        <pc:docMk/>
      </pc:docMkLst>
      <pc:sldChg chg="modSp">
        <pc:chgData name="Slade, Jane" userId="S::jane.slade@ride.ri.gov::64890032-1416-4fbb-8ef8-41be0dfd232b" providerId="AD" clId="Web-{E6ED6387-7660-72DB-A49A-FC501DA7511F}" dt="2021-11-22T20:36:22.897" v="220" actId="20577"/>
        <pc:sldMkLst>
          <pc:docMk/>
          <pc:sldMk cId="1947983307" sldId="261"/>
        </pc:sldMkLst>
        <pc:spChg chg="mod">
          <ac:chgData name="Slade, Jane" userId="S::jane.slade@ride.ri.gov::64890032-1416-4fbb-8ef8-41be0dfd232b" providerId="AD" clId="Web-{E6ED6387-7660-72DB-A49A-FC501DA7511F}" dt="2021-11-22T20:36:22.897" v="220" actId="20577"/>
          <ac:spMkLst>
            <pc:docMk/>
            <pc:sldMk cId="1947983307" sldId="261"/>
            <ac:spMk id="6" creationId="{9B7FE87B-C680-423C-8D37-115D9EF3F144}"/>
          </ac:spMkLst>
        </pc:spChg>
        <pc:graphicFrameChg chg="mod modGraphic">
          <ac:chgData name="Slade, Jane" userId="S::jane.slade@ride.ri.gov::64890032-1416-4fbb-8ef8-41be0dfd232b" providerId="AD" clId="Web-{E6ED6387-7660-72DB-A49A-FC501DA7511F}" dt="2021-11-22T20:28:48.867" v="44"/>
          <ac:graphicFrameMkLst>
            <pc:docMk/>
            <pc:sldMk cId="1947983307" sldId="261"/>
            <ac:graphicFrameMk id="9" creationId="{E01323A6-04F9-41E2-8F13-39505F1626DC}"/>
          </ac:graphicFrameMkLst>
        </pc:graphicFrameChg>
      </pc:sldChg>
    </pc:docChg>
  </pc:docChgLst>
  <pc:docChgLst>
    <pc:chgData name="Slade, Jane" userId="S::jane.slade@ride.ri.gov::64890032-1416-4fbb-8ef8-41be0dfd232b" providerId="AD" clId="Web-{A0D0B244-E748-2CA1-96B7-B63DE8A02358}"/>
    <pc:docChg chg="addSld modSld">
      <pc:chgData name="Slade, Jane" userId="S::jane.slade@ride.ri.gov::64890032-1416-4fbb-8ef8-41be0dfd232b" providerId="AD" clId="Web-{A0D0B244-E748-2CA1-96B7-B63DE8A02358}" dt="2021-11-08T17:21:13.676" v="634" actId="20577"/>
      <pc:docMkLst>
        <pc:docMk/>
      </pc:docMkLst>
      <pc:sldChg chg="delSp">
        <pc:chgData name="Slade, Jane" userId="S::jane.slade@ride.ri.gov::64890032-1416-4fbb-8ef8-41be0dfd232b" providerId="AD" clId="Web-{A0D0B244-E748-2CA1-96B7-B63DE8A02358}" dt="2021-11-08T16:27:44.473" v="2"/>
        <pc:sldMkLst>
          <pc:docMk/>
          <pc:sldMk cId="1947983307" sldId="261"/>
        </pc:sldMkLst>
        <pc:spChg chg="del">
          <ac:chgData name="Slade, Jane" userId="S::jane.slade@ride.ri.gov::64890032-1416-4fbb-8ef8-41be0dfd232b" providerId="AD" clId="Web-{A0D0B244-E748-2CA1-96B7-B63DE8A02358}" dt="2021-11-08T16:27:44.473" v="2"/>
          <ac:spMkLst>
            <pc:docMk/>
            <pc:sldMk cId="1947983307" sldId="261"/>
            <ac:spMk id="7" creationId="{EB466B90-FEDB-4B60-AD8D-28A608328397}"/>
          </ac:spMkLst>
        </pc:spChg>
        <pc:spChg chg="del">
          <ac:chgData name="Slade, Jane" userId="S::jane.slade@ride.ri.gov::64890032-1416-4fbb-8ef8-41be0dfd232b" providerId="AD" clId="Web-{A0D0B244-E748-2CA1-96B7-B63DE8A02358}" dt="2021-11-08T16:27:44.473" v="1"/>
          <ac:spMkLst>
            <pc:docMk/>
            <pc:sldMk cId="1947983307" sldId="261"/>
            <ac:spMk id="8" creationId="{08D8827D-913C-4F0E-8FA5-78C7DD324CBC}"/>
          </ac:spMkLst>
        </pc:spChg>
        <pc:spChg chg="del">
          <ac:chgData name="Slade, Jane" userId="S::jane.slade@ride.ri.gov::64890032-1416-4fbb-8ef8-41be0dfd232b" providerId="AD" clId="Web-{A0D0B244-E748-2CA1-96B7-B63DE8A02358}" dt="2021-11-08T16:27:44.473" v="0"/>
          <ac:spMkLst>
            <pc:docMk/>
            <pc:sldMk cId="1947983307" sldId="261"/>
            <ac:spMk id="13" creationId="{CE964787-6D0E-4E2B-98BF-1D220320FC95}"/>
          </ac:spMkLst>
        </pc:spChg>
      </pc:sldChg>
      <pc:sldChg chg="addSp delSp modSp">
        <pc:chgData name="Slade, Jane" userId="S::jane.slade@ride.ri.gov::64890032-1416-4fbb-8ef8-41be0dfd232b" providerId="AD" clId="Web-{A0D0B244-E748-2CA1-96B7-B63DE8A02358}" dt="2021-11-08T17:21:13.676" v="634" actId="20577"/>
        <pc:sldMkLst>
          <pc:docMk/>
          <pc:sldMk cId="1113126306" sldId="273"/>
        </pc:sldMkLst>
        <pc:spChg chg="mod">
          <ac:chgData name="Slade, Jane" userId="S::jane.slade@ride.ri.gov::64890032-1416-4fbb-8ef8-41be0dfd232b" providerId="AD" clId="Web-{A0D0B244-E748-2CA1-96B7-B63DE8A02358}" dt="2021-11-08T17:21:13.676" v="634" actId="20577"/>
          <ac:spMkLst>
            <pc:docMk/>
            <pc:sldMk cId="1113126306" sldId="273"/>
            <ac:spMk id="5" creationId="{EF02AC9A-1FC9-4B0D-971C-BCF47535B177}"/>
          </ac:spMkLst>
        </pc:spChg>
        <pc:spChg chg="mod">
          <ac:chgData name="Slade, Jane" userId="S::jane.slade@ride.ri.gov::64890032-1416-4fbb-8ef8-41be0dfd232b" providerId="AD" clId="Web-{A0D0B244-E748-2CA1-96B7-B63DE8A02358}" dt="2021-11-08T16:32:50.230" v="121" actId="20577"/>
          <ac:spMkLst>
            <pc:docMk/>
            <pc:sldMk cId="1113126306" sldId="273"/>
            <ac:spMk id="6" creationId="{1D10650A-04E8-4AA0-9433-973D55AEB948}"/>
          </ac:spMkLst>
        </pc:spChg>
        <pc:spChg chg="add del">
          <ac:chgData name="Slade, Jane" userId="S::jane.slade@ride.ri.gov::64890032-1416-4fbb-8ef8-41be0dfd232b" providerId="AD" clId="Web-{A0D0B244-E748-2CA1-96B7-B63DE8A02358}" dt="2021-11-08T17:20:16.159" v="618"/>
          <ac:spMkLst>
            <pc:docMk/>
            <pc:sldMk cId="1113126306" sldId="273"/>
            <ac:spMk id="7" creationId="{056CCD6F-1714-4346-8E2A-8E6B5912D08B}"/>
          </ac:spMkLst>
        </pc:spChg>
        <pc:spChg chg="add del">
          <ac:chgData name="Slade, Jane" userId="S::jane.slade@ride.ri.gov::64890032-1416-4fbb-8ef8-41be0dfd232b" providerId="AD" clId="Web-{A0D0B244-E748-2CA1-96B7-B63DE8A02358}" dt="2021-11-08T17:20:12.440" v="617"/>
          <ac:spMkLst>
            <pc:docMk/>
            <pc:sldMk cId="1113126306" sldId="273"/>
            <ac:spMk id="8" creationId="{B534C0FA-E9E8-4936-B2D5-9D425426396E}"/>
          </ac:spMkLst>
        </pc:spChg>
      </pc:sldChg>
      <pc:sldChg chg="addSp delSp modSp">
        <pc:chgData name="Slade, Jane" userId="S::jane.slade@ride.ri.gov::64890032-1416-4fbb-8ef8-41be0dfd232b" providerId="AD" clId="Web-{A0D0B244-E748-2CA1-96B7-B63DE8A02358}" dt="2021-11-08T16:53:13.979" v="307" actId="20577"/>
        <pc:sldMkLst>
          <pc:docMk/>
          <pc:sldMk cId="2309761994" sldId="274"/>
        </pc:sldMkLst>
        <pc:spChg chg="mod">
          <ac:chgData name="Slade, Jane" userId="S::jane.slade@ride.ri.gov::64890032-1416-4fbb-8ef8-41be0dfd232b" providerId="AD" clId="Web-{A0D0B244-E748-2CA1-96B7-B63DE8A02358}" dt="2021-11-08T16:53:13.979" v="307" actId="20577"/>
          <ac:spMkLst>
            <pc:docMk/>
            <pc:sldMk cId="2309761994" sldId="274"/>
            <ac:spMk id="5" creationId="{C01B2B49-CAE5-4338-8E70-E984A484CFD0}"/>
          </ac:spMkLst>
        </pc:spChg>
        <pc:spChg chg="mod">
          <ac:chgData name="Slade, Jane" userId="S::jane.slade@ride.ri.gov::64890032-1416-4fbb-8ef8-41be0dfd232b" providerId="AD" clId="Web-{A0D0B244-E748-2CA1-96B7-B63DE8A02358}" dt="2021-11-08T16:41:05.696" v="125" actId="20577"/>
          <ac:spMkLst>
            <pc:docMk/>
            <pc:sldMk cId="2309761994" sldId="274"/>
            <ac:spMk id="6" creationId="{35F3F79A-C8F6-4FDF-A478-8839D1A6557E}"/>
          </ac:spMkLst>
        </pc:spChg>
        <pc:spChg chg="add del">
          <ac:chgData name="Slade, Jane" userId="S::jane.slade@ride.ri.gov::64890032-1416-4fbb-8ef8-41be0dfd232b" providerId="AD" clId="Web-{A0D0B244-E748-2CA1-96B7-B63DE8A02358}" dt="2021-11-08T16:44:37.748" v="265"/>
          <ac:spMkLst>
            <pc:docMk/>
            <pc:sldMk cId="2309761994" sldId="274"/>
            <ac:spMk id="7" creationId="{ABF03277-8405-4E0E-889D-F5E8FB23AEDD}"/>
          </ac:spMkLst>
        </pc:spChg>
        <pc:spChg chg="add del">
          <ac:chgData name="Slade, Jane" userId="S::jane.slade@ride.ri.gov::64890032-1416-4fbb-8ef8-41be0dfd232b" providerId="AD" clId="Web-{A0D0B244-E748-2CA1-96B7-B63DE8A02358}" dt="2021-11-08T16:44:36.373" v="264"/>
          <ac:spMkLst>
            <pc:docMk/>
            <pc:sldMk cId="2309761994" sldId="274"/>
            <ac:spMk id="8" creationId="{63F2D016-07BE-4ACE-92AF-2A1DB365438A}"/>
          </ac:spMkLst>
        </pc:spChg>
      </pc:sldChg>
      <pc:sldChg chg="addSp delSp modSp new">
        <pc:chgData name="Slade, Jane" userId="S::jane.slade@ride.ri.gov::64890032-1416-4fbb-8ef8-41be0dfd232b" providerId="AD" clId="Web-{A0D0B244-E748-2CA1-96B7-B63DE8A02358}" dt="2021-11-08T17:19:16.673" v="616" actId="20577"/>
        <pc:sldMkLst>
          <pc:docMk/>
          <pc:sldMk cId="3100716997" sldId="282"/>
        </pc:sldMkLst>
        <pc:spChg chg="mod">
          <ac:chgData name="Slade, Jane" userId="S::jane.slade@ride.ri.gov::64890032-1416-4fbb-8ef8-41be0dfd232b" providerId="AD" clId="Web-{A0D0B244-E748-2CA1-96B7-B63DE8A02358}" dt="2021-11-08T17:10:41.254" v="486" actId="20577"/>
          <ac:spMkLst>
            <pc:docMk/>
            <pc:sldMk cId="3100716997" sldId="282"/>
            <ac:spMk id="2" creationId="{8A5D9005-E56B-4CDF-9686-0AE9400D69A2}"/>
          </ac:spMkLst>
        </pc:spChg>
        <pc:spChg chg="mod">
          <ac:chgData name="Slade, Jane" userId="S::jane.slade@ride.ri.gov::64890032-1416-4fbb-8ef8-41be0dfd232b" providerId="AD" clId="Web-{A0D0B244-E748-2CA1-96B7-B63DE8A02358}" dt="2021-11-08T16:55:17.841" v="330" actId="20577"/>
          <ac:spMkLst>
            <pc:docMk/>
            <pc:sldMk cId="3100716997" sldId="282"/>
            <ac:spMk id="5" creationId="{0E19CA8C-78D0-4F17-AAC9-E29529C0F029}"/>
          </ac:spMkLst>
        </pc:spChg>
        <pc:spChg chg="mod">
          <ac:chgData name="Slade, Jane" userId="S::jane.slade@ride.ri.gov::64890032-1416-4fbb-8ef8-41be0dfd232b" providerId="AD" clId="Web-{A0D0B244-E748-2CA1-96B7-B63DE8A02358}" dt="2021-11-08T17:19:16.673" v="616" actId="20577"/>
          <ac:spMkLst>
            <pc:docMk/>
            <pc:sldMk cId="3100716997" sldId="282"/>
            <ac:spMk id="6" creationId="{FFBCFA55-D3FF-4344-880F-68DBA372A207}"/>
          </ac:spMkLst>
        </pc:spChg>
        <pc:spChg chg="add mod">
          <ac:chgData name="Slade, Jane" userId="S::jane.slade@ride.ri.gov::64890032-1416-4fbb-8ef8-41be0dfd232b" providerId="AD" clId="Web-{A0D0B244-E748-2CA1-96B7-B63DE8A02358}" dt="2021-11-08T17:09:32.956" v="477" actId="20577"/>
          <ac:spMkLst>
            <pc:docMk/>
            <pc:sldMk cId="3100716997" sldId="282"/>
            <ac:spMk id="17" creationId="{E2AACDAC-233D-44F7-AA9A-83AA72012B82}"/>
          </ac:spMkLst>
        </pc:spChg>
        <pc:graphicFrameChg chg="add del mod">
          <ac:chgData name="Slade, Jane" userId="S::jane.slade@ride.ri.gov::64890032-1416-4fbb-8ef8-41be0dfd232b" providerId="AD" clId="Web-{A0D0B244-E748-2CA1-96B7-B63DE8A02358}" dt="2021-11-08T16:55:25.076" v="332"/>
          <ac:graphicFrameMkLst>
            <pc:docMk/>
            <pc:sldMk cId="3100716997" sldId="282"/>
            <ac:graphicFrameMk id="8" creationId="{84D66727-85F8-49DC-A1B8-DFF4B87E712C}"/>
          </ac:graphicFrameMkLst>
        </pc:graphicFrameChg>
        <pc:graphicFrameChg chg="add del mod modGraphic">
          <ac:chgData name="Slade, Jane" userId="S::jane.slade@ride.ri.gov::64890032-1416-4fbb-8ef8-41be0dfd232b" providerId="AD" clId="Web-{A0D0B244-E748-2CA1-96B7-B63DE8A02358}" dt="2021-11-08T16:58:22.315" v="352"/>
          <ac:graphicFrameMkLst>
            <pc:docMk/>
            <pc:sldMk cId="3100716997" sldId="282"/>
            <ac:graphicFrameMk id="9" creationId="{B723BCC5-EDB1-47FA-ABFD-4318C896F342}"/>
          </ac:graphicFrameMkLst>
        </pc:graphicFrameChg>
        <pc:graphicFrameChg chg="add del mod modGraphic">
          <ac:chgData name="Slade, Jane" userId="S::jane.slade@ride.ri.gov::64890032-1416-4fbb-8ef8-41be0dfd232b" providerId="AD" clId="Web-{A0D0B244-E748-2CA1-96B7-B63DE8A02358}" dt="2021-11-08T16:59:13.331" v="361"/>
          <ac:graphicFrameMkLst>
            <pc:docMk/>
            <pc:sldMk cId="3100716997" sldId="282"/>
            <ac:graphicFrameMk id="11" creationId="{99CF5002-80F5-4993-B135-22D0F42DAB9E}"/>
          </ac:graphicFrameMkLst>
        </pc:graphicFrameChg>
        <pc:graphicFrameChg chg="add del mod modGraphic">
          <ac:chgData name="Slade, Jane" userId="S::jane.slade@ride.ri.gov::64890032-1416-4fbb-8ef8-41be0dfd232b" providerId="AD" clId="Web-{A0D0B244-E748-2CA1-96B7-B63DE8A02358}" dt="2021-11-08T17:00:56.990" v="375"/>
          <ac:graphicFrameMkLst>
            <pc:docMk/>
            <pc:sldMk cId="3100716997" sldId="282"/>
            <ac:graphicFrameMk id="12" creationId="{C04D1CBC-CF4D-4C5D-8ADA-C9F30D7FD266}"/>
          </ac:graphicFrameMkLst>
        </pc:graphicFrameChg>
        <pc:graphicFrameChg chg="add del mod modGraphic">
          <ac:chgData name="Slade, Jane" userId="S::jane.slade@ride.ri.gov::64890032-1416-4fbb-8ef8-41be0dfd232b" providerId="AD" clId="Web-{A0D0B244-E748-2CA1-96B7-B63DE8A02358}" dt="2021-11-08T17:05:01.949" v="472"/>
          <ac:graphicFrameMkLst>
            <pc:docMk/>
            <pc:sldMk cId="3100716997" sldId="282"/>
            <ac:graphicFrameMk id="14" creationId="{AF289CAF-B37D-42AA-B1AC-1BB80184C042}"/>
          </ac:graphicFrameMkLst>
        </pc:graphicFrameChg>
        <pc:graphicFrameChg chg="add mod modGraphic">
          <ac:chgData name="Slade, Jane" userId="S::jane.slade@ride.ri.gov::64890032-1416-4fbb-8ef8-41be0dfd232b" providerId="AD" clId="Web-{A0D0B244-E748-2CA1-96B7-B63DE8A02358}" dt="2021-11-08T17:17:25.092" v="609"/>
          <ac:graphicFrameMkLst>
            <pc:docMk/>
            <pc:sldMk cId="3100716997" sldId="282"/>
            <ac:graphicFrameMk id="16" creationId="{731B15EF-CE08-4C3D-8F07-5C6A9F06F195}"/>
          </ac:graphicFrameMkLst>
        </pc:graphicFrameChg>
        <pc:graphicFrameChg chg="add del mod modGraphic">
          <ac:chgData name="Slade, Jane" userId="S::jane.slade@ride.ri.gov::64890032-1416-4fbb-8ef8-41be0dfd232b" providerId="AD" clId="Web-{A0D0B244-E748-2CA1-96B7-B63DE8A02358}" dt="2021-11-08T17:15:02.745" v="532"/>
          <ac:graphicFrameMkLst>
            <pc:docMk/>
            <pc:sldMk cId="3100716997" sldId="282"/>
            <ac:graphicFrameMk id="19" creationId="{0D92EB4E-9625-4849-8FDB-F38053F59DCA}"/>
          </ac:graphicFrameMkLst>
        </pc:graphicFrameChg>
      </pc:sldChg>
    </pc:docChg>
  </pc:docChgLst>
  <pc:docChgLst>
    <pc:chgData name="Wood, Susan" userId="S::susan.wood@ride.ri.gov::080bc8a3-3721-48e7-84f9-ff97740119b1" providerId="AD" clId="Web-{D762A55F-B6A4-B4BB-F544-7A84CB7401D5}"/>
    <pc:docChg chg="modSld">
      <pc:chgData name="Wood, Susan" userId="S::susan.wood@ride.ri.gov::080bc8a3-3721-48e7-84f9-ff97740119b1" providerId="AD" clId="Web-{D762A55F-B6A4-B4BB-F544-7A84CB7401D5}" dt="2021-11-16T15:22:14.471" v="1"/>
      <pc:docMkLst>
        <pc:docMk/>
      </pc:docMkLst>
      <pc:sldChg chg="modSp">
        <pc:chgData name="Wood, Susan" userId="S::susan.wood@ride.ri.gov::080bc8a3-3721-48e7-84f9-ff97740119b1" providerId="AD" clId="Web-{D762A55F-B6A4-B4BB-F544-7A84CB7401D5}" dt="2021-11-16T15:22:14.471" v="1"/>
        <pc:sldMkLst>
          <pc:docMk/>
          <pc:sldMk cId="544757973" sldId="271"/>
        </pc:sldMkLst>
        <pc:graphicFrameChg chg="mod modGraphic">
          <ac:chgData name="Wood, Susan" userId="S::susan.wood@ride.ri.gov::080bc8a3-3721-48e7-84f9-ff97740119b1" providerId="AD" clId="Web-{D762A55F-B6A4-B4BB-F544-7A84CB7401D5}" dt="2021-11-16T15:22:14.471" v="1"/>
          <ac:graphicFrameMkLst>
            <pc:docMk/>
            <pc:sldMk cId="544757973" sldId="271"/>
            <ac:graphicFrameMk id="8" creationId="{E037C061-C182-49B6-9EE2-84B9A80E9BA9}"/>
          </ac:graphicFrameMkLst>
        </pc:graphicFrameChg>
      </pc:sldChg>
    </pc:docChg>
  </pc:docChgLst>
  <pc:docChgLst>
    <pc:chgData name="Slade, Jane" userId="S::jane.slade@ride.ri.gov::64890032-1416-4fbb-8ef8-41be0dfd232b" providerId="AD" clId="Web-{A09192EC-693B-2BBD-2A50-464C7342FE94}"/>
    <pc:docChg chg="modSld">
      <pc:chgData name="Slade, Jane" userId="S::jane.slade@ride.ri.gov::64890032-1416-4fbb-8ef8-41be0dfd232b" providerId="AD" clId="Web-{A09192EC-693B-2BBD-2A50-464C7342FE94}" dt="2021-11-15T16:10:46.818" v="167" actId="1076"/>
      <pc:docMkLst>
        <pc:docMk/>
      </pc:docMkLst>
      <pc:sldChg chg="modSp">
        <pc:chgData name="Slade, Jane" userId="S::jane.slade@ride.ri.gov::64890032-1416-4fbb-8ef8-41be0dfd232b" providerId="AD" clId="Web-{A09192EC-693B-2BBD-2A50-464C7342FE94}" dt="2021-11-15T16:10:31.755" v="166" actId="20577"/>
        <pc:sldMkLst>
          <pc:docMk/>
          <pc:sldMk cId="2309761994" sldId="274"/>
        </pc:sldMkLst>
        <pc:spChg chg="mod">
          <ac:chgData name="Slade, Jane" userId="S::jane.slade@ride.ri.gov::64890032-1416-4fbb-8ef8-41be0dfd232b" providerId="AD" clId="Web-{A09192EC-693B-2BBD-2A50-464C7342FE94}" dt="2021-11-15T16:10:31.755" v="166" actId="20577"/>
          <ac:spMkLst>
            <pc:docMk/>
            <pc:sldMk cId="2309761994" sldId="274"/>
            <ac:spMk id="5" creationId="{C01B2B49-CAE5-4338-8E70-E984A484CFD0}"/>
          </ac:spMkLst>
        </pc:spChg>
      </pc:sldChg>
      <pc:sldChg chg="modSp">
        <pc:chgData name="Slade, Jane" userId="S::jane.slade@ride.ri.gov::64890032-1416-4fbb-8ef8-41be0dfd232b" providerId="AD" clId="Web-{A09192EC-693B-2BBD-2A50-464C7342FE94}" dt="2021-11-15T16:10:46.818" v="167" actId="1076"/>
        <pc:sldMkLst>
          <pc:docMk/>
          <pc:sldMk cId="2693247774" sldId="290"/>
        </pc:sldMkLst>
        <pc:spChg chg="mod">
          <ac:chgData name="Slade, Jane" userId="S::jane.slade@ride.ri.gov::64890032-1416-4fbb-8ef8-41be0dfd232b" providerId="AD" clId="Web-{A09192EC-693B-2BBD-2A50-464C7342FE94}" dt="2021-11-15T16:10:46.818" v="167" actId="1076"/>
          <ac:spMkLst>
            <pc:docMk/>
            <pc:sldMk cId="2693247774" sldId="290"/>
            <ac:spMk id="6" creationId="{FD224863-569F-4D61-B7F7-42C07C49E429}"/>
          </ac:spMkLst>
        </pc:spChg>
      </pc:sldChg>
    </pc:docChg>
  </pc:docChgLst>
  <pc:docChgLst>
    <pc:chgData name="Sienko, David" userId="S::david.sienko@ride.ri.gov::4c32f4e2-8499-4e71-b7c7-ed9e18064e5e" providerId="AD" clId="Web-{175D0133-27C0-100D-4BB6-5DC0CB3FA65F}"/>
    <pc:docChg chg="modSld">
      <pc:chgData name="Sienko, David" userId="S::david.sienko@ride.ri.gov::4c32f4e2-8499-4e71-b7c7-ed9e18064e5e" providerId="AD" clId="Web-{175D0133-27C0-100D-4BB6-5DC0CB3FA65F}" dt="2021-12-06T16:27:47.468" v="29"/>
      <pc:docMkLst>
        <pc:docMk/>
      </pc:docMkLst>
      <pc:sldChg chg="delCm">
        <pc:chgData name="Sienko, David" userId="S::david.sienko@ride.ri.gov::4c32f4e2-8499-4e71-b7c7-ed9e18064e5e" providerId="AD" clId="Web-{175D0133-27C0-100D-4BB6-5DC0CB3FA65F}" dt="2021-12-06T16:25:55.981" v="14"/>
        <pc:sldMkLst>
          <pc:docMk/>
          <pc:sldMk cId="30586284" sldId="275"/>
        </pc:sldMkLst>
      </pc:sldChg>
      <pc:sldChg chg="delCm">
        <pc:chgData name="Sienko, David" userId="S::david.sienko@ride.ri.gov::4c32f4e2-8499-4e71-b7c7-ed9e18064e5e" providerId="AD" clId="Web-{175D0133-27C0-100D-4BB6-5DC0CB3FA65F}" dt="2021-12-06T16:26:27.622" v="17"/>
        <pc:sldMkLst>
          <pc:docMk/>
          <pc:sldMk cId="3411254192" sldId="276"/>
        </pc:sldMkLst>
      </pc:sldChg>
      <pc:sldChg chg="modSp">
        <pc:chgData name="Sienko, David" userId="S::david.sienko@ride.ri.gov::4c32f4e2-8499-4e71-b7c7-ed9e18064e5e" providerId="AD" clId="Web-{175D0133-27C0-100D-4BB6-5DC0CB3FA65F}" dt="2021-12-06T16:26:19.262" v="16" actId="1076"/>
        <pc:sldMkLst>
          <pc:docMk/>
          <pc:sldMk cId="1862441527" sldId="284"/>
        </pc:sldMkLst>
        <pc:graphicFrameChg chg="mod">
          <ac:chgData name="Sienko, David" userId="S::david.sienko@ride.ri.gov::4c32f4e2-8499-4e71-b7c7-ed9e18064e5e" providerId="AD" clId="Web-{175D0133-27C0-100D-4BB6-5DC0CB3FA65F}" dt="2021-12-06T16:26:15.231" v="15" actId="1076"/>
          <ac:graphicFrameMkLst>
            <pc:docMk/>
            <pc:sldMk cId="1862441527" sldId="284"/>
            <ac:graphicFrameMk id="5" creationId="{F3880A83-AF18-4784-A698-BFDE5FF6B94D}"/>
          </ac:graphicFrameMkLst>
        </pc:graphicFrameChg>
        <pc:graphicFrameChg chg="mod">
          <ac:chgData name="Sienko, David" userId="S::david.sienko@ride.ri.gov::4c32f4e2-8499-4e71-b7c7-ed9e18064e5e" providerId="AD" clId="Web-{175D0133-27C0-100D-4BB6-5DC0CB3FA65F}" dt="2021-12-06T16:26:19.262" v="16" actId="1076"/>
          <ac:graphicFrameMkLst>
            <pc:docMk/>
            <pc:sldMk cId="1862441527" sldId="284"/>
            <ac:graphicFrameMk id="7" creationId="{A519C4B6-F837-4B96-BEC1-26309FC3E582}"/>
          </ac:graphicFrameMkLst>
        </pc:graphicFrameChg>
      </pc:sldChg>
      <pc:sldChg chg="modSp">
        <pc:chgData name="Sienko, David" userId="S::david.sienko@ride.ri.gov::4c32f4e2-8499-4e71-b7c7-ed9e18064e5e" providerId="AD" clId="Web-{175D0133-27C0-100D-4BB6-5DC0CB3FA65F}" dt="2021-12-06T16:22:55.835" v="8" actId="1076"/>
        <pc:sldMkLst>
          <pc:docMk/>
          <pc:sldMk cId="2662083069" sldId="286"/>
        </pc:sldMkLst>
        <pc:graphicFrameChg chg="mod">
          <ac:chgData name="Sienko, David" userId="S::david.sienko@ride.ri.gov::4c32f4e2-8499-4e71-b7c7-ed9e18064e5e" providerId="AD" clId="Web-{175D0133-27C0-100D-4BB6-5DC0CB3FA65F}" dt="2021-12-06T16:22:55.835" v="8" actId="1076"/>
          <ac:graphicFrameMkLst>
            <pc:docMk/>
            <pc:sldMk cId="2662083069" sldId="286"/>
            <ac:graphicFrameMk id="5" creationId="{623E6382-CDAB-4FE9-9133-6B0332D8353A}"/>
          </ac:graphicFrameMkLst>
        </pc:graphicFrameChg>
      </pc:sldChg>
      <pc:sldChg chg="modSp">
        <pc:chgData name="Sienko, David" userId="S::david.sienko@ride.ri.gov::4c32f4e2-8499-4e71-b7c7-ed9e18064e5e" providerId="AD" clId="Web-{175D0133-27C0-100D-4BB6-5DC0CB3FA65F}" dt="2021-12-06T16:24:13.212" v="9" actId="1076"/>
        <pc:sldMkLst>
          <pc:docMk/>
          <pc:sldMk cId="472115021" sldId="291"/>
        </pc:sldMkLst>
        <pc:spChg chg="mod">
          <ac:chgData name="Sienko, David" userId="S::david.sienko@ride.ri.gov::4c32f4e2-8499-4e71-b7c7-ed9e18064e5e" providerId="AD" clId="Web-{175D0133-27C0-100D-4BB6-5DC0CB3FA65F}" dt="2021-12-06T16:24:13.212" v="9" actId="1076"/>
          <ac:spMkLst>
            <pc:docMk/>
            <pc:sldMk cId="472115021" sldId="291"/>
            <ac:spMk id="5" creationId="{FFE90F7C-5EBB-4B93-9E0A-A55DCEFBD325}"/>
          </ac:spMkLst>
        </pc:spChg>
      </pc:sldChg>
      <pc:sldChg chg="modSp">
        <pc:chgData name="Sienko, David" userId="S::david.sienko@ride.ri.gov::4c32f4e2-8499-4e71-b7c7-ed9e18064e5e" providerId="AD" clId="Web-{175D0133-27C0-100D-4BB6-5DC0CB3FA65F}" dt="2021-12-06T16:25:11.276" v="11"/>
        <pc:sldMkLst>
          <pc:docMk/>
          <pc:sldMk cId="1433721072" sldId="294"/>
        </pc:sldMkLst>
        <pc:graphicFrameChg chg="mod modGraphic">
          <ac:chgData name="Sienko, David" userId="S::david.sienko@ride.ri.gov::4c32f4e2-8499-4e71-b7c7-ed9e18064e5e" providerId="AD" clId="Web-{175D0133-27C0-100D-4BB6-5DC0CB3FA65F}" dt="2021-12-06T16:25:11.276" v="11"/>
          <ac:graphicFrameMkLst>
            <pc:docMk/>
            <pc:sldMk cId="1433721072" sldId="294"/>
            <ac:graphicFrameMk id="8" creationId="{ECD7B000-98BC-4EB4-889D-DF5C8F7CAC16}"/>
          </ac:graphicFrameMkLst>
        </pc:graphicFrameChg>
      </pc:sldChg>
      <pc:sldChg chg="modSp">
        <pc:chgData name="Sienko, David" userId="S::david.sienko@ride.ri.gov::4c32f4e2-8499-4e71-b7c7-ed9e18064e5e" providerId="AD" clId="Web-{175D0133-27C0-100D-4BB6-5DC0CB3FA65F}" dt="2021-12-06T16:25:30.261" v="13" actId="1076"/>
        <pc:sldMkLst>
          <pc:docMk/>
          <pc:sldMk cId="2201158299" sldId="295"/>
        </pc:sldMkLst>
        <pc:graphicFrameChg chg="mod modGraphic">
          <ac:chgData name="Sienko, David" userId="S::david.sienko@ride.ri.gov::4c32f4e2-8499-4e71-b7c7-ed9e18064e5e" providerId="AD" clId="Web-{175D0133-27C0-100D-4BB6-5DC0CB3FA65F}" dt="2021-12-06T16:25:30.261" v="13" actId="1076"/>
          <ac:graphicFrameMkLst>
            <pc:docMk/>
            <pc:sldMk cId="2201158299" sldId="295"/>
            <ac:graphicFrameMk id="13" creationId="{BA19C5B2-44C0-411D-B4CB-F200B67BF30A}"/>
          </ac:graphicFrameMkLst>
        </pc:graphicFrameChg>
      </pc:sldChg>
      <pc:sldChg chg="modSp">
        <pc:chgData name="Sienko, David" userId="S::david.sienko@ride.ri.gov::4c32f4e2-8499-4e71-b7c7-ed9e18064e5e" providerId="AD" clId="Web-{175D0133-27C0-100D-4BB6-5DC0CB3FA65F}" dt="2021-12-06T16:26:42.732" v="19" actId="1076"/>
        <pc:sldMkLst>
          <pc:docMk/>
          <pc:sldMk cId="1171309194" sldId="299"/>
        </pc:sldMkLst>
        <pc:graphicFrameChg chg="mod">
          <ac:chgData name="Sienko, David" userId="S::david.sienko@ride.ri.gov::4c32f4e2-8499-4e71-b7c7-ed9e18064e5e" providerId="AD" clId="Web-{175D0133-27C0-100D-4BB6-5DC0CB3FA65F}" dt="2021-12-06T16:26:38.450" v="18" actId="1076"/>
          <ac:graphicFrameMkLst>
            <pc:docMk/>
            <pc:sldMk cId="1171309194" sldId="299"/>
            <ac:graphicFrameMk id="5" creationId="{F3880A83-AF18-4784-A698-BFDE5FF6B94D}"/>
          </ac:graphicFrameMkLst>
        </pc:graphicFrameChg>
        <pc:graphicFrameChg chg="mod">
          <ac:chgData name="Sienko, David" userId="S::david.sienko@ride.ri.gov::4c32f4e2-8499-4e71-b7c7-ed9e18064e5e" providerId="AD" clId="Web-{175D0133-27C0-100D-4BB6-5DC0CB3FA65F}" dt="2021-12-06T16:26:42.732" v="19" actId="1076"/>
          <ac:graphicFrameMkLst>
            <pc:docMk/>
            <pc:sldMk cId="1171309194" sldId="299"/>
            <ac:graphicFrameMk id="13" creationId="{76F4E832-7B5B-4761-8165-706DC1C1D98F}"/>
          </ac:graphicFrameMkLst>
        </pc:graphicFrameChg>
      </pc:sldChg>
      <pc:sldChg chg="modSp">
        <pc:chgData name="Sienko, David" userId="S::david.sienko@ride.ri.gov::4c32f4e2-8499-4e71-b7c7-ed9e18064e5e" providerId="AD" clId="Web-{175D0133-27C0-100D-4BB6-5DC0CB3FA65F}" dt="2021-12-06T16:27:47.468" v="29"/>
        <pc:sldMkLst>
          <pc:docMk/>
          <pc:sldMk cId="807668987" sldId="303"/>
        </pc:sldMkLst>
        <pc:graphicFrameChg chg="mod modGraphic">
          <ac:chgData name="Sienko, David" userId="S::david.sienko@ride.ri.gov::4c32f4e2-8499-4e71-b7c7-ed9e18064e5e" providerId="AD" clId="Web-{175D0133-27C0-100D-4BB6-5DC0CB3FA65F}" dt="2021-12-06T16:27:47.468" v="29"/>
          <ac:graphicFrameMkLst>
            <pc:docMk/>
            <pc:sldMk cId="807668987" sldId="303"/>
            <ac:graphicFrameMk id="8" creationId="{0AD846E6-2C93-4671-B7EE-501DA3586D3C}"/>
          </ac:graphicFrameMkLst>
        </pc:graphicFrameChg>
        <pc:graphicFrameChg chg="mod">
          <ac:chgData name="Sienko, David" userId="S::david.sienko@ride.ri.gov::4c32f4e2-8499-4e71-b7c7-ed9e18064e5e" providerId="AD" clId="Web-{175D0133-27C0-100D-4BB6-5DC0CB3FA65F}" dt="2021-12-06T16:27:29.561" v="20" actId="1076"/>
          <ac:graphicFrameMkLst>
            <pc:docMk/>
            <pc:sldMk cId="807668987" sldId="303"/>
            <ac:graphicFrameMk id="13" creationId="{65CA9210-4BA4-41DD-A8D0-CC9EFEE0F6FF}"/>
          </ac:graphicFrameMkLst>
        </pc:graphicFrameChg>
      </pc:sldChg>
      <pc:sldChg chg="modSp">
        <pc:chgData name="Sienko, David" userId="S::david.sienko@ride.ri.gov::4c32f4e2-8499-4e71-b7c7-ed9e18064e5e" providerId="AD" clId="Web-{175D0133-27C0-100D-4BB6-5DC0CB3FA65F}" dt="2021-12-06T16:20:12.331" v="1"/>
        <pc:sldMkLst>
          <pc:docMk/>
          <pc:sldMk cId="3684758277" sldId="306"/>
        </pc:sldMkLst>
        <pc:graphicFrameChg chg="mod modGraphic">
          <ac:chgData name="Sienko, David" userId="S::david.sienko@ride.ri.gov::4c32f4e2-8499-4e71-b7c7-ed9e18064e5e" providerId="AD" clId="Web-{175D0133-27C0-100D-4BB6-5DC0CB3FA65F}" dt="2021-12-06T16:20:12.331" v="1"/>
          <ac:graphicFrameMkLst>
            <pc:docMk/>
            <pc:sldMk cId="3684758277" sldId="306"/>
            <ac:graphicFrameMk id="8" creationId="{EB7A9370-8309-4359-830E-CF53EB34AAD6}"/>
          </ac:graphicFrameMkLst>
        </pc:graphicFrameChg>
      </pc:sldChg>
      <pc:sldChg chg="modSp">
        <pc:chgData name="Sienko, David" userId="S::david.sienko@ride.ri.gov::4c32f4e2-8499-4e71-b7c7-ed9e18064e5e" providerId="AD" clId="Web-{175D0133-27C0-100D-4BB6-5DC0CB3FA65F}" dt="2021-12-06T16:21:46.427" v="7" actId="20577"/>
        <pc:sldMkLst>
          <pc:docMk/>
          <pc:sldMk cId="460692794" sldId="307"/>
        </pc:sldMkLst>
        <pc:spChg chg="mod">
          <ac:chgData name="Sienko, David" userId="S::david.sienko@ride.ri.gov::4c32f4e2-8499-4e71-b7c7-ed9e18064e5e" providerId="AD" clId="Web-{175D0133-27C0-100D-4BB6-5DC0CB3FA65F}" dt="2021-12-06T16:21:46.427" v="7" actId="20577"/>
          <ac:spMkLst>
            <pc:docMk/>
            <pc:sldMk cId="460692794" sldId="307"/>
            <ac:spMk id="2" creationId="{295E4AD5-BF44-4B9E-B2B3-2B0C56B9EF20}"/>
          </ac:spMkLst>
        </pc:spChg>
      </pc:sldChg>
    </pc:docChg>
  </pc:docChgLst>
  <pc:docChgLst>
    <pc:chgData name="Wood, Susan" userId="S::susan.wood@ride.ri.gov::080bc8a3-3721-48e7-84f9-ff97740119b1" providerId="AD" clId="Web-{1FE64D60-756E-AD51-9114-534FFB2489C4}"/>
    <pc:docChg chg="modSld">
      <pc:chgData name="Wood, Susan" userId="S::susan.wood@ride.ri.gov::080bc8a3-3721-48e7-84f9-ff97740119b1" providerId="AD" clId="Web-{1FE64D60-756E-AD51-9114-534FFB2489C4}" dt="2021-11-16T15:20:53.999" v="25" actId="20577"/>
      <pc:docMkLst>
        <pc:docMk/>
      </pc:docMkLst>
      <pc:sldChg chg="modSp">
        <pc:chgData name="Wood, Susan" userId="S::susan.wood@ride.ri.gov::080bc8a3-3721-48e7-84f9-ff97740119b1" providerId="AD" clId="Web-{1FE64D60-756E-AD51-9114-534FFB2489C4}" dt="2021-11-16T15:20:53.999" v="25" actId="20577"/>
        <pc:sldMkLst>
          <pc:docMk/>
          <pc:sldMk cId="544757973" sldId="271"/>
        </pc:sldMkLst>
        <pc:spChg chg="mod">
          <ac:chgData name="Wood, Susan" userId="S::susan.wood@ride.ri.gov::080bc8a3-3721-48e7-84f9-ff97740119b1" providerId="AD" clId="Web-{1FE64D60-756E-AD51-9114-534FFB2489C4}" dt="2021-11-16T15:20:53.999" v="25" actId="20577"/>
          <ac:spMkLst>
            <pc:docMk/>
            <pc:sldMk cId="544757973" sldId="271"/>
            <ac:spMk id="6" creationId="{1CCA3EBC-7410-4037-8025-63068A3109D9}"/>
          </ac:spMkLst>
        </pc:spChg>
        <pc:graphicFrameChg chg="mod modGraphic">
          <ac:chgData name="Wood, Susan" userId="S::susan.wood@ride.ri.gov::080bc8a3-3721-48e7-84f9-ff97740119b1" providerId="AD" clId="Web-{1FE64D60-756E-AD51-9114-534FFB2489C4}" dt="2021-11-16T15:20:41.561" v="21"/>
          <ac:graphicFrameMkLst>
            <pc:docMk/>
            <pc:sldMk cId="544757973" sldId="271"/>
            <ac:graphicFrameMk id="8" creationId="{E037C061-C182-49B6-9EE2-84B9A80E9BA9}"/>
          </ac:graphicFrameMkLst>
        </pc:graphicFrameChg>
      </pc:sldChg>
    </pc:docChg>
  </pc:docChgLst>
  <pc:docChgLst>
    <pc:chgData name="Slade, Jane" userId="S::jane.slade@ride.ri.gov::64890032-1416-4fbb-8ef8-41be0dfd232b" providerId="AD" clId="Web-{1754D80C-8D69-389B-83AC-7D6871114A4A}"/>
    <pc:docChg chg="modSld">
      <pc:chgData name="Slade, Jane" userId="S::jane.slade@ride.ri.gov::64890032-1416-4fbb-8ef8-41be0dfd232b" providerId="AD" clId="Web-{1754D80C-8D69-389B-83AC-7D6871114A4A}" dt="2021-11-15T14:41:24.322" v="161" actId="14100"/>
      <pc:docMkLst>
        <pc:docMk/>
      </pc:docMkLst>
      <pc:sldChg chg="modSp">
        <pc:chgData name="Slade, Jane" userId="S::jane.slade@ride.ri.gov::64890032-1416-4fbb-8ef8-41be0dfd232b" providerId="AD" clId="Web-{1754D80C-8D69-389B-83AC-7D6871114A4A}" dt="2021-11-15T14:27:19.547" v="65"/>
        <pc:sldMkLst>
          <pc:docMk/>
          <pc:sldMk cId="1947983307" sldId="261"/>
        </pc:sldMkLst>
        <pc:graphicFrameChg chg="mod modGraphic">
          <ac:chgData name="Slade, Jane" userId="S::jane.slade@ride.ri.gov::64890032-1416-4fbb-8ef8-41be0dfd232b" providerId="AD" clId="Web-{1754D80C-8D69-389B-83AC-7D6871114A4A}" dt="2021-11-15T14:27:19.547" v="65"/>
          <ac:graphicFrameMkLst>
            <pc:docMk/>
            <pc:sldMk cId="1947983307" sldId="261"/>
            <ac:graphicFrameMk id="9" creationId="{E01323A6-04F9-41E2-8F13-39505F1626DC}"/>
          </ac:graphicFrameMkLst>
        </pc:graphicFrameChg>
      </pc:sldChg>
      <pc:sldChg chg="modSp">
        <pc:chgData name="Slade, Jane" userId="S::jane.slade@ride.ri.gov::64890032-1416-4fbb-8ef8-41be0dfd232b" providerId="AD" clId="Web-{1754D80C-8D69-389B-83AC-7D6871114A4A}" dt="2021-11-15T14:25:54.842" v="63" actId="20577"/>
        <pc:sldMkLst>
          <pc:docMk/>
          <pc:sldMk cId="855667535" sldId="262"/>
        </pc:sldMkLst>
        <pc:spChg chg="mod">
          <ac:chgData name="Slade, Jane" userId="S::jane.slade@ride.ri.gov::64890032-1416-4fbb-8ef8-41be0dfd232b" providerId="AD" clId="Web-{1754D80C-8D69-389B-83AC-7D6871114A4A}" dt="2021-11-15T14:25:54.842" v="63" actId="20577"/>
          <ac:spMkLst>
            <pc:docMk/>
            <pc:sldMk cId="855667535" sldId="262"/>
            <ac:spMk id="5" creationId="{04F84166-ADB7-411A-ADD9-5275F7297302}"/>
          </ac:spMkLst>
        </pc:spChg>
      </pc:sldChg>
      <pc:sldChg chg="addSp modSp">
        <pc:chgData name="Slade, Jane" userId="S::jane.slade@ride.ri.gov::64890032-1416-4fbb-8ef8-41be0dfd232b" providerId="AD" clId="Web-{1754D80C-8D69-389B-83AC-7D6871114A4A}" dt="2021-11-15T14:41:24.322" v="161" actId="14100"/>
        <pc:sldMkLst>
          <pc:docMk/>
          <pc:sldMk cId="1113126306" sldId="273"/>
        </pc:sldMkLst>
        <pc:spChg chg="mod">
          <ac:chgData name="Slade, Jane" userId="S::jane.slade@ride.ri.gov::64890032-1416-4fbb-8ef8-41be0dfd232b" providerId="AD" clId="Web-{1754D80C-8D69-389B-83AC-7D6871114A4A}" dt="2021-11-15T14:41:24.322" v="161" actId="14100"/>
          <ac:spMkLst>
            <pc:docMk/>
            <pc:sldMk cId="1113126306" sldId="273"/>
            <ac:spMk id="5" creationId="{EF02AC9A-1FC9-4B0D-971C-BCF47535B177}"/>
          </ac:spMkLst>
        </pc:spChg>
        <pc:graphicFrameChg chg="add modGraphic">
          <ac:chgData name="Slade, Jane" userId="S::jane.slade@ride.ri.gov::64890032-1416-4fbb-8ef8-41be0dfd232b" providerId="AD" clId="Web-{1754D80C-8D69-389B-83AC-7D6871114A4A}" dt="2021-11-15T14:41:13.900" v="160"/>
          <ac:graphicFrameMkLst>
            <pc:docMk/>
            <pc:sldMk cId="1113126306" sldId="273"/>
            <ac:graphicFrameMk id="7" creationId="{BC74E2BD-2AF7-4661-BE0F-2F2C65AA9F1D}"/>
          </ac:graphicFrameMkLst>
        </pc:graphicFrameChg>
      </pc:sldChg>
    </pc:docChg>
  </pc:docChgLst>
  <pc:docChgLst>
    <pc:chgData name="Clarke, Michael" userId="S::michael.clarke@ride.ri.gov::6b937925-3851-4ee1-ba8b-32137fdc25e4" providerId="AD" clId="Web-{13B505D5-C348-DB14-178B-5F008D551F53}"/>
    <pc:docChg chg="modSld">
      <pc:chgData name="Clarke, Michael" userId="S::michael.clarke@ride.ri.gov::6b937925-3851-4ee1-ba8b-32137fdc25e4" providerId="AD" clId="Web-{13B505D5-C348-DB14-178B-5F008D551F53}" dt="2021-12-03T19:58:59.139" v="1221"/>
      <pc:docMkLst>
        <pc:docMk/>
      </pc:docMkLst>
      <pc:sldChg chg="modSp">
        <pc:chgData name="Clarke, Michael" userId="S::michael.clarke@ride.ri.gov::6b937925-3851-4ee1-ba8b-32137fdc25e4" providerId="AD" clId="Web-{13B505D5-C348-DB14-178B-5F008D551F53}" dt="2021-12-03T19:49:32.558" v="201"/>
        <pc:sldMkLst>
          <pc:docMk/>
          <pc:sldMk cId="3684758277" sldId="306"/>
        </pc:sldMkLst>
        <pc:graphicFrameChg chg="mod modGraphic">
          <ac:chgData name="Clarke, Michael" userId="S::michael.clarke@ride.ri.gov::6b937925-3851-4ee1-ba8b-32137fdc25e4" providerId="AD" clId="Web-{13B505D5-C348-DB14-178B-5F008D551F53}" dt="2021-12-03T19:49:32.558" v="201"/>
          <ac:graphicFrameMkLst>
            <pc:docMk/>
            <pc:sldMk cId="3684758277" sldId="306"/>
            <ac:graphicFrameMk id="8" creationId="{EB7A9370-8309-4359-830E-CF53EB34AAD6}"/>
          </ac:graphicFrameMkLst>
        </pc:graphicFrameChg>
      </pc:sldChg>
      <pc:sldChg chg="modSp">
        <pc:chgData name="Clarke, Michael" userId="S::michael.clarke@ride.ri.gov::6b937925-3851-4ee1-ba8b-32137fdc25e4" providerId="AD" clId="Web-{13B505D5-C348-DB14-178B-5F008D551F53}" dt="2021-12-03T19:54:57.365" v="779"/>
        <pc:sldMkLst>
          <pc:docMk/>
          <pc:sldMk cId="289710729" sldId="308"/>
        </pc:sldMkLst>
        <pc:graphicFrameChg chg="mod modGraphic">
          <ac:chgData name="Clarke, Michael" userId="S::michael.clarke@ride.ri.gov::6b937925-3851-4ee1-ba8b-32137fdc25e4" providerId="AD" clId="Web-{13B505D5-C348-DB14-178B-5F008D551F53}" dt="2021-12-03T19:54:57.365" v="779"/>
          <ac:graphicFrameMkLst>
            <pc:docMk/>
            <pc:sldMk cId="289710729" sldId="308"/>
            <ac:graphicFrameMk id="8" creationId="{34BDB3BE-59D4-4622-9460-531706D30C01}"/>
          </ac:graphicFrameMkLst>
        </pc:graphicFrameChg>
      </pc:sldChg>
      <pc:sldChg chg="modSp">
        <pc:chgData name="Clarke, Michael" userId="S::michael.clarke@ride.ri.gov::6b937925-3851-4ee1-ba8b-32137fdc25e4" providerId="AD" clId="Web-{13B505D5-C348-DB14-178B-5F008D551F53}" dt="2021-12-03T19:51:59.688" v="393"/>
        <pc:sldMkLst>
          <pc:docMk/>
          <pc:sldMk cId="2840548250" sldId="309"/>
        </pc:sldMkLst>
        <pc:graphicFrameChg chg="mod modGraphic">
          <ac:chgData name="Clarke, Michael" userId="S::michael.clarke@ride.ri.gov::6b937925-3851-4ee1-ba8b-32137fdc25e4" providerId="AD" clId="Web-{13B505D5-C348-DB14-178B-5F008D551F53}" dt="2021-12-03T19:51:59.688" v="393"/>
          <ac:graphicFrameMkLst>
            <pc:docMk/>
            <pc:sldMk cId="2840548250" sldId="309"/>
            <ac:graphicFrameMk id="8" creationId="{6939B1F6-3C8A-4207-8334-1B89A5E505D5}"/>
          </ac:graphicFrameMkLst>
        </pc:graphicFrameChg>
      </pc:sldChg>
      <pc:sldChg chg="modSp">
        <pc:chgData name="Clarke, Michael" userId="S::michael.clarke@ride.ri.gov::6b937925-3851-4ee1-ba8b-32137fdc25e4" providerId="AD" clId="Web-{13B505D5-C348-DB14-178B-5F008D551F53}" dt="2021-12-03T19:54:04.379" v="605"/>
        <pc:sldMkLst>
          <pc:docMk/>
          <pc:sldMk cId="3833860008" sldId="310"/>
        </pc:sldMkLst>
        <pc:graphicFrameChg chg="mod modGraphic">
          <ac:chgData name="Clarke, Michael" userId="S::michael.clarke@ride.ri.gov::6b937925-3851-4ee1-ba8b-32137fdc25e4" providerId="AD" clId="Web-{13B505D5-C348-DB14-178B-5F008D551F53}" dt="2021-12-03T19:54:04.379" v="605"/>
          <ac:graphicFrameMkLst>
            <pc:docMk/>
            <pc:sldMk cId="3833860008" sldId="310"/>
            <ac:graphicFrameMk id="8" creationId="{74E51332-F714-4F9F-B4E1-A6E28005C1F6}"/>
          </ac:graphicFrameMkLst>
        </pc:graphicFrameChg>
      </pc:sldChg>
      <pc:sldChg chg="modSp">
        <pc:chgData name="Clarke, Michael" userId="S::michael.clarke@ride.ri.gov::6b937925-3851-4ee1-ba8b-32137fdc25e4" providerId="AD" clId="Web-{13B505D5-C348-DB14-178B-5F008D551F53}" dt="2021-12-03T19:57:24.339" v="1073"/>
        <pc:sldMkLst>
          <pc:docMk/>
          <pc:sldMk cId="2649665655" sldId="311"/>
        </pc:sldMkLst>
        <pc:graphicFrameChg chg="mod modGraphic">
          <ac:chgData name="Clarke, Michael" userId="S::michael.clarke@ride.ri.gov::6b937925-3851-4ee1-ba8b-32137fdc25e4" providerId="AD" clId="Web-{13B505D5-C348-DB14-178B-5F008D551F53}" dt="2021-12-03T19:57:24.339" v="1073"/>
          <ac:graphicFrameMkLst>
            <pc:docMk/>
            <pc:sldMk cId="2649665655" sldId="311"/>
            <ac:graphicFrameMk id="8" creationId="{FB4A1970-3BDD-494F-B568-E3F0F43B2630}"/>
          </ac:graphicFrameMkLst>
        </pc:graphicFrameChg>
      </pc:sldChg>
      <pc:sldChg chg="modSp">
        <pc:chgData name="Clarke, Michael" userId="S::michael.clarke@ride.ri.gov::6b937925-3851-4ee1-ba8b-32137fdc25e4" providerId="AD" clId="Web-{13B505D5-C348-DB14-178B-5F008D551F53}" dt="2021-12-03T19:58:59.139" v="1221"/>
        <pc:sldMkLst>
          <pc:docMk/>
          <pc:sldMk cId="2714024677" sldId="312"/>
        </pc:sldMkLst>
        <pc:graphicFrameChg chg="mod modGraphic">
          <ac:chgData name="Clarke, Michael" userId="S::michael.clarke@ride.ri.gov::6b937925-3851-4ee1-ba8b-32137fdc25e4" providerId="AD" clId="Web-{13B505D5-C348-DB14-178B-5F008D551F53}" dt="2021-12-03T19:58:59.139" v="1221"/>
          <ac:graphicFrameMkLst>
            <pc:docMk/>
            <pc:sldMk cId="2714024677" sldId="312"/>
            <ac:graphicFrameMk id="8" creationId="{DE605A11-45D6-4E3A-B9C7-79F354140575}"/>
          </ac:graphicFrameMkLst>
        </pc:graphicFrameChg>
      </pc:sldChg>
    </pc:docChg>
  </pc:docChgLst>
  <pc:docChgLst>
    <pc:chgData name="Wood, Susan" userId="S::susan.wood@ride.ri.gov::080bc8a3-3721-48e7-84f9-ff97740119b1" providerId="AD" clId="Web-{B038584E-3A3D-3249-EB0E-2785D5219EB7}"/>
    <pc:docChg chg="addSld modSld">
      <pc:chgData name="Wood, Susan" userId="S::susan.wood@ride.ri.gov::080bc8a3-3721-48e7-84f9-ff97740119b1" providerId="AD" clId="Web-{B038584E-3A3D-3249-EB0E-2785D5219EB7}" dt="2021-11-16T20:04:31.271" v="34"/>
      <pc:docMkLst>
        <pc:docMk/>
      </pc:docMkLst>
      <pc:sldChg chg="modSp">
        <pc:chgData name="Wood, Susan" userId="S::susan.wood@ride.ri.gov::080bc8a3-3721-48e7-84f9-ff97740119b1" providerId="AD" clId="Web-{B038584E-3A3D-3249-EB0E-2785D5219EB7}" dt="2021-11-16T20:04:31.271" v="34"/>
        <pc:sldMkLst>
          <pc:docMk/>
          <pc:sldMk cId="3838109732" sldId="289"/>
        </pc:sldMkLst>
        <pc:spChg chg="mod">
          <ac:chgData name="Wood, Susan" userId="S::susan.wood@ride.ri.gov::080bc8a3-3721-48e7-84f9-ff97740119b1" providerId="AD" clId="Web-{B038584E-3A3D-3249-EB0E-2785D5219EB7}" dt="2021-11-16T20:04:19.817" v="33" actId="20577"/>
          <ac:spMkLst>
            <pc:docMk/>
            <pc:sldMk cId="3838109732" sldId="289"/>
            <ac:spMk id="2" creationId="{B0F98921-2A18-44F5-86C7-345F3432C7BE}"/>
          </ac:spMkLst>
        </pc:spChg>
        <pc:graphicFrameChg chg="modGraphic">
          <ac:chgData name="Wood, Susan" userId="S::susan.wood@ride.ri.gov::080bc8a3-3721-48e7-84f9-ff97740119b1" providerId="AD" clId="Web-{B038584E-3A3D-3249-EB0E-2785D5219EB7}" dt="2021-11-16T20:04:31.271" v="34"/>
          <ac:graphicFrameMkLst>
            <pc:docMk/>
            <pc:sldMk cId="3838109732" sldId="289"/>
            <ac:graphicFrameMk id="8" creationId="{7CB0EF54-FD0E-4252-87CE-1362E25E56B0}"/>
          </ac:graphicFrameMkLst>
        </pc:graphicFrameChg>
      </pc:sldChg>
      <pc:sldChg chg="addSp modSp new">
        <pc:chgData name="Wood, Susan" userId="S::susan.wood@ride.ri.gov::080bc8a3-3721-48e7-84f9-ff97740119b1" providerId="AD" clId="Web-{B038584E-3A3D-3249-EB0E-2785D5219EB7}" dt="2021-11-16T19:53:40.864" v="17"/>
        <pc:sldMkLst>
          <pc:docMk/>
          <pc:sldMk cId="337889756" sldId="300"/>
        </pc:sldMkLst>
        <pc:spChg chg="mod">
          <ac:chgData name="Wood, Susan" userId="S::susan.wood@ride.ri.gov::080bc8a3-3721-48e7-84f9-ff97740119b1" providerId="AD" clId="Web-{B038584E-3A3D-3249-EB0E-2785D5219EB7}" dt="2021-11-16T19:53:13.410" v="9" actId="20577"/>
          <ac:spMkLst>
            <pc:docMk/>
            <pc:sldMk cId="337889756" sldId="300"/>
            <ac:spMk id="2" creationId="{0075C148-51EB-4AAC-B552-A15FC6AB784D}"/>
          </ac:spMkLst>
        </pc:spChg>
        <pc:graphicFrameChg chg="add mod modGraphic">
          <ac:chgData name="Wood, Susan" userId="S::susan.wood@ride.ri.gov::080bc8a3-3721-48e7-84f9-ff97740119b1" providerId="AD" clId="Web-{B038584E-3A3D-3249-EB0E-2785D5219EB7}" dt="2021-11-16T19:53:40.864" v="17"/>
          <ac:graphicFrameMkLst>
            <pc:docMk/>
            <pc:sldMk cId="337889756" sldId="300"/>
            <ac:graphicFrameMk id="8" creationId="{1E707AB0-A3EE-42C6-BE25-4E940341E4B9}"/>
          </ac:graphicFrameMkLst>
        </pc:graphicFrameChg>
      </pc:sldChg>
    </pc:docChg>
  </pc:docChgLst>
  <pc:docChgLst>
    <pc:chgData name="Slade, Jane" userId="S::jane.slade@ride.ri.gov::64890032-1416-4fbb-8ef8-41be0dfd232b" providerId="AD" clId="Web-{21560AB7-AD38-6E6D-98BC-62CACDB57CB7}"/>
    <pc:docChg chg="addSld delSld modSld">
      <pc:chgData name="Slade, Jane" userId="S::jane.slade@ride.ri.gov::64890032-1416-4fbb-8ef8-41be0dfd232b" providerId="AD" clId="Web-{21560AB7-AD38-6E6D-98BC-62CACDB57CB7}" dt="2021-11-15T15:19:34.164" v="556"/>
      <pc:docMkLst>
        <pc:docMk/>
      </pc:docMkLst>
      <pc:sldChg chg="modSp del">
        <pc:chgData name="Slade, Jane" userId="S::jane.slade@ride.ri.gov::64890032-1416-4fbb-8ef8-41be0dfd232b" providerId="AD" clId="Web-{21560AB7-AD38-6E6D-98BC-62CACDB57CB7}" dt="2021-11-15T14:43:12.851" v="3"/>
        <pc:sldMkLst>
          <pc:docMk/>
          <pc:sldMk cId="1113126306" sldId="273"/>
        </pc:sldMkLst>
        <pc:spChg chg="mod">
          <ac:chgData name="Slade, Jane" userId="S::jane.slade@ride.ri.gov::64890032-1416-4fbb-8ef8-41be0dfd232b" providerId="AD" clId="Web-{21560AB7-AD38-6E6D-98BC-62CACDB57CB7}" dt="2021-11-15T14:42:47.679" v="1" actId="1076"/>
          <ac:spMkLst>
            <pc:docMk/>
            <pc:sldMk cId="1113126306" sldId="273"/>
            <ac:spMk id="5" creationId="{EF02AC9A-1FC9-4B0D-971C-BCF47535B177}"/>
          </ac:spMkLst>
        </pc:spChg>
        <pc:graphicFrameChg chg="modGraphic">
          <ac:chgData name="Slade, Jane" userId="S::jane.slade@ride.ri.gov::64890032-1416-4fbb-8ef8-41be0dfd232b" providerId="AD" clId="Web-{21560AB7-AD38-6E6D-98BC-62CACDB57CB7}" dt="2021-11-15T14:43:07.476" v="2"/>
          <ac:graphicFrameMkLst>
            <pc:docMk/>
            <pc:sldMk cId="1113126306" sldId="273"/>
            <ac:graphicFrameMk id="7" creationId="{BC74E2BD-2AF7-4661-BE0F-2F2C65AA9F1D}"/>
          </ac:graphicFrameMkLst>
        </pc:graphicFrameChg>
      </pc:sldChg>
      <pc:sldChg chg="modSp new">
        <pc:chgData name="Slade, Jane" userId="S::jane.slade@ride.ri.gov::64890032-1416-4fbb-8ef8-41be0dfd232b" providerId="AD" clId="Web-{21560AB7-AD38-6E6D-98BC-62CACDB57CB7}" dt="2021-11-15T15:10:19.964" v="405" actId="20577"/>
        <pc:sldMkLst>
          <pc:docMk/>
          <pc:sldMk cId="2693247774" sldId="290"/>
        </pc:sldMkLst>
        <pc:spChg chg="mod">
          <ac:chgData name="Slade, Jane" userId="S::jane.slade@ride.ri.gov::64890032-1416-4fbb-8ef8-41be0dfd232b" providerId="AD" clId="Web-{21560AB7-AD38-6E6D-98BC-62CACDB57CB7}" dt="2021-11-15T14:49:32.140" v="27" actId="20577"/>
          <ac:spMkLst>
            <pc:docMk/>
            <pc:sldMk cId="2693247774" sldId="290"/>
            <ac:spMk id="2" creationId="{2CCCF124-8BDE-411C-A212-593F2C0A0C82}"/>
          </ac:spMkLst>
        </pc:spChg>
        <pc:spChg chg="mod">
          <ac:chgData name="Slade, Jane" userId="S::jane.slade@ride.ri.gov::64890032-1416-4fbb-8ef8-41be0dfd232b" providerId="AD" clId="Web-{21560AB7-AD38-6E6D-98BC-62CACDB57CB7}" dt="2021-11-15T15:10:19.964" v="405" actId="20577"/>
          <ac:spMkLst>
            <pc:docMk/>
            <pc:sldMk cId="2693247774" sldId="290"/>
            <ac:spMk id="5" creationId="{67E4BD30-5505-436D-913C-D635B74E9995}"/>
          </ac:spMkLst>
        </pc:spChg>
        <pc:spChg chg="mod">
          <ac:chgData name="Slade, Jane" userId="S::jane.slade@ride.ri.gov::64890032-1416-4fbb-8ef8-41be0dfd232b" providerId="AD" clId="Web-{21560AB7-AD38-6E6D-98BC-62CACDB57CB7}" dt="2021-11-15T15:06:04.193" v="338" actId="14100"/>
          <ac:spMkLst>
            <pc:docMk/>
            <pc:sldMk cId="2693247774" sldId="290"/>
            <ac:spMk id="6" creationId="{FD224863-569F-4D61-B7F7-42C07C49E429}"/>
          </ac:spMkLst>
        </pc:spChg>
      </pc:sldChg>
      <pc:sldChg chg="addSp modSp new">
        <pc:chgData name="Slade, Jane" userId="S::jane.slade@ride.ri.gov::64890032-1416-4fbb-8ef8-41be0dfd232b" providerId="AD" clId="Web-{21560AB7-AD38-6E6D-98BC-62CACDB57CB7}" dt="2021-11-15T15:19:34.164" v="556"/>
        <pc:sldMkLst>
          <pc:docMk/>
          <pc:sldMk cId="472115021" sldId="291"/>
        </pc:sldMkLst>
        <pc:spChg chg="mod">
          <ac:chgData name="Slade, Jane" userId="S::jane.slade@ride.ri.gov::64890032-1416-4fbb-8ef8-41be0dfd232b" providerId="AD" clId="Web-{21560AB7-AD38-6E6D-98BC-62CACDB57CB7}" dt="2021-11-15T15:10:47.590" v="418" actId="20577"/>
          <ac:spMkLst>
            <pc:docMk/>
            <pc:sldMk cId="472115021" sldId="291"/>
            <ac:spMk id="2" creationId="{C846508B-FBE5-4157-908C-A5EC10DAE208}"/>
          </ac:spMkLst>
        </pc:spChg>
        <pc:spChg chg="mod">
          <ac:chgData name="Slade, Jane" userId="S::jane.slade@ride.ri.gov::64890032-1416-4fbb-8ef8-41be0dfd232b" providerId="AD" clId="Web-{21560AB7-AD38-6E6D-98BC-62CACDB57CB7}" dt="2021-11-15T15:13:45.641" v="473" actId="20577"/>
          <ac:spMkLst>
            <pc:docMk/>
            <pc:sldMk cId="472115021" sldId="291"/>
            <ac:spMk id="5" creationId="{FFE90F7C-5EBB-4B93-9E0A-A55DCEFBD325}"/>
          </ac:spMkLst>
        </pc:spChg>
        <pc:spChg chg="mod">
          <ac:chgData name="Slade, Jane" userId="S::jane.slade@ride.ri.gov::64890032-1416-4fbb-8ef8-41be0dfd232b" providerId="AD" clId="Web-{21560AB7-AD38-6E6D-98BC-62CACDB57CB7}" dt="2021-11-15T15:14:34.110" v="504" actId="20577"/>
          <ac:spMkLst>
            <pc:docMk/>
            <pc:sldMk cId="472115021" sldId="291"/>
            <ac:spMk id="6" creationId="{D1811725-5E47-400B-870E-E26CE13753F6}"/>
          </ac:spMkLst>
        </pc:spChg>
        <pc:graphicFrameChg chg="add mod modGraphic">
          <ac:chgData name="Slade, Jane" userId="S::jane.slade@ride.ri.gov::64890032-1416-4fbb-8ef8-41be0dfd232b" providerId="AD" clId="Web-{21560AB7-AD38-6E6D-98BC-62CACDB57CB7}" dt="2021-11-15T15:19:34.164" v="556"/>
          <ac:graphicFrameMkLst>
            <pc:docMk/>
            <pc:sldMk cId="472115021" sldId="291"/>
            <ac:graphicFrameMk id="8" creationId="{B731CC95-E49D-4F4C-8760-58153E90960C}"/>
          </ac:graphicFrameMkLst>
        </pc:graphicFrameChg>
      </pc:sldChg>
    </pc:docChg>
  </pc:docChgLst>
  <pc:docChgLst>
    <pc:chgData name="Wood, Susan" userId="S::susan.wood@ride.ri.gov::080bc8a3-3721-48e7-84f9-ff97740119b1" providerId="AD" clId="Web-{4AE6EA06-2A8C-4EBA-4E5F-78EA4E18D5F2}"/>
    <pc:docChg chg="addSld delSld modSld">
      <pc:chgData name="Wood, Susan" userId="S::susan.wood@ride.ri.gov::080bc8a3-3721-48e7-84f9-ff97740119b1" providerId="AD" clId="Web-{4AE6EA06-2A8C-4EBA-4E5F-78EA4E18D5F2}" dt="2021-12-02T20:03:08.206" v="176"/>
      <pc:docMkLst>
        <pc:docMk/>
      </pc:docMkLst>
      <pc:sldChg chg="modSp del">
        <pc:chgData name="Wood, Susan" userId="S::susan.wood@ride.ri.gov::080bc8a3-3721-48e7-84f9-ff97740119b1" providerId="AD" clId="Web-{4AE6EA06-2A8C-4EBA-4E5F-78EA4E18D5F2}" dt="2021-12-02T20:02:20.189" v="98"/>
        <pc:sldMkLst>
          <pc:docMk/>
          <pc:sldMk cId="3838109732" sldId="289"/>
        </pc:sldMkLst>
        <pc:graphicFrameChg chg="mod modGraphic">
          <ac:chgData name="Wood, Susan" userId="S::susan.wood@ride.ri.gov::080bc8a3-3721-48e7-84f9-ff97740119b1" providerId="AD" clId="Web-{4AE6EA06-2A8C-4EBA-4E5F-78EA4E18D5F2}" dt="2021-12-02T20:01:07.468" v="82"/>
          <ac:graphicFrameMkLst>
            <pc:docMk/>
            <pc:sldMk cId="3838109732" sldId="289"/>
            <ac:graphicFrameMk id="16" creationId="{0E896BC3-1B0D-48B5-9D49-2AE6C2C11A84}"/>
          </ac:graphicFrameMkLst>
        </pc:graphicFrameChg>
      </pc:sldChg>
      <pc:sldChg chg="modSp add del">
        <pc:chgData name="Wood, Susan" userId="S::susan.wood@ride.ri.gov::080bc8a3-3721-48e7-84f9-ff97740119b1" providerId="AD" clId="Web-{4AE6EA06-2A8C-4EBA-4E5F-78EA4E18D5F2}" dt="2021-12-02T20:03:08.206" v="176"/>
        <pc:sldMkLst>
          <pc:docMk/>
          <pc:sldMk cId="3988663284" sldId="304"/>
        </pc:sldMkLst>
        <pc:spChg chg="mod">
          <ac:chgData name="Wood, Susan" userId="S::susan.wood@ride.ri.gov::080bc8a3-3721-48e7-84f9-ff97740119b1" providerId="AD" clId="Web-{4AE6EA06-2A8C-4EBA-4E5F-78EA4E18D5F2}" dt="2021-12-02T20:01:59.720" v="97" actId="20577"/>
          <ac:spMkLst>
            <pc:docMk/>
            <pc:sldMk cId="3988663284" sldId="304"/>
            <ac:spMk id="6" creationId="{34632126-4249-4497-93F1-75AA2F071B03}"/>
          </ac:spMkLst>
        </pc:spChg>
        <pc:graphicFrameChg chg="mod modGraphic">
          <ac:chgData name="Wood, Susan" userId="S::susan.wood@ride.ri.gov::080bc8a3-3721-48e7-84f9-ff97740119b1" providerId="AD" clId="Web-{4AE6EA06-2A8C-4EBA-4E5F-78EA4E18D5F2}" dt="2021-12-02T20:03:08.206" v="176"/>
          <ac:graphicFrameMkLst>
            <pc:docMk/>
            <pc:sldMk cId="3988663284" sldId="304"/>
            <ac:graphicFrameMk id="8" creationId="{7B7A6289-6334-4385-8B6C-B528F01B53B6}"/>
          </ac:graphicFrameMkLst>
        </pc:graphicFrameChg>
      </pc:sldChg>
    </pc:docChg>
  </pc:docChgLst>
  <pc:docChgLst>
    <pc:chgData name="Woods, Alice" userId="S::alice.woods@ride.ri.gov::60692260-70d7-47ac-bbf8-399caa0bf679" providerId="AD" clId="Web-{6F32C7B0-8E4B-A1B8-C8E8-1F97AD21F79D}"/>
    <pc:docChg chg="modSld">
      <pc:chgData name="Woods, Alice" userId="S::alice.woods@ride.ri.gov::60692260-70d7-47ac-bbf8-399caa0bf679" providerId="AD" clId="Web-{6F32C7B0-8E4B-A1B8-C8E8-1F97AD21F79D}" dt="2021-11-15T18:51:16.924" v="832" actId="14100"/>
      <pc:docMkLst>
        <pc:docMk/>
      </pc:docMkLst>
      <pc:sldChg chg="modSp modNotes">
        <pc:chgData name="Woods, Alice" userId="S::alice.woods@ride.ri.gov::60692260-70d7-47ac-bbf8-399caa0bf679" providerId="AD" clId="Web-{6F32C7B0-8E4B-A1B8-C8E8-1F97AD21F79D}" dt="2021-11-15T18:31:32.124" v="671"/>
        <pc:sldMkLst>
          <pc:docMk/>
          <pc:sldMk cId="4001053087" sldId="264"/>
        </pc:sldMkLst>
        <pc:spChg chg="mod">
          <ac:chgData name="Woods, Alice" userId="S::alice.woods@ride.ri.gov::60692260-70d7-47ac-bbf8-399caa0bf679" providerId="AD" clId="Web-{6F32C7B0-8E4B-A1B8-C8E8-1F97AD21F79D}" dt="2021-11-15T18:21:53.232" v="268" actId="14100"/>
          <ac:spMkLst>
            <pc:docMk/>
            <pc:sldMk cId="4001053087" sldId="264"/>
            <ac:spMk id="6" creationId="{14E4C57C-67B5-49BA-AA94-CC64BFB4DE01}"/>
          </ac:spMkLst>
        </pc:spChg>
      </pc:sldChg>
      <pc:sldChg chg="modSp modNotes">
        <pc:chgData name="Woods, Alice" userId="S::alice.woods@ride.ri.gov::60692260-70d7-47ac-bbf8-399caa0bf679" providerId="AD" clId="Web-{6F32C7B0-8E4B-A1B8-C8E8-1F97AD21F79D}" dt="2021-11-15T18:51:16.924" v="832" actId="14100"/>
        <pc:sldMkLst>
          <pc:docMk/>
          <pc:sldMk cId="281726" sldId="283"/>
        </pc:sldMkLst>
        <pc:spChg chg="mod">
          <ac:chgData name="Woods, Alice" userId="S::alice.woods@ride.ri.gov::60692260-70d7-47ac-bbf8-399caa0bf679" providerId="AD" clId="Web-{6F32C7B0-8E4B-A1B8-C8E8-1F97AD21F79D}" dt="2021-11-15T18:51:16.924" v="832" actId="14100"/>
          <ac:spMkLst>
            <pc:docMk/>
            <pc:sldMk cId="281726" sldId="283"/>
            <ac:spMk id="6" creationId="{14E4C57C-67B5-49BA-AA94-CC64BFB4DE01}"/>
          </ac:spMkLst>
        </pc:spChg>
      </pc:sldChg>
    </pc:docChg>
  </pc:docChgLst>
  <pc:docChgLst>
    <pc:chgData name="Wood, Susan" userId="S::susan.wood@ride.ri.gov::080bc8a3-3721-48e7-84f9-ff97740119b1" providerId="AD" clId="Web-{D72631C5-3BD1-2238-6989-5A7475344C54}"/>
    <pc:docChg chg="modSld">
      <pc:chgData name="Wood, Susan" userId="S::susan.wood@ride.ri.gov::080bc8a3-3721-48e7-84f9-ff97740119b1" providerId="AD" clId="Web-{D72631C5-3BD1-2238-6989-5A7475344C54}" dt="2021-12-02T21:46:37.422" v="252"/>
      <pc:docMkLst>
        <pc:docMk/>
      </pc:docMkLst>
      <pc:sldChg chg="modSp">
        <pc:chgData name="Wood, Susan" userId="S::susan.wood@ride.ri.gov::080bc8a3-3721-48e7-84f9-ff97740119b1" providerId="AD" clId="Web-{D72631C5-3BD1-2238-6989-5A7475344C54}" dt="2021-12-02T21:46:30.718" v="248"/>
        <pc:sldMkLst>
          <pc:docMk/>
          <pc:sldMk cId="289710729" sldId="308"/>
        </pc:sldMkLst>
        <pc:graphicFrameChg chg="mod modGraphic">
          <ac:chgData name="Wood, Susan" userId="S::susan.wood@ride.ri.gov::080bc8a3-3721-48e7-84f9-ff97740119b1" providerId="AD" clId="Web-{D72631C5-3BD1-2238-6989-5A7475344C54}" dt="2021-12-02T21:46:30.718" v="248"/>
          <ac:graphicFrameMkLst>
            <pc:docMk/>
            <pc:sldMk cId="289710729" sldId="308"/>
            <ac:graphicFrameMk id="8" creationId="{34BDB3BE-59D4-4622-9460-531706D30C01}"/>
          </ac:graphicFrameMkLst>
        </pc:graphicFrameChg>
      </pc:sldChg>
      <pc:sldChg chg="modSp">
        <pc:chgData name="Wood, Susan" userId="S::susan.wood@ride.ri.gov::080bc8a3-3721-48e7-84f9-ff97740119b1" providerId="AD" clId="Web-{D72631C5-3BD1-2238-6989-5A7475344C54}" dt="2021-12-02T21:44:04.168" v="113"/>
        <pc:sldMkLst>
          <pc:docMk/>
          <pc:sldMk cId="2840548250" sldId="309"/>
        </pc:sldMkLst>
        <pc:graphicFrameChg chg="mod modGraphic">
          <ac:chgData name="Wood, Susan" userId="S::susan.wood@ride.ri.gov::080bc8a3-3721-48e7-84f9-ff97740119b1" providerId="AD" clId="Web-{D72631C5-3BD1-2238-6989-5A7475344C54}" dt="2021-12-02T21:44:04.168" v="113"/>
          <ac:graphicFrameMkLst>
            <pc:docMk/>
            <pc:sldMk cId="2840548250" sldId="309"/>
            <ac:graphicFrameMk id="8" creationId="{6939B1F6-3C8A-4207-8334-1B89A5E505D5}"/>
          </ac:graphicFrameMkLst>
        </pc:graphicFrameChg>
      </pc:sldChg>
      <pc:sldChg chg="modSp">
        <pc:chgData name="Wood, Susan" userId="S::susan.wood@ride.ri.gov::080bc8a3-3721-48e7-84f9-ff97740119b1" providerId="AD" clId="Web-{D72631C5-3BD1-2238-6989-5A7475344C54}" dt="2021-12-02T21:44:28.169" v="136"/>
        <pc:sldMkLst>
          <pc:docMk/>
          <pc:sldMk cId="3833860008" sldId="310"/>
        </pc:sldMkLst>
        <pc:graphicFrameChg chg="mod modGraphic">
          <ac:chgData name="Wood, Susan" userId="S::susan.wood@ride.ri.gov::080bc8a3-3721-48e7-84f9-ff97740119b1" providerId="AD" clId="Web-{D72631C5-3BD1-2238-6989-5A7475344C54}" dt="2021-12-02T21:44:28.169" v="136"/>
          <ac:graphicFrameMkLst>
            <pc:docMk/>
            <pc:sldMk cId="3833860008" sldId="310"/>
            <ac:graphicFrameMk id="8" creationId="{74E51332-F714-4F9F-B4E1-A6E28005C1F6}"/>
          </ac:graphicFrameMkLst>
        </pc:graphicFrameChg>
      </pc:sldChg>
      <pc:sldChg chg="modSp">
        <pc:chgData name="Wood, Susan" userId="S::susan.wood@ride.ri.gov::080bc8a3-3721-48e7-84f9-ff97740119b1" providerId="AD" clId="Web-{D72631C5-3BD1-2238-6989-5A7475344C54}" dt="2021-12-02T21:46:25.265" v="241"/>
        <pc:sldMkLst>
          <pc:docMk/>
          <pc:sldMk cId="2649665655" sldId="311"/>
        </pc:sldMkLst>
        <pc:graphicFrameChg chg="mod modGraphic">
          <ac:chgData name="Wood, Susan" userId="S::susan.wood@ride.ri.gov::080bc8a3-3721-48e7-84f9-ff97740119b1" providerId="AD" clId="Web-{D72631C5-3BD1-2238-6989-5A7475344C54}" dt="2021-12-02T21:46:25.265" v="241"/>
          <ac:graphicFrameMkLst>
            <pc:docMk/>
            <pc:sldMk cId="2649665655" sldId="311"/>
            <ac:graphicFrameMk id="8" creationId="{FB4A1970-3BDD-494F-B568-E3F0F43B2630}"/>
          </ac:graphicFrameMkLst>
        </pc:graphicFrameChg>
      </pc:sldChg>
      <pc:sldChg chg="modSp">
        <pc:chgData name="Wood, Susan" userId="S::susan.wood@ride.ri.gov::080bc8a3-3721-48e7-84f9-ff97740119b1" providerId="AD" clId="Web-{D72631C5-3BD1-2238-6989-5A7475344C54}" dt="2021-12-02T21:46:37.422" v="252"/>
        <pc:sldMkLst>
          <pc:docMk/>
          <pc:sldMk cId="2714024677" sldId="312"/>
        </pc:sldMkLst>
        <pc:graphicFrameChg chg="mod modGraphic">
          <ac:chgData name="Wood, Susan" userId="S::susan.wood@ride.ri.gov::080bc8a3-3721-48e7-84f9-ff97740119b1" providerId="AD" clId="Web-{D72631C5-3BD1-2238-6989-5A7475344C54}" dt="2021-12-02T21:46:37.422" v="252"/>
          <ac:graphicFrameMkLst>
            <pc:docMk/>
            <pc:sldMk cId="2714024677" sldId="312"/>
            <ac:graphicFrameMk id="8" creationId="{DE605A11-45D6-4E3A-B9C7-79F354140575}"/>
          </ac:graphicFrameMkLst>
        </pc:graphicFrameChg>
      </pc:sldChg>
    </pc:docChg>
  </pc:docChgLst>
  <pc:docChgLst>
    <pc:chgData name="Klein, Emily" userId="S::emily.klein@ride.ri.gov::192f13f7-fb69-4955-8439-463039664f54" providerId="AD" clId="Web-{72E8C937-1CEB-5416-3FC2-71CE401BF870}"/>
    <pc:docChg chg="modSld">
      <pc:chgData name="Klein, Emily" userId="S::emily.klein@ride.ri.gov::192f13f7-fb69-4955-8439-463039664f54" providerId="AD" clId="Web-{72E8C937-1CEB-5416-3FC2-71CE401BF870}" dt="2021-11-23T20:57:57.244" v="192"/>
      <pc:docMkLst>
        <pc:docMk/>
      </pc:docMkLst>
      <pc:sldChg chg="delSp modSp">
        <pc:chgData name="Klein, Emily" userId="S::emily.klein@ride.ri.gov::192f13f7-fb69-4955-8439-463039664f54" providerId="AD" clId="Web-{72E8C937-1CEB-5416-3FC2-71CE401BF870}" dt="2021-11-23T20:57:57.244" v="192"/>
        <pc:sldMkLst>
          <pc:docMk/>
          <pc:sldMk cId="3331328521" sldId="277"/>
        </pc:sldMkLst>
        <pc:spChg chg="mod">
          <ac:chgData name="Klein, Emily" userId="S::emily.klein@ride.ri.gov::192f13f7-fb69-4955-8439-463039664f54" providerId="AD" clId="Web-{72E8C937-1CEB-5416-3FC2-71CE401BF870}" dt="2021-11-23T20:57:55.354" v="191" actId="20577"/>
          <ac:spMkLst>
            <pc:docMk/>
            <pc:sldMk cId="3331328521" sldId="277"/>
            <ac:spMk id="6" creationId="{F62E92C9-F69E-4B4F-8FB2-217E23C8B1F2}"/>
          </ac:spMkLst>
        </pc:spChg>
        <pc:graphicFrameChg chg="del">
          <ac:chgData name="Klein, Emily" userId="S::emily.klein@ride.ri.gov::192f13f7-fb69-4955-8439-463039664f54" providerId="AD" clId="Web-{72E8C937-1CEB-5416-3FC2-71CE401BF870}" dt="2021-11-23T20:57:57.244" v="192"/>
          <ac:graphicFrameMkLst>
            <pc:docMk/>
            <pc:sldMk cId="3331328521" sldId="277"/>
            <ac:graphicFrameMk id="9" creationId="{4B6B62E7-14BF-4D05-8522-88745480B301}"/>
          </ac:graphicFrameMkLst>
        </pc:graphicFrameChg>
      </pc:sldChg>
    </pc:docChg>
  </pc:docChgLst>
  <pc:docChgLst>
    <pc:chgData name="Wood, Susan" userId="S::susan.wood@ride.ri.gov::080bc8a3-3721-48e7-84f9-ff97740119b1" providerId="AD" clId="Web-{AC5E423E-36EA-C64B-7253-BB9662D9E91B}"/>
    <pc:docChg chg="addSld modSld">
      <pc:chgData name="Wood, Susan" userId="S::susan.wood@ride.ri.gov::080bc8a3-3721-48e7-84f9-ff97740119b1" providerId="AD" clId="Web-{AC5E423E-36EA-C64B-7253-BB9662D9E91B}" dt="2021-11-12T17:51:20.772" v="319"/>
      <pc:docMkLst>
        <pc:docMk/>
      </pc:docMkLst>
      <pc:sldChg chg="modSp">
        <pc:chgData name="Wood, Susan" userId="S::susan.wood@ride.ri.gov::080bc8a3-3721-48e7-84f9-ff97740119b1" providerId="AD" clId="Web-{AC5E423E-36EA-C64B-7253-BB9662D9E91B}" dt="2021-11-12T17:50:44.255" v="316" actId="20577"/>
        <pc:sldMkLst>
          <pc:docMk/>
          <pc:sldMk cId="3419024184" sldId="263"/>
        </pc:sldMkLst>
        <pc:spChg chg="mod">
          <ac:chgData name="Wood, Susan" userId="S::susan.wood@ride.ri.gov::080bc8a3-3721-48e7-84f9-ff97740119b1" providerId="AD" clId="Web-{AC5E423E-36EA-C64B-7253-BB9662D9E91B}" dt="2021-11-12T17:37:51.115" v="31" actId="20577"/>
          <ac:spMkLst>
            <pc:docMk/>
            <pc:sldMk cId="3419024184" sldId="263"/>
            <ac:spMk id="5" creationId="{8A650899-5BA7-4FAF-AAE1-394370114807}"/>
          </ac:spMkLst>
        </pc:spChg>
        <pc:spChg chg="mod">
          <ac:chgData name="Wood, Susan" userId="S::susan.wood@ride.ri.gov::080bc8a3-3721-48e7-84f9-ff97740119b1" providerId="AD" clId="Web-{AC5E423E-36EA-C64B-7253-BB9662D9E91B}" dt="2021-11-12T17:37:09.646" v="9" actId="20577"/>
          <ac:spMkLst>
            <pc:docMk/>
            <pc:sldMk cId="3419024184" sldId="263"/>
            <ac:spMk id="6" creationId="{6FBD39A8-BE09-4652-A76E-D283ABC1FC26}"/>
          </ac:spMkLst>
        </pc:spChg>
        <pc:spChg chg="mod">
          <ac:chgData name="Wood, Susan" userId="S::susan.wood@ride.ri.gov::080bc8a3-3721-48e7-84f9-ff97740119b1" providerId="AD" clId="Web-{AC5E423E-36EA-C64B-7253-BB9662D9E91B}" dt="2021-11-12T17:37:32.302" v="25" actId="14100"/>
          <ac:spMkLst>
            <pc:docMk/>
            <pc:sldMk cId="3419024184" sldId="263"/>
            <ac:spMk id="7" creationId="{0D4FCFE5-682B-49DF-A68C-42AA9EAEC51F}"/>
          </ac:spMkLst>
        </pc:spChg>
        <pc:spChg chg="mod">
          <ac:chgData name="Wood, Susan" userId="S::susan.wood@ride.ri.gov::080bc8a3-3721-48e7-84f9-ff97740119b1" providerId="AD" clId="Web-{AC5E423E-36EA-C64B-7253-BB9662D9E91B}" dt="2021-11-12T17:50:44.255" v="316" actId="20577"/>
          <ac:spMkLst>
            <pc:docMk/>
            <pc:sldMk cId="3419024184" sldId="263"/>
            <ac:spMk id="8" creationId="{C21A8ABB-E4E8-4723-92E7-6EFFD9EDFED4}"/>
          </ac:spMkLst>
        </pc:spChg>
      </pc:sldChg>
      <pc:sldChg chg="addSp modSp new">
        <pc:chgData name="Wood, Susan" userId="S::susan.wood@ride.ri.gov::080bc8a3-3721-48e7-84f9-ff97740119b1" providerId="AD" clId="Web-{AC5E423E-36EA-C64B-7253-BB9662D9E91B}" dt="2021-11-12T17:51:20.772" v="319"/>
        <pc:sldMkLst>
          <pc:docMk/>
          <pc:sldMk cId="723146674" sldId="287"/>
        </pc:sldMkLst>
        <pc:spChg chg="mod">
          <ac:chgData name="Wood, Susan" userId="S::susan.wood@ride.ri.gov::080bc8a3-3721-48e7-84f9-ff97740119b1" providerId="AD" clId="Web-{AC5E423E-36EA-C64B-7253-BB9662D9E91B}" dt="2021-11-12T17:48:48.300" v="300" actId="20577"/>
          <ac:spMkLst>
            <pc:docMk/>
            <pc:sldMk cId="723146674" sldId="287"/>
            <ac:spMk id="2" creationId="{91B6F57B-190A-4F85-AD62-8DBCBC6269C2}"/>
          </ac:spMkLst>
        </pc:spChg>
        <pc:spChg chg="mod">
          <ac:chgData name="Wood, Susan" userId="S::susan.wood@ride.ri.gov::080bc8a3-3721-48e7-84f9-ff97740119b1" providerId="AD" clId="Web-{AC5E423E-36EA-C64B-7253-BB9662D9E91B}" dt="2021-11-12T17:49:28.316" v="302" actId="20577"/>
          <ac:spMkLst>
            <pc:docMk/>
            <pc:sldMk cId="723146674" sldId="287"/>
            <ac:spMk id="5" creationId="{05DBE322-0981-48C5-A381-6DD87AA46EFE}"/>
          </ac:spMkLst>
        </pc:spChg>
        <pc:spChg chg="mod">
          <ac:chgData name="Wood, Susan" userId="S::susan.wood@ride.ri.gov::080bc8a3-3721-48e7-84f9-ff97740119b1" providerId="AD" clId="Web-{AC5E423E-36EA-C64B-7253-BB9662D9E91B}" dt="2021-11-12T17:51:15.693" v="318" actId="20577"/>
          <ac:spMkLst>
            <pc:docMk/>
            <pc:sldMk cId="723146674" sldId="287"/>
            <ac:spMk id="6" creationId="{6FC59334-33D8-4108-9805-CD8653F7DCDC}"/>
          </ac:spMkLst>
        </pc:spChg>
        <pc:graphicFrameChg chg="add">
          <ac:chgData name="Wood, Susan" userId="S::susan.wood@ride.ri.gov::080bc8a3-3721-48e7-84f9-ff97740119b1" providerId="AD" clId="Web-{AC5E423E-36EA-C64B-7253-BB9662D9E91B}" dt="2021-11-12T17:51:20.772" v="319"/>
          <ac:graphicFrameMkLst>
            <pc:docMk/>
            <pc:sldMk cId="723146674" sldId="287"/>
            <ac:graphicFrameMk id="7" creationId="{644AFC27-F016-4621-9A91-D979348B9087}"/>
          </ac:graphicFrameMkLst>
        </pc:graphicFrameChg>
      </pc:sldChg>
    </pc:docChg>
  </pc:docChgLst>
  <pc:docChgLst>
    <pc:chgData name="Gallucci, Ruth" userId="S::ruth.gallucci@ride.ri.gov::bd4157e2-ba7f-4ec2-8d61-b030b8438ebe" providerId="AD" clId="Web-{74B2F03A-7433-FBF2-B57A-1CE16BADB8F0}"/>
    <pc:docChg chg="addSld modSld">
      <pc:chgData name="Gallucci, Ruth" userId="S::ruth.gallucci@ride.ri.gov::bd4157e2-ba7f-4ec2-8d61-b030b8438ebe" providerId="AD" clId="Web-{74B2F03A-7433-FBF2-B57A-1CE16BADB8F0}" dt="2021-11-16T12:42:49.272" v="82"/>
      <pc:docMkLst>
        <pc:docMk/>
      </pc:docMkLst>
      <pc:sldChg chg="addSp modSp modCm">
        <pc:chgData name="Gallucci, Ruth" userId="S::ruth.gallucci@ride.ri.gov::bd4157e2-ba7f-4ec2-8d61-b030b8438ebe" providerId="AD" clId="Web-{74B2F03A-7433-FBF2-B57A-1CE16BADB8F0}" dt="2021-11-16T12:42:38.663" v="80"/>
        <pc:sldMkLst>
          <pc:docMk/>
          <pc:sldMk cId="247819702" sldId="266"/>
        </pc:sldMkLst>
        <pc:spChg chg="mod">
          <ac:chgData name="Gallucci, Ruth" userId="S::ruth.gallucci@ride.ri.gov::bd4157e2-ba7f-4ec2-8d61-b030b8438ebe" providerId="AD" clId="Web-{74B2F03A-7433-FBF2-B57A-1CE16BADB8F0}" dt="2021-11-16T12:41:38.770" v="63" actId="1076"/>
          <ac:spMkLst>
            <pc:docMk/>
            <pc:sldMk cId="247819702" sldId="266"/>
            <ac:spMk id="5" creationId="{AE89259D-4697-455C-85E2-27F9D9D8B99B}"/>
          </ac:spMkLst>
        </pc:spChg>
        <pc:spChg chg="mod">
          <ac:chgData name="Gallucci, Ruth" userId="S::ruth.gallucci@ride.ri.gov::bd4157e2-ba7f-4ec2-8d61-b030b8438ebe" providerId="AD" clId="Web-{74B2F03A-7433-FBF2-B57A-1CE16BADB8F0}" dt="2021-11-16T12:41:43.505" v="65" actId="20577"/>
          <ac:spMkLst>
            <pc:docMk/>
            <pc:sldMk cId="247819702" sldId="266"/>
            <ac:spMk id="6" creationId="{5B26E2DF-39B7-43D2-9D70-E6DADD77A18E}"/>
          </ac:spMkLst>
        </pc:spChg>
        <pc:graphicFrameChg chg="add mod modGraphic">
          <ac:chgData name="Gallucci, Ruth" userId="S::ruth.gallucci@ride.ri.gov::bd4157e2-ba7f-4ec2-8d61-b030b8438ebe" providerId="AD" clId="Web-{74B2F03A-7433-FBF2-B57A-1CE16BADB8F0}" dt="2021-11-16T12:42:38.663" v="80"/>
          <ac:graphicFrameMkLst>
            <pc:docMk/>
            <pc:sldMk cId="247819702" sldId="266"/>
            <ac:graphicFrameMk id="8" creationId="{C0C95F79-38D1-41F1-96A8-DAED8007ABF8}"/>
          </ac:graphicFrameMkLst>
        </pc:graphicFrameChg>
      </pc:sldChg>
      <pc:sldChg chg="modSp">
        <pc:chgData name="Gallucci, Ruth" userId="S::ruth.gallucci@ride.ri.gov::bd4157e2-ba7f-4ec2-8d61-b030b8438ebe" providerId="AD" clId="Web-{74B2F03A-7433-FBF2-B57A-1CE16BADB8F0}" dt="2021-11-16T12:37:55.794" v="17" actId="1076"/>
        <pc:sldMkLst>
          <pc:docMk/>
          <pc:sldMk cId="3663216022" sldId="281"/>
        </pc:sldMkLst>
        <pc:spChg chg="mod">
          <ac:chgData name="Gallucci, Ruth" userId="S::ruth.gallucci@ride.ri.gov::bd4157e2-ba7f-4ec2-8d61-b030b8438ebe" providerId="AD" clId="Web-{74B2F03A-7433-FBF2-B57A-1CE16BADB8F0}" dt="2021-11-16T12:37:48.732" v="16" actId="1076"/>
          <ac:spMkLst>
            <pc:docMk/>
            <pc:sldMk cId="3663216022" sldId="281"/>
            <ac:spMk id="5" creationId="{F4CF0632-8878-44E4-ABAE-0DC73E48E2F3}"/>
          </ac:spMkLst>
        </pc:spChg>
        <pc:spChg chg="mod">
          <ac:chgData name="Gallucci, Ruth" userId="S::ruth.gallucci@ride.ri.gov::bd4157e2-ba7f-4ec2-8d61-b030b8438ebe" providerId="AD" clId="Web-{74B2F03A-7433-FBF2-B57A-1CE16BADB8F0}" dt="2021-11-16T12:37:55.794" v="17" actId="1076"/>
          <ac:spMkLst>
            <pc:docMk/>
            <pc:sldMk cId="3663216022" sldId="281"/>
            <ac:spMk id="6" creationId="{D3127B21-AA02-4960-A66B-3508EFA5F201}"/>
          </ac:spMkLst>
        </pc:spChg>
      </pc:sldChg>
      <pc:sldChg chg="addSp modSp add replId">
        <pc:chgData name="Gallucci, Ruth" userId="S::ruth.gallucci@ride.ri.gov::bd4157e2-ba7f-4ec2-8d61-b030b8438ebe" providerId="AD" clId="Web-{74B2F03A-7433-FBF2-B57A-1CE16BADB8F0}" dt="2021-11-16T12:42:49.272" v="82"/>
        <pc:sldMkLst>
          <pc:docMk/>
          <pc:sldMk cId="2911889769" sldId="297"/>
        </pc:sldMkLst>
        <pc:spChg chg="mod">
          <ac:chgData name="Gallucci, Ruth" userId="S::ruth.gallucci@ride.ri.gov::bd4157e2-ba7f-4ec2-8d61-b030b8438ebe" providerId="AD" clId="Web-{74B2F03A-7433-FBF2-B57A-1CE16BADB8F0}" dt="2021-11-16T12:42:25.537" v="74" actId="20577"/>
          <ac:spMkLst>
            <pc:docMk/>
            <pc:sldMk cId="2911889769" sldId="297"/>
            <ac:spMk id="6" creationId="{5B26E2DF-39B7-43D2-9D70-E6DADD77A18E}"/>
          </ac:spMkLst>
        </pc:spChg>
        <pc:graphicFrameChg chg="add mod modGraphic">
          <ac:chgData name="Gallucci, Ruth" userId="S::ruth.gallucci@ride.ri.gov::bd4157e2-ba7f-4ec2-8d61-b030b8438ebe" providerId="AD" clId="Web-{74B2F03A-7433-FBF2-B57A-1CE16BADB8F0}" dt="2021-11-16T12:42:49.272" v="82"/>
          <ac:graphicFrameMkLst>
            <pc:docMk/>
            <pc:sldMk cId="2911889769" sldId="297"/>
            <ac:graphicFrameMk id="8" creationId="{4E915543-EA28-49BB-99BD-BC9255910A35}"/>
          </ac:graphicFrameMkLst>
        </pc:graphicFrameChg>
      </pc:sldChg>
    </pc:docChg>
  </pc:docChgLst>
  <pc:docChgLst>
    <pc:chgData name="Sienko, David" userId="S::david.sienko@ride.ri.gov::4c32f4e2-8499-4e71-b7c7-ed9e18064e5e" providerId="AD" clId="Web-{8F212FAF-1015-3A54-A7EA-4EA59913969B}"/>
    <pc:docChg chg="addSld delSld modSld">
      <pc:chgData name="Sienko, David" userId="S::david.sienko@ride.ri.gov::4c32f4e2-8499-4e71-b7c7-ed9e18064e5e" providerId="AD" clId="Web-{8F212FAF-1015-3A54-A7EA-4EA59913969B}" dt="2021-11-30T21:21:31.971" v="142"/>
      <pc:docMkLst>
        <pc:docMk/>
      </pc:docMkLst>
      <pc:sldChg chg="delCm">
        <pc:chgData name="Sienko, David" userId="S::david.sienko@ride.ri.gov::4c32f4e2-8499-4e71-b7c7-ed9e18064e5e" providerId="AD" clId="Web-{8F212FAF-1015-3A54-A7EA-4EA59913969B}" dt="2021-11-30T19:15:07.290" v="97"/>
        <pc:sldMkLst>
          <pc:docMk/>
          <pc:sldMk cId="1053900778" sldId="260"/>
        </pc:sldMkLst>
      </pc:sldChg>
      <pc:sldChg chg="modSp delCm">
        <pc:chgData name="Sienko, David" userId="S::david.sienko@ride.ri.gov::4c32f4e2-8499-4e71-b7c7-ed9e18064e5e" providerId="AD" clId="Web-{8F212FAF-1015-3A54-A7EA-4EA59913969B}" dt="2021-11-30T19:17:07.981" v="105"/>
        <pc:sldMkLst>
          <pc:docMk/>
          <pc:sldMk cId="1947983307" sldId="261"/>
        </pc:sldMkLst>
        <pc:graphicFrameChg chg="mod modGraphic">
          <ac:chgData name="Sienko, David" userId="S::david.sienko@ride.ri.gov::4c32f4e2-8499-4e71-b7c7-ed9e18064e5e" providerId="AD" clId="Web-{8F212FAF-1015-3A54-A7EA-4EA59913969B}" dt="2021-11-30T19:17:07.981" v="105"/>
          <ac:graphicFrameMkLst>
            <pc:docMk/>
            <pc:sldMk cId="1947983307" sldId="261"/>
            <ac:graphicFrameMk id="9" creationId="{E01323A6-04F9-41E2-8F13-39505F1626DC}"/>
          </ac:graphicFrameMkLst>
        </pc:graphicFrameChg>
      </pc:sldChg>
      <pc:sldChg chg="addSp delSp modSp">
        <pc:chgData name="Sienko, David" userId="S::david.sienko@ride.ri.gov::4c32f4e2-8499-4e71-b7c7-ed9e18064e5e" providerId="AD" clId="Web-{8F212FAF-1015-3A54-A7EA-4EA59913969B}" dt="2021-11-30T19:17:35.154" v="106"/>
        <pc:sldMkLst>
          <pc:docMk/>
          <pc:sldMk cId="855667535" sldId="262"/>
        </pc:sldMkLst>
        <pc:spChg chg="add del mod">
          <ac:chgData name="Sienko, David" userId="S::david.sienko@ride.ri.gov::4c32f4e2-8499-4e71-b7c7-ed9e18064e5e" providerId="AD" clId="Web-{8F212FAF-1015-3A54-A7EA-4EA59913969B}" dt="2021-11-30T19:00:42.452" v="28" actId="20577"/>
          <ac:spMkLst>
            <pc:docMk/>
            <pc:sldMk cId="855667535" sldId="262"/>
            <ac:spMk id="5" creationId="{04F84166-ADB7-411A-ADD9-5275F7297302}"/>
          </ac:spMkLst>
        </pc:spChg>
        <pc:spChg chg="add del mod">
          <ac:chgData name="Sienko, David" userId="S::david.sienko@ride.ri.gov::4c32f4e2-8499-4e71-b7c7-ed9e18064e5e" providerId="AD" clId="Web-{8F212FAF-1015-3A54-A7EA-4EA59913969B}" dt="2021-11-30T18:56:32.210" v="2"/>
          <ac:spMkLst>
            <pc:docMk/>
            <pc:sldMk cId="855667535" sldId="262"/>
            <ac:spMk id="9" creationId="{5A3AEA2B-98AF-4B40-9BB0-9ADE4412E047}"/>
          </ac:spMkLst>
        </pc:spChg>
        <pc:graphicFrameChg chg="mod modGraphic">
          <ac:chgData name="Sienko, David" userId="S::david.sienko@ride.ri.gov::4c32f4e2-8499-4e71-b7c7-ed9e18064e5e" providerId="AD" clId="Web-{8F212FAF-1015-3A54-A7EA-4EA59913969B}" dt="2021-11-30T19:17:35.154" v="106"/>
          <ac:graphicFrameMkLst>
            <pc:docMk/>
            <pc:sldMk cId="855667535" sldId="262"/>
            <ac:graphicFrameMk id="10" creationId="{303875CD-466D-4733-B702-C29BCBF84030}"/>
          </ac:graphicFrameMkLst>
        </pc:graphicFrameChg>
      </pc:sldChg>
      <pc:sldChg chg="modSp delCm">
        <pc:chgData name="Sienko, David" userId="S::david.sienko@ride.ri.gov::4c32f4e2-8499-4e71-b7c7-ed9e18064e5e" providerId="AD" clId="Web-{8F212FAF-1015-3A54-A7EA-4EA59913969B}" dt="2021-11-30T19:17:51.842" v="107"/>
        <pc:sldMkLst>
          <pc:docMk/>
          <pc:sldMk cId="3419024184" sldId="263"/>
        </pc:sldMkLst>
        <pc:spChg chg="mod">
          <ac:chgData name="Sienko, David" userId="S::david.sienko@ride.ri.gov::4c32f4e2-8499-4e71-b7c7-ed9e18064e5e" providerId="AD" clId="Web-{8F212FAF-1015-3A54-A7EA-4EA59913969B}" dt="2021-11-30T19:01:55.907" v="36" actId="20577"/>
          <ac:spMkLst>
            <pc:docMk/>
            <pc:sldMk cId="3419024184" sldId="263"/>
            <ac:spMk id="5" creationId="{8A650899-5BA7-4FAF-AAE1-394370114807}"/>
          </ac:spMkLst>
        </pc:spChg>
        <pc:spChg chg="mod">
          <ac:chgData name="Sienko, David" userId="S::david.sienko@ride.ri.gov::4c32f4e2-8499-4e71-b7c7-ed9e18064e5e" providerId="AD" clId="Web-{8F212FAF-1015-3A54-A7EA-4EA59913969B}" dt="2021-11-30T19:02:26.017" v="42" actId="20577"/>
          <ac:spMkLst>
            <pc:docMk/>
            <pc:sldMk cId="3419024184" sldId="263"/>
            <ac:spMk id="7" creationId="{0D4FCFE5-682B-49DF-A68C-42AA9EAEC51F}"/>
          </ac:spMkLst>
        </pc:spChg>
        <pc:spChg chg="mod">
          <ac:chgData name="Sienko, David" userId="S::david.sienko@ride.ri.gov::4c32f4e2-8499-4e71-b7c7-ed9e18064e5e" providerId="AD" clId="Web-{8F212FAF-1015-3A54-A7EA-4EA59913969B}" dt="2021-11-30T19:03:51.301" v="53" actId="1076"/>
          <ac:spMkLst>
            <pc:docMk/>
            <pc:sldMk cId="3419024184" sldId="263"/>
            <ac:spMk id="8" creationId="{C21A8ABB-E4E8-4723-92E7-6EFFD9EDFED4}"/>
          </ac:spMkLst>
        </pc:spChg>
      </pc:sldChg>
      <pc:sldChg chg="modSp">
        <pc:chgData name="Sienko, David" userId="S::david.sienko@ride.ri.gov::4c32f4e2-8499-4e71-b7c7-ed9e18064e5e" providerId="AD" clId="Web-{8F212FAF-1015-3A54-A7EA-4EA59913969B}" dt="2021-11-30T19:12:14.269" v="94" actId="1076"/>
        <pc:sldMkLst>
          <pc:docMk/>
          <pc:sldMk cId="4001053087" sldId="264"/>
        </pc:sldMkLst>
        <pc:spChg chg="mod">
          <ac:chgData name="Sienko, David" userId="S::david.sienko@ride.ri.gov::4c32f4e2-8499-4e71-b7c7-ed9e18064e5e" providerId="AD" clId="Web-{8F212FAF-1015-3A54-A7EA-4EA59913969B}" dt="2021-11-30T19:12:07.081" v="93" actId="20577"/>
          <ac:spMkLst>
            <pc:docMk/>
            <pc:sldMk cId="4001053087" sldId="264"/>
            <ac:spMk id="6" creationId="{14E4C57C-67B5-49BA-AA94-CC64BFB4DE01}"/>
          </ac:spMkLst>
        </pc:spChg>
        <pc:graphicFrameChg chg="mod">
          <ac:chgData name="Sienko, David" userId="S::david.sienko@ride.ri.gov::4c32f4e2-8499-4e71-b7c7-ed9e18064e5e" providerId="AD" clId="Web-{8F212FAF-1015-3A54-A7EA-4EA59913969B}" dt="2021-11-30T19:12:14.269" v="94" actId="1076"/>
          <ac:graphicFrameMkLst>
            <pc:docMk/>
            <pc:sldMk cId="4001053087" sldId="264"/>
            <ac:graphicFrameMk id="10" creationId="{5C2A8A75-3B6F-4829-8B99-DF06E1B5F3D7}"/>
          </ac:graphicFrameMkLst>
        </pc:graphicFrameChg>
      </pc:sldChg>
      <pc:sldChg chg="delCm">
        <pc:chgData name="Sienko, David" userId="S::david.sienko@ride.ri.gov::4c32f4e2-8499-4e71-b7c7-ed9e18064e5e" providerId="AD" clId="Web-{8F212FAF-1015-3A54-A7EA-4EA59913969B}" dt="2021-11-30T19:14:29.101" v="96"/>
        <pc:sldMkLst>
          <pc:docMk/>
          <pc:sldMk cId="1502777269" sldId="265"/>
        </pc:sldMkLst>
      </pc:sldChg>
      <pc:sldChg chg="mod modShow">
        <pc:chgData name="Sienko, David" userId="S::david.sienko@ride.ri.gov::4c32f4e2-8499-4e71-b7c7-ed9e18064e5e" providerId="AD" clId="Web-{8F212FAF-1015-3A54-A7EA-4EA59913969B}" dt="2021-11-30T19:18:28.702" v="108"/>
        <pc:sldMkLst>
          <pc:docMk/>
          <pc:sldMk cId="281726" sldId="283"/>
        </pc:sldMkLst>
      </pc:sldChg>
      <pc:sldChg chg="modSp">
        <pc:chgData name="Sienko, David" userId="S::david.sienko@ride.ri.gov::4c32f4e2-8499-4e71-b7c7-ed9e18064e5e" providerId="AD" clId="Web-{8F212FAF-1015-3A54-A7EA-4EA59913969B}" dt="2021-11-30T19:04:35.802" v="57" actId="1076"/>
        <pc:sldMkLst>
          <pc:docMk/>
          <pc:sldMk cId="723146674" sldId="287"/>
        </pc:sldMkLst>
        <pc:spChg chg="mod">
          <ac:chgData name="Sienko, David" userId="S::david.sienko@ride.ri.gov::4c32f4e2-8499-4e71-b7c7-ed9e18064e5e" providerId="AD" clId="Web-{8F212FAF-1015-3A54-A7EA-4EA59913969B}" dt="2021-11-30T19:04:18.224" v="55" actId="20577"/>
          <ac:spMkLst>
            <pc:docMk/>
            <pc:sldMk cId="723146674" sldId="287"/>
            <ac:spMk id="2" creationId="{91B6F57B-190A-4F85-AD62-8DBCBC6269C2}"/>
          </ac:spMkLst>
        </pc:spChg>
        <pc:graphicFrameChg chg="mod modGraphic">
          <ac:chgData name="Sienko, David" userId="S::david.sienko@ride.ri.gov::4c32f4e2-8499-4e71-b7c7-ed9e18064e5e" providerId="AD" clId="Web-{8F212FAF-1015-3A54-A7EA-4EA59913969B}" dt="2021-11-30T19:04:35.802" v="57" actId="1076"/>
          <ac:graphicFrameMkLst>
            <pc:docMk/>
            <pc:sldMk cId="723146674" sldId="287"/>
            <ac:graphicFrameMk id="10" creationId="{90006E0D-0E2F-4702-86B3-8FD2DC4EAA06}"/>
          </ac:graphicFrameMkLst>
        </pc:graphicFrameChg>
      </pc:sldChg>
      <pc:sldChg chg="modSp">
        <pc:chgData name="Sienko, David" userId="S::david.sienko@ride.ri.gov::4c32f4e2-8499-4e71-b7c7-ed9e18064e5e" providerId="AD" clId="Web-{8F212FAF-1015-3A54-A7EA-4EA59913969B}" dt="2021-11-30T19:06:07.821" v="81" actId="1076"/>
        <pc:sldMkLst>
          <pc:docMk/>
          <pc:sldMk cId="1608901425" sldId="288"/>
        </pc:sldMkLst>
        <pc:spChg chg="mod">
          <ac:chgData name="Sienko, David" userId="S::david.sienko@ride.ri.gov::4c32f4e2-8499-4e71-b7c7-ed9e18064e5e" providerId="AD" clId="Web-{8F212FAF-1015-3A54-A7EA-4EA59913969B}" dt="2021-11-30T19:05:09.085" v="72" actId="20577"/>
          <ac:spMkLst>
            <pc:docMk/>
            <pc:sldMk cId="1608901425" sldId="288"/>
            <ac:spMk id="2" creationId="{5351B6AC-2AF8-4667-BEC3-4758DBAACFD8}"/>
          </ac:spMkLst>
        </pc:spChg>
        <pc:graphicFrameChg chg="mod modGraphic">
          <ac:chgData name="Sienko, David" userId="S::david.sienko@ride.ri.gov::4c32f4e2-8499-4e71-b7c7-ed9e18064e5e" providerId="AD" clId="Web-{8F212FAF-1015-3A54-A7EA-4EA59913969B}" dt="2021-11-30T19:06:07.821" v="81" actId="1076"/>
          <ac:graphicFrameMkLst>
            <pc:docMk/>
            <pc:sldMk cId="1608901425" sldId="288"/>
            <ac:graphicFrameMk id="10" creationId="{B958BC55-55F0-49F7-8519-88C23A551991}"/>
          </ac:graphicFrameMkLst>
        </pc:graphicFrameChg>
      </pc:sldChg>
      <pc:sldChg chg="modSp">
        <pc:chgData name="Sienko, David" userId="S::david.sienko@ride.ri.gov::4c32f4e2-8499-4e71-b7c7-ed9e18064e5e" providerId="AD" clId="Web-{8F212FAF-1015-3A54-A7EA-4EA59913969B}" dt="2021-11-30T19:19:58.346" v="109" actId="1076"/>
        <pc:sldMkLst>
          <pc:docMk/>
          <pc:sldMk cId="3838109732" sldId="289"/>
        </pc:sldMkLst>
        <pc:spChg chg="mod">
          <ac:chgData name="Sienko, David" userId="S::david.sienko@ride.ri.gov::4c32f4e2-8499-4e71-b7c7-ed9e18064e5e" providerId="AD" clId="Web-{8F212FAF-1015-3A54-A7EA-4EA59913969B}" dt="2021-11-30T19:19:58.346" v="109" actId="1076"/>
          <ac:spMkLst>
            <pc:docMk/>
            <pc:sldMk cId="3838109732" sldId="289"/>
            <ac:spMk id="2" creationId="{B0F98921-2A18-44F5-86C7-345F3432C7BE}"/>
          </ac:spMkLst>
        </pc:spChg>
      </pc:sldChg>
      <pc:sldChg chg="modSp">
        <pc:chgData name="Sienko, David" userId="S::david.sienko@ride.ri.gov::4c32f4e2-8499-4e71-b7c7-ed9e18064e5e" providerId="AD" clId="Web-{8F212FAF-1015-3A54-A7EA-4EA59913969B}" dt="2021-11-30T21:21:31.971" v="142"/>
        <pc:sldMkLst>
          <pc:docMk/>
          <pc:sldMk cId="2862864812" sldId="298"/>
        </pc:sldMkLst>
        <pc:graphicFrameChg chg="modGraphic">
          <ac:chgData name="Sienko, David" userId="S::david.sienko@ride.ri.gov::4c32f4e2-8499-4e71-b7c7-ed9e18064e5e" providerId="AD" clId="Web-{8F212FAF-1015-3A54-A7EA-4EA59913969B}" dt="2021-11-30T21:21:26.970" v="141"/>
          <ac:graphicFrameMkLst>
            <pc:docMk/>
            <pc:sldMk cId="2862864812" sldId="298"/>
            <ac:graphicFrameMk id="8" creationId="{C0C95F79-38D1-41F1-96A8-DAED8007ABF8}"/>
          </ac:graphicFrameMkLst>
        </pc:graphicFrameChg>
        <pc:graphicFrameChg chg="modGraphic">
          <ac:chgData name="Sienko, David" userId="S::david.sienko@ride.ri.gov::4c32f4e2-8499-4e71-b7c7-ed9e18064e5e" providerId="AD" clId="Web-{8F212FAF-1015-3A54-A7EA-4EA59913969B}" dt="2021-11-30T21:21:31.971" v="142"/>
          <ac:graphicFrameMkLst>
            <pc:docMk/>
            <pc:sldMk cId="2862864812" sldId="298"/>
            <ac:graphicFrameMk id="9" creationId="{1CF7C2E7-1F6C-4649-BF37-3CCC7475B72C}"/>
          </ac:graphicFrameMkLst>
        </pc:graphicFrameChg>
      </pc:sldChg>
      <pc:sldChg chg="addSp add del replId">
        <pc:chgData name="Sienko, David" userId="S::david.sienko@ride.ri.gov::4c32f4e2-8499-4e71-b7c7-ed9e18064e5e" providerId="AD" clId="Web-{8F212FAF-1015-3A54-A7EA-4EA59913969B}" dt="2021-11-30T19:20:43.253" v="112"/>
        <pc:sldMkLst>
          <pc:docMk/>
          <pc:sldMk cId="3893936279" sldId="304"/>
        </pc:sldMkLst>
        <pc:spChg chg="add">
          <ac:chgData name="Sienko, David" userId="S::david.sienko@ride.ri.gov::4c32f4e2-8499-4e71-b7c7-ed9e18064e5e" providerId="AD" clId="Web-{8F212FAF-1015-3A54-A7EA-4EA59913969B}" dt="2021-11-30T19:20:18.127" v="111"/>
          <ac:spMkLst>
            <pc:docMk/>
            <pc:sldMk cId="3893936279" sldId="304"/>
            <ac:spMk id="7" creationId="{A9648538-99BD-472F-BE0E-AFCBC182361A}"/>
          </ac:spMkLst>
        </pc:spChg>
      </pc:sldChg>
      <pc:sldChg chg="addSp modSp new">
        <pc:chgData name="Sienko, David" userId="S::david.sienko@ride.ri.gov::4c32f4e2-8499-4e71-b7c7-ed9e18064e5e" providerId="AD" clId="Web-{8F212FAF-1015-3A54-A7EA-4EA59913969B}" dt="2021-11-30T19:24:57.964" v="140"/>
        <pc:sldMkLst>
          <pc:docMk/>
          <pc:sldMk cId="3988663284" sldId="304"/>
        </pc:sldMkLst>
        <pc:spChg chg="mod">
          <ac:chgData name="Sienko, David" userId="S::david.sienko@ride.ri.gov::4c32f4e2-8499-4e71-b7c7-ed9e18064e5e" providerId="AD" clId="Web-{8F212FAF-1015-3A54-A7EA-4EA59913969B}" dt="2021-11-30T19:21:18.254" v="115" actId="20577"/>
          <ac:spMkLst>
            <pc:docMk/>
            <pc:sldMk cId="3988663284" sldId="304"/>
            <ac:spMk id="2" creationId="{2B3017D1-AD56-4460-BFF9-A9CE7EC67910}"/>
          </ac:spMkLst>
        </pc:spChg>
        <pc:spChg chg="mod">
          <ac:chgData name="Sienko, David" userId="S::david.sienko@ride.ri.gov::4c32f4e2-8499-4e71-b7c7-ed9e18064e5e" providerId="AD" clId="Web-{8F212FAF-1015-3A54-A7EA-4EA59913969B}" dt="2021-11-30T19:21:50.427" v="119" actId="20577"/>
          <ac:spMkLst>
            <pc:docMk/>
            <pc:sldMk cId="3988663284" sldId="304"/>
            <ac:spMk id="3" creationId="{D28CDF02-2B9E-4982-8C8A-D3766170DD2F}"/>
          </ac:spMkLst>
        </pc:spChg>
        <pc:spChg chg="mod">
          <ac:chgData name="Sienko, David" userId="S::david.sienko@ride.ri.gov::4c32f4e2-8499-4e71-b7c7-ed9e18064e5e" providerId="AD" clId="Web-{8F212FAF-1015-3A54-A7EA-4EA59913969B}" dt="2021-11-30T19:21:38.770" v="117" actId="20577"/>
          <ac:spMkLst>
            <pc:docMk/>
            <pc:sldMk cId="3988663284" sldId="304"/>
            <ac:spMk id="6" creationId="{34632126-4249-4497-93F1-75AA2F071B03}"/>
          </ac:spMkLst>
        </pc:spChg>
        <pc:graphicFrameChg chg="add mod modGraphic">
          <ac:chgData name="Sienko, David" userId="S::david.sienko@ride.ri.gov::4c32f4e2-8499-4e71-b7c7-ed9e18064e5e" providerId="AD" clId="Web-{8F212FAF-1015-3A54-A7EA-4EA59913969B}" dt="2021-11-30T19:24:57.964" v="140"/>
          <ac:graphicFrameMkLst>
            <pc:docMk/>
            <pc:sldMk cId="3988663284" sldId="304"/>
            <ac:graphicFrameMk id="8" creationId="{7B7A6289-6334-4385-8B6C-B528F01B53B6}"/>
          </ac:graphicFrameMkLst>
        </pc:graphicFrameChg>
      </pc:sldChg>
    </pc:docChg>
  </pc:docChgLst>
  <pc:docChgLst>
    <pc:chgData name="Wood, Susan" userId="S::susan.wood@ride.ri.gov::080bc8a3-3721-48e7-84f9-ff97740119b1" providerId="AD" clId="Web-{790202C3-B0CA-F610-6F9D-E815543EA321}"/>
    <pc:docChg chg="addSld delSld modSld">
      <pc:chgData name="Wood, Susan" userId="S::susan.wood@ride.ri.gov::080bc8a3-3721-48e7-84f9-ff97740119b1" providerId="AD" clId="Web-{790202C3-B0CA-F610-6F9D-E815543EA321}" dt="2021-11-16T20:20:58.810" v="506"/>
      <pc:docMkLst>
        <pc:docMk/>
      </pc:docMkLst>
      <pc:sldChg chg="addSp delSp modSp">
        <pc:chgData name="Wood, Susan" userId="S::susan.wood@ride.ri.gov::080bc8a3-3721-48e7-84f9-ff97740119b1" providerId="AD" clId="Web-{790202C3-B0CA-F610-6F9D-E815543EA321}" dt="2021-11-16T20:20:58.810" v="506"/>
        <pc:sldMkLst>
          <pc:docMk/>
          <pc:sldMk cId="3838109732" sldId="289"/>
        </pc:sldMkLst>
        <pc:spChg chg="mod">
          <ac:chgData name="Wood, Susan" userId="S::susan.wood@ride.ri.gov::080bc8a3-3721-48e7-84f9-ff97740119b1" providerId="AD" clId="Web-{790202C3-B0CA-F610-6F9D-E815543EA321}" dt="2021-11-16T20:19:38.698" v="401" actId="20577"/>
          <ac:spMkLst>
            <pc:docMk/>
            <pc:sldMk cId="3838109732" sldId="289"/>
            <ac:spMk id="2" creationId="{B0F98921-2A18-44F5-86C7-345F3432C7BE}"/>
          </ac:spMkLst>
        </pc:spChg>
        <pc:graphicFrameChg chg="del mod modGraphic">
          <ac:chgData name="Wood, Susan" userId="S::susan.wood@ride.ri.gov::080bc8a3-3721-48e7-84f9-ff97740119b1" providerId="AD" clId="Web-{790202C3-B0CA-F610-6F9D-E815543EA321}" dt="2021-11-16T20:15:36.911" v="217"/>
          <ac:graphicFrameMkLst>
            <pc:docMk/>
            <pc:sldMk cId="3838109732" sldId="289"/>
            <ac:graphicFrameMk id="8" creationId="{7CB0EF54-FD0E-4252-87CE-1362E25E56B0}"/>
          </ac:graphicFrameMkLst>
        </pc:graphicFrameChg>
        <pc:graphicFrameChg chg="add del mod modGraphic">
          <ac:chgData name="Wood, Susan" userId="S::susan.wood@ride.ri.gov::080bc8a3-3721-48e7-84f9-ff97740119b1" providerId="AD" clId="Web-{790202C3-B0CA-F610-6F9D-E815543EA321}" dt="2021-11-16T20:07:50.742" v="54"/>
          <ac:graphicFrameMkLst>
            <pc:docMk/>
            <pc:sldMk cId="3838109732" sldId="289"/>
            <ac:graphicFrameMk id="9" creationId="{1E749778-3EEE-4387-B416-2A2B57885145}"/>
          </ac:graphicFrameMkLst>
        </pc:graphicFrameChg>
        <pc:graphicFrameChg chg="add del mod modGraphic">
          <ac:chgData name="Wood, Susan" userId="S::susan.wood@ride.ri.gov::080bc8a3-3721-48e7-84f9-ff97740119b1" providerId="AD" clId="Web-{790202C3-B0CA-F610-6F9D-E815543EA321}" dt="2021-11-16T20:10:47.856" v="91"/>
          <ac:graphicFrameMkLst>
            <pc:docMk/>
            <pc:sldMk cId="3838109732" sldId="289"/>
            <ac:graphicFrameMk id="11" creationId="{5AAE4031-C3D6-4344-8C0D-94071264CE09}"/>
          </ac:graphicFrameMkLst>
        </pc:graphicFrameChg>
        <pc:graphicFrameChg chg="add del modGraphic">
          <ac:chgData name="Wood, Susan" userId="S::susan.wood@ride.ri.gov::080bc8a3-3721-48e7-84f9-ff97740119b1" providerId="AD" clId="Web-{790202C3-B0CA-F610-6F9D-E815543EA321}" dt="2021-11-16T20:09:39.886" v="77"/>
          <ac:graphicFrameMkLst>
            <pc:docMk/>
            <pc:sldMk cId="3838109732" sldId="289"/>
            <ac:graphicFrameMk id="12" creationId="{C866FABC-9C75-42B4-BA30-437D4301202E}"/>
          </ac:graphicFrameMkLst>
        </pc:graphicFrameChg>
        <pc:graphicFrameChg chg="add del modGraphic">
          <ac:chgData name="Wood, Susan" userId="S::susan.wood@ride.ri.gov::080bc8a3-3721-48e7-84f9-ff97740119b1" providerId="AD" clId="Web-{790202C3-B0CA-F610-6F9D-E815543EA321}" dt="2021-11-16T20:10:35.794" v="83"/>
          <ac:graphicFrameMkLst>
            <pc:docMk/>
            <pc:sldMk cId="3838109732" sldId="289"/>
            <ac:graphicFrameMk id="13" creationId="{C0FFA92D-7E46-4D62-AD06-D2530C0A4789}"/>
          </ac:graphicFrameMkLst>
        </pc:graphicFrameChg>
        <pc:graphicFrameChg chg="add del mod modGraphic">
          <ac:chgData name="Wood, Susan" userId="S::susan.wood@ride.ri.gov::080bc8a3-3721-48e7-84f9-ff97740119b1" providerId="AD" clId="Web-{790202C3-B0CA-F610-6F9D-E815543EA321}" dt="2021-11-16T20:14:54.410" v="200"/>
          <ac:graphicFrameMkLst>
            <pc:docMk/>
            <pc:sldMk cId="3838109732" sldId="289"/>
            <ac:graphicFrameMk id="14" creationId="{399168C4-DB4D-4957-A86D-2AD361F5B063}"/>
          </ac:graphicFrameMkLst>
        </pc:graphicFrameChg>
        <pc:graphicFrameChg chg="add del mod modGraphic">
          <ac:chgData name="Wood, Susan" userId="S::susan.wood@ride.ri.gov::080bc8a3-3721-48e7-84f9-ff97740119b1" providerId="AD" clId="Web-{790202C3-B0CA-F610-6F9D-E815543EA321}" dt="2021-11-16T20:17:24.601" v="328"/>
          <ac:graphicFrameMkLst>
            <pc:docMk/>
            <pc:sldMk cId="3838109732" sldId="289"/>
            <ac:graphicFrameMk id="15" creationId="{DA3CA7D0-76D7-4F23-B276-E45989FBCECA}"/>
          </ac:graphicFrameMkLst>
        </pc:graphicFrameChg>
        <pc:graphicFrameChg chg="add mod modGraphic">
          <ac:chgData name="Wood, Susan" userId="S::susan.wood@ride.ri.gov::080bc8a3-3721-48e7-84f9-ff97740119b1" providerId="AD" clId="Web-{790202C3-B0CA-F610-6F9D-E815543EA321}" dt="2021-11-16T20:20:58.810" v="506"/>
          <ac:graphicFrameMkLst>
            <pc:docMk/>
            <pc:sldMk cId="3838109732" sldId="289"/>
            <ac:graphicFrameMk id="16" creationId="{0E896BC3-1B0D-48B5-9D49-2AE6C2C11A84}"/>
          </ac:graphicFrameMkLst>
        </pc:graphicFrameChg>
      </pc:sldChg>
      <pc:sldChg chg="modSp">
        <pc:chgData name="Wood, Susan" userId="S::susan.wood@ride.ri.gov::080bc8a3-3721-48e7-84f9-ff97740119b1" providerId="AD" clId="Web-{790202C3-B0CA-F610-6F9D-E815543EA321}" dt="2021-11-16T20:08:08.305" v="63"/>
        <pc:sldMkLst>
          <pc:docMk/>
          <pc:sldMk cId="337889756" sldId="300"/>
        </pc:sldMkLst>
        <pc:graphicFrameChg chg="mod modGraphic">
          <ac:chgData name="Wood, Susan" userId="S::susan.wood@ride.ri.gov::080bc8a3-3721-48e7-84f9-ff97740119b1" providerId="AD" clId="Web-{790202C3-B0CA-F610-6F9D-E815543EA321}" dt="2021-11-16T20:08:08.305" v="63"/>
          <ac:graphicFrameMkLst>
            <pc:docMk/>
            <pc:sldMk cId="337889756" sldId="300"/>
            <ac:graphicFrameMk id="8" creationId="{1E707AB0-A3EE-42C6-BE25-4E940341E4B9}"/>
          </ac:graphicFrameMkLst>
        </pc:graphicFrameChg>
      </pc:sldChg>
      <pc:sldChg chg="new del">
        <pc:chgData name="Wood, Susan" userId="S::susan.wood@ride.ri.gov::080bc8a3-3721-48e7-84f9-ff97740119b1" providerId="AD" clId="Web-{790202C3-B0CA-F610-6F9D-E815543EA321}" dt="2021-11-16T20:09:47.042" v="79"/>
        <pc:sldMkLst>
          <pc:docMk/>
          <pc:sldMk cId="2902392080" sldId="301"/>
        </pc:sldMkLst>
      </pc:sldChg>
    </pc:docChg>
  </pc:docChgLst>
  <pc:docChgLst>
    <pc:chgData name="Gallucci, Ruth" userId="S::ruth.gallucci@ride.ri.gov::bd4157e2-ba7f-4ec2-8d61-b030b8438ebe" providerId="AD" clId="Web-{8FE67B06-E13D-418B-2206-B926AD27AAF3}"/>
    <pc:docChg chg="addSld delSld modSld">
      <pc:chgData name="Gallucci, Ruth" userId="S::ruth.gallucci@ride.ri.gov::bd4157e2-ba7f-4ec2-8d61-b030b8438ebe" providerId="AD" clId="Web-{8FE67B06-E13D-418B-2206-B926AD27AAF3}" dt="2021-11-16T14:41:45.177" v="438" actId="14100"/>
      <pc:docMkLst>
        <pc:docMk/>
      </pc:docMkLst>
      <pc:sldChg chg="addSp delSp modSp">
        <pc:chgData name="Gallucci, Ruth" userId="S::ruth.gallucci@ride.ri.gov::bd4157e2-ba7f-4ec2-8d61-b030b8438ebe" providerId="AD" clId="Web-{8FE67B06-E13D-418B-2206-B926AD27AAF3}" dt="2021-11-16T14:31:19.765" v="343"/>
        <pc:sldMkLst>
          <pc:docMk/>
          <pc:sldMk cId="247819702" sldId="266"/>
        </pc:sldMkLst>
        <pc:spChg chg="mod">
          <ac:chgData name="Gallucci, Ruth" userId="S::ruth.gallucci@ride.ri.gov::bd4157e2-ba7f-4ec2-8d61-b030b8438ebe" providerId="AD" clId="Web-{8FE67B06-E13D-418B-2206-B926AD27AAF3}" dt="2021-11-16T14:27:41.804" v="305" actId="1076"/>
          <ac:spMkLst>
            <pc:docMk/>
            <pc:sldMk cId="247819702" sldId="266"/>
            <ac:spMk id="5" creationId="{AE89259D-4697-455C-85E2-27F9D9D8B99B}"/>
          </ac:spMkLst>
        </pc:spChg>
        <pc:spChg chg="mod">
          <ac:chgData name="Gallucci, Ruth" userId="S::ruth.gallucci@ride.ri.gov::bd4157e2-ba7f-4ec2-8d61-b030b8438ebe" providerId="AD" clId="Web-{8FE67B06-E13D-418B-2206-B926AD27AAF3}" dt="2021-11-16T14:27:37.960" v="304" actId="20577"/>
          <ac:spMkLst>
            <pc:docMk/>
            <pc:sldMk cId="247819702" sldId="266"/>
            <ac:spMk id="6" creationId="{5B26E2DF-39B7-43D2-9D70-E6DADD77A18E}"/>
          </ac:spMkLst>
        </pc:spChg>
        <pc:spChg chg="add">
          <ac:chgData name="Gallucci, Ruth" userId="S::ruth.gallucci@ride.ri.gov::bd4157e2-ba7f-4ec2-8d61-b030b8438ebe" providerId="AD" clId="Web-{8FE67B06-E13D-418B-2206-B926AD27AAF3}" dt="2021-11-16T14:31:19.765" v="343"/>
          <ac:spMkLst>
            <pc:docMk/>
            <pc:sldMk cId="247819702" sldId="266"/>
            <ac:spMk id="7" creationId="{9B79A50C-1520-4D9D-80EF-FCCCAD141798}"/>
          </ac:spMkLst>
        </pc:spChg>
        <pc:graphicFrameChg chg="del mod">
          <ac:chgData name="Gallucci, Ruth" userId="S::ruth.gallucci@ride.ri.gov::bd4157e2-ba7f-4ec2-8d61-b030b8438ebe" providerId="AD" clId="Web-{8FE67B06-E13D-418B-2206-B926AD27AAF3}" dt="2021-11-16T14:27:14.506" v="294"/>
          <ac:graphicFrameMkLst>
            <pc:docMk/>
            <pc:sldMk cId="247819702" sldId="266"/>
            <ac:graphicFrameMk id="8" creationId="{C0C95F79-38D1-41F1-96A8-DAED8007ABF8}"/>
          </ac:graphicFrameMkLst>
        </pc:graphicFrameChg>
      </pc:sldChg>
      <pc:sldChg chg="addSp modSp">
        <pc:chgData name="Gallucci, Ruth" userId="S::ruth.gallucci@ride.ri.gov::bd4157e2-ba7f-4ec2-8d61-b030b8438ebe" providerId="AD" clId="Web-{8FE67B06-E13D-418B-2206-B926AD27AAF3}" dt="2021-11-16T14:41:45.177" v="438" actId="14100"/>
        <pc:sldMkLst>
          <pc:docMk/>
          <pc:sldMk cId="746805746" sldId="279"/>
        </pc:sldMkLst>
        <pc:spChg chg="mod">
          <ac:chgData name="Gallucci, Ruth" userId="S::ruth.gallucci@ride.ri.gov::bd4157e2-ba7f-4ec2-8d61-b030b8438ebe" providerId="AD" clId="Web-{8FE67B06-E13D-418B-2206-B926AD27AAF3}" dt="2021-11-16T14:41:45.177" v="438" actId="14100"/>
          <ac:spMkLst>
            <pc:docMk/>
            <pc:sldMk cId="746805746" sldId="279"/>
            <ac:spMk id="5" creationId="{01480419-87DF-44AD-8232-D5FF3A65F842}"/>
          </ac:spMkLst>
        </pc:spChg>
        <pc:graphicFrameChg chg="add mod modGraphic">
          <ac:chgData name="Gallucci, Ruth" userId="S::ruth.gallucci@ride.ri.gov::bd4157e2-ba7f-4ec2-8d61-b030b8438ebe" providerId="AD" clId="Web-{8FE67B06-E13D-418B-2206-B926AD27AAF3}" dt="2021-11-16T14:41:11.019" v="418"/>
          <ac:graphicFrameMkLst>
            <pc:docMk/>
            <pc:sldMk cId="746805746" sldId="279"/>
            <ac:graphicFrameMk id="8" creationId="{AEB828F4-8B82-48BA-9278-E3E6570C3E78}"/>
          </ac:graphicFrameMkLst>
        </pc:graphicFrameChg>
      </pc:sldChg>
      <pc:sldChg chg="modSp">
        <pc:chgData name="Gallucci, Ruth" userId="S::ruth.gallucci@ride.ri.gov::bd4157e2-ba7f-4ec2-8d61-b030b8438ebe" providerId="AD" clId="Web-{8FE67B06-E13D-418B-2206-B926AD27AAF3}" dt="2021-11-16T14:37:40.825" v="393" actId="20577"/>
        <pc:sldMkLst>
          <pc:docMk/>
          <pc:sldMk cId="962391736" sldId="280"/>
        </pc:sldMkLst>
        <pc:spChg chg="mod">
          <ac:chgData name="Gallucci, Ruth" userId="S::ruth.gallucci@ride.ri.gov::bd4157e2-ba7f-4ec2-8d61-b030b8438ebe" providerId="AD" clId="Web-{8FE67B06-E13D-418B-2206-B926AD27AAF3}" dt="2021-11-16T14:37:40.825" v="393" actId="20577"/>
          <ac:spMkLst>
            <pc:docMk/>
            <pc:sldMk cId="962391736" sldId="280"/>
            <ac:spMk id="5" creationId="{01480419-87DF-44AD-8232-D5FF3A65F842}"/>
          </ac:spMkLst>
        </pc:spChg>
      </pc:sldChg>
      <pc:sldChg chg="modSp">
        <pc:chgData name="Gallucci, Ruth" userId="S::ruth.gallucci@ride.ri.gov::bd4157e2-ba7f-4ec2-8d61-b030b8438ebe" providerId="AD" clId="Web-{8FE67B06-E13D-418B-2206-B926AD27AAF3}" dt="2021-11-16T14:14:45.215" v="0" actId="20577"/>
        <pc:sldMkLst>
          <pc:docMk/>
          <pc:sldMk cId="3663216022" sldId="281"/>
        </pc:sldMkLst>
        <pc:spChg chg="mod">
          <ac:chgData name="Gallucci, Ruth" userId="S::ruth.gallucci@ride.ri.gov::bd4157e2-ba7f-4ec2-8d61-b030b8438ebe" providerId="AD" clId="Web-{8FE67B06-E13D-418B-2206-B926AD27AAF3}" dt="2021-11-16T14:14:45.215" v="0" actId="20577"/>
          <ac:spMkLst>
            <pc:docMk/>
            <pc:sldMk cId="3663216022" sldId="281"/>
            <ac:spMk id="5" creationId="{F4CF0632-8878-44E4-ABAE-0DC73E48E2F3}"/>
          </ac:spMkLst>
        </pc:spChg>
      </pc:sldChg>
      <pc:sldChg chg="del">
        <pc:chgData name="Gallucci, Ruth" userId="S::ruth.gallucci@ride.ri.gov::bd4157e2-ba7f-4ec2-8d61-b030b8438ebe" providerId="AD" clId="Web-{8FE67B06-E13D-418B-2206-B926AD27AAF3}" dt="2021-11-16T14:31:49.016" v="344"/>
        <pc:sldMkLst>
          <pc:docMk/>
          <pc:sldMk cId="2911889769" sldId="297"/>
        </pc:sldMkLst>
      </pc:sldChg>
      <pc:sldChg chg="addSp delSp modSp add mod replId modClrScheme chgLayout">
        <pc:chgData name="Gallucci, Ruth" userId="S::ruth.gallucci@ride.ri.gov::bd4157e2-ba7f-4ec2-8d61-b030b8438ebe" providerId="AD" clId="Web-{8FE67B06-E13D-418B-2206-B926AD27AAF3}" dt="2021-11-16T14:32:35.002" v="350"/>
        <pc:sldMkLst>
          <pc:docMk/>
          <pc:sldMk cId="2862864812" sldId="298"/>
        </pc:sldMkLst>
        <pc:spChg chg="mod ord">
          <ac:chgData name="Gallucci, Ruth" userId="S::ruth.gallucci@ride.ri.gov::bd4157e2-ba7f-4ec2-8d61-b030b8438ebe" providerId="AD" clId="Web-{8FE67B06-E13D-418B-2206-B926AD27AAF3}" dt="2021-11-16T14:29:56.356" v="332"/>
          <ac:spMkLst>
            <pc:docMk/>
            <pc:sldMk cId="2862864812" sldId="298"/>
            <ac:spMk id="2" creationId="{ECAC8D9D-7DC6-4058-96F9-C2F92E4DA7BF}"/>
          </ac:spMkLst>
        </pc:spChg>
        <pc:spChg chg="mod ord">
          <ac:chgData name="Gallucci, Ruth" userId="S::ruth.gallucci@ride.ri.gov::bd4157e2-ba7f-4ec2-8d61-b030b8438ebe" providerId="AD" clId="Web-{8FE67B06-E13D-418B-2206-B926AD27AAF3}" dt="2021-11-16T14:29:56.356" v="332"/>
          <ac:spMkLst>
            <pc:docMk/>
            <pc:sldMk cId="2862864812" sldId="298"/>
            <ac:spMk id="3" creationId="{D7681133-6ED7-437B-8AC7-2B324297F4C7}"/>
          </ac:spMkLst>
        </pc:spChg>
        <pc:spChg chg="mod ord">
          <ac:chgData name="Gallucci, Ruth" userId="S::ruth.gallucci@ride.ri.gov::bd4157e2-ba7f-4ec2-8d61-b030b8438ebe" providerId="AD" clId="Web-{8FE67B06-E13D-418B-2206-B926AD27AAF3}" dt="2021-11-16T14:29:56.356" v="332"/>
          <ac:spMkLst>
            <pc:docMk/>
            <pc:sldMk cId="2862864812" sldId="298"/>
            <ac:spMk id="4" creationId="{646F4A6B-DEEF-41C5-AAC6-C077DC031F0B}"/>
          </ac:spMkLst>
        </pc:spChg>
        <pc:spChg chg="mod ord">
          <ac:chgData name="Gallucci, Ruth" userId="S::ruth.gallucci@ride.ri.gov::bd4157e2-ba7f-4ec2-8d61-b030b8438ebe" providerId="AD" clId="Web-{8FE67B06-E13D-418B-2206-B926AD27AAF3}" dt="2021-11-16T14:30:14.184" v="333" actId="14100"/>
          <ac:spMkLst>
            <pc:docMk/>
            <pc:sldMk cId="2862864812" sldId="298"/>
            <ac:spMk id="5" creationId="{AE89259D-4697-455C-85E2-27F9D9D8B99B}"/>
          </ac:spMkLst>
        </pc:spChg>
        <pc:spChg chg="mod ord">
          <ac:chgData name="Gallucci, Ruth" userId="S::ruth.gallucci@ride.ri.gov::bd4157e2-ba7f-4ec2-8d61-b030b8438ebe" providerId="AD" clId="Web-{8FE67B06-E13D-418B-2206-B926AD27AAF3}" dt="2021-11-16T14:29:56.356" v="332"/>
          <ac:spMkLst>
            <pc:docMk/>
            <pc:sldMk cId="2862864812" sldId="298"/>
            <ac:spMk id="6" creationId="{5B26E2DF-39B7-43D2-9D70-E6DADD77A18E}"/>
          </ac:spMkLst>
        </pc:spChg>
        <pc:spChg chg="add mod">
          <ac:chgData name="Gallucci, Ruth" userId="S::ruth.gallucci@ride.ri.gov::bd4157e2-ba7f-4ec2-8d61-b030b8438ebe" providerId="AD" clId="Web-{8FE67B06-E13D-418B-2206-B926AD27AAF3}" dt="2021-11-16T14:30:52.389" v="341" actId="20577"/>
          <ac:spMkLst>
            <pc:docMk/>
            <pc:sldMk cId="2862864812" sldId="298"/>
            <ac:spMk id="7" creationId="{7100ACD5-43F2-4DF6-B3FC-182E7FA741EA}"/>
          </ac:spMkLst>
        </pc:spChg>
        <pc:graphicFrameChg chg="mod modGraphic">
          <ac:chgData name="Gallucci, Ruth" userId="S::ruth.gallucci@ride.ri.gov::bd4157e2-ba7f-4ec2-8d61-b030b8438ebe" providerId="AD" clId="Web-{8FE67B06-E13D-418B-2206-B926AD27AAF3}" dt="2021-11-16T14:30:38.357" v="338"/>
          <ac:graphicFrameMkLst>
            <pc:docMk/>
            <pc:sldMk cId="2862864812" sldId="298"/>
            <ac:graphicFrameMk id="8" creationId="{C0C95F79-38D1-41F1-96A8-DAED8007ABF8}"/>
          </ac:graphicFrameMkLst>
        </pc:graphicFrameChg>
        <pc:graphicFrameChg chg="add mod">
          <ac:chgData name="Gallucci, Ruth" userId="S::ruth.gallucci@ride.ri.gov::bd4157e2-ba7f-4ec2-8d61-b030b8438ebe" providerId="AD" clId="Web-{8FE67B06-E13D-418B-2206-B926AD27AAF3}" dt="2021-11-16T14:30:59.733" v="342" actId="1076"/>
          <ac:graphicFrameMkLst>
            <pc:docMk/>
            <pc:sldMk cId="2862864812" sldId="298"/>
            <ac:graphicFrameMk id="9" creationId="{1CF7C2E7-1F6C-4649-BF37-3CCC7475B72C}"/>
          </ac:graphicFrameMkLst>
        </pc:graphicFrameChg>
        <pc:graphicFrameChg chg="add del mod modGraphic">
          <ac:chgData name="Gallucci, Ruth" userId="S::ruth.gallucci@ride.ri.gov::bd4157e2-ba7f-4ec2-8d61-b030b8438ebe" providerId="AD" clId="Web-{8FE67B06-E13D-418B-2206-B926AD27AAF3}" dt="2021-11-16T14:32:35.002" v="350"/>
          <ac:graphicFrameMkLst>
            <pc:docMk/>
            <pc:sldMk cId="2862864812" sldId="298"/>
            <ac:graphicFrameMk id="10" creationId="{CF6CDA39-18EC-4EEB-8AF5-6FD86E9C9472}"/>
          </ac:graphicFrameMkLst>
        </pc:graphicFrameChg>
        <pc:graphicFrameChg chg="add del">
          <ac:chgData name="Gallucci, Ruth" userId="S::ruth.gallucci@ride.ri.gov::bd4157e2-ba7f-4ec2-8d61-b030b8438ebe" providerId="AD" clId="Web-{8FE67B06-E13D-418B-2206-B926AD27AAF3}" dt="2021-11-16T14:32:31.892" v="347"/>
          <ac:graphicFrameMkLst>
            <pc:docMk/>
            <pc:sldMk cId="2862864812" sldId="298"/>
            <ac:graphicFrameMk id="11" creationId="{F3E04DDA-8B38-4FA7-9E65-9387004FAA4C}"/>
          </ac:graphicFrameMkLst>
        </pc:graphicFrameChg>
      </pc:sldChg>
    </pc:docChg>
  </pc:docChgLst>
  <pc:docChgLst>
    <pc:chgData name="Sorensen, Kerri" userId="S::kerri.sorensen@ride.ri.gov::05b1e9b8-1a1a-4b91-bc74-b059b7b89533" providerId="AD" clId="Web-{71E101F5-E7D1-9667-9198-0AD87C72E827}"/>
    <pc:docChg chg="modSld">
      <pc:chgData name="Sorensen, Kerri" userId="S::kerri.sorensen@ride.ri.gov::05b1e9b8-1a1a-4b91-bc74-b059b7b89533" providerId="AD" clId="Web-{71E101F5-E7D1-9667-9198-0AD87C72E827}" dt="2021-11-18T20:43:38.991" v="48" actId="1076"/>
      <pc:docMkLst>
        <pc:docMk/>
      </pc:docMkLst>
      <pc:sldChg chg="modSp">
        <pc:chgData name="Sorensen, Kerri" userId="S::kerri.sorensen@ride.ri.gov::05b1e9b8-1a1a-4b91-bc74-b059b7b89533" providerId="AD" clId="Web-{71E101F5-E7D1-9667-9198-0AD87C72E827}" dt="2021-11-18T20:43:38.991" v="48" actId="1076"/>
        <pc:sldMkLst>
          <pc:docMk/>
          <pc:sldMk cId="2662083069" sldId="286"/>
        </pc:sldMkLst>
        <pc:spChg chg="mod">
          <ac:chgData name="Sorensen, Kerri" userId="S::kerri.sorensen@ride.ri.gov::05b1e9b8-1a1a-4b91-bc74-b059b7b89533" providerId="AD" clId="Web-{71E101F5-E7D1-9667-9198-0AD87C72E827}" dt="2021-11-18T20:42:01.177" v="37" actId="20577"/>
          <ac:spMkLst>
            <pc:docMk/>
            <pc:sldMk cId="2662083069" sldId="286"/>
            <ac:spMk id="8" creationId="{FBC50A9D-CB15-4715-A8A0-B1FDECC93B51}"/>
          </ac:spMkLst>
        </pc:spChg>
        <pc:spChg chg="mod">
          <ac:chgData name="Sorensen, Kerri" userId="S::kerri.sorensen@ride.ri.gov::05b1e9b8-1a1a-4b91-bc74-b059b7b89533" providerId="AD" clId="Web-{71E101F5-E7D1-9667-9198-0AD87C72E827}" dt="2021-11-18T20:43:38.991" v="48" actId="1076"/>
          <ac:spMkLst>
            <pc:docMk/>
            <pc:sldMk cId="2662083069" sldId="286"/>
            <ac:spMk id="9" creationId="{AB73B5EB-882F-4085-BAE4-6387735564A8}"/>
          </ac:spMkLst>
        </pc:spChg>
        <pc:spChg chg="mod">
          <ac:chgData name="Sorensen, Kerri" userId="S::kerri.sorensen@ride.ri.gov::05b1e9b8-1a1a-4b91-bc74-b059b7b89533" providerId="AD" clId="Web-{71E101F5-E7D1-9667-9198-0AD87C72E827}" dt="2021-11-18T20:42:21.193" v="40" actId="1076"/>
          <ac:spMkLst>
            <pc:docMk/>
            <pc:sldMk cId="2662083069" sldId="286"/>
            <ac:spMk id="10" creationId="{AEBBA036-2068-4628-9169-3E0E99116E00}"/>
          </ac:spMkLst>
        </pc:spChg>
        <pc:spChg chg="mod">
          <ac:chgData name="Sorensen, Kerri" userId="S::kerri.sorensen@ride.ri.gov::05b1e9b8-1a1a-4b91-bc74-b059b7b89533" providerId="AD" clId="Web-{71E101F5-E7D1-9667-9198-0AD87C72E827}" dt="2021-11-18T20:42:42.865" v="43" actId="1076"/>
          <ac:spMkLst>
            <pc:docMk/>
            <pc:sldMk cId="2662083069" sldId="286"/>
            <ac:spMk id="11" creationId="{C93523B7-F2A6-4FC0-9CE9-7644480BBBD8}"/>
          </ac:spMkLst>
        </pc:spChg>
        <pc:graphicFrameChg chg="mod">
          <ac:chgData name="Sorensen, Kerri" userId="S::kerri.sorensen@ride.ri.gov::05b1e9b8-1a1a-4b91-bc74-b059b7b89533" providerId="AD" clId="Web-{71E101F5-E7D1-9667-9198-0AD87C72E827}" dt="2021-11-18T20:42:26.474" v="41" actId="1076"/>
          <ac:graphicFrameMkLst>
            <pc:docMk/>
            <pc:sldMk cId="2662083069" sldId="286"/>
            <ac:graphicFrameMk id="5" creationId="{623E6382-CDAB-4FE9-9133-6B0332D8353A}"/>
          </ac:graphicFrameMkLst>
        </pc:graphicFrameChg>
        <pc:graphicFrameChg chg="mod">
          <ac:chgData name="Sorensen, Kerri" userId="S::kerri.sorensen@ride.ri.gov::05b1e9b8-1a1a-4b91-bc74-b059b7b89533" providerId="AD" clId="Web-{71E101F5-E7D1-9667-9198-0AD87C72E827}" dt="2021-11-18T20:42:51.178" v="44" actId="1076"/>
          <ac:graphicFrameMkLst>
            <pc:docMk/>
            <pc:sldMk cId="2662083069" sldId="286"/>
            <ac:graphicFrameMk id="13" creationId="{BEE3D220-EABA-4920-8ABE-17A4EF52ACA7}"/>
          </ac:graphicFrameMkLst>
        </pc:graphicFrameChg>
      </pc:sldChg>
    </pc:docChg>
  </pc:docChgLst>
  <pc:docChgLst>
    <pc:chgData name="Slade, Jane" userId="S::jane.slade@ride.ri.gov::64890032-1416-4fbb-8ef8-41be0dfd232b" providerId="AD" clId="Web-{E8A93D5B-C611-6DFC-B707-F116A4094987}"/>
    <pc:docChg chg="modSld">
      <pc:chgData name="Slade, Jane" userId="S::jane.slade@ride.ri.gov::64890032-1416-4fbb-8ef8-41be0dfd232b" providerId="AD" clId="Web-{E8A93D5B-C611-6DFC-B707-F116A4094987}" dt="2021-11-23T13:59:18.615" v="18" actId="20577"/>
      <pc:docMkLst>
        <pc:docMk/>
      </pc:docMkLst>
      <pc:sldChg chg="modSp">
        <pc:chgData name="Slade, Jane" userId="S::jane.slade@ride.ri.gov::64890032-1416-4fbb-8ef8-41be0dfd232b" providerId="AD" clId="Web-{E8A93D5B-C611-6DFC-B707-F116A4094987}" dt="2021-11-23T13:59:18.615" v="18" actId="20577"/>
        <pc:sldMkLst>
          <pc:docMk/>
          <pc:sldMk cId="1947983307" sldId="261"/>
        </pc:sldMkLst>
        <pc:spChg chg="mod">
          <ac:chgData name="Slade, Jane" userId="S::jane.slade@ride.ri.gov::64890032-1416-4fbb-8ef8-41be0dfd232b" providerId="AD" clId="Web-{E8A93D5B-C611-6DFC-B707-F116A4094987}" dt="2021-11-23T13:59:18.615" v="18" actId="20577"/>
          <ac:spMkLst>
            <pc:docMk/>
            <pc:sldMk cId="1947983307" sldId="261"/>
            <ac:spMk id="6" creationId="{9B7FE87B-C680-423C-8D37-115D9EF3F144}"/>
          </ac:spMkLst>
        </pc:spChg>
      </pc:sldChg>
    </pc:docChg>
  </pc:docChgLst>
  <pc:docChgLst>
    <pc:chgData name="Klein, Emily" userId="S::emily.klein@ride.ri.gov::192f13f7-fb69-4955-8439-463039664f54" providerId="AD" clId="Web-{692D7B9B-0142-B7A0-A3C1-9D229846832A}"/>
    <pc:docChg chg="modSld">
      <pc:chgData name="Klein, Emily" userId="S::emily.klein@ride.ri.gov::192f13f7-fb69-4955-8439-463039664f54" providerId="AD" clId="Web-{692D7B9B-0142-B7A0-A3C1-9D229846832A}" dt="2021-12-06T14:09:04.592" v="2" actId="20577"/>
      <pc:docMkLst>
        <pc:docMk/>
      </pc:docMkLst>
      <pc:sldChg chg="modSp">
        <pc:chgData name="Klein, Emily" userId="S::emily.klein@ride.ri.gov::192f13f7-fb69-4955-8439-463039664f54" providerId="AD" clId="Web-{692D7B9B-0142-B7A0-A3C1-9D229846832A}" dt="2021-12-06T14:09:04.592" v="2" actId="20577"/>
        <pc:sldMkLst>
          <pc:docMk/>
          <pc:sldMk cId="22914923" sldId="302"/>
        </pc:sldMkLst>
        <pc:spChg chg="mod">
          <ac:chgData name="Klein, Emily" userId="S::emily.klein@ride.ri.gov::192f13f7-fb69-4955-8439-463039664f54" providerId="AD" clId="Web-{692D7B9B-0142-B7A0-A3C1-9D229846832A}" dt="2021-12-06T14:09:04.592" v="2" actId="20577"/>
          <ac:spMkLst>
            <pc:docMk/>
            <pc:sldMk cId="22914923" sldId="302"/>
            <ac:spMk id="6" creationId="{F62E92C9-F69E-4B4F-8FB2-217E23C8B1F2}"/>
          </ac:spMkLst>
        </pc:spChg>
      </pc:sldChg>
    </pc:docChg>
  </pc:docChgLst>
  <pc:docChgLst>
    <pc:chgData name="Sorensen, Kerri" userId="S::kerri.sorensen@ride.ri.gov::05b1e9b8-1a1a-4b91-bc74-b059b7b89533" providerId="AD" clId="Web-{5E572A66-77E9-CC45-EF1D-555ECF7F75BD}"/>
    <pc:docChg chg="addSld delSld modSld">
      <pc:chgData name="Sorensen, Kerri" userId="S::kerri.sorensen@ride.ri.gov::05b1e9b8-1a1a-4b91-bc74-b059b7b89533" providerId="AD" clId="Web-{5E572A66-77E9-CC45-EF1D-555ECF7F75BD}" dt="2021-11-16T18:24:36.304" v="1608"/>
      <pc:docMkLst>
        <pc:docMk/>
      </pc:docMkLst>
      <pc:sldChg chg="modSp">
        <pc:chgData name="Sorensen, Kerri" userId="S::kerri.sorensen@ride.ri.gov::05b1e9b8-1a1a-4b91-bc74-b059b7b89533" providerId="AD" clId="Web-{5E572A66-77E9-CC45-EF1D-555ECF7F75BD}" dt="2021-11-16T17:03:22.787" v="1286" actId="20577"/>
        <pc:sldMkLst>
          <pc:docMk/>
          <pc:sldMk cId="3807940929" sldId="268"/>
        </pc:sldMkLst>
        <pc:spChg chg="mod">
          <ac:chgData name="Sorensen, Kerri" userId="S::kerri.sorensen@ride.ri.gov::05b1e9b8-1a1a-4b91-bc74-b059b7b89533" providerId="AD" clId="Web-{5E572A66-77E9-CC45-EF1D-555ECF7F75BD}" dt="2021-11-16T17:03:22.787" v="1286" actId="20577"/>
          <ac:spMkLst>
            <pc:docMk/>
            <pc:sldMk cId="3807940929" sldId="268"/>
            <ac:spMk id="5" creationId="{C675BB5F-F193-49A7-AA9D-7D075B6FA706}"/>
          </ac:spMkLst>
        </pc:spChg>
        <pc:picChg chg="mod">
          <ac:chgData name="Sorensen, Kerri" userId="S::kerri.sorensen@ride.ri.gov::05b1e9b8-1a1a-4b91-bc74-b059b7b89533" providerId="AD" clId="Web-{5E572A66-77E9-CC45-EF1D-555ECF7F75BD}" dt="2021-11-16T17:00:07.385" v="1160" actId="1076"/>
          <ac:picMkLst>
            <pc:docMk/>
            <pc:sldMk cId="3807940929" sldId="268"/>
            <ac:picMk id="7" creationId="{C4B6A724-5AE0-4AA1-B9FE-6B093A2300A3}"/>
          </ac:picMkLst>
        </pc:picChg>
      </pc:sldChg>
      <pc:sldChg chg="modSp">
        <pc:chgData name="Sorensen, Kerri" userId="S::kerri.sorensen@ride.ri.gov::05b1e9b8-1a1a-4b91-bc74-b059b7b89533" providerId="AD" clId="Web-{5E572A66-77E9-CC45-EF1D-555ECF7F75BD}" dt="2021-11-16T16:58:40.395" v="1159" actId="1076"/>
        <pc:sldMkLst>
          <pc:docMk/>
          <pc:sldMk cId="30586284" sldId="275"/>
        </pc:sldMkLst>
        <pc:spChg chg="mod">
          <ac:chgData name="Sorensen, Kerri" userId="S::kerri.sorensen@ride.ri.gov::05b1e9b8-1a1a-4b91-bc74-b059b7b89533" providerId="AD" clId="Web-{5E572A66-77E9-CC45-EF1D-555ECF7F75BD}" dt="2021-11-16T16:41:10.191" v="697" actId="20577"/>
          <ac:spMkLst>
            <pc:docMk/>
            <pc:sldMk cId="30586284" sldId="275"/>
            <ac:spMk id="5" creationId="{5B74E387-DECB-4D2A-A15C-546EBE6F1A8B}"/>
          </ac:spMkLst>
        </pc:spChg>
        <pc:picChg chg="mod">
          <ac:chgData name="Sorensen, Kerri" userId="S::kerri.sorensen@ride.ri.gov::05b1e9b8-1a1a-4b91-bc74-b059b7b89533" providerId="AD" clId="Web-{5E572A66-77E9-CC45-EF1D-555ECF7F75BD}" dt="2021-11-16T16:58:40.395" v="1159" actId="1076"/>
          <ac:picMkLst>
            <pc:docMk/>
            <pc:sldMk cId="30586284" sldId="275"/>
            <ac:picMk id="9" creationId="{B8C91A9C-5781-4D91-9781-E45DEDD89C9C}"/>
          </ac:picMkLst>
        </pc:picChg>
      </pc:sldChg>
      <pc:sldChg chg="modSp">
        <pc:chgData name="Sorensen, Kerri" userId="S::kerri.sorensen@ride.ri.gov::05b1e9b8-1a1a-4b91-bc74-b059b7b89533" providerId="AD" clId="Web-{5E572A66-77E9-CC45-EF1D-555ECF7F75BD}" dt="2021-11-16T16:58:11.721" v="1157" actId="1076"/>
        <pc:sldMkLst>
          <pc:docMk/>
          <pc:sldMk cId="3411254192" sldId="276"/>
        </pc:sldMkLst>
        <pc:spChg chg="mod">
          <ac:chgData name="Sorensen, Kerri" userId="S::kerri.sorensen@ride.ri.gov::05b1e9b8-1a1a-4b91-bc74-b059b7b89533" providerId="AD" clId="Web-{5E572A66-77E9-CC45-EF1D-555ECF7F75BD}" dt="2021-11-16T16:46:30.023" v="701" actId="20577"/>
          <ac:spMkLst>
            <pc:docMk/>
            <pc:sldMk cId="3411254192" sldId="276"/>
            <ac:spMk id="5" creationId="{AF8706F5-550F-4CB0-BCAE-E79F55DA9629}"/>
          </ac:spMkLst>
        </pc:spChg>
        <pc:picChg chg="mod">
          <ac:chgData name="Sorensen, Kerri" userId="S::kerri.sorensen@ride.ri.gov::05b1e9b8-1a1a-4b91-bc74-b059b7b89533" providerId="AD" clId="Web-{5E572A66-77E9-CC45-EF1D-555ECF7F75BD}" dt="2021-11-16T16:58:11.721" v="1157" actId="1076"/>
          <ac:picMkLst>
            <pc:docMk/>
            <pc:sldMk cId="3411254192" sldId="276"/>
            <ac:picMk id="11" creationId="{77B77094-999E-4C42-9001-242F2F4FC516}"/>
          </ac:picMkLst>
        </pc:picChg>
      </pc:sldChg>
      <pc:sldChg chg="addSp delSp modSp">
        <pc:chgData name="Sorensen, Kerri" userId="S::kerri.sorensen@ride.ri.gov::05b1e9b8-1a1a-4b91-bc74-b059b7b89533" providerId="AD" clId="Web-{5E572A66-77E9-CC45-EF1D-555ECF7F75BD}" dt="2021-11-16T18:24:36.304" v="1608"/>
        <pc:sldMkLst>
          <pc:docMk/>
          <pc:sldMk cId="1862441527" sldId="284"/>
        </pc:sldMkLst>
        <pc:spChg chg="mod">
          <ac:chgData name="Sorensen, Kerri" userId="S::kerri.sorensen@ride.ri.gov::05b1e9b8-1a1a-4b91-bc74-b059b7b89533" providerId="AD" clId="Web-{5E572A66-77E9-CC45-EF1D-555ECF7F75BD}" dt="2021-11-16T16:17:17.496" v="3" actId="1076"/>
          <ac:spMkLst>
            <pc:docMk/>
            <pc:sldMk cId="1862441527" sldId="284"/>
            <ac:spMk id="2" creationId="{222D4749-9166-47FE-80F7-2D25A1770066}"/>
          </ac:spMkLst>
        </pc:spChg>
        <pc:spChg chg="add del">
          <ac:chgData name="Sorensen, Kerri" userId="S::kerri.sorensen@ride.ri.gov::05b1e9b8-1a1a-4b91-bc74-b059b7b89533" providerId="AD" clId="Web-{5E572A66-77E9-CC45-EF1D-555ECF7F75BD}" dt="2021-11-16T16:17:47.920" v="23"/>
          <ac:spMkLst>
            <pc:docMk/>
            <pc:sldMk cId="1862441527" sldId="284"/>
            <ac:spMk id="9" creationId="{17119AFB-F292-4644-B8AE-A50935C4B034}"/>
          </ac:spMkLst>
        </pc:spChg>
        <pc:spChg chg="add mod">
          <ac:chgData name="Sorensen, Kerri" userId="S::kerri.sorensen@ride.ri.gov::05b1e9b8-1a1a-4b91-bc74-b059b7b89533" providerId="AD" clId="Web-{5E572A66-77E9-CC45-EF1D-555ECF7F75BD}" dt="2021-11-16T16:20:19.788" v="190" actId="1076"/>
          <ac:spMkLst>
            <pc:docMk/>
            <pc:sldMk cId="1862441527" sldId="284"/>
            <ac:spMk id="10" creationId="{AF646FF9-F45A-4265-A292-814170DF79CA}"/>
          </ac:spMkLst>
        </pc:spChg>
        <pc:spChg chg="add mod">
          <ac:chgData name="Sorensen, Kerri" userId="S::kerri.sorensen@ride.ri.gov::05b1e9b8-1a1a-4b91-bc74-b059b7b89533" providerId="AD" clId="Web-{5E572A66-77E9-CC45-EF1D-555ECF7F75BD}" dt="2021-11-16T16:20:15.944" v="189" actId="1076"/>
          <ac:spMkLst>
            <pc:docMk/>
            <pc:sldMk cId="1862441527" sldId="284"/>
            <ac:spMk id="11" creationId="{44730D7A-AF0E-4EF4-93AE-9F57216595D3}"/>
          </ac:spMkLst>
        </pc:spChg>
        <pc:spChg chg="add mod">
          <ac:chgData name="Sorensen, Kerri" userId="S::kerri.sorensen@ride.ri.gov::05b1e9b8-1a1a-4b91-bc74-b059b7b89533" providerId="AD" clId="Web-{5E572A66-77E9-CC45-EF1D-555ECF7F75BD}" dt="2021-11-16T18:23:55.053" v="1591" actId="1076"/>
          <ac:spMkLst>
            <pc:docMk/>
            <pc:sldMk cId="1862441527" sldId="284"/>
            <ac:spMk id="12" creationId="{FDBC4274-BAD8-4FBC-A5E0-8E4ED851AEAC}"/>
          </ac:spMkLst>
        </pc:spChg>
        <pc:graphicFrameChg chg="add mod modGraphic">
          <ac:chgData name="Sorensen, Kerri" userId="S::kerri.sorensen@ride.ri.gov::05b1e9b8-1a1a-4b91-bc74-b059b7b89533" providerId="AD" clId="Web-{5E572A66-77E9-CC45-EF1D-555ECF7F75BD}" dt="2021-11-16T16:20:22.929" v="191" actId="1076"/>
          <ac:graphicFrameMkLst>
            <pc:docMk/>
            <pc:sldMk cId="1862441527" sldId="284"/>
            <ac:graphicFrameMk id="5" creationId="{F3880A83-AF18-4784-A698-BFDE5FF6B94D}"/>
          </ac:graphicFrameMkLst>
        </pc:graphicFrameChg>
        <pc:graphicFrameChg chg="add mod modGraphic">
          <ac:chgData name="Sorensen, Kerri" userId="S::kerri.sorensen@ride.ri.gov::05b1e9b8-1a1a-4b91-bc74-b059b7b89533" providerId="AD" clId="Web-{5E572A66-77E9-CC45-EF1D-555ECF7F75BD}" dt="2021-11-16T18:24:36.304" v="1608"/>
          <ac:graphicFrameMkLst>
            <pc:docMk/>
            <pc:sldMk cId="1862441527" sldId="284"/>
            <ac:graphicFrameMk id="7" creationId="{A519C4B6-F837-4B96-BEC1-26309FC3E582}"/>
          </ac:graphicFrameMkLst>
        </pc:graphicFrameChg>
        <pc:graphicFrameChg chg="add del mod modGraphic">
          <ac:chgData name="Sorensen, Kerri" userId="S::kerri.sorensen@ride.ri.gov::05b1e9b8-1a1a-4b91-bc74-b059b7b89533" providerId="AD" clId="Web-{5E572A66-77E9-CC45-EF1D-555ECF7F75BD}" dt="2021-11-16T18:00:11.379" v="1546"/>
          <ac:graphicFrameMkLst>
            <pc:docMk/>
            <pc:sldMk cId="1862441527" sldId="284"/>
            <ac:graphicFrameMk id="13" creationId="{76F4E832-7B5B-4761-8165-706DC1C1D98F}"/>
          </ac:graphicFrameMkLst>
        </pc:graphicFrameChg>
        <pc:picChg chg="del mod">
          <ac:chgData name="Sorensen, Kerri" userId="S::kerri.sorensen@ride.ri.gov::05b1e9b8-1a1a-4b91-bc74-b059b7b89533" providerId="AD" clId="Web-{5E572A66-77E9-CC45-EF1D-555ECF7F75BD}" dt="2021-11-16T16:20:05.053" v="188"/>
          <ac:picMkLst>
            <pc:docMk/>
            <pc:sldMk cId="1862441527" sldId="284"/>
            <ac:picMk id="7" creationId="{CE97C5E2-074D-411C-B78A-FB27C1B9733D}"/>
          </ac:picMkLst>
        </pc:picChg>
      </pc:sldChg>
      <pc:sldChg chg="del">
        <pc:chgData name="Sorensen, Kerri" userId="S::kerri.sorensen@ride.ri.gov::05b1e9b8-1a1a-4b91-bc74-b059b7b89533" providerId="AD" clId="Web-{5E572A66-77E9-CC45-EF1D-555ECF7F75BD}" dt="2021-11-16T16:48:29.280" v="776"/>
        <pc:sldMkLst>
          <pc:docMk/>
          <pc:sldMk cId="1059695343" sldId="285"/>
        </pc:sldMkLst>
      </pc:sldChg>
      <pc:sldChg chg="addSp delSp modSp">
        <pc:chgData name="Sorensen, Kerri" userId="S::kerri.sorensen@ride.ri.gov::05b1e9b8-1a1a-4b91-bc74-b059b7b89533" providerId="AD" clId="Web-{5E572A66-77E9-CC45-EF1D-555ECF7F75BD}" dt="2021-11-16T18:22:12.707" v="1553" actId="1076"/>
        <pc:sldMkLst>
          <pc:docMk/>
          <pc:sldMk cId="2662083069" sldId="286"/>
        </pc:sldMkLst>
        <pc:spChg chg="add mod">
          <ac:chgData name="Sorensen, Kerri" userId="S::kerri.sorensen@ride.ri.gov::05b1e9b8-1a1a-4b91-bc74-b059b7b89533" providerId="AD" clId="Web-{5E572A66-77E9-CC45-EF1D-555ECF7F75BD}" dt="2021-11-16T18:21:44.847" v="1547" actId="1076"/>
          <ac:spMkLst>
            <pc:docMk/>
            <pc:sldMk cId="2662083069" sldId="286"/>
            <ac:spMk id="8" creationId="{FBC50A9D-CB15-4715-A8A0-B1FDECC93B51}"/>
          </ac:spMkLst>
        </pc:spChg>
        <pc:spChg chg="add del">
          <ac:chgData name="Sorensen, Kerri" userId="S::kerri.sorensen@ride.ri.gov::05b1e9b8-1a1a-4b91-bc74-b059b7b89533" providerId="AD" clId="Web-{5E572A66-77E9-CC45-EF1D-555ECF7F75BD}" dt="2021-11-16T17:06:15.157" v="1383"/>
          <ac:spMkLst>
            <pc:docMk/>
            <pc:sldMk cId="2662083069" sldId="286"/>
            <ac:spMk id="9" creationId="{058624CD-EA19-48BA-90A9-EEC56F79FC1F}"/>
          </ac:spMkLst>
        </pc:spChg>
        <pc:spChg chg="add mod">
          <ac:chgData name="Sorensen, Kerri" userId="S::kerri.sorensen@ride.ri.gov::05b1e9b8-1a1a-4b91-bc74-b059b7b89533" providerId="AD" clId="Web-{5E572A66-77E9-CC45-EF1D-555ECF7F75BD}" dt="2021-11-16T18:21:54.363" v="1550" actId="1076"/>
          <ac:spMkLst>
            <pc:docMk/>
            <pc:sldMk cId="2662083069" sldId="286"/>
            <ac:spMk id="9" creationId="{AB73B5EB-882F-4085-BAE4-6387735564A8}"/>
          </ac:spMkLst>
        </pc:spChg>
        <pc:spChg chg="add mod">
          <ac:chgData name="Sorensen, Kerri" userId="S::kerri.sorensen@ride.ri.gov::05b1e9b8-1a1a-4b91-bc74-b059b7b89533" providerId="AD" clId="Web-{5E572A66-77E9-CC45-EF1D-555ECF7F75BD}" dt="2021-11-16T18:21:48.175" v="1548" actId="1076"/>
          <ac:spMkLst>
            <pc:docMk/>
            <pc:sldMk cId="2662083069" sldId="286"/>
            <ac:spMk id="10" creationId="{AEBBA036-2068-4628-9169-3E0E99116E00}"/>
          </ac:spMkLst>
        </pc:spChg>
        <pc:spChg chg="add mod">
          <ac:chgData name="Sorensen, Kerri" userId="S::kerri.sorensen@ride.ri.gov::05b1e9b8-1a1a-4b91-bc74-b059b7b89533" providerId="AD" clId="Web-{5E572A66-77E9-CC45-EF1D-555ECF7F75BD}" dt="2021-11-16T18:21:57.456" v="1551" actId="1076"/>
          <ac:spMkLst>
            <pc:docMk/>
            <pc:sldMk cId="2662083069" sldId="286"/>
            <ac:spMk id="11" creationId="{C93523B7-F2A6-4FC0-9CE9-7644480BBBD8}"/>
          </ac:spMkLst>
        </pc:spChg>
        <pc:graphicFrameChg chg="add mod modGraphic">
          <ac:chgData name="Sorensen, Kerri" userId="S::kerri.sorensen@ride.ri.gov::05b1e9b8-1a1a-4b91-bc74-b059b7b89533" providerId="AD" clId="Web-{5E572A66-77E9-CC45-EF1D-555ECF7F75BD}" dt="2021-11-16T18:21:50.956" v="1549" actId="1076"/>
          <ac:graphicFrameMkLst>
            <pc:docMk/>
            <pc:sldMk cId="2662083069" sldId="286"/>
            <ac:graphicFrameMk id="5" creationId="{623E6382-CDAB-4FE9-9133-6B0332D8353A}"/>
          </ac:graphicFrameMkLst>
        </pc:graphicFrameChg>
        <pc:graphicFrameChg chg="add del mod">
          <ac:chgData name="Sorensen, Kerri" userId="S::kerri.sorensen@ride.ri.gov::05b1e9b8-1a1a-4b91-bc74-b059b7b89533" providerId="AD" clId="Web-{5E572A66-77E9-CC45-EF1D-555ECF7F75BD}" dt="2021-11-16T17:50:31.271" v="1412"/>
          <ac:graphicFrameMkLst>
            <pc:docMk/>
            <pc:sldMk cId="2662083069" sldId="286"/>
            <ac:graphicFrameMk id="7" creationId="{0202D7F8-FC6E-4EA7-BBF8-86110A5F9FA3}"/>
          </ac:graphicFrameMkLst>
        </pc:graphicFrameChg>
        <pc:graphicFrameChg chg="add mod">
          <ac:chgData name="Sorensen, Kerri" userId="S::kerri.sorensen@ride.ri.gov::05b1e9b8-1a1a-4b91-bc74-b059b7b89533" providerId="AD" clId="Web-{5E572A66-77E9-CC45-EF1D-555ECF7F75BD}" dt="2021-11-16T18:22:12.707" v="1553" actId="1076"/>
          <ac:graphicFrameMkLst>
            <pc:docMk/>
            <pc:sldMk cId="2662083069" sldId="286"/>
            <ac:graphicFrameMk id="13" creationId="{BEE3D220-EABA-4920-8ABE-17A4EF52ACA7}"/>
          </ac:graphicFrameMkLst>
        </pc:graphicFrameChg>
        <pc:picChg chg="del mod">
          <ac:chgData name="Sorensen, Kerri" userId="S::kerri.sorensen@ride.ri.gov::05b1e9b8-1a1a-4b91-bc74-b059b7b89533" providerId="AD" clId="Web-{5E572A66-77E9-CC45-EF1D-555ECF7F75BD}" dt="2021-11-16T17:06:02.265" v="1381"/>
          <ac:picMkLst>
            <pc:docMk/>
            <pc:sldMk cId="2662083069" sldId="286"/>
            <ac:picMk id="7" creationId="{0BA95297-72FC-4F41-9A4B-C2B3C8D80173}"/>
          </ac:picMkLst>
        </pc:picChg>
      </pc:sldChg>
      <pc:sldChg chg="addSp delSp modSp add replId modNotes">
        <pc:chgData name="Sorensen, Kerri" userId="S::kerri.sorensen@ride.ri.gov::05b1e9b8-1a1a-4b91-bc74-b059b7b89533" providerId="AD" clId="Web-{5E572A66-77E9-CC45-EF1D-555ECF7F75BD}" dt="2021-11-16T18:23:25.943" v="1590" actId="20577"/>
        <pc:sldMkLst>
          <pc:docMk/>
          <pc:sldMk cId="1171309194" sldId="299"/>
        </pc:sldMkLst>
        <pc:spChg chg="mod">
          <ac:chgData name="Sorensen, Kerri" userId="S::kerri.sorensen@ride.ri.gov::05b1e9b8-1a1a-4b91-bc74-b059b7b89533" providerId="AD" clId="Web-{5E572A66-77E9-CC45-EF1D-555ECF7F75BD}" dt="2021-11-16T16:26:25.154" v="356" actId="20577"/>
          <ac:spMkLst>
            <pc:docMk/>
            <pc:sldMk cId="1171309194" sldId="299"/>
            <ac:spMk id="2" creationId="{222D4749-9166-47FE-80F7-2D25A1770066}"/>
          </ac:spMkLst>
        </pc:spChg>
        <pc:spChg chg="add del">
          <ac:chgData name="Sorensen, Kerri" userId="S::kerri.sorensen@ride.ri.gov::05b1e9b8-1a1a-4b91-bc74-b059b7b89533" providerId="AD" clId="Web-{5E572A66-77E9-CC45-EF1D-555ECF7F75BD}" dt="2021-11-16T16:58:02.065" v="1156"/>
          <ac:spMkLst>
            <pc:docMk/>
            <pc:sldMk cId="1171309194" sldId="299"/>
            <ac:spMk id="8" creationId="{21B6FB38-2B9B-4C3E-A928-703F16FD0C41}"/>
          </ac:spMkLst>
        </pc:spChg>
        <pc:spChg chg="add mod">
          <ac:chgData name="Sorensen, Kerri" userId="S::kerri.sorensen@ride.ri.gov::05b1e9b8-1a1a-4b91-bc74-b059b7b89533" providerId="AD" clId="Web-{5E572A66-77E9-CC45-EF1D-555ECF7F75BD}" dt="2021-11-16T16:55:58.026" v="1155" actId="14100"/>
          <ac:spMkLst>
            <pc:docMk/>
            <pc:sldMk cId="1171309194" sldId="299"/>
            <ac:spMk id="9" creationId="{3C7589FF-21FD-4DF5-B36E-A97083D6C537}"/>
          </ac:spMkLst>
        </pc:spChg>
        <pc:spChg chg="mod">
          <ac:chgData name="Sorensen, Kerri" userId="S::kerri.sorensen@ride.ri.gov::05b1e9b8-1a1a-4b91-bc74-b059b7b89533" providerId="AD" clId="Web-{5E572A66-77E9-CC45-EF1D-555ECF7F75BD}" dt="2021-11-16T16:26:51.046" v="362" actId="20577"/>
          <ac:spMkLst>
            <pc:docMk/>
            <pc:sldMk cId="1171309194" sldId="299"/>
            <ac:spMk id="11" creationId="{44730D7A-AF0E-4EF4-93AE-9F57216595D3}"/>
          </ac:spMkLst>
        </pc:spChg>
        <pc:spChg chg="mod">
          <ac:chgData name="Sorensen, Kerri" userId="S::kerri.sorensen@ride.ri.gov::05b1e9b8-1a1a-4b91-bc74-b059b7b89533" providerId="AD" clId="Web-{5E572A66-77E9-CC45-EF1D-555ECF7F75BD}" dt="2021-11-16T18:23:25.943" v="1590" actId="20577"/>
          <ac:spMkLst>
            <pc:docMk/>
            <pc:sldMk cId="1171309194" sldId="299"/>
            <ac:spMk id="12" creationId="{FDBC4274-BAD8-4FBC-A5E0-8E4ED851AEAC}"/>
          </ac:spMkLst>
        </pc:spChg>
        <pc:graphicFrameChg chg="mod modGraphic">
          <ac:chgData name="Sorensen, Kerri" userId="S::kerri.sorensen@ride.ri.gov::05b1e9b8-1a1a-4b91-bc74-b059b7b89533" providerId="AD" clId="Web-{5E572A66-77E9-CC45-EF1D-555ECF7F75BD}" dt="2021-11-16T16:47:24.870" v="738"/>
          <ac:graphicFrameMkLst>
            <pc:docMk/>
            <pc:sldMk cId="1171309194" sldId="299"/>
            <ac:graphicFrameMk id="5" creationId="{F3880A83-AF18-4784-A698-BFDE5FF6B94D}"/>
          </ac:graphicFrameMkLst>
        </pc:graphicFrameChg>
        <pc:graphicFrameChg chg="mod modGraphic">
          <ac:chgData name="Sorensen, Kerri" userId="S::kerri.sorensen@ride.ri.gov::05b1e9b8-1a1a-4b91-bc74-b059b7b89533" providerId="AD" clId="Web-{5E572A66-77E9-CC45-EF1D-555ECF7F75BD}" dt="2021-11-16T18:23:04.849" v="1588"/>
          <ac:graphicFrameMkLst>
            <pc:docMk/>
            <pc:sldMk cId="1171309194" sldId="299"/>
            <ac:graphicFrameMk id="13" creationId="{76F4E832-7B5B-4761-8165-706DC1C1D98F}"/>
          </ac:graphicFrameMkLst>
        </pc:graphicFrameChg>
        <pc:picChg chg="add del mod">
          <ac:chgData name="Sorensen, Kerri" userId="S::kerri.sorensen@ride.ri.gov::05b1e9b8-1a1a-4b91-bc74-b059b7b89533" providerId="AD" clId="Web-{5E572A66-77E9-CC45-EF1D-555ECF7F75BD}" dt="2021-11-16T16:47:44.293" v="739"/>
          <ac:picMkLst>
            <pc:docMk/>
            <pc:sldMk cId="1171309194" sldId="299"/>
            <ac:picMk id="7" creationId="{2EEEC0BA-8FE2-49B1-8A8C-D2DD5C4BB421}"/>
          </ac:picMkLst>
        </pc:picChg>
      </pc:sldChg>
    </pc:docChg>
  </pc:docChgLst>
  <pc:docChgLst>
    <pc:chgData name="Woods, Alice" userId="S::alice.woods@ride.ri.gov::60692260-70d7-47ac-bbf8-399caa0bf679" providerId="AD" clId="Web-{9098F75D-7471-FAED-CAED-01F815878774}"/>
    <pc:docChg chg="addSld modSld">
      <pc:chgData name="Woods, Alice" userId="S::alice.woods@ride.ri.gov::60692260-70d7-47ac-bbf8-399caa0bf679" providerId="AD" clId="Web-{9098F75D-7471-FAED-CAED-01F815878774}" dt="2021-11-10T20:43:35.458" v="515" actId="20577"/>
      <pc:docMkLst>
        <pc:docMk/>
      </pc:docMkLst>
      <pc:sldChg chg="addSp delSp modSp">
        <pc:chgData name="Woods, Alice" userId="S::alice.woods@ride.ri.gov::60692260-70d7-47ac-bbf8-399caa0bf679" providerId="AD" clId="Web-{9098F75D-7471-FAED-CAED-01F815878774}" dt="2021-11-10T19:21:43.370" v="207" actId="20577"/>
        <pc:sldMkLst>
          <pc:docMk/>
          <pc:sldMk cId="4001053087" sldId="264"/>
        </pc:sldMkLst>
        <pc:spChg chg="mod">
          <ac:chgData name="Woods, Alice" userId="S::alice.woods@ride.ri.gov::60692260-70d7-47ac-bbf8-399caa0bf679" providerId="AD" clId="Web-{9098F75D-7471-FAED-CAED-01F815878774}" dt="2021-11-10T18:47:11.696" v="2" actId="20577"/>
          <ac:spMkLst>
            <pc:docMk/>
            <pc:sldMk cId="4001053087" sldId="264"/>
            <ac:spMk id="2" creationId="{5696B712-AA11-46B6-A500-E67F11ACF3A6}"/>
          </ac:spMkLst>
        </pc:spChg>
        <pc:spChg chg="mod">
          <ac:chgData name="Woods, Alice" userId="S::alice.woods@ride.ri.gov::60692260-70d7-47ac-bbf8-399caa0bf679" providerId="AD" clId="Web-{9098F75D-7471-FAED-CAED-01F815878774}" dt="2021-11-10T19:21:20.119" v="201" actId="20577"/>
          <ac:spMkLst>
            <pc:docMk/>
            <pc:sldMk cId="4001053087" sldId="264"/>
            <ac:spMk id="5" creationId="{30A98C00-5693-421D-9976-6D56C2E5D8FC}"/>
          </ac:spMkLst>
        </pc:spChg>
        <pc:spChg chg="mod">
          <ac:chgData name="Woods, Alice" userId="S::alice.woods@ride.ri.gov::60692260-70d7-47ac-bbf8-399caa0bf679" providerId="AD" clId="Web-{9098F75D-7471-FAED-CAED-01F815878774}" dt="2021-11-10T19:21:43.370" v="207" actId="20577"/>
          <ac:spMkLst>
            <pc:docMk/>
            <pc:sldMk cId="4001053087" sldId="264"/>
            <ac:spMk id="6" creationId="{14E4C57C-67B5-49BA-AA94-CC64BFB4DE01}"/>
          </ac:spMkLst>
        </pc:spChg>
        <pc:spChg chg="add del mod">
          <ac:chgData name="Woods, Alice" userId="S::alice.woods@ride.ri.gov::60692260-70d7-47ac-bbf8-399caa0bf679" providerId="AD" clId="Web-{9098F75D-7471-FAED-CAED-01F815878774}" dt="2021-11-10T19:21:34.479" v="204"/>
          <ac:spMkLst>
            <pc:docMk/>
            <pc:sldMk cId="4001053087" sldId="264"/>
            <ac:spMk id="7" creationId="{0B093D3E-4492-4436-9FF4-073EA83B513F}"/>
          </ac:spMkLst>
        </pc:spChg>
      </pc:sldChg>
      <pc:sldChg chg="modSp add replId">
        <pc:chgData name="Woods, Alice" userId="S::alice.woods@ride.ri.gov::60692260-70d7-47ac-bbf8-399caa0bf679" providerId="AD" clId="Web-{9098F75D-7471-FAED-CAED-01F815878774}" dt="2021-11-10T20:43:35.458" v="515" actId="20577"/>
        <pc:sldMkLst>
          <pc:docMk/>
          <pc:sldMk cId="281726" sldId="283"/>
        </pc:sldMkLst>
        <pc:spChg chg="mod">
          <ac:chgData name="Woods, Alice" userId="S::alice.woods@ride.ri.gov::60692260-70d7-47ac-bbf8-399caa0bf679" providerId="AD" clId="Web-{9098F75D-7471-FAED-CAED-01F815878774}" dt="2021-11-10T18:54:45.989" v="5" actId="20577"/>
          <ac:spMkLst>
            <pc:docMk/>
            <pc:sldMk cId="281726" sldId="283"/>
            <ac:spMk id="2" creationId="{5696B712-AA11-46B6-A500-E67F11ACF3A6}"/>
          </ac:spMkLst>
        </pc:spChg>
        <pc:spChg chg="mod">
          <ac:chgData name="Woods, Alice" userId="S::alice.woods@ride.ri.gov::60692260-70d7-47ac-bbf8-399caa0bf679" providerId="AD" clId="Web-{9098F75D-7471-FAED-CAED-01F815878774}" dt="2021-11-10T20:36:06.700" v="344" actId="20577"/>
          <ac:spMkLst>
            <pc:docMk/>
            <pc:sldMk cId="281726" sldId="283"/>
            <ac:spMk id="5" creationId="{30A98C00-5693-421D-9976-6D56C2E5D8FC}"/>
          </ac:spMkLst>
        </pc:spChg>
        <pc:spChg chg="mod">
          <ac:chgData name="Woods, Alice" userId="S::alice.woods@ride.ri.gov::60692260-70d7-47ac-bbf8-399caa0bf679" providerId="AD" clId="Web-{9098F75D-7471-FAED-CAED-01F815878774}" dt="2021-11-10T20:43:35.458" v="515" actId="20577"/>
          <ac:spMkLst>
            <pc:docMk/>
            <pc:sldMk cId="281726" sldId="283"/>
            <ac:spMk id="6" creationId="{14E4C57C-67B5-49BA-AA94-CC64BFB4DE01}"/>
          </ac:spMkLst>
        </pc:spChg>
      </pc:sldChg>
    </pc:docChg>
  </pc:docChgLst>
  <pc:docChgLst>
    <pc:chgData name="Sienko, David" userId="S::david.sienko@ride.ri.gov::4c32f4e2-8499-4e71-b7c7-ed9e18064e5e" providerId="AD" clId="Web-{5651DA7F-9E25-6BD9-AC4C-65D4AF69FF7D}"/>
    <pc:docChg chg="delSld modSld">
      <pc:chgData name="Sienko, David" userId="S::david.sienko@ride.ri.gov::4c32f4e2-8499-4e71-b7c7-ed9e18064e5e" providerId="AD" clId="Web-{5651DA7F-9E25-6BD9-AC4C-65D4AF69FF7D}" dt="2021-12-02T20:23:25.891" v="66" actId="20577"/>
      <pc:docMkLst>
        <pc:docMk/>
      </pc:docMkLst>
      <pc:sldChg chg="modSp">
        <pc:chgData name="Sienko, David" userId="S::david.sienko@ride.ri.gov::4c32f4e2-8499-4e71-b7c7-ed9e18064e5e" providerId="AD" clId="Web-{5651DA7F-9E25-6BD9-AC4C-65D4AF69FF7D}" dt="2021-12-02T20:23:25.891" v="66" actId="20577"/>
        <pc:sldMkLst>
          <pc:docMk/>
          <pc:sldMk cId="3419024184" sldId="263"/>
        </pc:sldMkLst>
        <pc:spChg chg="mod">
          <ac:chgData name="Sienko, David" userId="S::david.sienko@ride.ri.gov::4c32f4e2-8499-4e71-b7c7-ed9e18064e5e" providerId="AD" clId="Web-{5651DA7F-9E25-6BD9-AC4C-65D4AF69FF7D}" dt="2021-12-02T20:23:25.891" v="66" actId="20577"/>
          <ac:spMkLst>
            <pc:docMk/>
            <pc:sldMk cId="3419024184" sldId="263"/>
            <ac:spMk id="8" creationId="{C21A8ABB-E4E8-4723-92E7-6EFFD9EDFED4}"/>
          </ac:spMkLst>
        </pc:spChg>
      </pc:sldChg>
      <pc:sldChg chg="delSp modSp">
        <pc:chgData name="Sienko, David" userId="S::david.sienko@ride.ri.gov::4c32f4e2-8499-4e71-b7c7-ed9e18064e5e" providerId="AD" clId="Web-{5651DA7F-9E25-6BD9-AC4C-65D4AF69FF7D}" dt="2021-12-02T16:40:37.660" v="35" actId="20577"/>
        <pc:sldMkLst>
          <pc:docMk/>
          <pc:sldMk cId="1938347652" sldId="269"/>
        </pc:sldMkLst>
        <pc:spChg chg="mod">
          <ac:chgData name="Sienko, David" userId="S::david.sienko@ride.ri.gov::4c32f4e2-8499-4e71-b7c7-ed9e18064e5e" providerId="AD" clId="Web-{5651DA7F-9E25-6BD9-AC4C-65D4AF69FF7D}" dt="2021-12-02T16:40:37.660" v="35" actId="20577"/>
          <ac:spMkLst>
            <pc:docMk/>
            <pc:sldMk cId="1938347652" sldId="269"/>
            <ac:spMk id="6" creationId="{46E788D2-C36B-4607-9F26-1A792644C054}"/>
          </ac:spMkLst>
        </pc:spChg>
        <pc:graphicFrameChg chg="del mod modGraphic">
          <ac:chgData name="Sienko, David" userId="S::david.sienko@ride.ri.gov::4c32f4e2-8499-4e71-b7c7-ed9e18064e5e" providerId="AD" clId="Web-{5651DA7F-9E25-6BD9-AC4C-65D4AF69FF7D}" dt="2021-12-02T16:39:37.938" v="28"/>
          <ac:graphicFrameMkLst>
            <pc:docMk/>
            <pc:sldMk cId="1938347652" sldId="269"/>
            <ac:graphicFrameMk id="8" creationId="{954245FC-1797-4178-96AD-4000CC320761}"/>
          </ac:graphicFrameMkLst>
        </pc:graphicFrameChg>
      </pc:sldChg>
      <pc:sldChg chg="delSp modSp">
        <pc:chgData name="Sienko, David" userId="S::david.sienko@ride.ri.gov::4c32f4e2-8499-4e71-b7c7-ed9e18064e5e" providerId="AD" clId="Web-{5651DA7F-9E25-6BD9-AC4C-65D4AF69FF7D}" dt="2021-12-02T16:41:11.256" v="42" actId="20577"/>
        <pc:sldMkLst>
          <pc:docMk/>
          <pc:sldMk cId="3138763789" sldId="270"/>
        </pc:sldMkLst>
        <pc:spChg chg="mod">
          <ac:chgData name="Sienko, David" userId="S::david.sienko@ride.ri.gov::4c32f4e2-8499-4e71-b7c7-ed9e18064e5e" providerId="AD" clId="Web-{5651DA7F-9E25-6BD9-AC4C-65D4AF69FF7D}" dt="2021-12-02T16:41:11.256" v="42" actId="20577"/>
          <ac:spMkLst>
            <pc:docMk/>
            <pc:sldMk cId="3138763789" sldId="270"/>
            <ac:spMk id="6" creationId="{474D194C-BEB7-495B-ACF5-AC4A8A4DF296}"/>
          </ac:spMkLst>
        </pc:spChg>
        <pc:graphicFrameChg chg="del">
          <ac:chgData name="Sienko, David" userId="S::david.sienko@ride.ri.gov::4c32f4e2-8499-4e71-b7c7-ed9e18064e5e" providerId="AD" clId="Web-{5651DA7F-9E25-6BD9-AC4C-65D4AF69FF7D}" dt="2021-12-02T16:40:48.254" v="36"/>
          <ac:graphicFrameMkLst>
            <pc:docMk/>
            <pc:sldMk cId="3138763789" sldId="270"/>
            <ac:graphicFrameMk id="8" creationId="{87EFEFC7-40D3-48AC-A0A2-DF0BEA99B0F4}"/>
          </ac:graphicFrameMkLst>
        </pc:graphicFrameChg>
      </pc:sldChg>
      <pc:sldChg chg="modSp">
        <pc:chgData name="Sienko, David" userId="S::david.sienko@ride.ri.gov::4c32f4e2-8499-4e71-b7c7-ed9e18064e5e" providerId="AD" clId="Web-{5651DA7F-9E25-6BD9-AC4C-65D4AF69FF7D}" dt="2021-12-02T16:41:38.367" v="45" actId="1076"/>
        <pc:sldMkLst>
          <pc:docMk/>
          <pc:sldMk cId="544757973" sldId="271"/>
        </pc:sldMkLst>
        <pc:spChg chg="mod">
          <ac:chgData name="Sienko, David" userId="S::david.sienko@ride.ri.gov::4c32f4e2-8499-4e71-b7c7-ed9e18064e5e" providerId="AD" clId="Web-{5651DA7F-9E25-6BD9-AC4C-65D4AF69FF7D}" dt="2021-12-02T16:41:32.272" v="44" actId="20577"/>
          <ac:spMkLst>
            <pc:docMk/>
            <pc:sldMk cId="544757973" sldId="271"/>
            <ac:spMk id="6" creationId="{1CCA3EBC-7410-4037-8025-63068A3109D9}"/>
          </ac:spMkLst>
        </pc:spChg>
        <pc:graphicFrameChg chg="mod">
          <ac:chgData name="Sienko, David" userId="S::david.sienko@ride.ri.gov::4c32f4e2-8499-4e71-b7c7-ed9e18064e5e" providerId="AD" clId="Web-{5651DA7F-9E25-6BD9-AC4C-65D4AF69FF7D}" dt="2021-12-02T16:41:38.367" v="45" actId="1076"/>
          <ac:graphicFrameMkLst>
            <pc:docMk/>
            <pc:sldMk cId="544757973" sldId="271"/>
            <ac:graphicFrameMk id="8" creationId="{E037C061-C182-49B6-9EE2-84B9A80E9BA9}"/>
          </ac:graphicFrameMkLst>
        </pc:graphicFrameChg>
      </pc:sldChg>
      <pc:sldChg chg="modSp">
        <pc:chgData name="Sienko, David" userId="S::david.sienko@ride.ri.gov::4c32f4e2-8499-4e71-b7c7-ed9e18064e5e" providerId="AD" clId="Web-{5651DA7F-9E25-6BD9-AC4C-65D4AF69FF7D}" dt="2021-12-02T16:42:15.900" v="49" actId="1076"/>
        <pc:sldMkLst>
          <pc:docMk/>
          <pc:sldMk cId="3663216022" sldId="281"/>
        </pc:sldMkLst>
        <pc:spChg chg="mod">
          <ac:chgData name="Sienko, David" userId="S::david.sienko@ride.ri.gov::4c32f4e2-8499-4e71-b7c7-ed9e18064e5e" providerId="AD" clId="Web-{5651DA7F-9E25-6BD9-AC4C-65D4AF69FF7D}" dt="2021-12-02T16:42:11.462" v="48" actId="20577"/>
          <ac:spMkLst>
            <pc:docMk/>
            <pc:sldMk cId="3663216022" sldId="281"/>
            <ac:spMk id="6" creationId="{D3127B21-AA02-4960-A66B-3508EFA5F201}"/>
          </ac:spMkLst>
        </pc:spChg>
        <pc:graphicFrameChg chg="mod">
          <ac:chgData name="Sienko, David" userId="S::david.sienko@ride.ri.gov::4c32f4e2-8499-4e71-b7c7-ed9e18064e5e" providerId="AD" clId="Web-{5651DA7F-9E25-6BD9-AC4C-65D4AF69FF7D}" dt="2021-12-02T16:42:15.900" v="49" actId="1076"/>
          <ac:graphicFrameMkLst>
            <pc:docMk/>
            <pc:sldMk cId="3663216022" sldId="281"/>
            <ac:graphicFrameMk id="8" creationId="{A30B1464-9D7C-40A5-8029-0EA4F7FD523C}"/>
          </ac:graphicFrameMkLst>
        </pc:graphicFrameChg>
      </pc:sldChg>
      <pc:sldChg chg="delSp modSp">
        <pc:chgData name="Sienko, David" userId="S::david.sienko@ride.ri.gov::4c32f4e2-8499-4e71-b7c7-ed9e18064e5e" providerId="AD" clId="Web-{5651DA7F-9E25-6BD9-AC4C-65D4AF69FF7D}" dt="2021-12-02T16:53:56.860" v="63"/>
        <pc:sldMkLst>
          <pc:docMk/>
          <pc:sldMk cId="1862441527" sldId="284"/>
        </pc:sldMkLst>
        <pc:spChg chg="del mod">
          <ac:chgData name="Sienko, David" userId="S::david.sienko@ride.ri.gov::4c32f4e2-8499-4e71-b7c7-ed9e18064e5e" providerId="AD" clId="Web-{5651DA7F-9E25-6BD9-AC4C-65D4AF69FF7D}" dt="2021-12-02T16:53:56.860" v="63"/>
          <ac:spMkLst>
            <pc:docMk/>
            <pc:sldMk cId="1862441527" sldId="284"/>
            <ac:spMk id="11" creationId="{44730D7A-AF0E-4EF4-93AE-9F57216595D3}"/>
          </ac:spMkLst>
        </pc:spChg>
      </pc:sldChg>
      <pc:sldChg chg="delSp modSp">
        <pc:chgData name="Sienko, David" userId="S::david.sienko@ride.ri.gov::4c32f4e2-8499-4e71-b7c7-ed9e18064e5e" providerId="AD" clId="Web-{5651DA7F-9E25-6BD9-AC4C-65D4AF69FF7D}" dt="2021-12-02T16:52:28.574" v="60"/>
        <pc:sldMkLst>
          <pc:docMk/>
          <pc:sldMk cId="2662083069" sldId="286"/>
        </pc:sldMkLst>
        <pc:spChg chg="del mod">
          <ac:chgData name="Sienko, David" userId="S::david.sienko@ride.ri.gov::4c32f4e2-8499-4e71-b7c7-ed9e18064e5e" providerId="AD" clId="Web-{5651DA7F-9E25-6BD9-AC4C-65D4AF69FF7D}" dt="2021-12-02T16:52:28.574" v="60"/>
          <ac:spMkLst>
            <pc:docMk/>
            <pc:sldMk cId="2662083069" sldId="286"/>
            <ac:spMk id="8" creationId="{FBC50A9D-CB15-4715-A8A0-B1FDECC93B51}"/>
          </ac:spMkLst>
        </pc:spChg>
      </pc:sldChg>
      <pc:sldChg chg="modSp">
        <pc:chgData name="Sienko, David" userId="S::david.sienko@ride.ri.gov::4c32f4e2-8499-4e71-b7c7-ed9e18064e5e" providerId="AD" clId="Web-{5651DA7F-9E25-6BD9-AC4C-65D4AF69FF7D}" dt="2021-12-02T16:32:51.681" v="23"/>
        <pc:sldMkLst>
          <pc:docMk/>
          <pc:sldMk cId="3838109732" sldId="289"/>
        </pc:sldMkLst>
        <pc:graphicFrameChg chg="mod modGraphic">
          <ac:chgData name="Sienko, David" userId="S::david.sienko@ride.ri.gov::4c32f4e2-8499-4e71-b7c7-ed9e18064e5e" providerId="AD" clId="Web-{5651DA7F-9E25-6BD9-AC4C-65D4AF69FF7D}" dt="2021-12-02T16:32:51.681" v="23"/>
          <ac:graphicFrameMkLst>
            <pc:docMk/>
            <pc:sldMk cId="3838109732" sldId="289"/>
            <ac:graphicFrameMk id="16" creationId="{0E896BC3-1B0D-48B5-9D49-2AE6C2C11A84}"/>
          </ac:graphicFrameMkLst>
        </pc:graphicFrameChg>
      </pc:sldChg>
      <pc:sldChg chg="delSp modSp">
        <pc:chgData name="Sienko, David" userId="S::david.sienko@ride.ri.gov::4c32f4e2-8499-4e71-b7c7-ed9e18064e5e" providerId="AD" clId="Web-{5651DA7F-9E25-6BD9-AC4C-65D4AF69FF7D}" dt="2021-12-02T16:44:20.250" v="57"/>
        <pc:sldMkLst>
          <pc:docMk/>
          <pc:sldMk cId="2693247774" sldId="290"/>
        </pc:sldMkLst>
        <pc:spChg chg="mod">
          <ac:chgData name="Sienko, David" userId="S::david.sienko@ride.ri.gov::4c32f4e2-8499-4e71-b7c7-ed9e18064e5e" providerId="AD" clId="Web-{5651DA7F-9E25-6BD9-AC4C-65D4AF69FF7D}" dt="2021-12-02T16:43:43.373" v="53" actId="20577"/>
          <ac:spMkLst>
            <pc:docMk/>
            <pc:sldMk cId="2693247774" sldId="290"/>
            <ac:spMk id="5" creationId="{67E4BD30-5505-436D-913C-D635B74E9995}"/>
          </ac:spMkLst>
        </pc:spChg>
        <pc:spChg chg="del mod">
          <ac:chgData name="Sienko, David" userId="S::david.sienko@ride.ri.gov::4c32f4e2-8499-4e71-b7c7-ed9e18064e5e" providerId="AD" clId="Web-{5651DA7F-9E25-6BD9-AC4C-65D4AF69FF7D}" dt="2021-12-02T16:44:20.250" v="57"/>
          <ac:spMkLst>
            <pc:docMk/>
            <pc:sldMk cId="2693247774" sldId="290"/>
            <ac:spMk id="6" creationId="{FD224863-569F-4D61-B7F7-42C07C49E429}"/>
          </ac:spMkLst>
        </pc:spChg>
      </pc:sldChg>
      <pc:sldChg chg="del">
        <pc:chgData name="Sienko, David" userId="S::david.sienko@ride.ri.gov::4c32f4e2-8499-4e71-b7c7-ed9e18064e5e" providerId="AD" clId="Web-{5651DA7F-9E25-6BD9-AC4C-65D4AF69FF7D}" dt="2021-12-02T17:07:15.810" v="64"/>
        <pc:sldMkLst>
          <pc:docMk/>
          <pc:sldMk cId="646565906" sldId="301"/>
        </pc:sldMkLst>
      </pc:sldChg>
      <pc:sldChg chg="modSp">
        <pc:chgData name="Sienko, David" userId="S::david.sienko@ride.ri.gov::4c32f4e2-8499-4e71-b7c7-ed9e18064e5e" providerId="AD" clId="Web-{5651DA7F-9E25-6BD9-AC4C-65D4AF69FF7D}" dt="2021-12-02T16:32:40.790" v="19"/>
        <pc:sldMkLst>
          <pc:docMk/>
          <pc:sldMk cId="3988663284" sldId="304"/>
        </pc:sldMkLst>
        <pc:graphicFrameChg chg="mod modGraphic">
          <ac:chgData name="Sienko, David" userId="S::david.sienko@ride.ri.gov::4c32f4e2-8499-4e71-b7c7-ed9e18064e5e" providerId="AD" clId="Web-{5651DA7F-9E25-6BD9-AC4C-65D4AF69FF7D}" dt="2021-12-02T16:32:40.790" v="19"/>
          <ac:graphicFrameMkLst>
            <pc:docMk/>
            <pc:sldMk cId="3988663284" sldId="304"/>
            <ac:graphicFrameMk id="8" creationId="{7B7A6289-6334-4385-8B6C-B528F01B53B6}"/>
          </ac:graphicFrameMkLst>
        </pc:graphicFrameChg>
      </pc:sldChg>
    </pc:docChg>
  </pc:docChgLst>
  <pc:docChgLst>
    <pc:chgData name="Gallucci, Ruth" userId="S::ruth.gallucci@ride.ri.gov::bd4157e2-ba7f-4ec2-8d61-b030b8438ebe" providerId="AD" clId="Web-{63249AA0-E660-52A9-30C2-DC74F778DC86}"/>
    <pc:docChg chg="addSld delSld modSld">
      <pc:chgData name="Gallucci, Ruth" userId="S::ruth.gallucci@ride.ri.gov::bd4157e2-ba7f-4ec2-8d61-b030b8438ebe" providerId="AD" clId="Web-{63249AA0-E660-52A9-30C2-DC74F778DC86}" dt="2021-11-16T12:35:20.744" v="64"/>
      <pc:docMkLst>
        <pc:docMk/>
      </pc:docMkLst>
      <pc:sldChg chg="modSp del">
        <pc:chgData name="Gallucci, Ruth" userId="S::ruth.gallucci@ride.ri.gov::bd4157e2-ba7f-4ec2-8d61-b030b8438ebe" providerId="AD" clId="Web-{63249AA0-E660-52A9-30C2-DC74F778DC86}" dt="2021-11-16T12:35:20.744" v="64"/>
        <pc:sldMkLst>
          <pc:docMk/>
          <pc:sldMk cId="1415513100" sldId="272"/>
        </pc:sldMkLst>
        <pc:spChg chg="mod">
          <ac:chgData name="Gallucci, Ruth" userId="S::ruth.gallucci@ride.ri.gov::bd4157e2-ba7f-4ec2-8d61-b030b8438ebe" providerId="AD" clId="Web-{63249AA0-E660-52A9-30C2-DC74F778DC86}" dt="2021-11-16T12:35:12.025" v="63" actId="20577"/>
          <ac:spMkLst>
            <pc:docMk/>
            <pc:sldMk cId="1415513100" sldId="272"/>
            <ac:spMk id="5" creationId="{F4CF0632-8878-44E4-ABAE-0DC73E48E2F3}"/>
          </ac:spMkLst>
        </pc:spChg>
      </pc:sldChg>
      <pc:sldChg chg="modSp modCm">
        <pc:chgData name="Gallucci, Ruth" userId="S::ruth.gallucci@ride.ri.gov::bd4157e2-ba7f-4ec2-8d61-b030b8438ebe" providerId="AD" clId="Web-{63249AA0-E660-52A9-30C2-DC74F778DC86}" dt="2021-11-16T12:33:29.050" v="49" actId="20577"/>
        <pc:sldMkLst>
          <pc:docMk/>
          <pc:sldMk cId="746805746" sldId="279"/>
        </pc:sldMkLst>
        <pc:spChg chg="mod">
          <ac:chgData name="Gallucci, Ruth" userId="S::ruth.gallucci@ride.ri.gov::bd4157e2-ba7f-4ec2-8d61-b030b8438ebe" providerId="AD" clId="Web-{63249AA0-E660-52A9-30C2-DC74F778DC86}" dt="2021-11-16T12:33:29.050" v="49" actId="20577"/>
          <ac:spMkLst>
            <pc:docMk/>
            <pc:sldMk cId="746805746" sldId="279"/>
            <ac:spMk id="5" creationId="{01480419-87DF-44AD-8232-D5FF3A65F842}"/>
          </ac:spMkLst>
        </pc:spChg>
      </pc:sldChg>
      <pc:sldChg chg="modSp modCm">
        <pc:chgData name="Gallucci, Ruth" userId="S::ruth.gallucci@ride.ri.gov::bd4157e2-ba7f-4ec2-8d61-b030b8438ebe" providerId="AD" clId="Web-{63249AA0-E660-52A9-30C2-DC74F778DC86}" dt="2021-11-16T12:33:21.971" v="47" actId="20577"/>
        <pc:sldMkLst>
          <pc:docMk/>
          <pc:sldMk cId="962391736" sldId="280"/>
        </pc:sldMkLst>
        <pc:spChg chg="mod">
          <ac:chgData name="Gallucci, Ruth" userId="S::ruth.gallucci@ride.ri.gov::bd4157e2-ba7f-4ec2-8d61-b030b8438ebe" providerId="AD" clId="Web-{63249AA0-E660-52A9-30C2-DC74F778DC86}" dt="2021-11-16T12:33:21.971" v="47" actId="20577"/>
          <ac:spMkLst>
            <pc:docMk/>
            <pc:sldMk cId="962391736" sldId="280"/>
            <ac:spMk id="5" creationId="{01480419-87DF-44AD-8232-D5FF3A65F842}"/>
          </ac:spMkLst>
        </pc:spChg>
      </pc:sldChg>
      <pc:sldChg chg="add del replId">
        <pc:chgData name="Gallucci, Ruth" userId="S::ruth.gallucci@ride.ri.gov::bd4157e2-ba7f-4ec2-8d61-b030b8438ebe" providerId="AD" clId="Web-{63249AA0-E660-52A9-30C2-DC74F778DC86}" dt="2021-11-16T12:30:39.445" v="9"/>
        <pc:sldMkLst>
          <pc:docMk/>
          <pc:sldMk cId="536211802" sldId="297"/>
        </pc:sldMkLst>
      </pc:sldChg>
      <pc:sldChg chg="modSp del">
        <pc:chgData name="Gallucci, Ruth" userId="S::ruth.gallucci@ride.ri.gov::bd4157e2-ba7f-4ec2-8d61-b030b8438ebe" providerId="AD" clId="Web-{63249AA0-E660-52A9-30C2-DC74F778DC86}" dt="2021-11-16T12:30:14.662" v="7"/>
        <pc:sldMkLst>
          <pc:docMk/>
          <pc:sldMk cId="3641507461" sldId="297"/>
        </pc:sldMkLst>
        <pc:spChg chg="mod">
          <ac:chgData name="Gallucci, Ruth" userId="S::ruth.gallucci@ride.ri.gov::bd4157e2-ba7f-4ec2-8d61-b030b8438ebe" providerId="AD" clId="Web-{63249AA0-E660-52A9-30C2-DC74F778DC86}" dt="2021-11-16T12:29:31.581" v="0" actId="1076"/>
          <ac:spMkLst>
            <pc:docMk/>
            <pc:sldMk cId="3641507461" sldId="297"/>
            <ac:spMk id="2" creationId="{C6E7EBDF-F206-4F70-9120-4517476DB2FE}"/>
          </ac:spMkLst>
        </pc:spChg>
        <pc:spChg chg="mod">
          <ac:chgData name="Gallucci, Ruth" userId="S::ruth.gallucci@ride.ri.gov::bd4157e2-ba7f-4ec2-8d61-b030b8438ebe" providerId="AD" clId="Web-{63249AA0-E660-52A9-30C2-DC74F778DC86}" dt="2021-11-16T12:29:49.192" v="2" actId="20577"/>
          <ac:spMkLst>
            <pc:docMk/>
            <pc:sldMk cId="3641507461" sldId="297"/>
            <ac:spMk id="6" creationId="{9FF8B942-0453-4AB2-951E-F40E12C50967}"/>
          </ac:spMkLst>
        </pc:spChg>
      </pc:sldChg>
    </pc:docChg>
  </pc:docChgLst>
  <pc:docChgLst>
    <pc:chgData name="Wood, Susan" userId="S::susan.wood@ride.ri.gov::080bc8a3-3721-48e7-84f9-ff97740119b1" providerId="AD" clId="Web-{330D8EEF-BA88-8699-8C24-A9A8965CA747}"/>
    <pc:docChg chg="mod addSld delSld modSld">
      <pc:chgData name="Wood, Susan" userId="S::susan.wood@ride.ri.gov::080bc8a3-3721-48e7-84f9-ff97740119b1" providerId="AD" clId="Web-{330D8EEF-BA88-8699-8C24-A9A8965CA747}" dt="2021-11-12T18:35:33.418" v="1169"/>
      <pc:docMkLst>
        <pc:docMk/>
      </pc:docMkLst>
      <pc:sldChg chg="modSp modCm">
        <pc:chgData name="Wood, Susan" userId="S::susan.wood@ride.ri.gov::080bc8a3-3721-48e7-84f9-ff97740119b1" providerId="AD" clId="Web-{330D8EEF-BA88-8699-8C24-A9A8965CA747}" dt="2021-11-12T18:35:33.418" v="1169"/>
        <pc:sldMkLst>
          <pc:docMk/>
          <pc:sldMk cId="3419024184" sldId="263"/>
        </pc:sldMkLst>
        <pc:spChg chg="mod">
          <ac:chgData name="Wood, Susan" userId="S::susan.wood@ride.ri.gov::080bc8a3-3721-48e7-84f9-ff97740119b1" providerId="AD" clId="Web-{330D8EEF-BA88-8699-8C24-A9A8965CA747}" dt="2021-11-12T17:59:23.616" v="430" actId="20577"/>
          <ac:spMkLst>
            <pc:docMk/>
            <pc:sldMk cId="3419024184" sldId="263"/>
            <ac:spMk id="6" creationId="{6FBD39A8-BE09-4652-A76E-D283ABC1FC26}"/>
          </ac:spMkLst>
        </pc:spChg>
        <pc:spChg chg="mod">
          <ac:chgData name="Wood, Susan" userId="S::susan.wood@ride.ri.gov::080bc8a3-3721-48e7-84f9-ff97740119b1" providerId="AD" clId="Web-{330D8EEF-BA88-8699-8C24-A9A8965CA747}" dt="2021-11-12T17:59:35.226" v="433" actId="20577"/>
          <ac:spMkLst>
            <pc:docMk/>
            <pc:sldMk cId="3419024184" sldId="263"/>
            <ac:spMk id="7" creationId="{0D4FCFE5-682B-49DF-A68C-42AA9EAEC51F}"/>
          </ac:spMkLst>
        </pc:spChg>
        <pc:spChg chg="mod">
          <ac:chgData name="Wood, Susan" userId="S::susan.wood@ride.ri.gov::080bc8a3-3721-48e7-84f9-ff97740119b1" providerId="AD" clId="Web-{330D8EEF-BA88-8699-8C24-A9A8965CA747}" dt="2021-11-12T18:12:36.820" v="665" actId="20577"/>
          <ac:spMkLst>
            <pc:docMk/>
            <pc:sldMk cId="3419024184" sldId="263"/>
            <ac:spMk id="8" creationId="{C21A8ABB-E4E8-4723-92E7-6EFFD9EDFED4}"/>
          </ac:spMkLst>
        </pc:spChg>
      </pc:sldChg>
      <pc:sldChg chg="modSp modCm">
        <pc:chgData name="Wood, Susan" userId="S::susan.wood@ride.ri.gov::080bc8a3-3721-48e7-84f9-ff97740119b1" providerId="AD" clId="Web-{330D8EEF-BA88-8699-8C24-A9A8965CA747}" dt="2021-11-12T18:35:07.604" v="1168"/>
        <pc:sldMkLst>
          <pc:docMk/>
          <pc:sldMk cId="1502777269" sldId="265"/>
        </pc:sldMkLst>
        <pc:spChg chg="mod">
          <ac:chgData name="Wood, Susan" userId="S::susan.wood@ride.ri.gov::080bc8a3-3721-48e7-84f9-ff97740119b1" providerId="AD" clId="Web-{330D8EEF-BA88-8699-8C24-A9A8965CA747}" dt="2021-11-12T18:33:52.646" v="1165" actId="20577"/>
          <ac:spMkLst>
            <pc:docMk/>
            <pc:sldMk cId="1502777269" sldId="265"/>
            <ac:spMk id="5" creationId="{BD80F8BF-8130-483C-8EBD-36903422AEB2}"/>
          </ac:spMkLst>
        </pc:spChg>
        <pc:spChg chg="mod">
          <ac:chgData name="Wood, Susan" userId="S::susan.wood@ride.ri.gov::080bc8a3-3721-48e7-84f9-ff97740119b1" providerId="AD" clId="Web-{330D8EEF-BA88-8699-8C24-A9A8965CA747}" dt="2021-11-12T18:14:41.874" v="685" actId="14100"/>
          <ac:spMkLst>
            <pc:docMk/>
            <pc:sldMk cId="1502777269" sldId="265"/>
            <ac:spMk id="6" creationId="{FC0DE028-034D-43BF-AA7C-E3689E19867F}"/>
          </ac:spMkLst>
        </pc:spChg>
      </pc:sldChg>
      <pc:sldChg chg="addSp delSp modSp">
        <pc:chgData name="Wood, Susan" userId="S::susan.wood@ride.ri.gov::080bc8a3-3721-48e7-84f9-ff97740119b1" providerId="AD" clId="Web-{330D8EEF-BA88-8699-8C24-A9A8965CA747}" dt="2021-11-12T18:06:08.390" v="597" actId="20577"/>
        <pc:sldMkLst>
          <pc:docMk/>
          <pc:sldMk cId="723146674" sldId="287"/>
        </pc:sldMkLst>
        <pc:spChg chg="mod">
          <ac:chgData name="Wood, Susan" userId="S::susan.wood@ride.ri.gov::080bc8a3-3721-48e7-84f9-ff97740119b1" providerId="AD" clId="Web-{330D8EEF-BA88-8699-8C24-A9A8965CA747}" dt="2021-11-12T18:06:08.390" v="597" actId="20577"/>
          <ac:spMkLst>
            <pc:docMk/>
            <pc:sldMk cId="723146674" sldId="287"/>
            <ac:spMk id="5" creationId="{05DBE322-0981-48C5-A381-6DD87AA46EFE}"/>
          </ac:spMkLst>
        </pc:spChg>
        <pc:spChg chg="mod">
          <ac:chgData name="Wood, Susan" userId="S::susan.wood@ride.ri.gov::080bc8a3-3721-48e7-84f9-ff97740119b1" providerId="AD" clId="Web-{330D8EEF-BA88-8699-8C24-A9A8965CA747}" dt="2021-11-12T18:04:01.570" v="534" actId="14100"/>
          <ac:spMkLst>
            <pc:docMk/>
            <pc:sldMk cId="723146674" sldId="287"/>
            <ac:spMk id="6" creationId="{6FC59334-33D8-4108-9805-CD8653F7DCDC}"/>
          </ac:spMkLst>
        </pc:spChg>
        <pc:graphicFrameChg chg="del">
          <ac:chgData name="Wood, Susan" userId="S::susan.wood@ride.ri.gov::080bc8a3-3721-48e7-84f9-ff97740119b1" providerId="AD" clId="Web-{330D8EEF-BA88-8699-8C24-A9A8965CA747}" dt="2021-11-12T17:51:47.198" v="0"/>
          <ac:graphicFrameMkLst>
            <pc:docMk/>
            <pc:sldMk cId="723146674" sldId="287"/>
            <ac:graphicFrameMk id="7" creationId="{644AFC27-F016-4621-9A91-D979348B9087}"/>
          </ac:graphicFrameMkLst>
        </pc:graphicFrameChg>
        <pc:graphicFrameChg chg="add mod modGraphic">
          <ac:chgData name="Wood, Susan" userId="S::susan.wood@ride.ri.gov::080bc8a3-3721-48e7-84f9-ff97740119b1" providerId="AD" clId="Web-{330D8EEF-BA88-8699-8C24-A9A8965CA747}" dt="2021-11-12T18:04:07.930" v="536"/>
          <ac:graphicFrameMkLst>
            <pc:docMk/>
            <pc:sldMk cId="723146674" sldId="287"/>
            <ac:graphicFrameMk id="8" creationId="{DDC78BC6-E974-486F-B3CF-3DFE60D27A60}"/>
          </ac:graphicFrameMkLst>
        </pc:graphicFrameChg>
      </pc:sldChg>
      <pc:sldChg chg="addSp modSp new">
        <pc:chgData name="Wood, Susan" userId="S::susan.wood@ride.ri.gov::080bc8a3-3721-48e7-84f9-ff97740119b1" providerId="AD" clId="Web-{330D8EEF-BA88-8699-8C24-A9A8965CA747}" dt="2021-11-12T18:05:42.342" v="592" actId="20577"/>
        <pc:sldMkLst>
          <pc:docMk/>
          <pc:sldMk cId="1608901425" sldId="288"/>
        </pc:sldMkLst>
        <pc:spChg chg="mod">
          <ac:chgData name="Wood, Susan" userId="S::susan.wood@ride.ri.gov::080bc8a3-3721-48e7-84f9-ff97740119b1" providerId="AD" clId="Web-{330D8EEF-BA88-8699-8C24-A9A8965CA747}" dt="2021-11-12T17:57:33.016" v="355" actId="20577"/>
          <ac:spMkLst>
            <pc:docMk/>
            <pc:sldMk cId="1608901425" sldId="288"/>
            <ac:spMk id="2" creationId="{5351B6AC-2AF8-4667-BEC3-4758DBAACFD8}"/>
          </ac:spMkLst>
        </pc:spChg>
        <pc:spChg chg="mod">
          <ac:chgData name="Wood, Susan" userId="S::susan.wood@ride.ri.gov::080bc8a3-3721-48e7-84f9-ff97740119b1" providerId="AD" clId="Web-{330D8EEF-BA88-8699-8C24-A9A8965CA747}" dt="2021-11-12T18:05:42.342" v="592" actId="20577"/>
          <ac:spMkLst>
            <pc:docMk/>
            <pc:sldMk cId="1608901425" sldId="288"/>
            <ac:spMk id="5" creationId="{75CBBBB5-CD2A-48D6-A7CB-B0752B0BD02A}"/>
          </ac:spMkLst>
        </pc:spChg>
        <pc:spChg chg="mod">
          <ac:chgData name="Wood, Susan" userId="S::susan.wood@ride.ri.gov::080bc8a3-3721-48e7-84f9-ff97740119b1" providerId="AD" clId="Web-{330D8EEF-BA88-8699-8C24-A9A8965CA747}" dt="2021-11-12T18:03:44.882" v="532" actId="14100"/>
          <ac:spMkLst>
            <pc:docMk/>
            <pc:sldMk cId="1608901425" sldId="288"/>
            <ac:spMk id="6" creationId="{C7A94073-E710-42D6-B29E-A99A61393DCD}"/>
          </ac:spMkLst>
        </pc:spChg>
        <pc:graphicFrameChg chg="add mod modGraphic">
          <ac:chgData name="Wood, Susan" userId="S::susan.wood@ride.ri.gov::080bc8a3-3721-48e7-84f9-ff97740119b1" providerId="AD" clId="Web-{330D8EEF-BA88-8699-8C24-A9A8965CA747}" dt="2021-11-12T18:04:34.338" v="541"/>
          <ac:graphicFrameMkLst>
            <pc:docMk/>
            <pc:sldMk cId="1608901425" sldId="288"/>
            <ac:graphicFrameMk id="8" creationId="{8361C243-5A51-4261-B7D2-CF85306277F9}"/>
          </ac:graphicFrameMkLst>
        </pc:graphicFrameChg>
      </pc:sldChg>
      <pc:sldChg chg="addSp delSp modSp new">
        <pc:chgData name="Wood, Susan" userId="S::susan.wood@ride.ri.gov::080bc8a3-3721-48e7-84f9-ff97740119b1" providerId="AD" clId="Web-{330D8EEF-BA88-8699-8C24-A9A8965CA747}" dt="2021-11-12T18:34:23.758" v="1166" actId="20577"/>
        <pc:sldMkLst>
          <pc:docMk/>
          <pc:sldMk cId="3838109732" sldId="289"/>
        </pc:sldMkLst>
        <pc:spChg chg="mod">
          <ac:chgData name="Wood, Susan" userId="S::susan.wood@ride.ri.gov::080bc8a3-3721-48e7-84f9-ff97740119b1" providerId="AD" clId="Web-{330D8EEF-BA88-8699-8C24-A9A8965CA747}" dt="2021-11-12T18:34:23.758" v="1166" actId="20577"/>
          <ac:spMkLst>
            <pc:docMk/>
            <pc:sldMk cId="3838109732" sldId="289"/>
            <ac:spMk id="2" creationId="{B0F98921-2A18-44F5-86C7-345F3432C7BE}"/>
          </ac:spMkLst>
        </pc:spChg>
        <pc:spChg chg="mod">
          <ac:chgData name="Wood, Susan" userId="S::susan.wood@ride.ri.gov::080bc8a3-3721-48e7-84f9-ff97740119b1" providerId="AD" clId="Web-{330D8EEF-BA88-8699-8C24-A9A8965CA747}" dt="2021-11-12T18:31:03.933" v="1092" actId="1076"/>
          <ac:spMkLst>
            <pc:docMk/>
            <pc:sldMk cId="3838109732" sldId="289"/>
            <ac:spMk id="5" creationId="{E76446BD-8B11-4821-B205-C677A4820963}"/>
          </ac:spMkLst>
        </pc:spChg>
        <pc:spChg chg="del mod">
          <ac:chgData name="Wood, Susan" userId="S::susan.wood@ride.ri.gov::080bc8a3-3721-48e7-84f9-ff97740119b1" providerId="AD" clId="Web-{330D8EEF-BA88-8699-8C24-A9A8965CA747}" dt="2021-11-12T18:19:22.844" v="813"/>
          <ac:spMkLst>
            <pc:docMk/>
            <pc:sldMk cId="3838109732" sldId="289"/>
            <ac:spMk id="6" creationId="{6EB64840-984D-43EE-B48E-003512DA4412}"/>
          </ac:spMkLst>
        </pc:spChg>
        <pc:graphicFrameChg chg="add del mod modGraphic">
          <ac:chgData name="Wood, Susan" userId="S::susan.wood@ride.ri.gov::080bc8a3-3721-48e7-84f9-ff97740119b1" providerId="AD" clId="Web-{330D8EEF-BA88-8699-8C24-A9A8965CA747}" dt="2021-11-12T18:18:45.452" v="810"/>
          <ac:graphicFrameMkLst>
            <pc:docMk/>
            <pc:sldMk cId="3838109732" sldId="289"/>
            <ac:graphicFrameMk id="7" creationId="{2BBDA2A5-9EBE-4004-BA68-9B2707F74305}"/>
          </ac:graphicFrameMkLst>
        </pc:graphicFrameChg>
        <pc:graphicFrameChg chg="add mod modGraphic">
          <ac:chgData name="Wood, Susan" userId="S::susan.wood@ride.ri.gov::080bc8a3-3721-48e7-84f9-ff97740119b1" providerId="AD" clId="Web-{330D8EEF-BA88-8699-8C24-A9A8965CA747}" dt="2021-11-12T18:32:27.438" v="1111"/>
          <ac:graphicFrameMkLst>
            <pc:docMk/>
            <pc:sldMk cId="3838109732" sldId="289"/>
            <ac:graphicFrameMk id="8" creationId="{7CB0EF54-FD0E-4252-87CE-1362E25E56B0}"/>
          </ac:graphicFrameMkLst>
        </pc:graphicFrameChg>
      </pc:sldChg>
      <pc:sldChg chg="new del">
        <pc:chgData name="Wood, Susan" userId="S::susan.wood@ride.ri.gov::080bc8a3-3721-48e7-84f9-ff97740119b1" providerId="AD" clId="Web-{330D8EEF-BA88-8699-8C24-A9A8965CA747}" dt="2021-11-12T18:18:56.202" v="812"/>
        <pc:sldMkLst>
          <pc:docMk/>
          <pc:sldMk cId="2412513320" sldId="290"/>
        </pc:sldMkLst>
      </pc:sldChg>
    </pc:docChg>
  </pc:docChgLst>
  <pc:docChgLst>
    <pc:chgData name="Gallucci, Ruth" userId="S::ruth.gallucci@ride.ri.gov::bd4157e2-ba7f-4ec2-8d61-b030b8438ebe" providerId="AD" clId="Web-{C4398BA4-1295-6C4F-CC49-1C9C11BDC586}"/>
    <pc:docChg chg="modSld">
      <pc:chgData name="Gallucci, Ruth" userId="S::ruth.gallucci@ride.ri.gov::bd4157e2-ba7f-4ec2-8d61-b030b8438ebe" providerId="AD" clId="Web-{C4398BA4-1295-6C4F-CC49-1C9C11BDC586}" dt="2021-12-29T20:08:51.349" v="342"/>
      <pc:docMkLst>
        <pc:docMk/>
      </pc:docMkLst>
      <pc:sldChg chg="modSp">
        <pc:chgData name="Gallucci, Ruth" userId="S::ruth.gallucci@ride.ri.gov::bd4157e2-ba7f-4ec2-8d61-b030b8438ebe" providerId="AD" clId="Web-{C4398BA4-1295-6C4F-CC49-1C9C11BDC586}" dt="2021-12-29T19:19:59.997" v="10" actId="20577"/>
        <pc:sldMkLst>
          <pc:docMk/>
          <pc:sldMk cId="247819702" sldId="266"/>
        </pc:sldMkLst>
        <pc:spChg chg="mod">
          <ac:chgData name="Gallucci, Ruth" userId="S::ruth.gallucci@ride.ri.gov::bd4157e2-ba7f-4ec2-8d61-b030b8438ebe" providerId="AD" clId="Web-{C4398BA4-1295-6C4F-CC49-1C9C11BDC586}" dt="2021-12-29T19:19:59.997" v="10" actId="20577"/>
          <ac:spMkLst>
            <pc:docMk/>
            <pc:sldMk cId="247819702" sldId="266"/>
            <ac:spMk id="5" creationId="{AE89259D-4697-455C-85E2-27F9D9D8B99B}"/>
          </ac:spMkLst>
        </pc:spChg>
        <pc:spChg chg="mod">
          <ac:chgData name="Gallucci, Ruth" userId="S::ruth.gallucci@ride.ri.gov::bd4157e2-ba7f-4ec2-8d61-b030b8438ebe" providerId="AD" clId="Web-{C4398BA4-1295-6C4F-CC49-1C9C11BDC586}" dt="2021-12-29T19:19:09.339" v="2" actId="1076"/>
          <ac:spMkLst>
            <pc:docMk/>
            <pc:sldMk cId="247819702" sldId="266"/>
            <ac:spMk id="6" creationId="{5B26E2DF-39B7-43D2-9D70-E6DADD77A18E}"/>
          </ac:spMkLst>
        </pc:spChg>
      </pc:sldChg>
      <pc:sldChg chg="modSp">
        <pc:chgData name="Gallucci, Ruth" userId="S::ruth.gallucci@ride.ri.gov::bd4157e2-ba7f-4ec2-8d61-b030b8438ebe" providerId="AD" clId="Web-{C4398BA4-1295-6C4F-CC49-1C9C11BDC586}" dt="2021-12-29T20:06:50.028" v="281"/>
        <pc:sldMkLst>
          <pc:docMk/>
          <pc:sldMk cId="746805746" sldId="279"/>
        </pc:sldMkLst>
        <pc:graphicFrameChg chg="mod modGraphic">
          <ac:chgData name="Gallucci, Ruth" userId="S::ruth.gallucci@ride.ri.gov::bd4157e2-ba7f-4ec2-8d61-b030b8438ebe" providerId="AD" clId="Web-{C4398BA4-1295-6C4F-CC49-1C9C11BDC586}" dt="2021-12-29T20:06:50.028" v="281"/>
          <ac:graphicFrameMkLst>
            <pc:docMk/>
            <pc:sldMk cId="746805746" sldId="279"/>
            <ac:graphicFrameMk id="8" creationId="{AEB828F4-8B82-48BA-9278-E3E6570C3E78}"/>
          </ac:graphicFrameMkLst>
        </pc:graphicFrameChg>
      </pc:sldChg>
      <pc:sldChg chg="modSp">
        <pc:chgData name="Gallucci, Ruth" userId="S::ruth.gallucci@ride.ri.gov::bd4157e2-ba7f-4ec2-8d61-b030b8438ebe" providerId="AD" clId="Web-{C4398BA4-1295-6C4F-CC49-1C9C11BDC586}" dt="2021-12-29T20:08:51.349" v="342"/>
        <pc:sldMkLst>
          <pc:docMk/>
          <pc:sldMk cId="3663216022" sldId="281"/>
        </pc:sldMkLst>
        <pc:graphicFrameChg chg="mod modGraphic">
          <ac:chgData name="Gallucci, Ruth" userId="S::ruth.gallucci@ride.ri.gov::bd4157e2-ba7f-4ec2-8d61-b030b8438ebe" providerId="AD" clId="Web-{C4398BA4-1295-6C4F-CC49-1C9C11BDC586}" dt="2021-12-29T20:08:51.349" v="342"/>
          <ac:graphicFrameMkLst>
            <pc:docMk/>
            <pc:sldMk cId="3663216022" sldId="281"/>
            <ac:graphicFrameMk id="8" creationId="{A30B1464-9D7C-40A5-8029-0EA4F7FD523C}"/>
          </ac:graphicFrameMkLst>
        </pc:graphicFrameChg>
      </pc:sldChg>
      <pc:sldChg chg="modSp">
        <pc:chgData name="Gallucci, Ruth" userId="S::ruth.gallucci@ride.ri.gov::bd4157e2-ba7f-4ec2-8d61-b030b8438ebe" providerId="AD" clId="Web-{C4398BA4-1295-6C4F-CC49-1C9C11BDC586}" dt="2021-12-29T19:53:55.741" v="149"/>
        <pc:sldMkLst>
          <pc:docMk/>
          <pc:sldMk cId="2862864812" sldId="298"/>
        </pc:sldMkLst>
        <pc:spChg chg="mod">
          <ac:chgData name="Gallucci, Ruth" userId="S::ruth.gallucci@ride.ri.gov::bd4157e2-ba7f-4ec2-8d61-b030b8438ebe" providerId="AD" clId="Web-{C4398BA4-1295-6C4F-CC49-1C9C11BDC586}" dt="2021-12-29T19:39:36.167" v="58" actId="14100"/>
          <ac:spMkLst>
            <pc:docMk/>
            <pc:sldMk cId="2862864812" sldId="298"/>
            <ac:spMk id="2" creationId="{ECAC8D9D-7DC6-4058-96F9-C2F92E4DA7BF}"/>
          </ac:spMkLst>
        </pc:spChg>
        <pc:spChg chg="mod">
          <ac:chgData name="Gallucci, Ruth" userId="S::ruth.gallucci@ride.ri.gov::bd4157e2-ba7f-4ec2-8d61-b030b8438ebe" providerId="AD" clId="Web-{C4398BA4-1295-6C4F-CC49-1C9C11BDC586}" dt="2021-12-29T19:27:25.675" v="51" actId="1076"/>
          <ac:spMkLst>
            <pc:docMk/>
            <pc:sldMk cId="2862864812" sldId="298"/>
            <ac:spMk id="10" creationId="{5D884E7B-D9F5-42F0-B584-EB5C8ADBA1E2}"/>
          </ac:spMkLst>
        </pc:spChg>
        <pc:graphicFrameChg chg="mod modGraphic">
          <ac:chgData name="Gallucci, Ruth" userId="S::ruth.gallucci@ride.ri.gov::bd4157e2-ba7f-4ec2-8d61-b030b8438ebe" providerId="AD" clId="Web-{C4398BA4-1295-6C4F-CC49-1C9C11BDC586}" dt="2021-12-29T19:52:12.751" v="111"/>
          <ac:graphicFrameMkLst>
            <pc:docMk/>
            <pc:sldMk cId="2862864812" sldId="298"/>
            <ac:graphicFrameMk id="8" creationId="{C0C95F79-38D1-41F1-96A8-DAED8007ABF8}"/>
          </ac:graphicFrameMkLst>
        </pc:graphicFrameChg>
        <pc:graphicFrameChg chg="mod modGraphic">
          <ac:chgData name="Gallucci, Ruth" userId="S::ruth.gallucci@ride.ri.gov::bd4157e2-ba7f-4ec2-8d61-b030b8438ebe" providerId="AD" clId="Web-{C4398BA4-1295-6C4F-CC49-1C9C11BDC586}" dt="2021-12-29T19:52:05.438" v="108"/>
          <ac:graphicFrameMkLst>
            <pc:docMk/>
            <pc:sldMk cId="2862864812" sldId="298"/>
            <ac:graphicFrameMk id="9" creationId="{1CF7C2E7-1F6C-4649-BF37-3CCC7475B72C}"/>
          </ac:graphicFrameMkLst>
        </pc:graphicFrameChg>
        <pc:graphicFrameChg chg="mod modGraphic">
          <ac:chgData name="Gallucci, Ruth" userId="S::ruth.gallucci@ride.ri.gov::bd4157e2-ba7f-4ec2-8d61-b030b8438ebe" providerId="AD" clId="Web-{C4398BA4-1295-6C4F-CC49-1C9C11BDC586}" dt="2021-12-29T19:53:55.741" v="149"/>
          <ac:graphicFrameMkLst>
            <pc:docMk/>
            <pc:sldMk cId="2862864812" sldId="298"/>
            <ac:graphicFrameMk id="12" creationId="{B54F91BD-C25F-48CD-B04A-8CF1324CA5F5}"/>
          </ac:graphicFrameMkLst>
        </pc:graphicFrameChg>
      </pc:sldChg>
    </pc:docChg>
  </pc:docChgLst>
  <pc:docChgLst>
    <pc:chgData name="Clarke, Michael" userId="S::michael.clarke@ride.ri.gov::6b937925-3851-4ee1-ba8b-32137fdc25e4" providerId="AD" clId="Web-{0532A4CC-459B-28C6-EEB5-405A1F62FAE4}"/>
    <pc:docChg chg="modSld">
      <pc:chgData name="Clarke, Michael" userId="S::michael.clarke@ride.ri.gov::6b937925-3851-4ee1-ba8b-32137fdc25e4" providerId="AD" clId="Web-{0532A4CC-459B-28C6-EEB5-405A1F62FAE4}" dt="2022-01-31T18:50:10.225" v="23"/>
      <pc:docMkLst>
        <pc:docMk/>
      </pc:docMkLst>
      <pc:sldChg chg="modSp">
        <pc:chgData name="Clarke, Michael" userId="S::michael.clarke@ride.ri.gov::6b937925-3851-4ee1-ba8b-32137fdc25e4" providerId="AD" clId="Web-{0532A4CC-459B-28C6-EEB5-405A1F62FAE4}" dt="2022-01-31T18:50:10.225" v="23"/>
        <pc:sldMkLst>
          <pc:docMk/>
          <pc:sldMk cId="3988663284" sldId="304"/>
        </pc:sldMkLst>
        <pc:graphicFrameChg chg="mod modGraphic">
          <ac:chgData name="Clarke, Michael" userId="S::michael.clarke@ride.ri.gov::6b937925-3851-4ee1-ba8b-32137fdc25e4" providerId="AD" clId="Web-{0532A4CC-459B-28C6-EEB5-405A1F62FAE4}" dt="2022-01-31T18:50:10.225" v="23"/>
          <ac:graphicFrameMkLst>
            <pc:docMk/>
            <pc:sldMk cId="3988663284" sldId="304"/>
            <ac:graphicFrameMk id="8" creationId="{7B7A6289-6334-4385-8B6C-B528F01B53B6}"/>
          </ac:graphicFrameMkLst>
        </pc:graphicFrameChg>
      </pc:sldChg>
    </pc:docChg>
  </pc:docChgLst>
  <pc:docChgLst>
    <pc:chgData name="Sienko, David" userId="S::david.sienko@ride.ri.gov::4c32f4e2-8499-4e71-b7c7-ed9e18064e5e" providerId="AD" clId="Web-{E49689DB-734C-86FC-B45B-67CDCA45501C}"/>
    <pc:docChg chg="modSld">
      <pc:chgData name="Sienko, David" userId="S::david.sienko@ride.ri.gov::4c32f4e2-8499-4e71-b7c7-ed9e18064e5e" providerId="AD" clId="Web-{E49689DB-734C-86FC-B45B-67CDCA45501C}" dt="2021-12-01T14:45:35.493" v="2"/>
      <pc:docMkLst>
        <pc:docMk/>
      </pc:docMkLst>
      <pc:sldChg chg="addSp delSp modSp">
        <pc:chgData name="Sienko, David" userId="S::david.sienko@ride.ri.gov::4c32f4e2-8499-4e71-b7c7-ed9e18064e5e" providerId="AD" clId="Web-{E49689DB-734C-86FC-B45B-67CDCA45501C}" dt="2021-12-01T14:45:35.493" v="2"/>
        <pc:sldMkLst>
          <pc:docMk/>
          <pc:sldMk cId="3838109732" sldId="289"/>
        </pc:sldMkLst>
        <pc:spChg chg="del mod">
          <ac:chgData name="Sienko, David" userId="S::david.sienko@ride.ri.gov::4c32f4e2-8499-4e71-b7c7-ed9e18064e5e" providerId="AD" clId="Web-{E49689DB-734C-86FC-B45B-67CDCA45501C}" dt="2021-12-01T14:45:35.493" v="2"/>
          <ac:spMkLst>
            <pc:docMk/>
            <pc:sldMk cId="3838109732" sldId="289"/>
            <ac:spMk id="5" creationId="{E76446BD-8B11-4821-B205-C677A4820963}"/>
          </ac:spMkLst>
        </pc:spChg>
        <pc:spChg chg="add">
          <ac:chgData name="Sienko, David" userId="S::david.sienko@ride.ri.gov::4c32f4e2-8499-4e71-b7c7-ed9e18064e5e" providerId="AD" clId="Web-{E49689DB-734C-86FC-B45B-67CDCA45501C}" dt="2021-12-01T14:45:15.695" v="0"/>
          <ac:spMkLst>
            <pc:docMk/>
            <pc:sldMk cId="3838109732" sldId="289"/>
            <ac:spMk id="7" creationId="{6ECC158E-1886-4D8F-8192-DD70DF5FC157}"/>
          </ac:spMkLst>
        </pc:spChg>
      </pc:sldChg>
    </pc:docChg>
  </pc:docChgLst>
  <pc:docChgLst>
    <pc:chgData name="Klein, Emily" userId="S::emily.klein@ride.ri.gov::192f13f7-fb69-4955-8439-463039664f54" providerId="AD" clId="Web-{1670C736-12D3-F135-E1BD-1D22414EC8CC}"/>
    <pc:docChg chg="modSld">
      <pc:chgData name="Klein, Emily" userId="S::emily.klein@ride.ri.gov::192f13f7-fb69-4955-8439-463039664f54" providerId="AD" clId="Web-{1670C736-12D3-F135-E1BD-1D22414EC8CC}" dt="2021-11-18T16:19:14.340" v="165" actId="20577"/>
      <pc:docMkLst>
        <pc:docMk/>
      </pc:docMkLst>
      <pc:sldChg chg="modSp">
        <pc:chgData name="Klein, Emily" userId="S::emily.klein@ride.ri.gov::192f13f7-fb69-4955-8439-463039664f54" providerId="AD" clId="Web-{1670C736-12D3-F135-E1BD-1D22414EC8CC}" dt="2021-11-18T16:16:27.585" v="112" actId="20577"/>
        <pc:sldMkLst>
          <pc:docMk/>
          <pc:sldMk cId="1938347652" sldId="269"/>
        </pc:sldMkLst>
        <pc:spChg chg="mod">
          <ac:chgData name="Klein, Emily" userId="S::emily.klein@ride.ri.gov::192f13f7-fb69-4955-8439-463039664f54" providerId="AD" clId="Web-{1670C736-12D3-F135-E1BD-1D22414EC8CC}" dt="2021-11-18T16:16:27.585" v="112" actId="20577"/>
          <ac:spMkLst>
            <pc:docMk/>
            <pc:sldMk cId="1938347652" sldId="269"/>
            <ac:spMk id="6" creationId="{46E788D2-C36B-4607-9F26-1A792644C054}"/>
          </ac:spMkLst>
        </pc:spChg>
      </pc:sldChg>
      <pc:sldChg chg="modSp">
        <pc:chgData name="Klein, Emily" userId="S::emily.klein@ride.ri.gov::192f13f7-fb69-4955-8439-463039664f54" providerId="AD" clId="Web-{1670C736-12D3-F135-E1BD-1D22414EC8CC}" dt="2021-11-18T16:19:14.340" v="165" actId="20577"/>
        <pc:sldMkLst>
          <pc:docMk/>
          <pc:sldMk cId="3138763789" sldId="270"/>
        </pc:sldMkLst>
        <pc:spChg chg="mod">
          <ac:chgData name="Klein, Emily" userId="S::emily.klein@ride.ri.gov::192f13f7-fb69-4955-8439-463039664f54" providerId="AD" clId="Web-{1670C736-12D3-F135-E1BD-1D22414EC8CC}" dt="2021-11-18T16:19:14.340" v="165" actId="20577"/>
          <ac:spMkLst>
            <pc:docMk/>
            <pc:sldMk cId="3138763789" sldId="270"/>
            <ac:spMk id="6" creationId="{474D194C-BEB7-495B-ACF5-AC4A8A4DF296}"/>
          </ac:spMkLst>
        </pc:spChg>
      </pc:sldChg>
    </pc:docChg>
  </pc:docChgLst>
  <pc:docChgLst>
    <pc:chgData name="Sienko, David" userId="S::david.sienko@ride.ri.gov::4c32f4e2-8499-4e71-b7c7-ed9e18064e5e" providerId="AD" clId="Web-{7F28148E-CF61-B7EA-8CC8-FF80B991392E}"/>
    <pc:docChg chg="modSld">
      <pc:chgData name="Sienko, David" userId="S::david.sienko@ride.ri.gov::4c32f4e2-8499-4e71-b7c7-ed9e18064e5e" providerId="AD" clId="Web-{7F28148E-CF61-B7EA-8CC8-FF80B991392E}" dt="2021-12-07T18:26:27.767" v="34"/>
      <pc:docMkLst>
        <pc:docMk/>
      </pc:docMkLst>
      <pc:sldChg chg="modSp">
        <pc:chgData name="Sienko, David" userId="S::david.sienko@ride.ri.gov::4c32f4e2-8499-4e71-b7c7-ed9e18064e5e" providerId="AD" clId="Web-{7F28148E-CF61-B7EA-8CC8-FF80B991392E}" dt="2021-12-07T18:21:59.867" v="0" actId="1076"/>
        <pc:sldMkLst>
          <pc:docMk/>
          <pc:sldMk cId="3419024184" sldId="263"/>
        </pc:sldMkLst>
        <pc:spChg chg="mod">
          <ac:chgData name="Sienko, David" userId="S::david.sienko@ride.ri.gov::4c32f4e2-8499-4e71-b7c7-ed9e18064e5e" providerId="AD" clId="Web-{7F28148E-CF61-B7EA-8CC8-FF80B991392E}" dt="2021-12-07T18:21:59.867" v="0" actId="1076"/>
          <ac:spMkLst>
            <pc:docMk/>
            <pc:sldMk cId="3419024184" sldId="263"/>
            <ac:spMk id="5" creationId="{8A650899-5BA7-4FAF-AAE1-394370114807}"/>
          </ac:spMkLst>
        </pc:spChg>
      </pc:sldChg>
      <pc:sldChg chg="modSp">
        <pc:chgData name="Sienko, David" userId="S::david.sienko@ride.ri.gov::4c32f4e2-8499-4e71-b7c7-ed9e18064e5e" providerId="AD" clId="Web-{7F28148E-CF61-B7EA-8CC8-FF80B991392E}" dt="2021-12-07T18:23:28.261" v="14"/>
        <pc:sldMkLst>
          <pc:docMk/>
          <pc:sldMk cId="544757973" sldId="271"/>
        </pc:sldMkLst>
        <pc:graphicFrameChg chg="mod modGraphic">
          <ac:chgData name="Sienko, David" userId="S::david.sienko@ride.ri.gov::4c32f4e2-8499-4e71-b7c7-ed9e18064e5e" providerId="AD" clId="Web-{7F28148E-CF61-B7EA-8CC8-FF80B991392E}" dt="2021-12-07T18:23:28.261" v="14"/>
          <ac:graphicFrameMkLst>
            <pc:docMk/>
            <pc:sldMk cId="544757973" sldId="271"/>
            <ac:graphicFrameMk id="8" creationId="{E037C061-C182-49B6-9EE2-84B9A80E9BA9}"/>
          </ac:graphicFrameMkLst>
        </pc:graphicFrameChg>
      </pc:sldChg>
      <pc:sldChg chg="modSp">
        <pc:chgData name="Sienko, David" userId="S::david.sienko@ride.ri.gov::4c32f4e2-8499-4e71-b7c7-ed9e18064e5e" providerId="AD" clId="Web-{7F28148E-CF61-B7EA-8CC8-FF80B991392E}" dt="2021-12-07T18:24:03.965" v="27"/>
        <pc:sldMkLst>
          <pc:docMk/>
          <pc:sldMk cId="3663216022" sldId="281"/>
        </pc:sldMkLst>
        <pc:graphicFrameChg chg="mod modGraphic">
          <ac:chgData name="Sienko, David" userId="S::david.sienko@ride.ri.gov::4c32f4e2-8499-4e71-b7c7-ed9e18064e5e" providerId="AD" clId="Web-{7F28148E-CF61-B7EA-8CC8-FF80B991392E}" dt="2021-12-07T18:24:03.965" v="27"/>
          <ac:graphicFrameMkLst>
            <pc:docMk/>
            <pc:sldMk cId="3663216022" sldId="281"/>
            <ac:graphicFrameMk id="8" creationId="{A30B1464-9D7C-40A5-8029-0EA4F7FD523C}"/>
          </ac:graphicFrameMkLst>
        </pc:graphicFrameChg>
      </pc:sldChg>
      <pc:sldChg chg="modSp">
        <pc:chgData name="Sienko, David" userId="S::david.sienko@ride.ri.gov::4c32f4e2-8499-4e71-b7c7-ed9e18064e5e" providerId="AD" clId="Web-{7F28148E-CF61-B7EA-8CC8-FF80B991392E}" dt="2021-12-07T18:25:26.905" v="31"/>
        <pc:sldMkLst>
          <pc:docMk/>
          <pc:sldMk cId="472115021" sldId="291"/>
        </pc:sldMkLst>
        <pc:graphicFrameChg chg="mod modGraphic">
          <ac:chgData name="Sienko, David" userId="S::david.sienko@ride.ri.gov::4c32f4e2-8499-4e71-b7c7-ed9e18064e5e" providerId="AD" clId="Web-{7F28148E-CF61-B7EA-8CC8-FF80B991392E}" dt="2021-12-07T18:25:26.905" v="31"/>
          <ac:graphicFrameMkLst>
            <pc:docMk/>
            <pc:sldMk cId="472115021" sldId="291"/>
            <ac:graphicFrameMk id="8" creationId="{B731CC95-E49D-4F4C-8760-58153E90960C}"/>
          </ac:graphicFrameMkLst>
        </pc:graphicFrameChg>
      </pc:sldChg>
      <pc:sldChg chg="modSp">
        <pc:chgData name="Sienko, David" userId="S::david.sienko@ride.ri.gov::4c32f4e2-8499-4e71-b7c7-ed9e18064e5e" providerId="AD" clId="Web-{7F28148E-CF61-B7EA-8CC8-FF80B991392E}" dt="2021-12-07T18:26:27.767" v="34"/>
        <pc:sldMkLst>
          <pc:docMk/>
          <pc:sldMk cId="2857368859" sldId="296"/>
        </pc:sldMkLst>
        <pc:spChg chg="mod">
          <ac:chgData name="Sienko, David" userId="S::david.sienko@ride.ri.gov::4c32f4e2-8499-4e71-b7c7-ed9e18064e5e" providerId="AD" clId="Web-{7F28148E-CF61-B7EA-8CC8-FF80B991392E}" dt="2021-12-07T18:26:07.079" v="32" actId="1076"/>
          <ac:spMkLst>
            <pc:docMk/>
            <pc:sldMk cId="2857368859" sldId="296"/>
            <ac:spMk id="9" creationId="{465AD236-BD9C-47BB-804D-B5373C396BD4}"/>
          </ac:spMkLst>
        </pc:spChg>
        <pc:graphicFrameChg chg="mod modGraphic">
          <ac:chgData name="Sienko, David" userId="S::david.sienko@ride.ri.gov::4c32f4e2-8499-4e71-b7c7-ed9e18064e5e" providerId="AD" clId="Web-{7F28148E-CF61-B7EA-8CC8-FF80B991392E}" dt="2021-12-07T18:26:27.767" v="34"/>
          <ac:graphicFrameMkLst>
            <pc:docMk/>
            <pc:sldMk cId="2857368859" sldId="296"/>
            <ac:graphicFrameMk id="8" creationId="{BB8E1058-CF11-4A84-9BCE-AC1E18F97FD6}"/>
          </ac:graphicFrameMkLst>
        </pc:graphicFrameChg>
      </pc:sldChg>
    </pc:docChg>
  </pc:docChgLst>
  <pc:docChgLst>
    <pc:chgData name="Sorensen, Kerri" userId="S::kerri.sorensen@ride.ri.gov::05b1e9b8-1a1a-4b91-bc74-b059b7b89533" providerId="AD" clId="Web-{35400C9D-EE5D-8A22-D64C-594FAA1CB14D}"/>
    <pc:docChg chg="modSld">
      <pc:chgData name="Sorensen, Kerri" userId="S::kerri.sorensen@ride.ri.gov::05b1e9b8-1a1a-4b91-bc74-b059b7b89533" providerId="AD" clId="Web-{35400C9D-EE5D-8A22-D64C-594FAA1CB14D}" dt="2021-11-17T16:04:25.279" v="19"/>
      <pc:docMkLst>
        <pc:docMk/>
      </pc:docMkLst>
      <pc:sldChg chg="modSp">
        <pc:chgData name="Sorensen, Kerri" userId="S::kerri.sorensen@ride.ri.gov::05b1e9b8-1a1a-4b91-bc74-b059b7b89533" providerId="AD" clId="Web-{35400C9D-EE5D-8A22-D64C-594FAA1CB14D}" dt="2021-11-17T16:04:25.279" v="19"/>
        <pc:sldMkLst>
          <pc:docMk/>
          <pc:sldMk cId="2662083069" sldId="286"/>
        </pc:sldMkLst>
        <pc:graphicFrameChg chg="mod modGraphic">
          <ac:chgData name="Sorensen, Kerri" userId="S::kerri.sorensen@ride.ri.gov::05b1e9b8-1a1a-4b91-bc74-b059b7b89533" providerId="AD" clId="Web-{35400C9D-EE5D-8A22-D64C-594FAA1CB14D}" dt="2021-11-17T16:04:25.279" v="19"/>
          <ac:graphicFrameMkLst>
            <pc:docMk/>
            <pc:sldMk cId="2662083069" sldId="286"/>
            <ac:graphicFrameMk id="13" creationId="{BEE3D220-EABA-4920-8ABE-17A4EF52ACA7}"/>
          </ac:graphicFrameMkLst>
        </pc:graphicFrameChg>
      </pc:sldChg>
    </pc:docChg>
  </pc:docChgLst>
  <pc:docChgLst>
    <pc:chgData name="Sorensen, Kerri" userId="S::kerri.sorensen@ride.ri.gov::05b1e9b8-1a1a-4b91-bc74-b059b7b89533" providerId="AD" clId="Web-{FF8553AD-E36A-069F-8BE4-CF4BEDB00DBF}"/>
    <pc:docChg chg="modSld">
      <pc:chgData name="Sorensen, Kerri" userId="S::kerri.sorensen@ride.ri.gov::05b1e9b8-1a1a-4b91-bc74-b059b7b89533" providerId="AD" clId="Web-{FF8553AD-E36A-069F-8BE4-CF4BEDB00DBF}" dt="2021-12-08T14:04:34.087" v="0" actId="20577"/>
      <pc:docMkLst>
        <pc:docMk/>
      </pc:docMkLst>
      <pc:sldChg chg="modSp">
        <pc:chgData name="Sorensen, Kerri" userId="S::kerri.sorensen@ride.ri.gov::05b1e9b8-1a1a-4b91-bc74-b059b7b89533" providerId="AD" clId="Web-{FF8553AD-E36A-069F-8BE4-CF4BEDB00DBF}" dt="2021-12-08T14:04:34.087" v="0" actId="20577"/>
        <pc:sldMkLst>
          <pc:docMk/>
          <pc:sldMk cId="30586284" sldId="275"/>
        </pc:sldMkLst>
        <pc:spChg chg="mod">
          <ac:chgData name="Sorensen, Kerri" userId="S::kerri.sorensen@ride.ri.gov::05b1e9b8-1a1a-4b91-bc74-b059b7b89533" providerId="AD" clId="Web-{FF8553AD-E36A-069F-8BE4-CF4BEDB00DBF}" dt="2021-12-08T14:04:34.087" v="0" actId="20577"/>
          <ac:spMkLst>
            <pc:docMk/>
            <pc:sldMk cId="30586284" sldId="275"/>
            <ac:spMk id="6" creationId="{04AAE842-3630-4073-B6C6-D55343B0550E}"/>
          </ac:spMkLst>
        </pc:spChg>
      </pc:sldChg>
    </pc:docChg>
  </pc:docChgLst>
  <pc:docChgLst>
    <pc:chgData name="Sienko, David" userId="4c32f4e2-8499-4e71-b7c7-ed9e18064e5e" providerId="ADAL" clId="{EEE7786E-E0E8-4470-8B0E-4CE5B03FE936}"/>
    <pc:docChg chg="custSel addSld modSld">
      <pc:chgData name="Sienko, David" userId="4c32f4e2-8499-4e71-b7c7-ed9e18064e5e" providerId="ADAL" clId="{EEE7786E-E0E8-4470-8B0E-4CE5B03FE936}" dt="2021-11-01T15:15:10.684" v="696"/>
      <pc:docMkLst>
        <pc:docMk/>
      </pc:docMkLst>
      <pc:sldChg chg="modSp mod">
        <pc:chgData name="Sienko, David" userId="4c32f4e2-8499-4e71-b7c7-ed9e18064e5e" providerId="ADAL" clId="{EEE7786E-E0E8-4470-8B0E-4CE5B03FE936}" dt="2021-11-01T15:12:01.971" v="680" actId="20577"/>
        <pc:sldMkLst>
          <pc:docMk/>
          <pc:sldMk cId="1947983307" sldId="261"/>
        </pc:sldMkLst>
        <pc:spChg chg="mod">
          <ac:chgData name="Sienko, David" userId="4c32f4e2-8499-4e71-b7c7-ed9e18064e5e" providerId="ADAL" clId="{EEE7786E-E0E8-4470-8B0E-4CE5B03FE936}" dt="2021-11-01T15:12:01.971" v="680" actId="20577"/>
          <ac:spMkLst>
            <pc:docMk/>
            <pc:sldMk cId="1947983307" sldId="261"/>
            <ac:spMk id="3" creationId="{65FBBFD0-BABF-4D99-B1D1-7F3A2A200D1A}"/>
          </ac:spMkLst>
        </pc:spChg>
      </pc:sldChg>
      <pc:sldChg chg="modSp mod">
        <pc:chgData name="Sienko, David" userId="4c32f4e2-8499-4e71-b7c7-ed9e18064e5e" providerId="ADAL" clId="{EEE7786E-E0E8-4470-8B0E-4CE5B03FE936}" dt="2021-11-01T15:12:10.699" v="681"/>
        <pc:sldMkLst>
          <pc:docMk/>
          <pc:sldMk cId="855667535" sldId="262"/>
        </pc:sldMkLst>
        <pc:spChg chg="mod">
          <ac:chgData name="Sienko, David" userId="4c32f4e2-8499-4e71-b7c7-ed9e18064e5e" providerId="ADAL" clId="{EEE7786E-E0E8-4470-8B0E-4CE5B03FE936}" dt="2021-11-01T15:12:10.699" v="681"/>
          <ac:spMkLst>
            <pc:docMk/>
            <pc:sldMk cId="855667535" sldId="262"/>
            <ac:spMk id="3" creationId="{F63D952E-9FA9-4B31-AEED-FA98B31C79B7}"/>
          </ac:spMkLst>
        </pc:spChg>
      </pc:sldChg>
      <pc:sldChg chg="modSp mod">
        <pc:chgData name="Sienko, David" userId="4c32f4e2-8499-4e71-b7c7-ed9e18064e5e" providerId="ADAL" clId="{EEE7786E-E0E8-4470-8B0E-4CE5B03FE936}" dt="2021-11-01T15:12:23.159" v="682"/>
        <pc:sldMkLst>
          <pc:docMk/>
          <pc:sldMk cId="3419024184" sldId="263"/>
        </pc:sldMkLst>
        <pc:spChg chg="mod">
          <ac:chgData name="Sienko, David" userId="4c32f4e2-8499-4e71-b7c7-ed9e18064e5e" providerId="ADAL" clId="{EEE7786E-E0E8-4470-8B0E-4CE5B03FE936}" dt="2021-11-01T15:12:23.159" v="682"/>
          <ac:spMkLst>
            <pc:docMk/>
            <pc:sldMk cId="3419024184" sldId="263"/>
            <ac:spMk id="3" creationId="{0CC2CE9F-44D7-418A-99C6-319D56A1B609}"/>
          </ac:spMkLst>
        </pc:spChg>
      </pc:sldChg>
      <pc:sldChg chg="modSp mod">
        <pc:chgData name="Sienko, David" userId="4c32f4e2-8499-4e71-b7c7-ed9e18064e5e" providerId="ADAL" clId="{EEE7786E-E0E8-4470-8B0E-4CE5B03FE936}" dt="2021-11-01T15:12:40.707" v="683"/>
        <pc:sldMkLst>
          <pc:docMk/>
          <pc:sldMk cId="4001053087" sldId="264"/>
        </pc:sldMkLst>
        <pc:spChg chg="mod">
          <ac:chgData name="Sienko, David" userId="4c32f4e2-8499-4e71-b7c7-ed9e18064e5e" providerId="ADAL" clId="{EEE7786E-E0E8-4470-8B0E-4CE5B03FE936}" dt="2021-11-01T15:12:40.707" v="683"/>
          <ac:spMkLst>
            <pc:docMk/>
            <pc:sldMk cId="4001053087" sldId="264"/>
            <ac:spMk id="3" creationId="{49F7367B-9862-4579-8513-28512ECA4E27}"/>
          </ac:spMkLst>
        </pc:spChg>
      </pc:sldChg>
      <pc:sldChg chg="modSp mod">
        <pc:chgData name="Sienko, David" userId="4c32f4e2-8499-4e71-b7c7-ed9e18064e5e" providerId="ADAL" clId="{EEE7786E-E0E8-4470-8B0E-4CE5B03FE936}" dt="2021-11-01T15:12:50.398" v="684"/>
        <pc:sldMkLst>
          <pc:docMk/>
          <pc:sldMk cId="1502777269" sldId="265"/>
        </pc:sldMkLst>
        <pc:spChg chg="mod">
          <ac:chgData name="Sienko, David" userId="4c32f4e2-8499-4e71-b7c7-ed9e18064e5e" providerId="ADAL" clId="{EEE7786E-E0E8-4470-8B0E-4CE5B03FE936}" dt="2021-11-01T15:12:50.398" v="684"/>
          <ac:spMkLst>
            <pc:docMk/>
            <pc:sldMk cId="1502777269" sldId="265"/>
            <ac:spMk id="3" creationId="{914F6984-93B4-4741-A74D-C8CB4081C3F9}"/>
          </ac:spMkLst>
        </pc:spChg>
      </pc:sldChg>
      <pc:sldChg chg="modSp mod">
        <pc:chgData name="Sienko, David" userId="4c32f4e2-8499-4e71-b7c7-ed9e18064e5e" providerId="ADAL" clId="{EEE7786E-E0E8-4470-8B0E-4CE5B03FE936}" dt="2021-11-01T15:13:03.307" v="685"/>
        <pc:sldMkLst>
          <pc:docMk/>
          <pc:sldMk cId="247819702" sldId="266"/>
        </pc:sldMkLst>
        <pc:spChg chg="mod">
          <ac:chgData name="Sienko, David" userId="4c32f4e2-8499-4e71-b7c7-ed9e18064e5e" providerId="ADAL" clId="{EEE7786E-E0E8-4470-8B0E-4CE5B03FE936}" dt="2021-11-01T15:13:03.307" v="685"/>
          <ac:spMkLst>
            <pc:docMk/>
            <pc:sldMk cId="247819702" sldId="266"/>
            <ac:spMk id="3" creationId="{D7681133-6ED7-437B-8AC7-2B324297F4C7}"/>
          </ac:spMkLst>
        </pc:spChg>
      </pc:sldChg>
      <pc:sldChg chg="modSp mod">
        <pc:chgData name="Sienko, David" userId="4c32f4e2-8499-4e71-b7c7-ed9e18064e5e" providerId="ADAL" clId="{EEE7786E-E0E8-4470-8B0E-4CE5B03FE936}" dt="2021-11-01T15:13:17.012" v="686"/>
        <pc:sldMkLst>
          <pc:docMk/>
          <pc:sldMk cId="1952579254" sldId="267"/>
        </pc:sldMkLst>
        <pc:spChg chg="mod">
          <ac:chgData name="Sienko, David" userId="4c32f4e2-8499-4e71-b7c7-ed9e18064e5e" providerId="ADAL" clId="{EEE7786E-E0E8-4470-8B0E-4CE5B03FE936}" dt="2021-11-01T15:13:17.012" v="686"/>
          <ac:spMkLst>
            <pc:docMk/>
            <pc:sldMk cId="1952579254" sldId="267"/>
            <ac:spMk id="3" creationId="{5373201B-75BE-4518-BD9C-0B4E6350A19A}"/>
          </ac:spMkLst>
        </pc:spChg>
      </pc:sldChg>
      <pc:sldChg chg="modSp mod">
        <pc:chgData name="Sienko, David" userId="4c32f4e2-8499-4e71-b7c7-ed9e18064e5e" providerId="ADAL" clId="{EEE7786E-E0E8-4470-8B0E-4CE5B03FE936}" dt="2021-11-01T15:13:27.397" v="687"/>
        <pc:sldMkLst>
          <pc:docMk/>
          <pc:sldMk cId="3807940929" sldId="268"/>
        </pc:sldMkLst>
        <pc:spChg chg="mod">
          <ac:chgData name="Sienko, David" userId="4c32f4e2-8499-4e71-b7c7-ed9e18064e5e" providerId="ADAL" clId="{EEE7786E-E0E8-4470-8B0E-4CE5B03FE936}" dt="2021-11-01T15:13:27.397" v="687"/>
          <ac:spMkLst>
            <pc:docMk/>
            <pc:sldMk cId="3807940929" sldId="268"/>
            <ac:spMk id="3" creationId="{3DDB9F6B-6615-4883-897E-99962D0AC727}"/>
          </ac:spMkLst>
        </pc:spChg>
      </pc:sldChg>
      <pc:sldChg chg="modSp new mod">
        <pc:chgData name="Sienko, David" userId="4c32f4e2-8499-4e71-b7c7-ed9e18064e5e" providerId="ADAL" clId="{EEE7786E-E0E8-4470-8B0E-4CE5B03FE936}" dt="2021-11-01T15:13:42.405" v="688"/>
        <pc:sldMkLst>
          <pc:docMk/>
          <pc:sldMk cId="1938347652" sldId="269"/>
        </pc:sldMkLst>
        <pc:spChg chg="mod">
          <ac:chgData name="Sienko, David" userId="4c32f4e2-8499-4e71-b7c7-ed9e18064e5e" providerId="ADAL" clId="{EEE7786E-E0E8-4470-8B0E-4CE5B03FE936}" dt="2021-11-01T15:04:53.014" v="69" actId="27636"/>
          <ac:spMkLst>
            <pc:docMk/>
            <pc:sldMk cId="1938347652" sldId="269"/>
            <ac:spMk id="2" creationId="{381C845A-6668-4202-974D-0C6F37FAB447}"/>
          </ac:spMkLst>
        </pc:spChg>
        <pc:spChg chg="mod">
          <ac:chgData name="Sienko, David" userId="4c32f4e2-8499-4e71-b7c7-ed9e18064e5e" providerId="ADAL" clId="{EEE7786E-E0E8-4470-8B0E-4CE5B03FE936}" dt="2021-11-01T15:13:42.405" v="688"/>
          <ac:spMkLst>
            <pc:docMk/>
            <pc:sldMk cId="1938347652" sldId="269"/>
            <ac:spMk id="3" creationId="{71FCBE04-E9B2-4DDA-808E-630AF26D0C8E}"/>
          </ac:spMkLst>
        </pc:spChg>
        <pc:spChg chg="mod">
          <ac:chgData name="Sienko, David" userId="4c32f4e2-8499-4e71-b7c7-ed9e18064e5e" providerId="ADAL" clId="{EEE7786E-E0E8-4470-8B0E-4CE5B03FE936}" dt="2021-11-01T15:05:01.297" v="81" actId="20577"/>
          <ac:spMkLst>
            <pc:docMk/>
            <pc:sldMk cId="1938347652" sldId="269"/>
            <ac:spMk id="5" creationId="{E2DFD2B7-5AA3-4051-A859-684E0A34A296}"/>
          </ac:spMkLst>
        </pc:spChg>
        <pc:spChg chg="mod">
          <ac:chgData name="Sienko, David" userId="4c32f4e2-8499-4e71-b7c7-ed9e18064e5e" providerId="ADAL" clId="{EEE7786E-E0E8-4470-8B0E-4CE5B03FE936}" dt="2021-11-01T15:05:05.030" v="82"/>
          <ac:spMkLst>
            <pc:docMk/>
            <pc:sldMk cId="1938347652" sldId="269"/>
            <ac:spMk id="6" creationId="{46E788D2-C36B-4607-9F26-1A792644C054}"/>
          </ac:spMkLst>
        </pc:spChg>
      </pc:sldChg>
      <pc:sldChg chg="modSp new mod">
        <pc:chgData name="Sienko, David" userId="4c32f4e2-8499-4e71-b7c7-ed9e18064e5e" providerId="ADAL" clId="{EEE7786E-E0E8-4470-8B0E-4CE5B03FE936}" dt="2021-11-01T15:13:53.030" v="689"/>
        <pc:sldMkLst>
          <pc:docMk/>
          <pc:sldMk cId="3138763789" sldId="270"/>
        </pc:sldMkLst>
        <pc:spChg chg="mod">
          <ac:chgData name="Sienko, David" userId="4c32f4e2-8499-4e71-b7c7-ed9e18064e5e" providerId="ADAL" clId="{EEE7786E-E0E8-4470-8B0E-4CE5B03FE936}" dt="2021-11-01T15:06:36.388" v="150" actId="27636"/>
          <ac:spMkLst>
            <pc:docMk/>
            <pc:sldMk cId="3138763789" sldId="270"/>
            <ac:spMk id="2" creationId="{D6AEB60C-22BF-4634-8FF1-CD2206B7B347}"/>
          </ac:spMkLst>
        </pc:spChg>
        <pc:spChg chg="mod">
          <ac:chgData name="Sienko, David" userId="4c32f4e2-8499-4e71-b7c7-ed9e18064e5e" providerId="ADAL" clId="{EEE7786E-E0E8-4470-8B0E-4CE5B03FE936}" dt="2021-11-01T15:13:53.030" v="689"/>
          <ac:spMkLst>
            <pc:docMk/>
            <pc:sldMk cId="3138763789" sldId="270"/>
            <ac:spMk id="3" creationId="{E892F8C3-B563-48FD-A1ED-DF712F03B3AC}"/>
          </ac:spMkLst>
        </pc:spChg>
        <pc:spChg chg="mod">
          <ac:chgData name="Sienko, David" userId="4c32f4e2-8499-4e71-b7c7-ed9e18064e5e" providerId="ADAL" clId="{EEE7786E-E0E8-4470-8B0E-4CE5B03FE936}" dt="2021-11-01T15:06:13.666" v="132" actId="20577"/>
          <ac:spMkLst>
            <pc:docMk/>
            <pc:sldMk cId="3138763789" sldId="270"/>
            <ac:spMk id="5" creationId="{32911E5D-880C-4191-99FB-F803A8EA5420}"/>
          </ac:spMkLst>
        </pc:spChg>
        <pc:spChg chg="mod">
          <ac:chgData name="Sienko, David" userId="4c32f4e2-8499-4e71-b7c7-ed9e18064e5e" providerId="ADAL" clId="{EEE7786E-E0E8-4470-8B0E-4CE5B03FE936}" dt="2021-11-01T15:07:25.521" v="179"/>
          <ac:spMkLst>
            <pc:docMk/>
            <pc:sldMk cId="3138763789" sldId="270"/>
            <ac:spMk id="6" creationId="{474D194C-BEB7-495B-ACF5-AC4A8A4DF296}"/>
          </ac:spMkLst>
        </pc:spChg>
      </pc:sldChg>
      <pc:sldChg chg="modSp new mod">
        <pc:chgData name="Sienko, David" userId="4c32f4e2-8499-4e71-b7c7-ed9e18064e5e" providerId="ADAL" clId="{EEE7786E-E0E8-4470-8B0E-4CE5B03FE936}" dt="2021-11-01T15:14:02.032" v="690"/>
        <pc:sldMkLst>
          <pc:docMk/>
          <pc:sldMk cId="544757973" sldId="271"/>
        </pc:sldMkLst>
        <pc:spChg chg="mod">
          <ac:chgData name="Sienko, David" userId="4c32f4e2-8499-4e71-b7c7-ed9e18064e5e" providerId="ADAL" clId="{EEE7786E-E0E8-4470-8B0E-4CE5B03FE936}" dt="2021-11-01T15:06:52.841" v="163" actId="20577"/>
          <ac:spMkLst>
            <pc:docMk/>
            <pc:sldMk cId="544757973" sldId="271"/>
            <ac:spMk id="2" creationId="{E5734CFA-AF13-4931-B87D-04A10CC9BA80}"/>
          </ac:spMkLst>
        </pc:spChg>
        <pc:spChg chg="mod">
          <ac:chgData name="Sienko, David" userId="4c32f4e2-8499-4e71-b7c7-ed9e18064e5e" providerId="ADAL" clId="{EEE7786E-E0E8-4470-8B0E-4CE5B03FE936}" dt="2021-11-01T15:14:02.032" v="690"/>
          <ac:spMkLst>
            <pc:docMk/>
            <pc:sldMk cId="544757973" sldId="271"/>
            <ac:spMk id="3" creationId="{6A8C0F75-1972-4EAD-85D3-5B633E610EE6}"/>
          </ac:spMkLst>
        </pc:spChg>
        <pc:spChg chg="mod">
          <ac:chgData name="Sienko, David" userId="4c32f4e2-8499-4e71-b7c7-ed9e18064e5e" providerId="ADAL" clId="{EEE7786E-E0E8-4470-8B0E-4CE5B03FE936}" dt="2021-11-01T15:06:57.970" v="175" actId="20577"/>
          <ac:spMkLst>
            <pc:docMk/>
            <pc:sldMk cId="544757973" sldId="271"/>
            <ac:spMk id="5" creationId="{A1F2121C-B074-42CB-9D17-B1081F5922AB}"/>
          </ac:spMkLst>
        </pc:spChg>
        <pc:spChg chg="mod">
          <ac:chgData name="Sienko, David" userId="4c32f4e2-8499-4e71-b7c7-ed9e18064e5e" providerId="ADAL" clId="{EEE7786E-E0E8-4470-8B0E-4CE5B03FE936}" dt="2021-11-01T15:07:15.772" v="178"/>
          <ac:spMkLst>
            <pc:docMk/>
            <pc:sldMk cId="544757973" sldId="271"/>
            <ac:spMk id="6" creationId="{1CCA3EBC-7410-4037-8025-63068A3109D9}"/>
          </ac:spMkLst>
        </pc:spChg>
      </pc:sldChg>
      <pc:sldChg chg="modSp new mod">
        <pc:chgData name="Sienko, David" userId="4c32f4e2-8499-4e71-b7c7-ed9e18064e5e" providerId="ADAL" clId="{EEE7786E-E0E8-4470-8B0E-4CE5B03FE936}" dt="2021-11-01T15:14:17.090" v="691"/>
        <pc:sldMkLst>
          <pc:docMk/>
          <pc:sldMk cId="1415513100" sldId="272"/>
        </pc:sldMkLst>
        <pc:spChg chg="mod">
          <ac:chgData name="Sienko, David" userId="4c32f4e2-8499-4e71-b7c7-ed9e18064e5e" providerId="ADAL" clId="{EEE7786E-E0E8-4470-8B0E-4CE5B03FE936}" dt="2021-11-01T15:08:09.099" v="222" actId="20577"/>
          <ac:spMkLst>
            <pc:docMk/>
            <pc:sldMk cId="1415513100" sldId="272"/>
            <ac:spMk id="2" creationId="{D2DFC12C-31D2-4548-B11E-FA948FDF6A74}"/>
          </ac:spMkLst>
        </pc:spChg>
        <pc:spChg chg="mod">
          <ac:chgData name="Sienko, David" userId="4c32f4e2-8499-4e71-b7c7-ed9e18064e5e" providerId="ADAL" clId="{EEE7786E-E0E8-4470-8B0E-4CE5B03FE936}" dt="2021-11-01T15:14:17.090" v="691"/>
          <ac:spMkLst>
            <pc:docMk/>
            <pc:sldMk cId="1415513100" sldId="272"/>
            <ac:spMk id="3" creationId="{E2DA6DFE-72F8-4009-8FCB-232AA1209CD7}"/>
          </ac:spMkLst>
        </pc:spChg>
        <pc:spChg chg="mod">
          <ac:chgData name="Sienko, David" userId="4c32f4e2-8499-4e71-b7c7-ed9e18064e5e" providerId="ADAL" clId="{EEE7786E-E0E8-4470-8B0E-4CE5B03FE936}" dt="2021-11-01T15:08:14.443" v="234" actId="20577"/>
          <ac:spMkLst>
            <pc:docMk/>
            <pc:sldMk cId="1415513100" sldId="272"/>
            <ac:spMk id="5" creationId="{F4CF0632-8878-44E4-ABAE-0DC73E48E2F3}"/>
          </ac:spMkLst>
        </pc:spChg>
        <pc:spChg chg="mod">
          <ac:chgData name="Sienko, David" userId="4c32f4e2-8499-4e71-b7c7-ed9e18064e5e" providerId="ADAL" clId="{EEE7786E-E0E8-4470-8B0E-4CE5B03FE936}" dt="2021-11-01T15:08:24.373" v="235"/>
          <ac:spMkLst>
            <pc:docMk/>
            <pc:sldMk cId="1415513100" sldId="272"/>
            <ac:spMk id="6" creationId="{D3127B21-AA02-4960-A66B-3508EFA5F201}"/>
          </ac:spMkLst>
        </pc:spChg>
      </pc:sldChg>
      <pc:sldChg chg="modSp new mod">
        <pc:chgData name="Sienko, David" userId="4c32f4e2-8499-4e71-b7c7-ed9e18064e5e" providerId="ADAL" clId="{EEE7786E-E0E8-4470-8B0E-4CE5B03FE936}" dt="2021-11-01T15:14:28.869" v="692"/>
        <pc:sldMkLst>
          <pc:docMk/>
          <pc:sldMk cId="1113126306" sldId="273"/>
        </pc:sldMkLst>
        <pc:spChg chg="mod">
          <ac:chgData name="Sienko, David" userId="4c32f4e2-8499-4e71-b7c7-ed9e18064e5e" providerId="ADAL" clId="{EEE7786E-E0E8-4470-8B0E-4CE5B03FE936}" dt="2021-11-01T15:09:02.068" v="284" actId="20577"/>
          <ac:spMkLst>
            <pc:docMk/>
            <pc:sldMk cId="1113126306" sldId="273"/>
            <ac:spMk id="2" creationId="{C1CFB5A3-6B7E-4982-B8A7-A91B9C692695}"/>
          </ac:spMkLst>
        </pc:spChg>
        <pc:spChg chg="mod">
          <ac:chgData name="Sienko, David" userId="4c32f4e2-8499-4e71-b7c7-ed9e18064e5e" providerId="ADAL" clId="{EEE7786E-E0E8-4470-8B0E-4CE5B03FE936}" dt="2021-11-01T15:14:28.869" v="692"/>
          <ac:spMkLst>
            <pc:docMk/>
            <pc:sldMk cId="1113126306" sldId="273"/>
            <ac:spMk id="3" creationId="{82145A6B-0D18-4C63-AAED-6CD87FB15C30}"/>
          </ac:spMkLst>
        </pc:spChg>
        <pc:spChg chg="mod">
          <ac:chgData name="Sienko, David" userId="4c32f4e2-8499-4e71-b7c7-ed9e18064e5e" providerId="ADAL" clId="{EEE7786E-E0E8-4470-8B0E-4CE5B03FE936}" dt="2021-11-01T15:09:07.503" v="296" actId="20577"/>
          <ac:spMkLst>
            <pc:docMk/>
            <pc:sldMk cId="1113126306" sldId="273"/>
            <ac:spMk id="5" creationId="{EF02AC9A-1FC9-4B0D-971C-BCF47535B177}"/>
          </ac:spMkLst>
        </pc:spChg>
        <pc:spChg chg="mod">
          <ac:chgData name="Sienko, David" userId="4c32f4e2-8499-4e71-b7c7-ed9e18064e5e" providerId="ADAL" clId="{EEE7786E-E0E8-4470-8B0E-4CE5B03FE936}" dt="2021-11-01T15:09:10.640" v="297"/>
          <ac:spMkLst>
            <pc:docMk/>
            <pc:sldMk cId="1113126306" sldId="273"/>
            <ac:spMk id="6" creationId="{1D10650A-04E8-4AA0-9433-973D55AEB948}"/>
          </ac:spMkLst>
        </pc:spChg>
      </pc:sldChg>
      <pc:sldChg chg="modSp new mod">
        <pc:chgData name="Sienko, David" userId="4c32f4e2-8499-4e71-b7c7-ed9e18064e5e" providerId="ADAL" clId="{EEE7786E-E0E8-4470-8B0E-4CE5B03FE936}" dt="2021-11-01T15:14:38.409" v="693"/>
        <pc:sldMkLst>
          <pc:docMk/>
          <pc:sldMk cId="2309761994" sldId="274"/>
        </pc:sldMkLst>
        <pc:spChg chg="mod">
          <ac:chgData name="Sienko, David" userId="4c32f4e2-8499-4e71-b7c7-ed9e18064e5e" providerId="ADAL" clId="{EEE7786E-E0E8-4470-8B0E-4CE5B03FE936}" dt="2021-11-01T15:09:44.324" v="353" actId="20577"/>
          <ac:spMkLst>
            <pc:docMk/>
            <pc:sldMk cId="2309761994" sldId="274"/>
            <ac:spMk id="2" creationId="{E68E40B0-5E09-4EC8-B5B3-75146678D5A9}"/>
          </ac:spMkLst>
        </pc:spChg>
        <pc:spChg chg="mod">
          <ac:chgData name="Sienko, David" userId="4c32f4e2-8499-4e71-b7c7-ed9e18064e5e" providerId="ADAL" clId="{EEE7786E-E0E8-4470-8B0E-4CE5B03FE936}" dt="2021-11-01T15:14:38.409" v="693"/>
          <ac:spMkLst>
            <pc:docMk/>
            <pc:sldMk cId="2309761994" sldId="274"/>
            <ac:spMk id="3" creationId="{DA1610FD-47E5-44BE-AF9A-81D195EBFD63}"/>
          </ac:spMkLst>
        </pc:spChg>
        <pc:spChg chg="mod">
          <ac:chgData name="Sienko, David" userId="4c32f4e2-8499-4e71-b7c7-ed9e18064e5e" providerId="ADAL" clId="{EEE7786E-E0E8-4470-8B0E-4CE5B03FE936}" dt="2021-11-01T15:09:49.796" v="364" actId="20577"/>
          <ac:spMkLst>
            <pc:docMk/>
            <pc:sldMk cId="2309761994" sldId="274"/>
            <ac:spMk id="5" creationId="{C01B2B49-CAE5-4338-8E70-E984A484CFD0}"/>
          </ac:spMkLst>
        </pc:spChg>
        <pc:spChg chg="mod">
          <ac:chgData name="Sienko, David" userId="4c32f4e2-8499-4e71-b7c7-ed9e18064e5e" providerId="ADAL" clId="{EEE7786E-E0E8-4470-8B0E-4CE5B03FE936}" dt="2021-11-01T15:09:52.589" v="365"/>
          <ac:spMkLst>
            <pc:docMk/>
            <pc:sldMk cId="2309761994" sldId="274"/>
            <ac:spMk id="6" creationId="{35F3F79A-C8F6-4FDF-A478-8839D1A6557E}"/>
          </ac:spMkLst>
        </pc:spChg>
      </pc:sldChg>
      <pc:sldChg chg="modSp new mod">
        <pc:chgData name="Sienko, David" userId="4c32f4e2-8499-4e71-b7c7-ed9e18064e5e" providerId="ADAL" clId="{EEE7786E-E0E8-4470-8B0E-4CE5B03FE936}" dt="2021-11-01T15:14:49.482" v="694"/>
        <pc:sldMkLst>
          <pc:docMk/>
          <pc:sldMk cId="30586284" sldId="275"/>
        </pc:sldMkLst>
        <pc:spChg chg="mod">
          <ac:chgData name="Sienko, David" userId="4c32f4e2-8499-4e71-b7c7-ed9e18064e5e" providerId="ADAL" clId="{EEE7786E-E0E8-4470-8B0E-4CE5B03FE936}" dt="2021-11-01T15:10:08.308" v="387" actId="20577"/>
          <ac:spMkLst>
            <pc:docMk/>
            <pc:sldMk cId="30586284" sldId="275"/>
            <ac:spMk id="2" creationId="{25BD29A5-48C4-417A-A347-7B76F51D3AF3}"/>
          </ac:spMkLst>
        </pc:spChg>
        <pc:spChg chg="mod">
          <ac:chgData name="Sienko, David" userId="4c32f4e2-8499-4e71-b7c7-ed9e18064e5e" providerId="ADAL" clId="{EEE7786E-E0E8-4470-8B0E-4CE5B03FE936}" dt="2021-11-01T15:14:49.482" v="694"/>
          <ac:spMkLst>
            <pc:docMk/>
            <pc:sldMk cId="30586284" sldId="275"/>
            <ac:spMk id="3" creationId="{4EB67C9B-A7F4-4E47-9663-C5EB5B83957E}"/>
          </ac:spMkLst>
        </pc:spChg>
        <pc:spChg chg="mod">
          <ac:chgData name="Sienko, David" userId="4c32f4e2-8499-4e71-b7c7-ed9e18064e5e" providerId="ADAL" clId="{EEE7786E-E0E8-4470-8B0E-4CE5B03FE936}" dt="2021-11-01T15:10:16.108" v="401" actId="20577"/>
          <ac:spMkLst>
            <pc:docMk/>
            <pc:sldMk cId="30586284" sldId="275"/>
            <ac:spMk id="5" creationId="{5B74E387-DECB-4D2A-A15C-546EBE6F1A8B}"/>
          </ac:spMkLst>
        </pc:spChg>
        <pc:spChg chg="mod">
          <ac:chgData name="Sienko, David" userId="4c32f4e2-8499-4e71-b7c7-ed9e18064e5e" providerId="ADAL" clId="{EEE7786E-E0E8-4470-8B0E-4CE5B03FE936}" dt="2021-11-01T15:10:19.070" v="402"/>
          <ac:spMkLst>
            <pc:docMk/>
            <pc:sldMk cId="30586284" sldId="275"/>
            <ac:spMk id="6" creationId="{62524D31-A9DA-4433-B71F-9B4C0C47BFDA}"/>
          </ac:spMkLst>
        </pc:spChg>
      </pc:sldChg>
      <pc:sldChg chg="modSp new mod">
        <pc:chgData name="Sienko, David" userId="4c32f4e2-8499-4e71-b7c7-ed9e18064e5e" providerId="ADAL" clId="{EEE7786E-E0E8-4470-8B0E-4CE5B03FE936}" dt="2021-11-01T15:15:00.325" v="695"/>
        <pc:sldMkLst>
          <pc:docMk/>
          <pc:sldMk cId="3411254192" sldId="276"/>
        </pc:sldMkLst>
        <pc:spChg chg="mod">
          <ac:chgData name="Sienko, David" userId="4c32f4e2-8499-4e71-b7c7-ed9e18064e5e" providerId="ADAL" clId="{EEE7786E-E0E8-4470-8B0E-4CE5B03FE936}" dt="2021-11-01T15:10:35.181" v="426" actId="20577"/>
          <ac:spMkLst>
            <pc:docMk/>
            <pc:sldMk cId="3411254192" sldId="276"/>
            <ac:spMk id="2" creationId="{C3EC7614-219A-48CB-9447-A62EDDF3C52C}"/>
          </ac:spMkLst>
        </pc:spChg>
        <pc:spChg chg="mod">
          <ac:chgData name="Sienko, David" userId="4c32f4e2-8499-4e71-b7c7-ed9e18064e5e" providerId="ADAL" clId="{EEE7786E-E0E8-4470-8B0E-4CE5B03FE936}" dt="2021-11-01T15:15:00.325" v="695"/>
          <ac:spMkLst>
            <pc:docMk/>
            <pc:sldMk cId="3411254192" sldId="276"/>
            <ac:spMk id="3" creationId="{1C93308A-FF40-4C43-841A-32F00B7DA30B}"/>
          </ac:spMkLst>
        </pc:spChg>
        <pc:spChg chg="mod">
          <ac:chgData name="Sienko, David" userId="4c32f4e2-8499-4e71-b7c7-ed9e18064e5e" providerId="ADAL" clId="{EEE7786E-E0E8-4470-8B0E-4CE5B03FE936}" dt="2021-11-01T15:10:40.605" v="438" actId="20577"/>
          <ac:spMkLst>
            <pc:docMk/>
            <pc:sldMk cId="3411254192" sldId="276"/>
            <ac:spMk id="5" creationId="{AF8706F5-550F-4CB0-BCAE-E79F55DA9629}"/>
          </ac:spMkLst>
        </pc:spChg>
        <pc:spChg chg="mod">
          <ac:chgData name="Sienko, David" userId="4c32f4e2-8499-4e71-b7c7-ed9e18064e5e" providerId="ADAL" clId="{EEE7786E-E0E8-4470-8B0E-4CE5B03FE936}" dt="2021-11-01T15:10:44.197" v="439"/>
          <ac:spMkLst>
            <pc:docMk/>
            <pc:sldMk cId="3411254192" sldId="276"/>
            <ac:spMk id="6" creationId="{7A474EB6-20E4-466F-AA4E-76936365AEE7}"/>
          </ac:spMkLst>
        </pc:spChg>
      </pc:sldChg>
      <pc:sldChg chg="modSp new mod">
        <pc:chgData name="Sienko, David" userId="4c32f4e2-8499-4e71-b7c7-ed9e18064e5e" providerId="ADAL" clId="{EEE7786E-E0E8-4470-8B0E-4CE5B03FE936}" dt="2021-11-01T15:15:10.684" v="696"/>
        <pc:sldMkLst>
          <pc:docMk/>
          <pc:sldMk cId="3331328521" sldId="277"/>
        </pc:sldMkLst>
        <pc:spChg chg="mod">
          <ac:chgData name="Sienko, David" userId="4c32f4e2-8499-4e71-b7c7-ed9e18064e5e" providerId="ADAL" clId="{EEE7786E-E0E8-4470-8B0E-4CE5B03FE936}" dt="2021-11-01T15:11:16.436" v="495" actId="20577"/>
          <ac:spMkLst>
            <pc:docMk/>
            <pc:sldMk cId="3331328521" sldId="277"/>
            <ac:spMk id="2" creationId="{746A1C75-8251-4ADC-963F-A09D73854C2B}"/>
          </ac:spMkLst>
        </pc:spChg>
        <pc:spChg chg="mod">
          <ac:chgData name="Sienko, David" userId="4c32f4e2-8499-4e71-b7c7-ed9e18064e5e" providerId="ADAL" clId="{EEE7786E-E0E8-4470-8B0E-4CE5B03FE936}" dt="2021-11-01T15:15:10.684" v="696"/>
          <ac:spMkLst>
            <pc:docMk/>
            <pc:sldMk cId="3331328521" sldId="277"/>
            <ac:spMk id="3" creationId="{787B6DE7-1057-4E39-AB03-AF8B373E95E8}"/>
          </ac:spMkLst>
        </pc:spChg>
        <pc:spChg chg="mod">
          <ac:chgData name="Sienko, David" userId="4c32f4e2-8499-4e71-b7c7-ed9e18064e5e" providerId="ADAL" clId="{EEE7786E-E0E8-4470-8B0E-4CE5B03FE936}" dt="2021-11-01T15:11:22.468" v="507" actId="20577"/>
          <ac:spMkLst>
            <pc:docMk/>
            <pc:sldMk cId="3331328521" sldId="277"/>
            <ac:spMk id="5" creationId="{CC9114AC-A134-456A-A341-535DD39AC347}"/>
          </ac:spMkLst>
        </pc:spChg>
        <pc:spChg chg="mod">
          <ac:chgData name="Sienko, David" userId="4c32f4e2-8499-4e71-b7c7-ed9e18064e5e" providerId="ADAL" clId="{EEE7786E-E0E8-4470-8B0E-4CE5B03FE936}" dt="2021-11-01T15:11:25.442" v="508"/>
          <ac:spMkLst>
            <pc:docMk/>
            <pc:sldMk cId="3331328521" sldId="277"/>
            <ac:spMk id="6" creationId="{F62E92C9-F69E-4B4F-8FB2-217E23C8B1F2}"/>
          </ac:spMkLst>
        </pc:spChg>
      </pc:sldChg>
    </pc:docChg>
  </pc:docChgLst>
  <pc:docChgLst>
    <pc:chgData name="Slade, Jane" userId="S::jane.slade@ride.ri.gov::64890032-1416-4fbb-8ef8-41be0dfd232b" providerId="AD" clId="Web-{A70DFA28-DF8B-6297-3813-036D5CBDB7C9}"/>
    <pc:docChg chg="addSld delSld modSld">
      <pc:chgData name="Slade, Jane" userId="S::jane.slade@ride.ri.gov::64890032-1416-4fbb-8ef8-41be0dfd232b" providerId="AD" clId="Web-{A70DFA28-DF8B-6297-3813-036D5CBDB7C9}" dt="2021-11-17T19:24:46.912" v="846"/>
      <pc:docMkLst>
        <pc:docMk/>
      </pc:docMkLst>
      <pc:sldChg chg="modSp">
        <pc:chgData name="Slade, Jane" userId="S::jane.slade@ride.ri.gov::64890032-1416-4fbb-8ef8-41be0dfd232b" providerId="AD" clId="Web-{A70DFA28-DF8B-6297-3813-036D5CBDB7C9}" dt="2021-11-17T17:37:32.621" v="86" actId="20577"/>
        <pc:sldMkLst>
          <pc:docMk/>
          <pc:sldMk cId="1947983307" sldId="261"/>
        </pc:sldMkLst>
        <pc:spChg chg="mod">
          <ac:chgData name="Slade, Jane" userId="S::jane.slade@ride.ri.gov::64890032-1416-4fbb-8ef8-41be0dfd232b" providerId="AD" clId="Web-{A70DFA28-DF8B-6297-3813-036D5CBDB7C9}" dt="2021-11-17T17:37:32.621" v="86" actId="20577"/>
          <ac:spMkLst>
            <pc:docMk/>
            <pc:sldMk cId="1947983307" sldId="261"/>
            <ac:spMk id="6" creationId="{9B7FE87B-C680-423C-8D37-115D9EF3F144}"/>
          </ac:spMkLst>
        </pc:spChg>
      </pc:sldChg>
      <pc:sldChg chg="del">
        <pc:chgData name="Slade, Jane" userId="S::jane.slade@ride.ri.gov::64890032-1416-4fbb-8ef8-41be0dfd232b" providerId="AD" clId="Web-{A70DFA28-DF8B-6297-3813-036D5CBDB7C9}" dt="2021-11-17T19:24:46.912" v="846"/>
        <pc:sldMkLst>
          <pc:docMk/>
          <pc:sldMk cId="3100716997" sldId="282"/>
        </pc:sldMkLst>
      </pc:sldChg>
      <pc:sldChg chg="addSp delSp modSp">
        <pc:chgData name="Slade, Jane" userId="S::jane.slade@ride.ri.gov::64890032-1416-4fbb-8ef8-41be0dfd232b" providerId="AD" clId="Web-{A70DFA28-DF8B-6297-3813-036D5CBDB7C9}" dt="2021-11-17T18:30:33.451" v="479" actId="20577"/>
        <pc:sldMkLst>
          <pc:docMk/>
          <pc:sldMk cId="1433721072" sldId="294"/>
        </pc:sldMkLst>
        <pc:spChg chg="mod">
          <ac:chgData name="Slade, Jane" userId="S::jane.slade@ride.ri.gov::64890032-1416-4fbb-8ef8-41be0dfd232b" providerId="AD" clId="Web-{A70DFA28-DF8B-6297-3813-036D5CBDB7C9}" dt="2021-11-17T18:17:05.228" v="262" actId="20577"/>
          <ac:spMkLst>
            <pc:docMk/>
            <pc:sldMk cId="1433721072" sldId="294"/>
            <ac:spMk id="5" creationId="{09B009A8-DDD5-44E0-BEFF-0A87AFA632A4}"/>
          </ac:spMkLst>
        </pc:spChg>
        <pc:spChg chg="mod">
          <ac:chgData name="Slade, Jane" userId="S::jane.slade@ride.ri.gov::64890032-1416-4fbb-8ef8-41be0dfd232b" providerId="AD" clId="Web-{A70DFA28-DF8B-6297-3813-036D5CBDB7C9}" dt="2021-11-17T18:25:03.365" v="424" actId="14100"/>
          <ac:spMkLst>
            <pc:docMk/>
            <pc:sldMk cId="1433721072" sldId="294"/>
            <ac:spMk id="6" creationId="{86C4F935-CE75-4DA9-8089-EADB0C0B696C}"/>
          </ac:spMkLst>
        </pc:spChg>
        <pc:spChg chg="mod">
          <ac:chgData name="Slade, Jane" userId="S::jane.slade@ride.ri.gov::64890032-1416-4fbb-8ef8-41be0dfd232b" providerId="AD" clId="Web-{A70DFA28-DF8B-6297-3813-036D5CBDB7C9}" dt="2021-11-17T18:25:04.756" v="425" actId="1076"/>
          <ac:spMkLst>
            <pc:docMk/>
            <pc:sldMk cId="1433721072" sldId="294"/>
            <ac:spMk id="9" creationId="{0984791B-221F-4DCD-A8EB-9E88389E33E1}"/>
          </ac:spMkLst>
        </pc:spChg>
        <pc:spChg chg="add mod">
          <ac:chgData name="Slade, Jane" userId="S::jane.slade@ride.ri.gov::64890032-1416-4fbb-8ef8-41be0dfd232b" providerId="AD" clId="Web-{A70DFA28-DF8B-6297-3813-036D5CBDB7C9}" dt="2021-11-17T18:14:00.366" v="209" actId="20577"/>
          <ac:spMkLst>
            <pc:docMk/>
            <pc:sldMk cId="1433721072" sldId="294"/>
            <ac:spMk id="10" creationId="{24954389-9941-4232-A1E4-F6192B2D0C8E}"/>
          </ac:spMkLst>
        </pc:spChg>
        <pc:spChg chg="add mod">
          <ac:chgData name="Slade, Jane" userId="S::jane.slade@ride.ri.gov::64890032-1416-4fbb-8ef8-41be0dfd232b" providerId="AD" clId="Web-{A70DFA28-DF8B-6297-3813-036D5CBDB7C9}" dt="2021-11-17T18:14:19.880" v="214" actId="20577"/>
          <ac:spMkLst>
            <pc:docMk/>
            <pc:sldMk cId="1433721072" sldId="294"/>
            <ac:spMk id="11" creationId="{EF4829FA-E1FB-4C9D-B30B-FD71DC3C46C1}"/>
          </ac:spMkLst>
        </pc:spChg>
        <pc:spChg chg="add del">
          <ac:chgData name="Slade, Jane" userId="S::jane.slade@ride.ri.gov::64890032-1416-4fbb-8ef8-41be0dfd232b" providerId="AD" clId="Web-{A70DFA28-DF8B-6297-3813-036D5CBDB7C9}" dt="2021-11-17T18:14:15.052" v="212"/>
          <ac:spMkLst>
            <pc:docMk/>
            <pc:sldMk cId="1433721072" sldId="294"/>
            <ac:spMk id="12" creationId="{FC444A39-EC8E-453A-A1F4-B60249A4BD1F}"/>
          </ac:spMkLst>
        </pc:spChg>
        <pc:spChg chg="add mod">
          <ac:chgData name="Slade, Jane" userId="S::jane.slade@ride.ri.gov::64890032-1416-4fbb-8ef8-41be0dfd232b" providerId="AD" clId="Web-{A70DFA28-DF8B-6297-3813-036D5CBDB7C9}" dt="2021-11-17T18:30:33.451" v="479" actId="20577"/>
          <ac:spMkLst>
            <pc:docMk/>
            <pc:sldMk cId="1433721072" sldId="294"/>
            <ac:spMk id="13" creationId="{A14CD82C-38C9-4874-8EE0-1A530CD83D48}"/>
          </ac:spMkLst>
        </pc:spChg>
        <pc:graphicFrameChg chg="mod modGraphic">
          <ac:chgData name="Slade, Jane" userId="S::jane.slade@ride.ri.gov::64890032-1416-4fbb-8ef8-41be0dfd232b" providerId="AD" clId="Web-{A70DFA28-DF8B-6297-3813-036D5CBDB7C9}" dt="2021-11-17T18:25:29.787" v="426" actId="1076"/>
          <ac:graphicFrameMkLst>
            <pc:docMk/>
            <pc:sldMk cId="1433721072" sldId="294"/>
            <ac:graphicFrameMk id="8" creationId="{ECD7B000-98BC-4EB4-889D-DF5C8F7CAC16}"/>
          </ac:graphicFrameMkLst>
        </pc:graphicFrameChg>
      </pc:sldChg>
      <pc:sldChg chg="addSp delSp modSp">
        <pc:chgData name="Slade, Jane" userId="S::jane.slade@ride.ri.gov::64890032-1416-4fbb-8ef8-41be0dfd232b" providerId="AD" clId="Web-{A70DFA28-DF8B-6297-3813-036D5CBDB7C9}" dt="2021-11-17T18:36:37.695" v="688"/>
        <pc:sldMkLst>
          <pc:docMk/>
          <pc:sldMk cId="2201158299" sldId="295"/>
        </pc:sldMkLst>
        <pc:spChg chg="mod">
          <ac:chgData name="Slade, Jane" userId="S::jane.slade@ride.ri.gov::64890032-1416-4fbb-8ef8-41be0dfd232b" providerId="AD" clId="Web-{A70DFA28-DF8B-6297-3813-036D5CBDB7C9}" dt="2021-11-17T18:28:32.230" v="443" actId="1076"/>
          <ac:spMkLst>
            <pc:docMk/>
            <pc:sldMk cId="2201158299" sldId="295"/>
            <ac:spMk id="6" creationId="{95014192-1248-48E2-A4DC-D0FFA1ECFA05}"/>
          </ac:spMkLst>
        </pc:spChg>
        <pc:spChg chg="add del">
          <ac:chgData name="Slade, Jane" userId="S::jane.slade@ride.ri.gov::64890032-1416-4fbb-8ef8-41be0dfd232b" providerId="AD" clId="Web-{A70DFA28-DF8B-6297-3813-036D5CBDB7C9}" dt="2021-11-17T18:04:36.664" v="174"/>
          <ac:spMkLst>
            <pc:docMk/>
            <pc:sldMk cId="2201158299" sldId="295"/>
            <ac:spMk id="7" creationId="{A9E32486-59CC-429A-94BF-0E6C00B44DAA}"/>
          </ac:spMkLst>
        </pc:spChg>
        <pc:spChg chg="add mod">
          <ac:chgData name="Slade, Jane" userId="S::jane.slade@ride.ri.gov::64890032-1416-4fbb-8ef8-41be0dfd232b" providerId="AD" clId="Web-{A70DFA28-DF8B-6297-3813-036D5CBDB7C9}" dt="2021-11-17T18:04:45.771" v="179" actId="20577"/>
          <ac:spMkLst>
            <pc:docMk/>
            <pc:sldMk cId="2201158299" sldId="295"/>
            <ac:spMk id="10" creationId="{789B0D7A-5041-4608-A715-5F236F10097E}"/>
          </ac:spMkLst>
        </pc:spChg>
        <pc:spChg chg="add del">
          <ac:chgData name="Slade, Jane" userId="S::jane.slade@ride.ri.gov::64890032-1416-4fbb-8ef8-41be0dfd232b" providerId="AD" clId="Web-{A70DFA28-DF8B-6297-3813-036D5CBDB7C9}" dt="2021-11-17T18:04:42.115" v="177"/>
          <ac:spMkLst>
            <pc:docMk/>
            <pc:sldMk cId="2201158299" sldId="295"/>
            <ac:spMk id="11" creationId="{7E01FC01-7D13-4DD9-9C00-76DC9B9A26E3}"/>
          </ac:spMkLst>
        </pc:spChg>
        <pc:spChg chg="add mod">
          <ac:chgData name="Slade, Jane" userId="S::jane.slade@ride.ri.gov::64890032-1416-4fbb-8ef8-41be0dfd232b" providerId="AD" clId="Web-{A70DFA28-DF8B-6297-3813-036D5CBDB7C9}" dt="2021-11-17T18:35:13.240" v="676" actId="20577"/>
          <ac:spMkLst>
            <pc:docMk/>
            <pc:sldMk cId="2201158299" sldId="295"/>
            <ac:spMk id="14" creationId="{95DD639F-6408-4455-B3BE-B652F3411F23}"/>
          </ac:spMkLst>
        </pc:spChg>
        <pc:graphicFrameChg chg="del mod">
          <ac:chgData name="Slade, Jane" userId="S::jane.slade@ride.ri.gov::64890032-1416-4fbb-8ef8-41be0dfd232b" providerId="AD" clId="Web-{A70DFA28-DF8B-6297-3813-036D5CBDB7C9}" dt="2021-11-17T18:05:11.803" v="182"/>
          <ac:graphicFrameMkLst>
            <pc:docMk/>
            <pc:sldMk cId="2201158299" sldId="295"/>
            <ac:graphicFrameMk id="9" creationId="{2BD2F283-68C6-4FA8-B0C6-80ADD53BB12C}"/>
          </ac:graphicFrameMkLst>
        </pc:graphicFrameChg>
        <pc:graphicFrameChg chg="add mod modGraphic">
          <ac:chgData name="Slade, Jane" userId="S::jane.slade@ride.ri.gov::64890032-1416-4fbb-8ef8-41be0dfd232b" providerId="AD" clId="Web-{A70DFA28-DF8B-6297-3813-036D5CBDB7C9}" dt="2021-11-17T18:36:37.695" v="688"/>
          <ac:graphicFrameMkLst>
            <pc:docMk/>
            <pc:sldMk cId="2201158299" sldId="295"/>
            <ac:graphicFrameMk id="13" creationId="{BA19C5B2-44C0-411D-B4CB-F200B67BF30A}"/>
          </ac:graphicFrameMkLst>
        </pc:graphicFrameChg>
      </pc:sldChg>
      <pc:sldChg chg="modSp">
        <pc:chgData name="Slade, Jane" userId="S::jane.slade@ride.ri.gov::64890032-1416-4fbb-8ef8-41be0dfd232b" providerId="AD" clId="Web-{A70DFA28-DF8B-6297-3813-036D5CBDB7C9}" dt="2021-11-17T18:45:12.442" v="845" actId="20577"/>
        <pc:sldMkLst>
          <pc:docMk/>
          <pc:sldMk cId="2857368859" sldId="296"/>
        </pc:sldMkLst>
        <pc:spChg chg="mod">
          <ac:chgData name="Slade, Jane" userId="S::jane.slade@ride.ri.gov::64890032-1416-4fbb-8ef8-41be0dfd232b" providerId="AD" clId="Web-{A70DFA28-DF8B-6297-3813-036D5CBDB7C9}" dt="2021-11-17T18:45:12.442" v="845" actId="20577"/>
          <ac:spMkLst>
            <pc:docMk/>
            <pc:sldMk cId="2857368859" sldId="296"/>
            <ac:spMk id="6" creationId="{21234E26-BBE2-44D2-9A82-53ADDCF49D2C}"/>
          </ac:spMkLst>
        </pc:spChg>
        <pc:spChg chg="mod">
          <ac:chgData name="Slade, Jane" userId="S::jane.slade@ride.ri.gov::64890032-1416-4fbb-8ef8-41be0dfd232b" providerId="AD" clId="Web-{A70DFA28-DF8B-6297-3813-036D5CBDB7C9}" dt="2021-11-17T18:38:35.979" v="692" actId="1076"/>
          <ac:spMkLst>
            <pc:docMk/>
            <pc:sldMk cId="2857368859" sldId="296"/>
            <ac:spMk id="9" creationId="{465AD236-BD9C-47BB-804D-B5373C396BD4}"/>
          </ac:spMkLst>
        </pc:spChg>
        <pc:graphicFrameChg chg="mod modGraphic">
          <ac:chgData name="Slade, Jane" userId="S::jane.slade@ride.ri.gov::64890032-1416-4fbb-8ef8-41be0dfd232b" providerId="AD" clId="Web-{A70DFA28-DF8B-6297-3813-036D5CBDB7C9}" dt="2021-11-17T18:38:15.244" v="690" actId="1076"/>
          <ac:graphicFrameMkLst>
            <pc:docMk/>
            <pc:sldMk cId="2857368859" sldId="296"/>
            <ac:graphicFrameMk id="8" creationId="{BB8E1058-CF11-4A84-9BCE-AC1E18F97FD6}"/>
          </ac:graphicFrameMkLst>
        </pc:graphicFrameChg>
      </pc:sldChg>
      <pc:sldChg chg="addSp modSp new del">
        <pc:chgData name="Slade, Jane" userId="S::jane.slade@ride.ri.gov::64890032-1416-4fbb-8ef8-41be0dfd232b" providerId="AD" clId="Web-{A70DFA28-DF8B-6297-3813-036D5CBDB7C9}" dt="2021-11-17T18:37:04.289" v="689"/>
        <pc:sldMkLst>
          <pc:docMk/>
          <pc:sldMk cId="1278658758" sldId="301"/>
        </pc:sldMkLst>
        <pc:graphicFrameChg chg="add mod modGraphic">
          <ac:chgData name="Slade, Jane" userId="S::jane.slade@ride.ri.gov::64890032-1416-4fbb-8ef8-41be0dfd232b" providerId="AD" clId="Web-{A70DFA28-DF8B-6297-3813-036D5CBDB7C9}" dt="2021-11-17T18:26:23.492" v="428"/>
          <ac:graphicFrameMkLst>
            <pc:docMk/>
            <pc:sldMk cId="1278658758" sldId="301"/>
            <ac:graphicFrameMk id="8" creationId="{5B0E9383-1CF4-4B4E-A89B-FE2D927C71AE}"/>
          </ac:graphicFrameMkLst>
        </pc:graphicFrameChg>
      </pc:sldChg>
    </pc:docChg>
  </pc:docChgLst>
  <pc:docChgLst>
    <pc:chgData name="Wood, Susan" userId="S::susan.wood@ride.ri.gov::080bc8a3-3721-48e7-84f9-ff97740119b1" providerId="AD" clId="Web-{6A4ACD9C-57AE-FD4C-60BC-10DB1010E082}"/>
    <pc:docChg chg="modSld">
      <pc:chgData name="Wood, Susan" userId="S::susan.wood@ride.ri.gov::080bc8a3-3721-48e7-84f9-ff97740119b1" providerId="AD" clId="Web-{6A4ACD9C-57AE-FD4C-60BC-10DB1010E082}" dt="2021-11-12T20:54:38.275" v="290"/>
      <pc:docMkLst>
        <pc:docMk/>
      </pc:docMkLst>
      <pc:sldChg chg="modSp">
        <pc:chgData name="Wood, Susan" userId="S::susan.wood@ride.ri.gov::080bc8a3-3721-48e7-84f9-ff97740119b1" providerId="AD" clId="Web-{6A4ACD9C-57AE-FD4C-60BC-10DB1010E082}" dt="2021-11-12T20:48:05.701" v="93" actId="20577"/>
        <pc:sldMkLst>
          <pc:docMk/>
          <pc:sldMk cId="3419024184" sldId="263"/>
        </pc:sldMkLst>
        <pc:spChg chg="mod">
          <ac:chgData name="Wood, Susan" userId="S::susan.wood@ride.ri.gov::080bc8a3-3721-48e7-84f9-ff97740119b1" providerId="AD" clId="Web-{6A4ACD9C-57AE-FD4C-60BC-10DB1010E082}" dt="2021-11-12T20:48:05.701" v="93" actId="20577"/>
          <ac:spMkLst>
            <pc:docMk/>
            <pc:sldMk cId="3419024184" sldId="263"/>
            <ac:spMk id="8" creationId="{C21A8ABB-E4E8-4723-92E7-6EFFD9EDFED4}"/>
          </ac:spMkLst>
        </pc:spChg>
      </pc:sldChg>
      <pc:sldChg chg="addSp modSp">
        <pc:chgData name="Wood, Susan" userId="S::susan.wood@ride.ri.gov::080bc8a3-3721-48e7-84f9-ff97740119b1" providerId="AD" clId="Web-{6A4ACD9C-57AE-FD4C-60BC-10DB1010E082}" dt="2021-11-12T20:51:11.738" v="263"/>
        <pc:sldMkLst>
          <pc:docMk/>
          <pc:sldMk cId="544757973" sldId="271"/>
        </pc:sldMkLst>
        <pc:spChg chg="mod">
          <ac:chgData name="Wood, Susan" userId="S::susan.wood@ride.ri.gov::080bc8a3-3721-48e7-84f9-ff97740119b1" providerId="AD" clId="Web-{6A4ACD9C-57AE-FD4C-60BC-10DB1010E082}" dt="2021-11-12T20:47:11.996" v="89" actId="20577"/>
          <ac:spMkLst>
            <pc:docMk/>
            <pc:sldMk cId="544757973" sldId="271"/>
            <ac:spMk id="5" creationId="{A1F2121C-B074-42CB-9D17-B1081F5922AB}"/>
          </ac:spMkLst>
        </pc:spChg>
        <pc:spChg chg="mod">
          <ac:chgData name="Wood, Susan" userId="S::susan.wood@ride.ri.gov::080bc8a3-3721-48e7-84f9-ff97740119b1" providerId="AD" clId="Web-{6A4ACD9C-57AE-FD4C-60BC-10DB1010E082}" dt="2021-11-12T20:49:16.781" v="126" actId="20577"/>
          <ac:spMkLst>
            <pc:docMk/>
            <pc:sldMk cId="544757973" sldId="271"/>
            <ac:spMk id="6" creationId="{1CCA3EBC-7410-4037-8025-63068A3109D9}"/>
          </ac:spMkLst>
        </pc:spChg>
        <pc:spChg chg="add">
          <ac:chgData name="Wood, Susan" userId="S::susan.wood@ride.ri.gov::080bc8a3-3721-48e7-84f9-ff97740119b1" providerId="AD" clId="Web-{6A4ACD9C-57AE-FD4C-60BC-10DB1010E082}" dt="2021-11-12T20:44:28.054" v="0"/>
          <ac:spMkLst>
            <pc:docMk/>
            <pc:sldMk cId="544757973" sldId="271"/>
            <ac:spMk id="7" creationId="{895CC85B-A57F-4094-9A84-EFEDF48ABDCD}"/>
          </ac:spMkLst>
        </pc:spChg>
        <pc:graphicFrameChg chg="add mod modGraphic">
          <ac:chgData name="Wood, Susan" userId="S::susan.wood@ride.ri.gov::080bc8a3-3721-48e7-84f9-ff97740119b1" providerId="AD" clId="Web-{6A4ACD9C-57AE-FD4C-60BC-10DB1010E082}" dt="2021-11-12T20:51:11.738" v="263"/>
          <ac:graphicFrameMkLst>
            <pc:docMk/>
            <pc:sldMk cId="544757973" sldId="271"/>
            <ac:graphicFrameMk id="8" creationId="{E037C061-C182-49B6-9EE2-84B9A80E9BA9}"/>
          </ac:graphicFrameMkLst>
        </pc:graphicFrameChg>
      </pc:sldChg>
      <pc:sldChg chg="addSp delSp modSp">
        <pc:chgData name="Wood, Susan" userId="S::susan.wood@ride.ri.gov::080bc8a3-3721-48e7-84f9-ff97740119b1" providerId="AD" clId="Web-{6A4ACD9C-57AE-FD4C-60BC-10DB1010E082}" dt="2021-11-12T20:54:26.853" v="289"/>
        <pc:sldMkLst>
          <pc:docMk/>
          <pc:sldMk cId="723146674" sldId="287"/>
        </pc:sldMkLst>
        <pc:spChg chg="mod">
          <ac:chgData name="Wood, Susan" userId="S::susan.wood@ride.ri.gov::080bc8a3-3721-48e7-84f9-ff97740119b1" providerId="AD" clId="Web-{6A4ACD9C-57AE-FD4C-60BC-10DB1010E082}" dt="2021-11-12T20:53:06.444" v="276" actId="20577"/>
          <ac:spMkLst>
            <pc:docMk/>
            <pc:sldMk cId="723146674" sldId="287"/>
            <ac:spMk id="3" creationId="{C5DE49EC-62C1-4440-B564-94A7E5C2E134}"/>
          </ac:spMkLst>
        </pc:spChg>
        <pc:spChg chg="del">
          <ac:chgData name="Wood, Susan" userId="S::susan.wood@ride.ri.gov::080bc8a3-3721-48e7-84f9-ff97740119b1" providerId="AD" clId="Web-{6A4ACD9C-57AE-FD4C-60BC-10DB1010E082}" dt="2021-11-12T20:53:22.148" v="279"/>
          <ac:spMkLst>
            <pc:docMk/>
            <pc:sldMk cId="723146674" sldId="287"/>
            <ac:spMk id="6" creationId="{6FC59334-33D8-4108-9805-CD8653F7DCDC}"/>
          </ac:spMkLst>
        </pc:spChg>
        <pc:spChg chg="add mod">
          <ac:chgData name="Wood, Susan" userId="S::susan.wood@ride.ri.gov::080bc8a3-3721-48e7-84f9-ff97740119b1" providerId="AD" clId="Web-{6A4ACD9C-57AE-FD4C-60BC-10DB1010E082}" dt="2021-11-12T20:54:10.884" v="284" actId="14100"/>
          <ac:spMkLst>
            <pc:docMk/>
            <pc:sldMk cId="723146674" sldId="287"/>
            <ac:spMk id="7" creationId="{A958D06E-75E3-4999-85F3-7D54B642DAA8}"/>
          </ac:spMkLst>
        </pc:spChg>
        <pc:spChg chg="add del mod">
          <ac:chgData name="Wood, Susan" userId="S::susan.wood@ride.ri.gov::080bc8a3-3721-48e7-84f9-ff97740119b1" providerId="AD" clId="Web-{6A4ACD9C-57AE-FD4C-60BC-10DB1010E082}" dt="2021-11-12T20:54:26.853" v="289"/>
          <ac:spMkLst>
            <pc:docMk/>
            <pc:sldMk cId="723146674" sldId="287"/>
            <ac:spMk id="11" creationId="{81889619-1856-44F0-AF1E-7ECEEAB96A2F}"/>
          </ac:spMkLst>
        </pc:spChg>
      </pc:sldChg>
      <pc:sldChg chg="addSp delSp modSp">
        <pc:chgData name="Wood, Susan" userId="S::susan.wood@ride.ri.gov::080bc8a3-3721-48e7-84f9-ff97740119b1" providerId="AD" clId="Web-{6A4ACD9C-57AE-FD4C-60BC-10DB1010E082}" dt="2021-11-12T20:54:38.275" v="290"/>
        <pc:sldMkLst>
          <pc:docMk/>
          <pc:sldMk cId="1608901425" sldId="288"/>
        </pc:sldMkLst>
        <pc:spChg chg="mod">
          <ac:chgData name="Wood, Susan" userId="S::susan.wood@ride.ri.gov::080bc8a3-3721-48e7-84f9-ff97740119b1" providerId="AD" clId="Web-{6A4ACD9C-57AE-FD4C-60BC-10DB1010E082}" dt="2021-11-12T20:52:56.538" v="274" actId="20577"/>
          <ac:spMkLst>
            <pc:docMk/>
            <pc:sldMk cId="1608901425" sldId="288"/>
            <ac:spMk id="3" creationId="{AB6D8B7E-070C-484C-8DDE-E84AC43F0315}"/>
          </ac:spMkLst>
        </pc:spChg>
        <pc:spChg chg="del">
          <ac:chgData name="Wood, Susan" userId="S::susan.wood@ride.ri.gov::080bc8a3-3721-48e7-84f9-ff97740119b1" providerId="AD" clId="Web-{6A4ACD9C-57AE-FD4C-60BC-10DB1010E082}" dt="2021-11-12T20:54:38.275" v="290"/>
          <ac:spMkLst>
            <pc:docMk/>
            <pc:sldMk cId="1608901425" sldId="288"/>
            <ac:spMk id="6" creationId="{C7A94073-E710-42D6-B29E-A99A61393DCD}"/>
          </ac:spMkLst>
        </pc:spChg>
        <pc:spChg chg="add mod">
          <ac:chgData name="Wood, Susan" userId="S::susan.wood@ride.ri.gov::080bc8a3-3721-48e7-84f9-ff97740119b1" providerId="AD" clId="Web-{6A4ACD9C-57AE-FD4C-60BC-10DB1010E082}" dt="2021-11-12T20:53:39.633" v="281" actId="14100"/>
          <ac:spMkLst>
            <pc:docMk/>
            <pc:sldMk cId="1608901425" sldId="288"/>
            <ac:spMk id="7" creationId="{19F1D863-46A0-4114-A811-2EEDF7E33C2E}"/>
          </ac:spMkLst>
        </pc:spChg>
      </pc:sldChg>
      <pc:sldChg chg="addSp modSp">
        <pc:chgData name="Wood, Susan" userId="S::susan.wood@ride.ri.gov::080bc8a3-3721-48e7-84f9-ff97740119b1" providerId="AD" clId="Web-{6A4ACD9C-57AE-FD4C-60BC-10DB1010E082}" dt="2021-11-12T20:52:43.709" v="273"/>
        <pc:sldMkLst>
          <pc:docMk/>
          <pc:sldMk cId="3838109732" sldId="289"/>
        </pc:sldMkLst>
        <pc:spChg chg="mod">
          <ac:chgData name="Wood, Susan" userId="S::susan.wood@ride.ri.gov::080bc8a3-3721-48e7-84f9-ff97740119b1" providerId="AD" clId="Web-{6A4ACD9C-57AE-FD4C-60BC-10DB1010E082}" dt="2021-11-12T20:52:40.834" v="272" actId="20577"/>
          <ac:spMkLst>
            <pc:docMk/>
            <pc:sldMk cId="3838109732" sldId="289"/>
            <ac:spMk id="3" creationId="{58A1D2EE-F357-4B30-8393-E6CF8A1B05F1}"/>
          </ac:spMkLst>
        </pc:spChg>
        <pc:spChg chg="add">
          <ac:chgData name="Wood, Susan" userId="S::susan.wood@ride.ri.gov::080bc8a3-3721-48e7-84f9-ff97740119b1" providerId="AD" clId="Web-{6A4ACD9C-57AE-FD4C-60BC-10DB1010E082}" dt="2021-11-12T20:52:43.709" v="273"/>
          <ac:spMkLst>
            <pc:docMk/>
            <pc:sldMk cId="3838109732" sldId="289"/>
            <ac:spMk id="6" creationId="{5589EC9A-F640-4C76-8D97-B02E0F0411B4}"/>
          </ac:spMkLst>
        </pc:spChg>
        <pc:graphicFrameChg chg="mod modGraphic">
          <ac:chgData name="Wood, Susan" userId="S::susan.wood@ride.ri.gov::080bc8a3-3721-48e7-84f9-ff97740119b1" providerId="AD" clId="Web-{6A4ACD9C-57AE-FD4C-60BC-10DB1010E082}" dt="2021-11-12T20:52:19.474" v="271"/>
          <ac:graphicFrameMkLst>
            <pc:docMk/>
            <pc:sldMk cId="3838109732" sldId="289"/>
            <ac:graphicFrameMk id="8" creationId="{7CB0EF54-FD0E-4252-87CE-1362E25E56B0}"/>
          </ac:graphicFrameMkLst>
        </pc:graphicFrameChg>
      </pc:sldChg>
    </pc:docChg>
  </pc:docChgLst>
  <pc:docChgLst>
    <pc:chgData name="Wood, Susan" userId="S::susan.wood@ride.ri.gov::080bc8a3-3721-48e7-84f9-ff97740119b1" providerId="AD" clId="Web-{96296EB0-2B91-3B4A-0471-0570DF7F9689}"/>
    <pc:docChg chg="modSld">
      <pc:chgData name="Wood, Susan" userId="S::susan.wood@ride.ri.gov::080bc8a3-3721-48e7-84f9-ff97740119b1" providerId="AD" clId="Web-{96296EB0-2B91-3B4A-0471-0570DF7F9689}" dt="2021-11-12T16:43:36.221" v="36"/>
      <pc:docMkLst>
        <pc:docMk/>
      </pc:docMkLst>
      <pc:sldChg chg="modSp">
        <pc:chgData name="Wood, Susan" userId="S::susan.wood@ride.ri.gov::080bc8a3-3721-48e7-84f9-ff97740119b1" providerId="AD" clId="Web-{96296EB0-2B91-3B4A-0471-0570DF7F9689}" dt="2021-11-12T16:40:44.858" v="26" actId="20577"/>
        <pc:sldMkLst>
          <pc:docMk/>
          <pc:sldMk cId="1053900778" sldId="260"/>
        </pc:sldMkLst>
        <pc:spChg chg="mod">
          <ac:chgData name="Wood, Susan" userId="S::susan.wood@ride.ri.gov::080bc8a3-3721-48e7-84f9-ff97740119b1" providerId="AD" clId="Web-{96296EB0-2B91-3B4A-0471-0570DF7F9689}" dt="2021-11-12T16:40:44.858" v="26" actId="20577"/>
          <ac:spMkLst>
            <pc:docMk/>
            <pc:sldMk cId="1053900778" sldId="260"/>
            <ac:spMk id="6" creationId="{6AC469EE-0822-43E2-8913-B58950080262}"/>
          </ac:spMkLst>
        </pc:spChg>
      </pc:sldChg>
      <pc:sldChg chg="addSp delSp modSp">
        <pc:chgData name="Wood, Susan" userId="S::susan.wood@ride.ri.gov::080bc8a3-3721-48e7-84f9-ff97740119b1" providerId="AD" clId="Web-{96296EB0-2B91-3B4A-0471-0570DF7F9689}" dt="2021-11-12T16:43:36.221" v="36"/>
        <pc:sldMkLst>
          <pc:docMk/>
          <pc:sldMk cId="3419024184" sldId="263"/>
        </pc:sldMkLst>
        <pc:spChg chg="mod">
          <ac:chgData name="Wood, Susan" userId="S::susan.wood@ride.ri.gov::080bc8a3-3721-48e7-84f9-ff97740119b1" providerId="AD" clId="Web-{96296EB0-2B91-3B4A-0471-0570DF7F9689}" dt="2021-11-12T16:43:27.565" v="32" actId="20577"/>
          <ac:spMkLst>
            <pc:docMk/>
            <pc:sldMk cId="3419024184" sldId="263"/>
            <ac:spMk id="6" creationId="{6FBD39A8-BE09-4652-A76E-D283ABC1FC26}"/>
          </ac:spMkLst>
        </pc:spChg>
        <pc:graphicFrameChg chg="add del mod modGraphic">
          <ac:chgData name="Wood, Susan" userId="S::susan.wood@ride.ri.gov::080bc8a3-3721-48e7-84f9-ff97740119b1" providerId="AD" clId="Web-{96296EB0-2B91-3B4A-0471-0570DF7F9689}" dt="2021-11-12T16:43:36.221" v="36"/>
          <ac:graphicFrameMkLst>
            <pc:docMk/>
            <pc:sldMk cId="3419024184" sldId="263"/>
            <ac:graphicFrameMk id="8" creationId="{EE7C5486-4F2A-4988-9749-8384CD415C2C}"/>
          </ac:graphicFrameMkLst>
        </pc:graphicFrameChg>
      </pc:sldChg>
    </pc:docChg>
  </pc:docChgLst>
  <pc:docChgLst>
    <pc:chgData name="Gallucci, Ruth" userId="S::ruth.gallucci@ride.ri.gov::bd4157e2-ba7f-4ec2-8d61-b030b8438ebe" providerId="AD" clId="Web-{4321C438-2B15-64CA-FED3-813C49FA26D6}"/>
    <pc:docChg chg="modSld">
      <pc:chgData name="Gallucci, Ruth" userId="S::ruth.gallucci@ride.ri.gov::bd4157e2-ba7f-4ec2-8d61-b030b8438ebe" providerId="AD" clId="Web-{4321C438-2B15-64CA-FED3-813C49FA26D6}" dt="2021-11-17T20:50:45.218" v="9"/>
      <pc:docMkLst>
        <pc:docMk/>
      </pc:docMkLst>
      <pc:sldChg chg="modSp">
        <pc:chgData name="Gallucci, Ruth" userId="S::ruth.gallucci@ride.ri.gov::bd4157e2-ba7f-4ec2-8d61-b030b8438ebe" providerId="AD" clId="Web-{4321C438-2B15-64CA-FED3-813C49FA26D6}" dt="2021-11-17T20:50:45.218" v="9"/>
        <pc:sldMkLst>
          <pc:docMk/>
          <pc:sldMk cId="3663216022" sldId="281"/>
        </pc:sldMkLst>
        <pc:graphicFrameChg chg="mod modGraphic">
          <ac:chgData name="Gallucci, Ruth" userId="S::ruth.gallucci@ride.ri.gov::bd4157e2-ba7f-4ec2-8d61-b030b8438ebe" providerId="AD" clId="Web-{4321C438-2B15-64CA-FED3-813C49FA26D6}" dt="2021-11-17T20:50:45.218" v="9"/>
          <ac:graphicFrameMkLst>
            <pc:docMk/>
            <pc:sldMk cId="3663216022" sldId="281"/>
            <ac:graphicFrameMk id="8" creationId="{A30B1464-9D7C-40A5-8029-0EA4F7FD523C}"/>
          </ac:graphicFrameMkLst>
        </pc:graphicFrameChg>
      </pc:sldChg>
    </pc:docChg>
  </pc:docChgLst>
  <pc:docChgLst>
    <pc:chgData name="Wood, Susan" userId="S::susan.wood@ride.ri.gov::080bc8a3-3721-48e7-84f9-ff97740119b1" providerId="AD" clId="Web-{33F2E253-7051-4B8F-5510-F0B212621E60}"/>
    <pc:docChg chg="modSld">
      <pc:chgData name="Wood, Susan" userId="S::susan.wood@ride.ri.gov::080bc8a3-3721-48e7-84f9-ff97740119b1" providerId="AD" clId="Web-{33F2E253-7051-4B8F-5510-F0B212621E60}" dt="2021-12-06T14:34:15.256" v="77"/>
      <pc:docMkLst>
        <pc:docMk/>
      </pc:docMkLst>
      <pc:sldChg chg="modSp">
        <pc:chgData name="Wood, Susan" userId="S::susan.wood@ride.ri.gov::080bc8a3-3721-48e7-84f9-ff97740119b1" providerId="AD" clId="Web-{33F2E253-7051-4B8F-5510-F0B212621E60}" dt="2021-12-06T14:34:15.256" v="77"/>
        <pc:sldMkLst>
          <pc:docMk/>
          <pc:sldMk cId="3684758277" sldId="306"/>
        </pc:sldMkLst>
        <pc:graphicFrameChg chg="mod modGraphic">
          <ac:chgData name="Wood, Susan" userId="S::susan.wood@ride.ri.gov::080bc8a3-3721-48e7-84f9-ff97740119b1" providerId="AD" clId="Web-{33F2E253-7051-4B8F-5510-F0B212621E60}" dt="2021-12-06T14:34:15.256" v="77"/>
          <ac:graphicFrameMkLst>
            <pc:docMk/>
            <pc:sldMk cId="3684758277" sldId="306"/>
            <ac:graphicFrameMk id="8" creationId="{EB7A9370-8309-4359-830E-CF53EB34AAD6}"/>
          </ac:graphicFrameMkLst>
        </pc:graphicFrameChg>
      </pc:sldChg>
      <pc:sldChg chg="modSp">
        <pc:chgData name="Wood, Susan" userId="S::susan.wood@ride.ri.gov::080bc8a3-3721-48e7-84f9-ff97740119b1" providerId="AD" clId="Web-{33F2E253-7051-4B8F-5510-F0B212621E60}" dt="2021-12-06T14:33:26.143" v="37"/>
        <pc:sldMkLst>
          <pc:docMk/>
          <pc:sldMk cId="289710729" sldId="308"/>
        </pc:sldMkLst>
        <pc:graphicFrameChg chg="modGraphic">
          <ac:chgData name="Wood, Susan" userId="S::susan.wood@ride.ri.gov::080bc8a3-3721-48e7-84f9-ff97740119b1" providerId="AD" clId="Web-{33F2E253-7051-4B8F-5510-F0B212621E60}" dt="2021-12-06T14:33:26.143" v="37"/>
          <ac:graphicFrameMkLst>
            <pc:docMk/>
            <pc:sldMk cId="289710729" sldId="308"/>
            <ac:graphicFrameMk id="8" creationId="{34BDB3BE-59D4-4622-9460-531706D30C01}"/>
          </ac:graphicFrameMkLst>
        </pc:graphicFrameChg>
      </pc:sldChg>
      <pc:sldChg chg="modSp">
        <pc:chgData name="Wood, Susan" userId="S::susan.wood@ride.ri.gov::080bc8a3-3721-48e7-84f9-ff97740119b1" providerId="AD" clId="Web-{33F2E253-7051-4B8F-5510-F0B212621E60}" dt="2021-12-06T14:34:02.365" v="63"/>
        <pc:sldMkLst>
          <pc:docMk/>
          <pc:sldMk cId="2840548250" sldId="309"/>
        </pc:sldMkLst>
        <pc:graphicFrameChg chg="mod modGraphic">
          <ac:chgData name="Wood, Susan" userId="S::susan.wood@ride.ri.gov::080bc8a3-3721-48e7-84f9-ff97740119b1" providerId="AD" clId="Web-{33F2E253-7051-4B8F-5510-F0B212621E60}" dt="2021-12-06T14:34:02.365" v="63"/>
          <ac:graphicFrameMkLst>
            <pc:docMk/>
            <pc:sldMk cId="2840548250" sldId="309"/>
            <ac:graphicFrameMk id="8" creationId="{6939B1F6-3C8A-4207-8334-1B89A5E505D5}"/>
          </ac:graphicFrameMkLst>
        </pc:graphicFrameChg>
      </pc:sldChg>
      <pc:sldChg chg="modSp">
        <pc:chgData name="Wood, Susan" userId="S::susan.wood@ride.ri.gov::080bc8a3-3721-48e7-84f9-ff97740119b1" providerId="AD" clId="Web-{33F2E253-7051-4B8F-5510-F0B212621E60}" dt="2021-12-06T14:33:58.536" v="61"/>
        <pc:sldMkLst>
          <pc:docMk/>
          <pc:sldMk cId="3833860008" sldId="310"/>
        </pc:sldMkLst>
        <pc:graphicFrameChg chg="mod modGraphic">
          <ac:chgData name="Wood, Susan" userId="S::susan.wood@ride.ri.gov::080bc8a3-3721-48e7-84f9-ff97740119b1" providerId="AD" clId="Web-{33F2E253-7051-4B8F-5510-F0B212621E60}" dt="2021-12-06T14:33:58.536" v="61"/>
          <ac:graphicFrameMkLst>
            <pc:docMk/>
            <pc:sldMk cId="3833860008" sldId="310"/>
            <ac:graphicFrameMk id="8" creationId="{74E51332-F714-4F9F-B4E1-A6E28005C1F6}"/>
          </ac:graphicFrameMkLst>
        </pc:graphicFrameChg>
      </pc:sldChg>
      <pc:sldChg chg="modSp">
        <pc:chgData name="Wood, Susan" userId="S::susan.wood@ride.ri.gov::080bc8a3-3721-48e7-84f9-ff97740119b1" providerId="AD" clId="Web-{33F2E253-7051-4B8F-5510-F0B212621E60}" dt="2021-12-06T14:33:42.973" v="57"/>
        <pc:sldMkLst>
          <pc:docMk/>
          <pc:sldMk cId="2649665655" sldId="311"/>
        </pc:sldMkLst>
        <pc:graphicFrameChg chg="mod modGraphic">
          <ac:chgData name="Wood, Susan" userId="S::susan.wood@ride.ri.gov::080bc8a3-3721-48e7-84f9-ff97740119b1" providerId="AD" clId="Web-{33F2E253-7051-4B8F-5510-F0B212621E60}" dt="2021-12-06T14:33:42.973" v="57"/>
          <ac:graphicFrameMkLst>
            <pc:docMk/>
            <pc:sldMk cId="2649665655" sldId="311"/>
            <ac:graphicFrameMk id="8" creationId="{FB4A1970-3BDD-494F-B568-E3F0F43B2630}"/>
          </ac:graphicFrameMkLst>
        </pc:graphicFrameChg>
      </pc:sldChg>
      <pc:sldChg chg="modSp">
        <pc:chgData name="Wood, Susan" userId="S::susan.wood@ride.ri.gov::080bc8a3-3721-48e7-84f9-ff97740119b1" providerId="AD" clId="Web-{33F2E253-7051-4B8F-5510-F0B212621E60}" dt="2021-12-06T14:33:35.285" v="47"/>
        <pc:sldMkLst>
          <pc:docMk/>
          <pc:sldMk cId="2714024677" sldId="312"/>
        </pc:sldMkLst>
        <pc:graphicFrameChg chg="mod modGraphic">
          <ac:chgData name="Wood, Susan" userId="S::susan.wood@ride.ri.gov::080bc8a3-3721-48e7-84f9-ff97740119b1" providerId="AD" clId="Web-{33F2E253-7051-4B8F-5510-F0B212621E60}" dt="2021-12-06T14:33:35.285" v="47"/>
          <ac:graphicFrameMkLst>
            <pc:docMk/>
            <pc:sldMk cId="2714024677" sldId="312"/>
            <ac:graphicFrameMk id="8" creationId="{DE605A11-45D6-4E3A-B9C7-79F354140575}"/>
          </ac:graphicFrameMkLst>
        </pc:graphicFrameChg>
      </pc:sldChg>
    </pc:docChg>
  </pc:docChgLst>
  <pc:docChgLst>
    <pc:chgData name="Klein, Emily" userId="S::emily.klein@ride.ri.gov::192f13f7-fb69-4955-8439-463039664f54" providerId="AD" clId="Web-{F6F0B898-D12A-26FD-6C23-17BCECA8CEF9}"/>
    <pc:docChg chg="modSld">
      <pc:chgData name="Klein, Emily" userId="S::emily.klein@ride.ri.gov::192f13f7-fb69-4955-8439-463039664f54" providerId="AD" clId="Web-{F6F0B898-D12A-26FD-6C23-17BCECA8CEF9}" dt="2021-11-16T18:01:17.465" v="465" actId="20577"/>
      <pc:docMkLst>
        <pc:docMk/>
      </pc:docMkLst>
      <pc:sldChg chg="addSp modSp">
        <pc:chgData name="Klein, Emily" userId="S::emily.klein@ride.ri.gov::192f13f7-fb69-4955-8439-463039664f54" providerId="AD" clId="Web-{F6F0B898-D12A-26FD-6C23-17BCECA8CEF9}" dt="2021-11-16T15:20:55.141" v="76"/>
        <pc:sldMkLst>
          <pc:docMk/>
          <pc:sldMk cId="1938347652" sldId="269"/>
        </pc:sldMkLst>
        <pc:spChg chg="mod">
          <ac:chgData name="Klein, Emily" userId="S::emily.klein@ride.ri.gov::192f13f7-fb69-4955-8439-463039664f54" providerId="AD" clId="Web-{F6F0B898-D12A-26FD-6C23-17BCECA8CEF9}" dt="2021-11-16T15:19:15.122" v="22" actId="20577"/>
          <ac:spMkLst>
            <pc:docMk/>
            <pc:sldMk cId="1938347652" sldId="269"/>
            <ac:spMk id="6" creationId="{46E788D2-C36B-4607-9F26-1A792644C054}"/>
          </ac:spMkLst>
        </pc:spChg>
        <pc:graphicFrameChg chg="add mod modGraphic">
          <ac:chgData name="Klein, Emily" userId="S::emily.klein@ride.ri.gov::192f13f7-fb69-4955-8439-463039664f54" providerId="AD" clId="Web-{F6F0B898-D12A-26FD-6C23-17BCECA8CEF9}" dt="2021-11-16T15:20:55.141" v="76"/>
          <ac:graphicFrameMkLst>
            <pc:docMk/>
            <pc:sldMk cId="1938347652" sldId="269"/>
            <ac:graphicFrameMk id="8" creationId="{954245FC-1797-4178-96AD-4000CC320761}"/>
          </ac:graphicFrameMkLst>
        </pc:graphicFrameChg>
      </pc:sldChg>
      <pc:sldChg chg="addSp modSp">
        <pc:chgData name="Klein, Emily" userId="S::emily.klein@ride.ri.gov::192f13f7-fb69-4955-8439-463039664f54" providerId="AD" clId="Web-{F6F0B898-D12A-26FD-6C23-17BCECA8CEF9}" dt="2021-11-16T15:22:34.958" v="104" actId="20577"/>
        <pc:sldMkLst>
          <pc:docMk/>
          <pc:sldMk cId="3138763789" sldId="270"/>
        </pc:sldMkLst>
        <pc:spChg chg="mod">
          <ac:chgData name="Klein, Emily" userId="S::emily.klein@ride.ri.gov::192f13f7-fb69-4955-8439-463039664f54" providerId="AD" clId="Web-{F6F0B898-D12A-26FD-6C23-17BCECA8CEF9}" dt="2021-11-16T15:22:34.958" v="104" actId="20577"/>
          <ac:spMkLst>
            <pc:docMk/>
            <pc:sldMk cId="3138763789" sldId="270"/>
            <ac:spMk id="6" creationId="{474D194C-BEB7-495B-ACF5-AC4A8A4DF296}"/>
          </ac:spMkLst>
        </pc:spChg>
        <pc:graphicFrameChg chg="add">
          <ac:chgData name="Klein, Emily" userId="S::emily.klein@ride.ri.gov::192f13f7-fb69-4955-8439-463039664f54" providerId="AD" clId="Web-{F6F0B898-D12A-26FD-6C23-17BCECA8CEF9}" dt="2021-11-16T15:21:07.657" v="77"/>
          <ac:graphicFrameMkLst>
            <pc:docMk/>
            <pc:sldMk cId="3138763789" sldId="270"/>
            <ac:graphicFrameMk id="8" creationId="{87EFEFC7-40D3-48AC-A0A2-DF0BEA99B0F4}"/>
          </ac:graphicFrameMkLst>
        </pc:graphicFrameChg>
      </pc:sldChg>
      <pc:sldChg chg="addSp modSp">
        <pc:chgData name="Klein, Emily" userId="S::emily.klein@ride.ri.gov::192f13f7-fb69-4955-8439-463039664f54" providerId="AD" clId="Web-{F6F0B898-D12A-26FD-6C23-17BCECA8CEF9}" dt="2021-11-16T18:01:17.465" v="465" actId="20577"/>
        <pc:sldMkLst>
          <pc:docMk/>
          <pc:sldMk cId="3331328521" sldId="277"/>
        </pc:sldMkLst>
        <pc:spChg chg="mod">
          <ac:chgData name="Klein, Emily" userId="S::emily.klein@ride.ri.gov::192f13f7-fb69-4955-8439-463039664f54" providerId="AD" clId="Web-{F6F0B898-D12A-26FD-6C23-17BCECA8CEF9}" dt="2021-11-16T18:01:17.465" v="465" actId="20577"/>
          <ac:spMkLst>
            <pc:docMk/>
            <pc:sldMk cId="3331328521" sldId="277"/>
            <ac:spMk id="6" creationId="{F62E92C9-F69E-4B4F-8FB2-217E23C8B1F2}"/>
          </ac:spMkLst>
        </pc:spChg>
        <pc:spChg chg="mod">
          <ac:chgData name="Klein, Emily" userId="S::emily.klein@ride.ri.gov::192f13f7-fb69-4955-8439-463039664f54" providerId="AD" clId="Web-{F6F0B898-D12A-26FD-6C23-17BCECA8CEF9}" dt="2021-11-16T15:27:36.954" v="160" actId="20577"/>
          <ac:spMkLst>
            <pc:docMk/>
            <pc:sldMk cId="3331328521" sldId="277"/>
            <ac:spMk id="7" creationId="{45FB7A61-2655-4644-9AB0-DEEAC40E2AE5}"/>
          </ac:spMkLst>
        </pc:spChg>
        <pc:graphicFrameChg chg="add mod modGraphic">
          <ac:chgData name="Klein, Emily" userId="S::emily.klein@ride.ri.gov::192f13f7-fb69-4955-8439-463039664f54" providerId="AD" clId="Web-{F6F0B898-D12A-26FD-6C23-17BCECA8CEF9}" dt="2021-11-16T15:26:33.139" v="131"/>
          <ac:graphicFrameMkLst>
            <pc:docMk/>
            <pc:sldMk cId="3331328521" sldId="277"/>
            <ac:graphicFrameMk id="9" creationId="{4B6B62E7-14BF-4D05-8522-88745480B301}"/>
          </ac:graphicFrameMkLst>
        </pc:graphicFrameChg>
      </pc:sldChg>
    </pc:docChg>
  </pc:docChgLst>
  <pc:docChgLst>
    <pc:chgData name="Wood, Susan" userId="S::susan.wood@ride.ri.gov::080bc8a3-3721-48e7-84f9-ff97740119b1" providerId="AD" clId="Web-{AD2567B8-DE89-EE58-944E-463E06DCE71C}"/>
    <pc:docChg chg="addSld modSld">
      <pc:chgData name="Wood, Susan" userId="S::susan.wood@ride.ri.gov::080bc8a3-3721-48e7-84f9-ff97740119b1" providerId="AD" clId="Web-{AD2567B8-DE89-EE58-944E-463E06DCE71C}" dt="2021-12-02T21:27:12.003" v="551" actId="20577"/>
      <pc:docMkLst>
        <pc:docMk/>
      </pc:docMkLst>
      <pc:sldChg chg="modSp">
        <pc:chgData name="Wood, Susan" userId="S::susan.wood@ride.ri.gov::080bc8a3-3721-48e7-84f9-ff97740119b1" providerId="AD" clId="Web-{AD2567B8-DE89-EE58-944E-463E06DCE71C}" dt="2021-12-02T21:16:33.280" v="218" actId="20577"/>
        <pc:sldMkLst>
          <pc:docMk/>
          <pc:sldMk cId="3419024184" sldId="263"/>
        </pc:sldMkLst>
        <pc:spChg chg="mod">
          <ac:chgData name="Wood, Susan" userId="S::susan.wood@ride.ri.gov::080bc8a3-3721-48e7-84f9-ff97740119b1" providerId="AD" clId="Web-{AD2567B8-DE89-EE58-944E-463E06DCE71C}" dt="2021-12-02T21:16:33.280" v="218" actId="20577"/>
          <ac:spMkLst>
            <pc:docMk/>
            <pc:sldMk cId="3419024184" sldId="263"/>
            <ac:spMk id="2" creationId="{A24A4887-4BB7-438F-AF11-3B1B0DCB3BEE}"/>
          </ac:spMkLst>
        </pc:spChg>
        <pc:spChg chg="mod">
          <ac:chgData name="Wood, Susan" userId="S::susan.wood@ride.ri.gov::080bc8a3-3721-48e7-84f9-ff97740119b1" providerId="AD" clId="Web-{AD2567B8-DE89-EE58-944E-463E06DCE71C}" dt="2021-12-02T21:11:55.561" v="89" actId="20577"/>
          <ac:spMkLst>
            <pc:docMk/>
            <pc:sldMk cId="3419024184" sldId="263"/>
            <ac:spMk id="7" creationId="{0D4FCFE5-682B-49DF-A68C-42AA9EAEC51F}"/>
          </ac:spMkLst>
        </pc:spChg>
        <pc:spChg chg="mod">
          <ac:chgData name="Wood, Susan" userId="S::susan.wood@ride.ri.gov::080bc8a3-3721-48e7-84f9-ff97740119b1" providerId="AD" clId="Web-{AD2567B8-DE89-EE58-944E-463E06DCE71C}" dt="2021-12-02T21:08:01.798" v="9" actId="20577"/>
          <ac:spMkLst>
            <pc:docMk/>
            <pc:sldMk cId="3419024184" sldId="263"/>
            <ac:spMk id="8" creationId="{C21A8ABB-E4E8-4723-92E7-6EFFD9EDFED4}"/>
          </ac:spMkLst>
        </pc:spChg>
      </pc:sldChg>
      <pc:sldChg chg="modSp">
        <pc:chgData name="Wood, Susan" userId="S::susan.wood@ride.ri.gov::080bc8a3-3721-48e7-84f9-ff97740119b1" providerId="AD" clId="Web-{AD2567B8-DE89-EE58-944E-463E06DCE71C}" dt="2021-12-02T21:08:05.517" v="11" actId="20577"/>
        <pc:sldMkLst>
          <pc:docMk/>
          <pc:sldMk cId="723146674" sldId="287"/>
        </pc:sldMkLst>
        <pc:spChg chg="mod">
          <ac:chgData name="Wood, Susan" userId="S::susan.wood@ride.ri.gov::080bc8a3-3721-48e7-84f9-ff97740119b1" providerId="AD" clId="Web-{AD2567B8-DE89-EE58-944E-463E06DCE71C}" dt="2021-12-02T21:08:05.517" v="11" actId="20577"/>
          <ac:spMkLst>
            <pc:docMk/>
            <pc:sldMk cId="723146674" sldId="287"/>
            <ac:spMk id="2" creationId="{91B6F57B-190A-4F85-AD62-8DBCBC6269C2}"/>
          </ac:spMkLst>
        </pc:spChg>
      </pc:sldChg>
      <pc:sldChg chg="modSp">
        <pc:chgData name="Wood, Susan" userId="S::susan.wood@ride.ri.gov::080bc8a3-3721-48e7-84f9-ff97740119b1" providerId="AD" clId="Web-{AD2567B8-DE89-EE58-944E-463E06DCE71C}" dt="2021-12-02T21:08:11.283" v="13" actId="20577"/>
        <pc:sldMkLst>
          <pc:docMk/>
          <pc:sldMk cId="1608901425" sldId="288"/>
        </pc:sldMkLst>
        <pc:spChg chg="mod">
          <ac:chgData name="Wood, Susan" userId="S::susan.wood@ride.ri.gov::080bc8a3-3721-48e7-84f9-ff97740119b1" providerId="AD" clId="Web-{AD2567B8-DE89-EE58-944E-463E06DCE71C}" dt="2021-12-02T21:08:11.283" v="13" actId="20577"/>
          <ac:spMkLst>
            <pc:docMk/>
            <pc:sldMk cId="1608901425" sldId="288"/>
            <ac:spMk id="2" creationId="{5351B6AC-2AF8-4667-BEC3-4758DBAACFD8}"/>
          </ac:spMkLst>
        </pc:spChg>
      </pc:sldChg>
      <pc:sldChg chg="addSp modSp new">
        <pc:chgData name="Wood, Susan" userId="S::susan.wood@ride.ri.gov::080bc8a3-3721-48e7-84f9-ff97740119b1" providerId="AD" clId="Web-{AD2567B8-DE89-EE58-944E-463E06DCE71C}" dt="2021-12-02T21:26:47.502" v="538" actId="20577"/>
        <pc:sldMkLst>
          <pc:docMk/>
          <pc:sldMk cId="3684758277" sldId="306"/>
        </pc:sldMkLst>
        <pc:spChg chg="mod">
          <ac:chgData name="Wood, Susan" userId="S::susan.wood@ride.ri.gov::080bc8a3-3721-48e7-84f9-ff97740119b1" providerId="AD" clId="Web-{AD2567B8-DE89-EE58-944E-463E06DCE71C}" dt="2021-12-02T21:26:47.502" v="538" actId="20577"/>
          <ac:spMkLst>
            <pc:docMk/>
            <pc:sldMk cId="3684758277" sldId="306"/>
            <ac:spMk id="2" creationId="{ACB26E4E-4460-4FA9-8022-1112F19D3F1C}"/>
          </ac:spMkLst>
        </pc:spChg>
        <pc:spChg chg="mod">
          <ac:chgData name="Wood, Susan" userId="S::susan.wood@ride.ri.gov::080bc8a3-3721-48e7-84f9-ff97740119b1" providerId="AD" clId="Web-{AD2567B8-DE89-EE58-944E-463E06DCE71C}" dt="2021-12-02T21:18:09.426" v="283" actId="20577"/>
          <ac:spMkLst>
            <pc:docMk/>
            <pc:sldMk cId="3684758277" sldId="306"/>
            <ac:spMk id="5" creationId="{3E5C11E6-C71F-4FDC-A066-3A45DDAF40DB}"/>
          </ac:spMkLst>
        </pc:spChg>
        <pc:spChg chg="add mod">
          <ac:chgData name="Wood, Susan" userId="S::susan.wood@ride.ri.gov::080bc8a3-3721-48e7-84f9-ff97740119b1" providerId="AD" clId="Web-{AD2567B8-DE89-EE58-944E-463E06DCE71C}" dt="2021-12-02T21:20:58.732" v="286"/>
          <ac:spMkLst>
            <pc:docMk/>
            <pc:sldMk cId="3684758277" sldId="306"/>
            <ac:spMk id="9" creationId="{66F764F8-01B9-438E-A213-51AFD6223008}"/>
          </ac:spMkLst>
        </pc:spChg>
        <pc:graphicFrameChg chg="add mod modGraphic">
          <ac:chgData name="Wood, Susan" userId="S::susan.wood@ride.ri.gov::080bc8a3-3721-48e7-84f9-ff97740119b1" providerId="AD" clId="Web-{AD2567B8-DE89-EE58-944E-463E06DCE71C}" dt="2021-12-02T21:25:34.841" v="499"/>
          <ac:graphicFrameMkLst>
            <pc:docMk/>
            <pc:sldMk cId="3684758277" sldId="306"/>
            <ac:graphicFrameMk id="8" creationId="{EB7A9370-8309-4359-830E-CF53EB34AAD6}"/>
          </ac:graphicFrameMkLst>
        </pc:graphicFrameChg>
      </pc:sldChg>
      <pc:sldChg chg="modSp new">
        <pc:chgData name="Wood, Susan" userId="S::susan.wood@ride.ri.gov::080bc8a3-3721-48e7-84f9-ff97740119b1" providerId="AD" clId="Web-{AD2567B8-DE89-EE58-944E-463E06DCE71C}" dt="2021-12-02T21:27:12.003" v="551" actId="20577"/>
        <pc:sldMkLst>
          <pc:docMk/>
          <pc:sldMk cId="460692794" sldId="307"/>
        </pc:sldMkLst>
        <pc:spChg chg="mod">
          <ac:chgData name="Wood, Susan" userId="S::susan.wood@ride.ri.gov::080bc8a3-3721-48e7-84f9-ff97740119b1" providerId="AD" clId="Web-{AD2567B8-DE89-EE58-944E-463E06DCE71C}" dt="2021-12-02T21:16:49.484" v="240" actId="20577"/>
          <ac:spMkLst>
            <pc:docMk/>
            <pc:sldMk cId="460692794" sldId="307"/>
            <ac:spMk id="2" creationId="{295E4AD5-BF44-4B9E-B2B3-2B0C56B9EF20}"/>
          </ac:spMkLst>
        </pc:spChg>
        <pc:spChg chg="mod">
          <ac:chgData name="Wood, Susan" userId="S::susan.wood@ride.ri.gov::080bc8a3-3721-48e7-84f9-ff97740119b1" providerId="AD" clId="Web-{AD2567B8-DE89-EE58-944E-463E06DCE71C}" dt="2021-12-02T21:17:05.250" v="254" actId="20577"/>
          <ac:spMkLst>
            <pc:docMk/>
            <pc:sldMk cId="460692794" sldId="307"/>
            <ac:spMk id="5" creationId="{0C86B959-B2AD-4084-925E-440524F475C6}"/>
          </ac:spMkLst>
        </pc:spChg>
        <pc:spChg chg="mod">
          <ac:chgData name="Wood, Susan" userId="S::susan.wood@ride.ri.gov::080bc8a3-3721-48e7-84f9-ff97740119b1" providerId="AD" clId="Web-{AD2567B8-DE89-EE58-944E-463E06DCE71C}" dt="2021-12-02T21:27:12.003" v="551" actId="20577"/>
          <ac:spMkLst>
            <pc:docMk/>
            <pc:sldMk cId="460692794" sldId="307"/>
            <ac:spMk id="6" creationId="{FDB3A87A-0672-4F35-BBB8-947D9DE0DC69}"/>
          </ac:spMkLst>
        </pc:spChg>
      </pc:sldChg>
      <pc:sldChg chg="addSp modSp new">
        <pc:chgData name="Wood, Susan" userId="S::susan.wood@ride.ri.gov::080bc8a3-3721-48e7-84f9-ff97740119b1" providerId="AD" clId="Web-{AD2567B8-DE89-EE58-944E-463E06DCE71C}" dt="2021-12-02T21:26:14.515" v="535"/>
        <pc:sldMkLst>
          <pc:docMk/>
          <pc:sldMk cId="289710729" sldId="308"/>
        </pc:sldMkLst>
        <pc:spChg chg="mod">
          <ac:chgData name="Wood, Susan" userId="S::susan.wood@ride.ri.gov::080bc8a3-3721-48e7-84f9-ff97740119b1" providerId="AD" clId="Web-{AD2567B8-DE89-EE58-944E-463E06DCE71C}" dt="2021-12-02T21:17:30.548" v="279" actId="20577"/>
          <ac:spMkLst>
            <pc:docMk/>
            <pc:sldMk cId="289710729" sldId="308"/>
            <ac:spMk id="2" creationId="{440F13C8-370A-48FA-865F-6504B2550AA9}"/>
          </ac:spMkLst>
        </pc:spChg>
        <pc:spChg chg="mod">
          <ac:chgData name="Wood, Susan" userId="S::susan.wood@ride.ri.gov::080bc8a3-3721-48e7-84f9-ff97740119b1" providerId="AD" clId="Web-{AD2567B8-DE89-EE58-944E-463E06DCE71C}" dt="2021-12-02T21:15:47.933" v="192" actId="20577"/>
          <ac:spMkLst>
            <pc:docMk/>
            <pc:sldMk cId="289710729" sldId="308"/>
            <ac:spMk id="5" creationId="{43755911-1127-440F-9605-C54386246555}"/>
          </ac:spMkLst>
        </pc:spChg>
        <pc:spChg chg="add mod">
          <ac:chgData name="Wood, Susan" userId="S::susan.wood@ride.ri.gov::080bc8a3-3721-48e7-84f9-ff97740119b1" providerId="AD" clId="Web-{AD2567B8-DE89-EE58-944E-463E06DCE71C}" dt="2021-12-02T21:21:43.266" v="291"/>
          <ac:spMkLst>
            <pc:docMk/>
            <pc:sldMk cId="289710729" sldId="308"/>
            <ac:spMk id="9" creationId="{00170093-DAF2-4E8F-91EB-599682A86DAE}"/>
          </ac:spMkLst>
        </pc:spChg>
        <pc:graphicFrameChg chg="add mod modGraphic">
          <ac:chgData name="Wood, Susan" userId="S::susan.wood@ride.ri.gov::080bc8a3-3721-48e7-84f9-ff97740119b1" providerId="AD" clId="Web-{AD2567B8-DE89-EE58-944E-463E06DCE71C}" dt="2021-12-02T21:26:14.515" v="535"/>
          <ac:graphicFrameMkLst>
            <pc:docMk/>
            <pc:sldMk cId="289710729" sldId="308"/>
            <ac:graphicFrameMk id="8" creationId="{34BDB3BE-59D4-4622-9460-531706D30C01}"/>
          </ac:graphicFrameMkLst>
        </pc:graphicFrameChg>
      </pc:sldChg>
    </pc:docChg>
  </pc:docChgLst>
  <pc:docChgLst>
    <pc:chgData name="Gallucci, Ruth" userId="S::ruth.gallucci@ride.ri.gov::bd4157e2-ba7f-4ec2-8d61-b030b8438ebe" providerId="AD" clId="Web-{D97D38E8-9DD8-CF1D-FF4D-0973FB2E7827}"/>
    <pc:docChg chg="modSld">
      <pc:chgData name="Gallucci, Ruth" userId="S::ruth.gallucci@ride.ri.gov::bd4157e2-ba7f-4ec2-8d61-b030b8438ebe" providerId="AD" clId="Web-{D97D38E8-9DD8-CF1D-FF4D-0973FB2E7827}" dt="2021-11-17T20:49:42.377" v="853"/>
      <pc:docMkLst>
        <pc:docMk/>
      </pc:docMkLst>
      <pc:sldChg chg="delSp modSp">
        <pc:chgData name="Gallucci, Ruth" userId="S::ruth.gallucci@ride.ri.gov::bd4157e2-ba7f-4ec2-8d61-b030b8438ebe" providerId="AD" clId="Web-{D97D38E8-9DD8-CF1D-FF4D-0973FB2E7827}" dt="2021-11-17T20:22:33.662" v="253" actId="20577"/>
        <pc:sldMkLst>
          <pc:docMk/>
          <pc:sldMk cId="247819702" sldId="266"/>
        </pc:sldMkLst>
        <pc:spChg chg="mod">
          <ac:chgData name="Gallucci, Ruth" userId="S::ruth.gallucci@ride.ri.gov::bd4157e2-ba7f-4ec2-8d61-b030b8438ebe" providerId="AD" clId="Web-{D97D38E8-9DD8-CF1D-FF4D-0973FB2E7827}" dt="2021-11-17T20:22:33.662" v="253" actId="20577"/>
          <ac:spMkLst>
            <pc:docMk/>
            <pc:sldMk cId="247819702" sldId="266"/>
            <ac:spMk id="6" creationId="{5B26E2DF-39B7-43D2-9D70-E6DADD77A18E}"/>
          </ac:spMkLst>
        </pc:spChg>
        <pc:spChg chg="del mod">
          <ac:chgData name="Gallucci, Ruth" userId="S::ruth.gallucci@ride.ri.gov::bd4157e2-ba7f-4ec2-8d61-b030b8438ebe" providerId="AD" clId="Web-{D97D38E8-9DD8-CF1D-FF4D-0973FB2E7827}" dt="2021-11-17T20:09:19.829" v="6"/>
          <ac:spMkLst>
            <pc:docMk/>
            <pc:sldMk cId="247819702" sldId="266"/>
            <ac:spMk id="7" creationId="{9B79A50C-1520-4D9D-80EF-FCCCAD141798}"/>
          </ac:spMkLst>
        </pc:spChg>
        <pc:spChg chg="del mod">
          <ac:chgData name="Gallucci, Ruth" userId="S::ruth.gallucci@ride.ri.gov::bd4157e2-ba7f-4ec2-8d61-b030b8438ebe" providerId="AD" clId="Web-{D97D38E8-9DD8-CF1D-FF4D-0973FB2E7827}" dt="2021-11-17T20:09:08.329" v="1"/>
          <ac:spMkLst>
            <pc:docMk/>
            <pc:sldMk cId="247819702" sldId="266"/>
            <ac:spMk id="8" creationId="{61FC5B34-F2A1-4EB8-B938-4944B5B0DA01}"/>
          </ac:spMkLst>
        </pc:spChg>
      </pc:sldChg>
      <pc:sldChg chg="modSp">
        <pc:chgData name="Gallucci, Ruth" userId="S::ruth.gallucci@ride.ri.gov::bd4157e2-ba7f-4ec2-8d61-b030b8438ebe" providerId="AD" clId="Web-{D97D38E8-9DD8-CF1D-FF4D-0973FB2E7827}" dt="2021-11-17T20:48:18.843" v="839" actId="1076"/>
        <pc:sldMkLst>
          <pc:docMk/>
          <pc:sldMk cId="544757973" sldId="271"/>
        </pc:sldMkLst>
        <pc:graphicFrameChg chg="mod">
          <ac:chgData name="Gallucci, Ruth" userId="S::ruth.gallucci@ride.ri.gov::bd4157e2-ba7f-4ec2-8d61-b030b8438ebe" providerId="AD" clId="Web-{D97D38E8-9DD8-CF1D-FF4D-0973FB2E7827}" dt="2021-11-17T20:48:18.843" v="839" actId="1076"/>
          <ac:graphicFrameMkLst>
            <pc:docMk/>
            <pc:sldMk cId="544757973" sldId="271"/>
            <ac:graphicFrameMk id="8" creationId="{E037C061-C182-49B6-9EE2-84B9A80E9BA9}"/>
          </ac:graphicFrameMkLst>
        </pc:graphicFrameChg>
      </pc:sldChg>
      <pc:sldChg chg="modSp">
        <pc:chgData name="Gallucci, Ruth" userId="S::ruth.gallucci@ride.ri.gov::bd4157e2-ba7f-4ec2-8d61-b030b8438ebe" providerId="AD" clId="Web-{D97D38E8-9DD8-CF1D-FF4D-0973FB2E7827}" dt="2021-11-17T20:47:04.107" v="838"/>
        <pc:sldMkLst>
          <pc:docMk/>
          <pc:sldMk cId="746805746" sldId="279"/>
        </pc:sldMkLst>
        <pc:spChg chg="mod">
          <ac:chgData name="Gallucci, Ruth" userId="S::ruth.gallucci@ride.ri.gov::bd4157e2-ba7f-4ec2-8d61-b030b8438ebe" providerId="AD" clId="Web-{D97D38E8-9DD8-CF1D-FF4D-0973FB2E7827}" dt="2021-11-17T20:39:48.439" v="543" actId="20577"/>
          <ac:spMkLst>
            <pc:docMk/>
            <pc:sldMk cId="746805746" sldId="279"/>
            <ac:spMk id="5" creationId="{01480419-87DF-44AD-8232-D5FF3A65F842}"/>
          </ac:spMkLst>
        </pc:spChg>
        <pc:graphicFrameChg chg="mod modGraphic">
          <ac:chgData name="Gallucci, Ruth" userId="S::ruth.gallucci@ride.ri.gov::bd4157e2-ba7f-4ec2-8d61-b030b8438ebe" providerId="AD" clId="Web-{D97D38E8-9DD8-CF1D-FF4D-0973FB2E7827}" dt="2021-11-17T20:47:04.107" v="838"/>
          <ac:graphicFrameMkLst>
            <pc:docMk/>
            <pc:sldMk cId="746805746" sldId="279"/>
            <ac:graphicFrameMk id="8" creationId="{AEB828F4-8B82-48BA-9278-E3E6570C3E78}"/>
          </ac:graphicFrameMkLst>
        </pc:graphicFrameChg>
      </pc:sldChg>
      <pc:sldChg chg="addSp modSp">
        <pc:chgData name="Gallucci, Ruth" userId="S::ruth.gallucci@ride.ri.gov::bd4157e2-ba7f-4ec2-8d61-b030b8438ebe" providerId="AD" clId="Web-{D97D38E8-9DD8-CF1D-FF4D-0973FB2E7827}" dt="2021-11-17T20:49:42.377" v="853"/>
        <pc:sldMkLst>
          <pc:docMk/>
          <pc:sldMk cId="3663216022" sldId="281"/>
        </pc:sldMkLst>
        <pc:spChg chg="mod">
          <ac:chgData name="Gallucci, Ruth" userId="S::ruth.gallucci@ride.ri.gov::bd4157e2-ba7f-4ec2-8d61-b030b8438ebe" providerId="AD" clId="Web-{D97D38E8-9DD8-CF1D-FF4D-0973FB2E7827}" dt="2021-11-17T20:49:27.111" v="848" actId="1076"/>
          <ac:spMkLst>
            <pc:docMk/>
            <pc:sldMk cId="3663216022" sldId="281"/>
            <ac:spMk id="5" creationId="{F4CF0632-8878-44E4-ABAE-0DC73E48E2F3}"/>
          </ac:spMkLst>
        </pc:spChg>
        <pc:spChg chg="mod">
          <ac:chgData name="Gallucci, Ruth" userId="S::ruth.gallucci@ride.ri.gov::bd4157e2-ba7f-4ec2-8d61-b030b8438ebe" providerId="AD" clId="Web-{D97D38E8-9DD8-CF1D-FF4D-0973FB2E7827}" dt="2021-11-17T20:49:30.251" v="849" actId="1076"/>
          <ac:spMkLst>
            <pc:docMk/>
            <pc:sldMk cId="3663216022" sldId="281"/>
            <ac:spMk id="6" creationId="{D3127B21-AA02-4960-A66B-3508EFA5F201}"/>
          </ac:spMkLst>
        </pc:spChg>
        <pc:graphicFrameChg chg="add mod modGraphic">
          <ac:chgData name="Gallucci, Ruth" userId="S::ruth.gallucci@ride.ri.gov::bd4157e2-ba7f-4ec2-8d61-b030b8438ebe" providerId="AD" clId="Web-{D97D38E8-9DD8-CF1D-FF4D-0973FB2E7827}" dt="2021-11-17T20:49:42.377" v="853"/>
          <ac:graphicFrameMkLst>
            <pc:docMk/>
            <pc:sldMk cId="3663216022" sldId="281"/>
            <ac:graphicFrameMk id="8" creationId="{A30B1464-9D7C-40A5-8029-0EA4F7FD523C}"/>
          </ac:graphicFrameMkLst>
        </pc:graphicFrameChg>
      </pc:sldChg>
      <pc:sldChg chg="modSp">
        <pc:chgData name="Gallucci, Ruth" userId="S::ruth.gallucci@ride.ri.gov::bd4157e2-ba7f-4ec2-8d61-b030b8438ebe" providerId="AD" clId="Web-{D97D38E8-9DD8-CF1D-FF4D-0973FB2E7827}" dt="2021-11-17T20:18:20.484" v="151"/>
        <pc:sldMkLst>
          <pc:docMk/>
          <pc:sldMk cId="2862864812" sldId="298"/>
        </pc:sldMkLst>
        <pc:graphicFrameChg chg="mod modGraphic">
          <ac:chgData name="Gallucci, Ruth" userId="S::ruth.gallucci@ride.ri.gov::bd4157e2-ba7f-4ec2-8d61-b030b8438ebe" providerId="AD" clId="Web-{D97D38E8-9DD8-CF1D-FF4D-0973FB2E7827}" dt="2021-11-17T20:18:20.484" v="151"/>
          <ac:graphicFrameMkLst>
            <pc:docMk/>
            <pc:sldMk cId="2862864812" sldId="298"/>
            <ac:graphicFrameMk id="8" creationId="{C0C95F79-38D1-41F1-96A8-DAED8007ABF8}"/>
          </ac:graphicFrameMkLst>
        </pc:graphicFrameChg>
        <pc:graphicFrameChg chg="mod modGraphic">
          <ac:chgData name="Gallucci, Ruth" userId="S::ruth.gallucci@ride.ri.gov::bd4157e2-ba7f-4ec2-8d61-b030b8438ebe" providerId="AD" clId="Web-{D97D38E8-9DD8-CF1D-FF4D-0973FB2E7827}" dt="2021-11-17T20:17:35.280" v="150"/>
          <ac:graphicFrameMkLst>
            <pc:docMk/>
            <pc:sldMk cId="2862864812" sldId="298"/>
            <ac:graphicFrameMk id="9" creationId="{1CF7C2E7-1F6C-4649-BF37-3CCC7475B72C}"/>
          </ac:graphicFrameMkLst>
        </pc:graphicFrameChg>
      </pc:sldChg>
    </pc:docChg>
  </pc:docChgLst>
  <pc:docChgLst>
    <pc:chgData name="Slade, Jane" userId="S::jane.slade@ride.ri.gov::64890032-1416-4fbb-8ef8-41be0dfd232b" providerId="AD" clId="Web-{D443AC0F-1960-E26A-E27D-7069AD904764}"/>
    <pc:docChg chg="modSld">
      <pc:chgData name="Slade, Jane" userId="S::jane.slade@ride.ri.gov::64890032-1416-4fbb-8ef8-41be0dfd232b" providerId="AD" clId="Web-{D443AC0F-1960-E26A-E27D-7069AD904764}" dt="2021-11-12T19:43:11.801" v="477" actId="20577"/>
      <pc:docMkLst>
        <pc:docMk/>
      </pc:docMkLst>
      <pc:sldChg chg="modSp">
        <pc:chgData name="Slade, Jane" userId="S::jane.slade@ride.ri.gov::64890032-1416-4fbb-8ef8-41be0dfd232b" providerId="AD" clId="Web-{D443AC0F-1960-E26A-E27D-7069AD904764}" dt="2021-11-12T19:37:18.417" v="214" actId="20577"/>
        <pc:sldMkLst>
          <pc:docMk/>
          <pc:sldMk cId="1947983307" sldId="261"/>
        </pc:sldMkLst>
        <pc:spChg chg="mod">
          <ac:chgData name="Slade, Jane" userId="S::jane.slade@ride.ri.gov::64890032-1416-4fbb-8ef8-41be0dfd232b" providerId="AD" clId="Web-{D443AC0F-1960-E26A-E27D-7069AD904764}" dt="2021-11-12T19:32:12.253" v="58" actId="20577"/>
          <ac:spMkLst>
            <pc:docMk/>
            <pc:sldMk cId="1947983307" sldId="261"/>
            <ac:spMk id="5" creationId="{90D4861C-1FD2-49B2-B6E2-3197A24283D8}"/>
          </ac:spMkLst>
        </pc:spChg>
        <pc:spChg chg="mod">
          <ac:chgData name="Slade, Jane" userId="S::jane.slade@ride.ri.gov::64890032-1416-4fbb-8ef8-41be0dfd232b" providerId="AD" clId="Web-{D443AC0F-1960-E26A-E27D-7069AD904764}" dt="2021-11-12T19:37:18.417" v="214" actId="20577"/>
          <ac:spMkLst>
            <pc:docMk/>
            <pc:sldMk cId="1947983307" sldId="261"/>
            <ac:spMk id="6" creationId="{9B7FE87B-C680-423C-8D37-115D9EF3F144}"/>
          </ac:spMkLst>
        </pc:spChg>
        <pc:graphicFrameChg chg="mod modGraphic">
          <ac:chgData name="Slade, Jane" userId="S::jane.slade@ride.ri.gov::64890032-1416-4fbb-8ef8-41be0dfd232b" providerId="AD" clId="Web-{D443AC0F-1960-E26A-E27D-7069AD904764}" dt="2021-11-12T19:31:37.877" v="57"/>
          <ac:graphicFrameMkLst>
            <pc:docMk/>
            <pc:sldMk cId="1947983307" sldId="261"/>
            <ac:graphicFrameMk id="9" creationId="{E01323A6-04F9-41E2-8F13-39505F1626DC}"/>
          </ac:graphicFrameMkLst>
        </pc:graphicFrameChg>
      </pc:sldChg>
      <pc:sldChg chg="addSp delSp modSp">
        <pc:chgData name="Slade, Jane" userId="S::jane.slade@ride.ri.gov::64890032-1416-4fbb-8ef8-41be0dfd232b" providerId="AD" clId="Web-{D443AC0F-1960-E26A-E27D-7069AD904764}" dt="2021-11-12T19:43:11.801" v="477" actId="20577"/>
        <pc:sldMkLst>
          <pc:docMk/>
          <pc:sldMk cId="855667535" sldId="262"/>
        </pc:sldMkLst>
        <pc:spChg chg="mod">
          <ac:chgData name="Slade, Jane" userId="S::jane.slade@ride.ri.gov::64890032-1416-4fbb-8ef8-41be0dfd232b" providerId="AD" clId="Web-{D443AC0F-1960-E26A-E27D-7069AD904764}" dt="2021-11-12T19:43:11.801" v="477" actId="20577"/>
          <ac:spMkLst>
            <pc:docMk/>
            <pc:sldMk cId="855667535" sldId="262"/>
            <ac:spMk id="5" creationId="{04F84166-ADB7-411A-ADD9-5275F7297302}"/>
          </ac:spMkLst>
        </pc:spChg>
        <pc:spChg chg="mod">
          <ac:chgData name="Slade, Jane" userId="S::jane.slade@ride.ri.gov::64890032-1416-4fbb-8ef8-41be0dfd232b" providerId="AD" clId="Web-{D443AC0F-1960-E26A-E27D-7069AD904764}" dt="2021-11-12T19:40:32.953" v="333" actId="20577"/>
          <ac:spMkLst>
            <pc:docMk/>
            <pc:sldMk cId="855667535" sldId="262"/>
            <ac:spMk id="6" creationId="{D720D901-FE99-41D4-A5AE-4F3A92418B60}"/>
          </ac:spMkLst>
        </pc:spChg>
        <pc:spChg chg="mod">
          <ac:chgData name="Slade, Jane" userId="S::jane.slade@ride.ri.gov::64890032-1416-4fbb-8ef8-41be0dfd232b" providerId="AD" clId="Web-{D443AC0F-1960-E26A-E27D-7069AD904764}" dt="2021-11-12T19:41:30.579" v="373" actId="20577"/>
          <ac:spMkLst>
            <pc:docMk/>
            <pc:sldMk cId="855667535" sldId="262"/>
            <ac:spMk id="7" creationId="{FFCEC3DB-2519-4CD1-9D84-EDCB86E99981}"/>
          </ac:spMkLst>
        </pc:spChg>
        <pc:spChg chg="del">
          <ac:chgData name="Slade, Jane" userId="S::jane.slade@ride.ri.gov::64890032-1416-4fbb-8ef8-41be0dfd232b" providerId="AD" clId="Web-{D443AC0F-1960-E26A-E27D-7069AD904764}" dt="2021-11-12T19:41:19.173" v="357"/>
          <ac:spMkLst>
            <pc:docMk/>
            <pc:sldMk cId="855667535" sldId="262"/>
            <ac:spMk id="8" creationId="{C3B6704A-1874-4696-9A9E-EBBCB7D6A8E3}"/>
          </ac:spMkLst>
        </pc:spChg>
        <pc:spChg chg="add del">
          <ac:chgData name="Slade, Jane" userId="S::jane.slade@ride.ri.gov::64890032-1416-4fbb-8ef8-41be0dfd232b" providerId="AD" clId="Web-{D443AC0F-1960-E26A-E27D-7069AD904764}" dt="2021-11-12T19:41:07.969" v="354"/>
          <ac:spMkLst>
            <pc:docMk/>
            <pc:sldMk cId="855667535" sldId="262"/>
            <ac:spMk id="9" creationId="{EAF56E08-FE6A-485F-8311-67807E161988}"/>
          </ac:spMkLst>
        </pc:spChg>
        <pc:spChg chg="add del mod">
          <ac:chgData name="Slade, Jane" userId="S::jane.slade@ride.ri.gov::64890032-1416-4fbb-8ef8-41be0dfd232b" providerId="AD" clId="Web-{D443AC0F-1960-E26A-E27D-7069AD904764}" dt="2021-11-12T19:41:04.797" v="353"/>
          <ac:spMkLst>
            <pc:docMk/>
            <pc:sldMk cId="855667535" sldId="262"/>
            <ac:spMk id="11" creationId="{A7C81F59-CCE2-4682-843F-3C553640F95C}"/>
          </ac:spMkLst>
        </pc:spChg>
        <pc:spChg chg="add del mod">
          <ac:chgData name="Slade, Jane" userId="S::jane.slade@ride.ri.gov::64890032-1416-4fbb-8ef8-41be0dfd232b" providerId="AD" clId="Web-{D443AC0F-1960-E26A-E27D-7069AD904764}" dt="2021-11-12T19:41:02.094" v="352"/>
          <ac:spMkLst>
            <pc:docMk/>
            <pc:sldMk cId="855667535" sldId="262"/>
            <ac:spMk id="12" creationId="{AA8C1DB1-7A11-4303-B41C-B0EF9D27D73D}"/>
          </ac:spMkLst>
        </pc:spChg>
        <pc:spChg chg="add del">
          <ac:chgData name="Slade, Jane" userId="S::jane.slade@ride.ri.gov::64890032-1416-4fbb-8ef8-41be0dfd232b" providerId="AD" clId="Web-{D443AC0F-1960-E26A-E27D-7069AD904764}" dt="2021-11-12T19:41:25.126" v="359"/>
          <ac:spMkLst>
            <pc:docMk/>
            <pc:sldMk cId="855667535" sldId="262"/>
            <ac:spMk id="13" creationId="{CD93381B-CB52-4738-B282-6F24ACAC2B15}"/>
          </ac:spMkLst>
        </pc:spChg>
        <pc:spChg chg="add del">
          <ac:chgData name="Slade, Jane" userId="S::jane.slade@ride.ri.gov::64890032-1416-4fbb-8ef8-41be0dfd232b" providerId="AD" clId="Web-{D443AC0F-1960-E26A-E27D-7069AD904764}" dt="2021-11-12T19:41:22.517" v="358"/>
          <ac:spMkLst>
            <pc:docMk/>
            <pc:sldMk cId="855667535" sldId="262"/>
            <ac:spMk id="14" creationId="{7CBB2034-1577-4828-ABEF-D489CE3F8719}"/>
          </ac:spMkLst>
        </pc:spChg>
        <pc:graphicFrameChg chg="mod modGraphic">
          <ac:chgData name="Slade, Jane" userId="S::jane.slade@ride.ri.gov::64890032-1416-4fbb-8ef8-41be0dfd232b" providerId="AD" clId="Web-{D443AC0F-1960-E26A-E27D-7069AD904764}" dt="2021-11-12T19:40:12.687" v="332"/>
          <ac:graphicFrameMkLst>
            <pc:docMk/>
            <pc:sldMk cId="855667535" sldId="262"/>
            <ac:graphicFrameMk id="10" creationId="{303875CD-466D-4733-B702-C29BCBF84030}"/>
          </ac:graphicFrameMkLst>
        </pc:graphicFrameChg>
      </pc:sldChg>
    </pc:docChg>
  </pc:docChgLst>
  <pc:docChgLst>
    <pc:chgData name="Klein, Emily" userId="S::emily.klein@ride.ri.gov::192f13f7-fb69-4955-8439-463039664f54" providerId="AD" clId="Web-{300595ED-CF05-A6CF-F046-2CE26B854AEB}"/>
    <pc:docChg chg="modSld">
      <pc:chgData name="Klein, Emily" userId="S::emily.klein@ride.ri.gov::192f13f7-fb69-4955-8439-463039664f54" providerId="AD" clId="Web-{300595ED-CF05-A6CF-F046-2CE26B854AEB}" dt="2021-11-12T19:41:41.491" v="508" actId="20577"/>
      <pc:docMkLst>
        <pc:docMk/>
      </pc:docMkLst>
      <pc:sldChg chg="modSp">
        <pc:chgData name="Klein, Emily" userId="S::emily.klein@ride.ri.gov::192f13f7-fb69-4955-8439-463039664f54" providerId="AD" clId="Web-{300595ED-CF05-A6CF-F046-2CE26B854AEB}" dt="2021-11-12T19:41:41.491" v="508" actId="20577"/>
        <pc:sldMkLst>
          <pc:docMk/>
          <pc:sldMk cId="1938347652" sldId="269"/>
        </pc:sldMkLst>
        <pc:spChg chg="mod">
          <ac:chgData name="Klein, Emily" userId="S::emily.klein@ride.ri.gov::192f13f7-fb69-4955-8439-463039664f54" providerId="AD" clId="Web-{300595ED-CF05-A6CF-F046-2CE26B854AEB}" dt="2021-11-12T19:41:41.491" v="508" actId="20577"/>
          <ac:spMkLst>
            <pc:docMk/>
            <pc:sldMk cId="1938347652" sldId="269"/>
            <ac:spMk id="6" creationId="{46E788D2-C36B-4607-9F26-1A792644C054}"/>
          </ac:spMkLst>
        </pc:spChg>
      </pc:sldChg>
      <pc:sldChg chg="modSp">
        <pc:chgData name="Klein, Emily" userId="S::emily.klein@ride.ri.gov::192f13f7-fb69-4955-8439-463039664f54" providerId="AD" clId="Web-{300595ED-CF05-A6CF-F046-2CE26B854AEB}" dt="2021-11-12T19:40:44.317" v="503" actId="20577"/>
        <pc:sldMkLst>
          <pc:docMk/>
          <pc:sldMk cId="3138763789" sldId="270"/>
        </pc:sldMkLst>
        <pc:spChg chg="mod">
          <ac:chgData name="Klein, Emily" userId="S::emily.klein@ride.ri.gov::192f13f7-fb69-4955-8439-463039664f54" providerId="AD" clId="Web-{300595ED-CF05-A6CF-F046-2CE26B854AEB}" dt="2021-11-12T19:40:44.317" v="503" actId="20577"/>
          <ac:spMkLst>
            <pc:docMk/>
            <pc:sldMk cId="3138763789" sldId="270"/>
            <ac:spMk id="6" creationId="{474D194C-BEB7-495B-ACF5-AC4A8A4DF296}"/>
          </ac:spMkLst>
        </pc:spChg>
      </pc:sldChg>
      <pc:sldChg chg="addSp modSp">
        <pc:chgData name="Klein, Emily" userId="S::emily.klein@ride.ri.gov::192f13f7-fb69-4955-8439-463039664f54" providerId="AD" clId="Web-{300595ED-CF05-A6CF-F046-2CE26B854AEB}" dt="2021-11-12T19:38:01.515" v="437" actId="20577"/>
        <pc:sldMkLst>
          <pc:docMk/>
          <pc:sldMk cId="3331328521" sldId="277"/>
        </pc:sldMkLst>
        <pc:spChg chg="mod">
          <ac:chgData name="Klein, Emily" userId="S::emily.klein@ride.ri.gov::192f13f7-fb69-4955-8439-463039664f54" providerId="AD" clId="Web-{300595ED-CF05-A6CF-F046-2CE26B854AEB}" dt="2021-11-12T19:38:01.515" v="437" actId="20577"/>
          <ac:spMkLst>
            <pc:docMk/>
            <pc:sldMk cId="3331328521" sldId="277"/>
            <ac:spMk id="6" creationId="{F62E92C9-F69E-4B4F-8FB2-217E23C8B1F2}"/>
          </ac:spMkLst>
        </pc:spChg>
        <pc:spChg chg="add mod">
          <ac:chgData name="Klein, Emily" userId="S::emily.klein@ride.ri.gov::192f13f7-fb69-4955-8439-463039664f54" providerId="AD" clId="Web-{300595ED-CF05-A6CF-F046-2CE26B854AEB}" dt="2021-11-12T19:37:13.936" v="397" actId="20577"/>
          <ac:spMkLst>
            <pc:docMk/>
            <pc:sldMk cId="3331328521" sldId="277"/>
            <ac:spMk id="7" creationId="{45FB7A61-2655-4644-9AB0-DEEAC40E2AE5}"/>
          </ac:spMkLst>
        </pc:spChg>
      </pc:sldChg>
    </pc:docChg>
  </pc:docChgLst>
  <pc:docChgLst>
    <pc:chgData name="Klein, Emily" userId="S::emily.klein@ride.ri.gov::192f13f7-fb69-4955-8439-463039664f54" providerId="AD" clId="Web-{D873CBC2-249C-1A9D-C1D5-04957F22B4E7}"/>
    <pc:docChg chg="modSld">
      <pc:chgData name="Klein, Emily" userId="S::emily.klein@ride.ri.gov::192f13f7-fb69-4955-8439-463039664f54" providerId="AD" clId="Web-{D873CBC2-249C-1A9D-C1D5-04957F22B4E7}" dt="2021-11-10T15:02:23.083" v="22" actId="20577"/>
      <pc:docMkLst>
        <pc:docMk/>
      </pc:docMkLst>
      <pc:sldChg chg="modSp">
        <pc:chgData name="Klein, Emily" userId="S::emily.klein@ride.ri.gov::192f13f7-fb69-4955-8439-463039664f54" providerId="AD" clId="Web-{D873CBC2-249C-1A9D-C1D5-04957F22B4E7}" dt="2021-11-10T15:01:29.113" v="13" actId="20577"/>
        <pc:sldMkLst>
          <pc:docMk/>
          <pc:sldMk cId="1938347652" sldId="269"/>
        </pc:sldMkLst>
        <pc:spChg chg="mod">
          <ac:chgData name="Klein, Emily" userId="S::emily.klein@ride.ri.gov::192f13f7-fb69-4955-8439-463039664f54" providerId="AD" clId="Web-{D873CBC2-249C-1A9D-C1D5-04957F22B4E7}" dt="2021-11-10T14:59:06.641" v="4" actId="20577"/>
          <ac:spMkLst>
            <pc:docMk/>
            <pc:sldMk cId="1938347652" sldId="269"/>
            <ac:spMk id="5" creationId="{E2DFD2B7-5AA3-4051-A859-684E0A34A296}"/>
          </ac:spMkLst>
        </pc:spChg>
        <pc:spChg chg="mod">
          <ac:chgData name="Klein, Emily" userId="S::emily.klein@ride.ri.gov::192f13f7-fb69-4955-8439-463039664f54" providerId="AD" clId="Web-{D873CBC2-249C-1A9D-C1D5-04957F22B4E7}" dt="2021-11-10T15:01:29.113" v="13" actId="20577"/>
          <ac:spMkLst>
            <pc:docMk/>
            <pc:sldMk cId="1938347652" sldId="269"/>
            <ac:spMk id="6" creationId="{46E788D2-C36B-4607-9F26-1A792644C054}"/>
          </ac:spMkLst>
        </pc:spChg>
      </pc:sldChg>
      <pc:sldChg chg="modSp">
        <pc:chgData name="Klein, Emily" userId="S::emily.klein@ride.ri.gov::192f13f7-fb69-4955-8439-463039664f54" providerId="AD" clId="Web-{D873CBC2-249C-1A9D-C1D5-04957F22B4E7}" dt="2021-11-10T15:02:23.083" v="22" actId="20577"/>
        <pc:sldMkLst>
          <pc:docMk/>
          <pc:sldMk cId="3138763789" sldId="270"/>
        </pc:sldMkLst>
        <pc:spChg chg="mod">
          <ac:chgData name="Klein, Emily" userId="S::emily.klein@ride.ri.gov::192f13f7-fb69-4955-8439-463039664f54" providerId="AD" clId="Web-{D873CBC2-249C-1A9D-C1D5-04957F22B4E7}" dt="2021-11-10T15:01:59.598" v="16" actId="20577"/>
          <ac:spMkLst>
            <pc:docMk/>
            <pc:sldMk cId="3138763789" sldId="270"/>
            <ac:spMk id="5" creationId="{32911E5D-880C-4191-99FB-F803A8EA5420}"/>
          </ac:spMkLst>
        </pc:spChg>
        <pc:spChg chg="mod">
          <ac:chgData name="Klein, Emily" userId="S::emily.klein@ride.ri.gov::192f13f7-fb69-4955-8439-463039664f54" providerId="AD" clId="Web-{D873CBC2-249C-1A9D-C1D5-04957F22B4E7}" dt="2021-11-10T15:02:23.083" v="22" actId="20577"/>
          <ac:spMkLst>
            <pc:docMk/>
            <pc:sldMk cId="3138763789" sldId="270"/>
            <ac:spMk id="6" creationId="{474D194C-BEB7-495B-ACF5-AC4A8A4DF296}"/>
          </ac:spMkLst>
        </pc:spChg>
      </pc:sldChg>
    </pc:docChg>
  </pc:docChgLst>
  <pc:docChgLst>
    <pc:chgData name="Wood, Susan" userId="S::susan.wood@ride.ri.gov::080bc8a3-3721-48e7-84f9-ff97740119b1" providerId="AD" clId="Web-{FE058177-0710-EB82-502E-FDEC405FF4C6}"/>
    <pc:docChg chg="modSld">
      <pc:chgData name="Wood, Susan" userId="S::susan.wood@ride.ri.gov::080bc8a3-3721-48e7-84f9-ff97740119b1" providerId="AD" clId="Web-{FE058177-0710-EB82-502E-FDEC405FF4C6}" dt="2021-11-02T12:24:38.574" v="39" actId="20577"/>
      <pc:docMkLst>
        <pc:docMk/>
      </pc:docMkLst>
      <pc:sldChg chg="modSp">
        <pc:chgData name="Wood, Susan" userId="S::susan.wood@ride.ri.gov::080bc8a3-3721-48e7-84f9-ff97740119b1" providerId="AD" clId="Web-{FE058177-0710-EB82-502E-FDEC405FF4C6}" dt="2021-11-02T12:24:38.574" v="39" actId="20577"/>
        <pc:sldMkLst>
          <pc:docMk/>
          <pc:sldMk cId="1053900778" sldId="260"/>
        </pc:sldMkLst>
        <pc:spChg chg="mod">
          <ac:chgData name="Wood, Susan" userId="S::susan.wood@ride.ri.gov::080bc8a3-3721-48e7-84f9-ff97740119b1" providerId="AD" clId="Web-{FE058177-0710-EB82-502E-FDEC405FF4C6}" dt="2021-11-02T12:24:38.574" v="39" actId="20577"/>
          <ac:spMkLst>
            <pc:docMk/>
            <pc:sldMk cId="1053900778" sldId="260"/>
            <ac:spMk id="6" creationId="{6AC469EE-0822-43E2-8913-B58950080262}"/>
          </ac:spMkLst>
        </pc:spChg>
      </pc:sldChg>
    </pc:docChg>
  </pc:docChgLst>
  <pc:docChgLst>
    <pc:chgData name="Gallucci, Ruth" userId="S::ruth.gallucci@ride.ri.gov::bd4157e2-ba7f-4ec2-8d61-b030b8438ebe" providerId="AD" clId="Web-{267026C5-AA31-67AC-0116-3AD80AB844F6}"/>
    <pc:docChg chg="modSld">
      <pc:chgData name="Gallucci, Ruth" userId="S::ruth.gallucci@ride.ri.gov::bd4157e2-ba7f-4ec2-8d61-b030b8438ebe" providerId="AD" clId="Web-{267026C5-AA31-67AC-0116-3AD80AB844F6}" dt="2021-12-28T16:34:00.495" v="151"/>
      <pc:docMkLst>
        <pc:docMk/>
      </pc:docMkLst>
      <pc:sldChg chg="modSp">
        <pc:chgData name="Gallucci, Ruth" userId="S::ruth.gallucci@ride.ri.gov::bd4157e2-ba7f-4ec2-8d61-b030b8438ebe" providerId="AD" clId="Web-{267026C5-AA31-67AC-0116-3AD80AB844F6}" dt="2021-12-28T16:34:00.495" v="151"/>
        <pc:sldMkLst>
          <pc:docMk/>
          <pc:sldMk cId="2862864812" sldId="298"/>
        </pc:sldMkLst>
        <pc:spChg chg="mod">
          <ac:chgData name="Gallucci, Ruth" userId="S::ruth.gallucci@ride.ri.gov::bd4157e2-ba7f-4ec2-8d61-b030b8438ebe" providerId="AD" clId="Web-{267026C5-AA31-67AC-0116-3AD80AB844F6}" dt="2021-12-28T15:39:34.459" v="28" actId="1076"/>
          <ac:spMkLst>
            <pc:docMk/>
            <pc:sldMk cId="2862864812" sldId="298"/>
            <ac:spMk id="5" creationId="{AE89259D-4697-455C-85E2-27F9D9D8B99B}"/>
          </ac:spMkLst>
        </pc:spChg>
        <pc:spChg chg="mod">
          <ac:chgData name="Gallucci, Ruth" userId="S::ruth.gallucci@ride.ri.gov::bd4157e2-ba7f-4ec2-8d61-b030b8438ebe" providerId="AD" clId="Web-{267026C5-AA31-67AC-0116-3AD80AB844F6}" dt="2021-12-28T15:40:18.320" v="40" actId="20577"/>
          <ac:spMkLst>
            <pc:docMk/>
            <pc:sldMk cId="2862864812" sldId="298"/>
            <ac:spMk id="10" creationId="{5D884E7B-D9F5-42F0-B584-EB5C8ADBA1E2}"/>
          </ac:spMkLst>
        </pc:spChg>
        <pc:graphicFrameChg chg="mod modGraphic">
          <ac:chgData name="Gallucci, Ruth" userId="S::ruth.gallucci@ride.ri.gov::bd4157e2-ba7f-4ec2-8d61-b030b8438ebe" providerId="AD" clId="Web-{267026C5-AA31-67AC-0116-3AD80AB844F6}" dt="2021-12-28T16:05:56.080" v="88"/>
          <ac:graphicFrameMkLst>
            <pc:docMk/>
            <pc:sldMk cId="2862864812" sldId="298"/>
            <ac:graphicFrameMk id="9" creationId="{1CF7C2E7-1F6C-4649-BF37-3CCC7475B72C}"/>
          </ac:graphicFrameMkLst>
        </pc:graphicFrameChg>
        <pc:graphicFrameChg chg="mod modGraphic">
          <ac:chgData name="Gallucci, Ruth" userId="S::ruth.gallucci@ride.ri.gov::bd4157e2-ba7f-4ec2-8d61-b030b8438ebe" providerId="AD" clId="Web-{267026C5-AA31-67AC-0116-3AD80AB844F6}" dt="2021-12-28T16:34:00.495" v="151"/>
          <ac:graphicFrameMkLst>
            <pc:docMk/>
            <pc:sldMk cId="2862864812" sldId="298"/>
            <ac:graphicFrameMk id="12" creationId="{B54F91BD-C25F-48CD-B04A-8CF1324CA5F5}"/>
          </ac:graphicFrameMkLst>
        </pc:graphicFrameChg>
      </pc:sldChg>
    </pc:docChg>
  </pc:docChgLst>
  <pc:docChgLst>
    <pc:chgData name="Gallucci, Ruth" userId="S::ruth.gallucci@ride.ri.gov::bd4157e2-ba7f-4ec2-8d61-b030b8438ebe" providerId="AD" clId="Web-{801FD53E-D078-1087-8EAA-4D4E5D391592}"/>
    <pc:docChg chg="modSld">
      <pc:chgData name="Gallucci, Ruth" userId="S::ruth.gallucci@ride.ri.gov::bd4157e2-ba7f-4ec2-8d61-b030b8438ebe" providerId="AD" clId="Web-{801FD53E-D078-1087-8EAA-4D4E5D391592}" dt="2022-01-04T17:38:37.785" v="5"/>
      <pc:docMkLst>
        <pc:docMk/>
      </pc:docMkLst>
      <pc:sldChg chg="modSp">
        <pc:chgData name="Gallucci, Ruth" userId="S::ruth.gallucci@ride.ri.gov::bd4157e2-ba7f-4ec2-8d61-b030b8438ebe" providerId="AD" clId="Web-{801FD53E-D078-1087-8EAA-4D4E5D391592}" dt="2022-01-04T17:38:37.785" v="5"/>
        <pc:sldMkLst>
          <pc:docMk/>
          <pc:sldMk cId="3663216022" sldId="281"/>
        </pc:sldMkLst>
        <pc:graphicFrameChg chg="mod modGraphic">
          <ac:chgData name="Gallucci, Ruth" userId="S::ruth.gallucci@ride.ri.gov::bd4157e2-ba7f-4ec2-8d61-b030b8438ebe" providerId="AD" clId="Web-{801FD53E-D078-1087-8EAA-4D4E5D391592}" dt="2022-01-04T17:38:37.785" v="5"/>
          <ac:graphicFrameMkLst>
            <pc:docMk/>
            <pc:sldMk cId="3663216022" sldId="281"/>
            <ac:graphicFrameMk id="8" creationId="{A30B1464-9D7C-40A5-8029-0EA4F7FD523C}"/>
          </ac:graphicFrameMkLst>
        </pc:graphicFrameChg>
      </pc:sldChg>
    </pc:docChg>
  </pc:docChgLst>
  <pc:docChgLst>
    <pc:chgData name="Wood, Susan" userId="S::susan.wood@ride.ri.gov::080bc8a3-3721-48e7-84f9-ff97740119b1" providerId="AD" clId="Web-{7A822799-8B8E-1543-6EC0-122AC83287B7}"/>
    <pc:docChg chg="modSld">
      <pc:chgData name="Wood, Susan" userId="S::susan.wood@ride.ri.gov::080bc8a3-3721-48e7-84f9-ff97740119b1" providerId="AD" clId="Web-{7A822799-8B8E-1543-6EC0-122AC83287B7}" dt="2021-11-12T17:51:37.123" v="0" actId="688"/>
      <pc:docMkLst>
        <pc:docMk/>
      </pc:docMkLst>
      <pc:sldChg chg="modSp">
        <pc:chgData name="Wood, Susan" userId="S::susan.wood@ride.ri.gov::080bc8a3-3721-48e7-84f9-ff97740119b1" providerId="AD" clId="Web-{7A822799-8B8E-1543-6EC0-122AC83287B7}" dt="2021-11-12T17:51:37.123" v="0" actId="688"/>
        <pc:sldMkLst>
          <pc:docMk/>
          <pc:sldMk cId="723146674" sldId="287"/>
        </pc:sldMkLst>
        <pc:spChg chg="mod">
          <ac:chgData name="Wood, Susan" userId="S::susan.wood@ride.ri.gov::080bc8a3-3721-48e7-84f9-ff97740119b1" providerId="AD" clId="Web-{7A822799-8B8E-1543-6EC0-122AC83287B7}" dt="2021-11-12T17:51:37.123" v="0" actId="688"/>
          <ac:spMkLst>
            <pc:docMk/>
            <pc:sldMk cId="723146674" sldId="287"/>
            <ac:spMk id="6" creationId="{6FC59334-33D8-4108-9805-CD8653F7DCDC}"/>
          </ac:spMkLst>
        </pc:spChg>
      </pc:sldChg>
    </pc:docChg>
  </pc:docChgLst>
  <pc:docChgLst>
    <pc:chgData name="Gallucci, Ruth" userId="S::ruth.gallucci@ride.ri.gov::bd4157e2-ba7f-4ec2-8d61-b030b8438ebe" providerId="AD" clId="Web-{5372A228-A691-B521-2526-4BBE80522ADF}"/>
    <pc:docChg chg="modSld">
      <pc:chgData name="Gallucci, Ruth" userId="S::ruth.gallucci@ride.ri.gov::bd4157e2-ba7f-4ec2-8d61-b030b8438ebe" providerId="AD" clId="Web-{5372A228-A691-B521-2526-4BBE80522ADF}" dt="2022-01-05T18:33:39.402" v="9"/>
      <pc:docMkLst>
        <pc:docMk/>
      </pc:docMkLst>
      <pc:sldChg chg="addSp delSp modSp">
        <pc:chgData name="Gallucci, Ruth" userId="S::ruth.gallucci@ride.ri.gov::bd4157e2-ba7f-4ec2-8d61-b030b8438ebe" providerId="AD" clId="Web-{5372A228-A691-B521-2526-4BBE80522ADF}" dt="2022-01-05T18:33:39.402" v="9"/>
        <pc:sldMkLst>
          <pc:docMk/>
          <pc:sldMk cId="3663216022" sldId="281"/>
        </pc:sldMkLst>
        <pc:graphicFrameChg chg="mod modGraphic">
          <ac:chgData name="Gallucci, Ruth" userId="S::ruth.gallucci@ride.ri.gov::bd4157e2-ba7f-4ec2-8d61-b030b8438ebe" providerId="AD" clId="Web-{5372A228-A691-B521-2526-4BBE80522ADF}" dt="2022-01-05T18:33:39.402" v="9"/>
          <ac:graphicFrameMkLst>
            <pc:docMk/>
            <pc:sldMk cId="3663216022" sldId="281"/>
            <ac:graphicFrameMk id="8" creationId="{A30B1464-9D7C-40A5-8029-0EA4F7FD523C}"/>
          </ac:graphicFrameMkLst>
        </pc:graphicFrameChg>
        <pc:picChg chg="add del mod">
          <ac:chgData name="Gallucci, Ruth" userId="S::ruth.gallucci@ride.ri.gov::bd4157e2-ba7f-4ec2-8d61-b030b8438ebe" providerId="AD" clId="Web-{5372A228-A691-B521-2526-4BBE80522ADF}" dt="2022-01-05T18:33:31.886" v="1"/>
          <ac:picMkLst>
            <pc:docMk/>
            <pc:sldMk cId="3663216022" sldId="281"/>
            <ac:picMk id="7" creationId="{51F03F83-F501-4CF5-B7ED-13081035C64A}"/>
          </ac:picMkLst>
        </pc:picChg>
      </pc:sldChg>
    </pc:docChg>
  </pc:docChgLst>
  <pc:docChgLst>
    <pc:chgData name="Gallucci, Ruth" userId="S::ruth.gallucci@ride.ri.gov::bd4157e2-ba7f-4ec2-8d61-b030b8438ebe" providerId="AD" clId="Web-{9E2DBE5C-7D73-751B-4E2E-878EF0921CD0}"/>
    <pc:docChg chg="modSld">
      <pc:chgData name="Gallucci, Ruth" userId="S::ruth.gallucci@ride.ri.gov::bd4157e2-ba7f-4ec2-8d61-b030b8438ebe" providerId="AD" clId="Web-{9E2DBE5C-7D73-751B-4E2E-878EF0921CD0}" dt="2021-12-28T15:36:16.653" v="165"/>
      <pc:docMkLst>
        <pc:docMk/>
      </pc:docMkLst>
      <pc:sldChg chg="addSp modSp">
        <pc:chgData name="Gallucci, Ruth" userId="S::ruth.gallucci@ride.ri.gov::bd4157e2-ba7f-4ec2-8d61-b030b8438ebe" providerId="AD" clId="Web-{9E2DBE5C-7D73-751B-4E2E-878EF0921CD0}" dt="2021-12-28T15:36:16.653" v="165"/>
        <pc:sldMkLst>
          <pc:docMk/>
          <pc:sldMk cId="2862864812" sldId="298"/>
        </pc:sldMkLst>
        <pc:spChg chg="mod">
          <ac:chgData name="Gallucci, Ruth" userId="S::ruth.gallucci@ride.ri.gov::bd4157e2-ba7f-4ec2-8d61-b030b8438ebe" providerId="AD" clId="Web-{9E2DBE5C-7D73-751B-4E2E-878EF0921CD0}" dt="2021-12-28T15:34:13.553" v="154" actId="1076"/>
          <ac:spMkLst>
            <pc:docMk/>
            <pc:sldMk cId="2862864812" sldId="298"/>
            <ac:spMk id="2" creationId="{ECAC8D9D-7DC6-4058-96F9-C2F92E4DA7BF}"/>
          </ac:spMkLst>
        </pc:spChg>
        <pc:spChg chg="mod">
          <ac:chgData name="Gallucci, Ruth" userId="S::ruth.gallucci@ride.ri.gov::bd4157e2-ba7f-4ec2-8d61-b030b8438ebe" providerId="AD" clId="Web-{9E2DBE5C-7D73-751B-4E2E-878EF0921CD0}" dt="2021-12-28T15:35:35.479" v="159" actId="1076"/>
          <ac:spMkLst>
            <pc:docMk/>
            <pc:sldMk cId="2862864812" sldId="298"/>
            <ac:spMk id="5" creationId="{AE89259D-4697-455C-85E2-27F9D9D8B99B}"/>
          </ac:spMkLst>
        </pc:spChg>
        <pc:spChg chg="mod">
          <ac:chgData name="Gallucci, Ruth" userId="S::ruth.gallucci@ride.ri.gov::bd4157e2-ba7f-4ec2-8d61-b030b8438ebe" providerId="AD" clId="Web-{9E2DBE5C-7D73-751B-4E2E-878EF0921CD0}" dt="2021-12-28T15:35:12.587" v="158" actId="1076"/>
          <ac:spMkLst>
            <pc:docMk/>
            <pc:sldMk cId="2862864812" sldId="298"/>
            <ac:spMk id="7" creationId="{7100ACD5-43F2-4DF6-B3FC-182E7FA741EA}"/>
          </ac:spMkLst>
        </pc:spChg>
        <pc:spChg chg="add mod">
          <ac:chgData name="Gallucci, Ruth" userId="S::ruth.gallucci@ride.ri.gov::bd4157e2-ba7f-4ec2-8d61-b030b8438ebe" providerId="AD" clId="Web-{9E2DBE5C-7D73-751B-4E2E-878EF0921CD0}" dt="2021-12-28T15:36:16.653" v="165"/>
          <ac:spMkLst>
            <pc:docMk/>
            <pc:sldMk cId="2862864812" sldId="298"/>
            <ac:spMk id="10" creationId="{5D884E7B-D9F5-42F0-B584-EB5C8ADBA1E2}"/>
          </ac:spMkLst>
        </pc:spChg>
        <pc:graphicFrameChg chg="mod modGraphic">
          <ac:chgData name="Gallucci, Ruth" userId="S::ruth.gallucci@ride.ri.gov::bd4157e2-ba7f-4ec2-8d61-b030b8438ebe" providerId="AD" clId="Web-{9E2DBE5C-7D73-751B-4E2E-878EF0921CD0}" dt="2021-12-28T15:35:46.057" v="164"/>
          <ac:graphicFrameMkLst>
            <pc:docMk/>
            <pc:sldMk cId="2862864812" sldId="298"/>
            <ac:graphicFrameMk id="8" creationId="{C0C95F79-38D1-41F1-96A8-DAED8007ABF8}"/>
          </ac:graphicFrameMkLst>
        </pc:graphicFrameChg>
        <pc:graphicFrameChg chg="mod modGraphic">
          <ac:chgData name="Gallucci, Ruth" userId="S::ruth.gallucci@ride.ri.gov::bd4157e2-ba7f-4ec2-8d61-b030b8438ebe" providerId="AD" clId="Web-{9E2DBE5C-7D73-751B-4E2E-878EF0921CD0}" dt="2021-12-28T15:33:54.489" v="138"/>
          <ac:graphicFrameMkLst>
            <pc:docMk/>
            <pc:sldMk cId="2862864812" sldId="298"/>
            <ac:graphicFrameMk id="9" creationId="{1CF7C2E7-1F6C-4649-BF37-3CCC7475B72C}"/>
          </ac:graphicFrameMkLst>
        </pc:graphicFrameChg>
        <pc:graphicFrameChg chg="add mod modGraphic">
          <ac:chgData name="Gallucci, Ruth" userId="S::ruth.gallucci@ride.ri.gov::bd4157e2-ba7f-4ec2-8d61-b030b8438ebe" providerId="AD" clId="Web-{9E2DBE5C-7D73-751B-4E2E-878EF0921CD0}" dt="2021-12-28T15:34:06.787" v="152"/>
          <ac:graphicFrameMkLst>
            <pc:docMk/>
            <pc:sldMk cId="2862864812" sldId="298"/>
            <ac:graphicFrameMk id="12" creationId="{B54F91BD-C25F-48CD-B04A-8CF1324CA5F5}"/>
          </ac:graphicFrameMkLst>
        </pc:graphicFrameChg>
      </pc:sldChg>
    </pc:docChg>
  </pc:docChgLst>
  <pc:docChgLst>
    <pc:chgData name="Slade, Jane" userId="S::jane.slade@ride.ri.gov::64890032-1416-4fbb-8ef8-41be0dfd232b" providerId="AD" clId="Web-{A5495448-64A3-C0BF-CC26-267906523839}"/>
    <pc:docChg chg="addSld delSld modSld sldOrd">
      <pc:chgData name="Slade, Jane" userId="S::jane.slade@ride.ri.gov::64890032-1416-4fbb-8ef8-41be0dfd232b" providerId="AD" clId="Web-{A5495448-64A3-C0BF-CC26-267906523839}" dt="2021-11-15T18:09:01.642" v="1141" actId="20577"/>
      <pc:docMkLst>
        <pc:docMk/>
      </pc:docMkLst>
      <pc:sldChg chg="modSp">
        <pc:chgData name="Slade, Jane" userId="S::jane.slade@ride.ri.gov::64890032-1416-4fbb-8ef8-41be0dfd232b" providerId="AD" clId="Web-{A5495448-64A3-C0BF-CC26-267906523839}" dt="2021-11-15T18:05:00.247" v="1122" actId="20577"/>
        <pc:sldMkLst>
          <pc:docMk/>
          <pc:sldMk cId="2309761994" sldId="274"/>
        </pc:sldMkLst>
        <pc:spChg chg="mod">
          <ac:chgData name="Slade, Jane" userId="S::jane.slade@ride.ri.gov::64890032-1416-4fbb-8ef8-41be0dfd232b" providerId="AD" clId="Web-{A5495448-64A3-C0BF-CC26-267906523839}" dt="2021-11-15T18:05:00.247" v="1122" actId="20577"/>
          <ac:spMkLst>
            <pc:docMk/>
            <pc:sldMk cId="2309761994" sldId="274"/>
            <ac:spMk id="5" creationId="{C01B2B49-CAE5-4338-8E70-E984A484CFD0}"/>
          </ac:spMkLst>
        </pc:spChg>
      </pc:sldChg>
      <pc:sldChg chg="mod modShow">
        <pc:chgData name="Slade, Jane" userId="S::jane.slade@ride.ri.gov::64890032-1416-4fbb-8ef8-41be0dfd232b" providerId="AD" clId="Web-{A5495448-64A3-C0BF-CC26-267906523839}" dt="2021-11-15T18:03:24.290" v="1121"/>
        <pc:sldMkLst>
          <pc:docMk/>
          <pc:sldMk cId="3100716997" sldId="282"/>
        </pc:sldMkLst>
      </pc:sldChg>
      <pc:sldChg chg="modSp">
        <pc:chgData name="Slade, Jane" userId="S::jane.slade@ride.ri.gov::64890032-1416-4fbb-8ef8-41be0dfd232b" providerId="AD" clId="Web-{A5495448-64A3-C0BF-CC26-267906523839}" dt="2021-11-15T18:08:15.830" v="1129" actId="1076"/>
        <pc:sldMkLst>
          <pc:docMk/>
          <pc:sldMk cId="2693247774" sldId="290"/>
        </pc:sldMkLst>
        <pc:spChg chg="mod">
          <ac:chgData name="Slade, Jane" userId="S::jane.slade@ride.ri.gov::64890032-1416-4fbb-8ef8-41be0dfd232b" providerId="AD" clId="Web-{A5495448-64A3-C0BF-CC26-267906523839}" dt="2021-11-15T18:08:15.830" v="1129" actId="1076"/>
          <ac:spMkLst>
            <pc:docMk/>
            <pc:sldMk cId="2693247774" sldId="290"/>
            <ac:spMk id="6" creationId="{FD224863-569F-4D61-B7F7-42C07C49E429}"/>
          </ac:spMkLst>
        </pc:spChg>
      </pc:sldChg>
      <pc:sldChg chg="addSp modSp">
        <pc:chgData name="Slade, Jane" userId="S::jane.slade@ride.ri.gov::64890032-1416-4fbb-8ef8-41be0dfd232b" providerId="AD" clId="Web-{A5495448-64A3-C0BF-CC26-267906523839}" dt="2021-11-15T18:09:01.642" v="1141" actId="20577"/>
        <pc:sldMkLst>
          <pc:docMk/>
          <pc:sldMk cId="472115021" sldId="291"/>
        </pc:sldMkLst>
        <pc:spChg chg="mod">
          <ac:chgData name="Slade, Jane" userId="S::jane.slade@ride.ri.gov::64890032-1416-4fbb-8ef8-41be0dfd232b" providerId="AD" clId="Web-{A5495448-64A3-C0BF-CC26-267906523839}" dt="2021-11-15T18:09:01.642" v="1141" actId="20577"/>
          <ac:spMkLst>
            <pc:docMk/>
            <pc:sldMk cId="472115021" sldId="291"/>
            <ac:spMk id="6" creationId="{D1811725-5E47-400B-870E-E26CE13753F6}"/>
          </ac:spMkLst>
        </pc:spChg>
        <pc:spChg chg="add mod">
          <ac:chgData name="Slade, Jane" userId="S::jane.slade@ride.ri.gov::64890032-1416-4fbb-8ef8-41be0dfd232b" providerId="AD" clId="Web-{A5495448-64A3-C0BF-CC26-267906523839}" dt="2021-11-15T18:08:49.860" v="1140" actId="20577"/>
          <ac:spMkLst>
            <pc:docMk/>
            <pc:sldMk cId="472115021" sldId="291"/>
            <ac:spMk id="7" creationId="{8BBC53CC-416B-4949-9E65-CAF7E68B6262}"/>
          </ac:spMkLst>
        </pc:spChg>
      </pc:sldChg>
      <pc:sldChg chg="add del replId">
        <pc:chgData name="Slade, Jane" userId="S::jane.slade@ride.ri.gov::64890032-1416-4fbb-8ef8-41be0dfd232b" providerId="AD" clId="Web-{A5495448-64A3-C0BF-CC26-267906523839}" dt="2021-11-15T17:26:11.782" v="54"/>
        <pc:sldMkLst>
          <pc:docMk/>
          <pc:sldMk cId="34162247" sldId="292"/>
        </pc:sldMkLst>
      </pc:sldChg>
      <pc:sldChg chg="modSp new">
        <pc:chgData name="Slade, Jane" userId="S::jane.slade@ride.ri.gov::64890032-1416-4fbb-8ef8-41be0dfd232b" providerId="AD" clId="Web-{A5495448-64A3-C0BF-CC26-267906523839}" dt="2021-11-15T18:06:11.216" v="1125" actId="1076"/>
        <pc:sldMkLst>
          <pc:docMk/>
          <pc:sldMk cId="1247719047" sldId="293"/>
        </pc:sldMkLst>
        <pc:spChg chg="mod">
          <ac:chgData name="Slade, Jane" userId="S::jane.slade@ride.ri.gov::64890032-1416-4fbb-8ef8-41be0dfd232b" providerId="AD" clId="Web-{A5495448-64A3-C0BF-CC26-267906523839}" dt="2021-11-15T16:30:29.040" v="35" actId="20577"/>
          <ac:spMkLst>
            <pc:docMk/>
            <pc:sldMk cId="1247719047" sldId="293"/>
            <ac:spMk id="2" creationId="{19678D6E-D6AA-4CBC-B9D5-1B0C1D6294F0}"/>
          </ac:spMkLst>
        </pc:spChg>
        <pc:spChg chg="mod">
          <ac:chgData name="Slade, Jane" userId="S::jane.slade@ride.ri.gov::64890032-1416-4fbb-8ef8-41be0dfd232b" providerId="AD" clId="Web-{A5495448-64A3-C0BF-CC26-267906523839}" dt="2021-11-15T18:06:11.216" v="1125" actId="1076"/>
          <ac:spMkLst>
            <pc:docMk/>
            <pc:sldMk cId="1247719047" sldId="293"/>
            <ac:spMk id="6" creationId="{845D0F4F-BB49-4DD5-9B7C-17D500DEE411}"/>
          </ac:spMkLst>
        </pc:spChg>
      </pc:sldChg>
      <pc:sldChg chg="addSp modSp new del">
        <pc:chgData name="Slade, Jane" userId="S::jane.slade@ride.ri.gov::64890032-1416-4fbb-8ef8-41be0dfd232b" providerId="AD" clId="Web-{A5495448-64A3-C0BF-CC26-267906523839}" dt="2021-11-15T17:21:37.869" v="48"/>
        <pc:sldMkLst>
          <pc:docMk/>
          <pc:sldMk cId="1041803160" sldId="294"/>
        </pc:sldMkLst>
        <pc:picChg chg="add mod">
          <ac:chgData name="Slade, Jane" userId="S::jane.slade@ride.ri.gov::64890032-1416-4fbb-8ef8-41be0dfd232b" providerId="AD" clId="Web-{A5495448-64A3-C0BF-CC26-267906523839}" dt="2021-11-15T17:21:20.275" v="47"/>
          <ac:picMkLst>
            <pc:docMk/>
            <pc:sldMk cId="1041803160" sldId="294"/>
            <ac:picMk id="7" creationId="{23163435-F5F2-4EC9-9562-2F9128C22743}"/>
          </ac:picMkLst>
        </pc:picChg>
      </pc:sldChg>
      <pc:sldChg chg="addSp modSp new">
        <pc:chgData name="Slade, Jane" userId="S::jane.slade@ride.ri.gov::64890032-1416-4fbb-8ef8-41be0dfd232b" providerId="AD" clId="Web-{A5495448-64A3-C0BF-CC26-267906523839}" dt="2021-11-15T17:38:54.582" v="484" actId="20577"/>
        <pc:sldMkLst>
          <pc:docMk/>
          <pc:sldMk cId="1433721072" sldId="294"/>
        </pc:sldMkLst>
        <pc:spChg chg="mod">
          <ac:chgData name="Slade, Jane" userId="S::jane.slade@ride.ri.gov::64890032-1416-4fbb-8ef8-41be0dfd232b" providerId="AD" clId="Web-{A5495448-64A3-C0BF-CC26-267906523839}" dt="2021-11-15T17:26:31.407" v="62" actId="20577"/>
          <ac:spMkLst>
            <pc:docMk/>
            <pc:sldMk cId="1433721072" sldId="294"/>
            <ac:spMk id="2" creationId="{A740BBC8-4F2E-4087-BD56-0D5EA94C597C}"/>
          </ac:spMkLst>
        </pc:spChg>
        <pc:spChg chg="mod">
          <ac:chgData name="Slade, Jane" userId="S::jane.slade@ride.ri.gov::64890032-1416-4fbb-8ef8-41be0dfd232b" providerId="AD" clId="Web-{A5495448-64A3-C0BF-CC26-267906523839}" dt="2021-11-15T17:26:56.111" v="73" actId="20577"/>
          <ac:spMkLst>
            <pc:docMk/>
            <pc:sldMk cId="1433721072" sldId="294"/>
            <ac:spMk id="5" creationId="{09B009A8-DDD5-44E0-BEFF-0A87AFA632A4}"/>
          </ac:spMkLst>
        </pc:spChg>
        <pc:spChg chg="mod">
          <ac:chgData name="Slade, Jane" userId="S::jane.slade@ride.ri.gov::64890032-1416-4fbb-8ef8-41be0dfd232b" providerId="AD" clId="Web-{A5495448-64A3-C0BF-CC26-267906523839}" dt="2021-11-15T17:27:35.222" v="78" actId="20577"/>
          <ac:spMkLst>
            <pc:docMk/>
            <pc:sldMk cId="1433721072" sldId="294"/>
            <ac:spMk id="6" creationId="{86C4F935-CE75-4DA9-8089-EADB0C0B696C}"/>
          </ac:spMkLst>
        </pc:spChg>
        <pc:spChg chg="add mod">
          <ac:chgData name="Slade, Jane" userId="S::jane.slade@ride.ri.gov::64890032-1416-4fbb-8ef8-41be0dfd232b" providerId="AD" clId="Web-{A5495448-64A3-C0BF-CC26-267906523839}" dt="2021-11-15T17:38:54.582" v="484" actId="20577"/>
          <ac:spMkLst>
            <pc:docMk/>
            <pc:sldMk cId="1433721072" sldId="294"/>
            <ac:spMk id="9" creationId="{0984791B-221F-4DCD-A8EB-9E88389E33E1}"/>
          </ac:spMkLst>
        </pc:spChg>
        <pc:graphicFrameChg chg="add mod modGraphic">
          <ac:chgData name="Slade, Jane" userId="S::jane.slade@ride.ri.gov::64890032-1416-4fbb-8ef8-41be0dfd232b" providerId="AD" clId="Web-{A5495448-64A3-C0BF-CC26-267906523839}" dt="2021-11-15T17:37:59.721" v="444"/>
          <ac:graphicFrameMkLst>
            <pc:docMk/>
            <pc:sldMk cId="1433721072" sldId="294"/>
            <ac:graphicFrameMk id="7" creationId="{B867C6AB-BD67-4F50-ABA1-A3945ADD0744}"/>
          </ac:graphicFrameMkLst>
        </pc:graphicFrameChg>
        <pc:graphicFrameChg chg="add mod modGraphic">
          <ac:chgData name="Slade, Jane" userId="S::jane.slade@ride.ri.gov::64890032-1416-4fbb-8ef8-41be0dfd232b" providerId="AD" clId="Web-{A5495448-64A3-C0BF-CC26-267906523839}" dt="2021-11-15T17:37:56.549" v="443"/>
          <ac:graphicFrameMkLst>
            <pc:docMk/>
            <pc:sldMk cId="1433721072" sldId="294"/>
            <ac:graphicFrameMk id="8" creationId="{ECD7B000-98BC-4EB4-889D-DF5C8F7CAC16}"/>
          </ac:graphicFrameMkLst>
        </pc:graphicFrameChg>
      </pc:sldChg>
      <pc:sldChg chg="addSp modSp new del ord">
        <pc:chgData name="Slade, Jane" userId="S::jane.slade@ride.ri.gov::64890032-1416-4fbb-8ef8-41be0dfd232b" providerId="AD" clId="Web-{A5495448-64A3-C0BF-CC26-267906523839}" dt="2021-11-15T17:24:56.796" v="52"/>
        <pc:sldMkLst>
          <pc:docMk/>
          <pc:sldMk cId="2004488766" sldId="294"/>
        </pc:sldMkLst>
        <pc:picChg chg="add mod">
          <ac:chgData name="Slade, Jane" userId="S::jane.slade@ride.ri.gov::64890032-1416-4fbb-8ef8-41be0dfd232b" providerId="AD" clId="Web-{A5495448-64A3-C0BF-CC26-267906523839}" dt="2021-11-15T17:24:37.452" v="51"/>
          <ac:picMkLst>
            <pc:docMk/>
            <pc:sldMk cId="2004488766" sldId="294"/>
            <ac:picMk id="7" creationId="{E23A16BF-6012-4C73-B455-DA5379C6E018}"/>
          </ac:picMkLst>
        </pc:picChg>
      </pc:sldChg>
      <pc:sldChg chg="addSp delSp modSp new ord">
        <pc:chgData name="Slade, Jane" userId="S::jane.slade@ride.ri.gov::64890032-1416-4fbb-8ef8-41be0dfd232b" providerId="AD" clId="Web-{A5495448-64A3-C0BF-CC26-267906523839}" dt="2021-11-15T17:48:46.815" v="863"/>
        <pc:sldMkLst>
          <pc:docMk/>
          <pc:sldMk cId="2201158299" sldId="295"/>
        </pc:sldMkLst>
        <pc:spChg chg="mod">
          <ac:chgData name="Slade, Jane" userId="S::jane.slade@ride.ri.gov::64890032-1416-4fbb-8ef8-41be0dfd232b" providerId="AD" clId="Web-{A5495448-64A3-C0BF-CC26-267906523839}" dt="2021-11-15T17:40:58.320" v="498" actId="20577"/>
          <ac:spMkLst>
            <pc:docMk/>
            <pc:sldMk cId="2201158299" sldId="295"/>
            <ac:spMk id="2" creationId="{9D971343-80A2-47DF-AC85-C010D7F47098}"/>
          </ac:spMkLst>
        </pc:spChg>
        <pc:spChg chg="mod">
          <ac:chgData name="Slade, Jane" userId="S::jane.slade@ride.ri.gov::64890032-1416-4fbb-8ef8-41be0dfd232b" providerId="AD" clId="Web-{A5495448-64A3-C0BF-CC26-267906523839}" dt="2021-11-15T17:43:03.760" v="547" actId="20577"/>
          <ac:spMkLst>
            <pc:docMk/>
            <pc:sldMk cId="2201158299" sldId="295"/>
            <ac:spMk id="5" creationId="{13672322-4ACA-44B4-9F70-7825BA288CF6}"/>
          </ac:spMkLst>
        </pc:spChg>
        <pc:spChg chg="mod">
          <ac:chgData name="Slade, Jane" userId="S::jane.slade@ride.ri.gov::64890032-1416-4fbb-8ef8-41be0dfd232b" providerId="AD" clId="Web-{A5495448-64A3-C0BF-CC26-267906523839}" dt="2021-11-15T17:43:25.651" v="550" actId="20577"/>
          <ac:spMkLst>
            <pc:docMk/>
            <pc:sldMk cId="2201158299" sldId="295"/>
            <ac:spMk id="6" creationId="{95014192-1248-48E2-A4DC-D0FFA1ECFA05}"/>
          </ac:spMkLst>
        </pc:spChg>
        <pc:spChg chg="add del mod">
          <ac:chgData name="Slade, Jane" userId="S::jane.slade@ride.ri.gov::64890032-1416-4fbb-8ef8-41be0dfd232b" providerId="AD" clId="Web-{A5495448-64A3-C0BF-CC26-267906523839}" dt="2021-11-15T17:43:49.214" v="567"/>
          <ac:spMkLst>
            <pc:docMk/>
            <pc:sldMk cId="2201158299" sldId="295"/>
            <ac:spMk id="7" creationId="{92A1FCEE-6FBC-4E1D-B0B8-D46FDDC7F0F1}"/>
          </ac:spMkLst>
        </pc:spChg>
        <pc:spChg chg="add del mod">
          <ac:chgData name="Slade, Jane" userId="S::jane.slade@ride.ri.gov::64890032-1416-4fbb-8ef8-41be0dfd232b" providerId="AD" clId="Web-{A5495448-64A3-C0BF-CC26-267906523839}" dt="2021-11-15T17:43:45.933" v="565"/>
          <ac:spMkLst>
            <pc:docMk/>
            <pc:sldMk cId="2201158299" sldId="295"/>
            <ac:spMk id="10" creationId="{9EBDA4C7-5E99-4060-9985-671F25528B35}"/>
          </ac:spMkLst>
        </pc:spChg>
        <pc:spChg chg="add del mod">
          <ac:chgData name="Slade, Jane" userId="S::jane.slade@ride.ri.gov::64890032-1416-4fbb-8ef8-41be0dfd232b" providerId="AD" clId="Web-{A5495448-64A3-C0BF-CC26-267906523839}" dt="2021-11-15T17:43:37.714" v="553"/>
          <ac:spMkLst>
            <pc:docMk/>
            <pc:sldMk cId="2201158299" sldId="295"/>
            <ac:spMk id="11" creationId="{8F08873B-9B94-4201-B8FF-12488B86D2B7}"/>
          </ac:spMkLst>
        </pc:spChg>
        <pc:graphicFrameChg chg="add mod modGraphic">
          <ac:chgData name="Slade, Jane" userId="S::jane.slade@ride.ri.gov::64890032-1416-4fbb-8ef8-41be0dfd232b" providerId="AD" clId="Web-{A5495448-64A3-C0BF-CC26-267906523839}" dt="2021-11-15T17:47:21.422" v="815"/>
          <ac:graphicFrameMkLst>
            <pc:docMk/>
            <pc:sldMk cId="2201158299" sldId="295"/>
            <ac:graphicFrameMk id="8" creationId="{A0E01988-518A-436E-9D2A-C0E7D022E4E5}"/>
          </ac:graphicFrameMkLst>
        </pc:graphicFrameChg>
        <pc:graphicFrameChg chg="add mod modGraphic">
          <ac:chgData name="Slade, Jane" userId="S::jane.slade@ride.ri.gov::64890032-1416-4fbb-8ef8-41be0dfd232b" providerId="AD" clId="Web-{A5495448-64A3-C0BF-CC26-267906523839}" dt="2021-11-15T17:48:46.815" v="863"/>
          <ac:graphicFrameMkLst>
            <pc:docMk/>
            <pc:sldMk cId="2201158299" sldId="295"/>
            <ac:graphicFrameMk id="9" creationId="{2BD2F283-68C6-4FA8-B0C6-80ADD53BB12C}"/>
          </ac:graphicFrameMkLst>
        </pc:graphicFrameChg>
      </pc:sldChg>
      <pc:sldChg chg="addSp modSp new">
        <pc:chgData name="Slade, Jane" userId="S::jane.slade@ride.ri.gov::64890032-1416-4fbb-8ef8-41be0dfd232b" providerId="AD" clId="Web-{A5495448-64A3-C0BF-CC26-267906523839}" dt="2021-11-15T18:02:25.400" v="1120" actId="20577"/>
        <pc:sldMkLst>
          <pc:docMk/>
          <pc:sldMk cId="2857368859" sldId="296"/>
        </pc:sldMkLst>
        <pc:spChg chg="mod">
          <ac:chgData name="Slade, Jane" userId="S::jane.slade@ride.ri.gov::64890032-1416-4fbb-8ef8-41be0dfd232b" providerId="AD" clId="Web-{A5495448-64A3-C0BF-CC26-267906523839}" dt="2021-11-15T17:55:32.513" v="871" actId="20577"/>
          <ac:spMkLst>
            <pc:docMk/>
            <pc:sldMk cId="2857368859" sldId="296"/>
            <ac:spMk id="2" creationId="{7EBED180-90B9-4FC9-9198-FDF68634EA98}"/>
          </ac:spMkLst>
        </pc:spChg>
        <pc:spChg chg="mod">
          <ac:chgData name="Slade, Jane" userId="S::jane.slade@ride.ri.gov::64890032-1416-4fbb-8ef8-41be0dfd232b" providerId="AD" clId="Web-{A5495448-64A3-C0BF-CC26-267906523839}" dt="2021-11-15T17:56:09.029" v="882" actId="20577"/>
          <ac:spMkLst>
            <pc:docMk/>
            <pc:sldMk cId="2857368859" sldId="296"/>
            <ac:spMk id="5" creationId="{C4FEBA93-425F-45E4-A692-95425C7B18F4}"/>
          </ac:spMkLst>
        </pc:spChg>
        <pc:spChg chg="mod">
          <ac:chgData name="Slade, Jane" userId="S::jane.slade@ride.ri.gov::64890032-1416-4fbb-8ef8-41be0dfd232b" providerId="AD" clId="Web-{A5495448-64A3-C0BF-CC26-267906523839}" dt="2021-11-15T17:57:57.094" v="915" actId="14100"/>
          <ac:spMkLst>
            <pc:docMk/>
            <pc:sldMk cId="2857368859" sldId="296"/>
            <ac:spMk id="6" creationId="{21234E26-BBE2-44D2-9A82-53ADDCF49D2C}"/>
          </ac:spMkLst>
        </pc:spChg>
        <pc:spChg chg="add mod">
          <ac:chgData name="Slade, Jane" userId="S::jane.slade@ride.ri.gov::64890032-1416-4fbb-8ef8-41be0dfd232b" providerId="AD" clId="Web-{A5495448-64A3-C0BF-CC26-267906523839}" dt="2021-11-15T18:02:25.400" v="1120" actId="20577"/>
          <ac:spMkLst>
            <pc:docMk/>
            <pc:sldMk cId="2857368859" sldId="296"/>
            <ac:spMk id="9" creationId="{465AD236-BD9C-47BB-804D-B5373C396BD4}"/>
          </ac:spMkLst>
        </pc:spChg>
        <pc:graphicFrameChg chg="add mod modGraphic">
          <ac:chgData name="Slade, Jane" userId="S::jane.slade@ride.ri.gov::64890032-1416-4fbb-8ef8-41be0dfd232b" providerId="AD" clId="Web-{A5495448-64A3-C0BF-CC26-267906523839}" dt="2021-11-15T18:01:09.491" v="1097"/>
          <ac:graphicFrameMkLst>
            <pc:docMk/>
            <pc:sldMk cId="2857368859" sldId="296"/>
            <ac:graphicFrameMk id="7" creationId="{78663E14-BD09-4B52-856F-CE52B477E2D6}"/>
          </ac:graphicFrameMkLst>
        </pc:graphicFrameChg>
        <pc:graphicFrameChg chg="add mod modGraphic">
          <ac:chgData name="Slade, Jane" userId="S::jane.slade@ride.ri.gov::64890032-1416-4fbb-8ef8-41be0dfd232b" providerId="AD" clId="Web-{A5495448-64A3-C0BF-CC26-267906523839}" dt="2021-11-15T17:59:36.394" v="1001"/>
          <ac:graphicFrameMkLst>
            <pc:docMk/>
            <pc:sldMk cId="2857368859" sldId="296"/>
            <ac:graphicFrameMk id="8" creationId="{BB8E1058-CF11-4A84-9BCE-AC1E18F97FD6}"/>
          </ac:graphicFrameMkLst>
        </pc:graphicFrameChg>
      </pc:sldChg>
    </pc:docChg>
  </pc:docChgLst>
  <pc:docChgLst>
    <pc:chgData name="Sorensen, Kerri" userId="S::kerri.sorensen@ride.ri.gov::05b1e9b8-1a1a-4b91-bc74-b059b7b89533" providerId="AD" clId="Web-{C4B2D8E9-B181-0ABD-D1BD-16F9C3725C6D}"/>
    <pc:docChg chg="mod modSld">
      <pc:chgData name="Sorensen, Kerri" userId="S::kerri.sorensen@ride.ri.gov::05b1e9b8-1a1a-4b91-bc74-b059b7b89533" providerId="AD" clId="Web-{C4B2D8E9-B181-0ABD-D1BD-16F9C3725C6D}" dt="2021-11-19T18:55:07.681" v="8"/>
      <pc:docMkLst>
        <pc:docMk/>
      </pc:docMkLst>
      <pc:sldChg chg="addCm">
        <pc:chgData name="Sorensen, Kerri" userId="S::kerri.sorensen@ride.ri.gov::05b1e9b8-1a1a-4b91-bc74-b059b7b89533" providerId="AD" clId="Web-{C4B2D8E9-B181-0ABD-D1BD-16F9C3725C6D}" dt="2021-11-19T18:54:29.570" v="7"/>
        <pc:sldMkLst>
          <pc:docMk/>
          <pc:sldMk cId="30586284" sldId="275"/>
        </pc:sldMkLst>
      </pc:sldChg>
      <pc:sldChg chg="addCm">
        <pc:chgData name="Sorensen, Kerri" userId="S::kerri.sorensen@ride.ri.gov::05b1e9b8-1a1a-4b91-bc74-b059b7b89533" providerId="AD" clId="Web-{C4B2D8E9-B181-0ABD-D1BD-16F9C3725C6D}" dt="2021-11-19T18:55:07.681" v="8"/>
        <pc:sldMkLst>
          <pc:docMk/>
          <pc:sldMk cId="3411254192" sldId="276"/>
        </pc:sldMkLst>
      </pc:sldChg>
      <pc:sldChg chg="modSp">
        <pc:chgData name="Sorensen, Kerri" userId="S::kerri.sorensen@ride.ri.gov::05b1e9b8-1a1a-4b91-bc74-b059b7b89533" providerId="AD" clId="Web-{C4B2D8E9-B181-0ABD-D1BD-16F9C3725C6D}" dt="2021-11-19T18:53:13.021" v="5" actId="1076"/>
        <pc:sldMkLst>
          <pc:docMk/>
          <pc:sldMk cId="2662083069" sldId="286"/>
        </pc:sldMkLst>
        <pc:graphicFrameChg chg="mod modGraphic">
          <ac:chgData name="Sorensen, Kerri" userId="S::kerri.sorensen@ride.ri.gov::05b1e9b8-1a1a-4b91-bc74-b059b7b89533" providerId="AD" clId="Web-{C4B2D8E9-B181-0ABD-D1BD-16F9C3725C6D}" dt="2021-11-19T18:53:13.021" v="5" actId="1076"/>
          <ac:graphicFrameMkLst>
            <pc:docMk/>
            <pc:sldMk cId="2662083069" sldId="286"/>
            <ac:graphicFrameMk id="13" creationId="{BEE3D220-EABA-4920-8ABE-17A4EF52ACA7}"/>
          </ac:graphicFrameMkLst>
        </pc:graphicFrameChg>
      </pc:sldChg>
    </pc:docChg>
  </pc:docChgLst>
  <pc:docChgLst>
    <pc:chgData name="Slade, Jane" userId="S::jane.slade@ride.ri.gov::64890032-1416-4fbb-8ef8-41be0dfd232b" providerId="AD" clId="Web-{5C1713DE-6B5D-A19A-F4F4-A851A0225FC1}"/>
    <pc:docChg chg="modSld">
      <pc:chgData name="Slade, Jane" userId="S::jane.slade@ride.ri.gov::64890032-1416-4fbb-8ef8-41be0dfd232b" providerId="AD" clId="Web-{5C1713DE-6B5D-A19A-F4F4-A851A0225FC1}" dt="2021-11-15T21:18:58.513" v="64" actId="20577"/>
      <pc:docMkLst>
        <pc:docMk/>
      </pc:docMkLst>
      <pc:sldChg chg="addSp delSp modSp">
        <pc:chgData name="Slade, Jane" userId="S::jane.slade@ride.ri.gov::64890032-1416-4fbb-8ef8-41be0dfd232b" providerId="AD" clId="Web-{5C1713DE-6B5D-A19A-F4F4-A851A0225FC1}" dt="2021-11-15T21:01:29.508" v="56" actId="20577"/>
        <pc:sldMkLst>
          <pc:docMk/>
          <pc:sldMk cId="1433721072" sldId="294"/>
        </pc:sldMkLst>
        <pc:spChg chg="mod">
          <ac:chgData name="Slade, Jane" userId="S::jane.slade@ride.ri.gov::64890032-1416-4fbb-8ef8-41be0dfd232b" providerId="AD" clId="Web-{5C1713DE-6B5D-A19A-F4F4-A851A0225FC1}" dt="2021-11-15T21:01:29.508" v="56" actId="20577"/>
          <ac:spMkLst>
            <pc:docMk/>
            <pc:sldMk cId="1433721072" sldId="294"/>
            <ac:spMk id="5" creationId="{09B009A8-DDD5-44E0-BEFF-0A87AFA632A4}"/>
          </ac:spMkLst>
        </pc:spChg>
        <pc:spChg chg="mod">
          <ac:chgData name="Slade, Jane" userId="S::jane.slade@ride.ri.gov::64890032-1416-4fbb-8ef8-41be0dfd232b" providerId="AD" clId="Web-{5C1713DE-6B5D-A19A-F4F4-A851A0225FC1}" dt="2021-11-15T20:10:37.255" v="17" actId="14100"/>
          <ac:spMkLst>
            <pc:docMk/>
            <pc:sldMk cId="1433721072" sldId="294"/>
            <ac:spMk id="9" creationId="{0984791B-221F-4DCD-A8EB-9E88389E33E1}"/>
          </ac:spMkLst>
        </pc:spChg>
        <pc:spChg chg="add del">
          <ac:chgData name="Slade, Jane" userId="S::jane.slade@ride.ri.gov::64890032-1416-4fbb-8ef8-41be0dfd232b" providerId="AD" clId="Web-{5C1713DE-6B5D-A19A-F4F4-A851A0225FC1}" dt="2021-11-15T20:05:54.561" v="10"/>
          <ac:spMkLst>
            <pc:docMk/>
            <pc:sldMk cId="1433721072" sldId="294"/>
            <ac:spMk id="10" creationId="{456D520B-6CC5-4B03-8CE9-8AA179601E2F}"/>
          </ac:spMkLst>
        </pc:spChg>
        <pc:spChg chg="add del mod">
          <ac:chgData name="Slade, Jane" userId="S::jane.slade@ride.ri.gov::64890032-1416-4fbb-8ef8-41be0dfd232b" providerId="AD" clId="Web-{5C1713DE-6B5D-A19A-F4F4-A851A0225FC1}" dt="2021-11-15T20:05:52.499" v="9"/>
          <ac:spMkLst>
            <pc:docMk/>
            <pc:sldMk cId="1433721072" sldId="294"/>
            <ac:spMk id="11" creationId="{1583C6E2-5261-43B7-A722-93D8E30508D6}"/>
          </ac:spMkLst>
        </pc:spChg>
        <pc:spChg chg="add del">
          <ac:chgData name="Slade, Jane" userId="S::jane.slade@ride.ri.gov::64890032-1416-4fbb-8ef8-41be0dfd232b" providerId="AD" clId="Web-{5C1713DE-6B5D-A19A-F4F4-A851A0225FC1}" dt="2021-11-15T20:06:32.125" v="16"/>
          <ac:spMkLst>
            <pc:docMk/>
            <pc:sldMk cId="1433721072" sldId="294"/>
            <ac:spMk id="12" creationId="{DA76E96A-A684-4583-971B-D44580069AD7}"/>
          </ac:spMkLst>
        </pc:spChg>
        <pc:spChg chg="add del mod">
          <ac:chgData name="Slade, Jane" userId="S::jane.slade@ride.ri.gov::64890032-1416-4fbb-8ef8-41be0dfd232b" providerId="AD" clId="Web-{5C1713DE-6B5D-A19A-F4F4-A851A0225FC1}" dt="2021-11-15T20:06:30.672" v="15"/>
          <ac:spMkLst>
            <pc:docMk/>
            <pc:sldMk cId="1433721072" sldId="294"/>
            <ac:spMk id="13" creationId="{EE12BB80-AE1F-4ECB-8A5A-C6E98A20BFAB}"/>
          </ac:spMkLst>
        </pc:spChg>
        <pc:graphicFrameChg chg="mod modGraphic">
          <ac:chgData name="Slade, Jane" userId="S::jane.slade@ride.ri.gov::64890032-1416-4fbb-8ef8-41be0dfd232b" providerId="AD" clId="Web-{5C1713DE-6B5D-A19A-F4F4-A851A0225FC1}" dt="2021-11-15T20:10:43.787" v="19"/>
          <ac:graphicFrameMkLst>
            <pc:docMk/>
            <pc:sldMk cId="1433721072" sldId="294"/>
            <ac:graphicFrameMk id="8" creationId="{ECD7B000-98BC-4EB4-889D-DF5C8F7CAC16}"/>
          </ac:graphicFrameMkLst>
        </pc:graphicFrameChg>
      </pc:sldChg>
      <pc:sldChg chg="modSp">
        <pc:chgData name="Slade, Jane" userId="S::jane.slade@ride.ri.gov::64890032-1416-4fbb-8ef8-41be0dfd232b" providerId="AD" clId="Web-{5C1713DE-6B5D-A19A-F4F4-A851A0225FC1}" dt="2021-11-15T20:57:46.237" v="43" actId="20577"/>
        <pc:sldMkLst>
          <pc:docMk/>
          <pc:sldMk cId="2201158299" sldId="295"/>
        </pc:sldMkLst>
        <pc:spChg chg="mod">
          <ac:chgData name="Slade, Jane" userId="S::jane.slade@ride.ri.gov::64890032-1416-4fbb-8ef8-41be0dfd232b" providerId="AD" clId="Web-{5C1713DE-6B5D-A19A-F4F4-A851A0225FC1}" dt="2021-11-15T20:57:46.237" v="43" actId="20577"/>
          <ac:spMkLst>
            <pc:docMk/>
            <pc:sldMk cId="2201158299" sldId="295"/>
            <ac:spMk id="5" creationId="{13672322-4ACA-44B4-9F70-7825BA288CF6}"/>
          </ac:spMkLst>
        </pc:spChg>
      </pc:sldChg>
      <pc:sldChg chg="modSp">
        <pc:chgData name="Slade, Jane" userId="S::jane.slade@ride.ri.gov::64890032-1416-4fbb-8ef8-41be0dfd232b" providerId="AD" clId="Web-{5C1713DE-6B5D-A19A-F4F4-A851A0225FC1}" dt="2021-11-15T21:18:58.513" v="64" actId="20577"/>
        <pc:sldMkLst>
          <pc:docMk/>
          <pc:sldMk cId="2857368859" sldId="296"/>
        </pc:sldMkLst>
        <pc:spChg chg="mod">
          <ac:chgData name="Slade, Jane" userId="S::jane.slade@ride.ri.gov::64890032-1416-4fbb-8ef8-41be0dfd232b" providerId="AD" clId="Web-{5C1713DE-6B5D-A19A-F4F4-A851A0225FC1}" dt="2021-11-15T21:18:58.513" v="64" actId="20577"/>
          <ac:spMkLst>
            <pc:docMk/>
            <pc:sldMk cId="2857368859" sldId="296"/>
            <ac:spMk id="5" creationId="{C4FEBA93-425F-45E4-A692-95425C7B18F4}"/>
          </ac:spMkLst>
        </pc:spChg>
      </pc:sldChg>
    </pc:docChg>
  </pc:docChgLst>
  <pc:docChgLst>
    <pc:chgData name="Gallucci, Ruth" userId="S::ruth.gallucci@ride.ri.gov::bd4157e2-ba7f-4ec2-8d61-b030b8438ebe" providerId="AD" clId="Web-{BBC71818-3244-D46F-5633-91882A131567}"/>
    <pc:docChg chg="modSld">
      <pc:chgData name="Gallucci, Ruth" userId="S::ruth.gallucci@ride.ri.gov::bd4157e2-ba7f-4ec2-8d61-b030b8438ebe" providerId="AD" clId="Web-{BBC71818-3244-D46F-5633-91882A131567}" dt="2021-11-08T15:17:46.196" v="2" actId="20577"/>
      <pc:docMkLst>
        <pc:docMk/>
      </pc:docMkLst>
      <pc:sldChg chg="modSp">
        <pc:chgData name="Gallucci, Ruth" userId="S::ruth.gallucci@ride.ri.gov::bd4157e2-ba7f-4ec2-8d61-b030b8438ebe" providerId="AD" clId="Web-{BBC71818-3244-D46F-5633-91882A131567}" dt="2021-11-08T15:17:46.196" v="2" actId="20577"/>
        <pc:sldMkLst>
          <pc:docMk/>
          <pc:sldMk cId="247819702" sldId="266"/>
        </pc:sldMkLst>
        <pc:spChg chg="mod">
          <ac:chgData name="Gallucci, Ruth" userId="S::ruth.gallucci@ride.ri.gov::bd4157e2-ba7f-4ec2-8d61-b030b8438ebe" providerId="AD" clId="Web-{BBC71818-3244-D46F-5633-91882A131567}" dt="2021-11-08T15:17:46.196" v="2" actId="20577"/>
          <ac:spMkLst>
            <pc:docMk/>
            <pc:sldMk cId="247819702" sldId="266"/>
            <ac:spMk id="5" creationId="{AE89259D-4697-455C-85E2-27F9D9D8B99B}"/>
          </ac:spMkLst>
        </pc:spChg>
      </pc:sldChg>
    </pc:docChg>
  </pc:docChgLst>
  <pc:docChgLst>
    <pc:chgData name="Slade, Jane" userId="S::jane.slade@ride.ri.gov::64890032-1416-4fbb-8ef8-41be0dfd232b" providerId="AD" clId="Web-{81FBCED8-7795-D3A2-5329-7C1908FDF0B4}"/>
    <pc:docChg chg="modSld">
      <pc:chgData name="Slade, Jane" userId="S::jane.slade@ride.ri.gov::64890032-1416-4fbb-8ef8-41be0dfd232b" providerId="AD" clId="Web-{81FBCED8-7795-D3A2-5329-7C1908FDF0B4}" dt="2021-11-08T16:26:47.679" v="258" actId="1076"/>
      <pc:docMkLst>
        <pc:docMk/>
      </pc:docMkLst>
      <pc:sldChg chg="addSp delSp modSp">
        <pc:chgData name="Slade, Jane" userId="S::jane.slade@ride.ri.gov::64890032-1416-4fbb-8ef8-41be0dfd232b" providerId="AD" clId="Web-{81FBCED8-7795-D3A2-5329-7C1908FDF0B4}" dt="2021-11-08T16:26:47.679" v="258" actId="1076"/>
        <pc:sldMkLst>
          <pc:docMk/>
          <pc:sldMk cId="1947983307" sldId="261"/>
        </pc:sldMkLst>
        <pc:spChg chg="mod">
          <ac:chgData name="Slade, Jane" userId="S::jane.slade@ride.ri.gov::64890032-1416-4fbb-8ef8-41be0dfd232b" providerId="AD" clId="Web-{81FBCED8-7795-D3A2-5329-7C1908FDF0B4}" dt="2021-11-08T16:20:37.967" v="215" actId="20577"/>
          <ac:spMkLst>
            <pc:docMk/>
            <pc:sldMk cId="1947983307" sldId="261"/>
            <ac:spMk id="5" creationId="{90D4861C-1FD2-49B2-B6E2-3197A24283D8}"/>
          </ac:spMkLst>
        </pc:spChg>
        <pc:spChg chg="mod">
          <ac:chgData name="Slade, Jane" userId="S::jane.slade@ride.ri.gov::64890032-1416-4fbb-8ef8-41be0dfd232b" providerId="AD" clId="Web-{81FBCED8-7795-D3A2-5329-7C1908FDF0B4}" dt="2021-11-08T16:23:55.956" v="251" actId="20577"/>
          <ac:spMkLst>
            <pc:docMk/>
            <pc:sldMk cId="1947983307" sldId="261"/>
            <ac:spMk id="6" creationId="{9B7FE87B-C680-423C-8D37-115D9EF3F144}"/>
          </ac:spMkLst>
        </pc:spChg>
        <pc:spChg chg="add">
          <ac:chgData name="Slade, Jane" userId="S::jane.slade@ride.ri.gov::64890032-1416-4fbb-8ef8-41be0dfd232b" providerId="AD" clId="Web-{81FBCED8-7795-D3A2-5329-7C1908FDF0B4}" dt="2021-11-08T15:39:35.264" v="0"/>
          <ac:spMkLst>
            <pc:docMk/>
            <pc:sldMk cId="1947983307" sldId="261"/>
            <ac:spMk id="7" creationId="{EB466B90-FEDB-4B60-AD8D-28A608328397}"/>
          </ac:spMkLst>
        </pc:spChg>
        <pc:spChg chg="add">
          <ac:chgData name="Slade, Jane" userId="S::jane.slade@ride.ri.gov::64890032-1416-4fbb-8ef8-41be0dfd232b" providerId="AD" clId="Web-{81FBCED8-7795-D3A2-5329-7C1908FDF0B4}" dt="2021-11-08T15:39:39.576" v="1"/>
          <ac:spMkLst>
            <pc:docMk/>
            <pc:sldMk cId="1947983307" sldId="261"/>
            <ac:spMk id="8" creationId="{08D8827D-913C-4F0E-8FA5-78C7DD324CBC}"/>
          </ac:spMkLst>
        </pc:spChg>
        <pc:spChg chg="add del">
          <ac:chgData name="Slade, Jane" userId="S::jane.slade@ride.ri.gov::64890032-1416-4fbb-8ef8-41be0dfd232b" providerId="AD" clId="Web-{81FBCED8-7795-D3A2-5329-7C1908FDF0B4}" dt="2021-11-08T15:54:34.693" v="173"/>
          <ac:spMkLst>
            <pc:docMk/>
            <pc:sldMk cId="1947983307" sldId="261"/>
            <ac:spMk id="10" creationId="{9F13C33F-71A5-481A-B314-48D4F3ABFD51}"/>
          </ac:spMkLst>
        </pc:spChg>
        <pc:spChg chg="add del mod">
          <ac:chgData name="Slade, Jane" userId="S::jane.slade@ride.ri.gov::64890032-1416-4fbb-8ef8-41be0dfd232b" providerId="AD" clId="Web-{81FBCED8-7795-D3A2-5329-7C1908FDF0B4}" dt="2021-11-08T15:54:38.287" v="175"/>
          <ac:spMkLst>
            <pc:docMk/>
            <pc:sldMk cId="1947983307" sldId="261"/>
            <ac:spMk id="11" creationId="{313CBCBF-4887-45AD-9EBA-4F2EEE650223}"/>
          </ac:spMkLst>
        </pc:spChg>
        <pc:spChg chg="add del mod">
          <ac:chgData name="Slade, Jane" userId="S::jane.slade@ride.ri.gov::64890032-1416-4fbb-8ef8-41be0dfd232b" providerId="AD" clId="Web-{81FBCED8-7795-D3A2-5329-7C1908FDF0B4}" dt="2021-11-08T15:54:36.552" v="174"/>
          <ac:spMkLst>
            <pc:docMk/>
            <pc:sldMk cId="1947983307" sldId="261"/>
            <ac:spMk id="12" creationId="{B59B0A9C-DE95-442D-B258-B7485F2E54FD}"/>
          </ac:spMkLst>
        </pc:spChg>
        <pc:spChg chg="add mod">
          <ac:chgData name="Slade, Jane" userId="S::jane.slade@ride.ri.gov::64890032-1416-4fbb-8ef8-41be0dfd232b" providerId="AD" clId="Web-{81FBCED8-7795-D3A2-5329-7C1908FDF0B4}" dt="2021-11-08T16:26:47.679" v="258" actId="1076"/>
          <ac:spMkLst>
            <pc:docMk/>
            <pc:sldMk cId="1947983307" sldId="261"/>
            <ac:spMk id="13" creationId="{CE964787-6D0E-4E2B-98BF-1D220320FC95}"/>
          </ac:spMkLst>
        </pc:spChg>
        <pc:graphicFrameChg chg="add mod modGraphic">
          <ac:chgData name="Slade, Jane" userId="S::jane.slade@ride.ri.gov::64890032-1416-4fbb-8ef8-41be0dfd232b" providerId="AD" clId="Web-{81FBCED8-7795-D3A2-5329-7C1908FDF0B4}" dt="2021-11-08T16:26:44.242" v="257"/>
          <ac:graphicFrameMkLst>
            <pc:docMk/>
            <pc:sldMk cId="1947983307" sldId="261"/>
            <ac:graphicFrameMk id="9" creationId="{E01323A6-04F9-41E2-8F13-39505F1626DC}"/>
          </ac:graphicFrameMkLst>
        </pc:graphicFrameChg>
      </pc:sldChg>
      <pc:sldChg chg="addSp modSp">
        <pc:chgData name="Slade, Jane" userId="S::jane.slade@ride.ri.gov::64890032-1416-4fbb-8ef8-41be0dfd232b" providerId="AD" clId="Web-{81FBCED8-7795-D3A2-5329-7C1908FDF0B4}" dt="2021-11-08T16:24:17.207" v="255" actId="20577"/>
        <pc:sldMkLst>
          <pc:docMk/>
          <pc:sldMk cId="855667535" sldId="262"/>
        </pc:sldMkLst>
        <pc:spChg chg="mod">
          <ac:chgData name="Slade, Jane" userId="S::jane.slade@ride.ri.gov::64890032-1416-4fbb-8ef8-41be0dfd232b" providerId="AD" clId="Web-{81FBCED8-7795-D3A2-5329-7C1908FDF0B4}" dt="2021-11-08T16:21:10.702" v="223" actId="20577"/>
          <ac:spMkLst>
            <pc:docMk/>
            <pc:sldMk cId="855667535" sldId="262"/>
            <ac:spMk id="5" creationId="{04F84166-ADB7-411A-ADD9-5275F7297302}"/>
          </ac:spMkLst>
        </pc:spChg>
        <pc:spChg chg="mod">
          <ac:chgData name="Slade, Jane" userId="S::jane.slade@ride.ri.gov::64890032-1416-4fbb-8ef8-41be0dfd232b" providerId="AD" clId="Web-{81FBCED8-7795-D3A2-5329-7C1908FDF0B4}" dt="2021-11-08T16:24:17.207" v="255" actId="20577"/>
          <ac:spMkLst>
            <pc:docMk/>
            <pc:sldMk cId="855667535" sldId="262"/>
            <ac:spMk id="6" creationId="{D720D901-FE99-41D4-A5AE-4F3A92418B60}"/>
          </ac:spMkLst>
        </pc:spChg>
        <pc:spChg chg="add">
          <ac:chgData name="Slade, Jane" userId="S::jane.slade@ride.ri.gov::64890032-1416-4fbb-8ef8-41be0dfd232b" providerId="AD" clId="Web-{81FBCED8-7795-D3A2-5329-7C1908FDF0B4}" dt="2021-11-08T16:00:48.999" v="176"/>
          <ac:spMkLst>
            <pc:docMk/>
            <pc:sldMk cId="855667535" sldId="262"/>
            <ac:spMk id="7" creationId="{FFCEC3DB-2519-4CD1-9D84-EDCB86E99981}"/>
          </ac:spMkLst>
        </pc:spChg>
        <pc:spChg chg="add">
          <ac:chgData name="Slade, Jane" userId="S::jane.slade@ride.ri.gov::64890032-1416-4fbb-8ef8-41be0dfd232b" providerId="AD" clId="Web-{81FBCED8-7795-D3A2-5329-7C1908FDF0B4}" dt="2021-11-08T16:01:45.360" v="195"/>
          <ac:spMkLst>
            <pc:docMk/>
            <pc:sldMk cId="855667535" sldId="262"/>
            <ac:spMk id="8" creationId="{C3B6704A-1874-4696-9A9E-EBBCB7D6A8E3}"/>
          </ac:spMkLst>
        </pc:spChg>
        <pc:graphicFrameChg chg="add mod modGraphic">
          <ac:chgData name="Slade, Jane" userId="S::jane.slade@ride.ri.gov::64890032-1416-4fbb-8ef8-41be0dfd232b" providerId="AD" clId="Web-{81FBCED8-7795-D3A2-5329-7C1908FDF0B4}" dt="2021-11-08T16:22:52.423" v="247"/>
          <ac:graphicFrameMkLst>
            <pc:docMk/>
            <pc:sldMk cId="855667535" sldId="262"/>
            <ac:graphicFrameMk id="10" creationId="{303875CD-466D-4733-B702-C29BCBF84030}"/>
          </ac:graphicFrameMkLst>
        </pc:graphicFrameChg>
      </pc:sldChg>
    </pc:docChg>
  </pc:docChgLst>
  <pc:docChgLst>
    <pc:chgData name="Sienko, David" userId="S::david.sienko@ride.ri.gov::4c32f4e2-8499-4e71-b7c7-ed9e18064e5e" providerId="AD" clId="Web-{1DF56F65-1812-EA0B-60EA-5F4688FC0697}"/>
    <pc:docChg chg="">
      <pc:chgData name="Sienko, David" userId="S::david.sienko@ride.ri.gov::4c32f4e2-8499-4e71-b7c7-ed9e18064e5e" providerId="AD" clId="Web-{1DF56F65-1812-EA0B-60EA-5F4688FC0697}" dt="2021-11-16T15:14:16.854" v="0"/>
      <pc:docMkLst>
        <pc:docMk/>
      </pc:docMkLst>
      <pc:sldChg chg="addCm">
        <pc:chgData name="Sienko, David" userId="S::david.sienko@ride.ri.gov::4c32f4e2-8499-4e71-b7c7-ed9e18064e5e" providerId="AD" clId="Web-{1DF56F65-1812-EA0B-60EA-5F4688FC0697}" dt="2021-11-16T15:14:16.854" v="0"/>
        <pc:sldMkLst>
          <pc:docMk/>
          <pc:sldMk cId="1053900778" sldId="260"/>
        </pc:sldMkLst>
      </pc:sldChg>
    </pc:docChg>
  </pc:docChgLst>
  <pc:docChgLst>
    <pc:chgData name="Wood, Susan" userId="S::susan.wood@ride.ri.gov::080bc8a3-3721-48e7-84f9-ff97740119b1" providerId="AD" clId="Web-{5D8519D4-D24A-34FD-3DBC-EABA039A689A}"/>
    <pc:docChg chg="modSld">
      <pc:chgData name="Wood, Susan" userId="S::susan.wood@ride.ri.gov::080bc8a3-3721-48e7-84f9-ff97740119b1" providerId="AD" clId="Web-{5D8519D4-D24A-34FD-3DBC-EABA039A689A}" dt="2021-12-03T13:58:38.497" v="13"/>
      <pc:docMkLst>
        <pc:docMk/>
      </pc:docMkLst>
      <pc:sldChg chg="modSp">
        <pc:chgData name="Wood, Susan" userId="S::susan.wood@ride.ri.gov::080bc8a3-3721-48e7-84f9-ff97740119b1" providerId="AD" clId="Web-{5D8519D4-D24A-34FD-3DBC-EABA039A689A}" dt="2021-12-03T13:58:38.497" v="13"/>
        <pc:sldMkLst>
          <pc:docMk/>
          <pc:sldMk cId="3684758277" sldId="306"/>
        </pc:sldMkLst>
        <pc:graphicFrameChg chg="mod modGraphic">
          <ac:chgData name="Wood, Susan" userId="S::susan.wood@ride.ri.gov::080bc8a3-3721-48e7-84f9-ff97740119b1" providerId="AD" clId="Web-{5D8519D4-D24A-34FD-3DBC-EABA039A689A}" dt="2021-12-03T13:58:38.497" v="13"/>
          <ac:graphicFrameMkLst>
            <pc:docMk/>
            <pc:sldMk cId="3684758277" sldId="306"/>
            <ac:graphicFrameMk id="8" creationId="{EB7A9370-8309-4359-830E-CF53EB34AAD6}"/>
          </ac:graphicFrameMkLst>
        </pc:graphicFrameChg>
      </pc:sldChg>
    </pc:docChg>
  </pc:docChgLst>
</pc:chgInfo>
</file>

<file path=ppt/comments/modernComment_10A_EC56DB6.xml><?xml version="1.0" encoding="utf-8"?>
<p188:cmLst xmlns:a="http://schemas.openxmlformats.org/drawingml/2006/main" xmlns:r="http://schemas.openxmlformats.org/officeDocument/2006/relationships" xmlns:p188="http://schemas.microsoft.com/office/powerpoint/2018/8/main">
  <p188:cm id="{DFFE9F5E-60F7-4CFF-A267-6DF56F031BB0}" authorId="{967DBA9D-B72E-227F-75B1-0EAE3E8EDC5D}" status="resolved" created="2021-11-12T16:24:17.579" complete="100000">
    <pc:sldMkLst xmlns:pc="http://schemas.microsoft.com/office/powerpoint/2013/main/command">
      <pc:docMk/>
      <pc:sldMk cId="247819702" sldId="266"/>
    </pc:sldMkLst>
    <p188:txBody>
      <a:bodyPr/>
      <a:lstStyle/>
      <a:p>
        <a:r>
          <a:rPr lang="en-US"/>
          <a:t>Please format slide similar to Indicator 1 [@Gallucci, Ruth] </a:t>
        </a:r>
      </a:p>
    </p188:txBody>
  </p188:cm>
</p188:cmLst>
</file>

<file path=ppt/comments/modernComment_117_2C8359F2.xml><?xml version="1.0" encoding="utf-8"?>
<p188:cmLst xmlns:a="http://schemas.openxmlformats.org/drawingml/2006/main" xmlns:r="http://schemas.openxmlformats.org/officeDocument/2006/relationships" xmlns:p188="http://schemas.microsoft.com/office/powerpoint/2018/8/main">
  <p188:cm id="{C19348BD-C620-4CFC-B09C-885C2C97CE30}" authorId="{967DBA9D-B72E-227F-75B1-0EAE3E8EDC5D}" status="resolved" created="2021-11-12T16:25:03.455" complete="100000">
    <pc:sldMkLst xmlns:pc="http://schemas.microsoft.com/office/powerpoint/2013/main/command">
      <pc:docMk/>
      <pc:sldMk cId="746805746" sldId="279"/>
    </pc:sldMkLst>
    <p188:txBody>
      <a:bodyPr/>
      <a:lstStyle/>
      <a:p>
        <a:r>
          <a:rPr lang="en-US"/>
          <a:t>Please format slide similar to Indicator 1 @Gallucci, Ruth </a:t>
        </a:r>
      </a:p>
    </p188:txBody>
  </p188:cm>
</p188:cmLst>
</file>

<file path=ppt/comments/modernComment_118_395CEEB8.xml><?xml version="1.0" encoding="utf-8"?>
<p188:cmLst xmlns:a="http://schemas.openxmlformats.org/drawingml/2006/main" xmlns:r="http://schemas.openxmlformats.org/officeDocument/2006/relationships" xmlns:p188="http://schemas.microsoft.com/office/powerpoint/2018/8/main">
  <p188:cm id="{DDD746C0-0421-42CA-B035-1713B631FC96}" authorId="{967DBA9D-B72E-227F-75B1-0EAE3E8EDC5D}" status="resolved" created="2021-11-12T16:24:50.345" complete="100000">
    <pc:sldMkLst xmlns:pc="http://schemas.microsoft.com/office/powerpoint/2013/main/command">
      <pc:docMk/>
      <pc:sldMk cId="962391736" sldId="280"/>
    </pc:sldMkLst>
    <p188:txBody>
      <a:bodyPr/>
      <a:lstStyle/>
      <a:p>
        <a:r>
          <a:rPr lang="en-US"/>
          <a:t>Please format slide similar to Indicator 1 @Gallucci, Ruth </a:t>
        </a:r>
      </a:p>
    </p188:txBody>
  </p188:cm>
</p188:cmLst>
</file>

<file path=ppt/comments/modernComment_12A_AAA3D9AC.xml><?xml version="1.0" encoding="utf-8"?>
<p188:cmLst xmlns:a="http://schemas.openxmlformats.org/drawingml/2006/main" xmlns:r="http://schemas.openxmlformats.org/officeDocument/2006/relationships" xmlns:p188="http://schemas.microsoft.com/office/powerpoint/2018/8/main">
  <p188:cm id="{FACF3C31-4786-4D04-BED8-2B664CFFDA19}" authorId="{967DBA9D-B72E-227F-75B1-0EAE3E8EDC5D}" status="resolved" created="2021-11-12T16:24:17.579" complete="100000">
    <pc:sldMkLst xmlns:pc="http://schemas.microsoft.com/office/powerpoint/2013/main/command">
      <pc:docMk/>
      <pc:sldMk cId="247819702" sldId="266"/>
    </pc:sldMkLst>
    <p188:txBody>
      <a:bodyPr/>
      <a:lstStyle/>
      <a:p>
        <a:r>
          <a:rPr lang="en-US"/>
          <a:t>Please format slide similar to Indicator 1 [@Gallucci, Ruth] </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C10C32-792C-4EA7-B35B-B5A3D7AB29FB}" type="datetimeFigureOut">
              <a:rPr lang="en-US"/>
              <a:t>1/31/2022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DC0179-E36D-48D5-B0C4-4AE9BC477718}" type="slidenum">
              <a:rPr lang="en-US"/>
              <a:t>‹#›</a:t>
            </a:fld>
            <a:endParaRPr lang="en-US"/>
          </a:p>
        </p:txBody>
      </p:sp>
    </p:spTree>
    <p:extLst>
      <p:ext uri="{BB962C8B-B14F-4D97-AF65-F5344CB8AC3E}">
        <p14:creationId xmlns:p14="http://schemas.microsoft.com/office/powerpoint/2010/main" val="3310571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In RI, the target has been that no more than 2% of districts would have a significantly higher rate of suspending students with IEPs out of school more than 10 days and have policies, practices or procedures that contribute to this.  </a:t>
            </a:r>
            <a:endParaRPr lang="en-US"/>
          </a:p>
          <a:p>
            <a:endParaRPr lang="en-US">
              <a:cs typeface="Calibri"/>
            </a:endParaRPr>
          </a:p>
          <a:p>
            <a:r>
              <a:rPr lang="en-US">
                <a:cs typeface="Calibri"/>
              </a:rPr>
              <a:t>According to the definition, a district would have to have at least 10 students with IEPS suspended out of school more than 10 days, and that would have to be a higher rate than gen ed students suspended out of school more than 10 days and they would have to have practices that contribute to this instead of following IDEA requirements.  </a:t>
            </a:r>
          </a:p>
          <a:p>
            <a:endParaRPr lang="en-US">
              <a:cs typeface="Calibri"/>
            </a:endParaRPr>
          </a:p>
          <a:p>
            <a:r>
              <a:rPr lang="en-US"/>
              <a:t>Since the 2011-12 school year, only 1 school district, in FFY2016, has been identified as meeting all of these criteria and having a significant discrepancy in this area.  The reality is there are only 1 or 2 districts each year that suspends at least 10 students with IEPs out of school more than 10 days.  Only one other district has done this 2 years in a row, and it was at a much lower rate than suspensions for general education students. </a:t>
            </a:r>
            <a:endParaRPr lang="en-US">
              <a:cs typeface="Calibri"/>
            </a:endParaRPr>
          </a:p>
          <a:p>
            <a:endParaRPr lang="en-US">
              <a:cs typeface="Calibri"/>
            </a:endParaRPr>
          </a:p>
          <a:p>
            <a:r>
              <a:rPr lang="en-US">
                <a:cs typeface="Calibri"/>
              </a:rPr>
              <a:t>RI has met this target since the 2010-11 school year. </a:t>
            </a:r>
          </a:p>
        </p:txBody>
      </p:sp>
      <p:sp>
        <p:nvSpPr>
          <p:cNvPr id="4" name="Slide Number Placeholder 3"/>
          <p:cNvSpPr>
            <a:spLocks noGrp="1"/>
          </p:cNvSpPr>
          <p:nvPr>
            <p:ph type="sldNum" sz="quarter" idx="5"/>
          </p:nvPr>
        </p:nvSpPr>
        <p:spPr/>
        <p:txBody>
          <a:bodyPr/>
          <a:lstStyle/>
          <a:p>
            <a:fld id="{02DC0179-E36D-48D5-B0C4-4AE9BC477718}" type="slidenum">
              <a:rPr lang="en-US"/>
              <a:t>15</a:t>
            </a:fld>
            <a:endParaRPr lang="en-US"/>
          </a:p>
        </p:txBody>
      </p:sp>
    </p:spTree>
    <p:extLst>
      <p:ext uri="{BB962C8B-B14F-4D97-AF65-F5344CB8AC3E}">
        <p14:creationId xmlns:p14="http://schemas.microsoft.com/office/powerpoint/2010/main" val="19895917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required target for this area is for 0% of districts to have a significantly higher rate of suspending students, by race /ethnicity, with IEPs out of school more than 10 days and have policies, practices or procedures that contribute to this.  </a:t>
            </a:r>
          </a:p>
          <a:p>
            <a:endParaRPr lang="en-US"/>
          </a:p>
          <a:p>
            <a:r>
              <a:rPr lang="en-US"/>
              <a:t>According to the definition, a district would have to have at least 10 students with IEPs from a particular racial/ethnic category, suspended out of school more than 10 days, and that would have to be a higher rate than gen ed students suspended out of school more than 10 days and they would have to have practices that contribute to this instead of following IDEA requirements.  </a:t>
            </a:r>
          </a:p>
          <a:p>
            <a:endParaRPr lang="en-US"/>
          </a:p>
          <a:p>
            <a:r>
              <a:rPr lang="en-US"/>
              <a:t>Since the 2011-12 school year, no district has been identified as meeting all of these criteria and having a significant discrepancy in this area.  The reality is there are only 1 or 2 districts each year that suspends at least 10 students with IEPs out of school more than 10 days, and these students have not been from the same racial/ethnic category. </a:t>
            </a:r>
            <a:endParaRPr lang="en-US">
              <a:cs typeface="Calibri"/>
            </a:endParaRPr>
          </a:p>
        </p:txBody>
      </p:sp>
      <p:sp>
        <p:nvSpPr>
          <p:cNvPr id="4" name="Slide Number Placeholder 3"/>
          <p:cNvSpPr>
            <a:spLocks noGrp="1"/>
          </p:cNvSpPr>
          <p:nvPr>
            <p:ph type="sldNum" sz="quarter" idx="5"/>
          </p:nvPr>
        </p:nvSpPr>
        <p:spPr/>
        <p:txBody>
          <a:bodyPr/>
          <a:lstStyle/>
          <a:p>
            <a:fld id="{02DC0179-E36D-48D5-B0C4-4AE9BC477718}" type="slidenum">
              <a:rPr lang="en-US"/>
              <a:t>16</a:t>
            </a:fld>
            <a:endParaRPr lang="en-US"/>
          </a:p>
        </p:txBody>
      </p:sp>
    </p:spTree>
    <p:extLst>
      <p:ext uri="{BB962C8B-B14F-4D97-AF65-F5344CB8AC3E}">
        <p14:creationId xmlns:p14="http://schemas.microsoft.com/office/powerpoint/2010/main" val="35576181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Justification for reset – if we stayed with the current baseline, five year targets would be – 93, 94, 95, 96, 97, 98 percent.  Upward trend towards 100 percent and thus having 100 percent of SE mediations resulting in agreements is not a realistic goal for Rhode Island.  </a:t>
            </a:r>
          </a:p>
        </p:txBody>
      </p:sp>
      <p:sp>
        <p:nvSpPr>
          <p:cNvPr id="4" name="Slide Number Placeholder 3"/>
          <p:cNvSpPr>
            <a:spLocks noGrp="1"/>
          </p:cNvSpPr>
          <p:nvPr>
            <p:ph type="sldNum" sz="quarter" idx="5"/>
          </p:nvPr>
        </p:nvSpPr>
        <p:spPr/>
        <p:txBody>
          <a:bodyPr/>
          <a:lstStyle/>
          <a:p>
            <a:fld id="{02DC0179-E36D-48D5-B0C4-4AE9BC477718}" type="slidenum">
              <a:rPr lang="en-US"/>
              <a:t>40</a:t>
            </a:fld>
            <a:endParaRPr lang="en-US"/>
          </a:p>
        </p:txBody>
      </p:sp>
    </p:spTree>
    <p:extLst>
      <p:ext uri="{BB962C8B-B14F-4D97-AF65-F5344CB8AC3E}">
        <p14:creationId xmlns:p14="http://schemas.microsoft.com/office/powerpoint/2010/main" val="234017452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1">
    <p:spTree>
      <p:nvGrpSpPr>
        <p:cNvPr id="1" name=""/>
        <p:cNvGrpSpPr/>
        <p:nvPr/>
      </p:nvGrpSpPr>
      <p:grpSpPr>
        <a:xfrm>
          <a:off x="0" y="0"/>
          <a:ext cx="0" cy="0"/>
          <a:chOff x="0" y="0"/>
          <a:chExt cx="0" cy="0"/>
        </a:xfrm>
      </p:grpSpPr>
      <p:sp>
        <p:nvSpPr>
          <p:cNvPr id="21" name="Picture Placeholder 20">
            <a:extLst>
              <a:ext uri="{FF2B5EF4-FFF2-40B4-BE49-F238E27FC236}">
                <a16:creationId xmlns:a16="http://schemas.microsoft.com/office/drawing/2014/main" id="{25E961FD-291E-4942-B84C-5A716FDD4302}"/>
              </a:ext>
            </a:extLst>
          </p:cNvPr>
          <p:cNvSpPr>
            <a:spLocks noGrp="1"/>
          </p:cNvSpPr>
          <p:nvPr>
            <p:ph type="pic" sz="quarter" idx="13"/>
          </p:nvPr>
        </p:nvSpPr>
        <p:spPr>
          <a:xfrm>
            <a:off x="304800" y="304799"/>
            <a:ext cx="11572875" cy="3538728"/>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a:lstStyle>
            <a:lvl1pPr marL="0" indent="0">
              <a:buNone/>
              <a:defRPr/>
            </a:lvl1pPr>
          </a:lstStyle>
          <a:p>
            <a:endParaRPr lang="en-US"/>
          </a:p>
        </p:txBody>
      </p:sp>
      <p:sp>
        <p:nvSpPr>
          <p:cNvPr id="13" name="Прямоугольник 2">
            <a:extLst>
              <a:ext uri="{FF2B5EF4-FFF2-40B4-BE49-F238E27FC236}">
                <a16:creationId xmlns:a16="http://schemas.microsoft.com/office/drawing/2014/main" id="{B7877920-6C8D-4802-81F7-DCDE19AEA2A6}"/>
              </a:ext>
            </a:extLst>
          </p:cNvPr>
          <p:cNvSpPr/>
          <p:nvPr userDrawn="1"/>
        </p:nvSpPr>
        <p:spPr>
          <a:xfrm>
            <a:off x="304800" y="4159116"/>
            <a:ext cx="8899100" cy="2386744"/>
          </a:xfrm>
          <a:prstGeom prst="rect">
            <a:avLst/>
          </a:prstGeom>
          <a:solidFill>
            <a:srgbClr val="1A49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Прямоугольник 11">
            <a:extLst>
              <a:ext uri="{FF2B5EF4-FFF2-40B4-BE49-F238E27FC236}">
                <a16:creationId xmlns:a16="http://schemas.microsoft.com/office/drawing/2014/main" id="{AC6E8A01-1018-4AFE-A229-B735D9B018CB}"/>
              </a:ext>
            </a:extLst>
          </p:cNvPr>
          <p:cNvSpPr/>
          <p:nvPr userDrawn="1"/>
        </p:nvSpPr>
        <p:spPr>
          <a:xfrm>
            <a:off x="9526469" y="4159116"/>
            <a:ext cx="2351843" cy="2386744"/>
          </a:xfrm>
          <a:prstGeom prst="rect">
            <a:avLst/>
          </a:prstGeom>
          <a:solidFill>
            <a:srgbClr val="8FBA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5" name="Graphic 14">
            <a:extLst>
              <a:ext uri="{FF2B5EF4-FFF2-40B4-BE49-F238E27FC236}">
                <a16:creationId xmlns:a16="http://schemas.microsoft.com/office/drawing/2014/main" id="{3665694F-8DF2-4937-B609-8F95E258987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103271" y="5097963"/>
            <a:ext cx="1198238" cy="509050"/>
          </a:xfrm>
          <a:prstGeom prst="rect">
            <a:avLst/>
          </a:prstGeom>
        </p:spPr>
      </p:pic>
      <p:cxnSp>
        <p:nvCxnSpPr>
          <p:cNvPr id="19" name="Straight Connector 18">
            <a:extLst>
              <a:ext uri="{FF2B5EF4-FFF2-40B4-BE49-F238E27FC236}">
                <a16:creationId xmlns:a16="http://schemas.microsoft.com/office/drawing/2014/main" id="{7C450DC8-B6F7-403F-8C0C-54545608D944}"/>
              </a:ext>
            </a:extLst>
          </p:cNvPr>
          <p:cNvCxnSpPr/>
          <p:nvPr userDrawn="1"/>
        </p:nvCxnSpPr>
        <p:spPr>
          <a:xfrm>
            <a:off x="730471" y="5249772"/>
            <a:ext cx="597962" cy="0"/>
          </a:xfrm>
          <a:prstGeom prst="line">
            <a:avLst/>
          </a:prstGeom>
          <a:ln w="76200">
            <a:solidFill>
              <a:srgbClr val="EC5153"/>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65534C59-34ED-4253-B5D0-0B6A3FABBF6D}"/>
              </a:ext>
            </a:extLst>
          </p:cNvPr>
          <p:cNvSpPr>
            <a:spLocks noGrp="1"/>
          </p:cNvSpPr>
          <p:nvPr>
            <p:ph type="ctrTitle" hasCustomPrompt="1"/>
          </p:nvPr>
        </p:nvSpPr>
        <p:spPr>
          <a:xfrm>
            <a:off x="622817" y="4399360"/>
            <a:ext cx="8266176" cy="701731"/>
          </a:xfrm>
        </p:spPr>
        <p:txBody>
          <a:bodyPr anchor="t"/>
          <a:lstStyle>
            <a:lvl1pPr algn="l">
              <a:defRPr sz="4400">
                <a:solidFill>
                  <a:schemeClr val="bg1"/>
                </a:solidFill>
              </a:defRPr>
            </a:lvl1pPr>
          </a:lstStyle>
          <a:p>
            <a:r>
              <a:rPr lang="en-US"/>
              <a:t>YOUR DECK’S TITLE GOES HERE</a:t>
            </a:r>
          </a:p>
        </p:txBody>
      </p:sp>
      <p:sp>
        <p:nvSpPr>
          <p:cNvPr id="3" name="Subtitle 2">
            <a:extLst>
              <a:ext uri="{FF2B5EF4-FFF2-40B4-BE49-F238E27FC236}">
                <a16:creationId xmlns:a16="http://schemas.microsoft.com/office/drawing/2014/main" id="{1455C329-DC2F-488E-861C-64EAB89C8320}"/>
              </a:ext>
            </a:extLst>
          </p:cNvPr>
          <p:cNvSpPr>
            <a:spLocks noGrp="1"/>
          </p:cNvSpPr>
          <p:nvPr>
            <p:ph type="subTitle" idx="1" hasCustomPrompt="1"/>
          </p:nvPr>
        </p:nvSpPr>
        <p:spPr>
          <a:xfrm>
            <a:off x="622817" y="5332289"/>
            <a:ext cx="8266176" cy="1069848"/>
          </a:xfrm>
        </p:spPr>
        <p:txBody>
          <a:bodyPr>
            <a:noAutofit/>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Your Deck’s sub-title goes here. Just make sure it doesn’t exceed two lines!</a:t>
            </a:r>
          </a:p>
        </p:txBody>
      </p:sp>
    </p:spTree>
    <p:extLst>
      <p:ext uri="{BB962C8B-B14F-4D97-AF65-F5344CB8AC3E}">
        <p14:creationId xmlns:p14="http://schemas.microsoft.com/office/powerpoint/2010/main" val="357455603"/>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hree Columns Paragraph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7"/>
            <a:ext cx="11582400" cy="701731"/>
          </a:xfrm>
        </p:spPr>
        <p:txBody>
          <a:bodyPr/>
          <a:lstStyle/>
          <a:p>
            <a:r>
              <a:rPr lang="en-US"/>
              <a:t>YOUR SLIDE’S TITLE GOES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fld id="{F7107CA3-86EC-47BA-B415-57A817695E29}" type="datetime1">
              <a:rPr lang="en-US" smtClean="0"/>
              <a:t>1/31/2022</a:t>
            </a:fld>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r>
              <a:rPr lang="en-US"/>
              <a:t>RIDE Community Engagement in State Performance Plan (SPP).</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1031273"/>
            <a:ext cx="11582400"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Make sure it’s concise and to the point. Also, do your best to not exceed two lines.</a:t>
            </a:r>
          </a:p>
        </p:txBody>
      </p:sp>
      <p:sp>
        <p:nvSpPr>
          <p:cNvPr id="8" name="Text Placeholder 7">
            <a:extLst>
              <a:ext uri="{FF2B5EF4-FFF2-40B4-BE49-F238E27FC236}">
                <a16:creationId xmlns:a16="http://schemas.microsoft.com/office/drawing/2014/main" id="{51E94711-1222-4A37-8026-D8C0D6ED4201}"/>
              </a:ext>
            </a:extLst>
          </p:cNvPr>
          <p:cNvSpPr>
            <a:spLocks noGrp="1"/>
          </p:cNvSpPr>
          <p:nvPr>
            <p:ph type="body" sz="quarter" idx="14"/>
          </p:nvPr>
        </p:nvSpPr>
        <p:spPr>
          <a:xfrm>
            <a:off x="304800" y="2087878"/>
            <a:ext cx="11582400" cy="3703320"/>
          </a:xfrm>
        </p:spPr>
        <p:txBody>
          <a:bodyPr numCol="3" spcCol="914400"/>
          <a:lstStyle>
            <a:lvl1pPr marL="0" indent="0">
              <a:buNone/>
              <a:tabLst/>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21458411"/>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ullet Poin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7"/>
            <a:ext cx="11582400" cy="701731"/>
          </a:xfrm>
        </p:spPr>
        <p:txBody>
          <a:bodyPr/>
          <a:lstStyle/>
          <a:p>
            <a:r>
              <a:rPr lang="en-US"/>
              <a:t>YOUR SLIDE’S TITLE GOES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fld id="{F7107CA3-86EC-47BA-B415-57A817695E29}" type="datetime1">
              <a:rPr lang="en-US" smtClean="0"/>
              <a:t>1/31/2022</a:t>
            </a:fld>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r>
              <a:rPr lang="en-US"/>
              <a:t>RIDE Community Engagement in State Performance Plan (SPP).</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1031273"/>
            <a:ext cx="11582400"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Make sure it’s concise and to the point. Also, do your best to not exceed two lines.</a:t>
            </a:r>
          </a:p>
        </p:txBody>
      </p:sp>
      <p:sp>
        <p:nvSpPr>
          <p:cNvPr id="8" name="Text Placeholder 7">
            <a:extLst>
              <a:ext uri="{FF2B5EF4-FFF2-40B4-BE49-F238E27FC236}">
                <a16:creationId xmlns:a16="http://schemas.microsoft.com/office/drawing/2014/main" id="{B6A3415C-D4D1-40DF-AB43-2D88A58773C9}"/>
              </a:ext>
            </a:extLst>
          </p:cNvPr>
          <p:cNvSpPr>
            <a:spLocks noGrp="1"/>
          </p:cNvSpPr>
          <p:nvPr>
            <p:ph type="body" sz="quarter" idx="14"/>
          </p:nvPr>
        </p:nvSpPr>
        <p:spPr>
          <a:xfrm>
            <a:off x="304800" y="2085975"/>
            <a:ext cx="11582400" cy="370522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3296510"/>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olumns Bullet Poin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7"/>
            <a:ext cx="11582400" cy="701731"/>
          </a:xfrm>
        </p:spPr>
        <p:txBody>
          <a:bodyPr/>
          <a:lstStyle/>
          <a:p>
            <a:r>
              <a:rPr lang="en-US"/>
              <a:t>YOUR SLIDE’S TITLE GOES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fld id="{F7107CA3-86EC-47BA-B415-57A817695E29}" type="datetime1">
              <a:rPr lang="en-US" smtClean="0"/>
              <a:t>1/31/2022</a:t>
            </a:fld>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r>
              <a:rPr lang="en-US"/>
              <a:t>RIDE Community Engagement in State Performance Plan (SPP).</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1031273"/>
            <a:ext cx="11582400"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Make sure it’s concise and to the point. Also, do your best to not exceed two lines.</a:t>
            </a:r>
          </a:p>
        </p:txBody>
      </p:sp>
      <p:sp>
        <p:nvSpPr>
          <p:cNvPr id="8" name="Text Placeholder 7">
            <a:extLst>
              <a:ext uri="{FF2B5EF4-FFF2-40B4-BE49-F238E27FC236}">
                <a16:creationId xmlns:a16="http://schemas.microsoft.com/office/drawing/2014/main" id="{B6A3415C-D4D1-40DF-AB43-2D88A58773C9}"/>
              </a:ext>
            </a:extLst>
          </p:cNvPr>
          <p:cNvSpPr>
            <a:spLocks noGrp="1"/>
          </p:cNvSpPr>
          <p:nvPr>
            <p:ph type="body" sz="quarter" idx="14"/>
          </p:nvPr>
        </p:nvSpPr>
        <p:spPr>
          <a:xfrm>
            <a:off x="304800" y="2085975"/>
            <a:ext cx="5543550" cy="370522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ext Placeholder 7">
            <a:extLst>
              <a:ext uri="{FF2B5EF4-FFF2-40B4-BE49-F238E27FC236}">
                <a16:creationId xmlns:a16="http://schemas.microsoft.com/office/drawing/2014/main" id="{94A30C68-45E3-466C-92E1-DBE369D97BB0}"/>
              </a:ext>
            </a:extLst>
          </p:cNvPr>
          <p:cNvSpPr>
            <a:spLocks noGrp="1"/>
          </p:cNvSpPr>
          <p:nvPr>
            <p:ph type="body" sz="quarter" idx="15"/>
          </p:nvPr>
        </p:nvSpPr>
        <p:spPr>
          <a:xfrm>
            <a:off x="6340602" y="2085975"/>
            <a:ext cx="5546598" cy="370522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37337139"/>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xts and Image on the Right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7"/>
            <a:ext cx="11582400" cy="701731"/>
          </a:xfrm>
        </p:spPr>
        <p:txBody>
          <a:bodyPr/>
          <a:lstStyle/>
          <a:p>
            <a:r>
              <a:rPr lang="en-US"/>
              <a:t>YOUR SLIDE’S TITLE GOES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fld id="{F7107CA3-86EC-47BA-B415-57A817695E29}" type="datetime1">
              <a:rPr lang="en-US" smtClean="0"/>
              <a:t>1/31/2022</a:t>
            </a:fld>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r>
              <a:rPr lang="en-US"/>
              <a:t>RIDE Community Engagement in State Performance Plan (SPP).</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1031273"/>
            <a:ext cx="11582400"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Make sure it’s concise and to the point. Also, do your best to not exceed two lines.</a:t>
            </a:r>
          </a:p>
        </p:txBody>
      </p:sp>
      <p:sp>
        <p:nvSpPr>
          <p:cNvPr id="8" name="Text Placeholder 7">
            <a:extLst>
              <a:ext uri="{FF2B5EF4-FFF2-40B4-BE49-F238E27FC236}">
                <a16:creationId xmlns:a16="http://schemas.microsoft.com/office/drawing/2014/main" id="{51E94711-1222-4A37-8026-D8C0D6ED4201}"/>
              </a:ext>
            </a:extLst>
          </p:cNvPr>
          <p:cNvSpPr>
            <a:spLocks noGrp="1"/>
          </p:cNvSpPr>
          <p:nvPr>
            <p:ph type="body" sz="quarter" idx="14"/>
          </p:nvPr>
        </p:nvSpPr>
        <p:spPr>
          <a:xfrm>
            <a:off x="304800" y="2087878"/>
            <a:ext cx="5483352" cy="3703320"/>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Picture Placeholder 6">
            <a:extLst>
              <a:ext uri="{FF2B5EF4-FFF2-40B4-BE49-F238E27FC236}">
                <a16:creationId xmlns:a16="http://schemas.microsoft.com/office/drawing/2014/main" id="{D42F6829-FC2D-4E7E-9A17-6A186DAE53A0}"/>
              </a:ext>
            </a:extLst>
          </p:cNvPr>
          <p:cNvSpPr>
            <a:spLocks noGrp="1"/>
          </p:cNvSpPr>
          <p:nvPr>
            <p:ph type="pic" sz="quarter" idx="15"/>
          </p:nvPr>
        </p:nvSpPr>
        <p:spPr>
          <a:xfrm>
            <a:off x="6096000" y="2085974"/>
            <a:ext cx="5791200" cy="3703319"/>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Font typeface="Arial" panose="020B0604020202020204" pitchFamily="34" charset="0"/>
              <a:buNone/>
              <a:defRPr lang="en-US"/>
            </a:lvl1pPr>
          </a:lstStyle>
          <a:p>
            <a:pPr marL="228600" lvl="0" indent="-228600" algn="ctr"/>
            <a:endParaRPr lang="en-US"/>
          </a:p>
        </p:txBody>
      </p:sp>
    </p:spTree>
    <p:extLst>
      <p:ext uri="{BB962C8B-B14F-4D97-AF65-F5344CB8AC3E}">
        <p14:creationId xmlns:p14="http://schemas.microsoft.com/office/powerpoint/2010/main" val="481231133"/>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xts and Image on the Right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7"/>
            <a:ext cx="5483352" cy="701731"/>
          </a:xfrm>
        </p:spPr>
        <p:txBody>
          <a:bodyPr/>
          <a:lstStyle>
            <a:lvl1pPr>
              <a:defRPr/>
            </a:lvl1pPr>
          </a:lstStyle>
          <a:p>
            <a:r>
              <a:rPr lang="en-US"/>
              <a:t>SLIDE’S HEADING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fld id="{F7107CA3-86EC-47BA-B415-57A817695E29}" type="datetime1">
              <a:rPr lang="en-US" smtClean="0"/>
              <a:t>1/31/2022</a:t>
            </a:fld>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r>
              <a:rPr lang="en-US"/>
              <a:t>RIDE Community Engagement in State Performance Plan (SPP).</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1031273"/>
            <a:ext cx="5483352"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Do your best to not exceed two lines.</a:t>
            </a:r>
          </a:p>
        </p:txBody>
      </p:sp>
      <p:sp>
        <p:nvSpPr>
          <p:cNvPr id="8" name="Text Placeholder 7">
            <a:extLst>
              <a:ext uri="{FF2B5EF4-FFF2-40B4-BE49-F238E27FC236}">
                <a16:creationId xmlns:a16="http://schemas.microsoft.com/office/drawing/2014/main" id="{51E94711-1222-4A37-8026-D8C0D6ED4201}"/>
              </a:ext>
            </a:extLst>
          </p:cNvPr>
          <p:cNvSpPr>
            <a:spLocks noGrp="1"/>
          </p:cNvSpPr>
          <p:nvPr>
            <p:ph type="body" sz="quarter" idx="14"/>
          </p:nvPr>
        </p:nvSpPr>
        <p:spPr>
          <a:xfrm>
            <a:off x="304800" y="2087878"/>
            <a:ext cx="5483352" cy="3703320"/>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Picture Placeholder 6">
            <a:extLst>
              <a:ext uri="{FF2B5EF4-FFF2-40B4-BE49-F238E27FC236}">
                <a16:creationId xmlns:a16="http://schemas.microsoft.com/office/drawing/2014/main" id="{D42F6829-FC2D-4E7E-9A17-6A186DAE53A0}"/>
              </a:ext>
            </a:extLst>
          </p:cNvPr>
          <p:cNvSpPr>
            <a:spLocks noGrp="1"/>
          </p:cNvSpPr>
          <p:nvPr>
            <p:ph type="pic" sz="quarter" idx="15"/>
          </p:nvPr>
        </p:nvSpPr>
        <p:spPr>
          <a:xfrm>
            <a:off x="6099048" y="304800"/>
            <a:ext cx="5788152" cy="5486397"/>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Font typeface="Arial" panose="020B0604020202020204" pitchFamily="34" charset="0"/>
              <a:buNone/>
              <a:defRPr lang="en-US"/>
            </a:lvl1pPr>
          </a:lstStyle>
          <a:p>
            <a:pPr marL="228600" lvl="0" indent="-228600" algn="ctr"/>
            <a:endParaRPr lang="en-US"/>
          </a:p>
        </p:txBody>
      </p:sp>
    </p:spTree>
    <p:extLst>
      <p:ext uri="{BB962C8B-B14F-4D97-AF65-F5344CB8AC3E}">
        <p14:creationId xmlns:p14="http://schemas.microsoft.com/office/powerpoint/2010/main" val="1694757560"/>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xts and Image on the Right 3">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609909C-F8EB-4588-A2C4-BCA7B7D97A6C}"/>
              </a:ext>
            </a:extLst>
          </p:cNvPr>
          <p:cNvSpPr/>
          <p:nvPr userDrawn="1"/>
        </p:nvSpPr>
        <p:spPr>
          <a:xfrm>
            <a:off x="304800" y="304800"/>
            <a:ext cx="5791200" cy="548639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23000"/>
              </a:lnSpc>
              <a:spcBef>
                <a:spcPts val="600"/>
              </a:spcBef>
              <a:spcAft>
                <a:spcPts val="600"/>
              </a:spcAft>
            </a:pPr>
            <a:endParaRPr lang="en-US" sz="1600"/>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fld id="{F7107CA3-86EC-47BA-B415-57A817695E29}" type="datetime1">
              <a:rPr lang="en-US" smtClean="0"/>
              <a:t>1/31/2022</a:t>
            </a:fld>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r>
              <a:rPr lang="en-US"/>
              <a:t>RIDE Community Engagement in State Performance Plan (SPP).</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782574" y="724109"/>
            <a:ext cx="4736236" cy="1233952"/>
          </a:xfrm>
        </p:spPr>
        <p:txBody>
          <a:bodyPr>
            <a:noAutofit/>
          </a:bodyPr>
          <a:lstStyle>
            <a:lvl1pPr marL="0" indent="0">
              <a:buNone/>
              <a:defRPr sz="2100">
                <a:solidFill>
                  <a:schemeClr val="bg1"/>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Use this box to bring in a key takeaway or summary into your slide. Do your best to keep things in three lines or less.</a:t>
            </a:r>
          </a:p>
        </p:txBody>
      </p:sp>
      <p:sp>
        <p:nvSpPr>
          <p:cNvPr id="7" name="Picture Placeholder 6">
            <a:extLst>
              <a:ext uri="{FF2B5EF4-FFF2-40B4-BE49-F238E27FC236}">
                <a16:creationId xmlns:a16="http://schemas.microsoft.com/office/drawing/2014/main" id="{D42F6829-FC2D-4E7E-9A17-6A186DAE53A0}"/>
              </a:ext>
            </a:extLst>
          </p:cNvPr>
          <p:cNvSpPr>
            <a:spLocks noGrp="1"/>
          </p:cNvSpPr>
          <p:nvPr>
            <p:ph type="pic" sz="quarter" idx="15"/>
          </p:nvPr>
        </p:nvSpPr>
        <p:spPr>
          <a:xfrm>
            <a:off x="6099048" y="304800"/>
            <a:ext cx="5788152" cy="5486397"/>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Font typeface="Arial" panose="020B0604020202020204" pitchFamily="34" charset="0"/>
              <a:buNone/>
              <a:defRPr lang="en-US"/>
            </a:lvl1pPr>
          </a:lstStyle>
          <a:p>
            <a:pPr marL="228600" lvl="0" indent="-228600" algn="ctr"/>
            <a:endParaRPr lang="en-US"/>
          </a:p>
        </p:txBody>
      </p:sp>
    </p:spTree>
    <p:extLst>
      <p:ext uri="{BB962C8B-B14F-4D97-AF65-F5344CB8AC3E}">
        <p14:creationId xmlns:p14="http://schemas.microsoft.com/office/powerpoint/2010/main" val="2145248123"/>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exts and Image on the Left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7"/>
            <a:ext cx="11582400" cy="701731"/>
          </a:xfrm>
        </p:spPr>
        <p:txBody>
          <a:bodyPr/>
          <a:lstStyle/>
          <a:p>
            <a:r>
              <a:rPr lang="en-US"/>
              <a:t>YOUR SLIDE’S TITLE GOES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fld id="{F7107CA3-86EC-47BA-B415-57A817695E29}" type="datetime1">
              <a:rPr lang="en-US" smtClean="0"/>
              <a:t>1/31/2022</a:t>
            </a:fld>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r>
              <a:rPr lang="en-US"/>
              <a:t>RIDE Community Engagement in State Performance Plan (SPP).</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1031273"/>
            <a:ext cx="11582400"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Make sure it’s concise and to the point. Also, do your best to not exceed two lines.</a:t>
            </a:r>
          </a:p>
        </p:txBody>
      </p:sp>
      <p:sp>
        <p:nvSpPr>
          <p:cNvPr id="8" name="Text Placeholder 7">
            <a:extLst>
              <a:ext uri="{FF2B5EF4-FFF2-40B4-BE49-F238E27FC236}">
                <a16:creationId xmlns:a16="http://schemas.microsoft.com/office/drawing/2014/main" id="{51E94711-1222-4A37-8026-D8C0D6ED4201}"/>
              </a:ext>
            </a:extLst>
          </p:cNvPr>
          <p:cNvSpPr>
            <a:spLocks noGrp="1"/>
          </p:cNvSpPr>
          <p:nvPr>
            <p:ph type="body" sz="quarter" idx="14"/>
          </p:nvPr>
        </p:nvSpPr>
        <p:spPr>
          <a:xfrm>
            <a:off x="6400800" y="2087878"/>
            <a:ext cx="5486400" cy="3703320"/>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Picture Placeholder 6">
            <a:extLst>
              <a:ext uri="{FF2B5EF4-FFF2-40B4-BE49-F238E27FC236}">
                <a16:creationId xmlns:a16="http://schemas.microsoft.com/office/drawing/2014/main" id="{D42F6829-FC2D-4E7E-9A17-6A186DAE53A0}"/>
              </a:ext>
            </a:extLst>
          </p:cNvPr>
          <p:cNvSpPr>
            <a:spLocks noGrp="1"/>
          </p:cNvSpPr>
          <p:nvPr>
            <p:ph type="pic" sz="quarter" idx="15"/>
          </p:nvPr>
        </p:nvSpPr>
        <p:spPr>
          <a:xfrm>
            <a:off x="304800" y="2085974"/>
            <a:ext cx="5791200" cy="3703319"/>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None/>
              <a:defRPr lang="en-US"/>
            </a:lvl1pPr>
          </a:lstStyle>
          <a:p>
            <a:pPr marL="228600" lvl="0" indent="-228600" algn="ctr"/>
            <a:endParaRPr lang="en-US"/>
          </a:p>
        </p:txBody>
      </p:sp>
    </p:spTree>
    <p:extLst>
      <p:ext uri="{BB962C8B-B14F-4D97-AF65-F5344CB8AC3E}">
        <p14:creationId xmlns:p14="http://schemas.microsoft.com/office/powerpoint/2010/main" val="4103470301"/>
      </p:ext>
    </p:extLst>
  </p:cSld>
  <p:clrMapOvr>
    <a:masterClrMapping/>
  </p:clrMapOvr>
  <p:hf hdr="0" dt="0"/>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Texts and Image on the Left 2">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FD344127-2D10-462E-BD53-FC4DACEC688C}"/>
              </a:ext>
            </a:extLst>
          </p:cNvPr>
          <p:cNvCxnSpPr/>
          <p:nvPr userDrawn="1"/>
        </p:nvCxnSpPr>
        <p:spPr>
          <a:xfrm>
            <a:off x="6483166" y="957194"/>
            <a:ext cx="597962" cy="0"/>
          </a:xfrm>
          <a:prstGeom prst="line">
            <a:avLst/>
          </a:prstGeom>
          <a:ln w="76200">
            <a:solidFill>
              <a:srgbClr val="EC5153"/>
            </a:solidFill>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610A1710-2726-42C6-9D81-4D6BCAD745D9}"/>
              </a:ext>
            </a:extLst>
          </p:cNvPr>
          <p:cNvGrpSpPr/>
          <p:nvPr userDrawn="1"/>
        </p:nvGrpSpPr>
        <p:grpSpPr>
          <a:xfrm>
            <a:off x="304801" y="6126480"/>
            <a:ext cx="11582400" cy="426715"/>
            <a:chOff x="304801" y="6126480"/>
            <a:chExt cx="11582400" cy="426715"/>
          </a:xfrm>
        </p:grpSpPr>
        <p:sp>
          <p:nvSpPr>
            <p:cNvPr id="12" name="Rectangle 11">
              <a:extLst>
                <a:ext uri="{FF2B5EF4-FFF2-40B4-BE49-F238E27FC236}">
                  <a16:creationId xmlns:a16="http://schemas.microsoft.com/office/drawing/2014/main" id="{1778BDDE-986F-4E53-9F4F-0E8AFFCA9FFC}"/>
                </a:ext>
              </a:extLst>
            </p:cNvPr>
            <p:cNvSpPr/>
            <p:nvPr userDrawn="1"/>
          </p:nvSpPr>
          <p:spPr>
            <a:xfrm>
              <a:off x="304801" y="6126480"/>
              <a:ext cx="11582400" cy="426715"/>
            </a:xfrm>
            <a:prstGeom prst="rect">
              <a:avLst/>
            </a:prstGeom>
            <a:solidFill>
              <a:srgbClr val="1A49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3" name="Graphic 12">
              <a:extLst>
                <a:ext uri="{FF2B5EF4-FFF2-40B4-BE49-F238E27FC236}">
                  <a16:creationId xmlns:a16="http://schemas.microsoft.com/office/drawing/2014/main" id="{4BFC099E-3311-47EC-B4B5-CAC92C1104C8}"/>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818536" y="6181797"/>
              <a:ext cx="744012" cy="316080"/>
            </a:xfrm>
            <a:prstGeom prst="rect">
              <a:avLst/>
            </a:prstGeom>
          </p:spPr>
        </p:pic>
        <p:cxnSp>
          <p:nvCxnSpPr>
            <p:cNvPr id="14" name="Straight Connector 13">
              <a:extLst>
                <a:ext uri="{FF2B5EF4-FFF2-40B4-BE49-F238E27FC236}">
                  <a16:creationId xmlns:a16="http://schemas.microsoft.com/office/drawing/2014/main" id="{7BFA5F38-50D2-4299-B38B-16FB0FA52D34}"/>
                </a:ext>
              </a:extLst>
            </p:cNvPr>
            <p:cNvCxnSpPr>
              <a:cxnSpLocks/>
            </p:cNvCxnSpPr>
            <p:nvPr userDrawn="1"/>
          </p:nvCxnSpPr>
          <p:spPr>
            <a:xfrm>
              <a:off x="10490857" y="6240625"/>
              <a:ext cx="0" cy="198425"/>
            </a:xfrm>
            <a:prstGeom prst="line">
              <a:avLst/>
            </a:prstGeom>
            <a:ln w="28575">
              <a:solidFill>
                <a:srgbClr val="EC5153"/>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892E05C0-3DDB-47CE-B607-9C4D6D20A0B8}"/>
                </a:ext>
              </a:extLst>
            </p:cNvPr>
            <p:cNvCxnSpPr>
              <a:cxnSpLocks/>
            </p:cNvCxnSpPr>
            <p:nvPr userDrawn="1"/>
          </p:nvCxnSpPr>
          <p:spPr>
            <a:xfrm>
              <a:off x="9523015" y="6240625"/>
              <a:ext cx="0" cy="198425"/>
            </a:xfrm>
            <a:prstGeom prst="line">
              <a:avLst/>
            </a:prstGeom>
            <a:ln w="28575">
              <a:solidFill>
                <a:srgbClr val="EC5153"/>
              </a:solidFill>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6400798" y="172857"/>
            <a:ext cx="5486401" cy="701731"/>
          </a:xfrm>
        </p:spPr>
        <p:txBody>
          <a:bodyPr/>
          <a:lstStyle/>
          <a:p>
            <a:r>
              <a:rPr lang="en-US"/>
              <a:t>SLIDE’S HEADING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fld id="{F7107CA3-86EC-47BA-B415-57A817695E29}" type="datetime1">
              <a:rPr lang="en-US" smtClean="0"/>
              <a:t>1/31/2022</a:t>
            </a:fld>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r>
              <a:rPr lang="en-US"/>
              <a:t>RIDE Community Engagement in State Performance Plan (SPP).</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6400798" y="1031273"/>
            <a:ext cx="5486401"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Do your best to not exceed two lines.</a:t>
            </a:r>
          </a:p>
        </p:txBody>
      </p:sp>
      <p:sp>
        <p:nvSpPr>
          <p:cNvPr id="8" name="Text Placeholder 7">
            <a:extLst>
              <a:ext uri="{FF2B5EF4-FFF2-40B4-BE49-F238E27FC236}">
                <a16:creationId xmlns:a16="http://schemas.microsoft.com/office/drawing/2014/main" id="{51E94711-1222-4A37-8026-D8C0D6ED4201}"/>
              </a:ext>
            </a:extLst>
          </p:cNvPr>
          <p:cNvSpPr>
            <a:spLocks noGrp="1"/>
          </p:cNvSpPr>
          <p:nvPr>
            <p:ph type="body" sz="quarter" idx="14"/>
          </p:nvPr>
        </p:nvSpPr>
        <p:spPr>
          <a:xfrm>
            <a:off x="6400800" y="2087878"/>
            <a:ext cx="5486400" cy="3703320"/>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Picture Placeholder 6">
            <a:extLst>
              <a:ext uri="{FF2B5EF4-FFF2-40B4-BE49-F238E27FC236}">
                <a16:creationId xmlns:a16="http://schemas.microsoft.com/office/drawing/2014/main" id="{D42F6829-FC2D-4E7E-9A17-6A186DAE53A0}"/>
              </a:ext>
            </a:extLst>
          </p:cNvPr>
          <p:cNvSpPr>
            <a:spLocks noGrp="1"/>
          </p:cNvSpPr>
          <p:nvPr>
            <p:ph type="pic" sz="quarter" idx="15"/>
          </p:nvPr>
        </p:nvSpPr>
        <p:spPr>
          <a:xfrm>
            <a:off x="304800" y="304805"/>
            <a:ext cx="5788152" cy="5490492"/>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None/>
              <a:defRPr lang="en-US"/>
            </a:lvl1pPr>
          </a:lstStyle>
          <a:p>
            <a:pPr marL="228600" lvl="0" indent="-228600" algn="ctr"/>
            <a:endParaRPr lang="en-US"/>
          </a:p>
        </p:txBody>
      </p:sp>
    </p:spTree>
    <p:extLst>
      <p:ext uri="{BB962C8B-B14F-4D97-AF65-F5344CB8AC3E}">
        <p14:creationId xmlns:p14="http://schemas.microsoft.com/office/powerpoint/2010/main" val="4276567032"/>
      </p:ext>
    </p:extLst>
  </p:cSld>
  <p:clrMapOvr>
    <a:masterClrMapping/>
  </p:clrMapOvr>
  <p:hf hdr="0" dt="0"/>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Texts and Image on the Left 3">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FD344127-2D10-462E-BD53-FC4DACEC688C}"/>
              </a:ext>
            </a:extLst>
          </p:cNvPr>
          <p:cNvCxnSpPr/>
          <p:nvPr userDrawn="1"/>
        </p:nvCxnSpPr>
        <p:spPr>
          <a:xfrm>
            <a:off x="6483166" y="957194"/>
            <a:ext cx="597962" cy="0"/>
          </a:xfrm>
          <a:prstGeom prst="line">
            <a:avLst/>
          </a:prstGeom>
          <a:ln w="76200">
            <a:solidFill>
              <a:srgbClr val="EC5153"/>
            </a:solidFill>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610A1710-2726-42C6-9D81-4D6BCAD745D9}"/>
              </a:ext>
            </a:extLst>
          </p:cNvPr>
          <p:cNvGrpSpPr/>
          <p:nvPr userDrawn="1"/>
        </p:nvGrpSpPr>
        <p:grpSpPr>
          <a:xfrm>
            <a:off x="304801" y="6126480"/>
            <a:ext cx="11582400" cy="426715"/>
            <a:chOff x="304801" y="6126480"/>
            <a:chExt cx="11582400" cy="426715"/>
          </a:xfrm>
        </p:grpSpPr>
        <p:sp>
          <p:nvSpPr>
            <p:cNvPr id="12" name="Rectangle 11">
              <a:extLst>
                <a:ext uri="{FF2B5EF4-FFF2-40B4-BE49-F238E27FC236}">
                  <a16:creationId xmlns:a16="http://schemas.microsoft.com/office/drawing/2014/main" id="{1778BDDE-986F-4E53-9F4F-0E8AFFCA9FFC}"/>
                </a:ext>
              </a:extLst>
            </p:cNvPr>
            <p:cNvSpPr/>
            <p:nvPr userDrawn="1"/>
          </p:nvSpPr>
          <p:spPr>
            <a:xfrm>
              <a:off x="304801" y="6126480"/>
              <a:ext cx="11582400" cy="426715"/>
            </a:xfrm>
            <a:prstGeom prst="rect">
              <a:avLst/>
            </a:prstGeom>
            <a:solidFill>
              <a:srgbClr val="1A49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3" name="Graphic 12">
              <a:extLst>
                <a:ext uri="{FF2B5EF4-FFF2-40B4-BE49-F238E27FC236}">
                  <a16:creationId xmlns:a16="http://schemas.microsoft.com/office/drawing/2014/main" id="{4BFC099E-3311-47EC-B4B5-CAC92C1104C8}"/>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818536" y="6181797"/>
              <a:ext cx="744012" cy="316080"/>
            </a:xfrm>
            <a:prstGeom prst="rect">
              <a:avLst/>
            </a:prstGeom>
          </p:spPr>
        </p:pic>
        <p:cxnSp>
          <p:nvCxnSpPr>
            <p:cNvPr id="14" name="Straight Connector 13">
              <a:extLst>
                <a:ext uri="{FF2B5EF4-FFF2-40B4-BE49-F238E27FC236}">
                  <a16:creationId xmlns:a16="http://schemas.microsoft.com/office/drawing/2014/main" id="{7BFA5F38-50D2-4299-B38B-16FB0FA52D34}"/>
                </a:ext>
              </a:extLst>
            </p:cNvPr>
            <p:cNvCxnSpPr>
              <a:cxnSpLocks/>
            </p:cNvCxnSpPr>
            <p:nvPr userDrawn="1"/>
          </p:nvCxnSpPr>
          <p:spPr>
            <a:xfrm>
              <a:off x="10490857" y="6240625"/>
              <a:ext cx="0" cy="198425"/>
            </a:xfrm>
            <a:prstGeom prst="line">
              <a:avLst/>
            </a:prstGeom>
            <a:ln w="28575">
              <a:solidFill>
                <a:srgbClr val="EC5153"/>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892E05C0-3DDB-47CE-B607-9C4D6D20A0B8}"/>
                </a:ext>
              </a:extLst>
            </p:cNvPr>
            <p:cNvCxnSpPr>
              <a:cxnSpLocks/>
            </p:cNvCxnSpPr>
            <p:nvPr userDrawn="1"/>
          </p:nvCxnSpPr>
          <p:spPr>
            <a:xfrm>
              <a:off x="9523015" y="6240625"/>
              <a:ext cx="0" cy="198425"/>
            </a:xfrm>
            <a:prstGeom prst="line">
              <a:avLst/>
            </a:prstGeom>
            <a:ln w="28575">
              <a:solidFill>
                <a:srgbClr val="EC5153"/>
              </a:solidFill>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6400798" y="172857"/>
            <a:ext cx="5486401" cy="701731"/>
          </a:xfrm>
        </p:spPr>
        <p:txBody>
          <a:bodyPr/>
          <a:lstStyle/>
          <a:p>
            <a:r>
              <a:rPr lang="en-US"/>
              <a:t>SLIDE’S HEADING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fld id="{F7107CA3-86EC-47BA-B415-57A817695E29}" type="datetime1">
              <a:rPr lang="en-US" smtClean="0"/>
              <a:t>1/31/2022</a:t>
            </a:fld>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r>
              <a:rPr lang="en-US"/>
              <a:t>RIDE Community Engagement in State Performance Plan (SPP).</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6400798" y="1031273"/>
            <a:ext cx="5486401"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Do your best to not exceed two lines.</a:t>
            </a:r>
          </a:p>
        </p:txBody>
      </p:sp>
      <p:sp>
        <p:nvSpPr>
          <p:cNvPr id="7" name="Picture Placeholder 6">
            <a:extLst>
              <a:ext uri="{FF2B5EF4-FFF2-40B4-BE49-F238E27FC236}">
                <a16:creationId xmlns:a16="http://schemas.microsoft.com/office/drawing/2014/main" id="{D42F6829-FC2D-4E7E-9A17-6A186DAE53A0}"/>
              </a:ext>
            </a:extLst>
          </p:cNvPr>
          <p:cNvSpPr>
            <a:spLocks noGrp="1"/>
          </p:cNvSpPr>
          <p:nvPr>
            <p:ph type="pic" sz="quarter" idx="15"/>
          </p:nvPr>
        </p:nvSpPr>
        <p:spPr>
          <a:xfrm>
            <a:off x="304800" y="304805"/>
            <a:ext cx="5788152" cy="5490492"/>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None/>
              <a:defRPr lang="en-US"/>
            </a:lvl1pPr>
          </a:lstStyle>
          <a:p>
            <a:pPr marL="228600" lvl="0" indent="-228600" algn="ctr"/>
            <a:endParaRPr lang="en-US"/>
          </a:p>
        </p:txBody>
      </p:sp>
    </p:spTree>
    <p:extLst>
      <p:ext uri="{BB962C8B-B14F-4D97-AF65-F5344CB8AC3E}">
        <p14:creationId xmlns:p14="http://schemas.microsoft.com/office/powerpoint/2010/main" val="380125986"/>
      </p:ext>
    </p:extLst>
  </p:cSld>
  <p:clrMapOvr>
    <a:masterClrMapping/>
  </p:clrMapOvr>
  <p:hf hdr="0" dt="0"/>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Image on the Right">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FD344127-2D10-462E-BD53-FC4DACEC688C}"/>
              </a:ext>
            </a:extLst>
          </p:cNvPr>
          <p:cNvCxnSpPr/>
          <p:nvPr userDrawn="1"/>
        </p:nvCxnSpPr>
        <p:spPr>
          <a:xfrm>
            <a:off x="387168" y="957194"/>
            <a:ext cx="597962" cy="0"/>
          </a:xfrm>
          <a:prstGeom prst="line">
            <a:avLst/>
          </a:prstGeom>
          <a:ln w="76200">
            <a:solidFill>
              <a:srgbClr val="EC5153"/>
            </a:solidFill>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610A1710-2726-42C6-9D81-4D6BCAD745D9}"/>
              </a:ext>
            </a:extLst>
          </p:cNvPr>
          <p:cNvGrpSpPr/>
          <p:nvPr userDrawn="1"/>
        </p:nvGrpSpPr>
        <p:grpSpPr>
          <a:xfrm>
            <a:off x="304801" y="6126480"/>
            <a:ext cx="11582400" cy="426715"/>
            <a:chOff x="304801" y="6126480"/>
            <a:chExt cx="11582400" cy="426715"/>
          </a:xfrm>
        </p:grpSpPr>
        <p:sp>
          <p:nvSpPr>
            <p:cNvPr id="12" name="Rectangle 11">
              <a:extLst>
                <a:ext uri="{FF2B5EF4-FFF2-40B4-BE49-F238E27FC236}">
                  <a16:creationId xmlns:a16="http://schemas.microsoft.com/office/drawing/2014/main" id="{1778BDDE-986F-4E53-9F4F-0E8AFFCA9FFC}"/>
                </a:ext>
              </a:extLst>
            </p:cNvPr>
            <p:cNvSpPr/>
            <p:nvPr userDrawn="1"/>
          </p:nvSpPr>
          <p:spPr>
            <a:xfrm>
              <a:off x="304801" y="6126480"/>
              <a:ext cx="11582400" cy="426715"/>
            </a:xfrm>
            <a:prstGeom prst="rect">
              <a:avLst/>
            </a:prstGeom>
            <a:solidFill>
              <a:srgbClr val="1A49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3" name="Graphic 12">
              <a:extLst>
                <a:ext uri="{FF2B5EF4-FFF2-40B4-BE49-F238E27FC236}">
                  <a16:creationId xmlns:a16="http://schemas.microsoft.com/office/drawing/2014/main" id="{4BFC099E-3311-47EC-B4B5-CAC92C1104C8}"/>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818536" y="6181797"/>
              <a:ext cx="744012" cy="316080"/>
            </a:xfrm>
            <a:prstGeom prst="rect">
              <a:avLst/>
            </a:prstGeom>
          </p:spPr>
        </p:pic>
        <p:cxnSp>
          <p:nvCxnSpPr>
            <p:cNvPr id="14" name="Straight Connector 13">
              <a:extLst>
                <a:ext uri="{FF2B5EF4-FFF2-40B4-BE49-F238E27FC236}">
                  <a16:creationId xmlns:a16="http://schemas.microsoft.com/office/drawing/2014/main" id="{7BFA5F38-50D2-4299-B38B-16FB0FA52D34}"/>
                </a:ext>
              </a:extLst>
            </p:cNvPr>
            <p:cNvCxnSpPr>
              <a:cxnSpLocks/>
            </p:cNvCxnSpPr>
            <p:nvPr userDrawn="1"/>
          </p:nvCxnSpPr>
          <p:spPr>
            <a:xfrm>
              <a:off x="10490857" y="6240625"/>
              <a:ext cx="0" cy="198425"/>
            </a:xfrm>
            <a:prstGeom prst="line">
              <a:avLst/>
            </a:prstGeom>
            <a:ln w="28575">
              <a:solidFill>
                <a:srgbClr val="EC5153"/>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892E05C0-3DDB-47CE-B607-9C4D6D20A0B8}"/>
                </a:ext>
              </a:extLst>
            </p:cNvPr>
            <p:cNvCxnSpPr>
              <a:cxnSpLocks/>
            </p:cNvCxnSpPr>
            <p:nvPr userDrawn="1"/>
          </p:nvCxnSpPr>
          <p:spPr>
            <a:xfrm>
              <a:off x="9523015" y="6240625"/>
              <a:ext cx="0" cy="198425"/>
            </a:xfrm>
            <a:prstGeom prst="line">
              <a:avLst/>
            </a:prstGeom>
            <a:ln w="28575">
              <a:solidFill>
                <a:srgbClr val="EC5153"/>
              </a:solidFill>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7"/>
            <a:ext cx="5486401" cy="701731"/>
          </a:xfrm>
        </p:spPr>
        <p:txBody>
          <a:bodyPr/>
          <a:lstStyle/>
          <a:p>
            <a:r>
              <a:rPr lang="en-US"/>
              <a:t>SLIDE’S HEADING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fld id="{F7107CA3-86EC-47BA-B415-57A817695E29}" type="datetime1">
              <a:rPr lang="en-US" smtClean="0"/>
              <a:t>1/31/2022</a:t>
            </a:fld>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r>
              <a:rPr lang="en-US"/>
              <a:t>RIDE Community Engagement in State Performance Plan (SPP).</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1031273"/>
            <a:ext cx="5486401"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Do your best to not exceed two lines.</a:t>
            </a:r>
          </a:p>
        </p:txBody>
      </p:sp>
      <p:sp>
        <p:nvSpPr>
          <p:cNvPr id="7" name="Picture Placeholder 6">
            <a:extLst>
              <a:ext uri="{FF2B5EF4-FFF2-40B4-BE49-F238E27FC236}">
                <a16:creationId xmlns:a16="http://schemas.microsoft.com/office/drawing/2014/main" id="{D42F6829-FC2D-4E7E-9A17-6A186DAE53A0}"/>
              </a:ext>
            </a:extLst>
          </p:cNvPr>
          <p:cNvSpPr>
            <a:spLocks noGrp="1"/>
          </p:cNvSpPr>
          <p:nvPr>
            <p:ph type="pic" sz="quarter" idx="15"/>
          </p:nvPr>
        </p:nvSpPr>
        <p:spPr>
          <a:xfrm>
            <a:off x="6099048" y="304805"/>
            <a:ext cx="5788152" cy="5490492"/>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None/>
              <a:defRPr lang="en-US"/>
            </a:lvl1pPr>
          </a:lstStyle>
          <a:p>
            <a:pPr marL="228600" lvl="0" indent="-228600" algn="ctr"/>
            <a:endParaRPr lang="en-US"/>
          </a:p>
        </p:txBody>
      </p:sp>
    </p:spTree>
    <p:extLst>
      <p:ext uri="{BB962C8B-B14F-4D97-AF65-F5344CB8AC3E}">
        <p14:creationId xmlns:p14="http://schemas.microsoft.com/office/powerpoint/2010/main" val="38311459"/>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2">
    <p:spTree>
      <p:nvGrpSpPr>
        <p:cNvPr id="1" name=""/>
        <p:cNvGrpSpPr/>
        <p:nvPr/>
      </p:nvGrpSpPr>
      <p:grpSpPr>
        <a:xfrm>
          <a:off x="0" y="0"/>
          <a:ext cx="0" cy="0"/>
          <a:chOff x="0" y="0"/>
          <a:chExt cx="0" cy="0"/>
        </a:xfrm>
      </p:grpSpPr>
      <p:sp>
        <p:nvSpPr>
          <p:cNvPr id="21" name="Picture Placeholder 20">
            <a:extLst>
              <a:ext uri="{FF2B5EF4-FFF2-40B4-BE49-F238E27FC236}">
                <a16:creationId xmlns:a16="http://schemas.microsoft.com/office/drawing/2014/main" id="{25E961FD-291E-4942-B84C-5A716FDD4302}"/>
              </a:ext>
            </a:extLst>
          </p:cNvPr>
          <p:cNvSpPr>
            <a:spLocks noGrp="1"/>
          </p:cNvSpPr>
          <p:nvPr>
            <p:ph type="pic" sz="quarter" idx="13"/>
          </p:nvPr>
        </p:nvSpPr>
        <p:spPr>
          <a:xfrm>
            <a:off x="304800" y="304799"/>
            <a:ext cx="11572875" cy="3538728"/>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a:lstStyle>
            <a:lvl1pPr marL="0" indent="0">
              <a:buNone/>
              <a:defRPr/>
            </a:lvl1pPr>
          </a:lstStyle>
          <a:p>
            <a:endParaRPr lang="en-US"/>
          </a:p>
        </p:txBody>
      </p:sp>
      <p:sp>
        <p:nvSpPr>
          <p:cNvPr id="13" name="Прямоугольник 2">
            <a:extLst>
              <a:ext uri="{FF2B5EF4-FFF2-40B4-BE49-F238E27FC236}">
                <a16:creationId xmlns:a16="http://schemas.microsoft.com/office/drawing/2014/main" id="{B7877920-6C8D-4802-81F7-DCDE19AEA2A6}"/>
              </a:ext>
            </a:extLst>
          </p:cNvPr>
          <p:cNvSpPr/>
          <p:nvPr userDrawn="1"/>
        </p:nvSpPr>
        <p:spPr>
          <a:xfrm>
            <a:off x="2992323" y="4159116"/>
            <a:ext cx="8899100" cy="2386744"/>
          </a:xfrm>
          <a:prstGeom prst="rect">
            <a:avLst/>
          </a:prstGeom>
          <a:solidFill>
            <a:srgbClr val="1A49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Прямоугольник 11">
            <a:extLst>
              <a:ext uri="{FF2B5EF4-FFF2-40B4-BE49-F238E27FC236}">
                <a16:creationId xmlns:a16="http://schemas.microsoft.com/office/drawing/2014/main" id="{AC6E8A01-1018-4AFE-A229-B735D9B018CB}"/>
              </a:ext>
            </a:extLst>
          </p:cNvPr>
          <p:cNvSpPr/>
          <p:nvPr userDrawn="1"/>
        </p:nvSpPr>
        <p:spPr>
          <a:xfrm>
            <a:off x="304800" y="4159116"/>
            <a:ext cx="2351843" cy="2386744"/>
          </a:xfrm>
          <a:prstGeom prst="rect">
            <a:avLst/>
          </a:prstGeom>
          <a:solidFill>
            <a:srgbClr val="8FBA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5" name="Graphic 14">
            <a:extLst>
              <a:ext uri="{FF2B5EF4-FFF2-40B4-BE49-F238E27FC236}">
                <a16:creationId xmlns:a16="http://schemas.microsoft.com/office/drawing/2014/main" id="{3665694F-8DF2-4937-B609-8F95E258987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81602" y="5097963"/>
            <a:ext cx="1198238" cy="509050"/>
          </a:xfrm>
          <a:prstGeom prst="rect">
            <a:avLst/>
          </a:prstGeom>
        </p:spPr>
      </p:pic>
      <p:cxnSp>
        <p:nvCxnSpPr>
          <p:cNvPr id="19" name="Straight Connector 18">
            <a:extLst>
              <a:ext uri="{FF2B5EF4-FFF2-40B4-BE49-F238E27FC236}">
                <a16:creationId xmlns:a16="http://schemas.microsoft.com/office/drawing/2014/main" id="{7C450DC8-B6F7-403F-8C0C-54545608D944}"/>
              </a:ext>
            </a:extLst>
          </p:cNvPr>
          <p:cNvCxnSpPr/>
          <p:nvPr userDrawn="1"/>
        </p:nvCxnSpPr>
        <p:spPr>
          <a:xfrm>
            <a:off x="3417994" y="5249772"/>
            <a:ext cx="597962" cy="0"/>
          </a:xfrm>
          <a:prstGeom prst="line">
            <a:avLst/>
          </a:prstGeom>
          <a:ln w="76200">
            <a:solidFill>
              <a:srgbClr val="EC5153"/>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65534C59-34ED-4253-B5D0-0B6A3FABBF6D}"/>
              </a:ext>
            </a:extLst>
          </p:cNvPr>
          <p:cNvSpPr>
            <a:spLocks noGrp="1"/>
          </p:cNvSpPr>
          <p:nvPr>
            <p:ph type="ctrTitle" hasCustomPrompt="1"/>
          </p:nvPr>
        </p:nvSpPr>
        <p:spPr>
          <a:xfrm>
            <a:off x="3310340" y="4399360"/>
            <a:ext cx="8266176" cy="701731"/>
          </a:xfrm>
        </p:spPr>
        <p:txBody>
          <a:bodyPr anchor="t"/>
          <a:lstStyle>
            <a:lvl1pPr algn="l">
              <a:defRPr sz="4400">
                <a:solidFill>
                  <a:schemeClr val="bg1"/>
                </a:solidFill>
              </a:defRPr>
            </a:lvl1pPr>
          </a:lstStyle>
          <a:p>
            <a:r>
              <a:rPr lang="en-US"/>
              <a:t>YOUR DECK’S TITLE GOES HERE</a:t>
            </a:r>
          </a:p>
        </p:txBody>
      </p:sp>
      <p:sp>
        <p:nvSpPr>
          <p:cNvPr id="3" name="Subtitle 2">
            <a:extLst>
              <a:ext uri="{FF2B5EF4-FFF2-40B4-BE49-F238E27FC236}">
                <a16:creationId xmlns:a16="http://schemas.microsoft.com/office/drawing/2014/main" id="{1455C329-DC2F-488E-861C-64EAB89C8320}"/>
              </a:ext>
            </a:extLst>
          </p:cNvPr>
          <p:cNvSpPr>
            <a:spLocks noGrp="1"/>
          </p:cNvSpPr>
          <p:nvPr>
            <p:ph type="subTitle" idx="1" hasCustomPrompt="1"/>
          </p:nvPr>
        </p:nvSpPr>
        <p:spPr>
          <a:xfrm>
            <a:off x="3310340" y="5332289"/>
            <a:ext cx="8266176" cy="1069848"/>
          </a:xfrm>
        </p:spPr>
        <p:txBody>
          <a:bodyPr>
            <a:noAutofit/>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Your Deck’s sub-title goes here. Just make sure it doesn’t exceed two lines!</a:t>
            </a:r>
          </a:p>
        </p:txBody>
      </p:sp>
    </p:spTree>
    <p:extLst>
      <p:ext uri="{BB962C8B-B14F-4D97-AF65-F5344CB8AC3E}">
        <p14:creationId xmlns:p14="http://schemas.microsoft.com/office/powerpoint/2010/main" val="3689511619"/>
      </p:ext>
    </p:extLst>
  </p:cSld>
  <p:clrMapOvr>
    <a:masterClrMapping/>
  </p:clrMapOvr>
  <p:hf hdr="0" dt="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tent Placeholder – Full Slide">
    <p:spTree>
      <p:nvGrpSpPr>
        <p:cNvPr id="1" name=""/>
        <p:cNvGrpSpPr/>
        <p:nvPr/>
      </p:nvGrpSpPr>
      <p:grpSpPr>
        <a:xfrm>
          <a:off x="0" y="0"/>
          <a:ext cx="0" cy="0"/>
          <a:chOff x="0" y="0"/>
          <a:chExt cx="0" cy="0"/>
        </a:xfrm>
      </p:grpSpPr>
      <p:sp>
        <p:nvSpPr>
          <p:cNvPr id="10" name="Content Placeholder 9">
            <a:extLst>
              <a:ext uri="{FF2B5EF4-FFF2-40B4-BE49-F238E27FC236}">
                <a16:creationId xmlns:a16="http://schemas.microsoft.com/office/drawing/2014/main" id="{04996E4A-DE6D-42BD-BB7B-03B57C742AC7}"/>
              </a:ext>
            </a:extLst>
          </p:cNvPr>
          <p:cNvSpPr>
            <a:spLocks noGrp="1"/>
          </p:cNvSpPr>
          <p:nvPr>
            <p:ph sz="quarter" idx="16" hasCustomPrompt="1"/>
          </p:nvPr>
        </p:nvSpPr>
        <p:spPr>
          <a:xfrm>
            <a:off x="304800" y="2085975"/>
            <a:ext cx="11582400" cy="3703318"/>
          </a:xfrm>
          <a:gradFill>
            <a:gsLst>
              <a:gs pos="0">
                <a:schemeClr val="accent5">
                  <a:lumMod val="20000"/>
                  <a:lumOff val="80000"/>
                </a:schemeClr>
              </a:gs>
              <a:gs pos="72000">
                <a:schemeClr val="accent5">
                  <a:lumMod val="40000"/>
                  <a:lumOff val="60000"/>
                </a:schemeClr>
              </a:gs>
            </a:gsLst>
            <a:lin ang="2700000" scaled="1"/>
          </a:gradFill>
        </p:spPr>
        <p:txBody>
          <a:bodyPr/>
          <a:lstStyle>
            <a:lvl1pPr marL="0" indent="0" algn="ctr">
              <a:buNone/>
              <a:defRPr/>
            </a:lvl1pPr>
          </a:lstStyle>
          <a:p>
            <a:pPr lvl="0"/>
            <a:r>
              <a:rPr lang="en-US"/>
              <a:t>Click on the icons below to bring in a table, chart, smart art graphic, picture, web element, or video!</a:t>
            </a:r>
          </a:p>
        </p:txBody>
      </p:sp>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7"/>
            <a:ext cx="11582400" cy="701731"/>
          </a:xfrm>
        </p:spPr>
        <p:txBody>
          <a:bodyPr/>
          <a:lstStyle/>
          <a:p>
            <a:r>
              <a:rPr lang="en-US"/>
              <a:t>YOUR SLIDE’S TITLE GOES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fld id="{F7107CA3-86EC-47BA-B415-57A817695E29}" type="datetime1">
              <a:rPr lang="en-US" smtClean="0"/>
              <a:t>1/31/2022</a:t>
            </a:fld>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r>
              <a:rPr lang="en-US"/>
              <a:t>RIDE Community Engagement in State Performance Plan (SPP).</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1031273"/>
            <a:ext cx="11582400" cy="850392"/>
          </a:xfrm>
        </p:spPr>
        <p:txBody>
          <a:bodyPr>
            <a:noAutofit/>
          </a:bodyPr>
          <a:lstStyle>
            <a:lvl1pPr marL="0" marR="0" indent="0" algn="l" defTabSz="914400" rtl="0" eaLnBrk="1" fontAlgn="auto" latinLnBrk="0" hangingPunct="1">
              <a:lnSpc>
                <a:spcPct val="123000"/>
              </a:lnSpc>
              <a:spcBef>
                <a:spcPts val="600"/>
              </a:spcBef>
              <a:spcAft>
                <a:spcPts val="600"/>
              </a:spcAft>
              <a:buClr>
                <a:schemeClr val="accent1"/>
              </a:buClr>
              <a:buSzTx/>
              <a:buFont typeface="Arial" panose="020B0604020202020204" pitchFamily="34" charset="0"/>
              <a:buNone/>
              <a:tabLst/>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Make sure it’s concise and to the point. Also, do your best to not exceed two lines.</a:t>
            </a:r>
          </a:p>
        </p:txBody>
      </p:sp>
    </p:spTree>
    <p:extLst>
      <p:ext uri="{BB962C8B-B14F-4D97-AF65-F5344CB8AC3E}">
        <p14:creationId xmlns:p14="http://schemas.microsoft.com/office/powerpoint/2010/main" val="2614979071"/>
      </p:ext>
    </p:extLst>
  </p:cSld>
  <p:clrMapOvr>
    <a:masterClrMapping/>
  </p:clrMapOvr>
  <p:hf hdr="0" dt="0"/>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ntent Placeholder – Right Commentary Box">
    <p:spTree>
      <p:nvGrpSpPr>
        <p:cNvPr id="1" name=""/>
        <p:cNvGrpSpPr/>
        <p:nvPr/>
      </p:nvGrpSpPr>
      <p:grpSpPr>
        <a:xfrm>
          <a:off x="0" y="0"/>
          <a:ext cx="0" cy="0"/>
          <a:chOff x="0" y="0"/>
          <a:chExt cx="0" cy="0"/>
        </a:xfrm>
      </p:grpSpPr>
      <p:sp>
        <p:nvSpPr>
          <p:cNvPr id="10" name="Content Placeholder 9">
            <a:extLst>
              <a:ext uri="{FF2B5EF4-FFF2-40B4-BE49-F238E27FC236}">
                <a16:creationId xmlns:a16="http://schemas.microsoft.com/office/drawing/2014/main" id="{04996E4A-DE6D-42BD-BB7B-03B57C742AC7}"/>
              </a:ext>
            </a:extLst>
          </p:cNvPr>
          <p:cNvSpPr>
            <a:spLocks noGrp="1"/>
          </p:cNvSpPr>
          <p:nvPr>
            <p:ph sz="quarter" idx="16" hasCustomPrompt="1"/>
          </p:nvPr>
        </p:nvSpPr>
        <p:spPr>
          <a:xfrm>
            <a:off x="304801" y="2085975"/>
            <a:ext cx="6335696" cy="3703318"/>
          </a:xfrm>
          <a:gradFill>
            <a:gsLst>
              <a:gs pos="0">
                <a:schemeClr val="accent5">
                  <a:lumMod val="20000"/>
                  <a:lumOff val="80000"/>
                </a:schemeClr>
              </a:gs>
              <a:gs pos="72000">
                <a:schemeClr val="accent5">
                  <a:lumMod val="40000"/>
                  <a:lumOff val="60000"/>
                </a:schemeClr>
              </a:gs>
            </a:gsLst>
            <a:lin ang="2700000" scaled="1"/>
          </a:gradFill>
        </p:spPr>
        <p:txBody>
          <a:bodyPr/>
          <a:lstStyle>
            <a:lvl1pPr marL="0" indent="0" algn="ctr">
              <a:buNone/>
              <a:defRPr/>
            </a:lvl1pPr>
          </a:lstStyle>
          <a:p>
            <a:pPr lvl="0"/>
            <a:r>
              <a:rPr lang="en-US"/>
              <a:t>Click on the icons below to bring in a table, chart, smart art graphic, picture, web element, or video!</a:t>
            </a:r>
          </a:p>
        </p:txBody>
      </p:sp>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7"/>
            <a:ext cx="11582400" cy="701731"/>
          </a:xfrm>
        </p:spPr>
        <p:txBody>
          <a:bodyPr/>
          <a:lstStyle/>
          <a:p>
            <a:r>
              <a:rPr lang="en-US"/>
              <a:t>YOUR SLIDE’S TITLE GOES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fld id="{F7107CA3-86EC-47BA-B415-57A817695E29}" type="datetime1">
              <a:rPr lang="en-US" smtClean="0"/>
              <a:t>1/31/2022</a:t>
            </a:fld>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r>
              <a:rPr lang="en-US"/>
              <a:t>RIDE Community Engagement in State Performance Plan (SPP).</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1031273"/>
            <a:ext cx="11582400"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Make sure it’s concise and to the point. Also, do your best to not exceed two lines.</a:t>
            </a:r>
          </a:p>
        </p:txBody>
      </p:sp>
      <p:sp>
        <p:nvSpPr>
          <p:cNvPr id="7" name="Text Placeholder 6">
            <a:extLst>
              <a:ext uri="{FF2B5EF4-FFF2-40B4-BE49-F238E27FC236}">
                <a16:creationId xmlns:a16="http://schemas.microsoft.com/office/drawing/2014/main" id="{782DA860-E44E-4BDF-8956-F8CFA5C41734}"/>
              </a:ext>
            </a:extLst>
          </p:cNvPr>
          <p:cNvSpPr>
            <a:spLocks noGrp="1"/>
          </p:cNvSpPr>
          <p:nvPr>
            <p:ph type="body" sz="quarter" idx="17"/>
          </p:nvPr>
        </p:nvSpPr>
        <p:spPr>
          <a:xfrm>
            <a:off x="7149483" y="2261138"/>
            <a:ext cx="4533532" cy="3352992"/>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9717574"/>
      </p:ext>
    </p:extLst>
  </p:cSld>
  <p:clrMapOvr>
    <a:masterClrMapping/>
  </p:clrMapOvr>
  <p:hf hdr="0" dt="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Placeholder – Left Commentary Box">
    <p:spTree>
      <p:nvGrpSpPr>
        <p:cNvPr id="1" name=""/>
        <p:cNvGrpSpPr/>
        <p:nvPr/>
      </p:nvGrpSpPr>
      <p:grpSpPr>
        <a:xfrm>
          <a:off x="0" y="0"/>
          <a:ext cx="0" cy="0"/>
          <a:chOff x="0" y="0"/>
          <a:chExt cx="0" cy="0"/>
        </a:xfrm>
      </p:grpSpPr>
      <p:sp>
        <p:nvSpPr>
          <p:cNvPr id="10" name="Content Placeholder 9">
            <a:extLst>
              <a:ext uri="{FF2B5EF4-FFF2-40B4-BE49-F238E27FC236}">
                <a16:creationId xmlns:a16="http://schemas.microsoft.com/office/drawing/2014/main" id="{04996E4A-DE6D-42BD-BB7B-03B57C742AC7}"/>
              </a:ext>
            </a:extLst>
          </p:cNvPr>
          <p:cNvSpPr>
            <a:spLocks noGrp="1"/>
          </p:cNvSpPr>
          <p:nvPr>
            <p:ph sz="quarter" idx="16" hasCustomPrompt="1"/>
          </p:nvPr>
        </p:nvSpPr>
        <p:spPr>
          <a:xfrm>
            <a:off x="5551504" y="2085975"/>
            <a:ext cx="6335696" cy="3703318"/>
          </a:xfrm>
          <a:gradFill>
            <a:gsLst>
              <a:gs pos="0">
                <a:schemeClr val="accent5">
                  <a:lumMod val="20000"/>
                  <a:lumOff val="80000"/>
                </a:schemeClr>
              </a:gs>
              <a:gs pos="72000">
                <a:schemeClr val="accent5">
                  <a:lumMod val="40000"/>
                  <a:lumOff val="60000"/>
                </a:schemeClr>
              </a:gs>
            </a:gsLst>
            <a:lin ang="2700000" scaled="1"/>
          </a:gradFill>
        </p:spPr>
        <p:txBody>
          <a:bodyPr/>
          <a:lstStyle>
            <a:lvl1pPr marL="0" indent="0" algn="ctr">
              <a:buNone/>
              <a:defRPr/>
            </a:lvl1pPr>
          </a:lstStyle>
          <a:p>
            <a:pPr lvl="0"/>
            <a:r>
              <a:rPr lang="en-US"/>
              <a:t>Click on the icons below to bring in a table, chart, smart art graphic, picture, web element, or video!</a:t>
            </a:r>
          </a:p>
        </p:txBody>
      </p:sp>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7"/>
            <a:ext cx="11582400" cy="701731"/>
          </a:xfrm>
        </p:spPr>
        <p:txBody>
          <a:bodyPr/>
          <a:lstStyle/>
          <a:p>
            <a:r>
              <a:rPr lang="en-US"/>
              <a:t>YOUR SLIDE’S TITLE GOES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fld id="{F7107CA3-86EC-47BA-B415-57A817695E29}" type="datetime1">
              <a:rPr lang="en-US" smtClean="0"/>
              <a:t>1/31/2022</a:t>
            </a:fld>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r>
              <a:rPr lang="en-US"/>
              <a:t>RIDE Community Engagement in State Performance Plan (SPP).</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1031273"/>
            <a:ext cx="11582400"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Make sure it’s concise and to the point. Also, do your best to not exceed two lines.</a:t>
            </a:r>
          </a:p>
        </p:txBody>
      </p:sp>
      <p:sp>
        <p:nvSpPr>
          <p:cNvPr id="7" name="Text Placeholder 6">
            <a:extLst>
              <a:ext uri="{FF2B5EF4-FFF2-40B4-BE49-F238E27FC236}">
                <a16:creationId xmlns:a16="http://schemas.microsoft.com/office/drawing/2014/main" id="{782DA860-E44E-4BDF-8956-F8CFA5C41734}"/>
              </a:ext>
            </a:extLst>
          </p:cNvPr>
          <p:cNvSpPr>
            <a:spLocks noGrp="1"/>
          </p:cNvSpPr>
          <p:nvPr>
            <p:ph type="body" sz="quarter" idx="17"/>
          </p:nvPr>
        </p:nvSpPr>
        <p:spPr>
          <a:xfrm>
            <a:off x="476320" y="2261138"/>
            <a:ext cx="4533532" cy="3352992"/>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55649812"/>
      </p:ext>
    </p:extLst>
  </p:cSld>
  <p:clrMapOvr>
    <a:masterClrMapping/>
  </p:clrMapOvr>
  <p:hf hdr="0" dt="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hree Topics and Right Image">
    <p:spTree>
      <p:nvGrpSpPr>
        <p:cNvPr id="1" name=""/>
        <p:cNvGrpSpPr/>
        <p:nvPr/>
      </p:nvGrpSpPr>
      <p:grpSpPr>
        <a:xfrm>
          <a:off x="0" y="0"/>
          <a:ext cx="0" cy="0"/>
          <a:chOff x="0" y="0"/>
          <a:chExt cx="0" cy="0"/>
        </a:xfrm>
      </p:grpSpPr>
      <p:sp>
        <p:nvSpPr>
          <p:cNvPr id="10" name="Content Placeholder 9">
            <a:extLst>
              <a:ext uri="{FF2B5EF4-FFF2-40B4-BE49-F238E27FC236}">
                <a16:creationId xmlns:a16="http://schemas.microsoft.com/office/drawing/2014/main" id="{04996E4A-DE6D-42BD-BB7B-03B57C742AC7}"/>
              </a:ext>
            </a:extLst>
          </p:cNvPr>
          <p:cNvSpPr>
            <a:spLocks noGrp="1"/>
          </p:cNvSpPr>
          <p:nvPr>
            <p:ph sz="quarter" idx="16" hasCustomPrompt="1"/>
          </p:nvPr>
        </p:nvSpPr>
        <p:spPr>
          <a:xfrm>
            <a:off x="7608162" y="2085975"/>
            <a:ext cx="4279037" cy="3703318"/>
          </a:xfrm>
          <a:gradFill>
            <a:gsLst>
              <a:gs pos="0">
                <a:schemeClr val="accent5">
                  <a:lumMod val="20000"/>
                  <a:lumOff val="80000"/>
                </a:schemeClr>
              </a:gs>
              <a:gs pos="72000">
                <a:schemeClr val="accent5">
                  <a:lumMod val="40000"/>
                  <a:lumOff val="60000"/>
                </a:schemeClr>
              </a:gs>
            </a:gsLst>
            <a:lin ang="2700000" scaled="1"/>
          </a:gradFill>
        </p:spPr>
        <p:txBody>
          <a:bodyPr/>
          <a:lstStyle>
            <a:lvl1pPr marL="0" indent="0" algn="ctr">
              <a:buNone/>
              <a:defRPr/>
            </a:lvl1pPr>
          </a:lstStyle>
          <a:p>
            <a:pPr lvl="0"/>
            <a:r>
              <a:rPr lang="en-US"/>
              <a:t>Click on the icons below to bring in a table, chart, smart art graphic, picture, web element, or video!</a:t>
            </a:r>
          </a:p>
        </p:txBody>
      </p:sp>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7"/>
            <a:ext cx="11582400" cy="701731"/>
          </a:xfrm>
        </p:spPr>
        <p:txBody>
          <a:bodyPr/>
          <a:lstStyle/>
          <a:p>
            <a:r>
              <a:rPr lang="en-US"/>
              <a:t>YOUR SLIDE’S TITLE GOES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fld id="{F7107CA3-86EC-47BA-B415-57A817695E29}" type="datetime1">
              <a:rPr lang="en-US" smtClean="0"/>
              <a:t>1/31/2022</a:t>
            </a:fld>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r>
              <a:rPr lang="en-US"/>
              <a:t>RIDE Community Engagement in State Performance Plan (SPP).</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1031273"/>
            <a:ext cx="11582400"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Make sure it’s concise and to the point. Also, do your best to not exceed two lines.</a:t>
            </a:r>
          </a:p>
        </p:txBody>
      </p:sp>
    </p:spTree>
    <p:extLst>
      <p:ext uri="{BB962C8B-B14F-4D97-AF65-F5344CB8AC3E}">
        <p14:creationId xmlns:p14="http://schemas.microsoft.com/office/powerpoint/2010/main" val="560883003"/>
      </p:ext>
    </p:extLst>
  </p:cSld>
  <p:clrMapOvr>
    <a:masterClrMapping/>
  </p:clrMapOvr>
  <p:hf hdr="0" dt="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Big Image Top Center 1">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D42F6829-FC2D-4E7E-9A17-6A186DAE53A0}"/>
              </a:ext>
            </a:extLst>
          </p:cNvPr>
          <p:cNvSpPr>
            <a:spLocks noGrp="1"/>
          </p:cNvSpPr>
          <p:nvPr>
            <p:ph type="pic" sz="quarter" idx="15"/>
          </p:nvPr>
        </p:nvSpPr>
        <p:spPr>
          <a:xfrm>
            <a:off x="0" y="0"/>
            <a:ext cx="12192000" cy="4119239"/>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Font typeface="Arial" panose="020B0604020202020204" pitchFamily="34" charset="0"/>
              <a:buNone/>
              <a:defRPr lang="en-US"/>
            </a:lvl1pPr>
          </a:lstStyle>
          <a:p>
            <a:pPr marL="228600" lvl="0" indent="-228600" algn="ctr"/>
            <a:endParaRPr lang="en-US"/>
          </a:p>
        </p:txBody>
      </p:sp>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299556"/>
            <a:ext cx="11582400" cy="701731"/>
          </a:xfrm>
        </p:spPr>
        <p:txBody>
          <a:bodyPr/>
          <a:lstStyle>
            <a:lvl1pPr algn="ctr">
              <a:defRPr>
                <a:solidFill>
                  <a:schemeClr val="bg1"/>
                </a:solidFill>
              </a:defRPr>
            </a:lvl1pPr>
          </a:lstStyle>
          <a:p>
            <a:r>
              <a:rPr lang="en-US"/>
              <a:t>YOUR SLIDE’S TITLE GOES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fld id="{F7107CA3-86EC-47BA-B415-57A817695E29}" type="datetime1">
              <a:rPr lang="en-US" smtClean="0"/>
              <a:t>1/31/2022</a:t>
            </a:fld>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r>
              <a:rPr lang="en-US"/>
              <a:t>RIDE Community Engagement in State Performance Plan (SPP).</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1307101" y="2157972"/>
            <a:ext cx="9574750" cy="850392"/>
          </a:xfrm>
        </p:spPr>
        <p:txBody>
          <a:bodyPr>
            <a:noAutofit/>
          </a:bodyPr>
          <a:lstStyle>
            <a:lvl1pPr marL="0" indent="0" algn="ctr">
              <a:buNone/>
              <a:defRPr sz="2100">
                <a:solidFill>
                  <a:schemeClr val="bg1"/>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Make sure it’s concise and to the point. Also, do your best to not exceed two lines.</a:t>
            </a:r>
          </a:p>
        </p:txBody>
      </p:sp>
      <p:sp>
        <p:nvSpPr>
          <p:cNvPr id="8" name="Text Placeholder 7">
            <a:extLst>
              <a:ext uri="{FF2B5EF4-FFF2-40B4-BE49-F238E27FC236}">
                <a16:creationId xmlns:a16="http://schemas.microsoft.com/office/drawing/2014/main" id="{51E94711-1222-4A37-8026-D8C0D6ED4201}"/>
              </a:ext>
            </a:extLst>
          </p:cNvPr>
          <p:cNvSpPr>
            <a:spLocks noGrp="1"/>
          </p:cNvSpPr>
          <p:nvPr>
            <p:ph type="body" sz="quarter" idx="14"/>
          </p:nvPr>
        </p:nvSpPr>
        <p:spPr>
          <a:xfrm>
            <a:off x="301752" y="4456590"/>
            <a:ext cx="11585448" cy="133460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82049439"/>
      </p:ext>
    </p:extLst>
  </p:cSld>
  <p:clrMapOvr>
    <a:masterClrMapping/>
  </p:clrMapOvr>
  <p:hf hdr="0" dt="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Big Image Top Center 2">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66B9E84-EAB5-4256-B0FC-EBDD2DE11CAA}"/>
              </a:ext>
            </a:extLst>
          </p:cNvPr>
          <p:cNvSpPr/>
          <p:nvPr userDrawn="1"/>
        </p:nvSpPr>
        <p:spPr>
          <a:xfrm>
            <a:off x="0" y="0"/>
            <a:ext cx="12192000" cy="247650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23000"/>
              </a:lnSpc>
              <a:spcBef>
                <a:spcPts val="600"/>
              </a:spcBef>
              <a:spcAft>
                <a:spcPts val="600"/>
              </a:spcAft>
            </a:pPr>
            <a:endParaRPr lang="en-US" sz="1600"/>
          </a:p>
        </p:txBody>
      </p:sp>
      <p:sp>
        <p:nvSpPr>
          <p:cNvPr id="7" name="Picture Placeholder 6">
            <a:extLst>
              <a:ext uri="{FF2B5EF4-FFF2-40B4-BE49-F238E27FC236}">
                <a16:creationId xmlns:a16="http://schemas.microsoft.com/office/drawing/2014/main" id="{D42F6829-FC2D-4E7E-9A17-6A186DAE53A0}"/>
              </a:ext>
            </a:extLst>
          </p:cNvPr>
          <p:cNvSpPr>
            <a:spLocks noGrp="1"/>
          </p:cNvSpPr>
          <p:nvPr>
            <p:ph type="pic" sz="quarter" idx="15"/>
          </p:nvPr>
        </p:nvSpPr>
        <p:spPr>
          <a:xfrm>
            <a:off x="695325" y="762000"/>
            <a:ext cx="10801350" cy="3357239"/>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Font typeface="Arial" panose="020B0604020202020204" pitchFamily="34" charset="0"/>
              <a:buNone/>
              <a:defRPr lang="en-US"/>
            </a:lvl1pPr>
          </a:lstStyle>
          <a:p>
            <a:pPr marL="228600" lvl="0" indent="-228600" algn="ctr"/>
            <a:endParaRPr lang="en-US"/>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fld id="{F7107CA3-86EC-47BA-B415-57A817695E29}" type="datetime1">
              <a:rPr lang="en-US" smtClean="0"/>
              <a:t>1/31/2022</a:t>
            </a:fld>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r>
              <a:rPr lang="en-US"/>
              <a:t>RIDE Community Engagement in State Performance Plan (SPP).</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8" name="Text Placeholder 7">
            <a:extLst>
              <a:ext uri="{FF2B5EF4-FFF2-40B4-BE49-F238E27FC236}">
                <a16:creationId xmlns:a16="http://schemas.microsoft.com/office/drawing/2014/main" id="{51E94711-1222-4A37-8026-D8C0D6ED4201}"/>
              </a:ext>
            </a:extLst>
          </p:cNvPr>
          <p:cNvSpPr>
            <a:spLocks noGrp="1"/>
          </p:cNvSpPr>
          <p:nvPr>
            <p:ph type="body" sz="quarter" idx="14"/>
          </p:nvPr>
        </p:nvSpPr>
        <p:spPr>
          <a:xfrm>
            <a:off x="695325" y="4456590"/>
            <a:ext cx="10798302" cy="133460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84920809"/>
      </p:ext>
    </p:extLst>
  </p:cSld>
  <p:clrMapOvr>
    <a:masterClrMapping/>
  </p:clrMapOvr>
  <p:hf hdr="0" dt="0"/>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ig Image Full">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D42F6829-FC2D-4E7E-9A17-6A186DAE53A0}"/>
              </a:ext>
            </a:extLst>
          </p:cNvPr>
          <p:cNvSpPr>
            <a:spLocks noGrp="1"/>
          </p:cNvSpPr>
          <p:nvPr>
            <p:ph type="pic" sz="quarter" idx="15"/>
          </p:nvPr>
        </p:nvSpPr>
        <p:spPr>
          <a:xfrm>
            <a:off x="0" y="0"/>
            <a:ext cx="12192000" cy="6857999"/>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Font typeface="Arial" panose="020B0604020202020204" pitchFamily="34" charset="0"/>
              <a:buNone/>
              <a:defRPr lang="en-US"/>
            </a:lvl1pPr>
          </a:lstStyle>
          <a:p>
            <a:pPr marL="228600" lvl="0" indent="-228600" algn="ctr"/>
            <a:endParaRPr lang="en-US"/>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fld id="{F7107CA3-86EC-47BA-B415-57A817695E29}" type="datetime1">
              <a:rPr lang="en-US" smtClean="0"/>
              <a:t>1/31/2022</a:t>
            </a:fld>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r>
              <a:rPr lang="en-US"/>
              <a:t>RIDE Community Engagement in State Performance Plan (SPP).</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Tree>
    <p:extLst>
      <p:ext uri="{BB962C8B-B14F-4D97-AF65-F5344CB8AC3E}">
        <p14:creationId xmlns:p14="http://schemas.microsoft.com/office/powerpoint/2010/main" val="3991558540"/>
      </p:ext>
    </p:extLst>
  </p:cSld>
  <p:clrMapOvr>
    <a:masterClrMapping/>
  </p:clrMapOvr>
  <p:hf hdr="0" dt="0"/>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Four Images">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D42F6829-FC2D-4E7E-9A17-6A186DAE53A0}"/>
              </a:ext>
            </a:extLst>
          </p:cNvPr>
          <p:cNvSpPr>
            <a:spLocks noGrp="1"/>
          </p:cNvSpPr>
          <p:nvPr>
            <p:ph type="pic" sz="quarter" idx="15"/>
          </p:nvPr>
        </p:nvSpPr>
        <p:spPr>
          <a:xfrm>
            <a:off x="304800" y="304799"/>
            <a:ext cx="5638800" cy="2590799"/>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Font typeface="Arial" panose="020B0604020202020204" pitchFamily="34" charset="0"/>
              <a:buNone/>
              <a:defRPr lang="en-US"/>
            </a:lvl1pPr>
          </a:lstStyle>
          <a:p>
            <a:pPr marL="228600" lvl="0" indent="-228600" algn="ctr"/>
            <a:endParaRPr lang="en-US"/>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fld id="{F7107CA3-86EC-47BA-B415-57A817695E29}" type="datetime1">
              <a:rPr lang="en-US" smtClean="0"/>
              <a:t>1/31/2022</a:t>
            </a:fld>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r>
              <a:rPr lang="en-US"/>
              <a:t>RIDE Community Engagement in State Performance Plan (SPP).</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11" name="Picture Placeholder 6">
            <a:extLst>
              <a:ext uri="{FF2B5EF4-FFF2-40B4-BE49-F238E27FC236}">
                <a16:creationId xmlns:a16="http://schemas.microsoft.com/office/drawing/2014/main" id="{303E1A13-34E4-4FB7-BA52-BE2CBACDC93E}"/>
              </a:ext>
            </a:extLst>
          </p:cNvPr>
          <p:cNvSpPr>
            <a:spLocks noGrp="1"/>
          </p:cNvSpPr>
          <p:nvPr>
            <p:ph type="pic" sz="quarter" idx="16"/>
          </p:nvPr>
        </p:nvSpPr>
        <p:spPr>
          <a:xfrm>
            <a:off x="6248400" y="304799"/>
            <a:ext cx="5638800" cy="2590799"/>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Font typeface="Arial" panose="020B0604020202020204" pitchFamily="34" charset="0"/>
              <a:buNone/>
              <a:defRPr lang="en-US"/>
            </a:lvl1pPr>
          </a:lstStyle>
          <a:p>
            <a:pPr marL="228600" lvl="0" indent="-228600" algn="ctr"/>
            <a:endParaRPr lang="en-US"/>
          </a:p>
        </p:txBody>
      </p:sp>
      <p:sp>
        <p:nvSpPr>
          <p:cNvPr id="12" name="Picture Placeholder 6">
            <a:extLst>
              <a:ext uri="{FF2B5EF4-FFF2-40B4-BE49-F238E27FC236}">
                <a16:creationId xmlns:a16="http://schemas.microsoft.com/office/drawing/2014/main" id="{E0F372CA-BA6E-4848-ACA8-D2B859CE96CF}"/>
              </a:ext>
            </a:extLst>
          </p:cNvPr>
          <p:cNvSpPr>
            <a:spLocks noGrp="1"/>
          </p:cNvSpPr>
          <p:nvPr>
            <p:ph type="pic" sz="quarter" idx="17"/>
          </p:nvPr>
        </p:nvSpPr>
        <p:spPr>
          <a:xfrm>
            <a:off x="304800" y="3200400"/>
            <a:ext cx="5638800" cy="2590800"/>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Font typeface="Arial" panose="020B0604020202020204" pitchFamily="34" charset="0"/>
              <a:buNone/>
              <a:defRPr lang="en-US"/>
            </a:lvl1pPr>
          </a:lstStyle>
          <a:p>
            <a:pPr marL="228600" lvl="0" indent="-228600" algn="ctr"/>
            <a:endParaRPr lang="en-US"/>
          </a:p>
        </p:txBody>
      </p:sp>
      <p:sp>
        <p:nvSpPr>
          <p:cNvPr id="13" name="Picture Placeholder 6">
            <a:extLst>
              <a:ext uri="{FF2B5EF4-FFF2-40B4-BE49-F238E27FC236}">
                <a16:creationId xmlns:a16="http://schemas.microsoft.com/office/drawing/2014/main" id="{319E8062-8734-42E6-9356-0CE8EC4F549D}"/>
              </a:ext>
            </a:extLst>
          </p:cNvPr>
          <p:cNvSpPr>
            <a:spLocks noGrp="1"/>
          </p:cNvSpPr>
          <p:nvPr>
            <p:ph type="pic" sz="quarter" idx="18"/>
          </p:nvPr>
        </p:nvSpPr>
        <p:spPr>
          <a:xfrm>
            <a:off x="6248400" y="3200400"/>
            <a:ext cx="5638800" cy="2590800"/>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Font typeface="Arial" panose="020B0604020202020204" pitchFamily="34" charset="0"/>
              <a:buNone/>
              <a:defRPr lang="en-US"/>
            </a:lvl1pPr>
          </a:lstStyle>
          <a:p>
            <a:pPr marL="228600" lvl="0" indent="-228600" algn="ctr"/>
            <a:endParaRPr lang="en-US"/>
          </a:p>
        </p:txBody>
      </p:sp>
    </p:spTree>
    <p:extLst>
      <p:ext uri="{BB962C8B-B14F-4D97-AF65-F5344CB8AC3E}">
        <p14:creationId xmlns:p14="http://schemas.microsoft.com/office/powerpoint/2010/main" val="340072999"/>
      </p:ext>
    </p:extLst>
  </p:cSld>
  <p:clrMapOvr>
    <a:masterClrMapping/>
  </p:clrMapOvr>
  <p:hf hdr="0" dt="0"/>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ix Images">
    <p:spTree>
      <p:nvGrpSpPr>
        <p:cNvPr id="1" name=""/>
        <p:cNvGrpSpPr/>
        <p:nvPr/>
      </p:nvGrpSpPr>
      <p:grpSpPr>
        <a:xfrm>
          <a:off x="0" y="0"/>
          <a:ext cx="0" cy="0"/>
          <a:chOff x="0" y="0"/>
          <a:chExt cx="0" cy="0"/>
        </a:xfrm>
      </p:grpSpPr>
      <p:sp>
        <p:nvSpPr>
          <p:cNvPr id="17" name="Picture Placeholder 6">
            <a:extLst>
              <a:ext uri="{FF2B5EF4-FFF2-40B4-BE49-F238E27FC236}">
                <a16:creationId xmlns:a16="http://schemas.microsoft.com/office/drawing/2014/main" id="{FD4F58E7-6674-4D6D-B28B-4FB4B152A9DA}"/>
              </a:ext>
            </a:extLst>
          </p:cNvPr>
          <p:cNvSpPr>
            <a:spLocks noGrp="1"/>
          </p:cNvSpPr>
          <p:nvPr>
            <p:ph type="pic" sz="quarter" idx="20"/>
          </p:nvPr>
        </p:nvSpPr>
        <p:spPr>
          <a:xfrm>
            <a:off x="304801" y="3200400"/>
            <a:ext cx="3657600" cy="2590799"/>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Font typeface="Arial" panose="020B0604020202020204" pitchFamily="34" charset="0"/>
              <a:buNone/>
              <a:defRPr lang="en-US"/>
            </a:lvl1pPr>
          </a:lstStyle>
          <a:p>
            <a:pPr marL="228600" lvl="0" indent="-228600" algn="ctr"/>
            <a:endParaRPr lang="en-US"/>
          </a:p>
        </p:txBody>
      </p:sp>
      <p:sp>
        <p:nvSpPr>
          <p:cNvPr id="18" name="Picture Placeholder 6">
            <a:extLst>
              <a:ext uri="{FF2B5EF4-FFF2-40B4-BE49-F238E27FC236}">
                <a16:creationId xmlns:a16="http://schemas.microsoft.com/office/drawing/2014/main" id="{E5E5F7BD-6E72-44E3-8CFF-CC5897C0F48C}"/>
              </a:ext>
            </a:extLst>
          </p:cNvPr>
          <p:cNvSpPr>
            <a:spLocks noGrp="1"/>
          </p:cNvSpPr>
          <p:nvPr>
            <p:ph type="pic" sz="quarter" idx="21"/>
          </p:nvPr>
        </p:nvSpPr>
        <p:spPr>
          <a:xfrm>
            <a:off x="4267201" y="3200400"/>
            <a:ext cx="3657600" cy="2590799"/>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Font typeface="Arial" panose="020B0604020202020204" pitchFamily="34" charset="0"/>
              <a:buNone/>
              <a:defRPr lang="en-US"/>
            </a:lvl1pPr>
          </a:lstStyle>
          <a:p>
            <a:pPr marL="228600" lvl="0" indent="-228600" algn="ctr"/>
            <a:endParaRPr lang="en-US"/>
          </a:p>
        </p:txBody>
      </p:sp>
      <p:sp>
        <p:nvSpPr>
          <p:cNvPr id="19" name="Picture Placeholder 6">
            <a:extLst>
              <a:ext uri="{FF2B5EF4-FFF2-40B4-BE49-F238E27FC236}">
                <a16:creationId xmlns:a16="http://schemas.microsoft.com/office/drawing/2014/main" id="{9C170412-F504-4CF0-9253-A4F4151FF0F1}"/>
              </a:ext>
            </a:extLst>
          </p:cNvPr>
          <p:cNvSpPr>
            <a:spLocks noGrp="1"/>
          </p:cNvSpPr>
          <p:nvPr>
            <p:ph type="pic" sz="quarter" idx="22"/>
          </p:nvPr>
        </p:nvSpPr>
        <p:spPr>
          <a:xfrm>
            <a:off x="8229600" y="3200400"/>
            <a:ext cx="3657600" cy="2590799"/>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Font typeface="Arial" panose="020B0604020202020204" pitchFamily="34" charset="0"/>
              <a:buNone/>
              <a:defRPr lang="en-US"/>
            </a:lvl1pPr>
          </a:lstStyle>
          <a:p>
            <a:pPr marL="228600" lvl="0" indent="-228600" algn="ctr"/>
            <a:endParaRPr lang="en-US"/>
          </a:p>
        </p:txBody>
      </p:sp>
      <p:sp>
        <p:nvSpPr>
          <p:cNvPr id="7" name="Picture Placeholder 6">
            <a:extLst>
              <a:ext uri="{FF2B5EF4-FFF2-40B4-BE49-F238E27FC236}">
                <a16:creationId xmlns:a16="http://schemas.microsoft.com/office/drawing/2014/main" id="{D42F6829-FC2D-4E7E-9A17-6A186DAE53A0}"/>
              </a:ext>
            </a:extLst>
          </p:cNvPr>
          <p:cNvSpPr>
            <a:spLocks noGrp="1"/>
          </p:cNvSpPr>
          <p:nvPr>
            <p:ph type="pic" sz="quarter" idx="15"/>
          </p:nvPr>
        </p:nvSpPr>
        <p:spPr>
          <a:xfrm>
            <a:off x="304801" y="304799"/>
            <a:ext cx="3657600" cy="2590799"/>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Font typeface="Arial" panose="020B0604020202020204" pitchFamily="34" charset="0"/>
              <a:buNone/>
              <a:defRPr lang="en-US"/>
            </a:lvl1pPr>
          </a:lstStyle>
          <a:p>
            <a:pPr marL="228600" lvl="0" indent="-228600" algn="ctr"/>
            <a:endParaRPr lang="en-US"/>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fld id="{F7107CA3-86EC-47BA-B415-57A817695E29}" type="datetime1">
              <a:rPr lang="en-US" smtClean="0"/>
              <a:t>1/31/2022</a:t>
            </a:fld>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r>
              <a:rPr lang="en-US"/>
              <a:t>RIDE Community Engagement in State Performance Plan (SPP).</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11" name="Picture Placeholder 6">
            <a:extLst>
              <a:ext uri="{FF2B5EF4-FFF2-40B4-BE49-F238E27FC236}">
                <a16:creationId xmlns:a16="http://schemas.microsoft.com/office/drawing/2014/main" id="{303E1A13-34E4-4FB7-BA52-BE2CBACDC93E}"/>
              </a:ext>
            </a:extLst>
          </p:cNvPr>
          <p:cNvSpPr>
            <a:spLocks noGrp="1"/>
          </p:cNvSpPr>
          <p:nvPr>
            <p:ph type="pic" sz="quarter" idx="16"/>
          </p:nvPr>
        </p:nvSpPr>
        <p:spPr>
          <a:xfrm>
            <a:off x="4267201" y="304799"/>
            <a:ext cx="3657600" cy="2590799"/>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Font typeface="Arial" panose="020B0604020202020204" pitchFamily="34" charset="0"/>
              <a:buNone/>
              <a:defRPr lang="en-US"/>
            </a:lvl1pPr>
          </a:lstStyle>
          <a:p>
            <a:pPr marL="228600" lvl="0" indent="-228600" algn="ctr"/>
            <a:endParaRPr lang="en-US"/>
          </a:p>
        </p:txBody>
      </p:sp>
      <p:sp>
        <p:nvSpPr>
          <p:cNvPr id="16" name="Picture Placeholder 6">
            <a:extLst>
              <a:ext uri="{FF2B5EF4-FFF2-40B4-BE49-F238E27FC236}">
                <a16:creationId xmlns:a16="http://schemas.microsoft.com/office/drawing/2014/main" id="{37B63177-0F26-4894-B6E8-CC20012E4DAC}"/>
              </a:ext>
            </a:extLst>
          </p:cNvPr>
          <p:cNvSpPr>
            <a:spLocks noGrp="1"/>
          </p:cNvSpPr>
          <p:nvPr>
            <p:ph type="pic" sz="quarter" idx="19"/>
          </p:nvPr>
        </p:nvSpPr>
        <p:spPr>
          <a:xfrm>
            <a:off x="8229600" y="304799"/>
            <a:ext cx="3657600" cy="2590799"/>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Font typeface="Arial" panose="020B0604020202020204" pitchFamily="34" charset="0"/>
              <a:buNone/>
              <a:defRPr lang="en-US"/>
            </a:lvl1pPr>
          </a:lstStyle>
          <a:p>
            <a:pPr marL="228600" lvl="0" indent="-228600" algn="ctr"/>
            <a:endParaRPr lang="en-US"/>
          </a:p>
        </p:txBody>
      </p:sp>
    </p:spTree>
    <p:extLst>
      <p:ext uri="{BB962C8B-B14F-4D97-AF65-F5344CB8AC3E}">
        <p14:creationId xmlns:p14="http://schemas.microsoft.com/office/powerpoint/2010/main" val="1316481837"/>
      </p:ext>
    </p:extLst>
  </p:cSld>
  <p:clrMapOvr>
    <a:masterClrMapping/>
  </p:clrMapOvr>
  <p:hf hdr="0" dt="0"/>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wo Images">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D42F6829-FC2D-4E7E-9A17-6A186DAE53A0}"/>
              </a:ext>
            </a:extLst>
          </p:cNvPr>
          <p:cNvSpPr>
            <a:spLocks noGrp="1"/>
          </p:cNvSpPr>
          <p:nvPr>
            <p:ph type="pic" sz="quarter" idx="15"/>
          </p:nvPr>
        </p:nvSpPr>
        <p:spPr>
          <a:xfrm>
            <a:off x="304800" y="304800"/>
            <a:ext cx="5638800" cy="3524434"/>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Font typeface="Arial" panose="020B0604020202020204" pitchFamily="34" charset="0"/>
              <a:buNone/>
              <a:defRPr lang="en-US"/>
            </a:lvl1pPr>
          </a:lstStyle>
          <a:p>
            <a:pPr marL="228600" lvl="0" indent="-228600" algn="ctr"/>
            <a:endParaRPr lang="en-US"/>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fld id="{F7107CA3-86EC-47BA-B415-57A817695E29}" type="datetime1">
              <a:rPr lang="en-US" smtClean="0"/>
              <a:t>1/31/2022</a:t>
            </a:fld>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r>
              <a:rPr lang="en-US"/>
              <a:t>RIDE Community Engagement in State Performance Plan (SPP).</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11" name="Picture Placeholder 6">
            <a:extLst>
              <a:ext uri="{FF2B5EF4-FFF2-40B4-BE49-F238E27FC236}">
                <a16:creationId xmlns:a16="http://schemas.microsoft.com/office/drawing/2014/main" id="{303E1A13-34E4-4FB7-BA52-BE2CBACDC93E}"/>
              </a:ext>
            </a:extLst>
          </p:cNvPr>
          <p:cNvSpPr>
            <a:spLocks noGrp="1"/>
          </p:cNvSpPr>
          <p:nvPr>
            <p:ph type="pic" sz="quarter" idx="16"/>
          </p:nvPr>
        </p:nvSpPr>
        <p:spPr>
          <a:xfrm>
            <a:off x="6248400" y="304800"/>
            <a:ext cx="5638800" cy="3524434"/>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Font typeface="Arial" panose="020B0604020202020204" pitchFamily="34" charset="0"/>
              <a:buNone/>
              <a:defRPr lang="en-US"/>
            </a:lvl1pPr>
          </a:lstStyle>
          <a:p>
            <a:pPr marL="228600" lvl="0" indent="-228600" algn="ctr"/>
            <a:endParaRPr lang="en-US"/>
          </a:p>
        </p:txBody>
      </p:sp>
    </p:spTree>
    <p:extLst>
      <p:ext uri="{BB962C8B-B14F-4D97-AF65-F5344CB8AC3E}">
        <p14:creationId xmlns:p14="http://schemas.microsoft.com/office/powerpoint/2010/main" val="2450766400"/>
      </p:ext>
    </p:extLst>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ransition 1">
    <p:spTree>
      <p:nvGrpSpPr>
        <p:cNvPr id="1" name=""/>
        <p:cNvGrpSpPr/>
        <p:nvPr/>
      </p:nvGrpSpPr>
      <p:grpSpPr>
        <a:xfrm>
          <a:off x="0" y="0"/>
          <a:ext cx="0" cy="0"/>
          <a:chOff x="0" y="0"/>
          <a:chExt cx="0" cy="0"/>
        </a:xfrm>
      </p:grpSpPr>
      <p:sp>
        <p:nvSpPr>
          <p:cNvPr id="8" name="Прямоугольник 28">
            <a:extLst>
              <a:ext uri="{FF2B5EF4-FFF2-40B4-BE49-F238E27FC236}">
                <a16:creationId xmlns:a16="http://schemas.microsoft.com/office/drawing/2014/main" id="{00F98947-48BE-4678-805E-54C7D3A5418A}"/>
              </a:ext>
            </a:extLst>
          </p:cNvPr>
          <p:cNvSpPr/>
          <p:nvPr/>
        </p:nvSpPr>
        <p:spPr>
          <a:xfrm>
            <a:off x="304800" y="304800"/>
            <a:ext cx="11582400" cy="6248400"/>
          </a:xfrm>
          <a:prstGeom prst="rect">
            <a:avLst/>
          </a:prstGeom>
          <a:solidFill>
            <a:srgbClr val="1A49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3737DD"/>
              </a:solidFill>
              <a:effectLst/>
              <a:uLnTx/>
              <a:uFillTx/>
              <a:latin typeface="Calibri" panose="020F0502020204030204"/>
              <a:ea typeface="+mn-ea"/>
              <a:cs typeface="+mn-cs"/>
            </a:endParaRPr>
          </a:p>
        </p:txBody>
      </p:sp>
      <p:cxnSp>
        <p:nvCxnSpPr>
          <p:cNvPr id="9" name="Straight Connector 8">
            <a:extLst>
              <a:ext uri="{FF2B5EF4-FFF2-40B4-BE49-F238E27FC236}">
                <a16:creationId xmlns:a16="http://schemas.microsoft.com/office/drawing/2014/main" id="{1A7458D1-E74D-4D21-9BE4-97F658C9ED21}"/>
              </a:ext>
            </a:extLst>
          </p:cNvPr>
          <p:cNvCxnSpPr/>
          <p:nvPr/>
        </p:nvCxnSpPr>
        <p:spPr>
          <a:xfrm>
            <a:off x="5797019" y="3429000"/>
            <a:ext cx="597962" cy="0"/>
          </a:xfrm>
          <a:prstGeom prst="line">
            <a:avLst/>
          </a:prstGeom>
          <a:ln w="76200">
            <a:solidFill>
              <a:srgbClr val="EC5153"/>
            </a:solidFill>
          </a:ln>
        </p:spPr>
        <p:style>
          <a:lnRef idx="1">
            <a:schemeClr val="accent1"/>
          </a:lnRef>
          <a:fillRef idx="0">
            <a:schemeClr val="accent1"/>
          </a:fillRef>
          <a:effectRef idx="0">
            <a:schemeClr val="accent1"/>
          </a:effectRef>
          <a:fontRef idx="minor">
            <a:schemeClr val="tx1"/>
          </a:fontRef>
        </p:style>
      </p:cxnSp>
      <p:sp>
        <p:nvSpPr>
          <p:cNvPr id="12" name="Прямоугольник 11">
            <a:extLst>
              <a:ext uri="{FF2B5EF4-FFF2-40B4-BE49-F238E27FC236}">
                <a16:creationId xmlns:a16="http://schemas.microsoft.com/office/drawing/2014/main" id="{B37699F4-DD53-46D4-8DD3-A8170FF960AE}"/>
              </a:ext>
            </a:extLst>
          </p:cNvPr>
          <p:cNvSpPr/>
          <p:nvPr/>
        </p:nvSpPr>
        <p:spPr>
          <a:xfrm>
            <a:off x="5639445" y="5895975"/>
            <a:ext cx="913111" cy="413727"/>
          </a:xfrm>
          <a:prstGeom prst="rect">
            <a:avLst/>
          </a:prstGeom>
          <a:solidFill>
            <a:srgbClr val="EC51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3" name="Graphic 12">
            <a:extLst>
              <a:ext uri="{FF2B5EF4-FFF2-40B4-BE49-F238E27FC236}">
                <a16:creationId xmlns:a16="http://schemas.microsoft.com/office/drawing/2014/main" id="{71123FAC-05A1-4CB3-B8EA-CF7C5BFA7DD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723994" y="5944798"/>
            <a:ext cx="744012" cy="316080"/>
          </a:xfrm>
          <a:prstGeom prst="rect">
            <a:avLst/>
          </a:prstGeom>
        </p:spPr>
      </p:pic>
      <p:sp>
        <p:nvSpPr>
          <p:cNvPr id="2" name="Title 1">
            <a:extLst>
              <a:ext uri="{FF2B5EF4-FFF2-40B4-BE49-F238E27FC236}">
                <a16:creationId xmlns:a16="http://schemas.microsoft.com/office/drawing/2014/main" id="{9D8BD7FE-5910-4840-9838-A66DCA5ABA9A}"/>
              </a:ext>
            </a:extLst>
          </p:cNvPr>
          <p:cNvSpPr>
            <a:spLocks noGrp="1"/>
          </p:cNvSpPr>
          <p:nvPr userDrawn="1">
            <p:ph type="title" hasCustomPrompt="1"/>
          </p:nvPr>
        </p:nvSpPr>
        <p:spPr>
          <a:xfrm>
            <a:off x="3561397" y="1822430"/>
            <a:ext cx="5074920" cy="1311128"/>
          </a:xfrm>
        </p:spPr>
        <p:txBody>
          <a:bodyPr anchor="t"/>
          <a:lstStyle>
            <a:lvl1pPr algn="ctr">
              <a:defRPr sz="4400">
                <a:solidFill>
                  <a:schemeClr val="bg1"/>
                </a:solidFill>
              </a:defRPr>
            </a:lvl1pPr>
          </a:lstStyle>
          <a:p>
            <a:r>
              <a:rPr lang="en-US"/>
              <a:t>YOUR TRANSITION’S TITLE GOES HERE</a:t>
            </a:r>
          </a:p>
        </p:txBody>
      </p:sp>
      <p:sp>
        <p:nvSpPr>
          <p:cNvPr id="3" name="Text Placeholder 2">
            <a:extLst>
              <a:ext uri="{FF2B5EF4-FFF2-40B4-BE49-F238E27FC236}">
                <a16:creationId xmlns:a16="http://schemas.microsoft.com/office/drawing/2014/main" id="{FB0323D5-16CF-4643-8ED4-144A2183D006}"/>
              </a:ext>
            </a:extLst>
          </p:cNvPr>
          <p:cNvSpPr>
            <a:spLocks noGrp="1"/>
          </p:cNvSpPr>
          <p:nvPr userDrawn="1">
            <p:ph type="body" idx="1" hasCustomPrompt="1"/>
          </p:nvPr>
        </p:nvSpPr>
        <p:spPr>
          <a:xfrm>
            <a:off x="3556635" y="3589021"/>
            <a:ext cx="5074920" cy="1581912"/>
          </a:xfrm>
        </p:spPr>
        <p:txBody>
          <a:bodyPr>
            <a:noAutofit/>
          </a:bodyPr>
          <a:lstStyle>
            <a:lvl1pPr marL="0" indent="0" algn="ctr">
              <a:buNone/>
              <a:defRPr sz="27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And your transition’s sub-title can go here. This one can go up to three lines!</a:t>
            </a:r>
          </a:p>
        </p:txBody>
      </p:sp>
      <p:sp>
        <p:nvSpPr>
          <p:cNvPr id="14" name="Freeform: Shape 13">
            <a:extLst>
              <a:ext uri="{FF2B5EF4-FFF2-40B4-BE49-F238E27FC236}">
                <a16:creationId xmlns:a16="http://schemas.microsoft.com/office/drawing/2014/main" id="{502E6161-959F-4D97-A425-DEBED66A1D2A}"/>
              </a:ext>
            </a:extLst>
          </p:cNvPr>
          <p:cNvSpPr/>
          <p:nvPr userDrawn="1"/>
        </p:nvSpPr>
        <p:spPr>
          <a:xfrm>
            <a:off x="9851151" y="773578"/>
            <a:ext cx="2036049" cy="5310352"/>
          </a:xfrm>
          <a:custGeom>
            <a:avLst/>
            <a:gdLst>
              <a:gd name="connsiteX0" fmla="*/ 2032192 w 2036049"/>
              <a:gd name="connsiteY0" fmla="*/ 0 h 5310352"/>
              <a:gd name="connsiteX1" fmla="*/ 2036049 w 2036049"/>
              <a:gd name="connsiteY1" fmla="*/ 329 h 5310352"/>
              <a:gd name="connsiteX2" fmla="*/ 2036049 w 2036049"/>
              <a:gd name="connsiteY2" fmla="*/ 292973 h 5310352"/>
              <a:gd name="connsiteX3" fmla="*/ 2032192 w 2036049"/>
              <a:gd name="connsiteY3" fmla="*/ 292584 h 5310352"/>
              <a:gd name="connsiteX4" fmla="*/ 1821826 w 2036049"/>
              <a:gd name="connsiteY4" fmla="*/ 502948 h 5310352"/>
              <a:gd name="connsiteX5" fmla="*/ 2032192 w 2036049"/>
              <a:gd name="connsiteY5" fmla="*/ 713313 h 5310352"/>
              <a:gd name="connsiteX6" fmla="*/ 2036049 w 2036049"/>
              <a:gd name="connsiteY6" fmla="*/ 712924 h 5310352"/>
              <a:gd name="connsiteX7" fmla="*/ 2036049 w 2036049"/>
              <a:gd name="connsiteY7" fmla="*/ 5301227 h 5310352"/>
              <a:gd name="connsiteX8" fmla="*/ 2030823 w 2036049"/>
              <a:gd name="connsiteY8" fmla="*/ 5310352 h 5310352"/>
              <a:gd name="connsiteX9" fmla="*/ 373375 w 2036049"/>
              <a:gd name="connsiteY9" fmla="*/ 3909180 h 5310352"/>
              <a:gd name="connsiteX10" fmla="*/ 223441 w 2036049"/>
              <a:gd name="connsiteY10" fmla="*/ 4056375 h 5310352"/>
              <a:gd name="connsiteX11" fmla="*/ 40774 w 2036049"/>
              <a:gd name="connsiteY11" fmla="*/ 2889626 h 5310352"/>
              <a:gd name="connsiteX12" fmla="*/ 1019445 w 2036049"/>
              <a:gd name="connsiteY12" fmla="*/ 3606579 h 5310352"/>
              <a:gd name="connsiteX13" fmla="*/ 675157 w 2036049"/>
              <a:gd name="connsiteY13" fmla="*/ 3666546 h 5310352"/>
              <a:gd name="connsiteX14" fmla="*/ 1071257 w 2036049"/>
              <a:gd name="connsiteY14" fmla="*/ 4048191 h 5310352"/>
              <a:gd name="connsiteX15" fmla="*/ 1669566 w 2036049"/>
              <a:gd name="connsiteY15" fmla="*/ 3523594 h 5310352"/>
              <a:gd name="connsiteX16" fmla="*/ 1721159 w 2036049"/>
              <a:gd name="connsiteY16" fmla="*/ 2294770 h 5310352"/>
              <a:gd name="connsiteX17" fmla="*/ 1730492 w 2036049"/>
              <a:gd name="connsiteY17" fmla="*/ 1758294 h 5310352"/>
              <a:gd name="connsiteX18" fmla="*/ 506968 w 2036049"/>
              <a:gd name="connsiteY18" fmla="*/ 1758294 h 5310352"/>
              <a:gd name="connsiteX19" fmla="*/ 506968 w 2036049"/>
              <a:gd name="connsiteY19" fmla="*/ 1292158 h 5310352"/>
              <a:gd name="connsiteX20" fmla="*/ 1738347 w 2036049"/>
              <a:gd name="connsiteY20" fmla="*/ 1292158 h 5310352"/>
              <a:gd name="connsiteX21" fmla="*/ 1744204 w 2036049"/>
              <a:gd name="connsiteY21" fmla="*/ 915330 h 5310352"/>
              <a:gd name="connsiteX22" fmla="*/ 1744724 w 2036049"/>
              <a:gd name="connsiteY22" fmla="*/ 915330 h 5310352"/>
              <a:gd name="connsiteX23" fmla="*/ 1529212 w 2036049"/>
              <a:gd name="connsiteY23" fmla="*/ 502948 h 5310352"/>
              <a:gd name="connsiteX24" fmla="*/ 2032192 w 2036049"/>
              <a:gd name="connsiteY24" fmla="*/ 0 h 5310352"/>
              <a:gd name="connsiteX25" fmla="*/ 1714727 w 2036049"/>
              <a:gd name="connsiteY25" fmla="*/ 2652767 h 5310352"/>
              <a:gd name="connsiteX26" fmla="*/ 1706406 w 2036049"/>
              <a:gd name="connsiteY26" fmla="*/ 3086224 h 5310352"/>
              <a:gd name="connsiteX27" fmla="*/ 1714727 w 2036049"/>
              <a:gd name="connsiteY27" fmla="*/ 2652767 h 53103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036049" h="5310352">
                <a:moveTo>
                  <a:pt x="2032192" y="0"/>
                </a:moveTo>
                <a:lnTo>
                  <a:pt x="2036049" y="329"/>
                </a:lnTo>
                <a:lnTo>
                  <a:pt x="2036049" y="292973"/>
                </a:lnTo>
                <a:lnTo>
                  <a:pt x="2032192" y="292584"/>
                </a:lnTo>
                <a:cubicBezTo>
                  <a:pt x="1916006" y="292584"/>
                  <a:pt x="1821826" y="386791"/>
                  <a:pt x="1821826" y="502948"/>
                </a:cubicBezTo>
                <a:cubicBezTo>
                  <a:pt x="1821826" y="619133"/>
                  <a:pt x="1916006" y="713313"/>
                  <a:pt x="2032192" y="713313"/>
                </a:cubicBezTo>
                <a:lnTo>
                  <a:pt x="2036049" y="712924"/>
                </a:lnTo>
                <a:lnTo>
                  <a:pt x="2036049" y="5301227"/>
                </a:lnTo>
                <a:lnTo>
                  <a:pt x="2030823" y="5310352"/>
                </a:lnTo>
                <a:cubicBezTo>
                  <a:pt x="1962672" y="5127713"/>
                  <a:pt x="746839" y="4726991"/>
                  <a:pt x="373375" y="3909180"/>
                </a:cubicBezTo>
                <a:cubicBezTo>
                  <a:pt x="357008" y="3928257"/>
                  <a:pt x="288856" y="3993671"/>
                  <a:pt x="223441" y="4056375"/>
                </a:cubicBezTo>
                <a:cubicBezTo>
                  <a:pt x="2620" y="3846476"/>
                  <a:pt x="-46455" y="3173123"/>
                  <a:pt x="40774" y="2889626"/>
                </a:cubicBezTo>
                <a:cubicBezTo>
                  <a:pt x="112812" y="2943517"/>
                  <a:pt x="749576" y="3383022"/>
                  <a:pt x="1019445" y="3606579"/>
                </a:cubicBezTo>
                <a:cubicBezTo>
                  <a:pt x="984001" y="3609316"/>
                  <a:pt x="738656" y="3658363"/>
                  <a:pt x="675157" y="3666546"/>
                </a:cubicBezTo>
                <a:cubicBezTo>
                  <a:pt x="698887" y="3688360"/>
                  <a:pt x="943028" y="3986773"/>
                  <a:pt x="1071257" y="4048191"/>
                </a:cubicBezTo>
                <a:cubicBezTo>
                  <a:pt x="1409058" y="4210057"/>
                  <a:pt x="1585266" y="4121105"/>
                  <a:pt x="1669566" y="3523594"/>
                </a:cubicBezTo>
                <a:cubicBezTo>
                  <a:pt x="812445" y="3324040"/>
                  <a:pt x="725709" y="2551992"/>
                  <a:pt x="1721159" y="2294770"/>
                </a:cubicBezTo>
                <a:cubicBezTo>
                  <a:pt x="1724279" y="2118015"/>
                  <a:pt x="1727481" y="1933214"/>
                  <a:pt x="1730492" y="1758294"/>
                </a:cubicBezTo>
                <a:lnTo>
                  <a:pt x="506968" y="1758294"/>
                </a:lnTo>
                <a:lnTo>
                  <a:pt x="506968" y="1292158"/>
                </a:lnTo>
                <a:lnTo>
                  <a:pt x="1738347" y="1292158"/>
                </a:lnTo>
                <a:cubicBezTo>
                  <a:pt x="1741905" y="1078919"/>
                  <a:pt x="1744204" y="931177"/>
                  <a:pt x="1744204" y="915330"/>
                </a:cubicBezTo>
                <a:lnTo>
                  <a:pt x="1744724" y="915330"/>
                </a:lnTo>
                <a:cubicBezTo>
                  <a:pt x="1614552" y="824434"/>
                  <a:pt x="1529212" y="673763"/>
                  <a:pt x="1529212" y="502948"/>
                </a:cubicBezTo>
                <a:cubicBezTo>
                  <a:pt x="1529212" y="225172"/>
                  <a:pt x="1754413" y="0"/>
                  <a:pt x="2032192" y="0"/>
                </a:cubicBezTo>
                <a:close/>
                <a:moveTo>
                  <a:pt x="1714727" y="2652767"/>
                </a:moveTo>
                <a:cubicBezTo>
                  <a:pt x="1372519" y="2767392"/>
                  <a:pt x="1373586" y="2979016"/>
                  <a:pt x="1706406" y="3086224"/>
                </a:cubicBezTo>
                <a:cubicBezTo>
                  <a:pt x="1708431" y="2990019"/>
                  <a:pt x="1711360" y="2835872"/>
                  <a:pt x="1714727" y="2652767"/>
                </a:cubicBezTo>
                <a:close/>
              </a:path>
            </a:pathLst>
          </a:custGeom>
          <a:solidFill>
            <a:srgbClr val="FFFFFF">
              <a:alpha val="40000"/>
            </a:srgbClr>
          </a:solidFill>
          <a:ln w="2471" cap="flat">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23000"/>
              </a:lnSpc>
              <a:spcBef>
                <a:spcPts val="600"/>
              </a:spcBef>
              <a:spcAft>
                <a:spcPts val="600"/>
              </a:spcAft>
            </a:pPr>
            <a:endParaRPr lang="en-US" sz="1600"/>
          </a:p>
        </p:txBody>
      </p:sp>
      <p:sp>
        <p:nvSpPr>
          <p:cNvPr id="15" name="Freeform: Shape 14">
            <a:extLst>
              <a:ext uri="{FF2B5EF4-FFF2-40B4-BE49-F238E27FC236}">
                <a16:creationId xmlns:a16="http://schemas.microsoft.com/office/drawing/2014/main" id="{D510F7FB-D9D5-4C19-B7C0-F200AACFA448}"/>
              </a:ext>
            </a:extLst>
          </p:cNvPr>
          <p:cNvSpPr/>
          <p:nvPr userDrawn="1"/>
        </p:nvSpPr>
        <p:spPr>
          <a:xfrm>
            <a:off x="304800" y="773907"/>
            <a:ext cx="2025597" cy="5300898"/>
          </a:xfrm>
          <a:custGeom>
            <a:avLst/>
            <a:gdLst>
              <a:gd name="connsiteX0" fmla="*/ 0 w 2025597"/>
              <a:gd name="connsiteY0" fmla="*/ 0 h 5300898"/>
              <a:gd name="connsiteX1" fmla="*/ 82086 w 2025597"/>
              <a:gd name="connsiteY1" fmla="*/ 6998 h 5300898"/>
              <a:gd name="connsiteX2" fmla="*/ 482728 w 2025597"/>
              <a:gd name="connsiteY2" fmla="*/ 377402 h 5300898"/>
              <a:gd name="connsiteX3" fmla="*/ 1197880 w 2025597"/>
              <a:gd name="connsiteY3" fmla="*/ 1291829 h 5300898"/>
              <a:gd name="connsiteX4" fmla="*/ 1521394 w 2025597"/>
              <a:gd name="connsiteY4" fmla="*/ 1291829 h 5300898"/>
              <a:gd name="connsiteX5" fmla="*/ 1521394 w 2025597"/>
              <a:gd name="connsiteY5" fmla="*/ 1757965 h 5300898"/>
              <a:gd name="connsiteX6" fmla="*/ 1184222 w 2025597"/>
              <a:gd name="connsiteY6" fmla="*/ 1757965 h 5300898"/>
              <a:gd name="connsiteX7" fmla="*/ 308736 w 2025597"/>
              <a:gd name="connsiteY7" fmla="*/ 2534502 h 5300898"/>
              <a:gd name="connsiteX8" fmla="*/ 321929 w 2025597"/>
              <a:gd name="connsiteY8" fmla="*/ 3191898 h 5300898"/>
              <a:gd name="connsiteX9" fmla="*/ 324502 w 2025597"/>
              <a:gd name="connsiteY9" fmla="*/ 3224687 h 5300898"/>
              <a:gd name="connsiteX10" fmla="*/ 1084212 w 2025597"/>
              <a:gd name="connsiteY10" fmla="*/ 3949687 h 5300898"/>
              <a:gd name="connsiteX11" fmla="*/ 1350441 w 2025597"/>
              <a:gd name="connsiteY11" fmla="*/ 3666217 h 5300898"/>
              <a:gd name="connsiteX12" fmla="*/ 1006180 w 2025597"/>
              <a:gd name="connsiteY12" fmla="*/ 3606250 h 5300898"/>
              <a:gd name="connsiteX13" fmla="*/ 1984824 w 2025597"/>
              <a:gd name="connsiteY13" fmla="*/ 2889297 h 5300898"/>
              <a:gd name="connsiteX14" fmla="*/ 1802184 w 2025597"/>
              <a:gd name="connsiteY14" fmla="*/ 4056046 h 5300898"/>
              <a:gd name="connsiteX15" fmla="*/ 1652223 w 2025597"/>
              <a:gd name="connsiteY15" fmla="*/ 3908851 h 5300898"/>
              <a:gd name="connsiteX16" fmla="*/ 1191831 w 2025597"/>
              <a:gd name="connsiteY16" fmla="*/ 4495223 h 5300898"/>
              <a:gd name="connsiteX17" fmla="*/ 809882 w 2025597"/>
              <a:gd name="connsiteY17" fmla="*/ 5131489 h 5300898"/>
              <a:gd name="connsiteX18" fmla="*/ 893771 w 2025597"/>
              <a:gd name="connsiteY18" fmla="*/ 4726033 h 5300898"/>
              <a:gd name="connsiteX19" fmla="*/ 6748 w 2025597"/>
              <a:gd name="connsiteY19" fmla="*/ 5289114 h 5300898"/>
              <a:gd name="connsiteX20" fmla="*/ 0 w 2025597"/>
              <a:gd name="connsiteY20" fmla="*/ 5300898 h 5300898"/>
              <a:gd name="connsiteX21" fmla="*/ 0 w 2025597"/>
              <a:gd name="connsiteY21" fmla="*/ 712595 h 5300898"/>
              <a:gd name="connsiteX22" fmla="*/ 38541 w 2025597"/>
              <a:gd name="connsiteY22" fmla="*/ 708710 h 5300898"/>
              <a:gd name="connsiteX23" fmla="*/ 206537 w 2025597"/>
              <a:gd name="connsiteY23" fmla="*/ 502619 h 5300898"/>
              <a:gd name="connsiteX24" fmla="*/ 38541 w 2025597"/>
              <a:gd name="connsiteY24" fmla="*/ 296530 h 5300898"/>
              <a:gd name="connsiteX25" fmla="*/ 0 w 2025597"/>
              <a:gd name="connsiteY25" fmla="*/ 292644 h 5300898"/>
              <a:gd name="connsiteX26" fmla="*/ 0 w 2025597"/>
              <a:gd name="connsiteY26" fmla="*/ 0 h 5300898"/>
              <a:gd name="connsiteX27" fmla="*/ 419394 w 2025597"/>
              <a:gd name="connsiteY27" fmla="*/ 773635 h 5300898"/>
              <a:gd name="connsiteX28" fmla="*/ 281421 w 2025597"/>
              <a:gd name="connsiteY28" fmla="*/ 916643 h 5300898"/>
              <a:gd name="connsiteX29" fmla="*/ 287251 w 2025597"/>
              <a:gd name="connsiteY29" fmla="*/ 1291829 h 5300898"/>
              <a:gd name="connsiteX30" fmla="*/ 809554 w 2025597"/>
              <a:gd name="connsiteY30" fmla="*/ 1291829 h 5300898"/>
              <a:gd name="connsiteX31" fmla="*/ 419394 w 2025597"/>
              <a:gd name="connsiteY31" fmla="*/ 773635 h 5300898"/>
              <a:gd name="connsiteX32" fmla="*/ 295106 w 2025597"/>
              <a:gd name="connsiteY32" fmla="*/ 1757965 h 5300898"/>
              <a:gd name="connsiteX33" fmla="*/ 302250 w 2025597"/>
              <a:gd name="connsiteY33" fmla="*/ 2169060 h 5300898"/>
              <a:gd name="connsiteX34" fmla="*/ 777120 w 2025597"/>
              <a:gd name="connsiteY34" fmla="*/ 1757965 h 5300898"/>
              <a:gd name="connsiteX35" fmla="*/ 295106 w 2025597"/>
              <a:gd name="connsiteY35" fmla="*/ 1757965 h 5300898"/>
              <a:gd name="connsiteX36" fmla="*/ 384086 w 2025597"/>
              <a:gd name="connsiteY36" fmla="*/ 3687456 h 5300898"/>
              <a:gd name="connsiteX37" fmla="*/ 749340 w 2025597"/>
              <a:gd name="connsiteY37" fmla="*/ 4116041 h 5300898"/>
              <a:gd name="connsiteX38" fmla="*/ 384086 w 2025597"/>
              <a:gd name="connsiteY38" fmla="*/ 3687456 h 5300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2025597" h="5300898">
                <a:moveTo>
                  <a:pt x="0" y="0"/>
                </a:moveTo>
                <a:lnTo>
                  <a:pt x="82086" y="6998"/>
                </a:lnTo>
                <a:cubicBezTo>
                  <a:pt x="277519" y="40718"/>
                  <a:pt x="433968" y="187466"/>
                  <a:pt x="482728" y="377402"/>
                </a:cubicBezTo>
                <a:cubicBezTo>
                  <a:pt x="724351" y="483105"/>
                  <a:pt x="1113334" y="798104"/>
                  <a:pt x="1197880" y="1291829"/>
                </a:cubicBezTo>
                <a:lnTo>
                  <a:pt x="1521394" y="1291829"/>
                </a:lnTo>
                <a:lnTo>
                  <a:pt x="1521394" y="1757965"/>
                </a:lnTo>
                <a:lnTo>
                  <a:pt x="1184222" y="1757965"/>
                </a:lnTo>
                <a:cubicBezTo>
                  <a:pt x="1097432" y="2124228"/>
                  <a:pt x="820310" y="2408847"/>
                  <a:pt x="308736" y="2534502"/>
                </a:cubicBezTo>
                <a:cubicBezTo>
                  <a:pt x="315223" y="2893567"/>
                  <a:pt x="320642" y="3174628"/>
                  <a:pt x="321929" y="3191898"/>
                </a:cubicBezTo>
                <a:cubicBezTo>
                  <a:pt x="322750" y="3203120"/>
                  <a:pt x="323653" y="3213684"/>
                  <a:pt x="324502" y="3224687"/>
                </a:cubicBezTo>
                <a:cubicBezTo>
                  <a:pt x="657787" y="3357923"/>
                  <a:pt x="937427" y="3635070"/>
                  <a:pt x="1084212" y="3949687"/>
                </a:cubicBezTo>
                <a:cubicBezTo>
                  <a:pt x="1203655" y="3839003"/>
                  <a:pt x="1333471" y="3681818"/>
                  <a:pt x="1350441" y="3666217"/>
                </a:cubicBezTo>
                <a:cubicBezTo>
                  <a:pt x="1286942" y="3658034"/>
                  <a:pt x="1041597" y="3608987"/>
                  <a:pt x="1006180" y="3606250"/>
                </a:cubicBezTo>
                <a:cubicBezTo>
                  <a:pt x="1276049" y="3382693"/>
                  <a:pt x="1912813" y="2943188"/>
                  <a:pt x="1984824" y="2889297"/>
                </a:cubicBezTo>
                <a:cubicBezTo>
                  <a:pt x="2072052" y="3172794"/>
                  <a:pt x="2022978" y="3846147"/>
                  <a:pt x="1802184" y="4056046"/>
                </a:cubicBezTo>
                <a:cubicBezTo>
                  <a:pt x="1736742" y="3993342"/>
                  <a:pt x="1668618" y="3927928"/>
                  <a:pt x="1652223" y="3908851"/>
                </a:cubicBezTo>
                <a:cubicBezTo>
                  <a:pt x="1549065" y="4134734"/>
                  <a:pt x="1381588" y="4328787"/>
                  <a:pt x="1191831" y="4495223"/>
                </a:cubicBezTo>
                <a:cubicBezTo>
                  <a:pt x="1171714" y="4733641"/>
                  <a:pt x="1055063" y="4959963"/>
                  <a:pt x="809882" y="5131489"/>
                </a:cubicBezTo>
                <a:cubicBezTo>
                  <a:pt x="867715" y="5032055"/>
                  <a:pt x="896043" y="4887542"/>
                  <a:pt x="893771" y="4726033"/>
                </a:cubicBezTo>
                <a:cubicBezTo>
                  <a:pt x="493612" y="5003306"/>
                  <a:pt x="88642" y="5180100"/>
                  <a:pt x="6748" y="5289114"/>
                </a:cubicBezTo>
                <a:lnTo>
                  <a:pt x="0" y="5300898"/>
                </a:lnTo>
                <a:lnTo>
                  <a:pt x="0" y="712595"/>
                </a:lnTo>
                <a:lnTo>
                  <a:pt x="38541" y="708710"/>
                </a:lnTo>
                <a:cubicBezTo>
                  <a:pt x="134409" y="689095"/>
                  <a:pt x="206537" y="604281"/>
                  <a:pt x="206537" y="502619"/>
                </a:cubicBezTo>
                <a:cubicBezTo>
                  <a:pt x="206537" y="400982"/>
                  <a:pt x="134409" y="316150"/>
                  <a:pt x="38541" y="296530"/>
                </a:cubicBezTo>
                <a:lnTo>
                  <a:pt x="0" y="292644"/>
                </a:lnTo>
                <a:lnTo>
                  <a:pt x="0" y="0"/>
                </a:lnTo>
                <a:close/>
                <a:moveTo>
                  <a:pt x="419394" y="773635"/>
                </a:moveTo>
                <a:cubicBezTo>
                  <a:pt x="383265" y="829963"/>
                  <a:pt x="336435" y="878681"/>
                  <a:pt x="281421" y="916643"/>
                </a:cubicBezTo>
                <a:cubicBezTo>
                  <a:pt x="281531" y="937991"/>
                  <a:pt x="283802" y="1083407"/>
                  <a:pt x="287251" y="1291829"/>
                </a:cubicBezTo>
                <a:lnTo>
                  <a:pt x="809554" y="1291829"/>
                </a:lnTo>
                <a:cubicBezTo>
                  <a:pt x="773343" y="1102648"/>
                  <a:pt x="664876" y="921542"/>
                  <a:pt x="419394" y="773635"/>
                </a:cubicBezTo>
                <a:close/>
                <a:moveTo>
                  <a:pt x="295106" y="1757965"/>
                </a:moveTo>
                <a:cubicBezTo>
                  <a:pt x="297405" y="1891885"/>
                  <a:pt x="299841" y="2031581"/>
                  <a:pt x="302250" y="2169060"/>
                </a:cubicBezTo>
                <a:cubicBezTo>
                  <a:pt x="595246" y="2071076"/>
                  <a:pt x="721586" y="1905680"/>
                  <a:pt x="777120" y="1757965"/>
                </a:cubicBezTo>
                <a:lnTo>
                  <a:pt x="295106" y="1757965"/>
                </a:lnTo>
                <a:close/>
                <a:moveTo>
                  <a:pt x="384086" y="3687456"/>
                </a:moveTo>
                <a:cubicBezTo>
                  <a:pt x="453770" y="4023449"/>
                  <a:pt x="568451" y="4139962"/>
                  <a:pt x="749340" y="4116041"/>
                </a:cubicBezTo>
                <a:cubicBezTo>
                  <a:pt x="665286" y="3942023"/>
                  <a:pt x="544037" y="3787520"/>
                  <a:pt x="384086" y="3687456"/>
                </a:cubicBezTo>
                <a:close/>
              </a:path>
            </a:pathLst>
          </a:custGeom>
          <a:solidFill>
            <a:srgbClr val="FFFFFF">
              <a:alpha val="40000"/>
            </a:srgbClr>
          </a:solidFill>
          <a:ln w="2471" cap="flat">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lnSpc>
                <a:spcPct val="123000"/>
              </a:lnSpc>
              <a:spcBef>
                <a:spcPts val="600"/>
              </a:spcBef>
              <a:spcAft>
                <a:spcPts val="600"/>
              </a:spcAft>
            </a:pPr>
            <a:endParaRPr lang="en-US" sz="1600"/>
          </a:p>
        </p:txBody>
      </p:sp>
    </p:spTree>
    <p:extLst>
      <p:ext uri="{BB962C8B-B14F-4D97-AF65-F5344CB8AC3E}">
        <p14:creationId xmlns:p14="http://schemas.microsoft.com/office/powerpoint/2010/main" val="744403593"/>
      </p:ext>
    </p:extLst>
  </p:cSld>
  <p:clrMapOvr>
    <a:masterClrMapping/>
  </p:clrMapOvr>
  <p:hf hdr="0" dt="0"/>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and Big Image">
    <p:spTree>
      <p:nvGrpSpPr>
        <p:cNvPr id="1" name=""/>
        <p:cNvGrpSpPr/>
        <p:nvPr/>
      </p:nvGrpSpPr>
      <p:grpSpPr>
        <a:xfrm>
          <a:off x="0" y="0"/>
          <a:ext cx="0" cy="0"/>
          <a:chOff x="0" y="0"/>
          <a:chExt cx="0" cy="0"/>
        </a:xfrm>
      </p:grpSpPr>
      <p:sp>
        <p:nvSpPr>
          <p:cNvPr id="10" name="Content Placeholder 9">
            <a:extLst>
              <a:ext uri="{FF2B5EF4-FFF2-40B4-BE49-F238E27FC236}">
                <a16:creationId xmlns:a16="http://schemas.microsoft.com/office/drawing/2014/main" id="{04996E4A-DE6D-42BD-BB7B-03B57C742AC7}"/>
              </a:ext>
            </a:extLst>
          </p:cNvPr>
          <p:cNvSpPr>
            <a:spLocks noGrp="1"/>
          </p:cNvSpPr>
          <p:nvPr>
            <p:ph sz="quarter" idx="16" hasCustomPrompt="1"/>
          </p:nvPr>
        </p:nvSpPr>
        <p:spPr>
          <a:xfrm>
            <a:off x="0" y="2076451"/>
            <a:ext cx="12192000" cy="4781549"/>
          </a:xfrm>
          <a:gradFill>
            <a:gsLst>
              <a:gs pos="0">
                <a:schemeClr val="accent5">
                  <a:lumMod val="20000"/>
                  <a:lumOff val="80000"/>
                </a:schemeClr>
              </a:gs>
              <a:gs pos="72000">
                <a:schemeClr val="accent5">
                  <a:lumMod val="40000"/>
                  <a:lumOff val="60000"/>
                </a:schemeClr>
              </a:gs>
            </a:gsLst>
            <a:lin ang="2700000" scaled="1"/>
          </a:gradFill>
        </p:spPr>
        <p:txBody>
          <a:bodyPr/>
          <a:lstStyle>
            <a:lvl1pPr marL="0" indent="0" algn="ctr">
              <a:buNone/>
              <a:defRPr/>
            </a:lvl1pPr>
          </a:lstStyle>
          <a:p>
            <a:pPr lvl="0"/>
            <a:r>
              <a:rPr lang="en-US"/>
              <a:t>Click on the icons below to bring in a table, chart, smart art graphic, picture, web element, or video!</a:t>
            </a:r>
          </a:p>
        </p:txBody>
      </p:sp>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7"/>
            <a:ext cx="11582400" cy="701731"/>
          </a:xfrm>
        </p:spPr>
        <p:txBody>
          <a:bodyPr/>
          <a:lstStyle/>
          <a:p>
            <a:r>
              <a:rPr lang="en-US"/>
              <a:t>YOUR SLIDE’S TITLE GOES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fld id="{F7107CA3-86EC-47BA-B415-57A817695E29}" type="datetime1">
              <a:rPr lang="en-US" smtClean="0"/>
              <a:t>1/31/2022</a:t>
            </a:fld>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r>
              <a:rPr lang="en-US"/>
              <a:t>RIDE Community Engagement in State Performance Plan (SPP).</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1031273"/>
            <a:ext cx="11582400"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Make sure it’s concise and to the point. Also, do your best to not exceed two lines.</a:t>
            </a:r>
          </a:p>
        </p:txBody>
      </p:sp>
    </p:spTree>
    <p:extLst>
      <p:ext uri="{BB962C8B-B14F-4D97-AF65-F5344CB8AC3E}">
        <p14:creationId xmlns:p14="http://schemas.microsoft.com/office/powerpoint/2010/main" val="3453742035"/>
      </p:ext>
    </p:extLst>
  </p:cSld>
  <p:clrMapOvr>
    <a:masterClrMapping/>
  </p:clrMapOvr>
  <p:hf hdr="0" dt="0"/>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Three Pictures 1">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1A432CEB-E94D-4E32-8096-487099229D75}"/>
              </a:ext>
            </a:extLst>
          </p:cNvPr>
          <p:cNvSpPr/>
          <p:nvPr userDrawn="1"/>
        </p:nvSpPr>
        <p:spPr>
          <a:xfrm>
            <a:off x="304801" y="6126480"/>
            <a:ext cx="11582400" cy="426715"/>
          </a:xfrm>
          <a:prstGeom prst="rect">
            <a:avLst/>
          </a:prstGeom>
          <a:solidFill>
            <a:srgbClr val="1A49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Graphic 5">
            <a:extLst>
              <a:ext uri="{FF2B5EF4-FFF2-40B4-BE49-F238E27FC236}">
                <a16:creationId xmlns:a16="http://schemas.microsoft.com/office/drawing/2014/main" id="{761A4763-A5A6-4B11-9347-6FC28EE3ECA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818536" y="6181797"/>
            <a:ext cx="744012" cy="316080"/>
          </a:xfrm>
          <a:prstGeom prst="rect">
            <a:avLst/>
          </a:prstGeom>
        </p:spPr>
      </p:pic>
      <p:cxnSp>
        <p:nvCxnSpPr>
          <p:cNvPr id="7" name="Straight Connector 6">
            <a:extLst>
              <a:ext uri="{FF2B5EF4-FFF2-40B4-BE49-F238E27FC236}">
                <a16:creationId xmlns:a16="http://schemas.microsoft.com/office/drawing/2014/main" id="{ED48F25E-1505-49D6-B5A7-5BDD13962C08}"/>
              </a:ext>
            </a:extLst>
          </p:cNvPr>
          <p:cNvCxnSpPr>
            <a:cxnSpLocks/>
          </p:cNvCxnSpPr>
          <p:nvPr userDrawn="1"/>
        </p:nvCxnSpPr>
        <p:spPr>
          <a:xfrm>
            <a:off x="10490857" y="6240625"/>
            <a:ext cx="0" cy="198425"/>
          </a:xfrm>
          <a:prstGeom prst="line">
            <a:avLst/>
          </a:prstGeom>
          <a:ln w="28575">
            <a:solidFill>
              <a:srgbClr val="EC5153"/>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6076DCDB-6626-48FB-B9FA-282EC15462B1}"/>
              </a:ext>
            </a:extLst>
          </p:cNvPr>
          <p:cNvCxnSpPr>
            <a:cxnSpLocks/>
          </p:cNvCxnSpPr>
          <p:nvPr userDrawn="1"/>
        </p:nvCxnSpPr>
        <p:spPr>
          <a:xfrm>
            <a:off x="9523015" y="6240625"/>
            <a:ext cx="0" cy="198425"/>
          </a:xfrm>
          <a:prstGeom prst="line">
            <a:avLst/>
          </a:prstGeom>
          <a:ln w="28575">
            <a:solidFill>
              <a:srgbClr val="EC5153"/>
            </a:solidFill>
          </a:ln>
        </p:spPr>
        <p:style>
          <a:lnRef idx="1">
            <a:schemeClr val="accent1"/>
          </a:lnRef>
          <a:fillRef idx="0">
            <a:schemeClr val="accent1"/>
          </a:fillRef>
          <a:effectRef idx="0">
            <a:schemeClr val="accent1"/>
          </a:effectRef>
          <a:fontRef idx="minor">
            <a:schemeClr val="tx1"/>
          </a:fontRef>
        </p:style>
      </p:cxnSp>
      <p:sp>
        <p:nvSpPr>
          <p:cNvPr id="2" name="Date Placeholder 1">
            <a:extLst>
              <a:ext uri="{FF2B5EF4-FFF2-40B4-BE49-F238E27FC236}">
                <a16:creationId xmlns:a16="http://schemas.microsoft.com/office/drawing/2014/main" id="{541E0404-1886-4A51-A3DF-16EBBC2C6C7F}"/>
              </a:ext>
            </a:extLst>
          </p:cNvPr>
          <p:cNvSpPr>
            <a:spLocks noGrp="1"/>
          </p:cNvSpPr>
          <p:nvPr>
            <p:ph type="dt" sz="half" idx="10"/>
          </p:nvPr>
        </p:nvSpPr>
        <p:spPr/>
        <p:txBody>
          <a:bodyPr/>
          <a:lstStyle/>
          <a:p>
            <a:fld id="{34AB5B86-9506-4CE9-A86D-514C0868F0EB}" type="datetime1">
              <a:rPr lang="en-US" smtClean="0"/>
              <a:t>1/31/2022</a:t>
            </a:fld>
            <a:endParaRPr lang="en-US"/>
          </a:p>
        </p:txBody>
      </p:sp>
      <p:sp>
        <p:nvSpPr>
          <p:cNvPr id="3" name="Footer Placeholder 2">
            <a:extLst>
              <a:ext uri="{FF2B5EF4-FFF2-40B4-BE49-F238E27FC236}">
                <a16:creationId xmlns:a16="http://schemas.microsoft.com/office/drawing/2014/main" id="{45E7757F-229C-4082-AC04-8AFC6341E5EE}"/>
              </a:ext>
            </a:extLst>
          </p:cNvPr>
          <p:cNvSpPr>
            <a:spLocks noGrp="1"/>
          </p:cNvSpPr>
          <p:nvPr>
            <p:ph type="ftr" sz="quarter" idx="11"/>
          </p:nvPr>
        </p:nvSpPr>
        <p:spPr/>
        <p:txBody>
          <a:bodyPr/>
          <a:lstStyle/>
          <a:p>
            <a:r>
              <a:rPr lang="en-US"/>
              <a:t>RIDE Community Engagement in State Performance Plan (SPP).</a:t>
            </a:r>
          </a:p>
        </p:txBody>
      </p:sp>
      <p:sp>
        <p:nvSpPr>
          <p:cNvPr id="4" name="Slide Number Placeholder 3">
            <a:extLst>
              <a:ext uri="{FF2B5EF4-FFF2-40B4-BE49-F238E27FC236}">
                <a16:creationId xmlns:a16="http://schemas.microsoft.com/office/drawing/2014/main" id="{F0B9162F-D10A-44C6-8C5D-0D86283BB4E3}"/>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10" name="Picture Placeholder 9">
            <a:extLst>
              <a:ext uri="{FF2B5EF4-FFF2-40B4-BE49-F238E27FC236}">
                <a16:creationId xmlns:a16="http://schemas.microsoft.com/office/drawing/2014/main" id="{52FC5AAE-3D9A-43D5-9205-F7B97E8DAABF}"/>
              </a:ext>
            </a:extLst>
          </p:cNvPr>
          <p:cNvSpPr>
            <a:spLocks noGrp="1"/>
          </p:cNvSpPr>
          <p:nvPr>
            <p:ph type="pic" sz="quarter" idx="13"/>
          </p:nvPr>
        </p:nvSpPr>
        <p:spPr>
          <a:xfrm>
            <a:off x="304800" y="304805"/>
            <a:ext cx="3657600" cy="3494838"/>
          </a:xfrm>
          <a:gradFill>
            <a:gsLst>
              <a:gs pos="0">
                <a:schemeClr val="accent5">
                  <a:lumMod val="20000"/>
                  <a:lumOff val="80000"/>
                </a:schemeClr>
              </a:gs>
              <a:gs pos="72000">
                <a:schemeClr val="accent5">
                  <a:lumMod val="40000"/>
                  <a:lumOff val="60000"/>
                </a:schemeClr>
              </a:gs>
            </a:gsLst>
            <a:lin ang="2700000" scaled="1"/>
          </a:gradFill>
        </p:spPr>
        <p:txBody>
          <a:bodyPr anchor="ctr"/>
          <a:lstStyle>
            <a:lvl1pPr marL="0" indent="0" algn="ctr">
              <a:buNone/>
              <a:defRPr/>
            </a:lvl1pPr>
          </a:lstStyle>
          <a:p>
            <a:endParaRPr lang="en-US"/>
          </a:p>
        </p:txBody>
      </p:sp>
      <p:sp>
        <p:nvSpPr>
          <p:cNvPr id="15" name="Picture Placeholder 9">
            <a:extLst>
              <a:ext uri="{FF2B5EF4-FFF2-40B4-BE49-F238E27FC236}">
                <a16:creationId xmlns:a16="http://schemas.microsoft.com/office/drawing/2014/main" id="{AFA37361-44B5-4488-B109-A62840EACEE1}"/>
              </a:ext>
            </a:extLst>
          </p:cNvPr>
          <p:cNvSpPr>
            <a:spLocks noGrp="1"/>
          </p:cNvSpPr>
          <p:nvPr>
            <p:ph type="pic" sz="quarter" idx="14"/>
          </p:nvPr>
        </p:nvSpPr>
        <p:spPr>
          <a:xfrm>
            <a:off x="4267200" y="304805"/>
            <a:ext cx="3657600" cy="3494838"/>
          </a:xfrm>
          <a:gradFill>
            <a:gsLst>
              <a:gs pos="0">
                <a:schemeClr val="accent5">
                  <a:lumMod val="20000"/>
                  <a:lumOff val="80000"/>
                </a:schemeClr>
              </a:gs>
              <a:gs pos="72000">
                <a:schemeClr val="accent5">
                  <a:lumMod val="40000"/>
                  <a:lumOff val="60000"/>
                </a:schemeClr>
              </a:gs>
            </a:gsLst>
            <a:lin ang="2700000" scaled="1"/>
          </a:gradFill>
        </p:spPr>
        <p:txBody>
          <a:bodyPr anchor="ctr"/>
          <a:lstStyle>
            <a:lvl1pPr marL="0" indent="0" algn="ctr">
              <a:buNone/>
              <a:defRPr/>
            </a:lvl1pPr>
          </a:lstStyle>
          <a:p>
            <a:endParaRPr lang="en-US"/>
          </a:p>
        </p:txBody>
      </p:sp>
      <p:sp>
        <p:nvSpPr>
          <p:cNvPr id="16" name="Picture Placeholder 9">
            <a:extLst>
              <a:ext uri="{FF2B5EF4-FFF2-40B4-BE49-F238E27FC236}">
                <a16:creationId xmlns:a16="http://schemas.microsoft.com/office/drawing/2014/main" id="{EEFDC6C9-DABB-483B-B96D-97224B50B302}"/>
              </a:ext>
            </a:extLst>
          </p:cNvPr>
          <p:cNvSpPr>
            <a:spLocks noGrp="1"/>
          </p:cNvSpPr>
          <p:nvPr>
            <p:ph type="pic" sz="quarter" idx="15"/>
          </p:nvPr>
        </p:nvSpPr>
        <p:spPr>
          <a:xfrm>
            <a:off x="8229600" y="304805"/>
            <a:ext cx="3657600" cy="3494838"/>
          </a:xfrm>
          <a:gradFill>
            <a:gsLst>
              <a:gs pos="0">
                <a:schemeClr val="accent5">
                  <a:lumMod val="20000"/>
                  <a:lumOff val="80000"/>
                </a:schemeClr>
              </a:gs>
              <a:gs pos="72000">
                <a:schemeClr val="accent5">
                  <a:lumMod val="40000"/>
                  <a:lumOff val="60000"/>
                </a:schemeClr>
              </a:gs>
            </a:gsLst>
            <a:lin ang="2700000" scaled="1"/>
          </a:gradFill>
        </p:spPr>
        <p:txBody>
          <a:bodyPr anchor="ctr"/>
          <a:lstStyle>
            <a:lvl1pPr marL="0" indent="0" algn="ctr">
              <a:buNone/>
              <a:defRPr/>
            </a:lvl1pPr>
          </a:lstStyle>
          <a:p>
            <a:endParaRPr lang="en-US"/>
          </a:p>
        </p:txBody>
      </p:sp>
      <p:sp>
        <p:nvSpPr>
          <p:cNvPr id="18" name="Text Placeholder 17">
            <a:extLst>
              <a:ext uri="{FF2B5EF4-FFF2-40B4-BE49-F238E27FC236}">
                <a16:creationId xmlns:a16="http://schemas.microsoft.com/office/drawing/2014/main" id="{05B292F9-7FD3-4226-9CB6-937617C85354}"/>
              </a:ext>
            </a:extLst>
          </p:cNvPr>
          <p:cNvSpPr>
            <a:spLocks noGrp="1"/>
          </p:cNvSpPr>
          <p:nvPr>
            <p:ph type="body" sz="quarter" idx="16"/>
          </p:nvPr>
        </p:nvSpPr>
        <p:spPr>
          <a:xfrm>
            <a:off x="304800" y="4098508"/>
            <a:ext cx="3657600" cy="1723171"/>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 name="Text Placeholder 17">
            <a:extLst>
              <a:ext uri="{FF2B5EF4-FFF2-40B4-BE49-F238E27FC236}">
                <a16:creationId xmlns:a16="http://schemas.microsoft.com/office/drawing/2014/main" id="{7594F567-187D-4079-8719-D2AEA7A20E28}"/>
              </a:ext>
            </a:extLst>
          </p:cNvPr>
          <p:cNvSpPr>
            <a:spLocks noGrp="1"/>
          </p:cNvSpPr>
          <p:nvPr>
            <p:ph type="body" sz="quarter" idx="17"/>
          </p:nvPr>
        </p:nvSpPr>
        <p:spPr>
          <a:xfrm>
            <a:off x="4267200" y="4098508"/>
            <a:ext cx="3657600" cy="1723171"/>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1" name="Text Placeholder 17">
            <a:extLst>
              <a:ext uri="{FF2B5EF4-FFF2-40B4-BE49-F238E27FC236}">
                <a16:creationId xmlns:a16="http://schemas.microsoft.com/office/drawing/2014/main" id="{8697E9F4-C324-4115-9019-98FE38D323CF}"/>
              </a:ext>
            </a:extLst>
          </p:cNvPr>
          <p:cNvSpPr>
            <a:spLocks noGrp="1"/>
          </p:cNvSpPr>
          <p:nvPr>
            <p:ph type="body" sz="quarter" idx="18"/>
          </p:nvPr>
        </p:nvSpPr>
        <p:spPr>
          <a:xfrm>
            <a:off x="8229600" y="4098508"/>
            <a:ext cx="3657600" cy="1723171"/>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57764737"/>
      </p:ext>
    </p:extLst>
  </p:cSld>
  <p:clrMapOvr>
    <a:masterClrMapping/>
  </p:clrMapOvr>
  <p:hf hdr="0" dt="0"/>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Three Pictures 2">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1A432CEB-E94D-4E32-8096-487099229D75}"/>
              </a:ext>
            </a:extLst>
          </p:cNvPr>
          <p:cNvSpPr/>
          <p:nvPr userDrawn="1"/>
        </p:nvSpPr>
        <p:spPr>
          <a:xfrm>
            <a:off x="304801" y="6126480"/>
            <a:ext cx="11582400" cy="426715"/>
          </a:xfrm>
          <a:prstGeom prst="rect">
            <a:avLst/>
          </a:prstGeom>
          <a:solidFill>
            <a:srgbClr val="1A49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Graphic 5">
            <a:extLst>
              <a:ext uri="{FF2B5EF4-FFF2-40B4-BE49-F238E27FC236}">
                <a16:creationId xmlns:a16="http://schemas.microsoft.com/office/drawing/2014/main" id="{761A4763-A5A6-4B11-9347-6FC28EE3ECA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818536" y="6181797"/>
            <a:ext cx="744012" cy="316080"/>
          </a:xfrm>
          <a:prstGeom prst="rect">
            <a:avLst/>
          </a:prstGeom>
        </p:spPr>
      </p:pic>
      <p:cxnSp>
        <p:nvCxnSpPr>
          <p:cNvPr id="7" name="Straight Connector 6">
            <a:extLst>
              <a:ext uri="{FF2B5EF4-FFF2-40B4-BE49-F238E27FC236}">
                <a16:creationId xmlns:a16="http://schemas.microsoft.com/office/drawing/2014/main" id="{ED48F25E-1505-49D6-B5A7-5BDD13962C08}"/>
              </a:ext>
            </a:extLst>
          </p:cNvPr>
          <p:cNvCxnSpPr>
            <a:cxnSpLocks/>
          </p:cNvCxnSpPr>
          <p:nvPr userDrawn="1"/>
        </p:nvCxnSpPr>
        <p:spPr>
          <a:xfrm>
            <a:off x="10490857" y="6240625"/>
            <a:ext cx="0" cy="198425"/>
          </a:xfrm>
          <a:prstGeom prst="line">
            <a:avLst/>
          </a:prstGeom>
          <a:ln w="28575">
            <a:solidFill>
              <a:srgbClr val="EC5153"/>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6076DCDB-6626-48FB-B9FA-282EC15462B1}"/>
              </a:ext>
            </a:extLst>
          </p:cNvPr>
          <p:cNvCxnSpPr>
            <a:cxnSpLocks/>
          </p:cNvCxnSpPr>
          <p:nvPr userDrawn="1"/>
        </p:nvCxnSpPr>
        <p:spPr>
          <a:xfrm>
            <a:off x="9523015" y="6240625"/>
            <a:ext cx="0" cy="198425"/>
          </a:xfrm>
          <a:prstGeom prst="line">
            <a:avLst/>
          </a:prstGeom>
          <a:ln w="28575">
            <a:solidFill>
              <a:srgbClr val="EC5153"/>
            </a:solidFill>
          </a:ln>
        </p:spPr>
        <p:style>
          <a:lnRef idx="1">
            <a:schemeClr val="accent1"/>
          </a:lnRef>
          <a:fillRef idx="0">
            <a:schemeClr val="accent1"/>
          </a:fillRef>
          <a:effectRef idx="0">
            <a:schemeClr val="accent1"/>
          </a:effectRef>
          <a:fontRef idx="minor">
            <a:schemeClr val="tx1"/>
          </a:fontRef>
        </p:style>
      </p:cxnSp>
      <p:sp>
        <p:nvSpPr>
          <p:cNvPr id="2" name="Date Placeholder 1">
            <a:extLst>
              <a:ext uri="{FF2B5EF4-FFF2-40B4-BE49-F238E27FC236}">
                <a16:creationId xmlns:a16="http://schemas.microsoft.com/office/drawing/2014/main" id="{541E0404-1886-4A51-A3DF-16EBBC2C6C7F}"/>
              </a:ext>
            </a:extLst>
          </p:cNvPr>
          <p:cNvSpPr>
            <a:spLocks noGrp="1"/>
          </p:cNvSpPr>
          <p:nvPr>
            <p:ph type="dt" sz="half" idx="10"/>
          </p:nvPr>
        </p:nvSpPr>
        <p:spPr/>
        <p:txBody>
          <a:bodyPr/>
          <a:lstStyle/>
          <a:p>
            <a:fld id="{34AB5B86-9506-4CE9-A86D-514C0868F0EB}" type="datetime1">
              <a:rPr lang="en-US" smtClean="0"/>
              <a:t>1/31/2022</a:t>
            </a:fld>
            <a:endParaRPr lang="en-US"/>
          </a:p>
        </p:txBody>
      </p:sp>
      <p:sp>
        <p:nvSpPr>
          <p:cNvPr id="3" name="Footer Placeholder 2">
            <a:extLst>
              <a:ext uri="{FF2B5EF4-FFF2-40B4-BE49-F238E27FC236}">
                <a16:creationId xmlns:a16="http://schemas.microsoft.com/office/drawing/2014/main" id="{45E7757F-229C-4082-AC04-8AFC6341E5EE}"/>
              </a:ext>
            </a:extLst>
          </p:cNvPr>
          <p:cNvSpPr>
            <a:spLocks noGrp="1"/>
          </p:cNvSpPr>
          <p:nvPr>
            <p:ph type="ftr" sz="quarter" idx="11"/>
          </p:nvPr>
        </p:nvSpPr>
        <p:spPr/>
        <p:txBody>
          <a:bodyPr/>
          <a:lstStyle/>
          <a:p>
            <a:r>
              <a:rPr lang="en-US"/>
              <a:t>RIDE Community Engagement in State Performance Plan (SPP).</a:t>
            </a:r>
          </a:p>
        </p:txBody>
      </p:sp>
      <p:sp>
        <p:nvSpPr>
          <p:cNvPr id="4" name="Slide Number Placeholder 3">
            <a:extLst>
              <a:ext uri="{FF2B5EF4-FFF2-40B4-BE49-F238E27FC236}">
                <a16:creationId xmlns:a16="http://schemas.microsoft.com/office/drawing/2014/main" id="{F0B9162F-D10A-44C6-8C5D-0D86283BB4E3}"/>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15" name="Picture Placeholder 9">
            <a:extLst>
              <a:ext uri="{FF2B5EF4-FFF2-40B4-BE49-F238E27FC236}">
                <a16:creationId xmlns:a16="http://schemas.microsoft.com/office/drawing/2014/main" id="{AFA37361-44B5-4488-B109-A62840EACEE1}"/>
              </a:ext>
            </a:extLst>
          </p:cNvPr>
          <p:cNvSpPr>
            <a:spLocks noGrp="1"/>
          </p:cNvSpPr>
          <p:nvPr>
            <p:ph type="pic" sz="quarter" idx="14"/>
          </p:nvPr>
        </p:nvSpPr>
        <p:spPr>
          <a:xfrm>
            <a:off x="4267200" y="304805"/>
            <a:ext cx="3657600" cy="2621588"/>
          </a:xfrm>
          <a:gradFill>
            <a:gsLst>
              <a:gs pos="0">
                <a:schemeClr val="accent5">
                  <a:lumMod val="20000"/>
                  <a:lumOff val="80000"/>
                </a:schemeClr>
              </a:gs>
              <a:gs pos="72000">
                <a:schemeClr val="accent5">
                  <a:lumMod val="40000"/>
                  <a:lumOff val="60000"/>
                </a:schemeClr>
              </a:gs>
            </a:gsLst>
            <a:lin ang="2700000" scaled="1"/>
          </a:gradFill>
        </p:spPr>
        <p:txBody>
          <a:bodyPr anchor="ctr"/>
          <a:lstStyle>
            <a:lvl1pPr marL="0" indent="0" algn="ctr">
              <a:buNone/>
              <a:defRPr/>
            </a:lvl1pPr>
          </a:lstStyle>
          <a:p>
            <a:endParaRPr lang="en-US"/>
          </a:p>
        </p:txBody>
      </p:sp>
      <p:sp>
        <p:nvSpPr>
          <p:cNvPr id="16" name="Picture Placeholder 9">
            <a:extLst>
              <a:ext uri="{FF2B5EF4-FFF2-40B4-BE49-F238E27FC236}">
                <a16:creationId xmlns:a16="http://schemas.microsoft.com/office/drawing/2014/main" id="{EEFDC6C9-DABB-483B-B96D-97224B50B302}"/>
              </a:ext>
            </a:extLst>
          </p:cNvPr>
          <p:cNvSpPr>
            <a:spLocks noGrp="1"/>
          </p:cNvSpPr>
          <p:nvPr>
            <p:ph type="pic" sz="quarter" idx="15"/>
          </p:nvPr>
        </p:nvSpPr>
        <p:spPr>
          <a:xfrm>
            <a:off x="8229600" y="304805"/>
            <a:ext cx="3657600" cy="2621588"/>
          </a:xfrm>
          <a:gradFill>
            <a:gsLst>
              <a:gs pos="0">
                <a:schemeClr val="accent5">
                  <a:lumMod val="20000"/>
                  <a:lumOff val="80000"/>
                </a:schemeClr>
              </a:gs>
              <a:gs pos="72000">
                <a:schemeClr val="accent5">
                  <a:lumMod val="40000"/>
                  <a:lumOff val="60000"/>
                </a:schemeClr>
              </a:gs>
            </a:gsLst>
            <a:lin ang="2700000" scaled="1"/>
          </a:gradFill>
        </p:spPr>
        <p:txBody>
          <a:bodyPr anchor="ctr"/>
          <a:lstStyle>
            <a:lvl1pPr marL="0" indent="0" algn="ctr">
              <a:buNone/>
              <a:defRPr/>
            </a:lvl1pPr>
          </a:lstStyle>
          <a:p>
            <a:endParaRPr lang="en-US"/>
          </a:p>
        </p:txBody>
      </p:sp>
      <p:sp>
        <p:nvSpPr>
          <p:cNvPr id="18" name="Text Placeholder 17">
            <a:extLst>
              <a:ext uri="{FF2B5EF4-FFF2-40B4-BE49-F238E27FC236}">
                <a16:creationId xmlns:a16="http://schemas.microsoft.com/office/drawing/2014/main" id="{05B292F9-7FD3-4226-9CB6-937617C85354}"/>
              </a:ext>
            </a:extLst>
          </p:cNvPr>
          <p:cNvSpPr>
            <a:spLocks noGrp="1"/>
          </p:cNvSpPr>
          <p:nvPr>
            <p:ph type="body" sz="quarter" idx="16"/>
          </p:nvPr>
        </p:nvSpPr>
        <p:spPr>
          <a:xfrm>
            <a:off x="304800" y="3200092"/>
            <a:ext cx="3467100" cy="2621588"/>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2" name="Picture Placeholder 9">
            <a:extLst>
              <a:ext uri="{FF2B5EF4-FFF2-40B4-BE49-F238E27FC236}">
                <a16:creationId xmlns:a16="http://schemas.microsoft.com/office/drawing/2014/main" id="{E0C94A59-C24A-40AC-B2F1-ED06DB4CD7E5}"/>
              </a:ext>
            </a:extLst>
          </p:cNvPr>
          <p:cNvSpPr>
            <a:spLocks noGrp="1"/>
          </p:cNvSpPr>
          <p:nvPr>
            <p:ph type="pic" sz="quarter" idx="17"/>
          </p:nvPr>
        </p:nvSpPr>
        <p:spPr>
          <a:xfrm>
            <a:off x="4267200" y="3200091"/>
            <a:ext cx="7620000" cy="2621588"/>
          </a:xfrm>
          <a:gradFill>
            <a:gsLst>
              <a:gs pos="0">
                <a:schemeClr val="accent5">
                  <a:lumMod val="20000"/>
                  <a:lumOff val="80000"/>
                </a:schemeClr>
              </a:gs>
              <a:gs pos="72000">
                <a:schemeClr val="accent5">
                  <a:lumMod val="40000"/>
                  <a:lumOff val="60000"/>
                </a:schemeClr>
              </a:gs>
            </a:gsLst>
            <a:lin ang="2700000" scaled="1"/>
          </a:gradFill>
        </p:spPr>
        <p:txBody>
          <a:bodyPr anchor="ctr"/>
          <a:lstStyle>
            <a:lvl1pPr marL="0" indent="0" algn="ctr">
              <a:buNone/>
              <a:defRPr/>
            </a:lvl1pPr>
          </a:lstStyle>
          <a:p>
            <a:endParaRPr lang="en-US"/>
          </a:p>
        </p:txBody>
      </p:sp>
      <p:sp>
        <p:nvSpPr>
          <p:cNvPr id="23" name="Text Placeholder 17">
            <a:extLst>
              <a:ext uri="{FF2B5EF4-FFF2-40B4-BE49-F238E27FC236}">
                <a16:creationId xmlns:a16="http://schemas.microsoft.com/office/drawing/2014/main" id="{0D21CA02-AC55-4DCD-98E6-9803C3AEFD8B}"/>
              </a:ext>
            </a:extLst>
          </p:cNvPr>
          <p:cNvSpPr>
            <a:spLocks noGrp="1"/>
          </p:cNvSpPr>
          <p:nvPr>
            <p:ph type="body" sz="quarter" idx="18" hasCustomPrompt="1"/>
          </p:nvPr>
        </p:nvSpPr>
        <p:spPr>
          <a:xfrm>
            <a:off x="304800" y="304800"/>
            <a:ext cx="3467100" cy="2621588"/>
          </a:xfrm>
        </p:spPr>
        <p:txBody>
          <a:bodyPr/>
          <a:lstStyle>
            <a:lvl1pPr marL="0" indent="0">
              <a:buNone/>
              <a:defRPr sz="2100">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Use this box to bring in a key takeaway or summary into your slide. Do your best to keep things in six lines or less.</a:t>
            </a:r>
          </a:p>
        </p:txBody>
      </p:sp>
    </p:spTree>
    <p:extLst>
      <p:ext uri="{BB962C8B-B14F-4D97-AF65-F5344CB8AC3E}">
        <p14:creationId xmlns:p14="http://schemas.microsoft.com/office/powerpoint/2010/main" val="4068460109"/>
      </p:ext>
    </p:extLst>
  </p:cSld>
  <p:clrMapOvr>
    <a:masterClrMapping/>
  </p:clrMapOvr>
  <p:hf hdr="0" dt="0"/>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Profi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4350058" y="172857"/>
            <a:ext cx="7537142" cy="701731"/>
          </a:xfrm>
        </p:spPr>
        <p:txBody>
          <a:bodyPr/>
          <a:lstStyle/>
          <a:p>
            <a:r>
              <a:rPr lang="en-US"/>
              <a:t>YOUR SLIDE’S TITLE GOES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fld id="{F7107CA3-86EC-47BA-B415-57A817695E29}" type="datetime1">
              <a:rPr lang="en-US" smtClean="0"/>
              <a:t>1/31/2022</a:t>
            </a:fld>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r>
              <a:rPr lang="en-US"/>
              <a:t>RIDE Community Engagement in State Performance Plan (SPP).</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4350058" y="1031273"/>
            <a:ext cx="7537142"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Make sure it’s concise and to the point. Also, do your best to not exceed two lines.</a:t>
            </a:r>
          </a:p>
        </p:txBody>
      </p:sp>
      <p:sp>
        <p:nvSpPr>
          <p:cNvPr id="7" name="Picture Placeholder 6">
            <a:extLst>
              <a:ext uri="{FF2B5EF4-FFF2-40B4-BE49-F238E27FC236}">
                <a16:creationId xmlns:a16="http://schemas.microsoft.com/office/drawing/2014/main" id="{D42F6829-FC2D-4E7E-9A17-6A186DAE53A0}"/>
              </a:ext>
            </a:extLst>
          </p:cNvPr>
          <p:cNvSpPr>
            <a:spLocks noGrp="1"/>
          </p:cNvSpPr>
          <p:nvPr>
            <p:ph type="pic" sz="quarter" idx="15"/>
          </p:nvPr>
        </p:nvSpPr>
        <p:spPr>
          <a:xfrm>
            <a:off x="304800" y="304800"/>
            <a:ext cx="3716784" cy="5484493"/>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None/>
              <a:defRPr lang="en-US"/>
            </a:lvl1pPr>
          </a:lstStyle>
          <a:p>
            <a:pPr marL="228600" lvl="0" indent="-228600" algn="ctr"/>
            <a:endParaRPr lang="en-US"/>
          </a:p>
        </p:txBody>
      </p:sp>
      <p:cxnSp>
        <p:nvCxnSpPr>
          <p:cNvPr id="10" name="Straight Connector 9">
            <a:extLst>
              <a:ext uri="{FF2B5EF4-FFF2-40B4-BE49-F238E27FC236}">
                <a16:creationId xmlns:a16="http://schemas.microsoft.com/office/drawing/2014/main" id="{82E3DF9E-32BA-4F96-ADC8-62FDD7755298}"/>
              </a:ext>
            </a:extLst>
          </p:cNvPr>
          <p:cNvCxnSpPr/>
          <p:nvPr userDrawn="1"/>
        </p:nvCxnSpPr>
        <p:spPr>
          <a:xfrm>
            <a:off x="4453786" y="957194"/>
            <a:ext cx="597962" cy="0"/>
          </a:xfrm>
          <a:prstGeom prst="line">
            <a:avLst/>
          </a:prstGeom>
          <a:ln w="76200">
            <a:solidFill>
              <a:srgbClr val="EC515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6009184"/>
      </p:ext>
    </p:extLst>
  </p:cSld>
  <p:clrMapOvr>
    <a:masterClrMapping/>
  </p:clrMapOvr>
  <p:hf hdr="0" dt="0"/>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eam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7"/>
            <a:ext cx="11582400" cy="701731"/>
          </a:xfrm>
        </p:spPr>
        <p:txBody>
          <a:bodyPr/>
          <a:lstStyle/>
          <a:p>
            <a:r>
              <a:rPr lang="en-US"/>
              <a:t>YOUR SLIDE’S TITLE GOES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fld id="{F7107CA3-86EC-47BA-B415-57A817695E29}" type="datetime1">
              <a:rPr lang="en-US" smtClean="0"/>
              <a:t>1/31/2022</a:t>
            </a:fld>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r>
              <a:rPr lang="en-US"/>
              <a:t>RIDE Community Engagement in State Performance Plan (SPP).</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1031273"/>
            <a:ext cx="11582400"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Make sure it’s concise and to the point. Also, do your best to not exceed two lines.</a:t>
            </a:r>
          </a:p>
        </p:txBody>
      </p:sp>
      <p:sp>
        <p:nvSpPr>
          <p:cNvPr id="7" name="Picture Placeholder 6">
            <a:extLst>
              <a:ext uri="{FF2B5EF4-FFF2-40B4-BE49-F238E27FC236}">
                <a16:creationId xmlns:a16="http://schemas.microsoft.com/office/drawing/2014/main" id="{D42F6829-FC2D-4E7E-9A17-6A186DAE53A0}"/>
              </a:ext>
            </a:extLst>
          </p:cNvPr>
          <p:cNvSpPr>
            <a:spLocks noGrp="1"/>
          </p:cNvSpPr>
          <p:nvPr>
            <p:ph type="pic" sz="quarter" idx="15"/>
          </p:nvPr>
        </p:nvSpPr>
        <p:spPr>
          <a:xfrm>
            <a:off x="885575" y="2178664"/>
            <a:ext cx="1505451" cy="1507172"/>
          </a:xfrm>
          <a:prstGeom prst="rect">
            <a:avLst/>
          </a:prstGeo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None/>
              <a:defRPr lang="en-US"/>
            </a:lvl1pPr>
          </a:lstStyle>
          <a:p>
            <a:pPr marL="228600" lvl="0" indent="-228600" algn="ctr"/>
            <a:endParaRPr lang="en-US"/>
          </a:p>
        </p:txBody>
      </p:sp>
      <p:sp>
        <p:nvSpPr>
          <p:cNvPr id="15" name="Picture Placeholder 6">
            <a:extLst>
              <a:ext uri="{FF2B5EF4-FFF2-40B4-BE49-F238E27FC236}">
                <a16:creationId xmlns:a16="http://schemas.microsoft.com/office/drawing/2014/main" id="{91F6218F-0AE1-41B7-9A6D-FDFFDD043CD5}"/>
              </a:ext>
            </a:extLst>
          </p:cNvPr>
          <p:cNvSpPr>
            <a:spLocks noGrp="1"/>
          </p:cNvSpPr>
          <p:nvPr>
            <p:ph type="pic" sz="quarter" idx="16"/>
          </p:nvPr>
        </p:nvSpPr>
        <p:spPr>
          <a:xfrm>
            <a:off x="3857375" y="2178664"/>
            <a:ext cx="1505451" cy="1507172"/>
          </a:xfrm>
          <a:prstGeom prst="rect">
            <a:avLst/>
          </a:prstGeo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None/>
              <a:defRPr lang="en-US"/>
            </a:lvl1pPr>
          </a:lstStyle>
          <a:p>
            <a:pPr marL="228600" lvl="0" indent="-228600" algn="ctr"/>
            <a:endParaRPr lang="en-US"/>
          </a:p>
        </p:txBody>
      </p:sp>
      <p:sp>
        <p:nvSpPr>
          <p:cNvPr id="16" name="Picture Placeholder 6">
            <a:extLst>
              <a:ext uri="{FF2B5EF4-FFF2-40B4-BE49-F238E27FC236}">
                <a16:creationId xmlns:a16="http://schemas.microsoft.com/office/drawing/2014/main" id="{EA6055BE-5FA2-4458-AB6F-50BE18BBC4A9}"/>
              </a:ext>
            </a:extLst>
          </p:cNvPr>
          <p:cNvSpPr>
            <a:spLocks noGrp="1"/>
          </p:cNvSpPr>
          <p:nvPr>
            <p:ph type="pic" sz="quarter" idx="17"/>
          </p:nvPr>
        </p:nvSpPr>
        <p:spPr>
          <a:xfrm>
            <a:off x="6829175" y="2178664"/>
            <a:ext cx="1505451" cy="1507172"/>
          </a:xfrm>
          <a:prstGeom prst="rect">
            <a:avLst/>
          </a:prstGeo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None/>
              <a:defRPr lang="en-US"/>
            </a:lvl1pPr>
          </a:lstStyle>
          <a:p>
            <a:pPr marL="228600" lvl="0" indent="-228600" algn="ctr"/>
            <a:endParaRPr lang="en-US"/>
          </a:p>
        </p:txBody>
      </p:sp>
      <p:sp>
        <p:nvSpPr>
          <p:cNvPr id="17" name="Picture Placeholder 6">
            <a:extLst>
              <a:ext uri="{FF2B5EF4-FFF2-40B4-BE49-F238E27FC236}">
                <a16:creationId xmlns:a16="http://schemas.microsoft.com/office/drawing/2014/main" id="{12FF07AC-7092-489B-94B3-A93B15520D78}"/>
              </a:ext>
            </a:extLst>
          </p:cNvPr>
          <p:cNvSpPr>
            <a:spLocks noGrp="1"/>
          </p:cNvSpPr>
          <p:nvPr>
            <p:ph type="pic" sz="quarter" idx="18"/>
          </p:nvPr>
        </p:nvSpPr>
        <p:spPr>
          <a:xfrm>
            <a:off x="9800975" y="2178664"/>
            <a:ext cx="1505451" cy="1507172"/>
          </a:xfrm>
          <a:prstGeom prst="rect">
            <a:avLst/>
          </a:prstGeo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None/>
              <a:defRPr lang="en-US"/>
            </a:lvl1pPr>
          </a:lstStyle>
          <a:p>
            <a:pPr marL="228600" lvl="0" indent="-228600" algn="ctr"/>
            <a:endParaRPr lang="en-US"/>
          </a:p>
        </p:txBody>
      </p:sp>
    </p:spTree>
    <p:extLst>
      <p:ext uri="{BB962C8B-B14F-4D97-AF65-F5344CB8AC3E}">
        <p14:creationId xmlns:p14="http://schemas.microsoft.com/office/powerpoint/2010/main" val="1101216423"/>
      </p:ext>
    </p:extLst>
  </p:cSld>
  <p:clrMapOvr>
    <a:masterClrMapping/>
  </p:clrMapOvr>
  <p:hf hdr="0" dt="0"/>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Team Slide 2">
    <p:spTree>
      <p:nvGrpSpPr>
        <p:cNvPr id="1" name=""/>
        <p:cNvGrpSpPr/>
        <p:nvPr/>
      </p:nvGrpSpPr>
      <p:grpSpPr>
        <a:xfrm>
          <a:off x="0" y="0"/>
          <a:ext cx="0" cy="0"/>
          <a:chOff x="0" y="0"/>
          <a:chExt cx="0" cy="0"/>
        </a:xfrm>
      </p:grpSpPr>
      <p:sp>
        <p:nvSpPr>
          <p:cNvPr id="32" name="Picture Placeholder 6">
            <a:extLst>
              <a:ext uri="{FF2B5EF4-FFF2-40B4-BE49-F238E27FC236}">
                <a16:creationId xmlns:a16="http://schemas.microsoft.com/office/drawing/2014/main" id="{02AE9FC7-020F-4429-98DD-7566A702573A}"/>
              </a:ext>
            </a:extLst>
          </p:cNvPr>
          <p:cNvSpPr>
            <a:spLocks noGrp="1"/>
          </p:cNvSpPr>
          <p:nvPr>
            <p:ph type="pic" sz="quarter" idx="21"/>
          </p:nvPr>
        </p:nvSpPr>
        <p:spPr>
          <a:xfrm>
            <a:off x="6435493" y="3214645"/>
            <a:ext cx="2569464" cy="2606040"/>
          </a:xfrm>
          <a:prstGeom prst="rect">
            <a:avLst/>
          </a:prstGeo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None/>
              <a:defRPr lang="en-US"/>
            </a:lvl1pPr>
          </a:lstStyle>
          <a:p>
            <a:pPr marL="228600" lvl="0" indent="-228600" algn="ctr"/>
            <a:endParaRPr lang="en-US"/>
          </a:p>
        </p:txBody>
      </p:sp>
      <p:sp>
        <p:nvSpPr>
          <p:cNvPr id="33" name="Picture Placeholder 6">
            <a:extLst>
              <a:ext uri="{FF2B5EF4-FFF2-40B4-BE49-F238E27FC236}">
                <a16:creationId xmlns:a16="http://schemas.microsoft.com/office/drawing/2014/main" id="{40903F09-AEC9-4C51-A708-7B0D77FDD951}"/>
              </a:ext>
            </a:extLst>
          </p:cNvPr>
          <p:cNvSpPr>
            <a:spLocks noGrp="1"/>
          </p:cNvSpPr>
          <p:nvPr>
            <p:ph type="pic" sz="quarter" idx="22"/>
          </p:nvPr>
        </p:nvSpPr>
        <p:spPr>
          <a:xfrm>
            <a:off x="9312043" y="3214645"/>
            <a:ext cx="2569464" cy="2606040"/>
          </a:xfrm>
          <a:prstGeom prst="rect">
            <a:avLst/>
          </a:prstGeo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None/>
              <a:defRPr lang="en-US"/>
            </a:lvl1pPr>
          </a:lstStyle>
          <a:p>
            <a:pPr marL="228600" lvl="0" indent="-228600" algn="ctr"/>
            <a:endParaRPr lang="en-US"/>
          </a:p>
        </p:txBody>
      </p:sp>
      <p:grpSp>
        <p:nvGrpSpPr>
          <p:cNvPr id="12" name="Group 11">
            <a:extLst>
              <a:ext uri="{FF2B5EF4-FFF2-40B4-BE49-F238E27FC236}">
                <a16:creationId xmlns:a16="http://schemas.microsoft.com/office/drawing/2014/main" id="{1DCADA16-70BA-4294-83BA-6944BA0F6D87}"/>
              </a:ext>
            </a:extLst>
          </p:cNvPr>
          <p:cNvGrpSpPr/>
          <p:nvPr userDrawn="1"/>
        </p:nvGrpSpPr>
        <p:grpSpPr>
          <a:xfrm>
            <a:off x="304801" y="6126480"/>
            <a:ext cx="11582400" cy="426715"/>
            <a:chOff x="304801" y="6126480"/>
            <a:chExt cx="11582400" cy="426715"/>
          </a:xfrm>
        </p:grpSpPr>
        <p:sp>
          <p:nvSpPr>
            <p:cNvPr id="13" name="Rectangle 12">
              <a:extLst>
                <a:ext uri="{FF2B5EF4-FFF2-40B4-BE49-F238E27FC236}">
                  <a16:creationId xmlns:a16="http://schemas.microsoft.com/office/drawing/2014/main" id="{DCD53CCE-8FF0-497A-A353-1185C1DFEB81}"/>
                </a:ext>
              </a:extLst>
            </p:cNvPr>
            <p:cNvSpPr/>
            <p:nvPr userDrawn="1"/>
          </p:nvSpPr>
          <p:spPr>
            <a:xfrm>
              <a:off x="304801" y="6126480"/>
              <a:ext cx="11582400" cy="426715"/>
            </a:xfrm>
            <a:prstGeom prst="rect">
              <a:avLst/>
            </a:prstGeom>
            <a:solidFill>
              <a:srgbClr val="1A49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4" name="Graphic 13">
              <a:extLst>
                <a:ext uri="{FF2B5EF4-FFF2-40B4-BE49-F238E27FC236}">
                  <a16:creationId xmlns:a16="http://schemas.microsoft.com/office/drawing/2014/main" id="{D83ACC18-3392-4F42-8D0C-DB264CC95067}"/>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818536" y="6181797"/>
              <a:ext cx="744012" cy="316080"/>
            </a:xfrm>
            <a:prstGeom prst="rect">
              <a:avLst/>
            </a:prstGeom>
          </p:spPr>
        </p:pic>
        <p:cxnSp>
          <p:nvCxnSpPr>
            <p:cNvPr id="18" name="Straight Connector 17">
              <a:extLst>
                <a:ext uri="{FF2B5EF4-FFF2-40B4-BE49-F238E27FC236}">
                  <a16:creationId xmlns:a16="http://schemas.microsoft.com/office/drawing/2014/main" id="{4DB1F691-9227-407A-AEAE-D0FA8DA8C6FF}"/>
                </a:ext>
              </a:extLst>
            </p:cNvPr>
            <p:cNvCxnSpPr>
              <a:cxnSpLocks/>
            </p:cNvCxnSpPr>
            <p:nvPr userDrawn="1"/>
          </p:nvCxnSpPr>
          <p:spPr>
            <a:xfrm>
              <a:off x="10490857" y="6240625"/>
              <a:ext cx="0" cy="198425"/>
            </a:xfrm>
            <a:prstGeom prst="line">
              <a:avLst/>
            </a:prstGeom>
            <a:ln w="28575">
              <a:solidFill>
                <a:srgbClr val="EC5153"/>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5C3C5253-9F97-4215-A776-F6F267403F55}"/>
                </a:ext>
              </a:extLst>
            </p:cNvPr>
            <p:cNvCxnSpPr>
              <a:cxnSpLocks/>
            </p:cNvCxnSpPr>
            <p:nvPr userDrawn="1"/>
          </p:nvCxnSpPr>
          <p:spPr>
            <a:xfrm>
              <a:off x="9523015" y="6240625"/>
              <a:ext cx="0" cy="198425"/>
            </a:xfrm>
            <a:prstGeom prst="line">
              <a:avLst/>
            </a:prstGeom>
            <a:ln w="28575">
              <a:solidFill>
                <a:srgbClr val="EC5153"/>
              </a:solidFill>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245004"/>
            <a:ext cx="4533900" cy="701731"/>
          </a:xfrm>
        </p:spPr>
        <p:txBody>
          <a:bodyPr/>
          <a:lstStyle/>
          <a:p>
            <a:r>
              <a:rPr lang="en-US"/>
              <a:t>HEADING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fld id="{F7107CA3-86EC-47BA-B415-57A817695E29}" type="datetime1">
              <a:rPr lang="en-US" smtClean="0"/>
              <a:t>1/31/2022</a:t>
            </a:fld>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r>
              <a:rPr lang="en-US"/>
              <a:t>RIDE Community Engagement in State Performance Plan (SPP).</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2103420"/>
            <a:ext cx="4533900"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over here. Do your best to not exceed two lines.</a:t>
            </a:r>
          </a:p>
        </p:txBody>
      </p:sp>
      <p:sp>
        <p:nvSpPr>
          <p:cNvPr id="16" name="Picture Placeholder 6">
            <a:extLst>
              <a:ext uri="{FF2B5EF4-FFF2-40B4-BE49-F238E27FC236}">
                <a16:creationId xmlns:a16="http://schemas.microsoft.com/office/drawing/2014/main" id="{EA6055BE-5FA2-4458-AB6F-50BE18BBC4A9}"/>
              </a:ext>
            </a:extLst>
          </p:cNvPr>
          <p:cNvSpPr>
            <a:spLocks noGrp="1"/>
          </p:cNvSpPr>
          <p:nvPr>
            <p:ph type="pic" sz="quarter" idx="17"/>
          </p:nvPr>
        </p:nvSpPr>
        <p:spPr>
          <a:xfrm>
            <a:off x="6435493" y="303308"/>
            <a:ext cx="2569464" cy="2606040"/>
          </a:xfrm>
          <a:prstGeom prst="rect">
            <a:avLst/>
          </a:prstGeo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None/>
              <a:defRPr lang="en-US"/>
            </a:lvl1pPr>
          </a:lstStyle>
          <a:p>
            <a:pPr marL="228600" lvl="0" indent="-228600" algn="ctr"/>
            <a:endParaRPr lang="en-US"/>
          </a:p>
        </p:txBody>
      </p:sp>
      <p:cxnSp>
        <p:nvCxnSpPr>
          <p:cNvPr id="11" name="Straight Connector 10">
            <a:extLst>
              <a:ext uri="{FF2B5EF4-FFF2-40B4-BE49-F238E27FC236}">
                <a16:creationId xmlns:a16="http://schemas.microsoft.com/office/drawing/2014/main" id="{B89DFF27-858C-41C4-B5B9-5EBDED84D8F2}"/>
              </a:ext>
            </a:extLst>
          </p:cNvPr>
          <p:cNvCxnSpPr>
            <a:cxnSpLocks/>
          </p:cNvCxnSpPr>
          <p:nvPr userDrawn="1"/>
        </p:nvCxnSpPr>
        <p:spPr>
          <a:xfrm>
            <a:off x="396690" y="2029341"/>
            <a:ext cx="594360" cy="0"/>
          </a:xfrm>
          <a:prstGeom prst="line">
            <a:avLst/>
          </a:prstGeom>
          <a:ln w="76200">
            <a:solidFill>
              <a:srgbClr val="EC5153"/>
            </a:solidFill>
          </a:ln>
        </p:spPr>
        <p:style>
          <a:lnRef idx="1">
            <a:schemeClr val="accent1"/>
          </a:lnRef>
          <a:fillRef idx="0">
            <a:schemeClr val="accent1"/>
          </a:fillRef>
          <a:effectRef idx="0">
            <a:schemeClr val="accent1"/>
          </a:effectRef>
          <a:fontRef idx="minor">
            <a:schemeClr val="tx1"/>
          </a:fontRef>
        </p:style>
      </p:cxnSp>
      <p:sp>
        <p:nvSpPr>
          <p:cNvPr id="10" name="Text Placeholder 9">
            <a:extLst>
              <a:ext uri="{FF2B5EF4-FFF2-40B4-BE49-F238E27FC236}">
                <a16:creationId xmlns:a16="http://schemas.microsoft.com/office/drawing/2014/main" id="{F93C90BF-5129-4DC1-B611-EAAD5152C8C8}"/>
              </a:ext>
            </a:extLst>
          </p:cNvPr>
          <p:cNvSpPr>
            <a:spLocks noGrp="1"/>
          </p:cNvSpPr>
          <p:nvPr>
            <p:ph type="body" sz="quarter" idx="19"/>
          </p:nvPr>
        </p:nvSpPr>
        <p:spPr>
          <a:xfrm>
            <a:off x="304800" y="3214645"/>
            <a:ext cx="4533900" cy="2195884"/>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1" name="Picture Placeholder 6">
            <a:extLst>
              <a:ext uri="{FF2B5EF4-FFF2-40B4-BE49-F238E27FC236}">
                <a16:creationId xmlns:a16="http://schemas.microsoft.com/office/drawing/2014/main" id="{C582F960-B68E-49E8-B5E8-8034429FE8F7}"/>
              </a:ext>
            </a:extLst>
          </p:cNvPr>
          <p:cNvSpPr>
            <a:spLocks noGrp="1"/>
          </p:cNvSpPr>
          <p:nvPr>
            <p:ph type="pic" sz="quarter" idx="20"/>
          </p:nvPr>
        </p:nvSpPr>
        <p:spPr>
          <a:xfrm>
            <a:off x="9312043" y="303308"/>
            <a:ext cx="2569464" cy="2606040"/>
          </a:xfrm>
          <a:prstGeom prst="rect">
            <a:avLst/>
          </a:prstGeo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None/>
              <a:defRPr lang="en-US"/>
            </a:lvl1pPr>
          </a:lstStyle>
          <a:p>
            <a:pPr marL="228600" lvl="0" indent="-228600" algn="ctr"/>
            <a:endParaRPr lang="en-US"/>
          </a:p>
        </p:txBody>
      </p:sp>
    </p:spTree>
    <p:extLst>
      <p:ext uri="{BB962C8B-B14F-4D97-AF65-F5344CB8AC3E}">
        <p14:creationId xmlns:p14="http://schemas.microsoft.com/office/powerpoint/2010/main" val="1929367554"/>
      </p:ext>
    </p:extLst>
  </p:cSld>
  <p:clrMapOvr>
    <a:masterClrMapping/>
  </p:clrMapOvr>
  <p:hf hdr="0" dt="0"/>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Team Slide 3">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1DCADA16-70BA-4294-83BA-6944BA0F6D87}"/>
              </a:ext>
            </a:extLst>
          </p:cNvPr>
          <p:cNvGrpSpPr/>
          <p:nvPr userDrawn="1"/>
        </p:nvGrpSpPr>
        <p:grpSpPr>
          <a:xfrm>
            <a:off x="304801" y="6126480"/>
            <a:ext cx="11582400" cy="426715"/>
            <a:chOff x="304801" y="6126480"/>
            <a:chExt cx="11582400" cy="426715"/>
          </a:xfrm>
        </p:grpSpPr>
        <p:sp>
          <p:nvSpPr>
            <p:cNvPr id="13" name="Rectangle 12">
              <a:extLst>
                <a:ext uri="{FF2B5EF4-FFF2-40B4-BE49-F238E27FC236}">
                  <a16:creationId xmlns:a16="http://schemas.microsoft.com/office/drawing/2014/main" id="{DCD53CCE-8FF0-497A-A353-1185C1DFEB81}"/>
                </a:ext>
              </a:extLst>
            </p:cNvPr>
            <p:cNvSpPr/>
            <p:nvPr userDrawn="1"/>
          </p:nvSpPr>
          <p:spPr>
            <a:xfrm>
              <a:off x="304801" y="6126480"/>
              <a:ext cx="11582400" cy="426715"/>
            </a:xfrm>
            <a:prstGeom prst="rect">
              <a:avLst/>
            </a:prstGeom>
            <a:solidFill>
              <a:srgbClr val="1A49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4" name="Graphic 13">
              <a:extLst>
                <a:ext uri="{FF2B5EF4-FFF2-40B4-BE49-F238E27FC236}">
                  <a16:creationId xmlns:a16="http://schemas.microsoft.com/office/drawing/2014/main" id="{D83ACC18-3392-4F42-8D0C-DB264CC95067}"/>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818536" y="6181797"/>
              <a:ext cx="744012" cy="316080"/>
            </a:xfrm>
            <a:prstGeom prst="rect">
              <a:avLst/>
            </a:prstGeom>
          </p:spPr>
        </p:pic>
        <p:cxnSp>
          <p:nvCxnSpPr>
            <p:cNvPr id="18" name="Straight Connector 17">
              <a:extLst>
                <a:ext uri="{FF2B5EF4-FFF2-40B4-BE49-F238E27FC236}">
                  <a16:creationId xmlns:a16="http://schemas.microsoft.com/office/drawing/2014/main" id="{4DB1F691-9227-407A-AEAE-D0FA8DA8C6FF}"/>
                </a:ext>
              </a:extLst>
            </p:cNvPr>
            <p:cNvCxnSpPr>
              <a:cxnSpLocks/>
            </p:cNvCxnSpPr>
            <p:nvPr userDrawn="1"/>
          </p:nvCxnSpPr>
          <p:spPr>
            <a:xfrm>
              <a:off x="10490857" y="6240625"/>
              <a:ext cx="0" cy="198425"/>
            </a:xfrm>
            <a:prstGeom prst="line">
              <a:avLst/>
            </a:prstGeom>
            <a:ln w="28575">
              <a:solidFill>
                <a:srgbClr val="EC5153"/>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5C3C5253-9F97-4215-A776-F6F267403F55}"/>
                </a:ext>
              </a:extLst>
            </p:cNvPr>
            <p:cNvCxnSpPr>
              <a:cxnSpLocks/>
            </p:cNvCxnSpPr>
            <p:nvPr userDrawn="1"/>
          </p:nvCxnSpPr>
          <p:spPr>
            <a:xfrm>
              <a:off x="9523015" y="6240625"/>
              <a:ext cx="0" cy="198425"/>
            </a:xfrm>
            <a:prstGeom prst="line">
              <a:avLst/>
            </a:prstGeom>
            <a:ln w="28575">
              <a:solidFill>
                <a:srgbClr val="EC5153"/>
              </a:solidFill>
            </a:ln>
          </p:spPr>
          <p:style>
            <a:lnRef idx="1">
              <a:schemeClr val="accent1"/>
            </a:lnRef>
            <a:fillRef idx="0">
              <a:schemeClr val="accent1"/>
            </a:fillRef>
            <a:effectRef idx="0">
              <a:schemeClr val="accent1"/>
            </a:effectRef>
            <a:fontRef idx="minor">
              <a:schemeClr val="tx1"/>
            </a:fontRef>
          </p:style>
        </p:cxnSp>
      </p:gr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fld id="{F7107CA3-86EC-47BA-B415-57A817695E29}" type="datetime1">
              <a:rPr lang="en-US" smtClean="0"/>
              <a:t>1/31/2022</a:t>
            </a:fld>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r>
              <a:rPr lang="en-US"/>
              <a:t>RIDE Community Engagement in State Performance Plan (SPP).</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20" name="Picture Placeholder 6">
            <a:extLst>
              <a:ext uri="{FF2B5EF4-FFF2-40B4-BE49-F238E27FC236}">
                <a16:creationId xmlns:a16="http://schemas.microsoft.com/office/drawing/2014/main" id="{9C621E84-0D3E-4509-8670-2C818793DE9C}"/>
              </a:ext>
            </a:extLst>
          </p:cNvPr>
          <p:cNvSpPr>
            <a:spLocks noGrp="1"/>
          </p:cNvSpPr>
          <p:nvPr>
            <p:ph type="pic" sz="quarter" idx="17"/>
          </p:nvPr>
        </p:nvSpPr>
        <p:spPr>
          <a:xfrm>
            <a:off x="304801" y="2062723"/>
            <a:ext cx="1700216" cy="1724417"/>
          </a:xfrm>
          <a:prstGeom prst="rect">
            <a:avLst/>
          </a:prstGeo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rtl="0">
              <a:buNone/>
              <a:defRPr lang="en-US"/>
            </a:lvl1pPr>
          </a:lstStyle>
          <a:p>
            <a:pPr marL="228600" lvl="0" indent="-228600" algn="ctr"/>
            <a:endParaRPr lang="en-US"/>
          </a:p>
        </p:txBody>
      </p:sp>
      <p:sp>
        <p:nvSpPr>
          <p:cNvPr id="21" name="Picture Placeholder 6">
            <a:extLst>
              <a:ext uri="{FF2B5EF4-FFF2-40B4-BE49-F238E27FC236}">
                <a16:creationId xmlns:a16="http://schemas.microsoft.com/office/drawing/2014/main" id="{5F2A6837-2507-49A2-A969-C00FAB4F05C0}"/>
              </a:ext>
            </a:extLst>
          </p:cNvPr>
          <p:cNvSpPr>
            <a:spLocks noGrp="1"/>
          </p:cNvSpPr>
          <p:nvPr>
            <p:ph type="pic" sz="quarter" idx="18"/>
          </p:nvPr>
        </p:nvSpPr>
        <p:spPr>
          <a:xfrm>
            <a:off x="2326369" y="2062723"/>
            <a:ext cx="1700216" cy="1724417"/>
          </a:xfrm>
          <a:prstGeom prst="rect">
            <a:avLst/>
          </a:prstGeo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None/>
              <a:defRPr lang="en-US"/>
            </a:lvl1pPr>
          </a:lstStyle>
          <a:p>
            <a:pPr marL="228600" lvl="0" indent="-228600" algn="ctr"/>
            <a:endParaRPr lang="en-US"/>
          </a:p>
        </p:txBody>
      </p:sp>
      <p:sp>
        <p:nvSpPr>
          <p:cNvPr id="22" name="Picture Placeholder 6">
            <a:extLst>
              <a:ext uri="{FF2B5EF4-FFF2-40B4-BE49-F238E27FC236}">
                <a16:creationId xmlns:a16="http://schemas.microsoft.com/office/drawing/2014/main" id="{882E9A17-3A2F-4138-B0F2-5E9A4D740C79}"/>
              </a:ext>
            </a:extLst>
          </p:cNvPr>
          <p:cNvSpPr>
            <a:spLocks noGrp="1"/>
          </p:cNvSpPr>
          <p:nvPr>
            <p:ph type="pic" sz="quarter" idx="19"/>
          </p:nvPr>
        </p:nvSpPr>
        <p:spPr>
          <a:xfrm>
            <a:off x="4347240" y="2062723"/>
            <a:ext cx="1700216" cy="1724417"/>
          </a:xfrm>
          <a:prstGeom prst="rect">
            <a:avLst/>
          </a:prstGeo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None/>
              <a:defRPr lang="en-US"/>
            </a:lvl1pPr>
          </a:lstStyle>
          <a:p>
            <a:pPr marL="228600" lvl="0" indent="-228600" algn="ctr"/>
            <a:endParaRPr lang="en-US"/>
          </a:p>
        </p:txBody>
      </p:sp>
      <p:sp>
        <p:nvSpPr>
          <p:cNvPr id="23" name="Picture Placeholder 6">
            <a:extLst>
              <a:ext uri="{FF2B5EF4-FFF2-40B4-BE49-F238E27FC236}">
                <a16:creationId xmlns:a16="http://schemas.microsoft.com/office/drawing/2014/main" id="{DEBB9A6D-504B-4A9A-824D-C3979E21280D}"/>
              </a:ext>
            </a:extLst>
          </p:cNvPr>
          <p:cNvSpPr>
            <a:spLocks noGrp="1"/>
          </p:cNvSpPr>
          <p:nvPr>
            <p:ph type="pic" sz="quarter" idx="20"/>
          </p:nvPr>
        </p:nvSpPr>
        <p:spPr>
          <a:xfrm>
            <a:off x="6370266" y="2062723"/>
            <a:ext cx="1700216" cy="1724417"/>
          </a:xfrm>
          <a:prstGeom prst="rect">
            <a:avLst/>
          </a:prstGeo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rtl="0">
              <a:buNone/>
              <a:defRPr lang="en-US"/>
            </a:lvl1pPr>
          </a:lstStyle>
          <a:p>
            <a:pPr marL="228600" lvl="0" indent="-228600" algn="ctr"/>
            <a:endParaRPr lang="en-US"/>
          </a:p>
        </p:txBody>
      </p:sp>
      <p:sp>
        <p:nvSpPr>
          <p:cNvPr id="24" name="Picture Placeholder 6">
            <a:extLst>
              <a:ext uri="{FF2B5EF4-FFF2-40B4-BE49-F238E27FC236}">
                <a16:creationId xmlns:a16="http://schemas.microsoft.com/office/drawing/2014/main" id="{04DFDB56-31A9-4FC3-8A08-8D4BD9615C9F}"/>
              </a:ext>
            </a:extLst>
          </p:cNvPr>
          <p:cNvSpPr>
            <a:spLocks noGrp="1"/>
          </p:cNvSpPr>
          <p:nvPr>
            <p:ph type="pic" sz="quarter" idx="21"/>
          </p:nvPr>
        </p:nvSpPr>
        <p:spPr>
          <a:xfrm>
            <a:off x="304801" y="4104883"/>
            <a:ext cx="1700216" cy="1724417"/>
          </a:xfrm>
          <a:prstGeom prst="rect">
            <a:avLst/>
          </a:prstGeo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rtl="0">
              <a:buNone/>
              <a:defRPr lang="en-US"/>
            </a:lvl1pPr>
          </a:lstStyle>
          <a:p>
            <a:pPr marL="228600" lvl="0" indent="-228600" algn="ctr"/>
            <a:endParaRPr lang="en-US"/>
          </a:p>
        </p:txBody>
      </p:sp>
      <p:sp>
        <p:nvSpPr>
          <p:cNvPr id="25" name="Picture Placeholder 6">
            <a:extLst>
              <a:ext uri="{FF2B5EF4-FFF2-40B4-BE49-F238E27FC236}">
                <a16:creationId xmlns:a16="http://schemas.microsoft.com/office/drawing/2014/main" id="{C919B0EA-506E-4FDE-806A-5CE901AA84CE}"/>
              </a:ext>
            </a:extLst>
          </p:cNvPr>
          <p:cNvSpPr>
            <a:spLocks noGrp="1"/>
          </p:cNvSpPr>
          <p:nvPr>
            <p:ph type="pic" sz="quarter" idx="22"/>
          </p:nvPr>
        </p:nvSpPr>
        <p:spPr>
          <a:xfrm>
            <a:off x="2326369" y="4104883"/>
            <a:ext cx="1700216" cy="1724417"/>
          </a:xfrm>
          <a:prstGeom prst="rect">
            <a:avLst/>
          </a:prstGeo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None/>
              <a:defRPr lang="en-US"/>
            </a:lvl1pPr>
          </a:lstStyle>
          <a:p>
            <a:pPr marL="228600" lvl="0" indent="-228600" algn="ctr"/>
            <a:endParaRPr lang="en-US"/>
          </a:p>
        </p:txBody>
      </p:sp>
      <p:sp>
        <p:nvSpPr>
          <p:cNvPr id="26" name="Picture Placeholder 6">
            <a:extLst>
              <a:ext uri="{FF2B5EF4-FFF2-40B4-BE49-F238E27FC236}">
                <a16:creationId xmlns:a16="http://schemas.microsoft.com/office/drawing/2014/main" id="{3E65EBC1-D059-477E-B010-766E9C5C1399}"/>
              </a:ext>
            </a:extLst>
          </p:cNvPr>
          <p:cNvSpPr>
            <a:spLocks noGrp="1"/>
          </p:cNvSpPr>
          <p:nvPr>
            <p:ph type="pic" sz="quarter" idx="23"/>
          </p:nvPr>
        </p:nvSpPr>
        <p:spPr>
          <a:xfrm>
            <a:off x="4347240" y="4104883"/>
            <a:ext cx="1700216" cy="1724417"/>
          </a:xfrm>
          <a:prstGeom prst="rect">
            <a:avLst/>
          </a:prstGeo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None/>
              <a:defRPr lang="en-US"/>
            </a:lvl1pPr>
          </a:lstStyle>
          <a:p>
            <a:pPr marL="228600" lvl="0" indent="-228600" algn="ctr"/>
            <a:endParaRPr lang="en-US"/>
          </a:p>
        </p:txBody>
      </p:sp>
      <p:sp>
        <p:nvSpPr>
          <p:cNvPr id="27" name="Picture Placeholder 6">
            <a:extLst>
              <a:ext uri="{FF2B5EF4-FFF2-40B4-BE49-F238E27FC236}">
                <a16:creationId xmlns:a16="http://schemas.microsoft.com/office/drawing/2014/main" id="{98CFAAAF-1BF0-4BCC-B35E-6E5C300E3E9F}"/>
              </a:ext>
            </a:extLst>
          </p:cNvPr>
          <p:cNvSpPr>
            <a:spLocks noGrp="1"/>
          </p:cNvSpPr>
          <p:nvPr>
            <p:ph type="pic" sz="quarter" idx="24"/>
          </p:nvPr>
        </p:nvSpPr>
        <p:spPr>
          <a:xfrm>
            <a:off x="6370266" y="4104883"/>
            <a:ext cx="1700216" cy="1724417"/>
          </a:xfrm>
          <a:prstGeom prst="rect">
            <a:avLst/>
          </a:prstGeo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rtl="0">
              <a:buNone/>
              <a:defRPr lang="en-US"/>
            </a:lvl1pPr>
          </a:lstStyle>
          <a:p>
            <a:pPr marL="228600" lvl="0" indent="-228600" algn="ctr"/>
            <a:endParaRPr lang="en-US"/>
          </a:p>
        </p:txBody>
      </p:sp>
      <p:sp>
        <p:nvSpPr>
          <p:cNvPr id="28" name="Text Placeholder 9">
            <a:extLst>
              <a:ext uri="{FF2B5EF4-FFF2-40B4-BE49-F238E27FC236}">
                <a16:creationId xmlns:a16="http://schemas.microsoft.com/office/drawing/2014/main" id="{6AE738E2-1AD5-4BE0-A645-649A5757E99D}"/>
              </a:ext>
            </a:extLst>
          </p:cNvPr>
          <p:cNvSpPr>
            <a:spLocks noGrp="1"/>
          </p:cNvSpPr>
          <p:nvPr>
            <p:ph type="body" sz="quarter" idx="25"/>
          </p:nvPr>
        </p:nvSpPr>
        <p:spPr>
          <a:xfrm>
            <a:off x="8379565" y="2057399"/>
            <a:ext cx="3507628" cy="3769327"/>
          </a:xfrm>
        </p:spPr>
        <p:txBody>
          <a:bodyPr anchor="ct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9" name="Title 1">
            <a:extLst>
              <a:ext uri="{FF2B5EF4-FFF2-40B4-BE49-F238E27FC236}">
                <a16:creationId xmlns:a16="http://schemas.microsoft.com/office/drawing/2014/main" id="{A5576FA9-FAE9-4C83-9E94-4E1C1FB86C15}"/>
              </a:ext>
            </a:extLst>
          </p:cNvPr>
          <p:cNvSpPr>
            <a:spLocks noGrp="1"/>
          </p:cNvSpPr>
          <p:nvPr>
            <p:ph type="title" hasCustomPrompt="1"/>
          </p:nvPr>
        </p:nvSpPr>
        <p:spPr>
          <a:xfrm>
            <a:off x="304800" y="172857"/>
            <a:ext cx="11582400" cy="701731"/>
          </a:xfrm>
        </p:spPr>
        <p:txBody>
          <a:bodyPr/>
          <a:lstStyle/>
          <a:p>
            <a:r>
              <a:rPr lang="en-US"/>
              <a:t>YOUR SLIDE’S TITLE GOES HERE</a:t>
            </a:r>
          </a:p>
        </p:txBody>
      </p:sp>
      <p:sp>
        <p:nvSpPr>
          <p:cNvPr id="30" name="Text Placeholder 8">
            <a:extLst>
              <a:ext uri="{FF2B5EF4-FFF2-40B4-BE49-F238E27FC236}">
                <a16:creationId xmlns:a16="http://schemas.microsoft.com/office/drawing/2014/main" id="{A47D52BE-8B1D-4EF7-946A-61833B80F60E}"/>
              </a:ext>
            </a:extLst>
          </p:cNvPr>
          <p:cNvSpPr>
            <a:spLocks noGrp="1"/>
          </p:cNvSpPr>
          <p:nvPr>
            <p:ph type="body" sz="quarter" idx="13" hasCustomPrompt="1"/>
          </p:nvPr>
        </p:nvSpPr>
        <p:spPr>
          <a:xfrm>
            <a:off x="304800" y="1031273"/>
            <a:ext cx="11582400"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Make sure it’s concise and to the point. Also, do your best to not exceed two lines.</a:t>
            </a:r>
          </a:p>
        </p:txBody>
      </p:sp>
      <p:cxnSp>
        <p:nvCxnSpPr>
          <p:cNvPr id="34" name="Straight Connector 33">
            <a:extLst>
              <a:ext uri="{FF2B5EF4-FFF2-40B4-BE49-F238E27FC236}">
                <a16:creationId xmlns:a16="http://schemas.microsoft.com/office/drawing/2014/main" id="{0AB082CB-D429-4D38-A541-C6243F2D2697}"/>
              </a:ext>
            </a:extLst>
          </p:cNvPr>
          <p:cNvCxnSpPr/>
          <p:nvPr userDrawn="1"/>
        </p:nvCxnSpPr>
        <p:spPr>
          <a:xfrm>
            <a:off x="396691" y="957194"/>
            <a:ext cx="597962" cy="0"/>
          </a:xfrm>
          <a:prstGeom prst="line">
            <a:avLst/>
          </a:prstGeom>
          <a:ln w="76200">
            <a:solidFill>
              <a:srgbClr val="EC515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34301584"/>
      </p:ext>
    </p:extLst>
  </p:cSld>
  <p:clrMapOvr>
    <a:masterClrMapping/>
  </p:clrMapOvr>
  <p:hf hdr="0" dt="0"/>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Single Image Centere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7"/>
            <a:ext cx="11582400" cy="701731"/>
          </a:xfrm>
        </p:spPr>
        <p:txBody>
          <a:bodyPr/>
          <a:lstStyle/>
          <a:p>
            <a:r>
              <a:rPr lang="en-US"/>
              <a:t>YOUR SLIDE’S TITLE GOES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fld id="{F7107CA3-86EC-47BA-B415-57A817695E29}" type="datetime1">
              <a:rPr lang="en-US" smtClean="0"/>
              <a:t>1/31/2022</a:t>
            </a:fld>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r>
              <a:rPr lang="en-US"/>
              <a:t>RIDE Community Engagement in State Performance Plan (SPP).</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1031273"/>
            <a:ext cx="11582400"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Make sure it’s concise and to the point. Also, do your best to not exceed two lines.</a:t>
            </a:r>
          </a:p>
        </p:txBody>
      </p:sp>
      <p:sp>
        <p:nvSpPr>
          <p:cNvPr id="7" name="Picture Placeholder 6">
            <a:extLst>
              <a:ext uri="{FF2B5EF4-FFF2-40B4-BE49-F238E27FC236}">
                <a16:creationId xmlns:a16="http://schemas.microsoft.com/office/drawing/2014/main" id="{D42F6829-FC2D-4E7E-9A17-6A186DAE53A0}"/>
              </a:ext>
            </a:extLst>
          </p:cNvPr>
          <p:cNvSpPr>
            <a:spLocks noGrp="1"/>
          </p:cNvSpPr>
          <p:nvPr>
            <p:ph type="pic" sz="quarter" idx="15"/>
          </p:nvPr>
        </p:nvSpPr>
        <p:spPr>
          <a:xfrm>
            <a:off x="4244340" y="2249648"/>
            <a:ext cx="3703320" cy="3375972"/>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None/>
              <a:defRPr lang="en-US"/>
            </a:lvl1pPr>
          </a:lstStyle>
          <a:p>
            <a:pPr marL="228600" lvl="0" indent="-228600" algn="ctr"/>
            <a:endParaRPr lang="en-US"/>
          </a:p>
        </p:txBody>
      </p:sp>
    </p:spTree>
    <p:extLst>
      <p:ext uri="{BB962C8B-B14F-4D97-AF65-F5344CB8AC3E}">
        <p14:creationId xmlns:p14="http://schemas.microsoft.com/office/powerpoint/2010/main" val="3617351723"/>
      </p:ext>
    </p:extLst>
  </p:cSld>
  <p:clrMapOvr>
    <a:masterClrMapping/>
  </p:clrMapOvr>
  <p:hf hdr="0" dt="0"/>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Quot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D072E94-8669-4C9E-B4CE-CEF8B2E922BE}"/>
              </a:ext>
            </a:extLst>
          </p:cNvPr>
          <p:cNvSpPr/>
          <p:nvPr userDrawn="1"/>
        </p:nvSpPr>
        <p:spPr>
          <a:xfrm>
            <a:off x="0" y="0"/>
            <a:ext cx="3810001"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23000"/>
              </a:lnSpc>
              <a:spcBef>
                <a:spcPts val="600"/>
              </a:spcBef>
              <a:spcAft>
                <a:spcPts val="600"/>
              </a:spcAft>
            </a:pPr>
            <a:endParaRPr lang="en-US" sz="1600"/>
          </a:p>
        </p:txBody>
      </p:sp>
      <p:grpSp>
        <p:nvGrpSpPr>
          <p:cNvPr id="16" name="Group 15">
            <a:extLst>
              <a:ext uri="{FF2B5EF4-FFF2-40B4-BE49-F238E27FC236}">
                <a16:creationId xmlns:a16="http://schemas.microsoft.com/office/drawing/2014/main" id="{8A2F32C6-78A2-4AAB-A02B-59BB94047A70}"/>
              </a:ext>
            </a:extLst>
          </p:cNvPr>
          <p:cNvGrpSpPr/>
          <p:nvPr userDrawn="1"/>
        </p:nvGrpSpPr>
        <p:grpSpPr>
          <a:xfrm>
            <a:off x="304801" y="6126480"/>
            <a:ext cx="11582400" cy="426715"/>
            <a:chOff x="304801" y="6126480"/>
            <a:chExt cx="11582400" cy="426715"/>
          </a:xfrm>
        </p:grpSpPr>
        <p:sp>
          <p:nvSpPr>
            <p:cNvPr id="17" name="Rectangle 16">
              <a:extLst>
                <a:ext uri="{FF2B5EF4-FFF2-40B4-BE49-F238E27FC236}">
                  <a16:creationId xmlns:a16="http://schemas.microsoft.com/office/drawing/2014/main" id="{B405EC55-2A04-4132-96DE-B244948FC0F9}"/>
                </a:ext>
              </a:extLst>
            </p:cNvPr>
            <p:cNvSpPr/>
            <p:nvPr userDrawn="1"/>
          </p:nvSpPr>
          <p:spPr>
            <a:xfrm>
              <a:off x="304801" y="6126480"/>
              <a:ext cx="11582400" cy="426715"/>
            </a:xfrm>
            <a:prstGeom prst="rect">
              <a:avLst/>
            </a:prstGeom>
            <a:solidFill>
              <a:srgbClr val="1A49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8" name="Graphic 17">
              <a:extLst>
                <a:ext uri="{FF2B5EF4-FFF2-40B4-BE49-F238E27FC236}">
                  <a16:creationId xmlns:a16="http://schemas.microsoft.com/office/drawing/2014/main" id="{CBFDDA10-6B67-4BAC-9334-B2585CFF1A0F}"/>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818536" y="6181797"/>
              <a:ext cx="744012" cy="316080"/>
            </a:xfrm>
            <a:prstGeom prst="rect">
              <a:avLst/>
            </a:prstGeom>
          </p:spPr>
        </p:pic>
        <p:cxnSp>
          <p:nvCxnSpPr>
            <p:cNvPr id="19" name="Straight Connector 18">
              <a:extLst>
                <a:ext uri="{FF2B5EF4-FFF2-40B4-BE49-F238E27FC236}">
                  <a16:creationId xmlns:a16="http://schemas.microsoft.com/office/drawing/2014/main" id="{5FB267B4-9E96-4E13-8787-FB6AED1B561A}"/>
                </a:ext>
              </a:extLst>
            </p:cNvPr>
            <p:cNvCxnSpPr>
              <a:cxnSpLocks/>
            </p:cNvCxnSpPr>
            <p:nvPr userDrawn="1"/>
          </p:nvCxnSpPr>
          <p:spPr>
            <a:xfrm>
              <a:off x="10490857" y="6240625"/>
              <a:ext cx="0" cy="198425"/>
            </a:xfrm>
            <a:prstGeom prst="line">
              <a:avLst/>
            </a:prstGeom>
            <a:ln w="28575">
              <a:solidFill>
                <a:srgbClr val="EC5153"/>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57C8BD4-40FC-4F24-93E2-F21A515CD846}"/>
                </a:ext>
              </a:extLst>
            </p:cNvPr>
            <p:cNvCxnSpPr>
              <a:cxnSpLocks/>
            </p:cNvCxnSpPr>
            <p:nvPr userDrawn="1"/>
          </p:nvCxnSpPr>
          <p:spPr>
            <a:xfrm>
              <a:off x="9523015" y="6240625"/>
              <a:ext cx="0" cy="198425"/>
            </a:xfrm>
            <a:prstGeom prst="line">
              <a:avLst/>
            </a:prstGeom>
            <a:ln w="28575">
              <a:solidFill>
                <a:srgbClr val="EC5153"/>
              </a:solidFill>
            </a:ln>
          </p:spPr>
          <p:style>
            <a:lnRef idx="1">
              <a:schemeClr val="accent1"/>
            </a:lnRef>
            <a:fillRef idx="0">
              <a:schemeClr val="accent1"/>
            </a:fillRef>
            <a:effectRef idx="0">
              <a:schemeClr val="accent1"/>
            </a:effectRef>
            <a:fontRef idx="minor">
              <a:schemeClr val="tx1"/>
            </a:fontRef>
          </p:style>
        </p:cxnSp>
      </p:gr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fld id="{F7107CA3-86EC-47BA-B415-57A817695E29}" type="datetime1">
              <a:rPr lang="en-US" smtClean="0"/>
              <a:t>1/31/2022</a:t>
            </a:fld>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r>
              <a:rPr lang="en-US"/>
              <a:t>RIDE Community Engagement in State Performance Plan (SPP).</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7" name="Picture Placeholder 6">
            <a:extLst>
              <a:ext uri="{FF2B5EF4-FFF2-40B4-BE49-F238E27FC236}">
                <a16:creationId xmlns:a16="http://schemas.microsoft.com/office/drawing/2014/main" id="{D42F6829-FC2D-4E7E-9A17-6A186DAE53A0}"/>
              </a:ext>
            </a:extLst>
          </p:cNvPr>
          <p:cNvSpPr>
            <a:spLocks noGrp="1"/>
          </p:cNvSpPr>
          <p:nvPr>
            <p:ph type="pic" sz="quarter" idx="15"/>
          </p:nvPr>
        </p:nvSpPr>
        <p:spPr>
          <a:xfrm>
            <a:off x="1285875" y="304800"/>
            <a:ext cx="4038600" cy="5490497"/>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None/>
              <a:defRPr lang="en-US"/>
            </a:lvl1pPr>
          </a:lstStyle>
          <a:p>
            <a:pPr marL="228600" lvl="0" indent="-228600" algn="ctr"/>
            <a:endParaRPr lang="en-US"/>
          </a:p>
        </p:txBody>
      </p:sp>
    </p:spTree>
    <p:extLst>
      <p:ext uri="{BB962C8B-B14F-4D97-AF65-F5344CB8AC3E}">
        <p14:creationId xmlns:p14="http://schemas.microsoft.com/office/powerpoint/2010/main" val="627949507"/>
      </p:ext>
    </p:extLst>
  </p:cSld>
  <p:clrMapOvr>
    <a:masterClrMapping/>
  </p:clrMapOvr>
  <p:hf hdr="0" dt="0"/>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4F693-0D73-4FC7-9EAF-4766B7EC7A70}"/>
              </a:ext>
            </a:extLst>
          </p:cNvPr>
          <p:cNvSpPr>
            <a:spLocks noGrp="1"/>
          </p:cNvSpPr>
          <p:nvPr>
            <p:ph type="title" hasCustomPrompt="1"/>
          </p:nvPr>
        </p:nvSpPr>
        <p:spPr/>
        <p:txBody>
          <a:bodyPr/>
          <a:lstStyle/>
          <a:p>
            <a:r>
              <a:rPr lang="en-US"/>
              <a:t>YOUR SLIDE’S TITLE GOES HERE</a:t>
            </a:r>
          </a:p>
        </p:txBody>
      </p:sp>
      <p:sp>
        <p:nvSpPr>
          <p:cNvPr id="3" name="Date Placeholder 2">
            <a:extLst>
              <a:ext uri="{FF2B5EF4-FFF2-40B4-BE49-F238E27FC236}">
                <a16:creationId xmlns:a16="http://schemas.microsoft.com/office/drawing/2014/main" id="{32EF620C-F605-4A6F-9721-1F7698F9355B}"/>
              </a:ext>
            </a:extLst>
          </p:cNvPr>
          <p:cNvSpPr>
            <a:spLocks noGrp="1"/>
          </p:cNvSpPr>
          <p:nvPr>
            <p:ph type="dt" sz="half" idx="10"/>
          </p:nvPr>
        </p:nvSpPr>
        <p:spPr/>
        <p:txBody>
          <a:bodyPr/>
          <a:lstStyle/>
          <a:p>
            <a:fld id="{E9A8FE88-2579-405A-9912-4991AA592E62}" type="datetime1">
              <a:rPr lang="en-US" smtClean="0"/>
              <a:t>1/31/2022</a:t>
            </a:fld>
            <a:endParaRPr lang="en-US"/>
          </a:p>
        </p:txBody>
      </p:sp>
      <p:sp>
        <p:nvSpPr>
          <p:cNvPr id="4" name="Footer Placeholder 3">
            <a:extLst>
              <a:ext uri="{FF2B5EF4-FFF2-40B4-BE49-F238E27FC236}">
                <a16:creationId xmlns:a16="http://schemas.microsoft.com/office/drawing/2014/main" id="{D138F8A2-A769-4B1D-AA03-224F0907D938}"/>
              </a:ext>
            </a:extLst>
          </p:cNvPr>
          <p:cNvSpPr>
            <a:spLocks noGrp="1"/>
          </p:cNvSpPr>
          <p:nvPr>
            <p:ph type="ftr" sz="quarter" idx="11"/>
          </p:nvPr>
        </p:nvSpPr>
        <p:spPr/>
        <p:txBody>
          <a:bodyPr/>
          <a:lstStyle/>
          <a:p>
            <a:r>
              <a:rPr lang="en-US"/>
              <a:t>RIDE Community Engagement in State Performance Plan (SPP).</a:t>
            </a:r>
          </a:p>
        </p:txBody>
      </p:sp>
      <p:sp>
        <p:nvSpPr>
          <p:cNvPr id="5" name="Slide Number Placeholder 4">
            <a:extLst>
              <a:ext uri="{FF2B5EF4-FFF2-40B4-BE49-F238E27FC236}">
                <a16:creationId xmlns:a16="http://schemas.microsoft.com/office/drawing/2014/main" id="{C4301F81-62B2-4186-9F73-1BD113DD8B45}"/>
              </a:ext>
            </a:extLst>
          </p:cNvPr>
          <p:cNvSpPr>
            <a:spLocks noGrp="1"/>
          </p:cNvSpPr>
          <p:nvPr>
            <p:ph type="sldNum" sz="quarter" idx="12"/>
          </p:nvPr>
        </p:nvSpPr>
        <p:spPr/>
        <p:txBody>
          <a:bodyPr/>
          <a:lstStyle/>
          <a:p>
            <a:fld id="{F477D24C-55BC-4150-BC77-7526DE4131D6}" type="slidenum">
              <a:rPr lang="en-US" smtClean="0"/>
              <a:t>‹#›</a:t>
            </a:fld>
            <a:endParaRPr lang="en-US"/>
          </a:p>
        </p:txBody>
      </p:sp>
    </p:spTree>
    <p:extLst>
      <p:ext uri="{BB962C8B-B14F-4D97-AF65-F5344CB8AC3E}">
        <p14:creationId xmlns:p14="http://schemas.microsoft.com/office/powerpoint/2010/main" val="558935758"/>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Transition 2">
    <p:spTree>
      <p:nvGrpSpPr>
        <p:cNvPr id="1" name=""/>
        <p:cNvGrpSpPr/>
        <p:nvPr/>
      </p:nvGrpSpPr>
      <p:grpSpPr>
        <a:xfrm>
          <a:off x="0" y="0"/>
          <a:ext cx="0" cy="0"/>
          <a:chOff x="0" y="0"/>
          <a:chExt cx="0" cy="0"/>
        </a:xfrm>
      </p:grpSpPr>
      <p:sp>
        <p:nvSpPr>
          <p:cNvPr id="15" name="Прямоугольник 28">
            <a:extLst>
              <a:ext uri="{FF2B5EF4-FFF2-40B4-BE49-F238E27FC236}">
                <a16:creationId xmlns:a16="http://schemas.microsoft.com/office/drawing/2014/main" id="{E5A4F19E-E151-4030-A849-5944CAF89A02}"/>
              </a:ext>
            </a:extLst>
          </p:cNvPr>
          <p:cNvSpPr/>
          <p:nvPr/>
        </p:nvSpPr>
        <p:spPr>
          <a:xfrm>
            <a:off x="304800" y="304800"/>
            <a:ext cx="11582400" cy="6248400"/>
          </a:xfrm>
          <a:prstGeom prst="rect">
            <a:avLst/>
          </a:prstGeom>
          <a:solidFill>
            <a:srgbClr val="EC51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3737DD"/>
              </a:solidFill>
              <a:effectLst/>
              <a:uLnTx/>
              <a:uFillTx/>
              <a:latin typeface="Calibri" panose="020F0502020204030204"/>
              <a:ea typeface="+mn-ea"/>
              <a:cs typeface="+mn-cs"/>
            </a:endParaRPr>
          </a:p>
        </p:txBody>
      </p:sp>
      <p:cxnSp>
        <p:nvCxnSpPr>
          <p:cNvPr id="16" name="Straight Connector 15">
            <a:extLst>
              <a:ext uri="{FF2B5EF4-FFF2-40B4-BE49-F238E27FC236}">
                <a16:creationId xmlns:a16="http://schemas.microsoft.com/office/drawing/2014/main" id="{F5EBB13D-1295-4E24-9EA8-1CE2580F40E4}"/>
              </a:ext>
            </a:extLst>
          </p:cNvPr>
          <p:cNvCxnSpPr/>
          <p:nvPr/>
        </p:nvCxnSpPr>
        <p:spPr>
          <a:xfrm>
            <a:off x="5797019" y="3429000"/>
            <a:ext cx="597962" cy="0"/>
          </a:xfrm>
          <a:prstGeom prst="line">
            <a:avLst/>
          </a:prstGeom>
          <a:ln w="76200">
            <a:solidFill>
              <a:srgbClr val="1A497F"/>
            </a:solidFill>
          </a:ln>
        </p:spPr>
        <p:style>
          <a:lnRef idx="1">
            <a:schemeClr val="accent1"/>
          </a:lnRef>
          <a:fillRef idx="0">
            <a:schemeClr val="accent1"/>
          </a:fillRef>
          <a:effectRef idx="0">
            <a:schemeClr val="accent1"/>
          </a:effectRef>
          <a:fontRef idx="minor">
            <a:schemeClr val="tx1"/>
          </a:fontRef>
        </p:style>
      </p:cxnSp>
      <p:sp>
        <p:nvSpPr>
          <p:cNvPr id="19" name="Прямоугольник 11">
            <a:extLst>
              <a:ext uri="{FF2B5EF4-FFF2-40B4-BE49-F238E27FC236}">
                <a16:creationId xmlns:a16="http://schemas.microsoft.com/office/drawing/2014/main" id="{F3E0247C-306E-4AA7-B1F0-E4264EA5E67A}"/>
              </a:ext>
            </a:extLst>
          </p:cNvPr>
          <p:cNvSpPr/>
          <p:nvPr/>
        </p:nvSpPr>
        <p:spPr>
          <a:xfrm>
            <a:off x="5639445" y="5895975"/>
            <a:ext cx="913111" cy="413727"/>
          </a:xfrm>
          <a:prstGeom prst="rect">
            <a:avLst/>
          </a:prstGeom>
          <a:solidFill>
            <a:srgbClr val="1A49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0" name="Graphic 19">
            <a:extLst>
              <a:ext uri="{FF2B5EF4-FFF2-40B4-BE49-F238E27FC236}">
                <a16:creationId xmlns:a16="http://schemas.microsoft.com/office/drawing/2014/main" id="{A50CEBB8-8A56-4B9E-839E-93E88D4B692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723994" y="5944798"/>
            <a:ext cx="744012" cy="316080"/>
          </a:xfrm>
          <a:prstGeom prst="rect">
            <a:avLst/>
          </a:prstGeom>
        </p:spPr>
      </p:pic>
      <p:sp>
        <p:nvSpPr>
          <p:cNvPr id="2" name="Title 1">
            <a:extLst>
              <a:ext uri="{FF2B5EF4-FFF2-40B4-BE49-F238E27FC236}">
                <a16:creationId xmlns:a16="http://schemas.microsoft.com/office/drawing/2014/main" id="{9D8BD7FE-5910-4840-9838-A66DCA5ABA9A}"/>
              </a:ext>
            </a:extLst>
          </p:cNvPr>
          <p:cNvSpPr>
            <a:spLocks noGrp="1"/>
          </p:cNvSpPr>
          <p:nvPr userDrawn="1">
            <p:ph type="title" hasCustomPrompt="1"/>
          </p:nvPr>
        </p:nvSpPr>
        <p:spPr>
          <a:xfrm>
            <a:off x="3561397" y="1822430"/>
            <a:ext cx="5074920" cy="1311128"/>
          </a:xfrm>
        </p:spPr>
        <p:txBody>
          <a:bodyPr anchor="t"/>
          <a:lstStyle>
            <a:lvl1pPr algn="ctr">
              <a:defRPr sz="4400">
                <a:solidFill>
                  <a:schemeClr val="bg1"/>
                </a:solidFill>
              </a:defRPr>
            </a:lvl1pPr>
          </a:lstStyle>
          <a:p>
            <a:r>
              <a:rPr lang="en-US"/>
              <a:t>YOUR TRANSITION’S TITLE GOES HERE</a:t>
            </a:r>
          </a:p>
        </p:txBody>
      </p:sp>
      <p:sp>
        <p:nvSpPr>
          <p:cNvPr id="3" name="Text Placeholder 2">
            <a:extLst>
              <a:ext uri="{FF2B5EF4-FFF2-40B4-BE49-F238E27FC236}">
                <a16:creationId xmlns:a16="http://schemas.microsoft.com/office/drawing/2014/main" id="{FB0323D5-16CF-4643-8ED4-144A2183D006}"/>
              </a:ext>
            </a:extLst>
          </p:cNvPr>
          <p:cNvSpPr>
            <a:spLocks noGrp="1"/>
          </p:cNvSpPr>
          <p:nvPr userDrawn="1">
            <p:ph type="body" idx="1" hasCustomPrompt="1"/>
          </p:nvPr>
        </p:nvSpPr>
        <p:spPr>
          <a:xfrm>
            <a:off x="3556635" y="3589021"/>
            <a:ext cx="5074920" cy="1581912"/>
          </a:xfrm>
        </p:spPr>
        <p:txBody>
          <a:bodyPr>
            <a:noAutofit/>
          </a:bodyPr>
          <a:lstStyle>
            <a:lvl1pPr marL="0" indent="0" algn="ctr">
              <a:buNone/>
              <a:defRPr sz="27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And your transition’s sub-title can go here. This one can go up to three lines!</a:t>
            </a:r>
          </a:p>
        </p:txBody>
      </p:sp>
      <p:sp>
        <p:nvSpPr>
          <p:cNvPr id="11" name="Freeform: Shape 10">
            <a:extLst>
              <a:ext uri="{FF2B5EF4-FFF2-40B4-BE49-F238E27FC236}">
                <a16:creationId xmlns:a16="http://schemas.microsoft.com/office/drawing/2014/main" id="{786A1E2A-4231-4590-B611-2A005950C627}"/>
              </a:ext>
            </a:extLst>
          </p:cNvPr>
          <p:cNvSpPr/>
          <p:nvPr userDrawn="1"/>
        </p:nvSpPr>
        <p:spPr>
          <a:xfrm>
            <a:off x="9851151" y="773578"/>
            <a:ext cx="2036049" cy="5310352"/>
          </a:xfrm>
          <a:custGeom>
            <a:avLst/>
            <a:gdLst>
              <a:gd name="connsiteX0" fmla="*/ 2032192 w 2036049"/>
              <a:gd name="connsiteY0" fmla="*/ 0 h 5310352"/>
              <a:gd name="connsiteX1" fmla="*/ 2036049 w 2036049"/>
              <a:gd name="connsiteY1" fmla="*/ 329 h 5310352"/>
              <a:gd name="connsiteX2" fmla="*/ 2036049 w 2036049"/>
              <a:gd name="connsiteY2" fmla="*/ 292973 h 5310352"/>
              <a:gd name="connsiteX3" fmla="*/ 2032192 w 2036049"/>
              <a:gd name="connsiteY3" fmla="*/ 292584 h 5310352"/>
              <a:gd name="connsiteX4" fmla="*/ 1821826 w 2036049"/>
              <a:gd name="connsiteY4" fmla="*/ 502948 h 5310352"/>
              <a:gd name="connsiteX5" fmla="*/ 2032192 w 2036049"/>
              <a:gd name="connsiteY5" fmla="*/ 713313 h 5310352"/>
              <a:gd name="connsiteX6" fmla="*/ 2036049 w 2036049"/>
              <a:gd name="connsiteY6" fmla="*/ 712924 h 5310352"/>
              <a:gd name="connsiteX7" fmla="*/ 2036049 w 2036049"/>
              <a:gd name="connsiteY7" fmla="*/ 5301227 h 5310352"/>
              <a:gd name="connsiteX8" fmla="*/ 2030823 w 2036049"/>
              <a:gd name="connsiteY8" fmla="*/ 5310352 h 5310352"/>
              <a:gd name="connsiteX9" fmla="*/ 373375 w 2036049"/>
              <a:gd name="connsiteY9" fmla="*/ 3909180 h 5310352"/>
              <a:gd name="connsiteX10" fmla="*/ 223441 w 2036049"/>
              <a:gd name="connsiteY10" fmla="*/ 4056375 h 5310352"/>
              <a:gd name="connsiteX11" fmla="*/ 40774 w 2036049"/>
              <a:gd name="connsiteY11" fmla="*/ 2889626 h 5310352"/>
              <a:gd name="connsiteX12" fmla="*/ 1019445 w 2036049"/>
              <a:gd name="connsiteY12" fmla="*/ 3606579 h 5310352"/>
              <a:gd name="connsiteX13" fmla="*/ 675157 w 2036049"/>
              <a:gd name="connsiteY13" fmla="*/ 3666546 h 5310352"/>
              <a:gd name="connsiteX14" fmla="*/ 1071257 w 2036049"/>
              <a:gd name="connsiteY14" fmla="*/ 4048191 h 5310352"/>
              <a:gd name="connsiteX15" fmla="*/ 1669566 w 2036049"/>
              <a:gd name="connsiteY15" fmla="*/ 3523594 h 5310352"/>
              <a:gd name="connsiteX16" fmla="*/ 1721159 w 2036049"/>
              <a:gd name="connsiteY16" fmla="*/ 2294770 h 5310352"/>
              <a:gd name="connsiteX17" fmla="*/ 1730492 w 2036049"/>
              <a:gd name="connsiteY17" fmla="*/ 1758294 h 5310352"/>
              <a:gd name="connsiteX18" fmla="*/ 506968 w 2036049"/>
              <a:gd name="connsiteY18" fmla="*/ 1758294 h 5310352"/>
              <a:gd name="connsiteX19" fmla="*/ 506968 w 2036049"/>
              <a:gd name="connsiteY19" fmla="*/ 1292158 h 5310352"/>
              <a:gd name="connsiteX20" fmla="*/ 1738347 w 2036049"/>
              <a:gd name="connsiteY20" fmla="*/ 1292158 h 5310352"/>
              <a:gd name="connsiteX21" fmla="*/ 1744204 w 2036049"/>
              <a:gd name="connsiteY21" fmla="*/ 915330 h 5310352"/>
              <a:gd name="connsiteX22" fmla="*/ 1744724 w 2036049"/>
              <a:gd name="connsiteY22" fmla="*/ 915330 h 5310352"/>
              <a:gd name="connsiteX23" fmla="*/ 1529212 w 2036049"/>
              <a:gd name="connsiteY23" fmla="*/ 502948 h 5310352"/>
              <a:gd name="connsiteX24" fmla="*/ 2032192 w 2036049"/>
              <a:gd name="connsiteY24" fmla="*/ 0 h 5310352"/>
              <a:gd name="connsiteX25" fmla="*/ 1714727 w 2036049"/>
              <a:gd name="connsiteY25" fmla="*/ 2652767 h 5310352"/>
              <a:gd name="connsiteX26" fmla="*/ 1706406 w 2036049"/>
              <a:gd name="connsiteY26" fmla="*/ 3086224 h 5310352"/>
              <a:gd name="connsiteX27" fmla="*/ 1714727 w 2036049"/>
              <a:gd name="connsiteY27" fmla="*/ 2652767 h 53103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036049" h="5310352">
                <a:moveTo>
                  <a:pt x="2032192" y="0"/>
                </a:moveTo>
                <a:lnTo>
                  <a:pt x="2036049" y="329"/>
                </a:lnTo>
                <a:lnTo>
                  <a:pt x="2036049" y="292973"/>
                </a:lnTo>
                <a:lnTo>
                  <a:pt x="2032192" y="292584"/>
                </a:lnTo>
                <a:cubicBezTo>
                  <a:pt x="1916006" y="292584"/>
                  <a:pt x="1821826" y="386791"/>
                  <a:pt x="1821826" y="502948"/>
                </a:cubicBezTo>
                <a:cubicBezTo>
                  <a:pt x="1821826" y="619133"/>
                  <a:pt x="1916006" y="713313"/>
                  <a:pt x="2032192" y="713313"/>
                </a:cubicBezTo>
                <a:lnTo>
                  <a:pt x="2036049" y="712924"/>
                </a:lnTo>
                <a:lnTo>
                  <a:pt x="2036049" y="5301227"/>
                </a:lnTo>
                <a:lnTo>
                  <a:pt x="2030823" y="5310352"/>
                </a:lnTo>
                <a:cubicBezTo>
                  <a:pt x="1962672" y="5127713"/>
                  <a:pt x="746839" y="4726991"/>
                  <a:pt x="373375" y="3909180"/>
                </a:cubicBezTo>
                <a:cubicBezTo>
                  <a:pt x="357008" y="3928257"/>
                  <a:pt x="288856" y="3993671"/>
                  <a:pt x="223441" y="4056375"/>
                </a:cubicBezTo>
                <a:cubicBezTo>
                  <a:pt x="2620" y="3846476"/>
                  <a:pt x="-46455" y="3173123"/>
                  <a:pt x="40774" y="2889626"/>
                </a:cubicBezTo>
                <a:cubicBezTo>
                  <a:pt x="112812" y="2943517"/>
                  <a:pt x="749576" y="3383022"/>
                  <a:pt x="1019445" y="3606579"/>
                </a:cubicBezTo>
                <a:cubicBezTo>
                  <a:pt x="984001" y="3609316"/>
                  <a:pt x="738656" y="3658363"/>
                  <a:pt x="675157" y="3666546"/>
                </a:cubicBezTo>
                <a:cubicBezTo>
                  <a:pt x="698887" y="3688360"/>
                  <a:pt x="943028" y="3986773"/>
                  <a:pt x="1071257" y="4048191"/>
                </a:cubicBezTo>
                <a:cubicBezTo>
                  <a:pt x="1409058" y="4210057"/>
                  <a:pt x="1585266" y="4121105"/>
                  <a:pt x="1669566" y="3523594"/>
                </a:cubicBezTo>
                <a:cubicBezTo>
                  <a:pt x="812445" y="3324040"/>
                  <a:pt x="725709" y="2551992"/>
                  <a:pt x="1721159" y="2294770"/>
                </a:cubicBezTo>
                <a:cubicBezTo>
                  <a:pt x="1724279" y="2118015"/>
                  <a:pt x="1727481" y="1933214"/>
                  <a:pt x="1730492" y="1758294"/>
                </a:cubicBezTo>
                <a:lnTo>
                  <a:pt x="506968" y="1758294"/>
                </a:lnTo>
                <a:lnTo>
                  <a:pt x="506968" y="1292158"/>
                </a:lnTo>
                <a:lnTo>
                  <a:pt x="1738347" y="1292158"/>
                </a:lnTo>
                <a:cubicBezTo>
                  <a:pt x="1741905" y="1078919"/>
                  <a:pt x="1744204" y="931177"/>
                  <a:pt x="1744204" y="915330"/>
                </a:cubicBezTo>
                <a:lnTo>
                  <a:pt x="1744724" y="915330"/>
                </a:lnTo>
                <a:cubicBezTo>
                  <a:pt x="1614552" y="824434"/>
                  <a:pt x="1529212" y="673763"/>
                  <a:pt x="1529212" y="502948"/>
                </a:cubicBezTo>
                <a:cubicBezTo>
                  <a:pt x="1529212" y="225172"/>
                  <a:pt x="1754413" y="0"/>
                  <a:pt x="2032192" y="0"/>
                </a:cubicBezTo>
                <a:close/>
                <a:moveTo>
                  <a:pt x="1714727" y="2652767"/>
                </a:moveTo>
                <a:cubicBezTo>
                  <a:pt x="1372519" y="2767392"/>
                  <a:pt x="1373586" y="2979016"/>
                  <a:pt x="1706406" y="3086224"/>
                </a:cubicBezTo>
                <a:cubicBezTo>
                  <a:pt x="1708431" y="2990019"/>
                  <a:pt x="1711360" y="2835872"/>
                  <a:pt x="1714727" y="2652767"/>
                </a:cubicBezTo>
                <a:close/>
              </a:path>
            </a:pathLst>
          </a:custGeom>
          <a:solidFill>
            <a:srgbClr val="FFFFFF">
              <a:alpha val="40000"/>
            </a:srgbClr>
          </a:solidFill>
          <a:ln w="2471" cap="flat">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23000"/>
              </a:lnSpc>
              <a:spcBef>
                <a:spcPts val="600"/>
              </a:spcBef>
              <a:spcAft>
                <a:spcPts val="600"/>
              </a:spcAft>
            </a:pPr>
            <a:endParaRPr lang="en-US" sz="1600"/>
          </a:p>
        </p:txBody>
      </p:sp>
      <p:sp>
        <p:nvSpPr>
          <p:cNvPr id="12" name="Freeform: Shape 11">
            <a:extLst>
              <a:ext uri="{FF2B5EF4-FFF2-40B4-BE49-F238E27FC236}">
                <a16:creationId xmlns:a16="http://schemas.microsoft.com/office/drawing/2014/main" id="{36468555-7C91-4DC4-852B-128263D97165}"/>
              </a:ext>
            </a:extLst>
          </p:cNvPr>
          <p:cNvSpPr/>
          <p:nvPr userDrawn="1"/>
        </p:nvSpPr>
        <p:spPr>
          <a:xfrm>
            <a:off x="304800" y="773907"/>
            <a:ext cx="2025597" cy="5300898"/>
          </a:xfrm>
          <a:custGeom>
            <a:avLst/>
            <a:gdLst>
              <a:gd name="connsiteX0" fmla="*/ 0 w 2025597"/>
              <a:gd name="connsiteY0" fmla="*/ 0 h 5300898"/>
              <a:gd name="connsiteX1" fmla="*/ 82086 w 2025597"/>
              <a:gd name="connsiteY1" fmla="*/ 6998 h 5300898"/>
              <a:gd name="connsiteX2" fmla="*/ 482728 w 2025597"/>
              <a:gd name="connsiteY2" fmla="*/ 377402 h 5300898"/>
              <a:gd name="connsiteX3" fmla="*/ 1197880 w 2025597"/>
              <a:gd name="connsiteY3" fmla="*/ 1291829 h 5300898"/>
              <a:gd name="connsiteX4" fmla="*/ 1521394 w 2025597"/>
              <a:gd name="connsiteY4" fmla="*/ 1291829 h 5300898"/>
              <a:gd name="connsiteX5" fmla="*/ 1521394 w 2025597"/>
              <a:gd name="connsiteY5" fmla="*/ 1757965 h 5300898"/>
              <a:gd name="connsiteX6" fmla="*/ 1184222 w 2025597"/>
              <a:gd name="connsiteY6" fmla="*/ 1757965 h 5300898"/>
              <a:gd name="connsiteX7" fmla="*/ 308736 w 2025597"/>
              <a:gd name="connsiteY7" fmla="*/ 2534502 h 5300898"/>
              <a:gd name="connsiteX8" fmla="*/ 321929 w 2025597"/>
              <a:gd name="connsiteY8" fmla="*/ 3191898 h 5300898"/>
              <a:gd name="connsiteX9" fmla="*/ 324502 w 2025597"/>
              <a:gd name="connsiteY9" fmla="*/ 3224687 h 5300898"/>
              <a:gd name="connsiteX10" fmla="*/ 1084212 w 2025597"/>
              <a:gd name="connsiteY10" fmla="*/ 3949687 h 5300898"/>
              <a:gd name="connsiteX11" fmla="*/ 1350441 w 2025597"/>
              <a:gd name="connsiteY11" fmla="*/ 3666217 h 5300898"/>
              <a:gd name="connsiteX12" fmla="*/ 1006180 w 2025597"/>
              <a:gd name="connsiteY12" fmla="*/ 3606250 h 5300898"/>
              <a:gd name="connsiteX13" fmla="*/ 1984824 w 2025597"/>
              <a:gd name="connsiteY13" fmla="*/ 2889297 h 5300898"/>
              <a:gd name="connsiteX14" fmla="*/ 1802184 w 2025597"/>
              <a:gd name="connsiteY14" fmla="*/ 4056046 h 5300898"/>
              <a:gd name="connsiteX15" fmla="*/ 1652223 w 2025597"/>
              <a:gd name="connsiteY15" fmla="*/ 3908851 h 5300898"/>
              <a:gd name="connsiteX16" fmla="*/ 1191831 w 2025597"/>
              <a:gd name="connsiteY16" fmla="*/ 4495223 h 5300898"/>
              <a:gd name="connsiteX17" fmla="*/ 809882 w 2025597"/>
              <a:gd name="connsiteY17" fmla="*/ 5131489 h 5300898"/>
              <a:gd name="connsiteX18" fmla="*/ 893771 w 2025597"/>
              <a:gd name="connsiteY18" fmla="*/ 4726033 h 5300898"/>
              <a:gd name="connsiteX19" fmla="*/ 6748 w 2025597"/>
              <a:gd name="connsiteY19" fmla="*/ 5289114 h 5300898"/>
              <a:gd name="connsiteX20" fmla="*/ 0 w 2025597"/>
              <a:gd name="connsiteY20" fmla="*/ 5300898 h 5300898"/>
              <a:gd name="connsiteX21" fmla="*/ 0 w 2025597"/>
              <a:gd name="connsiteY21" fmla="*/ 712595 h 5300898"/>
              <a:gd name="connsiteX22" fmla="*/ 38541 w 2025597"/>
              <a:gd name="connsiteY22" fmla="*/ 708710 h 5300898"/>
              <a:gd name="connsiteX23" fmla="*/ 206537 w 2025597"/>
              <a:gd name="connsiteY23" fmla="*/ 502619 h 5300898"/>
              <a:gd name="connsiteX24" fmla="*/ 38541 w 2025597"/>
              <a:gd name="connsiteY24" fmla="*/ 296530 h 5300898"/>
              <a:gd name="connsiteX25" fmla="*/ 0 w 2025597"/>
              <a:gd name="connsiteY25" fmla="*/ 292644 h 5300898"/>
              <a:gd name="connsiteX26" fmla="*/ 0 w 2025597"/>
              <a:gd name="connsiteY26" fmla="*/ 0 h 5300898"/>
              <a:gd name="connsiteX27" fmla="*/ 419394 w 2025597"/>
              <a:gd name="connsiteY27" fmla="*/ 773635 h 5300898"/>
              <a:gd name="connsiteX28" fmla="*/ 281421 w 2025597"/>
              <a:gd name="connsiteY28" fmla="*/ 916643 h 5300898"/>
              <a:gd name="connsiteX29" fmla="*/ 287251 w 2025597"/>
              <a:gd name="connsiteY29" fmla="*/ 1291829 h 5300898"/>
              <a:gd name="connsiteX30" fmla="*/ 809554 w 2025597"/>
              <a:gd name="connsiteY30" fmla="*/ 1291829 h 5300898"/>
              <a:gd name="connsiteX31" fmla="*/ 419394 w 2025597"/>
              <a:gd name="connsiteY31" fmla="*/ 773635 h 5300898"/>
              <a:gd name="connsiteX32" fmla="*/ 295106 w 2025597"/>
              <a:gd name="connsiteY32" fmla="*/ 1757965 h 5300898"/>
              <a:gd name="connsiteX33" fmla="*/ 302250 w 2025597"/>
              <a:gd name="connsiteY33" fmla="*/ 2169060 h 5300898"/>
              <a:gd name="connsiteX34" fmla="*/ 777120 w 2025597"/>
              <a:gd name="connsiteY34" fmla="*/ 1757965 h 5300898"/>
              <a:gd name="connsiteX35" fmla="*/ 295106 w 2025597"/>
              <a:gd name="connsiteY35" fmla="*/ 1757965 h 5300898"/>
              <a:gd name="connsiteX36" fmla="*/ 384086 w 2025597"/>
              <a:gd name="connsiteY36" fmla="*/ 3687456 h 5300898"/>
              <a:gd name="connsiteX37" fmla="*/ 749340 w 2025597"/>
              <a:gd name="connsiteY37" fmla="*/ 4116041 h 5300898"/>
              <a:gd name="connsiteX38" fmla="*/ 384086 w 2025597"/>
              <a:gd name="connsiteY38" fmla="*/ 3687456 h 5300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2025597" h="5300898">
                <a:moveTo>
                  <a:pt x="0" y="0"/>
                </a:moveTo>
                <a:lnTo>
                  <a:pt x="82086" y="6998"/>
                </a:lnTo>
                <a:cubicBezTo>
                  <a:pt x="277519" y="40718"/>
                  <a:pt x="433968" y="187466"/>
                  <a:pt x="482728" y="377402"/>
                </a:cubicBezTo>
                <a:cubicBezTo>
                  <a:pt x="724351" y="483105"/>
                  <a:pt x="1113334" y="798104"/>
                  <a:pt x="1197880" y="1291829"/>
                </a:cubicBezTo>
                <a:lnTo>
                  <a:pt x="1521394" y="1291829"/>
                </a:lnTo>
                <a:lnTo>
                  <a:pt x="1521394" y="1757965"/>
                </a:lnTo>
                <a:lnTo>
                  <a:pt x="1184222" y="1757965"/>
                </a:lnTo>
                <a:cubicBezTo>
                  <a:pt x="1097432" y="2124228"/>
                  <a:pt x="820310" y="2408847"/>
                  <a:pt x="308736" y="2534502"/>
                </a:cubicBezTo>
                <a:cubicBezTo>
                  <a:pt x="315223" y="2893567"/>
                  <a:pt x="320642" y="3174628"/>
                  <a:pt x="321929" y="3191898"/>
                </a:cubicBezTo>
                <a:cubicBezTo>
                  <a:pt x="322750" y="3203120"/>
                  <a:pt x="323653" y="3213684"/>
                  <a:pt x="324502" y="3224687"/>
                </a:cubicBezTo>
                <a:cubicBezTo>
                  <a:pt x="657787" y="3357923"/>
                  <a:pt x="937427" y="3635070"/>
                  <a:pt x="1084212" y="3949687"/>
                </a:cubicBezTo>
                <a:cubicBezTo>
                  <a:pt x="1203655" y="3839003"/>
                  <a:pt x="1333471" y="3681818"/>
                  <a:pt x="1350441" y="3666217"/>
                </a:cubicBezTo>
                <a:cubicBezTo>
                  <a:pt x="1286942" y="3658034"/>
                  <a:pt x="1041597" y="3608987"/>
                  <a:pt x="1006180" y="3606250"/>
                </a:cubicBezTo>
                <a:cubicBezTo>
                  <a:pt x="1276049" y="3382693"/>
                  <a:pt x="1912813" y="2943188"/>
                  <a:pt x="1984824" y="2889297"/>
                </a:cubicBezTo>
                <a:cubicBezTo>
                  <a:pt x="2072052" y="3172794"/>
                  <a:pt x="2022978" y="3846147"/>
                  <a:pt x="1802184" y="4056046"/>
                </a:cubicBezTo>
                <a:cubicBezTo>
                  <a:pt x="1736742" y="3993342"/>
                  <a:pt x="1668618" y="3927928"/>
                  <a:pt x="1652223" y="3908851"/>
                </a:cubicBezTo>
                <a:cubicBezTo>
                  <a:pt x="1549065" y="4134734"/>
                  <a:pt x="1381588" y="4328787"/>
                  <a:pt x="1191831" y="4495223"/>
                </a:cubicBezTo>
                <a:cubicBezTo>
                  <a:pt x="1171714" y="4733641"/>
                  <a:pt x="1055063" y="4959963"/>
                  <a:pt x="809882" y="5131489"/>
                </a:cubicBezTo>
                <a:cubicBezTo>
                  <a:pt x="867715" y="5032055"/>
                  <a:pt x="896043" y="4887542"/>
                  <a:pt x="893771" y="4726033"/>
                </a:cubicBezTo>
                <a:cubicBezTo>
                  <a:pt x="493612" y="5003306"/>
                  <a:pt x="88642" y="5180100"/>
                  <a:pt x="6748" y="5289114"/>
                </a:cubicBezTo>
                <a:lnTo>
                  <a:pt x="0" y="5300898"/>
                </a:lnTo>
                <a:lnTo>
                  <a:pt x="0" y="712595"/>
                </a:lnTo>
                <a:lnTo>
                  <a:pt x="38541" y="708710"/>
                </a:lnTo>
                <a:cubicBezTo>
                  <a:pt x="134409" y="689095"/>
                  <a:pt x="206537" y="604281"/>
                  <a:pt x="206537" y="502619"/>
                </a:cubicBezTo>
                <a:cubicBezTo>
                  <a:pt x="206537" y="400982"/>
                  <a:pt x="134409" y="316150"/>
                  <a:pt x="38541" y="296530"/>
                </a:cubicBezTo>
                <a:lnTo>
                  <a:pt x="0" y="292644"/>
                </a:lnTo>
                <a:lnTo>
                  <a:pt x="0" y="0"/>
                </a:lnTo>
                <a:close/>
                <a:moveTo>
                  <a:pt x="419394" y="773635"/>
                </a:moveTo>
                <a:cubicBezTo>
                  <a:pt x="383265" y="829963"/>
                  <a:pt x="336435" y="878681"/>
                  <a:pt x="281421" y="916643"/>
                </a:cubicBezTo>
                <a:cubicBezTo>
                  <a:pt x="281531" y="937991"/>
                  <a:pt x="283802" y="1083407"/>
                  <a:pt x="287251" y="1291829"/>
                </a:cubicBezTo>
                <a:lnTo>
                  <a:pt x="809554" y="1291829"/>
                </a:lnTo>
                <a:cubicBezTo>
                  <a:pt x="773343" y="1102648"/>
                  <a:pt x="664876" y="921542"/>
                  <a:pt x="419394" y="773635"/>
                </a:cubicBezTo>
                <a:close/>
                <a:moveTo>
                  <a:pt x="295106" y="1757965"/>
                </a:moveTo>
                <a:cubicBezTo>
                  <a:pt x="297405" y="1891885"/>
                  <a:pt x="299841" y="2031581"/>
                  <a:pt x="302250" y="2169060"/>
                </a:cubicBezTo>
                <a:cubicBezTo>
                  <a:pt x="595246" y="2071076"/>
                  <a:pt x="721586" y="1905680"/>
                  <a:pt x="777120" y="1757965"/>
                </a:cubicBezTo>
                <a:lnTo>
                  <a:pt x="295106" y="1757965"/>
                </a:lnTo>
                <a:close/>
                <a:moveTo>
                  <a:pt x="384086" y="3687456"/>
                </a:moveTo>
                <a:cubicBezTo>
                  <a:pt x="453770" y="4023449"/>
                  <a:pt x="568451" y="4139962"/>
                  <a:pt x="749340" y="4116041"/>
                </a:cubicBezTo>
                <a:cubicBezTo>
                  <a:pt x="665286" y="3942023"/>
                  <a:pt x="544037" y="3787520"/>
                  <a:pt x="384086" y="3687456"/>
                </a:cubicBezTo>
                <a:close/>
              </a:path>
            </a:pathLst>
          </a:custGeom>
          <a:solidFill>
            <a:srgbClr val="FFFFFF">
              <a:alpha val="40000"/>
            </a:srgbClr>
          </a:solidFill>
          <a:ln w="2471" cap="flat">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lnSpc>
                <a:spcPct val="123000"/>
              </a:lnSpc>
              <a:spcBef>
                <a:spcPts val="600"/>
              </a:spcBef>
              <a:spcAft>
                <a:spcPts val="600"/>
              </a:spcAft>
            </a:pPr>
            <a:endParaRPr lang="en-US" sz="1600"/>
          </a:p>
        </p:txBody>
      </p:sp>
    </p:spTree>
    <p:extLst>
      <p:ext uri="{BB962C8B-B14F-4D97-AF65-F5344CB8AC3E}">
        <p14:creationId xmlns:p14="http://schemas.microsoft.com/office/powerpoint/2010/main" val="4214079844"/>
      </p:ext>
    </p:extLst>
  </p:cSld>
  <p:clrMapOvr>
    <a:masterClrMapping/>
  </p:clrMapOvr>
  <p:hf hdr="0" dt="0"/>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itle and Sub-til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7"/>
            <a:ext cx="11582400" cy="701731"/>
          </a:xfrm>
        </p:spPr>
        <p:txBody>
          <a:bodyPr/>
          <a:lstStyle/>
          <a:p>
            <a:r>
              <a:rPr lang="en-US"/>
              <a:t>YOUR SLIDE’S TITLE GOES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fld id="{F7107CA3-86EC-47BA-B415-57A817695E29}" type="datetime1">
              <a:rPr lang="en-US" smtClean="0"/>
              <a:t>1/31/2022</a:t>
            </a:fld>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r>
              <a:rPr lang="en-US"/>
              <a:t>RIDE Community Engagement in State Performance Plan (SPP).</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1031273"/>
            <a:ext cx="11582400"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Make sure it’s concise and to the point. Also, do your best to not exceed two lines.</a:t>
            </a:r>
          </a:p>
        </p:txBody>
      </p:sp>
    </p:spTree>
    <p:extLst>
      <p:ext uri="{BB962C8B-B14F-4D97-AF65-F5344CB8AC3E}">
        <p14:creationId xmlns:p14="http://schemas.microsoft.com/office/powerpoint/2010/main" val="3964697429"/>
      </p:ext>
    </p:extLst>
  </p:cSld>
  <p:clrMapOvr>
    <a:masterClrMapping/>
  </p:clrMapOvr>
  <p:hf hdr="0" dt="0"/>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itle, Sub-title and a Pictur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7"/>
            <a:ext cx="11582400" cy="701731"/>
          </a:xfrm>
        </p:spPr>
        <p:txBody>
          <a:bodyPr/>
          <a:lstStyle/>
          <a:p>
            <a:r>
              <a:rPr lang="en-US"/>
              <a:t>YOUR SLIDE’S TITLE GOES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fld id="{F7107CA3-86EC-47BA-B415-57A817695E29}" type="datetime1">
              <a:rPr lang="en-US" smtClean="0"/>
              <a:t>1/31/2022</a:t>
            </a:fld>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r>
              <a:rPr lang="en-US"/>
              <a:t>RIDE Community Engagement in State Performance Plan (SPP).</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1031273"/>
            <a:ext cx="11582400"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Make sure it’s concise and to the point. Also, do your best to not exceed two lines.</a:t>
            </a:r>
          </a:p>
        </p:txBody>
      </p:sp>
      <p:sp>
        <p:nvSpPr>
          <p:cNvPr id="10" name="Picture Placeholder 6">
            <a:extLst>
              <a:ext uri="{FF2B5EF4-FFF2-40B4-BE49-F238E27FC236}">
                <a16:creationId xmlns:a16="http://schemas.microsoft.com/office/drawing/2014/main" id="{181C5CAE-6039-4CD8-899D-F995448B72D2}"/>
              </a:ext>
            </a:extLst>
          </p:cNvPr>
          <p:cNvSpPr>
            <a:spLocks noGrp="1"/>
          </p:cNvSpPr>
          <p:nvPr>
            <p:ph type="pic" sz="quarter" idx="15"/>
          </p:nvPr>
        </p:nvSpPr>
        <p:spPr>
          <a:xfrm>
            <a:off x="9417571" y="2057400"/>
            <a:ext cx="2469627" cy="3771900"/>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Font typeface="Arial" panose="020B0604020202020204" pitchFamily="34" charset="0"/>
              <a:buNone/>
              <a:defRPr lang="en-US"/>
            </a:lvl1pPr>
          </a:lstStyle>
          <a:p>
            <a:pPr marL="228600" lvl="0" indent="-228600" algn="ctr"/>
            <a:endParaRPr lang="en-US"/>
          </a:p>
        </p:txBody>
      </p:sp>
    </p:spTree>
    <p:extLst>
      <p:ext uri="{BB962C8B-B14F-4D97-AF65-F5344CB8AC3E}">
        <p14:creationId xmlns:p14="http://schemas.microsoft.com/office/powerpoint/2010/main" val="2283654133"/>
      </p:ext>
    </p:extLst>
  </p:cSld>
  <p:clrMapOvr>
    <a:masterClrMapping/>
  </p:clrMapOvr>
  <p:hf hdr="0" dt="0"/>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Picture and Ch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7"/>
            <a:ext cx="5788152" cy="701731"/>
          </a:xfrm>
        </p:spPr>
        <p:txBody>
          <a:bodyPr/>
          <a:lstStyle>
            <a:lvl1pPr>
              <a:defRPr/>
            </a:lvl1pPr>
          </a:lstStyle>
          <a:p>
            <a:r>
              <a:rPr lang="en-US"/>
              <a:t>SLIDE’S HEADING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fld id="{F7107CA3-86EC-47BA-B415-57A817695E29}" type="datetime1">
              <a:rPr lang="en-US" smtClean="0"/>
              <a:t>1/31/2022</a:t>
            </a:fld>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r>
              <a:rPr lang="en-US"/>
              <a:t>RIDE Community Engagement in State Performance Plan (SPP).</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19" name="Text Placeholder 8">
            <a:extLst>
              <a:ext uri="{FF2B5EF4-FFF2-40B4-BE49-F238E27FC236}">
                <a16:creationId xmlns:a16="http://schemas.microsoft.com/office/drawing/2014/main" id="{93BAD73E-AB62-4742-9117-73D1A1AD77C3}"/>
              </a:ext>
            </a:extLst>
          </p:cNvPr>
          <p:cNvSpPr>
            <a:spLocks noGrp="1"/>
          </p:cNvSpPr>
          <p:nvPr>
            <p:ph type="body" sz="quarter" idx="13" hasCustomPrompt="1"/>
          </p:nvPr>
        </p:nvSpPr>
        <p:spPr>
          <a:xfrm>
            <a:off x="304799" y="1031272"/>
            <a:ext cx="5791199" cy="1251699"/>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Make sure it’s concise. Do your best to not exceed three lines.</a:t>
            </a:r>
          </a:p>
        </p:txBody>
      </p:sp>
      <p:sp>
        <p:nvSpPr>
          <p:cNvPr id="20" name="Picture Placeholder 6">
            <a:extLst>
              <a:ext uri="{FF2B5EF4-FFF2-40B4-BE49-F238E27FC236}">
                <a16:creationId xmlns:a16="http://schemas.microsoft.com/office/drawing/2014/main" id="{8E81E912-B839-4D85-B263-26B7C475C554}"/>
              </a:ext>
            </a:extLst>
          </p:cNvPr>
          <p:cNvSpPr>
            <a:spLocks noGrp="1"/>
          </p:cNvSpPr>
          <p:nvPr>
            <p:ph type="pic" sz="quarter" idx="15"/>
          </p:nvPr>
        </p:nvSpPr>
        <p:spPr>
          <a:xfrm>
            <a:off x="304800" y="2391515"/>
            <a:ext cx="5791200" cy="3437785"/>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Font typeface="Arial" panose="020B0604020202020204" pitchFamily="34" charset="0"/>
              <a:buNone/>
              <a:defRPr lang="en-US"/>
            </a:lvl1pPr>
          </a:lstStyle>
          <a:p>
            <a:pPr marL="228600" lvl="0" indent="-228600" algn="ctr"/>
            <a:endParaRPr lang="en-US"/>
          </a:p>
        </p:txBody>
      </p:sp>
    </p:spTree>
    <p:extLst>
      <p:ext uri="{BB962C8B-B14F-4D97-AF65-F5344CB8AC3E}">
        <p14:creationId xmlns:p14="http://schemas.microsoft.com/office/powerpoint/2010/main" val="1609882651"/>
      </p:ext>
    </p:extLst>
  </p:cSld>
  <p:clrMapOvr>
    <a:masterClrMapping/>
  </p:clrMapOvr>
  <p:hf hdr="0" dt="0"/>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Social Media - Pictures and Dat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7"/>
            <a:ext cx="11582400" cy="701731"/>
          </a:xfrm>
        </p:spPr>
        <p:txBody>
          <a:bodyPr/>
          <a:lstStyle/>
          <a:p>
            <a:r>
              <a:rPr lang="en-US"/>
              <a:t>YOUR SLIDE’S TITLE GOES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fld id="{F7107CA3-86EC-47BA-B415-57A817695E29}" type="datetime1">
              <a:rPr lang="en-US" smtClean="0"/>
              <a:t>1/31/2022</a:t>
            </a:fld>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r>
              <a:rPr lang="en-US"/>
              <a:t>RIDE Community Engagement in State Performance Plan (SPP).</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1031273"/>
            <a:ext cx="11582400"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Make sure it’s concise and to the point. Also, do your best to not exceed two lines.</a:t>
            </a:r>
          </a:p>
        </p:txBody>
      </p:sp>
      <p:sp>
        <p:nvSpPr>
          <p:cNvPr id="17" name="Picture Placeholder 6">
            <a:extLst>
              <a:ext uri="{FF2B5EF4-FFF2-40B4-BE49-F238E27FC236}">
                <a16:creationId xmlns:a16="http://schemas.microsoft.com/office/drawing/2014/main" id="{E1A59FBD-C82A-4C52-8A4C-A71F70141DCC}"/>
              </a:ext>
            </a:extLst>
          </p:cNvPr>
          <p:cNvSpPr>
            <a:spLocks noGrp="1"/>
          </p:cNvSpPr>
          <p:nvPr>
            <p:ph type="pic" sz="quarter" idx="15"/>
          </p:nvPr>
        </p:nvSpPr>
        <p:spPr>
          <a:xfrm>
            <a:off x="304800" y="2057400"/>
            <a:ext cx="2584498" cy="2584498"/>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None/>
              <a:defRPr lang="en-US"/>
            </a:lvl1pPr>
          </a:lstStyle>
          <a:p>
            <a:pPr marL="228600" lvl="0" indent="-228600" algn="ctr"/>
            <a:endParaRPr lang="en-US"/>
          </a:p>
        </p:txBody>
      </p:sp>
      <p:sp>
        <p:nvSpPr>
          <p:cNvPr id="18" name="Picture Placeholder 6">
            <a:extLst>
              <a:ext uri="{FF2B5EF4-FFF2-40B4-BE49-F238E27FC236}">
                <a16:creationId xmlns:a16="http://schemas.microsoft.com/office/drawing/2014/main" id="{CB7EC3FD-1533-4AF8-AA1D-4C511B0A3ABC}"/>
              </a:ext>
            </a:extLst>
          </p:cNvPr>
          <p:cNvSpPr>
            <a:spLocks noGrp="1"/>
          </p:cNvSpPr>
          <p:nvPr>
            <p:ph type="pic" sz="quarter" idx="16"/>
          </p:nvPr>
        </p:nvSpPr>
        <p:spPr>
          <a:xfrm>
            <a:off x="3297614" y="2063887"/>
            <a:ext cx="2584498" cy="2584498"/>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None/>
              <a:defRPr lang="en-US"/>
            </a:lvl1pPr>
          </a:lstStyle>
          <a:p>
            <a:pPr marL="228600" lvl="0" indent="-228600" algn="ctr"/>
            <a:endParaRPr lang="en-US"/>
          </a:p>
        </p:txBody>
      </p:sp>
      <p:sp>
        <p:nvSpPr>
          <p:cNvPr id="19" name="Picture Placeholder 6">
            <a:extLst>
              <a:ext uri="{FF2B5EF4-FFF2-40B4-BE49-F238E27FC236}">
                <a16:creationId xmlns:a16="http://schemas.microsoft.com/office/drawing/2014/main" id="{AE7A9FB1-400D-4CAA-99DF-4675C3977275}"/>
              </a:ext>
            </a:extLst>
          </p:cNvPr>
          <p:cNvSpPr>
            <a:spLocks noGrp="1"/>
          </p:cNvSpPr>
          <p:nvPr>
            <p:ph type="pic" sz="quarter" idx="17"/>
          </p:nvPr>
        </p:nvSpPr>
        <p:spPr>
          <a:xfrm>
            <a:off x="6296915" y="2063887"/>
            <a:ext cx="2584498" cy="2584498"/>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None/>
              <a:defRPr lang="en-US"/>
            </a:lvl1pPr>
          </a:lstStyle>
          <a:p>
            <a:pPr marL="228600" lvl="0" indent="-228600" algn="ctr"/>
            <a:endParaRPr lang="en-US"/>
          </a:p>
        </p:txBody>
      </p:sp>
      <p:sp>
        <p:nvSpPr>
          <p:cNvPr id="20" name="Picture Placeholder 6">
            <a:extLst>
              <a:ext uri="{FF2B5EF4-FFF2-40B4-BE49-F238E27FC236}">
                <a16:creationId xmlns:a16="http://schemas.microsoft.com/office/drawing/2014/main" id="{EC9A474B-0150-45E2-BAAE-F9C6BF0B608E}"/>
              </a:ext>
            </a:extLst>
          </p:cNvPr>
          <p:cNvSpPr>
            <a:spLocks noGrp="1"/>
          </p:cNvSpPr>
          <p:nvPr>
            <p:ph type="pic" sz="quarter" idx="18"/>
          </p:nvPr>
        </p:nvSpPr>
        <p:spPr>
          <a:xfrm>
            <a:off x="9296216" y="2063887"/>
            <a:ext cx="2584498" cy="2584498"/>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None/>
              <a:defRPr lang="en-US"/>
            </a:lvl1pPr>
          </a:lstStyle>
          <a:p>
            <a:pPr marL="228600" lvl="0" indent="-228600" algn="ctr"/>
            <a:endParaRPr lang="en-US"/>
          </a:p>
        </p:txBody>
      </p:sp>
    </p:spTree>
    <p:extLst>
      <p:ext uri="{BB962C8B-B14F-4D97-AF65-F5344CB8AC3E}">
        <p14:creationId xmlns:p14="http://schemas.microsoft.com/office/powerpoint/2010/main" val="2475907077"/>
      </p:ext>
    </p:extLst>
  </p:cSld>
  <p:clrMapOvr>
    <a:masterClrMapping/>
  </p:clrMapOvr>
  <p:hf hdr="0" dt="0"/>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itle and Subtitle - Table Chart and 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7"/>
            <a:ext cx="11582400" cy="701731"/>
          </a:xfrm>
        </p:spPr>
        <p:txBody>
          <a:bodyPr/>
          <a:lstStyle/>
          <a:p>
            <a:r>
              <a:rPr lang="en-US"/>
              <a:t>YOUR SLIDE’S TITLE GOES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fld id="{F7107CA3-86EC-47BA-B415-57A817695E29}" type="datetime1">
              <a:rPr lang="en-US" smtClean="0"/>
              <a:t>1/31/2022</a:t>
            </a:fld>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r>
              <a:rPr lang="en-US"/>
              <a:t>RIDE Community Engagement in State Performance Plan (SPP).</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1031273"/>
            <a:ext cx="11582400"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Make sure it’s concise and to the point. Also, do your best to not exceed two lines.</a:t>
            </a:r>
          </a:p>
        </p:txBody>
      </p:sp>
      <p:sp>
        <p:nvSpPr>
          <p:cNvPr id="11" name="Picture Placeholder 6">
            <a:extLst>
              <a:ext uri="{FF2B5EF4-FFF2-40B4-BE49-F238E27FC236}">
                <a16:creationId xmlns:a16="http://schemas.microsoft.com/office/drawing/2014/main" id="{6C82EEC8-190C-4B35-AAD0-CBAF1C0ACFAF}"/>
              </a:ext>
            </a:extLst>
          </p:cNvPr>
          <p:cNvSpPr>
            <a:spLocks noGrp="1"/>
          </p:cNvSpPr>
          <p:nvPr>
            <p:ph type="pic" sz="quarter" idx="15" hasCustomPrompt="1"/>
          </p:nvPr>
        </p:nvSpPr>
        <p:spPr>
          <a:xfrm>
            <a:off x="8132490" y="2057399"/>
            <a:ext cx="3754711" cy="1710013"/>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None/>
              <a:defRPr lang="en-US"/>
            </a:lvl1pPr>
          </a:lstStyle>
          <a:p>
            <a:pPr marL="228600" lvl="0" indent="-228600" algn="ctr"/>
            <a:r>
              <a:rPr lang="en-US"/>
              <a:t>Picture</a:t>
            </a:r>
          </a:p>
        </p:txBody>
      </p:sp>
    </p:spTree>
    <p:extLst>
      <p:ext uri="{BB962C8B-B14F-4D97-AF65-F5344CB8AC3E}">
        <p14:creationId xmlns:p14="http://schemas.microsoft.com/office/powerpoint/2010/main" val="2176244470"/>
      </p:ext>
    </p:extLst>
  </p:cSld>
  <p:clrMapOvr>
    <a:masterClrMapping/>
  </p:clrMapOvr>
  <p:hf hdr="0" dt="0"/>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1_Title and Sub-tilt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83BEAE8-F93C-4D0C-B8D8-2472AE46BB29}"/>
              </a:ext>
            </a:extLst>
          </p:cNvPr>
          <p:cNvSpPr/>
          <p:nvPr userDrawn="1"/>
        </p:nvSpPr>
        <p:spPr>
          <a:xfrm>
            <a:off x="304800" y="0"/>
            <a:ext cx="5788152" cy="582672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23000"/>
              </a:lnSpc>
              <a:spcBef>
                <a:spcPts val="600"/>
              </a:spcBef>
              <a:spcAft>
                <a:spcPts val="600"/>
              </a:spcAft>
            </a:pPr>
            <a:endParaRPr lang="en-US" sz="1600"/>
          </a:p>
        </p:txBody>
      </p:sp>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639192" y="172857"/>
            <a:ext cx="5122416" cy="701731"/>
          </a:xfrm>
        </p:spPr>
        <p:txBody>
          <a:bodyPr/>
          <a:lstStyle>
            <a:lvl1pPr>
              <a:defRPr>
                <a:solidFill>
                  <a:schemeClr val="bg1"/>
                </a:solidFill>
              </a:defRPr>
            </a:lvl1pPr>
          </a:lstStyle>
          <a:p>
            <a:r>
              <a:rPr lang="en-US"/>
              <a:t>HEADING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fld id="{F7107CA3-86EC-47BA-B415-57A817695E29}" type="datetime1">
              <a:rPr lang="en-US" smtClean="0"/>
              <a:t>1/31/2022</a:t>
            </a:fld>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r>
              <a:rPr lang="en-US"/>
              <a:t>RIDE Community Engagement in State Performance Plan (SPP).</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639192" y="1031273"/>
            <a:ext cx="5122416" cy="850392"/>
          </a:xfrm>
        </p:spPr>
        <p:txBody>
          <a:bodyPr>
            <a:noAutofit/>
          </a:bodyPr>
          <a:lstStyle>
            <a:lvl1pPr marL="0" indent="0">
              <a:buNone/>
              <a:defRPr sz="2100">
                <a:solidFill>
                  <a:schemeClr val="bg1"/>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over here. Do your best to not exceed two lines.</a:t>
            </a:r>
          </a:p>
        </p:txBody>
      </p:sp>
      <p:cxnSp>
        <p:nvCxnSpPr>
          <p:cNvPr id="8" name="Straight Connector 7">
            <a:extLst>
              <a:ext uri="{FF2B5EF4-FFF2-40B4-BE49-F238E27FC236}">
                <a16:creationId xmlns:a16="http://schemas.microsoft.com/office/drawing/2014/main" id="{882163AD-4A13-48AB-A487-B47BA230B483}"/>
              </a:ext>
            </a:extLst>
          </p:cNvPr>
          <p:cNvCxnSpPr/>
          <p:nvPr userDrawn="1"/>
        </p:nvCxnSpPr>
        <p:spPr>
          <a:xfrm>
            <a:off x="716287" y="957194"/>
            <a:ext cx="597962" cy="0"/>
          </a:xfrm>
          <a:prstGeom prst="line">
            <a:avLst/>
          </a:prstGeom>
          <a:ln w="76200">
            <a:solidFill>
              <a:srgbClr val="EC515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0867045"/>
      </p:ext>
    </p:extLst>
  </p:cSld>
  <p:clrMapOvr>
    <a:masterClrMapping/>
  </p:clrMapOvr>
  <p:hf hdr="0" dt="0"/>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Laptop Mockup 1">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7000A5D3-CBD7-40DA-B6C6-0106631BE69D}"/>
              </a:ext>
            </a:extLst>
          </p:cNvPr>
          <p:cNvSpPr>
            <a:spLocks noGrp="1"/>
          </p:cNvSpPr>
          <p:nvPr>
            <p:ph type="pic" sz="quarter" idx="14"/>
          </p:nvPr>
        </p:nvSpPr>
        <p:spPr>
          <a:xfrm>
            <a:off x="1034461" y="2494195"/>
            <a:ext cx="4426133" cy="2768600"/>
          </a:xfrm>
          <a:custGeom>
            <a:avLst/>
            <a:gdLst>
              <a:gd name="connsiteX0" fmla="*/ 0 w 4426133"/>
              <a:gd name="connsiteY0" fmla="*/ 0 h 2768600"/>
              <a:gd name="connsiteX1" fmla="*/ 4426133 w 4426133"/>
              <a:gd name="connsiteY1" fmla="*/ 0 h 2768600"/>
              <a:gd name="connsiteX2" fmla="*/ 4426133 w 4426133"/>
              <a:gd name="connsiteY2" fmla="*/ 2768600 h 2768600"/>
              <a:gd name="connsiteX3" fmla="*/ 0 w 4426133"/>
              <a:gd name="connsiteY3" fmla="*/ 2768600 h 2768600"/>
            </a:gdLst>
            <a:ahLst/>
            <a:cxnLst>
              <a:cxn ang="0">
                <a:pos x="connsiteX0" y="connsiteY0"/>
              </a:cxn>
              <a:cxn ang="0">
                <a:pos x="connsiteX1" y="connsiteY1"/>
              </a:cxn>
              <a:cxn ang="0">
                <a:pos x="connsiteX2" y="connsiteY2"/>
              </a:cxn>
              <a:cxn ang="0">
                <a:pos x="connsiteX3" y="connsiteY3"/>
              </a:cxn>
            </a:cxnLst>
            <a:rect l="l" t="t" r="r" b="b"/>
            <a:pathLst>
              <a:path w="4426133" h="2768600">
                <a:moveTo>
                  <a:pt x="0" y="0"/>
                </a:moveTo>
                <a:lnTo>
                  <a:pt x="4426133" y="0"/>
                </a:lnTo>
                <a:lnTo>
                  <a:pt x="4426133" y="2768600"/>
                </a:lnTo>
                <a:lnTo>
                  <a:pt x="0" y="2768600"/>
                </a:lnTo>
                <a:close/>
              </a:path>
            </a:pathLst>
          </a:custGeom>
          <a:gradFill>
            <a:gsLst>
              <a:gs pos="0">
                <a:schemeClr val="accent5">
                  <a:lumMod val="20000"/>
                  <a:lumOff val="80000"/>
                </a:schemeClr>
              </a:gs>
              <a:gs pos="72000">
                <a:schemeClr val="accent5">
                  <a:lumMod val="40000"/>
                  <a:lumOff val="60000"/>
                </a:schemeClr>
              </a:gs>
            </a:gsLst>
            <a:lin ang="2700000" scaled="1"/>
          </a:gradFill>
        </p:spPr>
        <p:txBody>
          <a:bodyPr wrap="square" anchor="ctr">
            <a:noAutofit/>
          </a:bodyPr>
          <a:lstStyle>
            <a:lvl1pPr marL="0" indent="0" algn="ctr">
              <a:buNone/>
              <a:defRPr/>
            </a:lvl1pPr>
          </a:lstStyle>
          <a:p>
            <a:endParaRPr lang="en-US"/>
          </a:p>
        </p:txBody>
      </p:sp>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7"/>
            <a:ext cx="11582400" cy="701731"/>
          </a:xfrm>
        </p:spPr>
        <p:txBody>
          <a:bodyPr/>
          <a:lstStyle/>
          <a:p>
            <a:r>
              <a:rPr lang="en-US"/>
              <a:t>YOUR SLIDE’S TITLE GOES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fld id="{F7107CA3-86EC-47BA-B415-57A817695E29}" type="datetime1">
              <a:rPr lang="en-US" smtClean="0"/>
              <a:t>1/31/2022</a:t>
            </a:fld>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r>
              <a:rPr lang="en-US"/>
              <a:t>RIDE Community Engagement in State Performance Plan (SPP).</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1031273"/>
            <a:ext cx="11582400"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Make sure it’s concise and to the point. Also, do your best to not exceed two lines.</a:t>
            </a:r>
          </a:p>
        </p:txBody>
      </p:sp>
    </p:spTree>
    <p:extLst>
      <p:ext uri="{BB962C8B-B14F-4D97-AF65-F5344CB8AC3E}">
        <p14:creationId xmlns:p14="http://schemas.microsoft.com/office/powerpoint/2010/main" val="634135574"/>
      </p:ext>
    </p:extLst>
  </p:cSld>
  <p:clrMapOvr>
    <a:masterClrMapping/>
  </p:clrMapOvr>
  <p:hf hdr="0" dt="0"/>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Desktop Mockup">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7E73281B-957A-4450-932A-7935A2D2C5C2}"/>
              </a:ext>
            </a:extLst>
          </p:cNvPr>
          <p:cNvSpPr>
            <a:spLocks noGrp="1"/>
          </p:cNvSpPr>
          <p:nvPr>
            <p:ph type="pic" sz="quarter" idx="14"/>
          </p:nvPr>
        </p:nvSpPr>
        <p:spPr>
          <a:xfrm>
            <a:off x="3848100" y="2255520"/>
            <a:ext cx="4495800" cy="2567940"/>
          </a:xfrm>
          <a:custGeom>
            <a:avLst/>
            <a:gdLst>
              <a:gd name="connsiteX0" fmla="*/ 0 w 4495800"/>
              <a:gd name="connsiteY0" fmla="*/ 0 h 2567940"/>
              <a:gd name="connsiteX1" fmla="*/ 4495800 w 4495800"/>
              <a:gd name="connsiteY1" fmla="*/ 0 h 2567940"/>
              <a:gd name="connsiteX2" fmla="*/ 4495800 w 4495800"/>
              <a:gd name="connsiteY2" fmla="*/ 2567940 h 2567940"/>
              <a:gd name="connsiteX3" fmla="*/ 0 w 4495800"/>
              <a:gd name="connsiteY3" fmla="*/ 2567940 h 2567940"/>
            </a:gdLst>
            <a:ahLst/>
            <a:cxnLst>
              <a:cxn ang="0">
                <a:pos x="connsiteX0" y="connsiteY0"/>
              </a:cxn>
              <a:cxn ang="0">
                <a:pos x="connsiteX1" y="connsiteY1"/>
              </a:cxn>
              <a:cxn ang="0">
                <a:pos x="connsiteX2" y="connsiteY2"/>
              </a:cxn>
              <a:cxn ang="0">
                <a:pos x="connsiteX3" y="connsiteY3"/>
              </a:cxn>
            </a:cxnLst>
            <a:rect l="l" t="t" r="r" b="b"/>
            <a:pathLst>
              <a:path w="4495800" h="2567940">
                <a:moveTo>
                  <a:pt x="0" y="0"/>
                </a:moveTo>
                <a:lnTo>
                  <a:pt x="4495800" y="0"/>
                </a:lnTo>
                <a:lnTo>
                  <a:pt x="4495800" y="2567940"/>
                </a:lnTo>
                <a:lnTo>
                  <a:pt x="0" y="2567940"/>
                </a:lnTo>
                <a:close/>
              </a:path>
            </a:pathLst>
          </a:custGeom>
          <a:gradFill>
            <a:gsLst>
              <a:gs pos="0">
                <a:schemeClr val="accent5">
                  <a:lumMod val="20000"/>
                  <a:lumOff val="80000"/>
                </a:schemeClr>
              </a:gs>
              <a:gs pos="72000">
                <a:schemeClr val="accent5">
                  <a:lumMod val="40000"/>
                  <a:lumOff val="60000"/>
                </a:schemeClr>
              </a:gs>
            </a:gsLst>
            <a:lin ang="2700000" scaled="1"/>
          </a:gradFill>
        </p:spPr>
        <p:txBody>
          <a:bodyPr wrap="square" anchor="ctr">
            <a:noAutofit/>
          </a:bodyPr>
          <a:lstStyle>
            <a:lvl1pPr marL="0" indent="0" algn="ctr">
              <a:buNone/>
              <a:defRPr/>
            </a:lvl1pPr>
          </a:lstStyle>
          <a:p>
            <a:endParaRPr lang="en-US"/>
          </a:p>
        </p:txBody>
      </p:sp>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7"/>
            <a:ext cx="11582400" cy="701731"/>
          </a:xfrm>
        </p:spPr>
        <p:txBody>
          <a:bodyPr/>
          <a:lstStyle/>
          <a:p>
            <a:r>
              <a:rPr lang="en-US"/>
              <a:t>YOUR SLIDE’S TITLE GOES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fld id="{F7107CA3-86EC-47BA-B415-57A817695E29}" type="datetime1">
              <a:rPr lang="en-US" smtClean="0"/>
              <a:t>1/31/2022</a:t>
            </a:fld>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r>
              <a:rPr lang="en-US"/>
              <a:t>RIDE Community Engagement in State Performance Plan (SPP).</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1031273"/>
            <a:ext cx="11582400"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Make sure it’s concise and to the point. Also, do your best to not exceed two lines.</a:t>
            </a:r>
          </a:p>
        </p:txBody>
      </p:sp>
    </p:spTree>
    <p:extLst>
      <p:ext uri="{BB962C8B-B14F-4D97-AF65-F5344CB8AC3E}">
        <p14:creationId xmlns:p14="http://schemas.microsoft.com/office/powerpoint/2010/main" val="3769479123"/>
      </p:ext>
    </p:extLst>
  </p:cSld>
  <p:clrMapOvr>
    <a:masterClrMapping/>
  </p:clrMapOvr>
  <p:hf hdr="0" dt="0"/>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Laptop Contrast">
    <p:spTree>
      <p:nvGrpSpPr>
        <p:cNvPr id="1" name=""/>
        <p:cNvGrpSpPr/>
        <p:nvPr/>
      </p:nvGrpSpPr>
      <p:grpSpPr>
        <a:xfrm>
          <a:off x="0" y="0"/>
          <a:ext cx="0" cy="0"/>
          <a:chOff x="0" y="0"/>
          <a:chExt cx="0" cy="0"/>
        </a:xfrm>
      </p:grpSpPr>
      <p:sp>
        <p:nvSpPr>
          <p:cNvPr id="13" name="Picture Placeholder 12">
            <a:extLst>
              <a:ext uri="{FF2B5EF4-FFF2-40B4-BE49-F238E27FC236}">
                <a16:creationId xmlns:a16="http://schemas.microsoft.com/office/drawing/2014/main" id="{7D3379F5-E8B4-4D18-AFEB-0F1C1FD066AD}"/>
              </a:ext>
            </a:extLst>
          </p:cNvPr>
          <p:cNvSpPr>
            <a:spLocks noGrp="1"/>
          </p:cNvSpPr>
          <p:nvPr>
            <p:ph type="pic" sz="quarter" idx="13"/>
          </p:nvPr>
        </p:nvSpPr>
        <p:spPr>
          <a:xfrm>
            <a:off x="585790" y="959254"/>
            <a:ext cx="6406935" cy="4007616"/>
          </a:xfrm>
          <a:custGeom>
            <a:avLst/>
            <a:gdLst>
              <a:gd name="connsiteX0" fmla="*/ 0 w 6406935"/>
              <a:gd name="connsiteY0" fmla="*/ 0 h 4007616"/>
              <a:gd name="connsiteX1" fmla="*/ 6406935 w 6406935"/>
              <a:gd name="connsiteY1" fmla="*/ 0 h 4007616"/>
              <a:gd name="connsiteX2" fmla="*/ 6406935 w 6406935"/>
              <a:gd name="connsiteY2" fmla="*/ 4007616 h 4007616"/>
              <a:gd name="connsiteX3" fmla="*/ 0 w 6406935"/>
              <a:gd name="connsiteY3" fmla="*/ 4007616 h 4007616"/>
            </a:gdLst>
            <a:ahLst/>
            <a:cxnLst>
              <a:cxn ang="0">
                <a:pos x="connsiteX0" y="connsiteY0"/>
              </a:cxn>
              <a:cxn ang="0">
                <a:pos x="connsiteX1" y="connsiteY1"/>
              </a:cxn>
              <a:cxn ang="0">
                <a:pos x="connsiteX2" y="connsiteY2"/>
              </a:cxn>
              <a:cxn ang="0">
                <a:pos x="connsiteX3" y="connsiteY3"/>
              </a:cxn>
            </a:cxnLst>
            <a:rect l="l" t="t" r="r" b="b"/>
            <a:pathLst>
              <a:path w="6406935" h="4007616">
                <a:moveTo>
                  <a:pt x="0" y="0"/>
                </a:moveTo>
                <a:lnTo>
                  <a:pt x="6406935" y="0"/>
                </a:lnTo>
                <a:lnTo>
                  <a:pt x="6406935" y="4007616"/>
                </a:lnTo>
                <a:lnTo>
                  <a:pt x="0" y="4007616"/>
                </a:lnTo>
                <a:close/>
              </a:path>
            </a:pathLst>
          </a:custGeom>
          <a:gradFill>
            <a:gsLst>
              <a:gs pos="0">
                <a:schemeClr val="accent5">
                  <a:lumMod val="20000"/>
                  <a:lumOff val="80000"/>
                </a:schemeClr>
              </a:gs>
              <a:gs pos="72000">
                <a:schemeClr val="accent5">
                  <a:lumMod val="40000"/>
                  <a:lumOff val="60000"/>
                </a:schemeClr>
              </a:gs>
            </a:gsLst>
            <a:lin ang="2700000" scaled="1"/>
          </a:gradFill>
        </p:spPr>
        <p:txBody>
          <a:bodyPr wrap="square" anchor="ctr">
            <a:noAutofit/>
          </a:bodyPr>
          <a:lstStyle>
            <a:lvl1pPr marL="0" indent="0" algn="ctr">
              <a:buNone/>
              <a:defRPr/>
            </a:lvl1pPr>
          </a:lstStyle>
          <a:p>
            <a:endParaRPr lang="en-US"/>
          </a:p>
        </p:txBody>
      </p:sp>
      <p:grpSp>
        <p:nvGrpSpPr>
          <p:cNvPr id="5" name="Group 4">
            <a:extLst>
              <a:ext uri="{FF2B5EF4-FFF2-40B4-BE49-F238E27FC236}">
                <a16:creationId xmlns:a16="http://schemas.microsoft.com/office/drawing/2014/main" id="{AD804BB7-23CE-4D0D-BED9-76340ED3117D}"/>
              </a:ext>
            </a:extLst>
          </p:cNvPr>
          <p:cNvGrpSpPr/>
          <p:nvPr userDrawn="1"/>
        </p:nvGrpSpPr>
        <p:grpSpPr>
          <a:xfrm>
            <a:off x="304801" y="6126480"/>
            <a:ext cx="11582400" cy="426715"/>
            <a:chOff x="304801" y="6126480"/>
            <a:chExt cx="11582400" cy="426715"/>
          </a:xfrm>
        </p:grpSpPr>
        <p:sp>
          <p:nvSpPr>
            <p:cNvPr id="6" name="Rectangle 5">
              <a:extLst>
                <a:ext uri="{FF2B5EF4-FFF2-40B4-BE49-F238E27FC236}">
                  <a16:creationId xmlns:a16="http://schemas.microsoft.com/office/drawing/2014/main" id="{CEFFC64D-F2EF-43F6-B0C4-9614C5AC3E79}"/>
                </a:ext>
              </a:extLst>
            </p:cNvPr>
            <p:cNvSpPr/>
            <p:nvPr userDrawn="1"/>
          </p:nvSpPr>
          <p:spPr>
            <a:xfrm>
              <a:off x="304801" y="6126480"/>
              <a:ext cx="11582400" cy="426715"/>
            </a:xfrm>
            <a:prstGeom prst="rect">
              <a:avLst/>
            </a:prstGeom>
            <a:solidFill>
              <a:srgbClr val="1A49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Graphic 6">
              <a:extLst>
                <a:ext uri="{FF2B5EF4-FFF2-40B4-BE49-F238E27FC236}">
                  <a16:creationId xmlns:a16="http://schemas.microsoft.com/office/drawing/2014/main" id="{14E35AC8-6A53-4C18-91F6-B3FD147E3FD6}"/>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818536" y="6181797"/>
              <a:ext cx="744012" cy="316080"/>
            </a:xfrm>
            <a:prstGeom prst="rect">
              <a:avLst/>
            </a:prstGeom>
          </p:spPr>
        </p:pic>
        <p:cxnSp>
          <p:nvCxnSpPr>
            <p:cNvPr id="8" name="Straight Connector 7">
              <a:extLst>
                <a:ext uri="{FF2B5EF4-FFF2-40B4-BE49-F238E27FC236}">
                  <a16:creationId xmlns:a16="http://schemas.microsoft.com/office/drawing/2014/main" id="{01DE9EEA-05BA-4CFC-9DED-CB90365BA0A5}"/>
                </a:ext>
              </a:extLst>
            </p:cNvPr>
            <p:cNvCxnSpPr>
              <a:cxnSpLocks/>
            </p:cNvCxnSpPr>
            <p:nvPr userDrawn="1"/>
          </p:nvCxnSpPr>
          <p:spPr>
            <a:xfrm>
              <a:off x="10490857" y="6240625"/>
              <a:ext cx="0" cy="198425"/>
            </a:xfrm>
            <a:prstGeom prst="line">
              <a:avLst/>
            </a:prstGeom>
            <a:ln w="28575">
              <a:solidFill>
                <a:srgbClr val="EC5153"/>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8A09199C-FAAA-4E68-A512-C7652A2FACC3}"/>
                </a:ext>
              </a:extLst>
            </p:cNvPr>
            <p:cNvCxnSpPr>
              <a:cxnSpLocks/>
            </p:cNvCxnSpPr>
            <p:nvPr userDrawn="1"/>
          </p:nvCxnSpPr>
          <p:spPr>
            <a:xfrm>
              <a:off x="9523015" y="6240625"/>
              <a:ext cx="0" cy="198425"/>
            </a:xfrm>
            <a:prstGeom prst="line">
              <a:avLst/>
            </a:prstGeom>
            <a:ln w="28575">
              <a:solidFill>
                <a:srgbClr val="EC5153"/>
              </a:solidFill>
            </a:ln>
          </p:spPr>
          <p:style>
            <a:lnRef idx="1">
              <a:schemeClr val="accent1"/>
            </a:lnRef>
            <a:fillRef idx="0">
              <a:schemeClr val="accent1"/>
            </a:fillRef>
            <a:effectRef idx="0">
              <a:schemeClr val="accent1"/>
            </a:effectRef>
            <a:fontRef idx="minor">
              <a:schemeClr val="tx1"/>
            </a:fontRef>
          </p:style>
        </p:cxnSp>
      </p:grpSp>
      <p:sp>
        <p:nvSpPr>
          <p:cNvPr id="2" name="Date Placeholder 1">
            <a:extLst>
              <a:ext uri="{FF2B5EF4-FFF2-40B4-BE49-F238E27FC236}">
                <a16:creationId xmlns:a16="http://schemas.microsoft.com/office/drawing/2014/main" id="{541E0404-1886-4A51-A3DF-16EBBC2C6C7F}"/>
              </a:ext>
            </a:extLst>
          </p:cNvPr>
          <p:cNvSpPr>
            <a:spLocks noGrp="1"/>
          </p:cNvSpPr>
          <p:nvPr>
            <p:ph type="dt" sz="half" idx="10"/>
          </p:nvPr>
        </p:nvSpPr>
        <p:spPr/>
        <p:txBody>
          <a:bodyPr/>
          <a:lstStyle/>
          <a:p>
            <a:fld id="{34AB5B86-9506-4CE9-A86D-514C0868F0EB}" type="datetime1">
              <a:rPr lang="en-US" smtClean="0"/>
              <a:t>1/31/2022</a:t>
            </a:fld>
            <a:endParaRPr lang="en-US"/>
          </a:p>
        </p:txBody>
      </p:sp>
      <p:sp>
        <p:nvSpPr>
          <p:cNvPr id="3" name="Footer Placeholder 2">
            <a:extLst>
              <a:ext uri="{FF2B5EF4-FFF2-40B4-BE49-F238E27FC236}">
                <a16:creationId xmlns:a16="http://schemas.microsoft.com/office/drawing/2014/main" id="{45E7757F-229C-4082-AC04-8AFC6341E5EE}"/>
              </a:ext>
            </a:extLst>
          </p:cNvPr>
          <p:cNvSpPr>
            <a:spLocks noGrp="1"/>
          </p:cNvSpPr>
          <p:nvPr>
            <p:ph type="ftr" sz="quarter" idx="11"/>
          </p:nvPr>
        </p:nvSpPr>
        <p:spPr/>
        <p:txBody>
          <a:bodyPr/>
          <a:lstStyle/>
          <a:p>
            <a:r>
              <a:rPr lang="en-US"/>
              <a:t>RIDE Community Engagement in State Performance Plan (SPP).</a:t>
            </a:r>
          </a:p>
        </p:txBody>
      </p:sp>
      <p:sp>
        <p:nvSpPr>
          <p:cNvPr id="4" name="Slide Number Placeholder 3">
            <a:extLst>
              <a:ext uri="{FF2B5EF4-FFF2-40B4-BE49-F238E27FC236}">
                <a16:creationId xmlns:a16="http://schemas.microsoft.com/office/drawing/2014/main" id="{F0B9162F-D10A-44C6-8C5D-0D86283BB4E3}"/>
              </a:ext>
            </a:extLst>
          </p:cNvPr>
          <p:cNvSpPr>
            <a:spLocks noGrp="1"/>
          </p:cNvSpPr>
          <p:nvPr>
            <p:ph type="sldNum" sz="quarter" idx="12"/>
          </p:nvPr>
        </p:nvSpPr>
        <p:spPr/>
        <p:txBody>
          <a:bodyPr/>
          <a:lstStyle/>
          <a:p>
            <a:fld id="{F477D24C-55BC-4150-BC77-7526DE4131D6}" type="slidenum">
              <a:rPr lang="en-US" smtClean="0"/>
              <a:t>‹#›</a:t>
            </a:fld>
            <a:endParaRPr lang="en-US"/>
          </a:p>
        </p:txBody>
      </p:sp>
    </p:spTree>
    <p:extLst>
      <p:ext uri="{BB962C8B-B14F-4D97-AF65-F5344CB8AC3E}">
        <p14:creationId xmlns:p14="http://schemas.microsoft.com/office/powerpoint/2010/main" val="1513827535"/>
      </p:ext>
    </p:extLst>
  </p:cSld>
  <p:clrMapOvr>
    <a:masterClrMapping/>
  </p:clrMapOvr>
  <p:hf hdr="0" dt="0"/>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Phone Contrast">
    <p:spTree>
      <p:nvGrpSpPr>
        <p:cNvPr id="1" name=""/>
        <p:cNvGrpSpPr/>
        <p:nvPr/>
      </p:nvGrpSpPr>
      <p:grpSpPr>
        <a:xfrm>
          <a:off x="0" y="0"/>
          <a:ext cx="0" cy="0"/>
          <a:chOff x="0" y="0"/>
          <a:chExt cx="0" cy="0"/>
        </a:xfrm>
      </p:grpSpPr>
      <p:sp>
        <p:nvSpPr>
          <p:cNvPr id="17" name="Picture Placeholder 16">
            <a:extLst>
              <a:ext uri="{FF2B5EF4-FFF2-40B4-BE49-F238E27FC236}">
                <a16:creationId xmlns:a16="http://schemas.microsoft.com/office/drawing/2014/main" id="{4C12B0C2-6102-4D4C-8F14-801B3A57894B}"/>
              </a:ext>
            </a:extLst>
          </p:cNvPr>
          <p:cNvSpPr>
            <a:spLocks noGrp="1"/>
          </p:cNvSpPr>
          <p:nvPr>
            <p:ph type="pic" sz="quarter" idx="14"/>
          </p:nvPr>
        </p:nvSpPr>
        <p:spPr>
          <a:xfrm>
            <a:off x="1817489" y="443883"/>
            <a:ext cx="2445150" cy="5191215"/>
          </a:xfrm>
          <a:custGeom>
            <a:avLst/>
            <a:gdLst>
              <a:gd name="connsiteX0" fmla="*/ 0 w 2445150"/>
              <a:gd name="connsiteY0" fmla="*/ 0 h 5191215"/>
              <a:gd name="connsiteX1" fmla="*/ 2445150 w 2445150"/>
              <a:gd name="connsiteY1" fmla="*/ 0 h 5191215"/>
              <a:gd name="connsiteX2" fmla="*/ 2445150 w 2445150"/>
              <a:gd name="connsiteY2" fmla="*/ 5191215 h 5191215"/>
              <a:gd name="connsiteX3" fmla="*/ 0 w 2445150"/>
              <a:gd name="connsiteY3" fmla="*/ 5191215 h 5191215"/>
            </a:gdLst>
            <a:ahLst/>
            <a:cxnLst>
              <a:cxn ang="0">
                <a:pos x="connsiteX0" y="connsiteY0"/>
              </a:cxn>
              <a:cxn ang="0">
                <a:pos x="connsiteX1" y="connsiteY1"/>
              </a:cxn>
              <a:cxn ang="0">
                <a:pos x="connsiteX2" y="connsiteY2"/>
              </a:cxn>
              <a:cxn ang="0">
                <a:pos x="connsiteX3" y="connsiteY3"/>
              </a:cxn>
            </a:cxnLst>
            <a:rect l="l" t="t" r="r" b="b"/>
            <a:pathLst>
              <a:path w="2445150" h="5191215">
                <a:moveTo>
                  <a:pt x="0" y="0"/>
                </a:moveTo>
                <a:lnTo>
                  <a:pt x="2445150" y="0"/>
                </a:lnTo>
                <a:lnTo>
                  <a:pt x="2445150" y="5191215"/>
                </a:lnTo>
                <a:lnTo>
                  <a:pt x="0" y="5191215"/>
                </a:lnTo>
                <a:close/>
              </a:path>
            </a:pathLst>
          </a:custGeom>
          <a:gradFill>
            <a:gsLst>
              <a:gs pos="0">
                <a:schemeClr val="accent5">
                  <a:lumMod val="20000"/>
                  <a:lumOff val="80000"/>
                </a:schemeClr>
              </a:gs>
              <a:gs pos="72000">
                <a:schemeClr val="accent5">
                  <a:lumMod val="40000"/>
                  <a:lumOff val="60000"/>
                </a:schemeClr>
              </a:gs>
            </a:gsLst>
            <a:lin ang="2700000" scaled="1"/>
          </a:gradFill>
        </p:spPr>
        <p:txBody>
          <a:bodyPr wrap="square" anchor="ctr">
            <a:noAutofit/>
          </a:bodyPr>
          <a:lstStyle>
            <a:lvl1pPr marL="0" indent="0" algn="ctr">
              <a:buNone/>
              <a:defRPr/>
            </a:lvl1pPr>
          </a:lstStyle>
          <a:p>
            <a:endParaRPr lang="en-US"/>
          </a:p>
        </p:txBody>
      </p:sp>
      <p:cxnSp>
        <p:nvCxnSpPr>
          <p:cNvPr id="8" name="Straight Connector 7">
            <a:extLst>
              <a:ext uri="{FF2B5EF4-FFF2-40B4-BE49-F238E27FC236}">
                <a16:creationId xmlns:a16="http://schemas.microsoft.com/office/drawing/2014/main" id="{F5552D79-A0ED-46F2-B952-9312641222F3}"/>
              </a:ext>
            </a:extLst>
          </p:cNvPr>
          <p:cNvCxnSpPr/>
          <p:nvPr userDrawn="1"/>
        </p:nvCxnSpPr>
        <p:spPr>
          <a:xfrm>
            <a:off x="6096000" y="957194"/>
            <a:ext cx="597962" cy="0"/>
          </a:xfrm>
          <a:prstGeom prst="line">
            <a:avLst/>
          </a:prstGeom>
          <a:ln w="76200">
            <a:solidFill>
              <a:srgbClr val="EC5153"/>
            </a:solidFill>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A724727F-8E60-4DE9-9156-70DF0E1249E7}"/>
              </a:ext>
            </a:extLst>
          </p:cNvPr>
          <p:cNvGrpSpPr/>
          <p:nvPr userDrawn="1"/>
        </p:nvGrpSpPr>
        <p:grpSpPr>
          <a:xfrm>
            <a:off x="304801" y="6126480"/>
            <a:ext cx="11582400" cy="426715"/>
            <a:chOff x="304801" y="6126480"/>
            <a:chExt cx="11582400" cy="426715"/>
          </a:xfrm>
        </p:grpSpPr>
        <p:sp>
          <p:nvSpPr>
            <p:cNvPr id="11" name="Rectangle 10">
              <a:extLst>
                <a:ext uri="{FF2B5EF4-FFF2-40B4-BE49-F238E27FC236}">
                  <a16:creationId xmlns:a16="http://schemas.microsoft.com/office/drawing/2014/main" id="{11AFCAE8-E49C-46FA-9098-87740AA47818}"/>
                </a:ext>
              </a:extLst>
            </p:cNvPr>
            <p:cNvSpPr/>
            <p:nvPr userDrawn="1"/>
          </p:nvSpPr>
          <p:spPr>
            <a:xfrm>
              <a:off x="304801" y="6126480"/>
              <a:ext cx="11582400" cy="426715"/>
            </a:xfrm>
            <a:prstGeom prst="rect">
              <a:avLst/>
            </a:prstGeom>
            <a:solidFill>
              <a:srgbClr val="1A49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2" name="Graphic 11">
              <a:extLst>
                <a:ext uri="{FF2B5EF4-FFF2-40B4-BE49-F238E27FC236}">
                  <a16:creationId xmlns:a16="http://schemas.microsoft.com/office/drawing/2014/main" id="{937E0768-65F7-4B01-804B-BCAE95941F6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818536" y="6181797"/>
              <a:ext cx="744012" cy="316080"/>
            </a:xfrm>
            <a:prstGeom prst="rect">
              <a:avLst/>
            </a:prstGeom>
          </p:spPr>
        </p:pic>
        <p:cxnSp>
          <p:nvCxnSpPr>
            <p:cNvPr id="13" name="Straight Connector 12">
              <a:extLst>
                <a:ext uri="{FF2B5EF4-FFF2-40B4-BE49-F238E27FC236}">
                  <a16:creationId xmlns:a16="http://schemas.microsoft.com/office/drawing/2014/main" id="{24C72F61-0E5D-4E32-B81A-FC7789364908}"/>
                </a:ext>
              </a:extLst>
            </p:cNvPr>
            <p:cNvCxnSpPr>
              <a:cxnSpLocks/>
            </p:cNvCxnSpPr>
            <p:nvPr userDrawn="1"/>
          </p:nvCxnSpPr>
          <p:spPr>
            <a:xfrm>
              <a:off x="10490857" y="6240625"/>
              <a:ext cx="0" cy="198425"/>
            </a:xfrm>
            <a:prstGeom prst="line">
              <a:avLst/>
            </a:prstGeom>
            <a:ln w="28575">
              <a:solidFill>
                <a:srgbClr val="EC5153"/>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55B68235-C101-4417-947B-BE53725C557F}"/>
                </a:ext>
              </a:extLst>
            </p:cNvPr>
            <p:cNvCxnSpPr>
              <a:cxnSpLocks/>
            </p:cNvCxnSpPr>
            <p:nvPr userDrawn="1"/>
          </p:nvCxnSpPr>
          <p:spPr>
            <a:xfrm>
              <a:off x="9523015" y="6240625"/>
              <a:ext cx="0" cy="198425"/>
            </a:xfrm>
            <a:prstGeom prst="line">
              <a:avLst/>
            </a:prstGeom>
            <a:ln w="28575">
              <a:solidFill>
                <a:srgbClr val="EC5153"/>
              </a:solidFill>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5909552" y="172857"/>
            <a:ext cx="5977647" cy="701731"/>
          </a:xfrm>
        </p:spPr>
        <p:txBody>
          <a:bodyPr/>
          <a:lstStyle>
            <a:lvl1pPr>
              <a:defRPr/>
            </a:lvl1pPr>
          </a:lstStyle>
          <a:p>
            <a:r>
              <a:rPr lang="en-US"/>
              <a:t>SLIDE’S HEADER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fld id="{F7107CA3-86EC-47BA-B415-57A817695E29}" type="datetime1">
              <a:rPr lang="en-US" smtClean="0"/>
              <a:t>1/31/2022</a:t>
            </a:fld>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r>
              <a:rPr lang="en-US"/>
              <a:t>RIDE Community Engagement in State Performance Plan (SPP).</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5909552" y="1031273"/>
            <a:ext cx="5977647"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Do your best to not exceed two lines.</a:t>
            </a:r>
          </a:p>
        </p:txBody>
      </p:sp>
    </p:spTree>
    <p:extLst>
      <p:ext uri="{BB962C8B-B14F-4D97-AF65-F5344CB8AC3E}">
        <p14:creationId xmlns:p14="http://schemas.microsoft.com/office/powerpoint/2010/main" val="716453698"/>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Transition 3">
    <p:spTree>
      <p:nvGrpSpPr>
        <p:cNvPr id="1" name=""/>
        <p:cNvGrpSpPr/>
        <p:nvPr/>
      </p:nvGrpSpPr>
      <p:grpSpPr>
        <a:xfrm>
          <a:off x="0" y="0"/>
          <a:ext cx="0" cy="0"/>
          <a:chOff x="0" y="0"/>
          <a:chExt cx="0" cy="0"/>
        </a:xfrm>
      </p:grpSpPr>
      <p:sp>
        <p:nvSpPr>
          <p:cNvPr id="12" name="Прямоугольник 28">
            <a:extLst>
              <a:ext uri="{FF2B5EF4-FFF2-40B4-BE49-F238E27FC236}">
                <a16:creationId xmlns:a16="http://schemas.microsoft.com/office/drawing/2014/main" id="{88B42F85-A718-4224-9501-A2799D699649}"/>
              </a:ext>
            </a:extLst>
          </p:cNvPr>
          <p:cNvSpPr/>
          <p:nvPr/>
        </p:nvSpPr>
        <p:spPr>
          <a:xfrm>
            <a:off x="304800" y="304800"/>
            <a:ext cx="11582400" cy="6248400"/>
          </a:xfrm>
          <a:prstGeom prst="rect">
            <a:avLst/>
          </a:prstGeom>
          <a:solidFill>
            <a:srgbClr val="8FBA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3737DD"/>
              </a:solidFill>
              <a:effectLst/>
              <a:uLnTx/>
              <a:uFillTx/>
              <a:latin typeface="Calibri" panose="020F0502020204030204"/>
              <a:ea typeface="+mn-ea"/>
              <a:cs typeface="+mn-cs"/>
            </a:endParaRPr>
          </a:p>
        </p:txBody>
      </p:sp>
      <p:cxnSp>
        <p:nvCxnSpPr>
          <p:cNvPr id="13" name="Straight Connector 12">
            <a:extLst>
              <a:ext uri="{FF2B5EF4-FFF2-40B4-BE49-F238E27FC236}">
                <a16:creationId xmlns:a16="http://schemas.microsoft.com/office/drawing/2014/main" id="{3399050D-984C-4E19-9E1A-4CD292383A0D}"/>
              </a:ext>
            </a:extLst>
          </p:cNvPr>
          <p:cNvCxnSpPr/>
          <p:nvPr/>
        </p:nvCxnSpPr>
        <p:spPr>
          <a:xfrm>
            <a:off x="5797019" y="3429000"/>
            <a:ext cx="597962" cy="0"/>
          </a:xfrm>
          <a:prstGeom prst="line">
            <a:avLst/>
          </a:prstGeom>
          <a:ln w="76200">
            <a:solidFill>
              <a:srgbClr val="FFC707"/>
            </a:solidFill>
          </a:ln>
        </p:spPr>
        <p:style>
          <a:lnRef idx="1">
            <a:schemeClr val="accent1"/>
          </a:lnRef>
          <a:fillRef idx="0">
            <a:schemeClr val="accent1"/>
          </a:fillRef>
          <a:effectRef idx="0">
            <a:schemeClr val="accent1"/>
          </a:effectRef>
          <a:fontRef idx="minor">
            <a:schemeClr val="tx1"/>
          </a:fontRef>
        </p:style>
      </p:cxnSp>
      <p:sp>
        <p:nvSpPr>
          <p:cNvPr id="23" name="Прямоугольник 11">
            <a:extLst>
              <a:ext uri="{FF2B5EF4-FFF2-40B4-BE49-F238E27FC236}">
                <a16:creationId xmlns:a16="http://schemas.microsoft.com/office/drawing/2014/main" id="{1EBAECF7-164D-4419-B7CB-E458C2AC3121}"/>
              </a:ext>
            </a:extLst>
          </p:cNvPr>
          <p:cNvSpPr/>
          <p:nvPr/>
        </p:nvSpPr>
        <p:spPr>
          <a:xfrm>
            <a:off x="5639445" y="5895975"/>
            <a:ext cx="913111" cy="413727"/>
          </a:xfrm>
          <a:prstGeom prst="rect">
            <a:avLst/>
          </a:prstGeom>
          <a:solidFill>
            <a:srgbClr val="FFC7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4" name="Graphic 23">
            <a:extLst>
              <a:ext uri="{FF2B5EF4-FFF2-40B4-BE49-F238E27FC236}">
                <a16:creationId xmlns:a16="http://schemas.microsoft.com/office/drawing/2014/main" id="{3FED0EC0-A31A-4FFB-823C-FF0072D8F49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723994" y="5944798"/>
            <a:ext cx="744012" cy="316080"/>
          </a:xfrm>
          <a:prstGeom prst="rect">
            <a:avLst/>
          </a:prstGeom>
        </p:spPr>
      </p:pic>
      <p:sp>
        <p:nvSpPr>
          <p:cNvPr id="2" name="Title 1">
            <a:extLst>
              <a:ext uri="{FF2B5EF4-FFF2-40B4-BE49-F238E27FC236}">
                <a16:creationId xmlns:a16="http://schemas.microsoft.com/office/drawing/2014/main" id="{9D8BD7FE-5910-4840-9838-A66DCA5ABA9A}"/>
              </a:ext>
            </a:extLst>
          </p:cNvPr>
          <p:cNvSpPr>
            <a:spLocks noGrp="1"/>
          </p:cNvSpPr>
          <p:nvPr userDrawn="1">
            <p:ph type="title" hasCustomPrompt="1"/>
          </p:nvPr>
        </p:nvSpPr>
        <p:spPr>
          <a:xfrm>
            <a:off x="3561397" y="1822430"/>
            <a:ext cx="5074920" cy="1311128"/>
          </a:xfrm>
        </p:spPr>
        <p:txBody>
          <a:bodyPr anchor="t"/>
          <a:lstStyle>
            <a:lvl1pPr algn="ctr">
              <a:defRPr sz="4400">
                <a:solidFill>
                  <a:schemeClr val="bg1"/>
                </a:solidFill>
              </a:defRPr>
            </a:lvl1pPr>
          </a:lstStyle>
          <a:p>
            <a:r>
              <a:rPr lang="en-US"/>
              <a:t>YOUR TRANSITION’S TITLE GOES HERE</a:t>
            </a:r>
          </a:p>
        </p:txBody>
      </p:sp>
      <p:sp>
        <p:nvSpPr>
          <p:cNvPr id="3" name="Text Placeholder 2">
            <a:extLst>
              <a:ext uri="{FF2B5EF4-FFF2-40B4-BE49-F238E27FC236}">
                <a16:creationId xmlns:a16="http://schemas.microsoft.com/office/drawing/2014/main" id="{FB0323D5-16CF-4643-8ED4-144A2183D006}"/>
              </a:ext>
            </a:extLst>
          </p:cNvPr>
          <p:cNvSpPr>
            <a:spLocks noGrp="1"/>
          </p:cNvSpPr>
          <p:nvPr userDrawn="1">
            <p:ph type="body" idx="1" hasCustomPrompt="1"/>
          </p:nvPr>
        </p:nvSpPr>
        <p:spPr>
          <a:xfrm>
            <a:off x="3556635" y="3589021"/>
            <a:ext cx="5074920" cy="1581912"/>
          </a:xfrm>
        </p:spPr>
        <p:txBody>
          <a:bodyPr>
            <a:noAutofit/>
          </a:bodyPr>
          <a:lstStyle>
            <a:lvl1pPr marL="0" indent="0" algn="ctr">
              <a:buNone/>
              <a:defRPr sz="27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And your transition’s sub-title can go here. This one can go up to three lines!</a:t>
            </a:r>
          </a:p>
        </p:txBody>
      </p:sp>
      <p:sp>
        <p:nvSpPr>
          <p:cNvPr id="14" name="Freeform: Shape 13">
            <a:extLst>
              <a:ext uri="{FF2B5EF4-FFF2-40B4-BE49-F238E27FC236}">
                <a16:creationId xmlns:a16="http://schemas.microsoft.com/office/drawing/2014/main" id="{351EAE2C-00FD-4ECA-B759-9E1521EBD5D8}"/>
              </a:ext>
            </a:extLst>
          </p:cNvPr>
          <p:cNvSpPr/>
          <p:nvPr userDrawn="1"/>
        </p:nvSpPr>
        <p:spPr>
          <a:xfrm>
            <a:off x="9851151" y="773578"/>
            <a:ext cx="2036049" cy="5310352"/>
          </a:xfrm>
          <a:custGeom>
            <a:avLst/>
            <a:gdLst>
              <a:gd name="connsiteX0" fmla="*/ 2032192 w 2036049"/>
              <a:gd name="connsiteY0" fmla="*/ 0 h 5310352"/>
              <a:gd name="connsiteX1" fmla="*/ 2036049 w 2036049"/>
              <a:gd name="connsiteY1" fmla="*/ 329 h 5310352"/>
              <a:gd name="connsiteX2" fmla="*/ 2036049 w 2036049"/>
              <a:gd name="connsiteY2" fmla="*/ 292973 h 5310352"/>
              <a:gd name="connsiteX3" fmla="*/ 2032192 w 2036049"/>
              <a:gd name="connsiteY3" fmla="*/ 292584 h 5310352"/>
              <a:gd name="connsiteX4" fmla="*/ 1821826 w 2036049"/>
              <a:gd name="connsiteY4" fmla="*/ 502948 h 5310352"/>
              <a:gd name="connsiteX5" fmla="*/ 2032192 w 2036049"/>
              <a:gd name="connsiteY5" fmla="*/ 713313 h 5310352"/>
              <a:gd name="connsiteX6" fmla="*/ 2036049 w 2036049"/>
              <a:gd name="connsiteY6" fmla="*/ 712924 h 5310352"/>
              <a:gd name="connsiteX7" fmla="*/ 2036049 w 2036049"/>
              <a:gd name="connsiteY7" fmla="*/ 5301227 h 5310352"/>
              <a:gd name="connsiteX8" fmla="*/ 2030823 w 2036049"/>
              <a:gd name="connsiteY8" fmla="*/ 5310352 h 5310352"/>
              <a:gd name="connsiteX9" fmla="*/ 373375 w 2036049"/>
              <a:gd name="connsiteY9" fmla="*/ 3909180 h 5310352"/>
              <a:gd name="connsiteX10" fmla="*/ 223441 w 2036049"/>
              <a:gd name="connsiteY10" fmla="*/ 4056375 h 5310352"/>
              <a:gd name="connsiteX11" fmla="*/ 40774 w 2036049"/>
              <a:gd name="connsiteY11" fmla="*/ 2889626 h 5310352"/>
              <a:gd name="connsiteX12" fmla="*/ 1019445 w 2036049"/>
              <a:gd name="connsiteY12" fmla="*/ 3606579 h 5310352"/>
              <a:gd name="connsiteX13" fmla="*/ 675157 w 2036049"/>
              <a:gd name="connsiteY13" fmla="*/ 3666546 h 5310352"/>
              <a:gd name="connsiteX14" fmla="*/ 1071257 w 2036049"/>
              <a:gd name="connsiteY14" fmla="*/ 4048191 h 5310352"/>
              <a:gd name="connsiteX15" fmla="*/ 1669566 w 2036049"/>
              <a:gd name="connsiteY15" fmla="*/ 3523594 h 5310352"/>
              <a:gd name="connsiteX16" fmla="*/ 1721159 w 2036049"/>
              <a:gd name="connsiteY16" fmla="*/ 2294770 h 5310352"/>
              <a:gd name="connsiteX17" fmla="*/ 1730492 w 2036049"/>
              <a:gd name="connsiteY17" fmla="*/ 1758294 h 5310352"/>
              <a:gd name="connsiteX18" fmla="*/ 506968 w 2036049"/>
              <a:gd name="connsiteY18" fmla="*/ 1758294 h 5310352"/>
              <a:gd name="connsiteX19" fmla="*/ 506968 w 2036049"/>
              <a:gd name="connsiteY19" fmla="*/ 1292158 h 5310352"/>
              <a:gd name="connsiteX20" fmla="*/ 1738347 w 2036049"/>
              <a:gd name="connsiteY20" fmla="*/ 1292158 h 5310352"/>
              <a:gd name="connsiteX21" fmla="*/ 1744204 w 2036049"/>
              <a:gd name="connsiteY21" fmla="*/ 915330 h 5310352"/>
              <a:gd name="connsiteX22" fmla="*/ 1744724 w 2036049"/>
              <a:gd name="connsiteY22" fmla="*/ 915330 h 5310352"/>
              <a:gd name="connsiteX23" fmla="*/ 1529212 w 2036049"/>
              <a:gd name="connsiteY23" fmla="*/ 502948 h 5310352"/>
              <a:gd name="connsiteX24" fmla="*/ 2032192 w 2036049"/>
              <a:gd name="connsiteY24" fmla="*/ 0 h 5310352"/>
              <a:gd name="connsiteX25" fmla="*/ 1714727 w 2036049"/>
              <a:gd name="connsiteY25" fmla="*/ 2652767 h 5310352"/>
              <a:gd name="connsiteX26" fmla="*/ 1706406 w 2036049"/>
              <a:gd name="connsiteY26" fmla="*/ 3086224 h 5310352"/>
              <a:gd name="connsiteX27" fmla="*/ 1714727 w 2036049"/>
              <a:gd name="connsiteY27" fmla="*/ 2652767 h 53103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036049" h="5310352">
                <a:moveTo>
                  <a:pt x="2032192" y="0"/>
                </a:moveTo>
                <a:lnTo>
                  <a:pt x="2036049" y="329"/>
                </a:lnTo>
                <a:lnTo>
                  <a:pt x="2036049" y="292973"/>
                </a:lnTo>
                <a:lnTo>
                  <a:pt x="2032192" y="292584"/>
                </a:lnTo>
                <a:cubicBezTo>
                  <a:pt x="1916006" y="292584"/>
                  <a:pt x="1821826" y="386791"/>
                  <a:pt x="1821826" y="502948"/>
                </a:cubicBezTo>
                <a:cubicBezTo>
                  <a:pt x="1821826" y="619133"/>
                  <a:pt x="1916006" y="713313"/>
                  <a:pt x="2032192" y="713313"/>
                </a:cubicBezTo>
                <a:lnTo>
                  <a:pt x="2036049" y="712924"/>
                </a:lnTo>
                <a:lnTo>
                  <a:pt x="2036049" y="5301227"/>
                </a:lnTo>
                <a:lnTo>
                  <a:pt x="2030823" y="5310352"/>
                </a:lnTo>
                <a:cubicBezTo>
                  <a:pt x="1962672" y="5127713"/>
                  <a:pt x="746839" y="4726991"/>
                  <a:pt x="373375" y="3909180"/>
                </a:cubicBezTo>
                <a:cubicBezTo>
                  <a:pt x="357008" y="3928257"/>
                  <a:pt x="288856" y="3993671"/>
                  <a:pt x="223441" y="4056375"/>
                </a:cubicBezTo>
                <a:cubicBezTo>
                  <a:pt x="2620" y="3846476"/>
                  <a:pt x="-46455" y="3173123"/>
                  <a:pt x="40774" y="2889626"/>
                </a:cubicBezTo>
                <a:cubicBezTo>
                  <a:pt x="112812" y="2943517"/>
                  <a:pt x="749576" y="3383022"/>
                  <a:pt x="1019445" y="3606579"/>
                </a:cubicBezTo>
                <a:cubicBezTo>
                  <a:pt x="984001" y="3609316"/>
                  <a:pt x="738656" y="3658363"/>
                  <a:pt x="675157" y="3666546"/>
                </a:cubicBezTo>
                <a:cubicBezTo>
                  <a:pt x="698887" y="3688360"/>
                  <a:pt x="943028" y="3986773"/>
                  <a:pt x="1071257" y="4048191"/>
                </a:cubicBezTo>
                <a:cubicBezTo>
                  <a:pt x="1409058" y="4210057"/>
                  <a:pt x="1585266" y="4121105"/>
                  <a:pt x="1669566" y="3523594"/>
                </a:cubicBezTo>
                <a:cubicBezTo>
                  <a:pt x="812445" y="3324040"/>
                  <a:pt x="725709" y="2551992"/>
                  <a:pt x="1721159" y="2294770"/>
                </a:cubicBezTo>
                <a:cubicBezTo>
                  <a:pt x="1724279" y="2118015"/>
                  <a:pt x="1727481" y="1933214"/>
                  <a:pt x="1730492" y="1758294"/>
                </a:cubicBezTo>
                <a:lnTo>
                  <a:pt x="506968" y="1758294"/>
                </a:lnTo>
                <a:lnTo>
                  <a:pt x="506968" y="1292158"/>
                </a:lnTo>
                <a:lnTo>
                  <a:pt x="1738347" y="1292158"/>
                </a:lnTo>
                <a:cubicBezTo>
                  <a:pt x="1741905" y="1078919"/>
                  <a:pt x="1744204" y="931177"/>
                  <a:pt x="1744204" y="915330"/>
                </a:cubicBezTo>
                <a:lnTo>
                  <a:pt x="1744724" y="915330"/>
                </a:lnTo>
                <a:cubicBezTo>
                  <a:pt x="1614552" y="824434"/>
                  <a:pt x="1529212" y="673763"/>
                  <a:pt x="1529212" y="502948"/>
                </a:cubicBezTo>
                <a:cubicBezTo>
                  <a:pt x="1529212" y="225172"/>
                  <a:pt x="1754413" y="0"/>
                  <a:pt x="2032192" y="0"/>
                </a:cubicBezTo>
                <a:close/>
                <a:moveTo>
                  <a:pt x="1714727" y="2652767"/>
                </a:moveTo>
                <a:cubicBezTo>
                  <a:pt x="1372519" y="2767392"/>
                  <a:pt x="1373586" y="2979016"/>
                  <a:pt x="1706406" y="3086224"/>
                </a:cubicBezTo>
                <a:cubicBezTo>
                  <a:pt x="1708431" y="2990019"/>
                  <a:pt x="1711360" y="2835872"/>
                  <a:pt x="1714727" y="2652767"/>
                </a:cubicBezTo>
                <a:close/>
              </a:path>
            </a:pathLst>
          </a:custGeom>
          <a:solidFill>
            <a:srgbClr val="FFFFFF">
              <a:alpha val="40000"/>
            </a:srgbClr>
          </a:solidFill>
          <a:ln w="2471" cap="flat">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23000"/>
              </a:lnSpc>
              <a:spcBef>
                <a:spcPts val="600"/>
              </a:spcBef>
              <a:spcAft>
                <a:spcPts val="600"/>
              </a:spcAft>
            </a:pPr>
            <a:endParaRPr lang="en-US" sz="1600"/>
          </a:p>
        </p:txBody>
      </p:sp>
      <p:sp>
        <p:nvSpPr>
          <p:cNvPr id="15" name="Freeform: Shape 14">
            <a:extLst>
              <a:ext uri="{FF2B5EF4-FFF2-40B4-BE49-F238E27FC236}">
                <a16:creationId xmlns:a16="http://schemas.microsoft.com/office/drawing/2014/main" id="{B66B2957-0EBB-4DDE-BE9C-E4A4317CC92A}"/>
              </a:ext>
            </a:extLst>
          </p:cNvPr>
          <p:cNvSpPr/>
          <p:nvPr userDrawn="1"/>
        </p:nvSpPr>
        <p:spPr>
          <a:xfrm>
            <a:off x="304800" y="773907"/>
            <a:ext cx="2025597" cy="5300898"/>
          </a:xfrm>
          <a:custGeom>
            <a:avLst/>
            <a:gdLst>
              <a:gd name="connsiteX0" fmla="*/ 0 w 2025597"/>
              <a:gd name="connsiteY0" fmla="*/ 0 h 5300898"/>
              <a:gd name="connsiteX1" fmla="*/ 82086 w 2025597"/>
              <a:gd name="connsiteY1" fmla="*/ 6998 h 5300898"/>
              <a:gd name="connsiteX2" fmla="*/ 482728 w 2025597"/>
              <a:gd name="connsiteY2" fmla="*/ 377402 h 5300898"/>
              <a:gd name="connsiteX3" fmla="*/ 1197880 w 2025597"/>
              <a:gd name="connsiteY3" fmla="*/ 1291829 h 5300898"/>
              <a:gd name="connsiteX4" fmla="*/ 1521394 w 2025597"/>
              <a:gd name="connsiteY4" fmla="*/ 1291829 h 5300898"/>
              <a:gd name="connsiteX5" fmla="*/ 1521394 w 2025597"/>
              <a:gd name="connsiteY5" fmla="*/ 1757965 h 5300898"/>
              <a:gd name="connsiteX6" fmla="*/ 1184222 w 2025597"/>
              <a:gd name="connsiteY6" fmla="*/ 1757965 h 5300898"/>
              <a:gd name="connsiteX7" fmla="*/ 308736 w 2025597"/>
              <a:gd name="connsiteY7" fmla="*/ 2534502 h 5300898"/>
              <a:gd name="connsiteX8" fmla="*/ 321929 w 2025597"/>
              <a:gd name="connsiteY8" fmla="*/ 3191898 h 5300898"/>
              <a:gd name="connsiteX9" fmla="*/ 324502 w 2025597"/>
              <a:gd name="connsiteY9" fmla="*/ 3224687 h 5300898"/>
              <a:gd name="connsiteX10" fmla="*/ 1084212 w 2025597"/>
              <a:gd name="connsiteY10" fmla="*/ 3949687 h 5300898"/>
              <a:gd name="connsiteX11" fmla="*/ 1350441 w 2025597"/>
              <a:gd name="connsiteY11" fmla="*/ 3666217 h 5300898"/>
              <a:gd name="connsiteX12" fmla="*/ 1006180 w 2025597"/>
              <a:gd name="connsiteY12" fmla="*/ 3606250 h 5300898"/>
              <a:gd name="connsiteX13" fmla="*/ 1984824 w 2025597"/>
              <a:gd name="connsiteY13" fmla="*/ 2889297 h 5300898"/>
              <a:gd name="connsiteX14" fmla="*/ 1802184 w 2025597"/>
              <a:gd name="connsiteY14" fmla="*/ 4056046 h 5300898"/>
              <a:gd name="connsiteX15" fmla="*/ 1652223 w 2025597"/>
              <a:gd name="connsiteY15" fmla="*/ 3908851 h 5300898"/>
              <a:gd name="connsiteX16" fmla="*/ 1191831 w 2025597"/>
              <a:gd name="connsiteY16" fmla="*/ 4495223 h 5300898"/>
              <a:gd name="connsiteX17" fmla="*/ 809882 w 2025597"/>
              <a:gd name="connsiteY17" fmla="*/ 5131489 h 5300898"/>
              <a:gd name="connsiteX18" fmla="*/ 893771 w 2025597"/>
              <a:gd name="connsiteY18" fmla="*/ 4726033 h 5300898"/>
              <a:gd name="connsiteX19" fmla="*/ 6748 w 2025597"/>
              <a:gd name="connsiteY19" fmla="*/ 5289114 h 5300898"/>
              <a:gd name="connsiteX20" fmla="*/ 0 w 2025597"/>
              <a:gd name="connsiteY20" fmla="*/ 5300898 h 5300898"/>
              <a:gd name="connsiteX21" fmla="*/ 0 w 2025597"/>
              <a:gd name="connsiteY21" fmla="*/ 712595 h 5300898"/>
              <a:gd name="connsiteX22" fmla="*/ 38541 w 2025597"/>
              <a:gd name="connsiteY22" fmla="*/ 708710 h 5300898"/>
              <a:gd name="connsiteX23" fmla="*/ 206537 w 2025597"/>
              <a:gd name="connsiteY23" fmla="*/ 502619 h 5300898"/>
              <a:gd name="connsiteX24" fmla="*/ 38541 w 2025597"/>
              <a:gd name="connsiteY24" fmla="*/ 296530 h 5300898"/>
              <a:gd name="connsiteX25" fmla="*/ 0 w 2025597"/>
              <a:gd name="connsiteY25" fmla="*/ 292644 h 5300898"/>
              <a:gd name="connsiteX26" fmla="*/ 0 w 2025597"/>
              <a:gd name="connsiteY26" fmla="*/ 0 h 5300898"/>
              <a:gd name="connsiteX27" fmla="*/ 419394 w 2025597"/>
              <a:gd name="connsiteY27" fmla="*/ 773635 h 5300898"/>
              <a:gd name="connsiteX28" fmla="*/ 281421 w 2025597"/>
              <a:gd name="connsiteY28" fmla="*/ 916643 h 5300898"/>
              <a:gd name="connsiteX29" fmla="*/ 287251 w 2025597"/>
              <a:gd name="connsiteY29" fmla="*/ 1291829 h 5300898"/>
              <a:gd name="connsiteX30" fmla="*/ 809554 w 2025597"/>
              <a:gd name="connsiteY30" fmla="*/ 1291829 h 5300898"/>
              <a:gd name="connsiteX31" fmla="*/ 419394 w 2025597"/>
              <a:gd name="connsiteY31" fmla="*/ 773635 h 5300898"/>
              <a:gd name="connsiteX32" fmla="*/ 295106 w 2025597"/>
              <a:gd name="connsiteY32" fmla="*/ 1757965 h 5300898"/>
              <a:gd name="connsiteX33" fmla="*/ 302250 w 2025597"/>
              <a:gd name="connsiteY33" fmla="*/ 2169060 h 5300898"/>
              <a:gd name="connsiteX34" fmla="*/ 777120 w 2025597"/>
              <a:gd name="connsiteY34" fmla="*/ 1757965 h 5300898"/>
              <a:gd name="connsiteX35" fmla="*/ 295106 w 2025597"/>
              <a:gd name="connsiteY35" fmla="*/ 1757965 h 5300898"/>
              <a:gd name="connsiteX36" fmla="*/ 384086 w 2025597"/>
              <a:gd name="connsiteY36" fmla="*/ 3687456 h 5300898"/>
              <a:gd name="connsiteX37" fmla="*/ 749340 w 2025597"/>
              <a:gd name="connsiteY37" fmla="*/ 4116041 h 5300898"/>
              <a:gd name="connsiteX38" fmla="*/ 384086 w 2025597"/>
              <a:gd name="connsiteY38" fmla="*/ 3687456 h 5300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2025597" h="5300898">
                <a:moveTo>
                  <a:pt x="0" y="0"/>
                </a:moveTo>
                <a:lnTo>
                  <a:pt x="82086" y="6998"/>
                </a:lnTo>
                <a:cubicBezTo>
                  <a:pt x="277519" y="40718"/>
                  <a:pt x="433968" y="187466"/>
                  <a:pt x="482728" y="377402"/>
                </a:cubicBezTo>
                <a:cubicBezTo>
                  <a:pt x="724351" y="483105"/>
                  <a:pt x="1113334" y="798104"/>
                  <a:pt x="1197880" y="1291829"/>
                </a:cubicBezTo>
                <a:lnTo>
                  <a:pt x="1521394" y="1291829"/>
                </a:lnTo>
                <a:lnTo>
                  <a:pt x="1521394" y="1757965"/>
                </a:lnTo>
                <a:lnTo>
                  <a:pt x="1184222" y="1757965"/>
                </a:lnTo>
                <a:cubicBezTo>
                  <a:pt x="1097432" y="2124228"/>
                  <a:pt x="820310" y="2408847"/>
                  <a:pt x="308736" y="2534502"/>
                </a:cubicBezTo>
                <a:cubicBezTo>
                  <a:pt x="315223" y="2893567"/>
                  <a:pt x="320642" y="3174628"/>
                  <a:pt x="321929" y="3191898"/>
                </a:cubicBezTo>
                <a:cubicBezTo>
                  <a:pt x="322750" y="3203120"/>
                  <a:pt x="323653" y="3213684"/>
                  <a:pt x="324502" y="3224687"/>
                </a:cubicBezTo>
                <a:cubicBezTo>
                  <a:pt x="657787" y="3357923"/>
                  <a:pt x="937427" y="3635070"/>
                  <a:pt x="1084212" y="3949687"/>
                </a:cubicBezTo>
                <a:cubicBezTo>
                  <a:pt x="1203655" y="3839003"/>
                  <a:pt x="1333471" y="3681818"/>
                  <a:pt x="1350441" y="3666217"/>
                </a:cubicBezTo>
                <a:cubicBezTo>
                  <a:pt x="1286942" y="3658034"/>
                  <a:pt x="1041597" y="3608987"/>
                  <a:pt x="1006180" y="3606250"/>
                </a:cubicBezTo>
                <a:cubicBezTo>
                  <a:pt x="1276049" y="3382693"/>
                  <a:pt x="1912813" y="2943188"/>
                  <a:pt x="1984824" y="2889297"/>
                </a:cubicBezTo>
                <a:cubicBezTo>
                  <a:pt x="2072052" y="3172794"/>
                  <a:pt x="2022978" y="3846147"/>
                  <a:pt x="1802184" y="4056046"/>
                </a:cubicBezTo>
                <a:cubicBezTo>
                  <a:pt x="1736742" y="3993342"/>
                  <a:pt x="1668618" y="3927928"/>
                  <a:pt x="1652223" y="3908851"/>
                </a:cubicBezTo>
                <a:cubicBezTo>
                  <a:pt x="1549065" y="4134734"/>
                  <a:pt x="1381588" y="4328787"/>
                  <a:pt x="1191831" y="4495223"/>
                </a:cubicBezTo>
                <a:cubicBezTo>
                  <a:pt x="1171714" y="4733641"/>
                  <a:pt x="1055063" y="4959963"/>
                  <a:pt x="809882" y="5131489"/>
                </a:cubicBezTo>
                <a:cubicBezTo>
                  <a:pt x="867715" y="5032055"/>
                  <a:pt x="896043" y="4887542"/>
                  <a:pt x="893771" y="4726033"/>
                </a:cubicBezTo>
                <a:cubicBezTo>
                  <a:pt x="493612" y="5003306"/>
                  <a:pt x="88642" y="5180100"/>
                  <a:pt x="6748" y="5289114"/>
                </a:cubicBezTo>
                <a:lnTo>
                  <a:pt x="0" y="5300898"/>
                </a:lnTo>
                <a:lnTo>
                  <a:pt x="0" y="712595"/>
                </a:lnTo>
                <a:lnTo>
                  <a:pt x="38541" y="708710"/>
                </a:lnTo>
                <a:cubicBezTo>
                  <a:pt x="134409" y="689095"/>
                  <a:pt x="206537" y="604281"/>
                  <a:pt x="206537" y="502619"/>
                </a:cubicBezTo>
                <a:cubicBezTo>
                  <a:pt x="206537" y="400982"/>
                  <a:pt x="134409" y="316150"/>
                  <a:pt x="38541" y="296530"/>
                </a:cubicBezTo>
                <a:lnTo>
                  <a:pt x="0" y="292644"/>
                </a:lnTo>
                <a:lnTo>
                  <a:pt x="0" y="0"/>
                </a:lnTo>
                <a:close/>
                <a:moveTo>
                  <a:pt x="419394" y="773635"/>
                </a:moveTo>
                <a:cubicBezTo>
                  <a:pt x="383265" y="829963"/>
                  <a:pt x="336435" y="878681"/>
                  <a:pt x="281421" y="916643"/>
                </a:cubicBezTo>
                <a:cubicBezTo>
                  <a:pt x="281531" y="937991"/>
                  <a:pt x="283802" y="1083407"/>
                  <a:pt x="287251" y="1291829"/>
                </a:cubicBezTo>
                <a:lnTo>
                  <a:pt x="809554" y="1291829"/>
                </a:lnTo>
                <a:cubicBezTo>
                  <a:pt x="773343" y="1102648"/>
                  <a:pt x="664876" y="921542"/>
                  <a:pt x="419394" y="773635"/>
                </a:cubicBezTo>
                <a:close/>
                <a:moveTo>
                  <a:pt x="295106" y="1757965"/>
                </a:moveTo>
                <a:cubicBezTo>
                  <a:pt x="297405" y="1891885"/>
                  <a:pt x="299841" y="2031581"/>
                  <a:pt x="302250" y="2169060"/>
                </a:cubicBezTo>
                <a:cubicBezTo>
                  <a:pt x="595246" y="2071076"/>
                  <a:pt x="721586" y="1905680"/>
                  <a:pt x="777120" y="1757965"/>
                </a:cubicBezTo>
                <a:lnTo>
                  <a:pt x="295106" y="1757965"/>
                </a:lnTo>
                <a:close/>
                <a:moveTo>
                  <a:pt x="384086" y="3687456"/>
                </a:moveTo>
                <a:cubicBezTo>
                  <a:pt x="453770" y="4023449"/>
                  <a:pt x="568451" y="4139962"/>
                  <a:pt x="749340" y="4116041"/>
                </a:cubicBezTo>
                <a:cubicBezTo>
                  <a:pt x="665286" y="3942023"/>
                  <a:pt x="544037" y="3787520"/>
                  <a:pt x="384086" y="3687456"/>
                </a:cubicBezTo>
                <a:close/>
              </a:path>
            </a:pathLst>
          </a:custGeom>
          <a:solidFill>
            <a:srgbClr val="FFFFFF">
              <a:alpha val="40000"/>
            </a:srgbClr>
          </a:solidFill>
          <a:ln w="2471" cap="flat">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lnSpc>
                <a:spcPct val="123000"/>
              </a:lnSpc>
              <a:spcBef>
                <a:spcPts val="600"/>
              </a:spcBef>
              <a:spcAft>
                <a:spcPts val="600"/>
              </a:spcAft>
            </a:pPr>
            <a:endParaRPr lang="en-US" sz="1600"/>
          </a:p>
        </p:txBody>
      </p:sp>
    </p:spTree>
    <p:extLst>
      <p:ext uri="{BB962C8B-B14F-4D97-AF65-F5344CB8AC3E}">
        <p14:creationId xmlns:p14="http://schemas.microsoft.com/office/powerpoint/2010/main" val="3472821418"/>
      </p:ext>
    </p:extLst>
  </p:cSld>
  <p:clrMapOvr>
    <a:masterClrMapping/>
  </p:clrMapOvr>
  <p:hf hdr="0" dt="0"/>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Phone Mockup">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5BB31B51-AFCD-49A3-8B3E-0CA88E8A75A1}"/>
              </a:ext>
            </a:extLst>
          </p:cNvPr>
          <p:cNvSpPr>
            <a:spLocks noGrp="1"/>
          </p:cNvSpPr>
          <p:nvPr>
            <p:ph type="pic" sz="quarter" idx="14"/>
          </p:nvPr>
        </p:nvSpPr>
        <p:spPr>
          <a:xfrm>
            <a:off x="4959658" y="2175029"/>
            <a:ext cx="2272684" cy="3947467"/>
          </a:xfrm>
          <a:custGeom>
            <a:avLst/>
            <a:gdLst>
              <a:gd name="connsiteX0" fmla="*/ 0 w 2272684"/>
              <a:gd name="connsiteY0" fmla="*/ 0 h 3947467"/>
              <a:gd name="connsiteX1" fmla="*/ 2272684 w 2272684"/>
              <a:gd name="connsiteY1" fmla="*/ 0 h 3947467"/>
              <a:gd name="connsiteX2" fmla="*/ 2272684 w 2272684"/>
              <a:gd name="connsiteY2" fmla="*/ 3947467 h 3947467"/>
              <a:gd name="connsiteX3" fmla="*/ 0 w 2272684"/>
              <a:gd name="connsiteY3" fmla="*/ 3947467 h 3947467"/>
            </a:gdLst>
            <a:ahLst/>
            <a:cxnLst>
              <a:cxn ang="0">
                <a:pos x="connsiteX0" y="connsiteY0"/>
              </a:cxn>
              <a:cxn ang="0">
                <a:pos x="connsiteX1" y="connsiteY1"/>
              </a:cxn>
              <a:cxn ang="0">
                <a:pos x="connsiteX2" y="connsiteY2"/>
              </a:cxn>
              <a:cxn ang="0">
                <a:pos x="connsiteX3" y="connsiteY3"/>
              </a:cxn>
            </a:cxnLst>
            <a:rect l="l" t="t" r="r" b="b"/>
            <a:pathLst>
              <a:path w="2272684" h="3947467">
                <a:moveTo>
                  <a:pt x="0" y="0"/>
                </a:moveTo>
                <a:lnTo>
                  <a:pt x="2272684" y="0"/>
                </a:lnTo>
                <a:lnTo>
                  <a:pt x="2272684" y="3947467"/>
                </a:lnTo>
                <a:lnTo>
                  <a:pt x="0" y="3947467"/>
                </a:lnTo>
                <a:close/>
              </a:path>
            </a:pathLst>
          </a:custGeom>
          <a:gradFill>
            <a:gsLst>
              <a:gs pos="0">
                <a:schemeClr val="accent5">
                  <a:lumMod val="20000"/>
                  <a:lumOff val="80000"/>
                </a:schemeClr>
              </a:gs>
              <a:gs pos="72000">
                <a:schemeClr val="accent5">
                  <a:lumMod val="40000"/>
                  <a:lumOff val="60000"/>
                </a:schemeClr>
              </a:gs>
            </a:gsLst>
            <a:lin ang="2700000" scaled="1"/>
          </a:gradFill>
        </p:spPr>
        <p:txBody>
          <a:bodyPr wrap="square" anchor="ctr">
            <a:noAutofit/>
          </a:bodyPr>
          <a:lstStyle>
            <a:lvl1pPr marL="0" indent="0" algn="ctr">
              <a:buNone/>
              <a:defRPr/>
            </a:lvl1pPr>
          </a:lstStyle>
          <a:p>
            <a:endParaRPr lang="en-US"/>
          </a:p>
        </p:txBody>
      </p:sp>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7"/>
            <a:ext cx="11582400" cy="701731"/>
          </a:xfrm>
        </p:spPr>
        <p:txBody>
          <a:bodyPr/>
          <a:lstStyle/>
          <a:p>
            <a:r>
              <a:rPr lang="en-US"/>
              <a:t>YOUR SLIDE’S TITLE GOES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fld id="{F7107CA3-86EC-47BA-B415-57A817695E29}" type="datetime1">
              <a:rPr lang="en-US" smtClean="0"/>
              <a:t>1/31/2022</a:t>
            </a:fld>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r>
              <a:rPr lang="en-US"/>
              <a:t>RIDE Community Engagement in State Performance Plan (SPP).</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1031273"/>
            <a:ext cx="11582400"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Make sure it’s concise and to the point. Also, do your best to not exceed two lines.</a:t>
            </a:r>
          </a:p>
        </p:txBody>
      </p:sp>
    </p:spTree>
    <p:extLst>
      <p:ext uri="{BB962C8B-B14F-4D97-AF65-F5344CB8AC3E}">
        <p14:creationId xmlns:p14="http://schemas.microsoft.com/office/powerpoint/2010/main" val="744690138"/>
      </p:ext>
    </p:extLst>
  </p:cSld>
  <p:clrMapOvr>
    <a:masterClrMapping/>
  </p:clrMapOvr>
  <p:hf hdr="0" dt="0"/>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AD804BB7-23CE-4D0D-BED9-76340ED3117D}"/>
              </a:ext>
            </a:extLst>
          </p:cNvPr>
          <p:cNvGrpSpPr/>
          <p:nvPr userDrawn="1"/>
        </p:nvGrpSpPr>
        <p:grpSpPr>
          <a:xfrm>
            <a:off x="304801" y="6126480"/>
            <a:ext cx="11582400" cy="426715"/>
            <a:chOff x="304801" y="6126480"/>
            <a:chExt cx="11582400" cy="426715"/>
          </a:xfrm>
        </p:grpSpPr>
        <p:sp>
          <p:nvSpPr>
            <p:cNvPr id="6" name="Rectangle 5">
              <a:extLst>
                <a:ext uri="{FF2B5EF4-FFF2-40B4-BE49-F238E27FC236}">
                  <a16:creationId xmlns:a16="http://schemas.microsoft.com/office/drawing/2014/main" id="{CEFFC64D-F2EF-43F6-B0C4-9614C5AC3E79}"/>
                </a:ext>
              </a:extLst>
            </p:cNvPr>
            <p:cNvSpPr/>
            <p:nvPr userDrawn="1"/>
          </p:nvSpPr>
          <p:spPr>
            <a:xfrm>
              <a:off x="304801" y="6126480"/>
              <a:ext cx="11582400" cy="426715"/>
            </a:xfrm>
            <a:prstGeom prst="rect">
              <a:avLst/>
            </a:prstGeom>
            <a:solidFill>
              <a:srgbClr val="1A49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Graphic 6">
              <a:extLst>
                <a:ext uri="{FF2B5EF4-FFF2-40B4-BE49-F238E27FC236}">
                  <a16:creationId xmlns:a16="http://schemas.microsoft.com/office/drawing/2014/main" id="{14E35AC8-6A53-4C18-91F6-B3FD147E3FD6}"/>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818536" y="6181797"/>
              <a:ext cx="744012" cy="316080"/>
            </a:xfrm>
            <a:prstGeom prst="rect">
              <a:avLst/>
            </a:prstGeom>
          </p:spPr>
        </p:pic>
        <p:cxnSp>
          <p:nvCxnSpPr>
            <p:cNvPr id="8" name="Straight Connector 7">
              <a:extLst>
                <a:ext uri="{FF2B5EF4-FFF2-40B4-BE49-F238E27FC236}">
                  <a16:creationId xmlns:a16="http://schemas.microsoft.com/office/drawing/2014/main" id="{01DE9EEA-05BA-4CFC-9DED-CB90365BA0A5}"/>
                </a:ext>
              </a:extLst>
            </p:cNvPr>
            <p:cNvCxnSpPr>
              <a:cxnSpLocks/>
            </p:cNvCxnSpPr>
            <p:nvPr userDrawn="1"/>
          </p:nvCxnSpPr>
          <p:spPr>
            <a:xfrm>
              <a:off x="10490857" y="6240625"/>
              <a:ext cx="0" cy="198425"/>
            </a:xfrm>
            <a:prstGeom prst="line">
              <a:avLst/>
            </a:prstGeom>
            <a:ln w="28575">
              <a:solidFill>
                <a:srgbClr val="EC5153"/>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8A09199C-FAAA-4E68-A512-C7652A2FACC3}"/>
                </a:ext>
              </a:extLst>
            </p:cNvPr>
            <p:cNvCxnSpPr>
              <a:cxnSpLocks/>
            </p:cNvCxnSpPr>
            <p:nvPr userDrawn="1"/>
          </p:nvCxnSpPr>
          <p:spPr>
            <a:xfrm>
              <a:off x="9523015" y="6240625"/>
              <a:ext cx="0" cy="198425"/>
            </a:xfrm>
            <a:prstGeom prst="line">
              <a:avLst/>
            </a:prstGeom>
            <a:ln w="28575">
              <a:solidFill>
                <a:srgbClr val="EC5153"/>
              </a:solidFill>
            </a:ln>
          </p:spPr>
          <p:style>
            <a:lnRef idx="1">
              <a:schemeClr val="accent1"/>
            </a:lnRef>
            <a:fillRef idx="0">
              <a:schemeClr val="accent1"/>
            </a:fillRef>
            <a:effectRef idx="0">
              <a:schemeClr val="accent1"/>
            </a:effectRef>
            <a:fontRef idx="minor">
              <a:schemeClr val="tx1"/>
            </a:fontRef>
          </p:style>
        </p:cxnSp>
      </p:grpSp>
      <p:sp>
        <p:nvSpPr>
          <p:cNvPr id="2" name="Date Placeholder 1">
            <a:extLst>
              <a:ext uri="{FF2B5EF4-FFF2-40B4-BE49-F238E27FC236}">
                <a16:creationId xmlns:a16="http://schemas.microsoft.com/office/drawing/2014/main" id="{541E0404-1886-4A51-A3DF-16EBBC2C6C7F}"/>
              </a:ext>
            </a:extLst>
          </p:cNvPr>
          <p:cNvSpPr>
            <a:spLocks noGrp="1"/>
          </p:cNvSpPr>
          <p:nvPr>
            <p:ph type="dt" sz="half" idx="10"/>
          </p:nvPr>
        </p:nvSpPr>
        <p:spPr/>
        <p:txBody>
          <a:bodyPr/>
          <a:lstStyle/>
          <a:p>
            <a:fld id="{34AB5B86-9506-4CE9-A86D-514C0868F0EB}" type="datetime1">
              <a:rPr lang="en-US" smtClean="0"/>
              <a:t>1/31/2022</a:t>
            </a:fld>
            <a:endParaRPr lang="en-US"/>
          </a:p>
        </p:txBody>
      </p:sp>
      <p:sp>
        <p:nvSpPr>
          <p:cNvPr id="3" name="Footer Placeholder 2">
            <a:extLst>
              <a:ext uri="{FF2B5EF4-FFF2-40B4-BE49-F238E27FC236}">
                <a16:creationId xmlns:a16="http://schemas.microsoft.com/office/drawing/2014/main" id="{45E7757F-229C-4082-AC04-8AFC6341E5EE}"/>
              </a:ext>
            </a:extLst>
          </p:cNvPr>
          <p:cNvSpPr>
            <a:spLocks noGrp="1"/>
          </p:cNvSpPr>
          <p:nvPr>
            <p:ph type="ftr" sz="quarter" idx="11"/>
          </p:nvPr>
        </p:nvSpPr>
        <p:spPr/>
        <p:txBody>
          <a:bodyPr/>
          <a:lstStyle/>
          <a:p>
            <a:r>
              <a:rPr lang="en-US"/>
              <a:t>RIDE Community Engagement in State Performance Plan (SPP).</a:t>
            </a:r>
          </a:p>
        </p:txBody>
      </p:sp>
      <p:sp>
        <p:nvSpPr>
          <p:cNvPr id="4" name="Slide Number Placeholder 3">
            <a:extLst>
              <a:ext uri="{FF2B5EF4-FFF2-40B4-BE49-F238E27FC236}">
                <a16:creationId xmlns:a16="http://schemas.microsoft.com/office/drawing/2014/main" id="{F0B9162F-D10A-44C6-8C5D-0D86283BB4E3}"/>
              </a:ext>
            </a:extLst>
          </p:cNvPr>
          <p:cNvSpPr>
            <a:spLocks noGrp="1"/>
          </p:cNvSpPr>
          <p:nvPr>
            <p:ph type="sldNum" sz="quarter" idx="12"/>
          </p:nvPr>
        </p:nvSpPr>
        <p:spPr/>
        <p:txBody>
          <a:bodyPr/>
          <a:lstStyle/>
          <a:p>
            <a:fld id="{F477D24C-55BC-4150-BC77-7526DE4131D6}" type="slidenum">
              <a:rPr lang="en-US" smtClean="0"/>
              <a:t>‹#›</a:t>
            </a:fld>
            <a:endParaRPr lang="en-US"/>
          </a:p>
        </p:txBody>
      </p:sp>
    </p:spTree>
    <p:extLst>
      <p:ext uri="{BB962C8B-B14F-4D97-AF65-F5344CB8AC3E}">
        <p14:creationId xmlns:p14="http://schemas.microsoft.com/office/powerpoint/2010/main" val="722516043"/>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secHead" preserve="1">
  <p:cSld name="Transition 4">
    <p:spTree>
      <p:nvGrpSpPr>
        <p:cNvPr id="1" name=""/>
        <p:cNvGrpSpPr/>
        <p:nvPr/>
      </p:nvGrpSpPr>
      <p:grpSpPr>
        <a:xfrm>
          <a:off x="0" y="0"/>
          <a:ext cx="0" cy="0"/>
          <a:chOff x="0" y="0"/>
          <a:chExt cx="0" cy="0"/>
        </a:xfrm>
      </p:grpSpPr>
      <p:sp>
        <p:nvSpPr>
          <p:cNvPr id="12" name="Прямоугольник 28">
            <a:extLst>
              <a:ext uri="{FF2B5EF4-FFF2-40B4-BE49-F238E27FC236}">
                <a16:creationId xmlns:a16="http://schemas.microsoft.com/office/drawing/2014/main" id="{88B42F85-A718-4224-9501-A2799D699649}"/>
              </a:ext>
            </a:extLst>
          </p:cNvPr>
          <p:cNvSpPr/>
          <p:nvPr/>
        </p:nvSpPr>
        <p:spPr>
          <a:xfrm>
            <a:off x="304800" y="304800"/>
            <a:ext cx="11582400" cy="6248400"/>
          </a:xfrm>
          <a:prstGeom prst="rect">
            <a:avLst/>
          </a:prstGeom>
          <a:solidFill>
            <a:srgbClr val="FFC7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3737DD"/>
              </a:solidFill>
              <a:effectLst/>
              <a:uLnTx/>
              <a:uFillTx/>
              <a:latin typeface="Calibri" panose="020F0502020204030204"/>
              <a:ea typeface="+mn-ea"/>
              <a:cs typeface="+mn-cs"/>
            </a:endParaRPr>
          </a:p>
        </p:txBody>
      </p:sp>
      <p:cxnSp>
        <p:nvCxnSpPr>
          <p:cNvPr id="13" name="Straight Connector 12">
            <a:extLst>
              <a:ext uri="{FF2B5EF4-FFF2-40B4-BE49-F238E27FC236}">
                <a16:creationId xmlns:a16="http://schemas.microsoft.com/office/drawing/2014/main" id="{3399050D-984C-4E19-9E1A-4CD292383A0D}"/>
              </a:ext>
            </a:extLst>
          </p:cNvPr>
          <p:cNvCxnSpPr/>
          <p:nvPr/>
        </p:nvCxnSpPr>
        <p:spPr>
          <a:xfrm>
            <a:off x="5797019" y="3429000"/>
            <a:ext cx="597962" cy="0"/>
          </a:xfrm>
          <a:prstGeom prst="line">
            <a:avLst/>
          </a:prstGeom>
          <a:ln w="76200">
            <a:solidFill>
              <a:schemeClr val="accent5"/>
            </a:solidFill>
          </a:ln>
        </p:spPr>
        <p:style>
          <a:lnRef idx="1">
            <a:schemeClr val="accent1"/>
          </a:lnRef>
          <a:fillRef idx="0">
            <a:schemeClr val="accent1"/>
          </a:fillRef>
          <a:effectRef idx="0">
            <a:schemeClr val="accent1"/>
          </a:effectRef>
          <a:fontRef idx="minor">
            <a:schemeClr val="tx1"/>
          </a:fontRef>
        </p:style>
      </p:cxnSp>
      <p:sp>
        <p:nvSpPr>
          <p:cNvPr id="23" name="Прямоугольник 11">
            <a:extLst>
              <a:ext uri="{FF2B5EF4-FFF2-40B4-BE49-F238E27FC236}">
                <a16:creationId xmlns:a16="http://schemas.microsoft.com/office/drawing/2014/main" id="{1EBAECF7-164D-4419-B7CB-E458C2AC3121}"/>
              </a:ext>
            </a:extLst>
          </p:cNvPr>
          <p:cNvSpPr/>
          <p:nvPr/>
        </p:nvSpPr>
        <p:spPr>
          <a:xfrm>
            <a:off x="5639445" y="5895975"/>
            <a:ext cx="913111" cy="413727"/>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4" name="Graphic 23">
            <a:extLst>
              <a:ext uri="{FF2B5EF4-FFF2-40B4-BE49-F238E27FC236}">
                <a16:creationId xmlns:a16="http://schemas.microsoft.com/office/drawing/2014/main" id="{3FED0EC0-A31A-4FFB-823C-FF0072D8F49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723994" y="5944798"/>
            <a:ext cx="744012" cy="316080"/>
          </a:xfrm>
          <a:prstGeom prst="rect">
            <a:avLst/>
          </a:prstGeom>
        </p:spPr>
      </p:pic>
      <p:sp>
        <p:nvSpPr>
          <p:cNvPr id="2" name="Title 1">
            <a:extLst>
              <a:ext uri="{FF2B5EF4-FFF2-40B4-BE49-F238E27FC236}">
                <a16:creationId xmlns:a16="http://schemas.microsoft.com/office/drawing/2014/main" id="{9D8BD7FE-5910-4840-9838-A66DCA5ABA9A}"/>
              </a:ext>
            </a:extLst>
          </p:cNvPr>
          <p:cNvSpPr>
            <a:spLocks noGrp="1"/>
          </p:cNvSpPr>
          <p:nvPr userDrawn="1">
            <p:ph type="title" hasCustomPrompt="1"/>
          </p:nvPr>
        </p:nvSpPr>
        <p:spPr>
          <a:xfrm>
            <a:off x="3561397" y="1822430"/>
            <a:ext cx="5074920" cy="1311128"/>
          </a:xfrm>
        </p:spPr>
        <p:txBody>
          <a:bodyPr anchor="t"/>
          <a:lstStyle>
            <a:lvl1pPr algn="ctr">
              <a:defRPr sz="4400">
                <a:solidFill>
                  <a:schemeClr val="bg1"/>
                </a:solidFill>
              </a:defRPr>
            </a:lvl1pPr>
          </a:lstStyle>
          <a:p>
            <a:r>
              <a:rPr lang="en-US"/>
              <a:t>YOUR TRANSITION’S TITLE GOES HERE</a:t>
            </a:r>
          </a:p>
        </p:txBody>
      </p:sp>
      <p:sp>
        <p:nvSpPr>
          <p:cNvPr id="3" name="Text Placeholder 2">
            <a:extLst>
              <a:ext uri="{FF2B5EF4-FFF2-40B4-BE49-F238E27FC236}">
                <a16:creationId xmlns:a16="http://schemas.microsoft.com/office/drawing/2014/main" id="{FB0323D5-16CF-4643-8ED4-144A2183D006}"/>
              </a:ext>
            </a:extLst>
          </p:cNvPr>
          <p:cNvSpPr>
            <a:spLocks noGrp="1"/>
          </p:cNvSpPr>
          <p:nvPr userDrawn="1">
            <p:ph type="body" idx="1" hasCustomPrompt="1"/>
          </p:nvPr>
        </p:nvSpPr>
        <p:spPr>
          <a:xfrm>
            <a:off x="3556635" y="3589021"/>
            <a:ext cx="5074920" cy="1581912"/>
          </a:xfrm>
        </p:spPr>
        <p:txBody>
          <a:bodyPr>
            <a:noAutofit/>
          </a:bodyPr>
          <a:lstStyle>
            <a:lvl1pPr marL="0" indent="0" algn="ctr">
              <a:buNone/>
              <a:defRPr sz="27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And your transition’s sub-title can go here. This one can go up to three lines!</a:t>
            </a:r>
          </a:p>
        </p:txBody>
      </p:sp>
      <p:sp>
        <p:nvSpPr>
          <p:cNvPr id="36" name="Freeform: Shape 35">
            <a:extLst>
              <a:ext uri="{FF2B5EF4-FFF2-40B4-BE49-F238E27FC236}">
                <a16:creationId xmlns:a16="http://schemas.microsoft.com/office/drawing/2014/main" id="{1B00F4F4-2DC0-444B-A711-A5D176996831}"/>
              </a:ext>
            </a:extLst>
          </p:cNvPr>
          <p:cNvSpPr/>
          <p:nvPr userDrawn="1"/>
        </p:nvSpPr>
        <p:spPr>
          <a:xfrm>
            <a:off x="9851151" y="773578"/>
            <a:ext cx="2036049" cy="5310352"/>
          </a:xfrm>
          <a:custGeom>
            <a:avLst/>
            <a:gdLst>
              <a:gd name="connsiteX0" fmla="*/ 2032192 w 2036049"/>
              <a:gd name="connsiteY0" fmla="*/ 0 h 5310352"/>
              <a:gd name="connsiteX1" fmla="*/ 2036049 w 2036049"/>
              <a:gd name="connsiteY1" fmla="*/ 329 h 5310352"/>
              <a:gd name="connsiteX2" fmla="*/ 2036049 w 2036049"/>
              <a:gd name="connsiteY2" fmla="*/ 292973 h 5310352"/>
              <a:gd name="connsiteX3" fmla="*/ 2032192 w 2036049"/>
              <a:gd name="connsiteY3" fmla="*/ 292584 h 5310352"/>
              <a:gd name="connsiteX4" fmla="*/ 1821826 w 2036049"/>
              <a:gd name="connsiteY4" fmla="*/ 502948 h 5310352"/>
              <a:gd name="connsiteX5" fmla="*/ 2032192 w 2036049"/>
              <a:gd name="connsiteY5" fmla="*/ 713313 h 5310352"/>
              <a:gd name="connsiteX6" fmla="*/ 2036049 w 2036049"/>
              <a:gd name="connsiteY6" fmla="*/ 712924 h 5310352"/>
              <a:gd name="connsiteX7" fmla="*/ 2036049 w 2036049"/>
              <a:gd name="connsiteY7" fmla="*/ 5301227 h 5310352"/>
              <a:gd name="connsiteX8" fmla="*/ 2030823 w 2036049"/>
              <a:gd name="connsiteY8" fmla="*/ 5310352 h 5310352"/>
              <a:gd name="connsiteX9" fmla="*/ 373375 w 2036049"/>
              <a:gd name="connsiteY9" fmla="*/ 3909180 h 5310352"/>
              <a:gd name="connsiteX10" fmla="*/ 223441 w 2036049"/>
              <a:gd name="connsiteY10" fmla="*/ 4056375 h 5310352"/>
              <a:gd name="connsiteX11" fmla="*/ 40774 w 2036049"/>
              <a:gd name="connsiteY11" fmla="*/ 2889626 h 5310352"/>
              <a:gd name="connsiteX12" fmla="*/ 1019445 w 2036049"/>
              <a:gd name="connsiteY12" fmla="*/ 3606579 h 5310352"/>
              <a:gd name="connsiteX13" fmla="*/ 675157 w 2036049"/>
              <a:gd name="connsiteY13" fmla="*/ 3666546 h 5310352"/>
              <a:gd name="connsiteX14" fmla="*/ 1071257 w 2036049"/>
              <a:gd name="connsiteY14" fmla="*/ 4048191 h 5310352"/>
              <a:gd name="connsiteX15" fmla="*/ 1669566 w 2036049"/>
              <a:gd name="connsiteY15" fmla="*/ 3523594 h 5310352"/>
              <a:gd name="connsiteX16" fmla="*/ 1721159 w 2036049"/>
              <a:gd name="connsiteY16" fmla="*/ 2294770 h 5310352"/>
              <a:gd name="connsiteX17" fmla="*/ 1730492 w 2036049"/>
              <a:gd name="connsiteY17" fmla="*/ 1758294 h 5310352"/>
              <a:gd name="connsiteX18" fmla="*/ 506968 w 2036049"/>
              <a:gd name="connsiteY18" fmla="*/ 1758294 h 5310352"/>
              <a:gd name="connsiteX19" fmla="*/ 506968 w 2036049"/>
              <a:gd name="connsiteY19" fmla="*/ 1292158 h 5310352"/>
              <a:gd name="connsiteX20" fmla="*/ 1738347 w 2036049"/>
              <a:gd name="connsiteY20" fmla="*/ 1292158 h 5310352"/>
              <a:gd name="connsiteX21" fmla="*/ 1744204 w 2036049"/>
              <a:gd name="connsiteY21" fmla="*/ 915330 h 5310352"/>
              <a:gd name="connsiteX22" fmla="*/ 1744724 w 2036049"/>
              <a:gd name="connsiteY22" fmla="*/ 915330 h 5310352"/>
              <a:gd name="connsiteX23" fmla="*/ 1529212 w 2036049"/>
              <a:gd name="connsiteY23" fmla="*/ 502948 h 5310352"/>
              <a:gd name="connsiteX24" fmla="*/ 2032192 w 2036049"/>
              <a:gd name="connsiteY24" fmla="*/ 0 h 5310352"/>
              <a:gd name="connsiteX25" fmla="*/ 1714727 w 2036049"/>
              <a:gd name="connsiteY25" fmla="*/ 2652767 h 5310352"/>
              <a:gd name="connsiteX26" fmla="*/ 1706406 w 2036049"/>
              <a:gd name="connsiteY26" fmla="*/ 3086224 h 5310352"/>
              <a:gd name="connsiteX27" fmla="*/ 1714727 w 2036049"/>
              <a:gd name="connsiteY27" fmla="*/ 2652767 h 53103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036049" h="5310352">
                <a:moveTo>
                  <a:pt x="2032192" y="0"/>
                </a:moveTo>
                <a:lnTo>
                  <a:pt x="2036049" y="329"/>
                </a:lnTo>
                <a:lnTo>
                  <a:pt x="2036049" y="292973"/>
                </a:lnTo>
                <a:lnTo>
                  <a:pt x="2032192" y="292584"/>
                </a:lnTo>
                <a:cubicBezTo>
                  <a:pt x="1916006" y="292584"/>
                  <a:pt x="1821826" y="386791"/>
                  <a:pt x="1821826" y="502948"/>
                </a:cubicBezTo>
                <a:cubicBezTo>
                  <a:pt x="1821826" y="619133"/>
                  <a:pt x="1916006" y="713313"/>
                  <a:pt x="2032192" y="713313"/>
                </a:cubicBezTo>
                <a:lnTo>
                  <a:pt x="2036049" y="712924"/>
                </a:lnTo>
                <a:lnTo>
                  <a:pt x="2036049" y="5301227"/>
                </a:lnTo>
                <a:lnTo>
                  <a:pt x="2030823" y="5310352"/>
                </a:lnTo>
                <a:cubicBezTo>
                  <a:pt x="1962672" y="5127713"/>
                  <a:pt x="746839" y="4726991"/>
                  <a:pt x="373375" y="3909180"/>
                </a:cubicBezTo>
                <a:cubicBezTo>
                  <a:pt x="357008" y="3928257"/>
                  <a:pt x="288856" y="3993671"/>
                  <a:pt x="223441" y="4056375"/>
                </a:cubicBezTo>
                <a:cubicBezTo>
                  <a:pt x="2620" y="3846476"/>
                  <a:pt x="-46455" y="3173123"/>
                  <a:pt x="40774" y="2889626"/>
                </a:cubicBezTo>
                <a:cubicBezTo>
                  <a:pt x="112812" y="2943517"/>
                  <a:pt x="749576" y="3383022"/>
                  <a:pt x="1019445" y="3606579"/>
                </a:cubicBezTo>
                <a:cubicBezTo>
                  <a:pt x="984001" y="3609316"/>
                  <a:pt x="738656" y="3658363"/>
                  <a:pt x="675157" y="3666546"/>
                </a:cubicBezTo>
                <a:cubicBezTo>
                  <a:pt x="698887" y="3688360"/>
                  <a:pt x="943028" y="3986773"/>
                  <a:pt x="1071257" y="4048191"/>
                </a:cubicBezTo>
                <a:cubicBezTo>
                  <a:pt x="1409058" y="4210057"/>
                  <a:pt x="1585266" y="4121105"/>
                  <a:pt x="1669566" y="3523594"/>
                </a:cubicBezTo>
                <a:cubicBezTo>
                  <a:pt x="812445" y="3324040"/>
                  <a:pt x="725709" y="2551992"/>
                  <a:pt x="1721159" y="2294770"/>
                </a:cubicBezTo>
                <a:cubicBezTo>
                  <a:pt x="1724279" y="2118015"/>
                  <a:pt x="1727481" y="1933214"/>
                  <a:pt x="1730492" y="1758294"/>
                </a:cubicBezTo>
                <a:lnTo>
                  <a:pt x="506968" y="1758294"/>
                </a:lnTo>
                <a:lnTo>
                  <a:pt x="506968" y="1292158"/>
                </a:lnTo>
                <a:lnTo>
                  <a:pt x="1738347" y="1292158"/>
                </a:lnTo>
                <a:cubicBezTo>
                  <a:pt x="1741905" y="1078919"/>
                  <a:pt x="1744204" y="931177"/>
                  <a:pt x="1744204" y="915330"/>
                </a:cubicBezTo>
                <a:lnTo>
                  <a:pt x="1744724" y="915330"/>
                </a:lnTo>
                <a:cubicBezTo>
                  <a:pt x="1614552" y="824434"/>
                  <a:pt x="1529212" y="673763"/>
                  <a:pt x="1529212" y="502948"/>
                </a:cubicBezTo>
                <a:cubicBezTo>
                  <a:pt x="1529212" y="225172"/>
                  <a:pt x="1754413" y="0"/>
                  <a:pt x="2032192" y="0"/>
                </a:cubicBezTo>
                <a:close/>
                <a:moveTo>
                  <a:pt x="1714727" y="2652767"/>
                </a:moveTo>
                <a:cubicBezTo>
                  <a:pt x="1372519" y="2767392"/>
                  <a:pt x="1373586" y="2979016"/>
                  <a:pt x="1706406" y="3086224"/>
                </a:cubicBezTo>
                <a:cubicBezTo>
                  <a:pt x="1708431" y="2990019"/>
                  <a:pt x="1711360" y="2835872"/>
                  <a:pt x="1714727" y="2652767"/>
                </a:cubicBezTo>
                <a:close/>
              </a:path>
            </a:pathLst>
          </a:custGeom>
          <a:solidFill>
            <a:srgbClr val="FFFFFF">
              <a:alpha val="40000"/>
            </a:srgbClr>
          </a:solidFill>
          <a:ln w="2471" cap="flat">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23000"/>
              </a:lnSpc>
              <a:spcBef>
                <a:spcPts val="600"/>
              </a:spcBef>
              <a:spcAft>
                <a:spcPts val="600"/>
              </a:spcAft>
            </a:pPr>
            <a:endParaRPr lang="en-US" sz="1600"/>
          </a:p>
        </p:txBody>
      </p:sp>
      <p:sp>
        <p:nvSpPr>
          <p:cNvPr id="30" name="Freeform: Shape 29">
            <a:extLst>
              <a:ext uri="{FF2B5EF4-FFF2-40B4-BE49-F238E27FC236}">
                <a16:creationId xmlns:a16="http://schemas.microsoft.com/office/drawing/2014/main" id="{51921B63-C24B-40ED-85BE-26D49B86E047}"/>
              </a:ext>
            </a:extLst>
          </p:cNvPr>
          <p:cNvSpPr/>
          <p:nvPr userDrawn="1"/>
        </p:nvSpPr>
        <p:spPr>
          <a:xfrm>
            <a:off x="304800" y="773907"/>
            <a:ext cx="2025597" cy="5300898"/>
          </a:xfrm>
          <a:custGeom>
            <a:avLst/>
            <a:gdLst>
              <a:gd name="connsiteX0" fmla="*/ 0 w 2025597"/>
              <a:gd name="connsiteY0" fmla="*/ 0 h 5300898"/>
              <a:gd name="connsiteX1" fmla="*/ 82086 w 2025597"/>
              <a:gd name="connsiteY1" fmla="*/ 6998 h 5300898"/>
              <a:gd name="connsiteX2" fmla="*/ 482728 w 2025597"/>
              <a:gd name="connsiteY2" fmla="*/ 377402 h 5300898"/>
              <a:gd name="connsiteX3" fmla="*/ 1197880 w 2025597"/>
              <a:gd name="connsiteY3" fmla="*/ 1291829 h 5300898"/>
              <a:gd name="connsiteX4" fmla="*/ 1521394 w 2025597"/>
              <a:gd name="connsiteY4" fmla="*/ 1291829 h 5300898"/>
              <a:gd name="connsiteX5" fmla="*/ 1521394 w 2025597"/>
              <a:gd name="connsiteY5" fmla="*/ 1757965 h 5300898"/>
              <a:gd name="connsiteX6" fmla="*/ 1184222 w 2025597"/>
              <a:gd name="connsiteY6" fmla="*/ 1757965 h 5300898"/>
              <a:gd name="connsiteX7" fmla="*/ 308736 w 2025597"/>
              <a:gd name="connsiteY7" fmla="*/ 2534502 h 5300898"/>
              <a:gd name="connsiteX8" fmla="*/ 321929 w 2025597"/>
              <a:gd name="connsiteY8" fmla="*/ 3191898 h 5300898"/>
              <a:gd name="connsiteX9" fmla="*/ 324502 w 2025597"/>
              <a:gd name="connsiteY9" fmla="*/ 3224687 h 5300898"/>
              <a:gd name="connsiteX10" fmla="*/ 1084212 w 2025597"/>
              <a:gd name="connsiteY10" fmla="*/ 3949687 h 5300898"/>
              <a:gd name="connsiteX11" fmla="*/ 1350441 w 2025597"/>
              <a:gd name="connsiteY11" fmla="*/ 3666217 h 5300898"/>
              <a:gd name="connsiteX12" fmla="*/ 1006180 w 2025597"/>
              <a:gd name="connsiteY12" fmla="*/ 3606250 h 5300898"/>
              <a:gd name="connsiteX13" fmla="*/ 1984824 w 2025597"/>
              <a:gd name="connsiteY13" fmla="*/ 2889297 h 5300898"/>
              <a:gd name="connsiteX14" fmla="*/ 1802184 w 2025597"/>
              <a:gd name="connsiteY14" fmla="*/ 4056046 h 5300898"/>
              <a:gd name="connsiteX15" fmla="*/ 1652223 w 2025597"/>
              <a:gd name="connsiteY15" fmla="*/ 3908851 h 5300898"/>
              <a:gd name="connsiteX16" fmla="*/ 1191831 w 2025597"/>
              <a:gd name="connsiteY16" fmla="*/ 4495223 h 5300898"/>
              <a:gd name="connsiteX17" fmla="*/ 809882 w 2025597"/>
              <a:gd name="connsiteY17" fmla="*/ 5131489 h 5300898"/>
              <a:gd name="connsiteX18" fmla="*/ 893771 w 2025597"/>
              <a:gd name="connsiteY18" fmla="*/ 4726033 h 5300898"/>
              <a:gd name="connsiteX19" fmla="*/ 6748 w 2025597"/>
              <a:gd name="connsiteY19" fmla="*/ 5289114 h 5300898"/>
              <a:gd name="connsiteX20" fmla="*/ 0 w 2025597"/>
              <a:gd name="connsiteY20" fmla="*/ 5300898 h 5300898"/>
              <a:gd name="connsiteX21" fmla="*/ 0 w 2025597"/>
              <a:gd name="connsiteY21" fmla="*/ 712595 h 5300898"/>
              <a:gd name="connsiteX22" fmla="*/ 38541 w 2025597"/>
              <a:gd name="connsiteY22" fmla="*/ 708710 h 5300898"/>
              <a:gd name="connsiteX23" fmla="*/ 206537 w 2025597"/>
              <a:gd name="connsiteY23" fmla="*/ 502619 h 5300898"/>
              <a:gd name="connsiteX24" fmla="*/ 38541 w 2025597"/>
              <a:gd name="connsiteY24" fmla="*/ 296530 h 5300898"/>
              <a:gd name="connsiteX25" fmla="*/ 0 w 2025597"/>
              <a:gd name="connsiteY25" fmla="*/ 292644 h 5300898"/>
              <a:gd name="connsiteX26" fmla="*/ 0 w 2025597"/>
              <a:gd name="connsiteY26" fmla="*/ 0 h 5300898"/>
              <a:gd name="connsiteX27" fmla="*/ 419394 w 2025597"/>
              <a:gd name="connsiteY27" fmla="*/ 773635 h 5300898"/>
              <a:gd name="connsiteX28" fmla="*/ 281421 w 2025597"/>
              <a:gd name="connsiteY28" fmla="*/ 916643 h 5300898"/>
              <a:gd name="connsiteX29" fmla="*/ 287251 w 2025597"/>
              <a:gd name="connsiteY29" fmla="*/ 1291829 h 5300898"/>
              <a:gd name="connsiteX30" fmla="*/ 809554 w 2025597"/>
              <a:gd name="connsiteY30" fmla="*/ 1291829 h 5300898"/>
              <a:gd name="connsiteX31" fmla="*/ 419394 w 2025597"/>
              <a:gd name="connsiteY31" fmla="*/ 773635 h 5300898"/>
              <a:gd name="connsiteX32" fmla="*/ 295106 w 2025597"/>
              <a:gd name="connsiteY32" fmla="*/ 1757965 h 5300898"/>
              <a:gd name="connsiteX33" fmla="*/ 302250 w 2025597"/>
              <a:gd name="connsiteY33" fmla="*/ 2169060 h 5300898"/>
              <a:gd name="connsiteX34" fmla="*/ 777120 w 2025597"/>
              <a:gd name="connsiteY34" fmla="*/ 1757965 h 5300898"/>
              <a:gd name="connsiteX35" fmla="*/ 295106 w 2025597"/>
              <a:gd name="connsiteY35" fmla="*/ 1757965 h 5300898"/>
              <a:gd name="connsiteX36" fmla="*/ 384086 w 2025597"/>
              <a:gd name="connsiteY36" fmla="*/ 3687456 h 5300898"/>
              <a:gd name="connsiteX37" fmla="*/ 749340 w 2025597"/>
              <a:gd name="connsiteY37" fmla="*/ 4116041 h 5300898"/>
              <a:gd name="connsiteX38" fmla="*/ 384086 w 2025597"/>
              <a:gd name="connsiteY38" fmla="*/ 3687456 h 5300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2025597" h="5300898">
                <a:moveTo>
                  <a:pt x="0" y="0"/>
                </a:moveTo>
                <a:lnTo>
                  <a:pt x="82086" y="6998"/>
                </a:lnTo>
                <a:cubicBezTo>
                  <a:pt x="277519" y="40718"/>
                  <a:pt x="433968" y="187466"/>
                  <a:pt x="482728" y="377402"/>
                </a:cubicBezTo>
                <a:cubicBezTo>
                  <a:pt x="724351" y="483105"/>
                  <a:pt x="1113334" y="798104"/>
                  <a:pt x="1197880" y="1291829"/>
                </a:cubicBezTo>
                <a:lnTo>
                  <a:pt x="1521394" y="1291829"/>
                </a:lnTo>
                <a:lnTo>
                  <a:pt x="1521394" y="1757965"/>
                </a:lnTo>
                <a:lnTo>
                  <a:pt x="1184222" y="1757965"/>
                </a:lnTo>
                <a:cubicBezTo>
                  <a:pt x="1097432" y="2124228"/>
                  <a:pt x="820310" y="2408847"/>
                  <a:pt x="308736" y="2534502"/>
                </a:cubicBezTo>
                <a:cubicBezTo>
                  <a:pt x="315223" y="2893567"/>
                  <a:pt x="320642" y="3174628"/>
                  <a:pt x="321929" y="3191898"/>
                </a:cubicBezTo>
                <a:cubicBezTo>
                  <a:pt x="322750" y="3203120"/>
                  <a:pt x="323653" y="3213684"/>
                  <a:pt x="324502" y="3224687"/>
                </a:cubicBezTo>
                <a:cubicBezTo>
                  <a:pt x="657787" y="3357923"/>
                  <a:pt x="937427" y="3635070"/>
                  <a:pt x="1084212" y="3949687"/>
                </a:cubicBezTo>
                <a:cubicBezTo>
                  <a:pt x="1203655" y="3839003"/>
                  <a:pt x="1333471" y="3681818"/>
                  <a:pt x="1350441" y="3666217"/>
                </a:cubicBezTo>
                <a:cubicBezTo>
                  <a:pt x="1286942" y="3658034"/>
                  <a:pt x="1041597" y="3608987"/>
                  <a:pt x="1006180" y="3606250"/>
                </a:cubicBezTo>
                <a:cubicBezTo>
                  <a:pt x="1276049" y="3382693"/>
                  <a:pt x="1912813" y="2943188"/>
                  <a:pt x="1984824" y="2889297"/>
                </a:cubicBezTo>
                <a:cubicBezTo>
                  <a:pt x="2072052" y="3172794"/>
                  <a:pt x="2022978" y="3846147"/>
                  <a:pt x="1802184" y="4056046"/>
                </a:cubicBezTo>
                <a:cubicBezTo>
                  <a:pt x="1736742" y="3993342"/>
                  <a:pt x="1668618" y="3927928"/>
                  <a:pt x="1652223" y="3908851"/>
                </a:cubicBezTo>
                <a:cubicBezTo>
                  <a:pt x="1549065" y="4134734"/>
                  <a:pt x="1381588" y="4328787"/>
                  <a:pt x="1191831" y="4495223"/>
                </a:cubicBezTo>
                <a:cubicBezTo>
                  <a:pt x="1171714" y="4733641"/>
                  <a:pt x="1055063" y="4959963"/>
                  <a:pt x="809882" y="5131489"/>
                </a:cubicBezTo>
                <a:cubicBezTo>
                  <a:pt x="867715" y="5032055"/>
                  <a:pt x="896043" y="4887542"/>
                  <a:pt x="893771" y="4726033"/>
                </a:cubicBezTo>
                <a:cubicBezTo>
                  <a:pt x="493612" y="5003306"/>
                  <a:pt x="88642" y="5180100"/>
                  <a:pt x="6748" y="5289114"/>
                </a:cubicBezTo>
                <a:lnTo>
                  <a:pt x="0" y="5300898"/>
                </a:lnTo>
                <a:lnTo>
                  <a:pt x="0" y="712595"/>
                </a:lnTo>
                <a:lnTo>
                  <a:pt x="38541" y="708710"/>
                </a:lnTo>
                <a:cubicBezTo>
                  <a:pt x="134409" y="689095"/>
                  <a:pt x="206537" y="604281"/>
                  <a:pt x="206537" y="502619"/>
                </a:cubicBezTo>
                <a:cubicBezTo>
                  <a:pt x="206537" y="400982"/>
                  <a:pt x="134409" y="316150"/>
                  <a:pt x="38541" y="296530"/>
                </a:cubicBezTo>
                <a:lnTo>
                  <a:pt x="0" y="292644"/>
                </a:lnTo>
                <a:lnTo>
                  <a:pt x="0" y="0"/>
                </a:lnTo>
                <a:close/>
                <a:moveTo>
                  <a:pt x="419394" y="773635"/>
                </a:moveTo>
                <a:cubicBezTo>
                  <a:pt x="383265" y="829963"/>
                  <a:pt x="336435" y="878681"/>
                  <a:pt x="281421" y="916643"/>
                </a:cubicBezTo>
                <a:cubicBezTo>
                  <a:pt x="281531" y="937991"/>
                  <a:pt x="283802" y="1083407"/>
                  <a:pt x="287251" y="1291829"/>
                </a:cubicBezTo>
                <a:lnTo>
                  <a:pt x="809554" y="1291829"/>
                </a:lnTo>
                <a:cubicBezTo>
                  <a:pt x="773343" y="1102648"/>
                  <a:pt x="664876" y="921542"/>
                  <a:pt x="419394" y="773635"/>
                </a:cubicBezTo>
                <a:close/>
                <a:moveTo>
                  <a:pt x="295106" y="1757965"/>
                </a:moveTo>
                <a:cubicBezTo>
                  <a:pt x="297405" y="1891885"/>
                  <a:pt x="299841" y="2031581"/>
                  <a:pt x="302250" y="2169060"/>
                </a:cubicBezTo>
                <a:cubicBezTo>
                  <a:pt x="595246" y="2071076"/>
                  <a:pt x="721586" y="1905680"/>
                  <a:pt x="777120" y="1757965"/>
                </a:cubicBezTo>
                <a:lnTo>
                  <a:pt x="295106" y="1757965"/>
                </a:lnTo>
                <a:close/>
                <a:moveTo>
                  <a:pt x="384086" y="3687456"/>
                </a:moveTo>
                <a:cubicBezTo>
                  <a:pt x="453770" y="4023449"/>
                  <a:pt x="568451" y="4139962"/>
                  <a:pt x="749340" y="4116041"/>
                </a:cubicBezTo>
                <a:cubicBezTo>
                  <a:pt x="665286" y="3942023"/>
                  <a:pt x="544037" y="3787520"/>
                  <a:pt x="384086" y="3687456"/>
                </a:cubicBezTo>
                <a:close/>
              </a:path>
            </a:pathLst>
          </a:custGeom>
          <a:solidFill>
            <a:srgbClr val="FFFFFF">
              <a:alpha val="40000"/>
            </a:srgbClr>
          </a:solidFill>
          <a:ln w="2471" cap="flat">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lnSpc>
                <a:spcPct val="123000"/>
              </a:lnSpc>
              <a:spcBef>
                <a:spcPts val="600"/>
              </a:spcBef>
              <a:spcAft>
                <a:spcPts val="600"/>
              </a:spcAft>
            </a:pPr>
            <a:endParaRPr lang="en-US" sz="1600"/>
          </a:p>
        </p:txBody>
      </p:sp>
    </p:spTree>
    <p:extLst>
      <p:ext uri="{BB962C8B-B14F-4D97-AF65-F5344CB8AC3E}">
        <p14:creationId xmlns:p14="http://schemas.microsoft.com/office/powerpoint/2010/main" val="2090702194"/>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7"/>
            <a:ext cx="11582400" cy="701731"/>
          </a:xfrm>
        </p:spPr>
        <p:txBody>
          <a:bodyPr/>
          <a:lstStyle>
            <a:lvl1pPr>
              <a:defRPr/>
            </a:lvl1pPr>
          </a:lstStyle>
          <a:p>
            <a:r>
              <a:rPr lang="en-US"/>
              <a:t>YOUR SLIDE’S TITLE GOES HERE</a:t>
            </a:r>
          </a:p>
        </p:txBody>
      </p:sp>
      <p:sp>
        <p:nvSpPr>
          <p:cNvPr id="3" name="Content Placeholder 2">
            <a:extLst>
              <a:ext uri="{FF2B5EF4-FFF2-40B4-BE49-F238E27FC236}">
                <a16:creationId xmlns:a16="http://schemas.microsoft.com/office/drawing/2014/main" id="{A753EC81-5AD8-430D-8FD1-21006496845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fld id="{F7107CA3-86EC-47BA-B415-57A817695E29}" type="datetime1">
              <a:rPr lang="en-US" smtClean="0"/>
              <a:t>1/31/2022</a:t>
            </a:fld>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r>
              <a:rPr lang="en-US"/>
              <a:t>RIDE Community Engagement in State Performance Plan (SPP).</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1031273"/>
            <a:ext cx="11582400"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Make sure it’s concise and to the point. Also, do your best to not exceed two lines.</a:t>
            </a:r>
          </a:p>
        </p:txBody>
      </p:sp>
    </p:spTree>
    <p:extLst>
      <p:ext uri="{BB962C8B-B14F-4D97-AF65-F5344CB8AC3E}">
        <p14:creationId xmlns:p14="http://schemas.microsoft.com/office/powerpoint/2010/main" val="1528876703"/>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aragraph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7"/>
            <a:ext cx="11582400" cy="701731"/>
          </a:xfrm>
        </p:spPr>
        <p:txBody>
          <a:bodyPr/>
          <a:lstStyle/>
          <a:p>
            <a:r>
              <a:rPr lang="en-US"/>
              <a:t>YOUR SLIDE’S TITLE GOES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fld id="{F7107CA3-86EC-47BA-B415-57A817695E29}" type="datetime1">
              <a:rPr lang="en-US" smtClean="0"/>
              <a:t>1/31/2022</a:t>
            </a:fld>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r>
              <a:rPr lang="en-US"/>
              <a:t>RIDE Community Engagement in State Performance Plan (SPP).</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1031273"/>
            <a:ext cx="11582400"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Make sure it’s concise and to the point. Also, do your best to not exceed two lines.</a:t>
            </a:r>
          </a:p>
        </p:txBody>
      </p:sp>
      <p:sp>
        <p:nvSpPr>
          <p:cNvPr id="8" name="Text Placeholder 7">
            <a:extLst>
              <a:ext uri="{FF2B5EF4-FFF2-40B4-BE49-F238E27FC236}">
                <a16:creationId xmlns:a16="http://schemas.microsoft.com/office/drawing/2014/main" id="{51E94711-1222-4A37-8026-D8C0D6ED4201}"/>
              </a:ext>
            </a:extLst>
          </p:cNvPr>
          <p:cNvSpPr>
            <a:spLocks noGrp="1"/>
          </p:cNvSpPr>
          <p:nvPr>
            <p:ph type="body" sz="quarter" idx="14"/>
          </p:nvPr>
        </p:nvSpPr>
        <p:spPr>
          <a:xfrm>
            <a:off x="304800" y="2087878"/>
            <a:ext cx="11582400" cy="3703320"/>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37664088"/>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lumns Paragraph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7"/>
            <a:ext cx="11582400" cy="701731"/>
          </a:xfrm>
        </p:spPr>
        <p:txBody>
          <a:bodyPr/>
          <a:lstStyle/>
          <a:p>
            <a:r>
              <a:rPr lang="en-US"/>
              <a:t>YOUR SLIDE’S TITLE GOES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fld id="{F7107CA3-86EC-47BA-B415-57A817695E29}" type="datetime1">
              <a:rPr lang="en-US" smtClean="0"/>
              <a:t>1/31/2022</a:t>
            </a:fld>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r>
              <a:rPr lang="en-US"/>
              <a:t>RIDE Community Engagement in State Performance Plan (SPP).</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1031273"/>
            <a:ext cx="11582400"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Make sure it’s concise and to the point. Also, do your best to not exceed two lines.</a:t>
            </a:r>
          </a:p>
        </p:txBody>
      </p:sp>
      <p:sp>
        <p:nvSpPr>
          <p:cNvPr id="8" name="Text Placeholder 7">
            <a:extLst>
              <a:ext uri="{FF2B5EF4-FFF2-40B4-BE49-F238E27FC236}">
                <a16:creationId xmlns:a16="http://schemas.microsoft.com/office/drawing/2014/main" id="{51E94711-1222-4A37-8026-D8C0D6ED4201}"/>
              </a:ext>
            </a:extLst>
          </p:cNvPr>
          <p:cNvSpPr>
            <a:spLocks noGrp="1"/>
          </p:cNvSpPr>
          <p:nvPr>
            <p:ph type="body" sz="quarter" idx="14"/>
          </p:nvPr>
        </p:nvSpPr>
        <p:spPr>
          <a:xfrm>
            <a:off x="304800" y="2087878"/>
            <a:ext cx="11582400" cy="3703320"/>
          </a:xfrm>
        </p:spPr>
        <p:txBody>
          <a:bodyPr numCol="2" spcCol="914400"/>
          <a:lstStyle>
            <a:lvl1pPr marL="0" indent="0">
              <a:buNone/>
              <a:tabLst/>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63201051"/>
      </p:ext>
    </p:extLst>
  </p:cSld>
  <p:clrMapOvr>
    <a:masterClrMapping/>
  </p:clrMapOvr>
  <p:hf hdr="0" dt="0"/>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image" Target="../media/image2.svg"/><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5B2E97E-15DE-483A-BC27-7919C8F1AE1E}"/>
              </a:ext>
            </a:extLst>
          </p:cNvPr>
          <p:cNvSpPr>
            <a:spLocks noGrp="1"/>
          </p:cNvSpPr>
          <p:nvPr>
            <p:ph type="title"/>
          </p:nvPr>
        </p:nvSpPr>
        <p:spPr>
          <a:xfrm>
            <a:off x="304800" y="172857"/>
            <a:ext cx="11582400" cy="701731"/>
          </a:xfrm>
          <a:prstGeom prst="rect">
            <a:avLst/>
          </a:prstGeom>
        </p:spPr>
        <p:txBody>
          <a:bodyPr vert="horz" wrap="square" lIns="91440" tIns="45720" rIns="91440" bIns="45720" rtlCol="0" anchor="t">
            <a:normAutofit/>
          </a:bodyPr>
          <a:lstStyle/>
          <a:p>
            <a:r>
              <a:rPr lang="en-US"/>
              <a:t>CLICK TO EDIT MASTER TITLE STYLE</a:t>
            </a:r>
          </a:p>
        </p:txBody>
      </p:sp>
      <p:sp>
        <p:nvSpPr>
          <p:cNvPr id="3" name="Text Placeholder 2">
            <a:extLst>
              <a:ext uri="{FF2B5EF4-FFF2-40B4-BE49-F238E27FC236}">
                <a16:creationId xmlns:a16="http://schemas.microsoft.com/office/drawing/2014/main" id="{916DC98E-7479-4F84-A93B-DC74ECFC08FF}"/>
              </a:ext>
            </a:extLst>
          </p:cNvPr>
          <p:cNvSpPr>
            <a:spLocks noGrp="1"/>
          </p:cNvSpPr>
          <p:nvPr>
            <p:ph type="body" idx="1"/>
          </p:nvPr>
        </p:nvSpPr>
        <p:spPr>
          <a:xfrm>
            <a:off x="304799" y="2085975"/>
            <a:ext cx="11582399" cy="3705223"/>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27" name="Straight Connector 26">
            <a:extLst>
              <a:ext uri="{FF2B5EF4-FFF2-40B4-BE49-F238E27FC236}">
                <a16:creationId xmlns:a16="http://schemas.microsoft.com/office/drawing/2014/main" id="{43BF3AD1-F051-48A5-AB7D-BDA84812B4BB}"/>
              </a:ext>
            </a:extLst>
          </p:cNvPr>
          <p:cNvCxnSpPr/>
          <p:nvPr userDrawn="1"/>
        </p:nvCxnSpPr>
        <p:spPr>
          <a:xfrm>
            <a:off x="396691" y="957194"/>
            <a:ext cx="597962" cy="0"/>
          </a:xfrm>
          <a:prstGeom prst="line">
            <a:avLst/>
          </a:prstGeom>
          <a:ln w="76200">
            <a:solidFill>
              <a:srgbClr val="EC5153"/>
            </a:solidFill>
          </a:ln>
        </p:spPr>
        <p:style>
          <a:lnRef idx="1">
            <a:schemeClr val="accent1"/>
          </a:lnRef>
          <a:fillRef idx="0">
            <a:schemeClr val="accent1"/>
          </a:fillRef>
          <a:effectRef idx="0">
            <a:schemeClr val="accent1"/>
          </a:effectRef>
          <a:fontRef idx="minor">
            <a:schemeClr val="tx1"/>
          </a:fontRef>
        </p:style>
      </p:cxnSp>
      <p:grpSp>
        <p:nvGrpSpPr>
          <p:cNvPr id="7" name="Group 6">
            <a:extLst>
              <a:ext uri="{FF2B5EF4-FFF2-40B4-BE49-F238E27FC236}">
                <a16:creationId xmlns:a16="http://schemas.microsoft.com/office/drawing/2014/main" id="{9799997D-9151-4456-8CAB-50AC1F60D7A4}"/>
              </a:ext>
            </a:extLst>
          </p:cNvPr>
          <p:cNvGrpSpPr/>
          <p:nvPr userDrawn="1"/>
        </p:nvGrpSpPr>
        <p:grpSpPr>
          <a:xfrm>
            <a:off x="304801" y="6126480"/>
            <a:ext cx="11582400" cy="426715"/>
            <a:chOff x="304801" y="6126480"/>
            <a:chExt cx="11582400" cy="426715"/>
          </a:xfrm>
        </p:grpSpPr>
        <p:sp>
          <p:nvSpPr>
            <p:cNvPr id="28" name="Rectangle 27">
              <a:extLst>
                <a:ext uri="{FF2B5EF4-FFF2-40B4-BE49-F238E27FC236}">
                  <a16:creationId xmlns:a16="http://schemas.microsoft.com/office/drawing/2014/main" id="{953E2499-F978-4E01-86C9-1D087E586B53}"/>
                </a:ext>
              </a:extLst>
            </p:cNvPr>
            <p:cNvSpPr/>
            <p:nvPr userDrawn="1"/>
          </p:nvSpPr>
          <p:spPr>
            <a:xfrm>
              <a:off x="304801" y="6126480"/>
              <a:ext cx="11582400" cy="426715"/>
            </a:xfrm>
            <a:prstGeom prst="rect">
              <a:avLst/>
            </a:prstGeom>
            <a:solidFill>
              <a:srgbClr val="1A49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9" name="Graphic 28">
              <a:extLst>
                <a:ext uri="{FF2B5EF4-FFF2-40B4-BE49-F238E27FC236}">
                  <a16:creationId xmlns:a16="http://schemas.microsoft.com/office/drawing/2014/main" id="{F24C7791-83CB-425B-A392-60C4676C8977}"/>
                </a:ext>
              </a:extLst>
            </p:cNvPr>
            <p:cNvPicPr>
              <a:picLocks noChangeAspect="1"/>
            </p:cNvPicPr>
            <p:nvPr userDrawn="1"/>
          </p:nvPicPr>
          <p:blipFill>
            <a:blip r:embed="rId53">
              <a:extLst>
                <a:ext uri="{96DAC541-7B7A-43D3-8B79-37D633B846F1}">
                  <asvg:svgBlip xmlns:asvg="http://schemas.microsoft.com/office/drawing/2016/SVG/main" r:embed="rId54"/>
                </a:ext>
              </a:extLst>
            </a:blip>
            <a:stretch>
              <a:fillRect/>
            </a:stretch>
          </p:blipFill>
          <p:spPr>
            <a:xfrm>
              <a:off x="10818536" y="6181797"/>
              <a:ext cx="744012" cy="316080"/>
            </a:xfrm>
            <a:prstGeom prst="rect">
              <a:avLst/>
            </a:prstGeom>
          </p:spPr>
        </p:pic>
        <p:cxnSp>
          <p:nvCxnSpPr>
            <p:cNvPr id="31" name="Straight Connector 30">
              <a:extLst>
                <a:ext uri="{FF2B5EF4-FFF2-40B4-BE49-F238E27FC236}">
                  <a16:creationId xmlns:a16="http://schemas.microsoft.com/office/drawing/2014/main" id="{174664AB-B457-4A4B-8D7F-46B20E66F28D}"/>
                </a:ext>
              </a:extLst>
            </p:cNvPr>
            <p:cNvCxnSpPr>
              <a:cxnSpLocks/>
            </p:cNvCxnSpPr>
            <p:nvPr userDrawn="1"/>
          </p:nvCxnSpPr>
          <p:spPr>
            <a:xfrm>
              <a:off x="10490857" y="6240625"/>
              <a:ext cx="0" cy="198425"/>
            </a:xfrm>
            <a:prstGeom prst="line">
              <a:avLst/>
            </a:prstGeom>
            <a:ln w="28575">
              <a:solidFill>
                <a:srgbClr val="EC5153"/>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DB490B93-C18D-4D67-8A52-86F2EF210033}"/>
                </a:ext>
              </a:extLst>
            </p:cNvPr>
            <p:cNvCxnSpPr>
              <a:cxnSpLocks/>
            </p:cNvCxnSpPr>
            <p:nvPr userDrawn="1"/>
          </p:nvCxnSpPr>
          <p:spPr>
            <a:xfrm>
              <a:off x="9523015" y="6240625"/>
              <a:ext cx="0" cy="198425"/>
            </a:xfrm>
            <a:prstGeom prst="line">
              <a:avLst/>
            </a:prstGeom>
            <a:ln w="28575">
              <a:solidFill>
                <a:srgbClr val="EC5153"/>
              </a:solidFill>
            </a:ln>
          </p:spPr>
          <p:style>
            <a:lnRef idx="1">
              <a:schemeClr val="accent1"/>
            </a:lnRef>
            <a:fillRef idx="0">
              <a:schemeClr val="accent1"/>
            </a:fillRef>
            <a:effectRef idx="0">
              <a:schemeClr val="accent1"/>
            </a:effectRef>
            <a:fontRef idx="minor">
              <a:schemeClr val="tx1"/>
            </a:fontRef>
          </p:style>
        </p:cxnSp>
      </p:grpSp>
      <p:sp>
        <p:nvSpPr>
          <p:cNvPr id="4" name="Date Placeholder 3">
            <a:extLst>
              <a:ext uri="{FF2B5EF4-FFF2-40B4-BE49-F238E27FC236}">
                <a16:creationId xmlns:a16="http://schemas.microsoft.com/office/drawing/2014/main" id="{3FAEE57A-77BE-438D-9286-6127CD6E56F9}"/>
              </a:ext>
            </a:extLst>
          </p:cNvPr>
          <p:cNvSpPr>
            <a:spLocks noGrp="1"/>
          </p:cNvSpPr>
          <p:nvPr>
            <p:ph type="dt" sz="half" idx="2"/>
          </p:nvPr>
        </p:nvSpPr>
        <p:spPr>
          <a:xfrm>
            <a:off x="8382000" y="6157275"/>
            <a:ext cx="977175" cy="365125"/>
          </a:xfrm>
          <a:prstGeom prst="rect">
            <a:avLst/>
          </a:prstGeom>
        </p:spPr>
        <p:txBody>
          <a:bodyPr vert="horz" lIns="91440" tIns="45720" rIns="91440" bIns="45720" rtlCol="0" anchor="ctr"/>
          <a:lstStyle>
            <a:lvl1pPr algn="r">
              <a:defRPr sz="1200">
                <a:solidFill>
                  <a:schemeClr val="bg1"/>
                </a:solidFill>
              </a:defRPr>
            </a:lvl1pPr>
          </a:lstStyle>
          <a:p>
            <a:fld id="{FC802E70-D219-4F36-950D-FFA7642EF6F3}" type="datetime1">
              <a:rPr lang="en-US" smtClean="0"/>
              <a:t>1/31/2022</a:t>
            </a:fld>
            <a:endParaRPr lang="en-US"/>
          </a:p>
        </p:txBody>
      </p:sp>
      <p:sp>
        <p:nvSpPr>
          <p:cNvPr id="5" name="Footer Placeholder 4">
            <a:extLst>
              <a:ext uri="{FF2B5EF4-FFF2-40B4-BE49-F238E27FC236}">
                <a16:creationId xmlns:a16="http://schemas.microsoft.com/office/drawing/2014/main" id="{777BCE5C-2F54-4920-9F7A-D0ABAFE3C9E2}"/>
              </a:ext>
            </a:extLst>
          </p:cNvPr>
          <p:cNvSpPr>
            <a:spLocks noGrp="1"/>
          </p:cNvSpPr>
          <p:nvPr>
            <p:ph type="ftr" sz="quarter" idx="3"/>
          </p:nvPr>
        </p:nvSpPr>
        <p:spPr>
          <a:xfrm>
            <a:off x="476320" y="6157275"/>
            <a:ext cx="7741840" cy="365125"/>
          </a:xfrm>
          <a:prstGeom prst="rect">
            <a:avLst/>
          </a:prstGeom>
        </p:spPr>
        <p:txBody>
          <a:bodyPr vert="horz" lIns="91440" tIns="45720" rIns="91440" bIns="45720" rtlCol="0" anchor="ctr"/>
          <a:lstStyle>
            <a:lvl1pPr algn="l">
              <a:defRPr sz="1200">
                <a:solidFill>
                  <a:schemeClr val="bg1"/>
                </a:solidFill>
              </a:defRPr>
            </a:lvl1pPr>
          </a:lstStyle>
          <a:p>
            <a:r>
              <a:rPr lang="en-US"/>
              <a:t>RIDE Community Engagement in State Performance Plan (SPP).</a:t>
            </a:r>
          </a:p>
        </p:txBody>
      </p:sp>
      <p:sp>
        <p:nvSpPr>
          <p:cNvPr id="6" name="Slide Number Placeholder 5">
            <a:extLst>
              <a:ext uri="{FF2B5EF4-FFF2-40B4-BE49-F238E27FC236}">
                <a16:creationId xmlns:a16="http://schemas.microsoft.com/office/drawing/2014/main" id="{5914C59B-F619-47F9-85E1-B0EA8C4B58B4}"/>
              </a:ext>
            </a:extLst>
          </p:cNvPr>
          <p:cNvSpPr>
            <a:spLocks noGrp="1"/>
          </p:cNvSpPr>
          <p:nvPr>
            <p:ph type="sldNum" sz="quarter" idx="4"/>
          </p:nvPr>
        </p:nvSpPr>
        <p:spPr>
          <a:xfrm>
            <a:off x="9719988" y="6170673"/>
            <a:ext cx="586986" cy="338328"/>
          </a:xfrm>
          <a:prstGeom prst="rect">
            <a:avLst/>
          </a:prstGeom>
        </p:spPr>
        <p:txBody>
          <a:bodyPr vert="horz" lIns="91440" tIns="45720" rIns="91440" bIns="45720" rtlCol="0" anchor="ctr"/>
          <a:lstStyle>
            <a:lvl1pPr algn="ctr">
              <a:defRPr sz="1600">
                <a:solidFill>
                  <a:schemeClr val="bg1"/>
                </a:solidFill>
              </a:defRPr>
            </a:lvl1pPr>
          </a:lstStyle>
          <a:p>
            <a:fld id="{F477D24C-55BC-4150-BC77-7526DE4131D6}" type="slidenum">
              <a:rPr lang="en-US" smtClean="0"/>
              <a:pPr/>
              <a:t>‹#›</a:t>
            </a:fld>
            <a:endParaRPr lang="en-US"/>
          </a:p>
        </p:txBody>
      </p:sp>
    </p:spTree>
    <p:extLst>
      <p:ext uri="{BB962C8B-B14F-4D97-AF65-F5344CB8AC3E}">
        <p14:creationId xmlns:p14="http://schemas.microsoft.com/office/powerpoint/2010/main" val="10982325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1" r:id="rId31"/>
    <p:sldLayoutId id="2147483692" r:id="rId32"/>
    <p:sldLayoutId id="2147483693" r:id="rId33"/>
    <p:sldLayoutId id="2147483694" r:id="rId34"/>
    <p:sldLayoutId id="2147483695" r:id="rId35"/>
    <p:sldLayoutId id="2147483696" r:id="rId36"/>
    <p:sldLayoutId id="2147483697" r:id="rId37"/>
    <p:sldLayoutId id="2147483698" r:id="rId38"/>
    <p:sldLayoutId id="2147483699" r:id="rId39"/>
    <p:sldLayoutId id="2147483700" r:id="rId40"/>
    <p:sldLayoutId id="2147483701" r:id="rId41"/>
    <p:sldLayoutId id="2147483702" r:id="rId42"/>
    <p:sldLayoutId id="2147483703" r:id="rId43"/>
    <p:sldLayoutId id="2147483704" r:id="rId44"/>
    <p:sldLayoutId id="2147483705" r:id="rId45"/>
    <p:sldLayoutId id="2147483706" r:id="rId46"/>
    <p:sldLayoutId id="2147483707" r:id="rId47"/>
    <p:sldLayoutId id="2147483708" r:id="rId48"/>
    <p:sldLayoutId id="2147483709" r:id="rId49"/>
    <p:sldLayoutId id="2147483710" r:id="rId50"/>
    <p:sldLayoutId id="2147483711" r:id="rId51"/>
  </p:sldLayoutIdLst>
  <p:hf hdr="0" dt="0"/>
  <p:txStyles>
    <p:titleStyle>
      <a:lvl1pPr algn="l" defTabSz="914400" rtl="0" eaLnBrk="1" latinLnBrk="0" hangingPunct="1">
        <a:lnSpc>
          <a:spcPct val="90000"/>
        </a:lnSpc>
        <a:spcBef>
          <a:spcPct val="0"/>
        </a:spcBef>
        <a:buNone/>
        <a:defRPr sz="4400" kern="1200">
          <a:solidFill>
            <a:schemeClr val="accent2"/>
          </a:solidFill>
          <a:latin typeface="+mj-lt"/>
          <a:ea typeface="+mj-ea"/>
          <a:cs typeface="+mj-cs"/>
        </a:defRPr>
      </a:lvl1pPr>
    </p:titleStyle>
    <p:bodyStyle>
      <a:lvl1pPr marL="228600" indent="-228600" algn="l" defTabSz="914400" rtl="0" eaLnBrk="1" latinLnBrk="0" hangingPunct="1">
        <a:lnSpc>
          <a:spcPct val="123000"/>
        </a:lnSpc>
        <a:spcBef>
          <a:spcPts val="600"/>
        </a:spcBef>
        <a:spcAft>
          <a:spcPts val="600"/>
        </a:spcAft>
        <a:buClr>
          <a:schemeClr val="accent1"/>
        </a:buClr>
        <a:buFont typeface="Arial" panose="020B0604020202020204" pitchFamily="34" charset="0"/>
        <a:buChar char="•"/>
        <a:defRPr sz="1600" kern="1200">
          <a:solidFill>
            <a:schemeClr val="accent6"/>
          </a:solidFill>
          <a:latin typeface="+mn-lt"/>
          <a:ea typeface="+mn-ea"/>
          <a:cs typeface="+mn-cs"/>
        </a:defRPr>
      </a:lvl1pPr>
      <a:lvl2pPr marL="685800" indent="-228600" algn="l" defTabSz="914400" rtl="0" eaLnBrk="1" latinLnBrk="0" hangingPunct="1">
        <a:lnSpc>
          <a:spcPct val="123000"/>
        </a:lnSpc>
        <a:spcBef>
          <a:spcPts val="600"/>
        </a:spcBef>
        <a:spcAft>
          <a:spcPts val="600"/>
        </a:spcAft>
        <a:buClr>
          <a:schemeClr val="accent1"/>
        </a:buClr>
        <a:buFont typeface="Arial" panose="020B0604020202020204" pitchFamily="34" charset="0"/>
        <a:buChar char="•"/>
        <a:defRPr sz="1600" kern="1200">
          <a:solidFill>
            <a:schemeClr val="accent6"/>
          </a:solidFill>
          <a:latin typeface="+mn-lt"/>
          <a:ea typeface="+mn-ea"/>
          <a:cs typeface="+mn-cs"/>
        </a:defRPr>
      </a:lvl2pPr>
      <a:lvl3pPr marL="1143000" indent="-228600" algn="l" defTabSz="914400" rtl="0" eaLnBrk="1" latinLnBrk="0" hangingPunct="1">
        <a:lnSpc>
          <a:spcPct val="123000"/>
        </a:lnSpc>
        <a:spcBef>
          <a:spcPts val="600"/>
        </a:spcBef>
        <a:spcAft>
          <a:spcPts val="600"/>
        </a:spcAft>
        <a:buClr>
          <a:schemeClr val="accent1"/>
        </a:buClr>
        <a:buFont typeface="Arial" panose="020B0604020202020204" pitchFamily="34" charset="0"/>
        <a:buChar char="•"/>
        <a:defRPr sz="1600" kern="1200">
          <a:solidFill>
            <a:schemeClr val="accent6"/>
          </a:solidFill>
          <a:latin typeface="+mn-lt"/>
          <a:ea typeface="+mn-ea"/>
          <a:cs typeface="+mn-cs"/>
        </a:defRPr>
      </a:lvl3pPr>
      <a:lvl4pPr marL="1600200" indent="-228600" algn="l" defTabSz="914400" rtl="0" eaLnBrk="1" latinLnBrk="0" hangingPunct="1">
        <a:lnSpc>
          <a:spcPct val="123000"/>
        </a:lnSpc>
        <a:spcBef>
          <a:spcPts val="600"/>
        </a:spcBef>
        <a:spcAft>
          <a:spcPts val="600"/>
        </a:spcAft>
        <a:buClr>
          <a:schemeClr val="accent1"/>
        </a:buClr>
        <a:buFont typeface="Arial" panose="020B0604020202020204" pitchFamily="34" charset="0"/>
        <a:buChar char="•"/>
        <a:defRPr sz="1600" kern="1200">
          <a:solidFill>
            <a:schemeClr val="accent6"/>
          </a:solidFill>
          <a:latin typeface="+mn-lt"/>
          <a:ea typeface="+mn-ea"/>
          <a:cs typeface="+mn-cs"/>
        </a:defRPr>
      </a:lvl4pPr>
      <a:lvl5pPr marL="2057400" indent="-228600" algn="l" defTabSz="914400" rtl="0" eaLnBrk="1" latinLnBrk="0" hangingPunct="1">
        <a:lnSpc>
          <a:spcPct val="123000"/>
        </a:lnSpc>
        <a:spcBef>
          <a:spcPts val="600"/>
        </a:spcBef>
        <a:spcAft>
          <a:spcPts val="600"/>
        </a:spcAft>
        <a:buClr>
          <a:schemeClr val="accent1"/>
        </a:buClr>
        <a:buFont typeface="Arial" panose="020B0604020202020204" pitchFamily="34" charset="0"/>
        <a:buChar char="•"/>
        <a:defRPr sz="1600" kern="1200">
          <a:solidFill>
            <a:schemeClr val="accent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92">
          <p15:clr>
            <a:srgbClr val="F26B43"/>
          </p15:clr>
        </p15:guide>
        <p15:guide id="2" pos="7488">
          <p15:clr>
            <a:srgbClr val="F26B43"/>
          </p15:clr>
        </p15:guide>
        <p15:guide id="3" orient="horz" pos="4128">
          <p15:clr>
            <a:srgbClr val="F26B43"/>
          </p15:clr>
        </p15:guide>
        <p15:guide id="4" orient="horz" pos="192">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hyperlink" Target="https://datacenter.ride.ri.gov/Data/SpecialEducation" TargetMode="Externa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microsoft.com/office/2018/10/relationships/comments" Target="../comments/modernComment_10A_EC56DB6.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hyperlink" Target="http://datacenter.ride.ri.gov/data/specialeducation" TargetMode="External"/><Relationship Id="rId2" Type="http://schemas.openxmlformats.org/officeDocument/2006/relationships/hyperlink" Target="https://ideadata.org/sites/default/files/media/documents/2020-10/58103_IDC_LmntdCrds.pdf" TargetMode="External"/><Relationship Id="rId1" Type="http://schemas.openxmlformats.org/officeDocument/2006/relationships/slideLayout" Target="../slideLayouts/slideLayout8.xml"/><Relationship Id="rId4" Type="http://schemas.openxmlformats.org/officeDocument/2006/relationships/hyperlink" Target="mailto:Susan.Wood@ride.ri.gov" TargetMode="External"/></Relationships>
</file>

<file path=ppt/slides/_rels/slide20.xml.rels><?xml version="1.0" encoding="UTF-8" standalone="yes"?>
<Relationships xmlns="http://schemas.openxmlformats.org/package/2006/relationships"><Relationship Id="rId2" Type="http://schemas.microsoft.com/office/2018/10/relationships/comments" Target="../comments/modernComment_12A_AAA3D9AC.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microsoft.com/office/2018/10/relationships/comments" Target="../comments/modernComment_118_395CEEB8.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microsoft.com/office/2018/10/relationships/comments" Target="../comments/modernComment_117_2C8359F2.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hyperlink" Target="https://sites.ed.gov/idea/osep-fast-facts-race-and-ethnicity-of-children-with-disabilities-served-under-idea-part-b/" TargetMode="Externa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2" Type="http://schemas.openxmlformats.org/officeDocument/2006/relationships/hyperlink" Target="https://sites.ed.gov/idea/osep-fast-facts-race-and-ethnicity-of-children-with-disabilities-served-under-idea-part-b/" TargetMode="Externa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hyperlink" Target="https://datacenter.ride.ri.gov/Data/SpecialEducation" TargetMode="Externa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EB699B1D-5F58-4E30-9934-5344C97E95FC}"/>
              </a:ext>
            </a:extLst>
          </p:cNvPr>
          <p:cNvSpPr>
            <a:spLocks noGrp="1"/>
          </p:cNvSpPr>
          <p:nvPr>
            <p:ph type="title"/>
          </p:nvPr>
        </p:nvSpPr>
        <p:spPr>
          <a:xfrm>
            <a:off x="1929468" y="1822430"/>
            <a:ext cx="8355435" cy="1311128"/>
          </a:xfrm>
        </p:spPr>
        <p:txBody>
          <a:bodyPr>
            <a:normAutofit/>
          </a:bodyPr>
          <a:lstStyle/>
          <a:p>
            <a:r>
              <a:rPr lang="en-US"/>
              <a:t>RIDE Community Engagement in </a:t>
            </a:r>
            <a:br>
              <a:rPr lang="en-US"/>
            </a:br>
            <a:r>
              <a:rPr lang="en-US"/>
              <a:t>State Performance Plan (SPP)</a:t>
            </a:r>
          </a:p>
        </p:txBody>
      </p:sp>
      <p:sp>
        <p:nvSpPr>
          <p:cNvPr id="15" name="Text Placeholder 14">
            <a:extLst>
              <a:ext uri="{FF2B5EF4-FFF2-40B4-BE49-F238E27FC236}">
                <a16:creationId xmlns:a16="http://schemas.microsoft.com/office/drawing/2014/main" id="{7CBFC4C3-69BE-4D8A-862F-6734FB70E40E}"/>
              </a:ext>
            </a:extLst>
          </p:cNvPr>
          <p:cNvSpPr>
            <a:spLocks noGrp="1"/>
          </p:cNvSpPr>
          <p:nvPr>
            <p:ph type="body" idx="1"/>
          </p:nvPr>
        </p:nvSpPr>
        <p:spPr/>
        <p:txBody>
          <a:bodyPr/>
          <a:lstStyle/>
          <a:p>
            <a:r>
              <a:rPr lang="en-US"/>
              <a:t>RI State Performance Plan 2021 Performance Measure Community Input Welcome</a:t>
            </a:r>
          </a:p>
        </p:txBody>
      </p:sp>
    </p:spTree>
    <p:extLst>
      <p:ext uri="{BB962C8B-B14F-4D97-AF65-F5344CB8AC3E}">
        <p14:creationId xmlns:p14="http://schemas.microsoft.com/office/powerpoint/2010/main" val="8848965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A73E4D-587A-44D4-B27A-3EEAD1155E4E}"/>
              </a:ext>
            </a:extLst>
          </p:cNvPr>
          <p:cNvSpPr>
            <a:spLocks noGrp="1"/>
          </p:cNvSpPr>
          <p:nvPr>
            <p:ph type="title"/>
          </p:nvPr>
        </p:nvSpPr>
        <p:spPr/>
        <p:txBody>
          <a:bodyPr>
            <a:normAutofit/>
          </a:bodyPr>
          <a:lstStyle/>
          <a:p>
            <a:r>
              <a:rPr lang="en-US">
                <a:ea typeface="+mj-lt"/>
                <a:cs typeface="+mj-lt"/>
              </a:rPr>
              <a:t>Indicator 3(c) State Assessment-Reading </a:t>
            </a:r>
          </a:p>
          <a:p>
            <a:endParaRPr lang="en-US"/>
          </a:p>
        </p:txBody>
      </p:sp>
      <p:sp>
        <p:nvSpPr>
          <p:cNvPr id="3" name="Footer Placeholder 2">
            <a:extLst>
              <a:ext uri="{FF2B5EF4-FFF2-40B4-BE49-F238E27FC236}">
                <a16:creationId xmlns:a16="http://schemas.microsoft.com/office/drawing/2014/main" id="{52B65E5D-A7E8-4F46-B687-7A349966837D}"/>
              </a:ext>
            </a:extLst>
          </p:cNvPr>
          <p:cNvSpPr>
            <a:spLocks noGrp="1"/>
          </p:cNvSpPr>
          <p:nvPr>
            <p:ph type="ftr" sz="quarter" idx="11"/>
          </p:nvPr>
        </p:nvSpPr>
        <p:spPr/>
        <p:txBody>
          <a:bodyPr/>
          <a:lstStyle/>
          <a:p>
            <a:r>
              <a:rPr lang="en-US"/>
              <a:t>RIDE Community Engagement in State Performance Plan (SPP).</a:t>
            </a:r>
          </a:p>
        </p:txBody>
      </p:sp>
      <p:sp>
        <p:nvSpPr>
          <p:cNvPr id="4" name="Slide Number Placeholder 3">
            <a:extLst>
              <a:ext uri="{FF2B5EF4-FFF2-40B4-BE49-F238E27FC236}">
                <a16:creationId xmlns:a16="http://schemas.microsoft.com/office/drawing/2014/main" id="{10E07F11-CD40-41D9-89DB-EC8C0166187D}"/>
              </a:ext>
            </a:extLst>
          </p:cNvPr>
          <p:cNvSpPr>
            <a:spLocks noGrp="1"/>
          </p:cNvSpPr>
          <p:nvPr>
            <p:ph type="sldNum" sz="quarter" idx="12"/>
          </p:nvPr>
        </p:nvSpPr>
        <p:spPr/>
        <p:txBody>
          <a:bodyPr/>
          <a:lstStyle/>
          <a:p>
            <a:fld id="{F477D24C-55BC-4150-BC77-7526DE4131D6}" type="slidenum">
              <a:rPr lang="en-US" smtClean="0"/>
              <a:t>10</a:t>
            </a:fld>
            <a:endParaRPr lang="en-US"/>
          </a:p>
        </p:txBody>
      </p:sp>
      <p:sp>
        <p:nvSpPr>
          <p:cNvPr id="5" name="Text Placeholder 4">
            <a:extLst>
              <a:ext uri="{FF2B5EF4-FFF2-40B4-BE49-F238E27FC236}">
                <a16:creationId xmlns:a16="http://schemas.microsoft.com/office/drawing/2014/main" id="{84357BBD-C0B1-4BB8-9E6D-315D7C5B96D8}"/>
              </a:ext>
            </a:extLst>
          </p:cNvPr>
          <p:cNvSpPr>
            <a:spLocks noGrp="1"/>
          </p:cNvSpPr>
          <p:nvPr>
            <p:ph type="body" sz="quarter" idx="13"/>
          </p:nvPr>
        </p:nvSpPr>
        <p:spPr/>
        <p:txBody>
          <a:bodyPr vert="horz" lIns="91440" tIns="45720" rIns="91440" bIns="45720" rtlCol="0" anchor="t">
            <a:noAutofit/>
          </a:bodyPr>
          <a:lstStyle/>
          <a:p>
            <a:r>
              <a:rPr lang="en-US">
                <a:latin typeface="Franklin Gothic Book"/>
              </a:rPr>
              <a:t>Proficiency rate for children with IEPs against alternate academic achievement standards.</a:t>
            </a:r>
            <a:endParaRPr lang="en-US">
              <a:ea typeface="+mj-lt"/>
              <a:cs typeface="+mj-lt"/>
            </a:endParaRPr>
          </a:p>
          <a:p>
            <a:endParaRPr lang="en-US"/>
          </a:p>
        </p:txBody>
      </p:sp>
      <p:sp>
        <p:nvSpPr>
          <p:cNvPr id="6" name="Text Placeholder 5">
            <a:extLst>
              <a:ext uri="{FF2B5EF4-FFF2-40B4-BE49-F238E27FC236}">
                <a16:creationId xmlns:a16="http://schemas.microsoft.com/office/drawing/2014/main" id="{198EBE69-4E71-47D1-8A61-9E120929650C}"/>
              </a:ext>
            </a:extLst>
          </p:cNvPr>
          <p:cNvSpPr>
            <a:spLocks noGrp="1"/>
          </p:cNvSpPr>
          <p:nvPr>
            <p:ph type="body" sz="quarter" idx="14"/>
          </p:nvPr>
        </p:nvSpPr>
        <p:spPr/>
        <p:txBody>
          <a:bodyPr/>
          <a:lstStyle/>
          <a:p>
            <a:endParaRPr lang="en-US"/>
          </a:p>
        </p:txBody>
      </p:sp>
      <p:graphicFrame>
        <p:nvGraphicFramePr>
          <p:cNvPr id="8" name="Table 7">
            <a:extLst>
              <a:ext uri="{FF2B5EF4-FFF2-40B4-BE49-F238E27FC236}">
                <a16:creationId xmlns:a16="http://schemas.microsoft.com/office/drawing/2014/main" id="{6939B1F6-3C8A-4207-8334-1B89A5E505D5}"/>
              </a:ext>
            </a:extLst>
          </p:cNvPr>
          <p:cNvGraphicFramePr>
            <a:graphicFrameLocks noGrp="1"/>
          </p:cNvGraphicFramePr>
          <p:nvPr>
            <p:extLst>
              <p:ext uri="{D42A27DB-BD31-4B8C-83A1-F6EECF244321}">
                <p14:modId xmlns:p14="http://schemas.microsoft.com/office/powerpoint/2010/main" val="200735689"/>
              </p:ext>
            </p:extLst>
          </p:nvPr>
        </p:nvGraphicFramePr>
        <p:xfrm>
          <a:off x="973666" y="2148416"/>
          <a:ext cx="9765754" cy="3301231"/>
        </p:xfrm>
        <a:graphic>
          <a:graphicData uri="http://schemas.openxmlformats.org/drawingml/2006/table">
            <a:tbl>
              <a:tblPr firstRow="1" bandRow="1">
                <a:tableStyleId>{5C22544A-7EE6-4342-B048-85BDC9FD1C3A}</a:tableStyleId>
              </a:tblPr>
              <a:tblGrid>
                <a:gridCol w="1614723">
                  <a:extLst>
                    <a:ext uri="{9D8B030D-6E8A-4147-A177-3AD203B41FA5}">
                      <a16:colId xmlns:a16="http://schemas.microsoft.com/office/drawing/2014/main" val="3610873421"/>
                    </a:ext>
                  </a:extLst>
                </a:gridCol>
                <a:gridCol w="1393528">
                  <a:extLst>
                    <a:ext uri="{9D8B030D-6E8A-4147-A177-3AD203B41FA5}">
                      <a16:colId xmlns:a16="http://schemas.microsoft.com/office/drawing/2014/main" val="1074332110"/>
                    </a:ext>
                  </a:extLst>
                </a:gridCol>
                <a:gridCol w="1349280">
                  <a:extLst>
                    <a:ext uri="{9D8B030D-6E8A-4147-A177-3AD203B41FA5}">
                      <a16:colId xmlns:a16="http://schemas.microsoft.com/office/drawing/2014/main" val="560936852"/>
                    </a:ext>
                  </a:extLst>
                </a:gridCol>
                <a:gridCol w="1305053">
                  <a:extLst>
                    <a:ext uri="{9D8B030D-6E8A-4147-A177-3AD203B41FA5}">
                      <a16:colId xmlns:a16="http://schemas.microsoft.com/office/drawing/2014/main" val="1895838156"/>
                    </a:ext>
                  </a:extLst>
                </a:gridCol>
                <a:gridCol w="1327176">
                  <a:extLst>
                    <a:ext uri="{9D8B030D-6E8A-4147-A177-3AD203B41FA5}">
                      <a16:colId xmlns:a16="http://schemas.microsoft.com/office/drawing/2014/main" val="919473200"/>
                    </a:ext>
                  </a:extLst>
                </a:gridCol>
                <a:gridCol w="1404589">
                  <a:extLst>
                    <a:ext uri="{9D8B030D-6E8A-4147-A177-3AD203B41FA5}">
                      <a16:colId xmlns:a16="http://schemas.microsoft.com/office/drawing/2014/main" val="796675175"/>
                    </a:ext>
                  </a:extLst>
                </a:gridCol>
                <a:gridCol w="1371405">
                  <a:extLst>
                    <a:ext uri="{9D8B030D-6E8A-4147-A177-3AD203B41FA5}">
                      <a16:colId xmlns:a16="http://schemas.microsoft.com/office/drawing/2014/main" val="3724383802"/>
                    </a:ext>
                  </a:extLst>
                </a:gridCol>
              </a:tblGrid>
              <a:tr h="1000372">
                <a:tc>
                  <a:txBody>
                    <a:bodyPr/>
                    <a:lstStyle/>
                    <a:p>
                      <a:pPr fontAlgn="base"/>
                      <a:r>
                        <a:rPr lang="en-US">
                          <a:effectLst/>
                        </a:rPr>
                        <a:t>Grade​​</a:t>
                      </a:r>
                      <a:endParaRPr lang="en-US" b="1">
                        <a:solidFill>
                          <a:srgbClr val="FFFFFF"/>
                        </a:solidFill>
                        <a:effectLst/>
                      </a:endParaRPr>
                    </a:p>
                  </a:txBody>
                  <a:tcPr anchor="ctr"/>
                </a:tc>
                <a:tc>
                  <a:txBody>
                    <a:bodyPr/>
                    <a:lstStyle/>
                    <a:p>
                      <a:pPr fontAlgn="base"/>
                      <a:r>
                        <a:rPr lang="en-US">
                          <a:effectLst/>
                        </a:rPr>
                        <a:t>FFY 2020​​</a:t>
                      </a:r>
                    </a:p>
                    <a:p>
                      <a:pPr lvl="0">
                        <a:buNone/>
                      </a:pPr>
                      <a:r>
                        <a:rPr lang="en-US">
                          <a:effectLst/>
                        </a:rPr>
                        <a:t>(baseline)</a:t>
                      </a:r>
                    </a:p>
                  </a:txBody>
                  <a:tcPr anchor="ctr"/>
                </a:tc>
                <a:tc>
                  <a:txBody>
                    <a:bodyPr/>
                    <a:lstStyle/>
                    <a:p>
                      <a:pPr fontAlgn="base"/>
                      <a:r>
                        <a:rPr lang="en-US">
                          <a:effectLst/>
                        </a:rPr>
                        <a:t>FFY 2021​​</a:t>
                      </a:r>
                      <a:endParaRPr lang="en-US" b="1">
                        <a:solidFill>
                          <a:srgbClr val="FFFFFF"/>
                        </a:solidFill>
                        <a:effectLst/>
                      </a:endParaRPr>
                    </a:p>
                  </a:txBody>
                  <a:tcPr anchor="ctr"/>
                </a:tc>
                <a:tc>
                  <a:txBody>
                    <a:bodyPr/>
                    <a:lstStyle/>
                    <a:p>
                      <a:pPr fontAlgn="base"/>
                      <a:r>
                        <a:rPr lang="en-US">
                          <a:effectLst/>
                        </a:rPr>
                        <a:t>FFY​ 2022​​</a:t>
                      </a:r>
                      <a:endParaRPr lang="en-US" b="1">
                        <a:solidFill>
                          <a:srgbClr val="FFFFFF"/>
                        </a:solidFill>
                        <a:effectLst/>
                      </a:endParaRPr>
                    </a:p>
                  </a:txBody>
                  <a:tcPr anchor="ctr"/>
                </a:tc>
                <a:tc>
                  <a:txBody>
                    <a:bodyPr/>
                    <a:lstStyle/>
                    <a:p>
                      <a:pPr fontAlgn="base"/>
                      <a:r>
                        <a:rPr lang="en-US">
                          <a:effectLst/>
                        </a:rPr>
                        <a:t>FFY 2023​​</a:t>
                      </a:r>
                      <a:endParaRPr lang="en-US" b="1">
                        <a:solidFill>
                          <a:srgbClr val="FFFFFF"/>
                        </a:solidFill>
                        <a:effectLst/>
                      </a:endParaRPr>
                    </a:p>
                  </a:txBody>
                  <a:tcPr anchor="ctr"/>
                </a:tc>
                <a:tc>
                  <a:txBody>
                    <a:bodyPr/>
                    <a:lstStyle/>
                    <a:p>
                      <a:pPr fontAlgn="base"/>
                      <a:r>
                        <a:rPr lang="en-US">
                          <a:effectLst/>
                        </a:rPr>
                        <a:t>FFY 2024​​</a:t>
                      </a:r>
                      <a:endParaRPr lang="en-US" b="1">
                        <a:solidFill>
                          <a:srgbClr val="FFFFFF"/>
                        </a:solidFill>
                        <a:effectLst/>
                      </a:endParaRPr>
                    </a:p>
                  </a:txBody>
                  <a:tcPr anchor="ctr"/>
                </a:tc>
                <a:tc>
                  <a:txBody>
                    <a:bodyPr/>
                    <a:lstStyle/>
                    <a:p>
                      <a:pPr fontAlgn="base"/>
                      <a:r>
                        <a:rPr lang="en-US">
                          <a:effectLst/>
                        </a:rPr>
                        <a:t>FFY 2025​​</a:t>
                      </a:r>
                      <a:endParaRPr lang="en-US" b="1">
                        <a:solidFill>
                          <a:srgbClr val="FFFFFF"/>
                        </a:solidFill>
                        <a:effectLst/>
                      </a:endParaRPr>
                    </a:p>
                  </a:txBody>
                  <a:tcPr anchor="ctr"/>
                </a:tc>
                <a:extLst>
                  <a:ext uri="{0D108BD9-81ED-4DB2-BD59-A6C34878D82A}">
                    <a16:rowId xmlns:a16="http://schemas.microsoft.com/office/drawing/2014/main" val="2835327186"/>
                  </a:ext>
                </a:extLst>
              </a:tr>
              <a:tr h="766953">
                <a:tc>
                  <a:txBody>
                    <a:bodyPr/>
                    <a:lstStyle/>
                    <a:p>
                      <a:pPr fontAlgn="base"/>
                      <a:r>
                        <a:rPr lang="en-US">
                          <a:effectLst/>
                        </a:rPr>
                        <a:t>4</a:t>
                      </a:r>
                    </a:p>
                  </a:txBody>
                  <a:tcPr anchor="ctr"/>
                </a:tc>
                <a:tc>
                  <a:txBody>
                    <a:bodyPr/>
                    <a:lstStyle/>
                    <a:p>
                      <a:pPr fontAlgn="base"/>
                      <a:r>
                        <a:rPr lang="en-US">
                          <a:effectLst/>
                        </a:rPr>
                        <a:t>​20.30%</a:t>
                      </a:r>
                    </a:p>
                  </a:txBody>
                  <a:tcPr anchor="ctr"/>
                </a:tc>
                <a:tc>
                  <a:txBody>
                    <a:bodyPr/>
                    <a:lstStyle/>
                    <a:p>
                      <a:pPr fontAlgn="base"/>
                      <a:r>
                        <a:rPr lang="en-US">
                          <a:effectLst/>
                        </a:rPr>
                        <a:t>​20.55​%</a:t>
                      </a:r>
                    </a:p>
                  </a:txBody>
                  <a:tcPr anchor="ctr"/>
                </a:tc>
                <a:tc>
                  <a:txBody>
                    <a:bodyPr/>
                    <a:lstStyle/>
                    <a:p>
                      <a:pPr fontAlgn="base"/>
                      <a:r>
                        <a:rPr lang="en-US">
                          <a:effectLst/>
                        </a:rPr>
                        <a:t>20.80%</a:t>
                      </a:r>
                    </a:p>
                  </a:txBody>
                  <a:tcPr anchor="ctr"/>
                </a:tc>
                <a:tc>
                  <a:txBody>
                    <a:bodyPr/>
                    <a:lstStyle/>
                    <a:p>
                      <a:pPr fontAlgn="base"/>
                      <a:r>
                        <a:rPr lang="en-US">
                          <a:effectLst/>
                        </a:rPr>
                        <a:t>​21.05%</a:t>
                      </a:r>
                    </a:p>
                  </a:txBody>
                  <a:tcPr anchor="ctr"/>
                </a:tc>
                <a:tc>
                  <a:txBody>
                    <a:bodyPr/>
                    <a:lstStyle/>
                    <a:p>
                      <a:pPr fontAlgn="base"/>
                      <a:r>
                        <a:rPr lang="en-US">
                          <a:effectLst/>
                        </a:rPr>
                        <a:t>​ 21.30%​</a:t>
                      </a:r>
                    </a:p>
                  </a:txBody>
                  <a:tcPr anchor="ctr"/>
                </a:tc>
                <a:tc>
                  <a:txBody>
                    <a:bodyPr/>
                    <a:lstStyle/>
                    <a:p>
                      <a:pPr fontAlgn="base"/>
                      <a:r>
                        <a:rPr lang="en-US">
                          <a:effectLst/>
                        </a:rPr>
                        <a:t>​21.55%</a:t>
                      </a:r>
                    </a:p>
                  </a:txBody>
                  <a:tcPr anchor="ctr"/>
                </a:tc>
                <a:extLst>
                  <a:ext uri="{0D108BD9-81ED-4DB2-BD59-A6C34878D82A}">
                    <a16:rowId xmlns:a16="http://schemas.microsoft.com/office/drawing/2014/main" val="2121806977"/>
                  </a:ext>
                </a:extLst>
              </a:tr>
              <a:tr h="766953">
                <a:tc>
                  <a:txBody>
                    <a:bodyPr/>
                    <a:lstStyle/>
                    <a:p>
                      <a:pPr fontAlgn="base"/>
                      <a:r>
                        <a:rPr lang="en-US">
                          <a:effectLst/>
                        </a:rPr>
                        <a:t>8</a:t>
                      </a:r>
                    </a:p>
                  </a:txBody>
                  <a:tcPr anchor="ctr"/>
                </a:tc>
                <a:tc>
                  <a:txBody>
                    <a:bodyPr/>
                    <a:lstStyle/>
                    <a:p>
                      <a:pPr fontAlgn="base"/>
                      <a:r>
                        <a:rPr lang="en-US">
                          <a:effectLst/>
                        </a:rPr>
                        <a:t>​25.80%</a:t>
                      </a:r>
                    </a:p>
                  </a:txBody>
                  <a:tcPr anchor="ctr"/>
                </a:tc>
                <a:tc>
                  <a:txBody>
                    <a:bodyPr/>
                    <a:lstStyle/>
                    <a:p>
                      <a:pPr lvl="0">
                        <a:buNone/>
                      </a:pPr>
                      <a:r>
                        <a:rPr lang="en-US">
                          <a:effectLst/>
                        </a:rPr>
                        <a:t>​26.05​%</a:t>
                      </a:r>
                    </a:p>
                  </a:txBody>
                  <a:tcPr anchor="ctr"/>
                </a:tc>
                <a:tc>
                  <a:txBody>
                    <a:bodyPr/>
                    <a:lstStyle/>
                    <a:p>
                      <a:pPr lvl="0">
                        <a:buNone/>
                      </a:pPr>
                      <a:r>
                        <a:rPr lang="en-US">
                          <a:effectLst/>
                        </a:rPr>
                        <a:t>26.30%</a:t>
                      </a:r>
                    </a:p>
                  </a:txBody>
                  <a:tcPr anchor="ctr"/>
                </a:tc>
                <a:tc>
                  <a:txBody>
                    <a:bodyPr/>
                    <a:lstStyle/>
                    <a:p>
                      <a:pPr lvl="0">
                        <a:buNone/>
                      </a:pPr>
                      <a:r>
                        <a:rPr lang="en-US">
                          <a:effectLst/>
                        </a:rPr>
                        <a:t>​26.55%</a:t>
                      </a:r>
                    </a:p>
                  </a:txBody>
                  <a:tcPr anchor="ctr"/>
                </a:tc>
                <a:tc>
                  <a:txBody>
                    <a:bodyPr/>
                    <a:lstStyle/>
                    <a:p>
                      <a:pPr lvl="0">
                        <a:buNone/>
                      </a:pPr>
                      <a:r>
                        <a:rPr lang="en-US">
                          <a:effectLst/>
                        </a:rPr>
                        <a:t>​ 26.80%​</a:t>
                      </a:r>
                    </a:p>
                  </a:txBody>
                  <a:tcPr anchor="ctr"/>
                </a:tc>
                <a:tc>
                  <a:txBody>
                    <a:bodyPr/>
                    <a:lstStyle/>
                    <a:p>
                      <a:pPr lvl="0">
                        <a:buNone/>
                      </a:pPr>
                      <a:r>
                        <a:rPr lang="en-US">
                          <a:effectLst/>
                        </a:rPr>
                        <a:t>​27.05%</a:t>
                      </a:r>
                    </a:p>
                  </a:txBody>
                  <a:tcPr anchor="ctr"/>
                </a:tc>
                <a:extLst>
                  <a:ext uri="{0D108BD9-81ED-4DB2-BD59-A6C34878D82A}">
                    <a16:rowId xmlns:a16="http://schemas.microsoft.com/office/drawing/2014/main" val="2809335721"/>
                  </a:ext>
                </a:extLst>
              </a:tr>
              <a:tr h="766953">
                <a:tc>
                  <a:txBody>
                    <a:bodyPr/>
                    <a:lstStyle/>
                    <a:p>
                      <a:pPr fontAlgn="base"/>
                      <a:r>
                        <a:rPr lang="en-US">
                          <a:effectLst/>
                        </a:rPr>
                        <a:t>High School (11)</a:t>
                      </a:r>
                    </a:p>
                  </a:txBody>
                  <a:tcPr anchor="ctr"/>
                </a:tc>
                <a:tc>
                  <a:txBody>
                    <a:bodyPr/>
                    <a:lstStyle/>
                    <a:p>
                      <a:pPr fontAlgn="base"/>
                      <a:r>
                        <a:rPr lang="en-US">
                          <a:effectLst/>
                        </a:rPr>
                        <a:t>30.5%</a:t>
                      </a:r>
                    </a:p>
                  </a:txBody>
                  <a:tcPr anchor="ctr"/>
                </a:tc>
                <a:tc>
                  <a:txBody>
                    <a:bodyPr/>
                    <a:lstStyle/>
                    <a:p>
                      <a:pPr lvl="0">
                        <a:buNone/>
                      </a:pPr>
                      <a:r>
                        <a:rPr lang="en-US">
                          <a:effectLst/>
                        </a:rPr>
                        <a:t>​30.75​%</a:t>
                      </a:r>
                    </a:p>
                  </a:txBody>
                  <a:tcPr anchor="ctr"/>
                </a:tc>
                <a:tc>
                  <a:txBody>
                    <a:bodyPr/>
                    <a:lstStyle/>
                    <a:p>
                      <a:pPr lvl="0">
                        <a:buNone/>
                      </a:pPr>
                      <a:r>
                        <a:rPr lang="en-US">
                          <a:effectLst/>
                        </a:rPr>
                        <a:t>31.00%</a:t>
                      </a:r>
                    </a:p>
                  </a:txBody>
                  <a:tcPr anchor="ctr"/>
                </a:tc>
                <a:tc>
                  <a:txBody>
                    <a:bodyPr/>
                    <a:lstStyle/>
                    <a:p>
                      <a:pPr lvl="0">
                        <a:buNone/>
                      </a:pPr>
                      <a:r>
                        <a:rPr lang="en-US">
                          <a:effectLst/>
                        </a:rPr>
                        <a:t>​31.25%</a:t>
                      </a:r>
                    </a:p>
                  </a:txBody>
                  <a:tcPr anchor="ctr"/>
                </a:tc>
                <a:tc>
                  <a:txBody>
                    <a:bodyPr/>
                    <a:lstStyle/>
                    <a:p>
                      <a:pPr lvl="0">
                        <a:buNone/>
                      </a:pPr>
                      <a:r>
                        <a:rPr lang="en-US">
                          <a:effectLst/>
                        </a:rPr>
                        <a:t>​ 31.50%​</a:t>
                      </a:r>
                    </a:p>
                  </a:txBody>
                  <a:tcPr anchor="ctr"/>
                </a:tc>
                <a:tc>
                  <a:txBody>
                    <a:bodyPr/>
                    <a:lstStyle/>
                    <a:p>
                      <a:pPr lvl="0">
                        <a:buNone/>
                      </a:pPr>
                      <a:r>
                        <a:rPr lang="en-US">
                          <a:effectLst/>
                        </a:rPr>
                        <a:t>​31.75%</a:t>
                      </a:r>
                    </a:p>
                  </a:txBody>
                  <a:tcPr anchor="ctr"/>
                </a:tc>
                <a:extLst>
                  <a:ext uri="{0D108BD9-81ED-4DB2-BD59-A6C34878D82A}">
                    <a16:rowId xmlns:a16="http://schemas.microsoft.com/office/drawing/2014/main" val="2390923238"/>
                  </a:ext>
                </a:extLst>
              </a:tr>
            </a:tbl>
          </a:graphicData>
        </a:graphic>
      </p:graphicFrame>
    </p:spTree>
    <p:extLst>
      <p:ext uri="{BB962C8B-B14F-4D97-AF65-F5344CB8AC3E}">
        <p14:creationId xmlns:p14="http://schemas.microsoft.com/office/powerpoint/2010/main" val="28405482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CEB36-883D-4588-A4BF-6824CC495E70}"/>
              </a:ext>
            </a:extLst>
          </p:cNvPr>
          <p:cNvSpPr>
            <a:spLocks noGrp="1"/>
          </p:cNvSpPr>
          <p:nvPr>
            <p:ph type="title"/>
          </p:nvPr>
        </p:nvSpPr>
        <p:spPr/>
        <p:txBody>
          <a:bodyPr/>
          <a:lstStyle/>
          <a:p>
            <a:r>
              <a:rPr lang="en-US">
                <a:ea typeface="+mj-lt"/>
                <a:cs typeface="+mj-lt"/>
              </a:rPr>
              <a:t>Indicator 3(c) State Assessment-Math</a:t>
            </a:r>
            <a:endParaRPr lang="en-US"/>
          </a:p>
        </p:txBody>
      </p:sp>
      <p:sp>
        <p:nvSpPr>
          <p:cNvPr id="3" name="Footer Placeholder 2">
            <a:extLst>
              <a:ext uri="{FF2B5EF4-FFF2-40B4-BE49-F238E27FC236}">
                <a16:creationId xmlns:a16="http://schemas.microsoft.com/office/drawing/2014/main" id="{FA108514-BB60-4ED8-B093-1F27F5D517E6}"/>
              </a:ext>
            </a:extLst>
          </p:cNvPr>
          <p:cNvSpPr>
            <a:spLocks noGrp="1"/>
          </p:cNvSpPr>
          <p:nvPr>
            <p:ph type="ftr" sz="quarter" idx="11"/>
          </p:nvPr>
        </p:nvSpPr>
        <p:spPr/>
        <p:txBody>
          <a:bodyPr/>
          <a:lstStyle/>
          <a:p>
            <a:r>
              <a:rPr lang="en-US"/>
              <a:t>RIDE Community Engagement in State Performance Plan (SPP).</a:t>
            </a:r>
          </a:p>
        </p:txBody>
      </p:sp>
      <p:sp>
        <p:nvSpPr>
          <p:cNvPr id="4" name="Slide Number Placeholder 3">
            <a:extLst>
              <a:ext uri="{FF2B5EF4-FFF2-40B4-BE49-F238E27FC236}">
                <a16:creationId xmlns:a16="http://schemas.microsoft.com/office/drawing/2014/main" id="{9C023E60-06F9-4B33-8F79-BBD157FB9905}"/>
              </a:ext>
            </a:extLst>
          </p:cNvPr>
          <p:cNvSpPr>
            <a:spLocks noGrp="1"/>
          </p:cNvSpPr>
          <p:nvPr>
            <p:ph type="sldNum" sz="quarter" idx="12"/>
          </p:nvPr>
        </p:nvSpPr>
        <p:spPr/>
        <p:txBody>
          <a:bodyPr/>
          <a:lstStyle/>
          <a:p>
            <a:fld id="{F477D24C-55BC-4150-BC77-7526DE4131D6}" type="slidenum">
              <a:rPr lang="en-US" smtClean="0"/>
              <a:t>11</a:t>
            </a:fld>
            <a:endParaRPr lang="en-US"/>
          </a:p>
        </p:txBody>
      </p:sp>
      <p:sp>
        <p:nvSpPr>
          <p:cNvPr id="5" name="Text Placeholder 4">
            <a:extLst>
              <a:ext uri="{FF2B5EF4-FFF2-40B4-BE49-F238E27FC236}">
                <a16:creationId xmlns:a16="http://schemas.microsoft.com/office/drawing/2014/main" id="{5E8D5BA3-2287-47A5-9F16-B287F3BC1621}"/>
              </a:ext>
            </a:extLst>
          </p:cNvPr>
          <p:cNvSpPr>
            <a:spLocks noGrp="1"/>
          </p:cNvSpPr>
          <p:nvPr>
            <p:ph type="body" sz="quarter" idx="13"/>
          </p:nvPr>
        </p:nvSpPr>
        <p:spPr/>
        <p:txBody>
          <a:bodyPr vert="horz" lIns="91440" tIns="45720" rIns="91440" bIns="45720" rtlCol="0" anchor="t">
            <a:noAutofit/>
          </a:bodyPr>
          <a:lstStyle/>
          <a:p>
            <a:r>
              <a:rPr lang="en-US">
                <a:latin typeface="Franklin Gothic Book"/>
              </a:rPr>
              <a:t>Proficiency rate for children with IEPs against alternate academic achievement standards.</a:t>
            </a:r>
            <a:endParaRPr lang="en-US">
              <a:ea typeface="+mj-lt"/>
              <a:cs typeface="+mj-lt"/>
            </a:endParaRPr>
          </a:p>
          <a:p>
            <a:endParaRPr lang="en-US"/>
          </a:p>
        </p:txBody>
      </p:sp>
      <p:sp>
        <p:nvSpPr>
          <p:cNvPr id="6" name="Text Placeholder 5">
            <a:extLst>
              <a:ext uri="{FF2B5EF4-FFF2-40B4-BE49-F238E27FC236}">
                <a16:creationId xmlns:a16="http://schemas.microsoft.com/office/drawing/2014/main" id="{2E8482E9-31C2-420A-8748-ACAD5917DB7C}"/>
              </a:ext>
            </a:extLst>
          </p:cNvPr>
          <p:cNvSpPr>
            <a:spLocks noGrp="1"/>
          </p:cNvSpPr>
          <p:nvPr>
            <p:ph type="body" sz="quarter" idx="14"/>
          </p:nvPr>
        </p:nvSpPr>
        <p:spPr/>
        <p:txBody>
          <a:bodyPr/>
          <a:lstStyle/>
          <a:p>
            <a:endParaRPr lang="en-US"/>
          </a:p>
        </p:txBody>
      </p:sp>
      <p:graphicFrame>
        <p:nvGraphicFramePr>
          <p:cNvPr id="8" name="Table 7">
            <a:extLst>
              <a:ext uri="{FF2B5EF4-FFF2-40B4-BE49-F238E27FC236}">
                <a16:creationId xmlns:a16="http://schemas.microsoft.com/office/drawing/2014/main" id="{74E51332-F714-4F9F-B4E1-A6E28005C1F6}"/>
              </a:ext>
            </a:extLst>
          </p:cNvPr>
          <p:cNvGraphicFramePr>
            <a:graphicFrameLocks noGrp="1"/>
          </p:cNvGraphicFramePr>
          <p:nvPr>
            <p:extLst>
              <p:ext uri="{D42A27DB-BD31-4B8C-83A1-F6EECF244321}">
                <p14:modId xmlns:p14="http://schemas.microsoft.com/office/powerpoint/2010/main" val="41109380"/>
              </p:ext>
            </p:extLst>
          </p:nvPr>
        </p:nvGraphicFramePr>
        <p:xfrm>
          <a:off x="1174750" y="2053166"/>
          <a:ext cx="9018838" cy="3670083"/>
        </p:xfrm>
        <a:graphic>
          <a:graphicData uri="http://schemas.openxmlformats.org/drawingml/2006/table">
            <a:tbl>
              <a:tblPr firstRow="1" bandRow="1">
                <a:tableStyleId>{5C22544A-7EE6-4342-B048-85BDC9FD1C3A}</a:tableStyleId>
              </a:tblPr>
              <a:tblGrid>
                <a:gridCol w="1491230">
                  <a:extLst>
                    <a:ext uri="{9D8B030D-6E8A-4147-A177-3AD203B41FA5}">
                      <a16:colId xmlns:a16="http://schemas.microsoft.com/office/drawing/2014/main" val="1889287872"/>
                    </a:ext>
                  </a:extLst>
                </a:gridCol>
                <a:gridCol w="1286945">
                  <a:extLst>
                    <a:ext uri="{9D8B030D-6E8A-4147-A177-3AD203B41FA5}">
                      <a16:colId xmlns:a16="http://schemas.microsoft.com/office/drawing/2014/main" val="3469246499"/>
                    </a:ext>
                  </a:extLst>
                </a:gridCol>
                <a:gridCol w="1246086">
                  <a:extLst>
                    <a:ext uri="{9D8B030D-6E8A-4147-A177-3AD203B41FA5}">
                      <a16:colId xmlns:a16="http://schemas.microsoft.com/office/drawing/2014/main" val="1441591035"/>
                    </a:ext>
                  </a:extLst>
                </a:gridCol>
                <a:gridCol w="1205240">
                  <a:extLst>
                    <a:ext uri="{9D8B030D-6E8A-4147-A177-3AD203B41FA5}">
                      <a16:colId xmlns:a16="http://schemas.microsoft.com/office/drawing/2014/main" val="3587294812"/>
                    </a:ext>
                  </a:extLst>
                </a:gridCol>
                <a:gridCol w="1225664">
                  <a:extLst>
                    <a:ext uri="{9D8B030D-6E8A-4147-A177-3AD203B41FA5}">
                      <a16:colId xmlns:a16="http://schemas.microsoft.com/office/drawing/2014/main" val="3310007648"/>
                    </a:ext>
                  </a:extLst>
                </a:gridCol>
                <a:gridCol w="1297165">
                  <a:extLst>
                    <a:ext uri="{9D8B030D-6E8A-4147-A177-3AD203B41FA5}">
                      <a16:colId xmlns:a16="http://schemas.microsoft.com/office/drawing/2014/main" val="3068730277"/>
                    </a:ext>
                  </a:extLst>
                </a:gridCol>
                <a:gridCol w="1266508">
                  <a:extLst>
                    <a:ext uri="{9D8B030D-6E8A-4147-A177-3AD203B41FA5}">
                      <a16:colId xmlns:a16="http://schemas.microsoft.com/office/drawing/2014/main" val="943890079"/>
                    </a:ext>
                  </a:extLst>
                </a:gridCol>
              </a:tblGrid>
              <a:tr h="1578989">
                <a:tc>
                  <a:txBody>
                    <a:bodyPr/>
                    <a:lstStyle/>
                    <a:p>
                      <a:pPr fontAlgn="base"/>
                      <a:r>
                        <a:rPr lang="en-US">
                          <a:effectLst/>
                        </a:rPr>
                        <a:t>Grade​​​</a:t>
                      </a:r>
                      <a:endParaRPr lang="en-US" b="1">
                        <a:solidFill>
                          <a:srgbClr val="FFFFFF"/>
                        </a:solidFill>
                        <a:effectLst/>
                      </a:endParaRPr>
                    </a:p>
                  </a:txBody>
                  <a:tcPr anchor="ctr"/>
                </a:tc>
                <a:tc>
                  <a:txBody>
                    <a:bodyPr/>
                    <a:lstStyle/>
                    <a:p>
                      <a:pPr fontAlgn="base"/>
                      <a:r>
                        <a:rPr lang="en-US">
                          <a:effectLst/>
                        </a:rPr>
                        <a:t>FFY 2020​​​</a:t>
                      </a:r>
                    </a:p>
                    <a:p>
                      <a:pPr fontAlgn="base"/>
                      <a:r>
                        <a:rPr lang="en-US">
                          <a:effectLst/>
                        </a:rPr>
                        <a:t>(baseline)​</a:t>
                      </a:r>
                      <a:endParaRPr lang="en-US" b="1">
                        <a:solidFill>
                          <a:srgbClr val="FFFFFF"/>
                        </a:solidFill>
                        <a:effectLst/>
                      </a:endParaRPr>
                    </a:p>
                  </a:txBody>
                  <a:tcPr anchor="ctr"/>
                </a:tc>
                <a:tc>
                  <a:txBody>
                    <a:bodyPr/>
                    <a:lstStyle/>
                    <a:p>
                      <a:pPr fontAlgn="base"/>
                      <a:r>
                        <a:rPr lang="en-US">
                          <a:effectLst/>
                        </a:rPr>
                        <a:t>FFY 2021​​​</a:t>
                      </a:r>
                      <a:endParaRPr lang="en-US" b="1">
                        <a:solidFill>
                          <a:srgbClr val="FFFFFF"/>
                        </a:solidFill>
                        <a:effectLst/>
                      </a:endParaRPr>
                    </a:p>
                  </a:txBody>
                  <a:tcPr anchor="ctr"/>
                </a:tc>
                <a:tc>
                  <a:txBody>
                    <a:bodyPr/>
                    <a:lstStyle/>
                    <a:p>
                      <a:pPr fontAlgn="base"/>
                      <a:r>
                        <a:rPr lang="en-US">
                          <a:effectLst/>
                        </a:rPr>
                        <a:t>FFY​ 2022​​​</a:t>
                      </a:r>
                      <a:endParaRPr lang="en-US" b="1">
                        <a:solidFill>
                          <a:srgbClr val="FFFFFF"/>
                        </a:solidFill>
                        <a:effectLst/>
                      </a:endParaRPr>
                    </a:p>
                  </a:txBody>
                  <a:tcPr anchor="ctr"/>
                </a:tc>
                <a:tc>
                  <a:txBody>
                    <a:bodyPr/>
                    <a:lstStyle/>
                    <a:p>
                      <a:pPr fontAlgn="base"/>
                      <a:r>
                        <a:rPr lang="en-US">
                          <a:effectLst/>
                        </a:rPr>
                        <a:t>FFY 2023​​​</a:t>
                      </a:r>
                      <a:endParaRPr lang="en-US" b="1">
                        <a:solidFill>
                          <a:srgbClr val="FFFFFF"/>
                        </a:solidFill>
                        <a:effectLst/>
                      </a:endParaRPr>
                    </a:p>
                  </a:txBody>
                  <a:tcPr anchor="ctr"/>
                </a:tc>
                <a:tc>
                  <a:txBody>
                    <a:bodyPr/>
                    <a:lstStyle/>
                    <a:p>
                      <a:pPr fontAlgn="base"/>
                      <a:r>
                        <a:rPr lang="en-US">
                          <a:effectLst/>
                        </a:rPr>
                        <a:t>FFY 2024​​​</a:t>
                      </a:r>
                      <a:endParaRPr lang="en-US" b="1">
                        <a:solidFill>
                          <a:srgbClr val="FFFFFF"/>
                        </a:solidFill>
                        <a:effectLst/>
                      </a:endParaRPr>
                    </a:p>
                  </a:txBody>
                  <a:tcPr anchor="ctr"/>
                </a:tc>
                <a:tc>
                  <a:txBody>
                    <a:bodyPr/>
                    <a:lstStyle/>
                    <a:p>
                      <a:pPr fontAlgn="base"/>
                      <a:r>
                        <a:rPr lang="en-US">
                          <a:effectLst/>
                        </a:rPr>
                        <a:t>FFY 2025​​​</a:t>
                      </a:r>
                      <a:endParaRPr lang="en-US" b="1">
                        <a:solidFill>
                          <a:srgbClr val="FFFFFF"/>
                        </a:solidFill>
                        <a:effectLst/>
                      </a:endParaRPr>
                    </a:p>
                  </a:txBody>
                  <a:tcPr anchor="ctr"/>
                </a:tc>
                <a:extLst>
                  <a:ext uri="{0D108BD9-81ED-4DB2-BD59-A6C34878D82A}">
                    <a16:rowId xmlns:a16="http://schemas.microsoft.com/office/drawing/2014/main" val="3656711621"/>
                  </a:ext>
                </a:extLst>
              </a:tr>
              <a:tr h="618793">
                <a:tc>
                  <a:txBody>
                    <a:bodyPr/>
                    <a:lstStyle/>
                    <a:p>
                      <a:pPr fontAlgn="base"/>
                      <a:r>
                        <a:rPr lang="en-US">
                          <a:effectLst/>
                        </a:rPr>
                        <a:t>4​</a:t>
                      </a:r>
                    </a:p>
                  </a:txBody>
                  <a:tcPr anchor="ctr"/>
                </a:tc>
                <a:tc>
                  <a:txBody>
                    <a:bodyPr/>
                    <a:lstStyle/>
                    <a:p>
                      <a:pPr lvl="0">
                        <a:buNone/>
                      </a:pPr>
                      <a:r>
                        <a:rPr lang="en-US">
                          <a:effectLst/>
                        </a:rPr>
                        <a:t>​19.30%​</a:t>
                      </a:r>
                      <a:endParaRPr lang="en-US"/>
                    </a:p>
                  </a:txBody>
                  <a:tcPr anchor="ctr"/>
                </a:tc>
                <a:tc>
                  <a:txBody>
                    <a:bodyPr/>
                    <a:lstStyle/>
                    <a:p>
                      <a:pPr lvl="0">
                        <a:buNone/>
                      </a:pPr>
                      <a:r>
                        <a:rPr lang="en-US">
                          <a:effectLst/>
                        </a:rPr>
                        <a:t>​19.55​%</a:t>
                      </a:r>
                    </a:p>
                  </a:txBody>
                  <a:tcPr anchor="ctr"/>
                </a:tc>
                <a:tc>
                  <a:txBody>
                    <a:bodyPr/>
                    <a:lstStyle/>
                    <a:p>
                      <a:pPr lvl="0">
                        <a:buNone/>
                      </a:pPr>
                      <a:r>
                        <a:rPr lang="en-US">
                          <a:effectLst/>
                        </a:rPr>
                        <a:t>19.80%</a:t>
                      </a:r>
                    </a:p>
                  </a:txBody>
                  <a:tcPr anchor="ctr"/>
                </a:tc>
                <a:tc>
                  <a:txBody>
                    <a:bodyPr/>
                    <a:lstStyle/>
                    <a:p>
                      <a:pPr lvl="0">
                        <a:buNone/>
                      </a:pPr>
                      <a:r>
                        <a:rPr lang="en-US">
                          <a:effectLst/>
                        </a:rPr>
                        <a:t>​20.05%</a:t>
                      </a:r>
                    </a:p>
                  </a:txBody>
                  <a:tcPr anchor="ctr"/>
                </a:tc>
                <a:tc>
                  <a:txBody>
                    <a:bodyPr/>
                    <a:lstStyle/>
                    <a:p>
                      <a:pPr lvl="0">
                        <a:buNone/>
                      </a:pPr>
                      <a:r>
                        <a:rPr lang="en-US">
                          <a:effectLst/>
                        </a:rPr>
                        <a:t>​ 20.30%​</a:t>
                      </a:r>
                    </a:p>
                  </a:txBody>
                  <a:tcPr anchor="ctr"/>
                </a:tc>
                <a:tc>
                  <a:txBody>
                    <a:bodyPr/>
                    <a:lstStyle/>
                    <a:p>
                      <a:pPr lvl="0">
                        <a:buNone/>
                      </a:pPr>
                      <a:r>
                        <a:rPr lang="en-US">
                          <a:effectLst/>
                        </a:rPr>
                        <a:t>​20.55%</a:t>
                      </a:r>
                    </a:p>
                  </a:txBody>
                  <a:tcPr anchor="ctr"/>
                </a:tc>
                <a:extLst>
                  <a:ext uri="{0D108BD9-81ED-4DB2-BD59-A6C34878D82A}">
                    <a16:rowId xmlns:a16="http://schemas.microsoft.com/office/drawing/2014/main" val="1606124764"/>
                  </a:ext>
                </a:extLst>
              </a:tr>
              <a:tr h="618793">
                <a:tc>
                  <a:txBody>
                    <a:bodyPr/>
                    <a:lstStyle/>
                    <a:p>
                      <a:pPr fontAlgn="base"/>
                      <a:r>
                        <a:rPr lang="en-US">
                          <a:effectLst/>
                        </a:rPr>
                        <a:t>8​</a:t>
                      </a:r>
                    </a:p>
                  </a:txBody>
                  <a:tcPr anchor="ctr"/>
                </a:tc>
                <a:tc>
                  <a:txBody>
                    <a:bodyPr/>
                    <a:lstStyle/>
                    <a:p>
                      <a:pPr lvl="0">
                        <a:buNone/>
                      </a:pPr>
                      <a:r>
                        <a:rPr lang="en-US">
                          <a:effectLst/>
                        </a:rPr>
                        <a:t>​8.80%</a:t>
                      </a:r>
                      <a:endParaRPr lang="en-US"/>
                    </a:p>
                  </a:txBody>
                  <a:tcPr anchor="ctr"/>
                </a:tc>
                <a:tc>
                  <a:txBody>
                    <a:bodyPr/>
                    <a:lstStyle/>
                    <a:p>
                      <a:pPr lvl="0">
                        <a:buNone/>
                      </a:pPr>
                      <a:r>
                        <a:rPr lang="en-US">
                          <a:effectLst/>
                        </a:rPr>
                        <a:t>​9.05​%</a:t>
                      </a:r>
                    </a:p>
                  </a:txBody>
                  <a:tcPr anchor="ctr"/>
                </a:tc>
                <a:tc>
                  <a:txBody>
                    <a:bodyPr/>
                    <a:lstStyle/>
                    <a:p>
                      <a:pPr lvl="0">
                        <a:buNone/>
                      </a:pPr>
                      <a:r>
                        <a:rPr lang="en-US">
                          <a:effectLst/>
                        </a:rPr>
                        <a:t>9.30%</a:t>
                      </a:r>
                    </a:p>
                  </a:txBody>
                  <a:tcPr anchor="ctr"/>
                </a:tc>
                <a:tc>
                  <a:txBody>
                    <a:bodyPr/>
                    <a:lstStyle/>
                    <a:p>
                      <a:pPr lvl="0">
                        <a:buNone/>
                      </a:pPr>
                      <a:r>
                        <a:rPr lang="en-US">
                          <a:effectLst/>
                        </a:rPr>
                        <a:t>​9.55%</a:t>
                      </a:r>
                    </a:p>
                  </a:txBody>
                  <a:tcPr anchor="ctr"/>
                </a:tc>
                <a:tc>
                  <a:txBody>
                    <a:bodyPr/>
                    <a:lstStyle/>
                    <a:p>
                      <a:pPr lvl="0">
                        <a:buNone/>
                      </a:pPr>
                      <a:r>
                        <a:rPr lang="en-US">
                          <a:effectLst/>
                        </a:rPr>
                        <a:t>​ 9.80%​</a:t>
                      </a:r>
                    </a:p>
                  </a:txBody>
                  <a:tcPr anchor="ctr"/>
                </a:tc>
                <a:tc>
                  <a:txBody>
                    <a:bodyPr/>
                    <a:lstStyle/>
                    <a:p>
                      <a:pPr lvl="0">
                        <a:buNone/>
                      </a:pPr>
                      <a:r>
                        <a:rPr lang="en-US">
                          <a:effectLst/>
                        </a:rPr>
                        <a:t>​10.05%</a:t>
                      </a:r>
                    </a:p>
                  </a:txBody>
                  <a:tcPr anchor="ctr"/>
                </a:tc>
                <a:extLst>
                  <a:ext uri="{0D108BD9-81ED-4DB2-BD59-A6C34878D82A}">
                    <a16:rowId xmlns:a16="http://schemas.microsoft.com/office/drawing/2014/main" val="2793874984"/>
                  </a:ext>
                </a:extLst>
              </a:tr>
              <a:tr h="853508">
                <a:tc>
                  <a:txBody>
                    <a:bodyPr/>
                    <a:lstStyle/>
                    <a:p>
                      <a:pPr fontAlgn="base"/>
                      <a:r>
                        <a:rPr lang="en-US">
                          <a:effectLst/>
                        </a:rPr>
                        <a:t>High School​ (11)</a:t>
                      </a:r>
                    </a:p>
                  </a:txBody>
                  <a:tcPr anchor="ctr"/>
                </a:tc>
                <a:tc>
                  <a:txBody>
                    <a:bodyPr/>
                    <a:lstStyle/>
                    <a:p>
                      <a:pPr lvl="0">
                        <a:buNone/>
                      </a:pPr>
                      <a:r>
                        <a:rPr lang="en-US">
                          <a:effectLst/>
                        </a:rPr>
                        <a:t>10.10%</a:t>
                      </a:r>
                    </a:p>
                  </a:txBody>
                  <a:tcPr anchor="ctr"/>
                </a:tc>
                <a:tc>
                  <a:txBody>
                    <a:bodyPr/>
                    <a:lstStyle/>
                    <a:p>
                      <a:pPr lvl="0">
                        <a:buNone/>
                      </a:pPr>
                      <a:r>
                        <a:rPr lang="en-US">
                          <a:effectLst/>
                        </a:rPr>
                        <a:t>​10.35​%</a:t>
                      </a:r>
                    </a:p>
                  </a:txBody>
                  <a:tcPr anchor="ctr"/>
                </a:tc>
                <a:tc>
                  <a:txBody>
                    <a:bodyPr/>
                    <a:lstStyle/>
                    <a:p>
                      <a:pPr lvl="0">
                        <a:buNone/>
                      </a:pPr>
                      <a:r>
                        <a:rPr lang="en-US">
                          <a:effectLst/>
                        </a:rPr>
                        <a:t>10.60%</a:t>
                      </a:r>
                    </a:p>
                  </a:txBody>
                  <a:tcPr anchor="ctr"/>
                </a:tc>
                <a:tc>
                  <a:txBody>
                    <a:bodyPr/>
                    <a:lstStyle/>
                    <a:p>
                      <a:pPr lvl="0">
                        <a:buNone/>
                      </a:pPr>
                      <a:r>
                        <a:rPr lang="en-US">
                          <a:effectLst/>
                        </a:rPr>
                        <a:t>​10.85%</a:t>
                      </a:r>
                    </a:p>
                  </a:txBody>
                  <a:tcPr anchor="ctr"/>
                </a:tc>
                <a:tc>
                  <a:txBody>
                    <a:bodyPr/>
                    <a:lstStyle/>
                    <a:p>
                      <a:pPr lvl="0">
                        <a:buNone/>
                      </a:pPr>
                      <a:r>
                        <a:rPr lang="en-US">
                          <a:effectLst/>
                        </a:rPr>
                        <a:t>​ 11.10%​</a:t>
                      </a:r>
                    </a:p>
                  </a:txBody>
                  <a:tcPr anchor="ctr"/>
                </a:tc>
                <a:tc>
                  <a:txBody>
                    <a:bodyPr/>
                    <a:lstStyle/>
                    <a:p>
                      <a:pPr lvl="0">
                        <a:buNone/>
                      </a:pPr>
                      <a:r>
                        <a:rPr lang="en-US">
                          <a:effectLst/>
                        </a:rPr>
                        <a:t>​11.35%</a:t>
                      </a:r>
                    </a:p>
                  </a:txBody>
                  <a:tcPr anchor="ctr"/>
                </a:tc>
                <a:extLst>
                  <a:ext uri="{0D108BD9-81ED-4DB2-BD59-A6C34878D82A}">
                    <a16:rowId xmlns:a16="http://schemas.microsoft.com/office/drawing/2014/main" val="2595520675"/>
                  </a:ext>
                </a:extLst>
              </a:tr>
            </a:tbl>
          </a:graphicData>
        </a:graphic>
      </p:graphicFrame>
    </p:spTree>
    <p:extLst>
      <p:ext uri="{BB962C8B-B14F-4D97-AF65-F5344CB8AC3E}">
        <p14:creationId xmlns:p14="http://schemas.microsoft.com/office/powerpoint/2010/main" val="38338600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F13C8-370A-48FA-865F-6504B2550AA9}"/>
              </a:ext>
            </a:extLst>
          </p:cNvPr>
          <p:cNvSpPr>
            <a:spLocks noGrp="1"/>
          </p:cNvSpPr>
          <p:nvPr>
            <p:ph type="title"/>
          </p:nvPr>
        </p:nvSpPr>
        <p:spPr/>
        <p:txBody>
          <a:bodyPr/>
          <a:lstStyle/>
          <a:p>
            <a:r>
              <a:rPr lang="en-US"/>
              <a:t>Indicator 3D State Assessment</a:t>
            </a:r>
          </a:p>
        </p:txBody>
      </p:sp>
      <p:sp>
        <p:nvSpPr>
          <p:cNvPr id="3" name="Footer Placeholder 2">
            <a:extLst>
              <a:ext uri="{FF2B5EF4-FFF2-40B4-BE49-F238E27FC236}">
                <a16:creationId xmlns:a16="http://schemas.microsoft.com/office/drawing/2014/main" id="{F7B0D489-8575-4899-968A-0B0C9616B3F8}"/>
              </a:ext>
            </a:extLst>
          </p:cNvPr>
          <p:cNvSpPr>
            <a:spLocks noGrp="1"/>
          </p:cNvSpPr>
          <p:nvPr>
            <p:ph type="ftr" sz="quarter" idx="11"/>
          </p:nvPr>
        </p:nvSpPr>
        <p:spPr/>
        <p:txBody>
          <a:bodyPr/>
          <a:lstStyle/>
          <a:p>
            <a:r>
              <a:rPr lang="en-US"/>
              <a:t>RIDE Community Engagement in State Performance Plan (SPP).</a:t>
            </a:r>
          </a:p>
        </p:txBody>
      </p:sp>
      <p:sp>
        <p:nvSpPr>
          <p:cNvPr id="4" name="Slide Number Placeholder 3">
            <a:extLst>
              <a:ext uri="{FF2B5EF4-FFF2-40B4-BE49-F238E27FC236}">
                <a16:creationId xmlns:a16="http://schemas.microsoft.com/office/drawing/2014/main" id="{AD51D34E-3711-460C-93EC-243D2EEE54AE}"/>
              </a:ext>
            </a:extLst>
          </p:cNvPr>
          <p:cNvSpPr>
            <a:spLocks noGrp="1"/>
          </p:cNvSpPr>
          <p:nvPr>
            <p:ph type="sldNum" sz="quarter" idx="12"/>
          </p:nvPr>
        </p:nvSpPr>
        <p:spPr/>
        <p:txBody>
          <a:bodyPr/>
          <a:lstStyle/>
          <a:p>
            <a:fld id="{F477D24C-55BC-4150-BC77-7526DE4131D6}" type="slidenum">
              <a:rPr lang="en-US" smtClean="0"/>
              <a:t>12</a:t>
            </a:fld>
            <a:endParaRPr lang="en-US"/>
          </a:p>
        </p:txBody>
      </p:sp>
      <p:sp>
        <p:nvSpPr>
          <p:cNvPr id="5" name="Text Placeholder 4">
            <a:extLst>
              <a:ext uri="{FF2B5EF4-FFF2-40B4-BE49-F238E27FC236}">
                <a16:creationId xmlns:a16="http://schemas.microsoft.com/office/drawing/2014/main" id="{43755911-1127-440F-9605-C54386246555}"/>
              </a:ext>
            </a:extLst>
          </p:cNvPr>
          <p:cNvSpPr>
            <a:spLocks noGrp="1"/>
          </p:cNvSpPr>
          <p:nvPr>
            <p:ph type="body" sz="quarter" idx="13"/>
          </p:nvPr>
        </p:nvSpPr>
        <p:spPr/>
        <p:txBody>
          <a:bodyPr vert="horz" lIns="91440" tIns="45720" rIns="91440" bIns="45720" rtlCol="0" anchor="t">
            <a:noAutofit/>
          </a:bodyPr>
          <a:lstStyle/>
          <a:p>
            <a:pPr marL="285750" indent="-285750">
              <a:buFont typeface="Arial"/>
              <a:buChar char="•"/>
            </a:pPr>
            <a:r>
              <a:rPr lang="en-US" b="1">
                <a:ea typeface="+mj-lt"/>
                <a:cs typeface="+mj-lt"/>
              </a:rPr>
              <a:t>Gap in proficiency rates for children with IEPs and all students against grade-level academic achievement standards.</a:t>
            </a:r>
            <a:endParaRPr lang="en-US"/>
          </a:p>
        </p:txBody>
      </p:sp>
      <p:sp>
        <p:nvSpPr>
          <p:cNvPr id="6" name="Text Placeholder 5">
            <a:extLst>
              <a:ext uri="{FF2B5EF4-FFF2-40B4-BE49-F238E27FC236}">
                <a16:creationId xmlns:a16="http://schemas.microsoft.com/office/drawing/2014/main" id="{BCBB86A5-FF1B-4929-A733-23BEA7F27B78}"/>
              </a:ext>
            </a:extLst>
          </p:cNvPr>
          <p:cNvSpPr>
            <a:spLocks noGrp="1"/>
          </p:cNvSpPr>
          <p:nvPr>
            <p:ph type="body" sz="quarter" idx="14"/>
          </p:nvPr>
        </p:nvSpPr>
        <p:spPr/>
        <p:txBody>
          <a:bodyPr/>
          <a:lstStyle/>
          <a:p>
            <a:endParaRPr lang="en-US"/>
          </a:p>
        </p:txBody>
      </p:sp>
      <p:graphicFrame>
        <p:nvGraphicFramePr>
          <p:cNvPr id="8" name="Table 7">
            <a:extLst>
              <a:ext uri="{FF2B5EF4-FFF2-40B4-BE49-F238E27FC236}">
                <a16:creationId xmlns:a16="http://schemas.microsoft.com/office/drawing/2014/main" id="{34BDB3BE-59D4-4622-9460-531706D30C01}"/>
              </a:ext>
            </a:extLst>
          </p:cNvPr>
          <p:cNvGraphicFramePr>
            <a:graphicFrameLocks noGrp="1"/>
          </p:cNvGraphicFramePr>
          <p:nvPr>
            <p:extLst>
              <p:ext uri="{D42A27DB-BD31-4B8C-83A1-F6EECF244321}">
                <p14:modId xmlns:p14="http://schemas.microsoft.com/office/powerpoint/2010/main" val="2288306153"/>
              </p:ext>
            </p:extLst>
          </p:nvPr>
        </p:nvGraphicFramePr>
        <p:xfrm>
          <a:off x="1195916" y="2286000"/>
          <a:ext cx="8546285" cy="3447374"/>
        </p:xfrm>
        <a:graphic>
          <a:graphicData uri="http://schemas.openxmlformats.org/drawingml/2006/table">
            <a:tbl>
              <a:tblPr firstRow="1" firstCol="1" bandRow="1">
                <a:tableStyleId>{5C22544A-7EE6-4342-B048-85BDC9FD1C3A}</a:tableStyleId>
              </a:tblPr>
              <a:tblGrid>
                <a:gridCol w="1715552">
                  <a:extLst>
                    <a:ext uri="{9D8B030D-6E8A-4147-A177-3AD203B41FA5}">
                      <a16:colId xmlns:a16="http://schemas.microsoft.com/office/drawing/2014/main" val="3967632916"/>
                    </a:ext>
                  </a:extLst>
                </a:gridCol>
                <a:gridCol w="1277108">
                  <a:extLst>
                    <a:ext uri="{9D8B030D-6E8A-4147-A177-3AD203B41FA5}">
                      <a16:colId xmlns:a16="http://schemas.microsoft.com/office/drawing/2014/main" val="472631110"/>
                    </a:ext>
                  </a:extLst>
                </a:gridCol>
                <a:gridCol w="2848762">
                  <a:extLst>
                    <a:ext uri="{9D8B030D-6E8A-4147-A177-3AD203B41FA5}">
                      <a16:colId xmlns:a16="http://schemas.microsoft.com/office/drawing/2014/main" val="2694169930"/>
                    </a:ext>
                  </a:extLst>
                </a:gridCol>
                <a:gridCol w="2704863">
                  <a:extLst>
                    <a:ext uri="{9D8B030D-6E8A-4147-A177-3AD203B41FA5}">
                      <a16:colId xmlns:a16="http://schemas.microsoft.com/office/drawing/2014/main" val="2437861374"/>
                    </a:ext>
                  </a:extLst>
                </a:gridCol>
              </a:tblGrid>
              <a:tr h="492482">
                <a:tc>
                  <a:txBody>
                    <a:bodyPr/>
                    <a:lstStyle/>
                    <a:p>
                      <a:pPr>
                        <a:lnSpc>
                          <a:spcPct val="115000"/>
                        </a:lnSpc>
                      </a:pPr>
                      <a:r>
                        <a:rPr lang="en-US">
                          <a:effectLst/>
                        </a:rPr>
                        <a:t>Subject </a:t>
                      </a:r>
                    </a:p>
                  </a:txBody>
                  <a:tcPr marL="68580" marR="68580" marT="0" marB="0"/>
                </a:tc>
                <a:tc>
                  <a:txBody>
                    <a:bodyPr/>
                    <a:lstStyle/>
                    <a:p>
                      <a:pPr>
                        <a:lnSpc>
                          <a:spcPct val="115000"/>
                        </a:lnSpc>
                      </a:pPr>
                      <a:r>
                        <a:rPr lang="en-US">
                          <a:effectLst/>
                        </a:rPr>
                        <a:t>Group </a:t>
                      </a:r>
                    </a:p>
                  </a:txBody>
                  <a:tcPr marL="68580" marR="68580" marT="0" marB="0" anchor="b"/>
                </a:tc>
                <a:tc>
                  <a:txBody>
                    <a:bodyPr/>
                    <a:lstStyle/>
                    <a:p>
                      <a:pPr>
                        <a:lnSpc>
                          <a:spcPct val="115000"/>
                        </a:lnSpc>
                      </a:pPr>
                      <a:r>
                        <a:rPr lang="en-US">
                          <a:effectLst/>
                        </a:rPr>
                        <a:t>Grade Group</a:t>
                      </a:r>
                    </a:p>
                  </a:txBody>
                  <a:tcPr marL="68580" marR="68580" marT="0" marB="0" anchor="b"/>
                </a:tc>
                <a:tc>
                  <a:txBody>
                    <a:bodyPr/>
                    <a:lstStyle/>
                    <a:p>
                      <a:pPr>
                        <a:lnSpc>
                          <a:spcPct val="115000"/>
                        </a:lnSpc>
                      </a:pPr>
                      <a:r>
                        <a:rPr lang="en-US">
                          <a:effectLst/>
                        </a:rPr>
                        <a:t>Baseline Year/Target</a:t>
                      </a:r>
                    </a:p>
                  </a:txBody>
                  <a:tcPr marL="68580" marR="68580" marT="0" marB="0" anchor="b"/>
                </a:tc>
                <a:extLst>
                  <a:ext uri="{0D108BD9-81ED-4DB2-BD59-A6C34878D82A}">
                    <a16:rowId xmlns:a16="http://schemas.microsoft.com/office/drawing/2014/main" val="3675230961"/>
                  </a:ext>
                </a:extLst>
              </a:tr>
              <a:tr h="492482">
                <a:tc>
                  <a:txBody>
                    <a:bodyPr/>
                    <a:lstStyle/>
                    <a:p>
                      <a:pPr algn="ctr">
                        <a:lnSpc>
                          <a:spcPct val="115000"/>
                        </a:lnSpc>
                      </a:pPr>
                      <a:r>
                        <a:rPr lang="en-US">
                          <a:effectLst/>
                        </a:rPr>
                        <a:t>Reading</a:t>
                      </a:r>
                    </a:p>
                  </a:txBody>
                  <a:tcPr marL="68580" marR="68580" marT="0" marB="0" anchor="ctr"/>
                </a:tc>
                <a:tc>
                  <a:txBody>
                    <a:bodyPr/>
                    <a:lstStyle/>
                    <a:p>
                      <a:pPr algn="ctr">
                        <a:lnSpc>
                          <a:spcPct val="115000"/>
                        </a:lnSpc>
                      </a:pPr>
                      <a:r>
                        <a:rPr lang="en-US">
                          <a:effectLst/>
                        </a:rPr>
                        <a:t>A</a:t>
                      </a:r>
                    </a:p>
                  </a:txBody>
                  <a:tcPr marL="68580" marR="68580" marT="0" marB="0" anchor="ctr"/>
                </a:tc>
                <a:tc>
                  <a:txBody>
                    <a:bodyPr/>
                    <a:lstStyle/>
                    <a:p>
                      <a:pPr algn="ctr">
                        <a:lnSpc>
                          <a:spcPct val="115000"/>
                        </a:lnSpc>
                      </a:pPr>
                      <a:r>
                        <a:rPr lang="en-US">
                          <a:effectLst/>
                        </a:rPr>
                        <a:t>4</a:t>
                      </a:r>
                    </a:p>
                  </a:txBody>
                  <a:tcPr marL="68580" marR="68580" marT="0" marB="0" anchor="ctr"/>
                </a:tc>
                <a:tc>
                  <a:txBody>
                    <a:bodyPr/>
                    <a:lstStyle/>
                    <a:p>
                      <a:pPr algn="ctr">
                        <a:lnSpc>
                          <a:spcPct val="115000"/>
                        </a:lnSpc>
                      </a:pPr>
                      <a:r>
                        <a:rPr lang="en-US">
                          <a:effectLst/>
                        </a:rPr>
                        <a:t>2018-19 – 16.9%</a:t>
                      </a:r>
                    </a:p>
                  </a:txBody>
                  <a:tcPr marL="68580" marR="68580" marT="0" marB="0" anchor="ctr"/>
                </a:tc>
                <a:extLst>
                  <a:ext uri="{0D108BD9-81ED-4DB2-BD59-A6C34878D82A}">
                    <a16:rowId xmlns:a16="http://schemas.microsoft.com/office/drawing/2014/main" val="723306978"/>
                  </a:ext>
                </a:extLst>
              </a:tr>
              <a:tr h="492482">
                <a:tc>
                  <a:txBody>
                    <a:bodyPr/>
                    <a:lstStyle/>
                    <a:p>
                      <a:pPr algn="ctr">
                        <a:lnSpc>
                          <a:spcPct val="115000"/>
                        </a:lnSpc>
                      </a:pPr>
                      <a:r>
                        <a:rPr lang="en-US">
                          <a:effectLst/>
                        </a:rPr>
                        <a:t>Reading</a:t>
                      </a:r>
                    </a:p>
                  </a:txBody>
                  <a:tcPr marL="68580" marR="68580" marT="0" marB="0" anchor="ctr"/>
                </a:tc>
                <a:tc>
                  <a:txBody>
                    <a:bodyPr/>
                    <a:lstStyle/>
                    <a:p>
                      <a:pPr algn="ctr">
                        <a:lnSpc>
                          <a:spcPct val="115000"/>
                        </a:lnSpc>
                      </a:pPr>
                      <a:r>
                        <a:rPr lang="en-US">
                          <a:effectLst/>
                        </a:rPr>
                        <a:t>B</a:t>
                      </a:r>
                    </a:p>
                  </a:txBody>
                  <a:tcPr marL="68580" marR="68580" marT="0" marB="0" anchor="ctr"/>
                </a:tc>
                <a:tc>
                  <a:txBody>
                    <a:bodyPr/>
                    <a:lstStyle/>
                    <a:p>
                      <a:pPr algn="ctr">
                        <a:lnSpc>
                          <a:spcPct val="115000"/>
                        </a:lnSpc>
                      </a:pPr>
                      <a:r>
                        <a:rPr lang="en-US">
                          <a:effectLst/>
                        </a:rPr>
                        <a:t>8</a:t>
                      </a:r>
                    </a:p>
                  </a:txBody>
                  <a:tcPr marL="68580" marR="68580" marT="0" marB="0" anchor="ctr"/>
                </a:tc>
                <a:tc>
                  <a:txBody>
                    <a:bodyPr/>
                    <a:lstStyle/>
                    <a:p>
                      <a:pPr algn="ctr">
                        <a:lnSpc>
                          <a:spcPct val="115000"/>
                        </a:lnSpc>
                      </a:pPr>
                      <a:r>
                        <a:rPr lang="en-US">
                          <a:effectLst/>
                        </a:rPr>
                        <a:t>2018-19 – 10.5%</a:t>
                      </a:r>
                    </a:p>
                  </a:txBody>
                  <a:tcPr marL="68580" marR="68580" marT="0" marB="0" anchor="ctr"/>
                </a:tc>
                <a:extLst>
                  <a:ext uri="{0D108BD9-81ED-4DB2-BD59-A6C34878D82A}">
                    <a16:rowId xmlns:a16="http://schemas.microsoft.com/office/drawing/2014/main" val="2701795392"/>
                  </a:ext>
                </a:extLst>
              </a:tr>
              <a:tr h="492482">
                <a:tc>
                  <a:txBody>
                    <a:bodyPr/>
                    <a:lstStyle/>
                    <a:p>
                      <a:pPr algn="ctr">
                        <a:lnSpc>
                          <a:spcPct val="115000"/>
                        </a:lnSpc>
                      </a:pPr>
                      <a:r>
                        <a:rPr lang="en-US">
                          <a:effectLst/>
                        </a:rPr>
                        <a:t>Reading</a:t>
                      </a:r>
                    </a:p>
                  </a:txBody>
                  <a:tcPr marL="68580" marR="68580" marT="0" marB="0" anchor="ctr"/>
                </a:tc>
                <a:tc>
                  <a:txBody>
                    <a:bodyPr/>
                    <a:lstStyle/>
                    <a:p>
                      <a:pPr algn="ctr">
                        <a:lnSpc>
                          <a:spcPct val="115000"/>
                        </a:lnSpc>
                      </a:pPr>
                      <a:r>
                        <a:rPr lang="en-US">
                          <a:effectLst/>
                        </a:rPr>
                        <a:t>C</a:t>
                      </a:r>
                    </a:p>
                  </a:txBody>
                  <a:tcPr marL="68580" marR="68580" marT="0" marB="0" anchor="ctr"/>
                </a:tc>
                <a:tc>
                  <a:txBody>
                    <a:bodyPr/>
                    <a:lstStyle/>
                    <a:p>
                      <a:pPr algn="ctr">
                        <a:lnSpc>
                          <a:spcPct val="115000"/>
                        </a:lnSpc>
                      </a:pPr>
                      <a:r>
                        <a:rPr lang="en-US">
                          <a:effectLst/>
                        </a:rPr>
                        <a:t>High School</a:t>
                      </a:r>
                    </a:p>
                  </a:txBody>
                  <a:tcPr marL="68580" marR="68580" marT="0" marB="0" anchor="ctr"/>
                </a:tc>
                <a:tc>
                  <a:txBody>
                    <a:bodyPr/>
                    <a:lstStyle/>
                    <a:p>
                      <a:pPr algn="ctr">
                        <a:lnSpc>
                          <a:spcPct val="115000"/>
                        </a:lnSpc>
                      </a:pPr>
                      <a:r>
                        <a:rPr lang="en-US">
                          <a:effectLst/>
                        </a:rPr>
                        <a:t>2018-19 – 20.0%</a:t>
                      </a:r>
                    </a:p>
                  </a:txBody>
                  <a:tcPr marL="68580" marR="68580" marT="0" marB="0" anchor="ctr"/>
                </a:tc>
                <a:extLst>
                  <a:ext uri="{0D108BD9-81ED-4DB2-BD59-A6C34878D82A}">
                    <a16:rowId xmlns:a16="http://schemas.microsoft.com/office/drawing/2014/main" val="1493307933"/>
                  </a:ext>
                </a:extLst>
              </a:tr>
              <a:tr h="492482">
                <a:tc>
                  <a:txBody>
                    <a:bodyPr/>
                    <a:lstStyle/>
                    <a:p>
                      <a:pPr algn="ctr">
                        <a:lnSpc>
                          <a:spcPct val="115000"/>
                        </a:lnSpc>
                      </a:pPr>
                      <a:r>
                        <a:rPr lang="en-US">
                          <a:effectLst/>
                        </a:rPr>
                        <a:t>Math</a:t>
                      </a:r>
                    </a:p>
                  </a:txBody>
                  <a:tcPr marL="68580" marR="68580" marT="0" marB="0" anchor="ctr"/>
                </a:tc>
                <a:tc>
                  <a:txBody>
                    <a:bodyPr/>
                    <a:lstStyle/>
                    <a:p>
                      <a:pPr algn="ctr">
                        <a:lnSpc>
                          <a:spcPct val="115000"/>
                        </a:lnSpc>
                      </a:pPr>
                      <a:r>
                        <a:rPr lang="en-US">
                          <a:effectLst/>
                        </a:rPr>
                        <a:t>A</a:t>
                      </a:r>
                    </a:p>
                  </a:txBody>
                  <a:tcPr marL="68580" marR="68580" marT="0" marB="0" anchor="ctr"/>
                </a:tc>
                <a:tc>
                  <a:txBody>
                    <a:bodyPr/>
                    <a:lstStyle/>
                    <a:p>
                      <a:pPr algn="ctr">
                        <a:lnSpc>
                          <a:spcPct val="115000"/>
                        </a:lnSpc>
                      </a:pPr>
                      <a:r>
                        <a:rPr lang="en-US">
                          <a:effectLst/>
                        </a:rPr>
                        <a:t>4</a:t>
                      </a:r>
                    </a:p>
                  </a:txBody>
                  <a:tcPr marL="68580" marR="68580" marT="0" marB="0" anchor="ctr"/>
                </a:tc>
                <a:tc>
                  <a:txBody>
                    <a:bodyPr/>
                    <a:lstStyle/>
                    <a:p>
                      <a:pPr algn="ctr">
                        <a:lnSpc>
                          <a:spcPct val="115000"/>
                        </a:lnSpc>
                      </a:pPr>
                      <a:r>
                        <a:rPr lang="en-US">
                          <a:effectLst/>
                        </a:rPr>
                        <a:t>2018-19 – 13.3%</a:t>
                      </a:r>
                    </a:p>
                  </a:txBody>
                  <a:tcPr marL="68580" marR="68580" marT="0" marB="0" anchor="ctr"/>
                </a:tc>
                <a:extLst>
                  <a:ext uri="{0D108BD9-81ED-4DB2-BD59-A6C34878D82A}">
                    <a16:rowId xmlns:a16="http://schemas.microsoft.com/office/drawing/2014/main" val="3859299245"/>
                  </a:ext>
                </a:extLst>
              </a:tr>
              <a:tr h="492482">
                <a:tc>
                  <a:txBody>
                    <a:bodyPr/>
                    <a:lstStyle/>
                    <a:p>
                      <a:pPr algn="ctr">
                        <a:lnSpc>
                          <a:spcPct val="115000"/>
                        </a:lnSpc>
                      </a:pPr>
                      <a:r>
                        <a:rPr lang="en-US">
                          <a:effectLst/>
                        </a:rPr>
                        <a:t>Math</a:t>
                      </a:r>
                    </a:p>
                  </a:txBody>
                  <a:tcPr marL="68580" marR="68580" marT="0" marB="0" anchor="ctr"/>
                </a:tc>
                <a:tc>
                  <a:txBody>
                    <a:bodyPr/>
                    <a:lstStyle/>
                    <a:p>
                      <a:pPr algn="ctr">
                        <a:lnSpc>
                          <a:spcPct val="115000"/>
                        </a:lnSpc>
                      </a:pPr>
                      <a:r>
                        <a:rPr lang="en-US">
                          <a:effectLst/>
                        </a:rPr>
                        <a:t>B</a:t>
                      </a:r>
                    </a:p>
                  </a:txBody>
                  <a:tcPr marL="68580" marR="68580" marT="0" marB="0" anchor="ctr"/>
                </a:tc>
                <a:tc>
                  <a:txBody>
                    <a:bodyPr/>
                    <a:lstStyle/>
                    <a:p>
                      <a:pPr algn="ctr">
                        <a:lnSpc>
                          <a:spcPct val="115000"/>
                        </a:lnSpc>
                      </a:pPr>
                      <a:r>
                        <a:rPr lang="en-US">
                          <a:effectLst/>
                        </a:rPr>
                        <a:t>8</a:t>
                      </a:r>
                    </a:p>
                  </a:txBody>
                  <a:tcPr marL="68580" marR="68580" marT="0" marB="0" anchor="ctr"/>
                </a:tc>
                <a:tc>
                  <a:txBody>
                    <a:bodyPr/>
                    <a:lstStyle/>
                    <a:p>
                      <a:pPr algn="ctr">
                        <a:lnSpc>
                          <a:spcPct val="115000"/>
                        </a:lnSpc>
                      </a:pPr>
                      <a:r>
                        <a:rPr lang="en-US">
                          <a:effectLst/>
                        </a:rPr>
                        <a:t>2018-19 – 15.7%</a:t>
                      </a:r>
                    </a:p>
                  </a:txBody>
                  <a:tcPr marL="68580" marR="68580" marT="0" marB="0" anchor="ctr"/>
                </a:tc>
                <a:extLst>
                  <a:ext uri="{0D108BD9-81ED-4DB2-BD59-A6C34878D82A}">
                    <a16:rowId xmlns:a16="http://schemas.microsoft.com/office/drawing/2014/main" val="2460178251"/>
                  </a:ext>
                </a:extLst>
              </a:tr>
              <a:tr h="492482">
                <a:tc>
                  <a:txBody>
                    <a:bodyPr/>
                    <a:lstStyle/>
                    <a:p>
                      <a:pPr algn="ctr">
                        <a:lnSpc>
                          <a:spcPct val="115000"/>
                        </a:lnSpc>
                      </a:pPr>
                      <a:r>
                        <a:rPr lang="en-US">
                          <a:effectLst/>
                        </a:rPr>
                        <a:t>Math</a:t>
                      </a:r>
                    </a:p>
                  </a:txBody>
                  <a:tcPr marL="68580" marR="68580" marT="0" marB="0" anchor="ctr"/>
                </a:tc>
                <a:tc>
                  <a:txBody>
                    <a:bodyPr/>
                    <a:lstStyle/>
                    <a:p>
                      <a:pPr algn="ctr">
                        <a:lnSpc>
                          <a:spcPct val="115000"/>
                        </a:lnSpc>
                      </a:pPr>
                      <a:r>
                        <a:rPr lang="en-US">
                          <a:effectLst/>
                        </a:rPr>
                        <a:t>C</a:t>
                      </a:r>
                    </a:p>
                  </a:txBody>
                  <a:tcPr marL="68580" marR="68580" marT="0" marB="0" anchor="ctr"/>
                </a:tc>
                <a:tc>
                  <a:txBody>
                    <a:bodyPr/>
                    <a:lstStyle/>
                    <a:p>
                      <a:pPr algn="ctr">
                        <a:lnSpc>
                          <a:spcPct val="115000"/>
                        </a:lnSpc>
                      </a:pPr>
                      <a:r>
                        <a:rPr lang="en-US">
                          <a:effectLst/>
                        </a:rPr>
                        <a:t>High School</a:t>
                      </a:r>
                    </a:p>
                  </a:txBody>
                  <a:tcPr marL="68580" marR="68580" marT="0" marB="0" anchor="ctr"/>
                </a:tc>
                <a:tc>
                  <a:txBody>
                    <a:bodyPr/>
                    <a:lstStyle/>
                    <a:p>
                      <a:pPr algn="ctr">
                        <a:lnSpc>
                          <a:spcPct val="115000"/>
                        </a:lnSpc>
                      </a:pPr>
                      <a:r>
                        <a:rPr lang="en-US">
                          <a:effectLst/>
                        </a:rPr>
                        <a:t>2018-19 – 21.1%</a:t>
                      </a:r>
                    </a:p>
                  </a:txBody>
                  <a:tcPr marL="68580" marR="68580" marT="0" marB="0" anchor="ctr"/>
                </a:tc>
                <a:extLst>
                  <a:ext uri="{0D108BD9-81ED-4DB2-BD59-A6C34878D82A}">
                    <a16:rowId xmlns:a16="http://schemas.microsoft.com/office/drawing/2014/main" val="3682162854"/>
                  </a:ext>
                </a:extLst>
              </a:tr>
            </a:tbl>
          </a:graphicData>
        </a:graphic>
      </p:graphicFrame>
    </p:spTree>
    <p:extLst>
      <p:ext uri="{BB962C8B-B14F-4D97-AF65-F5344CB8AC3E}">
        <p14:creationId xmlns:p14="http://schemas.microsoft.com/office/powerpoint/2010/main" val="2897107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E0B16-EC8E-4D4C-83DD-A92F12CA4254}"/>
              </a:ext>
            </a:extLst>
          </p:cNvPr>
          <p:cNvSpPr>
            <a:spLocks noGrp="1"/>
          </p:cNvSpPr>
          <p:nvPr>
            <p:ph type="title"/>
          </p:nvPr>
        </p:nvSpPr>
        <p:spPr/>
        <p:txBody>
          <a:bodyPr/>
          <a:lstStyle/>
          <a:p>
            <a:r>
              <a:rPr lang="en-US">
                <a:ea typeface="+mj-lt"/>
                <a:cs typeface="+mj-lt"/>
              </a:rPr>
              <a:t>Indicator 3D State Assessment -Reading</a:t>
            </a:r>
            <a:endParaRPr lang="en-US"/>
          </a:p>
        </p:txBody>
      </p:sp>
      <p:sp>
        <p:nvSpPr>
          <p:cNvPr id="3" name="Footer Placeholder 2">
            <a:extLst>
              <a:ext uri="{FF2B5EF4-FFF2-40B4-BE49-F238E27FC236}">
                <a16:creationId xmlns:a16="http://schemas.microsoft.com/office/drawing/2014/main" id="{9D56CF71-D3C5-4401-8709-CF925F463B4E}"/>
              </a:ext>
            </a:extLst>
          </p:cNvPr>
          <p:cNvSpPr>
            <a:spLocks noGrp="1"/>
          </p:cNvSpPr>
          <p:nvPr>
            <p:ph type="ftr" sz="quarter" idx="11"/>
          </p:nvPr>
        </p:nvSpPr>
        <p:spPr/>
        <p:txBody>
          <a:bodyPr/>
          <a:lstStyle/>
          <a:p>
            <a:r>
              <a:rPr lang="en-US"/>
              <a:t>RIDE Community Engagement in State Performance Plan (SPP).</a:t>
            </a:r>
          </a:p>
        </p:txBody>
      </p:sp>
      <p:sp>
        <p:nvSpPr>
          <p:cNvPr id="4" name="Slide Number Placeholder 3">
            <a:extLst>
              <a:ext uri="{FF2B5EF4-FFF2-40B4-BE49-F238E27FC236}">
                <a16:creationId xmlns:a16="http://schemas.microsoft.com/office/drawing/2014/main" id="{6B0CC632-8BE1-4E2B-A2E4-5CE275BB175C}"/>
              </a:ext>
            </a:extLst>
          </p:cNvPr>
          <p:cNvSpPr>
            <a:spLocks noGrp="1"/>
          </p:cNvSpPr>
          <p:nvPr>
            <p:ph type="sldNum" sz="quarter" idx="12"/>
          </p:nvPr>
        </p:nvSpPr>
        <p:spPr/>
        <p:txBody>
          <a:bodyPr/>
          <a:lstStyle/>
          <a:p>
            <a:fld id="{F477D24C-55BC-4150-BC77-7526DE4131D6}" type="slidenum">
              <a:rPr lang="en-US" smtClean="0"/>
              <a:t>13</a:t>
            </a:fld>
            <a:endParaRPr lang="en-US"/>
          </a:p>
        </p:txBody>
      </p:sp>
      <p:sp>
        <p:nvSpPr>
          <p:cNvPr id="5" name="Text Placeholder 4">
            <a:extLst>
              <a:ext uri="{FF2B5EF4-FFF2-40B4-BE49-F238E27FC236}">
                <a16:creationId xmlns:a16="http://schemas.microsoft.com/office/drawing/2014/main" id="{C83E72FD-9E60-441A-A638-782CA0A247E8}"/>
              </a:ext>
            </a:extLst>
          </p:cNvPr>
          <p:cNvSpPr>
            <a:spLocks noGrp="1"/>
          </p:cNvSpPr>
          <p:nvPr>
            <p:ph type="body" sz="quarter" idx="13"/>
          </p:nvPr>
        </p:nvSpPr>
        <p:spPr/>
        <p:txBody>
          <a:bodyPr vert="horz" lIns="91440" tIns="45720" rIns="91440" bIns="45720" rtlCol="0" anchor="t">
            <a:noAutofit/>
          </a:bodyPr>
          <a:lstStyle/>
          <a:p>
            <a:r>
              <a:rPr lang="en-US" b="1">
                <a:ea typeface="+mj-lt"/>
                <a:cs typeface="+mj-lt"/>
              </a:rPr>
              <a:t>Gap in proficiency rates for children with IEPs and all students against grade-level academic achievement standards.</a:t>
            </a:r>
            <a:endParaRPr lang="en-US"/>
          </a:p>
        </p:txBody>
      </p:sp>
      <p:sp>
        <p:nvSpPr>
          <p:cNvPr id="6" name="Text Placeholder 5">
            <a:extLst>
              <a:ext uri="{FF2B5EF4-FFF2-40B4-BE49-F238E27FC236}">
                <a16:creationId xmlns:a16="http://schemas.microsoft.com/office/drawing/2014/main" id="{600C1B43-C9F3-4077-BC21-16777FD1F746}"/>
              </a:ext>
            </a:extLst>
          </p:cNvPr>
          <p:cNvSpPr>
            <a:spLocks noGrp="1"/>
          </p:cNvSpPr>
          <p:nvPr>
            <p:ph type="body" sz="quarter" idx="14"/>
          </p:nvPr>
        </p:nvSpPr>
        <p:spPr/>
        <p:txBody>
          <a:bodyPr/>
          <a:lstStyle/>
          <a:p>
            <a:endParaRPr lang="en-US"/>
          </a:p>
        </p:txBody>
      </p:sp>
      <p:graphicFrame>
        <p:nvGraphicFramePr>
          <p:cNvPr id="8" name="Table 7">
            <a:extLst>
              <a:ext uri="{FF2B5EF4-FFF2-40B4-BE49-F238E27FC236}">
                <a16:creationId xmlns:a16="http://schemas.microsoft.com/office/drawing/2014/main" id="{FB4A1970-3BDD-494F-B568-E3F0F43B2630}"/>
              </a:ext>
            </a:extLst>
          </p:cNvPr>
          <p:cNvGraphicFramePr>
            <a:graphicFrameLocks noGrp="1"/>
          </p:cNvGraphicFramePr>
          <p:nvPr>
            <p:extLst>
              <p:ext uri="{D42A27DB-BD31-4B8C-83A1-F6EECF244321}">
                <p14:modId xmlns:p14="http://schemas.microsoft.com/office/powerpoint/2010/main" val="4039510589"/>
              </p:ext>
            </p:extLst>
          </p:nvPr>
        </p:nvGraphicFramePr>
        <p:xfrm>
          <a:off x="624416" y="2148416"/>
          <a:ext cx="10031288" cy="3438562"/>
        </p:xfrm>
        <a:graphic>
          <a:graphicData uri="http://schemas.openxmlformats.org/drawingml/2006/table">
            <a:tbl>
              <a:tblPr firstRow="1" bandRow="1">
                <a:tableStyleId>{5C22544A-7EE6-4342-B048-85BDC9FD1C3A}</a:tableStyleId>
              </a:tblPr>
              <a:tblGrid>
                <a:gridCol w="1658630">
                  <a:extLst>
                    <a:ext uri="{9D8B030D-6E8A-4147-A177-3AD203B41FA5}">
                      <a16:colId xmlns:a16="http://schemas.microsoft.com/office/drawing/2014/main" val="200812360"/>
                    </a:ext>
                  </a:extLst>
                </a:gridCol>
                <a:gridCol w="1431416">
                  <a:extLst>
                    <a:ext uri="{9D8B030D-6E8A-4147-A177-3AD203B41FA5}">
                      <a16:colId xmlns:a16="http://schemas.microsoft.com/office/drawing/2014/main" val="4282545889"/>
                    </a:ext>
                  </a:extLst>
                </a:gridCol>
                <a:gridCol w="1385967">
                  <a:extLst>
                    <a:ext uri="{9D8B030D-6E8A-4147-A177-3AD203B41FA5}">
                      <a16:colId xmlns:a16="http://schemas.microsoft.com/office/drawing/2014/main" val="3414074387"/>
                    </a:ext>
                  </a:extLst>
                </a:gridCol>
                <a:gridCol w="1340534">
                  <a:extLst>
                    <a:ext uri="{9D8B030D-6E8A-4147-A177-3AD203B41FA5}">
                      <a16:colId xmlns:a16="http://schemas.microsoft.com/office/drawing/2014/main" val="2013491144"/>
                    </a:ext>
                  </a:extLst>
                </a:gridCol>
                <a:gridCol w="1363261">
                  <a:extLst>
                    <a:ext uri="{9D8B030D-6E8A-4147-A177-3AD203B41FA5}">
                      <a16:colId xmlns:a16="http://schemas.microsoft.com/office/drawing/2014/main" val="1693572588"/>
                    </a:ext>
                  </a:extLst>
                </a:gridCol>
                <a:gridCol w="1442788">
                  <a:extLst>
                    <a:ext uri="{9D8B030D-6E8A-4147-A177-3AD203B41FA5}">
                      <a16:colId xmlns:a16="http://schemas.microsoft.com/office/drawing/2014/main" val="2958054568"/>
                    </a:ext>
                  </a:extLst>
                </a:gridCol>
                <a:gridCol w="1408692">
                  <a:extLst>
                    <a:ext uri="{9D8B030D-6E8A-4147-A177-3AD203B41FA5}">
                      <a16:colId xmlns:a16="http://schemas.microsoft.com/office/drawing/2014/main" val="645413773"/>
                    </a:ext>
                  </a:extLst>
                </a:gridCol>
              </a:tblGrid>
              <a:tr h="1495028">
                <a:tc>
                  <a:txBody>
                    <a:bodyPr/>
                    <a:lstStyle/>
                    <a:p>
                      <a:pPr fontAlgn="base"/>
                      <a:r>
                        <a:rPr lang="en-US">
                          <a:effectLst/>
                        </a:rPr>
                        <a:t>Grade​​​​</a:t>
                      </a:r>
                      <a:endParaRPr lang="en-US" b="1">
                        <a:solidFill>
                          <a:srgbClr val="FFFFFF"/>
                        </a:solidFill>
                        <a:effectLst/>
                      </a:endParaRPr>
                    </a:p>
                  </a:txBody>
                  <a:tcPr anchor="ctr"/>
                </a:tc>
                <a:tc>
                  <a:txBody>
                    <a:bodyPr/>
                    <a:lstStyle/>
                    <a:p>
                      <a:pPr fontAlgn="base"/>
                      <a:r>
                        <a:rPr lang="en-US">
                          <a:effectLst/>
                        </a:rPr>
                        <a:t>FFY 2020​​​​</a:t>
                      </a:r>
                    </a:p>
                    <a:p>
                      <a:pPr fontAlgn="base"/>
                      <a:r>
                        <a:rPr lang="en-US">
                          <a:effectLst/>
                        </a:rPr>
                        <a:t>(baseline)​​</a:t>
                      </a:r>
                      <a:endParaRPr lang="en-US" b="1">
                        <a:solidFill>
                          <a:srgbClr val="FFFFFF"/>
                        </a:solidFill>
                        <a:effectLst/>
                      </a:endParaRPr>
                    </a:p>
                  </a:txBody>
                  <a:tcPr anchor="ctr"/>
                </a:tc>
                <a:tc>
                  <a:txBody>
                    <a:bodyPr/>
                    <a:lstStyle/>
                    <a:p>
                      <a:pPr fontAlgn="base"/>
                      <a:r>
                        <a:rPr lang="en-US">
                          <a:effectLst/>
                        </a:rPr>
                        <a:t>FFY 2021​​​​</a:t>
                      </a:r>
                      <a:endParaRPr lang="en-US" b="1">
                        <a:solidFill>
                          <a:srgbClr val="FFFFFF"/>
                        </a:solidFill>
                        <a:effectLst/>
                      </a:endParaRPr>
                    </a:p>
                  </a:txBody>
                  <a:tcPr anchor="ctr"/>
                </a:tc>
                <a:tc>
                  <a:txBody>
                    <a:bodyPr/>
                    <a:lstStyle/>
                    <a:p>
                      <a:pPr fontAlgn="base"/>
                      <a:r>
                        <a:rPr lang="en-US">
                          <a:effectLst/>
                        </a:rPr>
                        <a:t>FFY​ 2022​​​​</a:t>
                      </a:r>
                      <a:endParaRPr lang="en-US" b="1">
                        <a:solidFill>
                          <a:srgbClr val="FFFFFF"/>
                        </a:solidFill>
                        <a:effectLst/>
                      </a:endParaRPr>
                    </a:p>
                  </a:txBody>
                  <a:tcPr anchor="ctr"/>
                </a:tc>
                <a:tc>
                  <a:txBody>
                    <a:bodyPr/>
                    <a:lstStyle/>
                    <a:p>
                      <a:pPr fontAlgn="base"/>
                      <a:r>
                        <a:rPr lang="en-US">
                          <a:effectLst/>
                        </a:rPr>
                        <a:t>FFY 2023​​​​</a:t>
                      </a:r>
                      <a:endParaRPr lang="en-US" b="1">
                        <a:solidFill>
                          <a:srgbClr val="FFFFFF"/>
                        </a:solidFill>
                        <a:effectLst/>
                      </a:endParaRPr>
                    </a:p>
                  </a:txBody>
                  <a:tcPr anchor="ctr"/>
                </a:tc>
                <a:tc>
                  <a:txBody>
                    <a:bodyPr/>
                    <a:lstStyle/>
                    <a:p>
                      <a:pPr fontAlgn="base"/>
                      <a:r>
                        <a:rPr lang="en-US">
                          <a:effectLst/>
                        </a:rPr>
                        <a:t>FFY 2024​​​​</a:t>
                      </a:r>
                      <a:endParaRPr lang="en-US" b="1">
                        <a:solidFill>
                          <a:srgbClr val="FFFFFF"/>
                        </a:solidFill>
                        <a:effectLst/>
                      </a:endParaRPr>
                    </a:p>
                  </a:txBody>
                  <a:tcPr anchor="ctr"/>
                </a:tc>
                <a:tc>
                  <a:txBody>
                    <a:bodyPr/>
                    <a:lstStyle/>
                    <a:p>
                      <a:pPr fontAlgn="base"/>
                      <a:r>
                        <a:rPr lang="en-US">
                          <a:effectLst/>
                        </a:rPr>
                        <a:t>FFY 2025​​​​</a:t>
                      </a:r>
                      <a:endParaRPr lang="en-US" b="1">
                        <a:solidFill>
                          <a:srgbClr val="FFFFFF"/>
                        </a:solidFill>
                        <a:effectLst/>
                      </a:endParaRPr>
                    </a:p>
                  </a:txBody>
                  <a:tcPr anchor="ctr"/>
                </a:tc>
                <a:extLst>
                  <a:ext uri="{0D108BD9-81ED-4DB2-BD59-A6C34878D82A}">
                    <a16:rowId xmlns:a16="http://schemas.microsoft.com/office/drawing/2014/main" val="2199824318"/>
                  </a:ext>
                </a:extLst>
              </a:tr>
              <a:tr h="573093">
                <a:tc>
                  <a:txBody>
                    <a:bodyPr/>
                    <a:lstStyle/>
                    <a:p>
                      <a:pPr fontAlgn="base"/>
                      <a:r>
                        <a:rPr lang="en-US">
                          <a:effectLst/>
                        </a:rPr>
                        <a:t>4​​</a:t>
                      </a:r>
                    </a:p>
                  </a:txBody>
                  <a:tcPr anchor="ctr"/>
                </a:tc>
                <a:tc>
                  <a:txBody>
                    <a:bodyPr/>
                    <a:lstStyle/>
                    <a:p>
                      <a:pPr lvl="0">
                        <a:buNone/>
                      </a:pPr>
                      <a:r>
                        <a:rPr lang="en-US">
                          <a:effectLst/>
                        </a:rPr>
                        <a:t>16.90%</a:t>
                      </a:r>
                    </a:p>
                  </a:txBody>
                  <a:tcPr anchor="ctr"/>
                </a:tc>
                <a:tc>
                  <a:txBody>
                    <a:bodyPr/>
                    <a:lstStyle/>
                    <a:p>
                      <a:pPr lvl="0">
                        <a:buNone/>
                      </a:pPr>
                      <a:r>
                        <a:rPr lang="en-US">
                          <a:effectLst/>
                        </a:rPr>
                        <a:t>16.65%</a:t>
                      </a:r>
                    </a:p>
                  </a:txBody>
                  <a:tcPr anchor="ctr"/>
                </a:tc>
                <a:tc>
                  <a:txBody>
                    <a:bodyPr/>
                    <a:lstStyle/>
                    <a:p>
                      <a:pPr lvl="0">
                        <a:buNone/>
                      </a:pPr>
                      <a:r>
                        <a:rPr lang="en-US">
                          <a:effectLst/>
                        </a:rPr>
                        <a:t>16.40%</a:t>
                      </a:r>
                    </a:p>
                  </a:txBody>
                  <a:tcPr anchor="ctr"/>
                </a:tc>
                <a:tc>
                  <a:txBody>
                    <a:bodyPr/>
                    <a:lstStyle/>
                    <a:p>
                      <a:pPr lvl="0">
                        <a:buNone/>
                      </a:pPr>
                      <a:r>
                        <a:rPr lang="en-US">
                          <a:effectLst/>
                        </a:rPr>
                        <a:t>16.15%</a:t>
                      </a:r>
                    </a:p>
                  </a:txBody>
                  <a:tcPr anchor="ctr"/>
                </a:tc>
                <a:tc>
                  <a:txBody>
                    <a:bodyPr/>
                    <a:lstStyle/>
                    <a:p>
                      <a:pPr lvl="0">
                        <a:buNone/>
                      </a:pPr>
                      <a:r>
                        <a:rPr lang="en-US">
                          <a:effectLst/>
                        </a:rPr>
                        <a:t>15.90%</a:t>
                      </a:r>
                    </a:p>
                  </a:txBody>
                  <a:tcPr anchor="ctr"/>
                </a:tc>
                <a:tc>
                  <a:txBody>
                    <a:bodyPr/>
                    <a:lstStyle/>
                    <a:p>
                      <a:pPr lvl="0">
                        <a:buNone/>
                      </a:pPr>
                      <a:r>
                        <a:rPr lang="en-US">
                          <a:effectLst/>
                        </a:rPr>
                        <a:t>15.65%</a:t>
                      </a:r>
                    </a:p>
                  </a:txBody>
                  <a:tcPr anchor="ctr"/>
                </a:tc>
                <a:extLst>
                  <a:ext uri="{0D108BD9-81ED-4DB2-BD59-A6C34878D82A}">
                    <a16:rowId xmlns:a16="http://schemas.microsoft.com/office/drawing/2014/main" val="425404457"/>
                  </a:ext>
                </a:extLst>
              </a:tr>
              <a:tr h="573093">
                <a:tc>
                  <a:txBody>
                    <a:bodyPr/>
                    <a:lstStyle/>
                    <a:p>
                      <a:pPr fontAlgn="base"/>
                      <a:r>
                        <a:rPr lang="en-US">
                          <a:effectLst/>
                        </a:rPr>
                        <a:t>8​​</a:t>
                      </a:r>
                    </a:p>
                  </a:txBody>
                  <a:tcPr anchor="ctr"/>
                </a:tc>
                <a:tc>
                  <a:txBody>
                    <a:bodyPr/>
                    <a:lstStyle/>
                    <a:p>
                      <a:pPr lvl="0">
                        <a:buNone/>
                      </a:pPr>
                      <a:r>
                        <a:rPr lang="en-US">
                          <a:effectLst/>
                        </a:rPr>
                        <a:t>10.50%</a:t>
                      </a:r>
                    </a:p>
                  </a:txBody>
                  <a:tcPr anchor="ctr"/>
                </a:tc>
                <a:tc>
                  <a:txBody>
                    <a:bodyPr/>
                    <a:lstStyle/>
                    <a:p>
                      <a:pPr lvl="0">
                        <a:buNone/>
                      </a:pPr>
                      <a:r>
                        <a:rPr lang="en-US">
                          <a:effectLst/>
                        </a:rPr>
                        <a:t>10.25%</a:t>
                      </a:r>
                    </a:p>
                  </a:txBody>
                  <a:tcPr anchor="ctr"/>
                </a:tc>
                <a:tc>
                  <a:txBody>
                    <a:bodyPr/>
                    <a:lstStyle/>
                    <a:p>
                      <a:pPr lvl="0">
                        <a:buNone/>
                      </a:pPr>
                      <a:r>
                        <a:rPr lang="en-US">
                          <a:effectLst/>
                        </a:rPr>
                        <a:t>10.00%</a:t>
                      </a:r>
                    </a:p>
                  </a:txBody>
                  <a:tcPr anchor="ctr"/>
                </a:tc>
                <a:tc>
                  <a:txBody>
                    <a:bodyPr/>
                    <a:lstStyle/>
                    <a:p>
                      <a:pPr lvl="0">
                        <a:buNone/>
                      </a:pPr>
                      <a:r>
                        <a:rPr lang="en-US">
                          <a:effectLst/>
                        </a:rPr>
                        <a:t>9.75%</a:t>
                      </a:r>
                    </a:p>
                  </a:txBody>
                  <a:tcPr anchor="ctr"/>
                </a:tc>
                <a:tc>
                  <a:txBody>
                    <a:bodyPr/>
                    <a:lstStyle/>
                    <a:p>
                      <a:pPr lvl="0">
                        <a:buNone/>
                      </a:pPr>
                      <a:r>
                        <a:rPr lang="en-US">
                          <a:effectLst/>
                        </a:rPr>
                        <a:t>9.50%</a:t>
                      </a:r>
                    </a:p>
                  </a:txBody>
                  <a:tcPr anchor="ctr"/>
                </a:tc>
                <a:tc>
                  <a:txBody>
                    <a:bodyPr/>
                    <a:lstStyle/>
                    <a:p>
                      <a:pPr lvl="0">
                        <a:buNone/>
                      </a:pPr>
                      <a:r>
                        <a:rPr lang="en-US">
                          <a:effectLst/>
                        </a:rPr>
                        <a:t>9.25%</a:t>
                      </a:r>
                    </a:p>
                  </a:txBody>
                  <a:tcPr anchor="ctr"/>
                </a:tc>
                <a:extLst>
                  <a:ext uri="{0D108BD9-81ED-4DB2-BD59-A6C34878D82A}">
                    <a16:rowId xmlns:a16="http://schemas.microsoft.com/office/drawing/2014/main" val="4135729018"/>
                  </a:ext>
                </a:extLst>
              </a:tr>
              <a:tr h="797348">
                <a:tc>
                  <a:txBody>
                    <a:bodyPr/>
                    <a:lstStyle/>
                    <a:p>
                      <a:pPr fontAlgn="base"/>
                      <a:r>
                        <a:rPr lang="en-US">
                          <a:effectLst/>
                        </a:rPr>
                        <a:t>High School​​ (11)</a:t>
                      </a:r>
                    </a:p>
                  </a:txBody>
                  <a:tcPr anchor="ctr"/>
                </a:tc>
                <a:tc>
                  <a:txBody>
                    <a:bodyPr/>
                    <a:lstStyle/>
                    <a:p>
                      <a:pPr lvl="0">
                        <a:buNone/>
                      </a:pPr>
                      <a:r>
                        <a:rPr lang="en-US">
                          <a:effectLst/>
                        </a:rPr>
                        <a:t>20.00%</a:t>
                      </a:r>
                    </a:p>
                  </a:txBody>
                  <a:tcPr anchor="ctr"/>
                </a:tc>
                <a:tc>
                  <a:txBody>
                    <a:bodyPr/>
                    <a:lstStyle/>
                    <a:p>
                      <a:pPr lvl="0">
                        <a:buNone/>
                      </a:pPr>
                      <a:r>
                        <a:rPr lang="en-US">
                          <a:effectLst/>
                        </a:rPr>
                        <a:t>19.75%</a:t>
                      </a:r>
                    </a:p>
                  </a:txBody>
                  <a:tcPr anchor="ctr"/>
                </a:tc>
                <a:tc>
                  <a:txBody>
                    <a:bodyPr/>
                    <a:lstStyle/>
                    <a:p>
                      <a:pPr lvl="0">
                        <a:buNone/>
                      </a:pPr>
                      <a:r>
                        <a:rPr lang="en-US">
                          <a:effectLst/>
                        </a:rPr>
                        <a:t>19.50%</a:t>
                      </a:r>
                    </a:p>
                  </a:txBody>
                  <a:tcPr anchor="ctr"/>
                </a:tc>
                <a:tc>
                  <a:txBody>
                    <a:bodyPr/>
                    <a:lstStyle/>
                    <a:p>
                      <a:pPr lvl="0">
                        <a:buNone/>
                      </a:pPr>
                      <a:r>
                        <a:rPr lang="en-US">
                          <a:effectLst/>
                        </a:rPr>
                        <a:t>19.25%</a:t>
                      </a:r>
                    </a:p>
                  </a:txBody>
                  <a:tcPr anchor="ctr"/>
                </a:tc>
                <a:tc>
                  <a:txBody>
                    <a:bodyPr/>
                    <a:lstStyle/>
                    <a:p>
                      <a:pPr lvl="0">
                        <a:buNone/>
                      </a:pPr>
                      <a:r>
                        <a:rPr lang="en-US">
                          <a:effectLst/>
                        </a:rPr>
                        <a:t>19.00%</a:t>
                      </a:r>
                    </a:p>
                  </a:txBody>
                  <a:tcPr anchor="ctr"/>
                </a:tc>
                <a:tc>
                  <a:txBody>
                    <a:bodyPr/>
                    <a:lstStyle/>
                    <a:p>
                      <a:pPr lvl="0">
                        <a:buNone/>
                      </a:pPr>
                      <a:r>
                        <a:rPr lang="en-US">
                          <a:effectLst/>
                        </a:rPr>
                        <a:t>18.75%</a:t>
                      </a:r>
                    </a:p>
                  </a:txBody>
                  <a:tcPr anchor="ctr"/>
                </a:tc>
                <a:extLst>
                  <a:ext uri="{0D108BD9-81ED-4DB2-BD59-A6C34878D82A}">
                    <a16:rowId xmlns:a16="http://schemas.microsoft.com/office/drawing/2014/main" val="1413066142"/>
                  </a:ext>
                </a:extLst>
              </a:tr>
            </a:tbl>
          </a:graphicData>
        </a:graphic>
      </p:graphicFrame>
    </p:spTree>
    <p:extLst>
      <p:ext uri="{BB962C8B-B14F-4D97-AF65-F5344CB8AC3E}">
        <p14:creationId xmlns:p14="http://schemas.microsoft.com/office/powerpoint/2010/main" val="26496656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E82ABA-E3DE-416D-ADF4-646E8A6AC261}"/>
              </a:ext>
            </a:extLst>
          </p:cNvPr>
          <p:cNvSpPr>
            <a:spLocks noGrp="1"/>
          </p:cNvSpPr>
          <p:nvPr>
            <p:ph type="title"/>
          </p:nvPr>
        </p:nvSpPr>
        <p:spPr/>
        <p:txBody>
          <a:bodyPr/>
          <a:lstStyle/>
          <a:p>
            <a:r>
              <a:rPr lang="en-US">
                <a:ea typeface="+mj-lt"/>
                <a:cs typeface="+mj-lt"/>
              </a:rPr>
              <a:t>Indicator 3D State Assessment-Math </a:t>
            </a:r>
            <a:endParaRPr lang="en-US"/>
          </a:p>
        </p:txBody>
      </p:sp>
      <p:sp>
        <p:nvSpPr>
          <p:cNvPr id="3" name="Footer Placeholder 2">
            <a:extLst>
              <a:ext uri="{FF2B5EF4-FFF2-40B4-BE49-F238E27FC236}">
                <a16:creationId xmlns:a16="http://schemas.microsoft.com/office/drawing/2014/main" id="{09F39BED-FB1E-413B-B2D4-09BD348A1BFD}"/>
              </a:ext>
            </a:extLst>
          </p:cNvPr>
          <p:cNvSpPr>
            <a:spLocks noGrp="1"/>
          </p:cNvSpPr>
          <p:nvPr>
            <p:ph type="ftr" sz="quarter" idx="11"/>
          </p:nvPr>
        </p:nvSpPr>
        <p:spPr/>
        <p:txBody>
          <a:bodyPr/>
          <a:lstStyle/>
          <a:p>
            <a:r>
              <a:rPr lang="en-US"/>
              <a:t>RIDE Community Engagement in State Performance Plan (SPP).</a:t>
            </a:r>
          </a:p>
        </p:txBody>
      </p:sp>
      <p:sp>
        <p:nvSpPr>
          <p:cNvPr id="4" name="Slide Number Placeholder 3">
            <a:extLst>
              <a:ext uri="{FF2B5EF4-FFF2-40B4-BE49-F238E27FC236}">
                <a16:creationId xmlns:a16="http://schemas.microsoft.com/office/drawing/2014/main" id="{08384BC5-574B-4204-AE12-693F56075507}"/>
              </a:ext>
            </a:extLst>
          </p:cNvPr>
          <p:cNvSpPr>
            <a:spLocks noGrp="1"/>
          </p:cNvSpPr>
          <p:nvPr>
            <p:ph type="sldNum" sz="quarter" idx="12"/>
          </p:nvPr>
        </p:nvSpPr>
        <p:spPr/>
        <p:txBody>
          <a:bodyPr/>
          <a:lstStyle/>
          <a:p>
            <a:fld id="{F477D24C-55BC-4150-BC77-7526DE4131D6}" type="slidenum">
              <a:rPr lang="en-US" smtClean="0"/>
              <a:t>14</a:t>
            </a:fld>
            <a:endParaRPr lang="en-US"/>
          </a:p>
        </p:txBody>
      </p:sp>
      <p:sp>
        <p:nvSpPr>
          <p:cNvPr id="5" name="Text Placeholder 4">
            <a:extLst>
              <a:ext uri="{FF2B5EF4-FFF2-40B4-BE49-F238E27FC236}">
                <a16:creationId xmlns:a16="http://schemas.microsoft.com/office/drawing/2014/main" id="{1AEA3CA2-45B8-484B-91BE-12A8E94DD04E}"/>
              </a:ext>
            </a:extLst>
          </p:cNvPr>
          <p:cNvSpPr>
            <a:spLocks noGrp="1"/>
          </p:cNvSpPr>
          <p:nvPr>
            <p:ph type="body" sz="quarter" idx="13"/>
          </p:nvPr>
        </p:nvSpPr>
        <p:spPr/>
        <p:txBody>
          <a:bodyPr vert="horz" lIns="91440" tIns="45720" rIns="91440" bIns="45720" rtlCol="0" anchor="t">
            <a:noAutofit/>
          </a:bodyPr>
          <a:lstStyle/>
          <a:p>
            <a:r>
              <a:rPr lang="en-US" b="1">
                <a:ea typeface="+mj-lt"/>
                <a:cs typeface="+mj-lt"/>
              </a:rPr>
              <a:t>Gap in proficiency rates for children with IEPs and all students against grade-level academic achievement standards.</a:t>
            </a:r>
            <a:endParaRPr lang="en-US">
              <a:ea typeface="+mj-lt"/>
              <a:cs typeface="+mj-lt"/>
            </a:endParaRPr>
          </a:p>
          <a:p>
            <a:endParaRPr lang="en-US"/>
          </a:p>
        </p:txBody>
      </p:sp>
      <p:sp>
        <p:nvSpPr>
          <p:cNvPr id="6" name="Text Placeholder 5">
            <a:extLst>
              <a:ext uri="{FF2B5EF4-FFF2-40B4-BE49-F238E27FC236}">
                <a16:creationId xmlns:a16="http://schemas.microsoft.com/office/drawing/2014/main" id="{01EFF3FA-3839-453D-9FA5-BF88245F117D}"/>
              </a:ext>
            </a:extLst>
          </p:cNvPr>
          <p:cNvSpPr>
            <a:spLocks noGrp="1"/>
          </p:cNvSpPr>
          <p:nvPr>
            <p:ph type="body" sz="quarter" idx="14"/>
          </p:nvPr>
        </p:nvSpPr>
        <p:spPr/>
        <p:txBody>
          <a:bodyPr/>
          <a:lstStyle/>
          <a:p>
            <a:endParaRPr lang="en-US"/>
          </a:p>
        </p:txBody>
      </p:sp>
      <p:graphicFrame>
        <p:nvGraphicFramePr>
          <p:cNvPr id="8" name="Table 7">
            <a:extLst>
              <a:ext uri="{FF2B5EF4-FFF2-40B4-BE49-F238E27FC236}">
                <a16:creationId xmlns:a16="http://schemas.microsoft.com/office/drawing/2014/main" id="{DE605A11-45D6-4E3A-B9C7-79F354140575}"/>
              </a:ext>
            </a:extLst>
          </p:cNvPr>
          <p:cNvGraphicFramePr>
            <a:graphicFrameLocks noGrp="1"/>
          </p:cNvGraphicFramePr>
          <p:nvPr>
            <p:extLst>
              <p:ext uri="{D42A27DB-BD31-4B8C-83A1-F6EECF244321}">
                <p14:modId xmlns:p14="http://schemas.microsoft.com/office/powerpoint/2010/main" val="1925711398"/>
              </p:ext>
            </p:extLst>
          </p:nvPr>
        </p:nvGraphicFramePr>
        <p:xfrm>
          <a:off x="1365250" y="2148416"/>
          <a:ext cx="9840788" cy="3601825"/>
        </p:xfrm>
        <a:graphic>
          <a:graphicData uri="http://schemas.openxmlformats.org/drawingml/2006/table">
            <a:tbl>
              <a:tblPr firstRow="1" bandRow="1">
                <a:tableStyleId>{5C22544A-7EE6-4342-B048-85BDC9FD1C3A}</a:tableStyleId>
              </a:tblPr>
              <a:tblGrid>
                <a:gridCol w="1627132">
                  <a:extLst>
                    <a:ext uri="{9D8B030D-6E8A-4147-A177-3AD203B41FA5}">
                      <a16:colId xmlns:a16="http://schemas.microsoft.com/office/drawing/2014/main" val="2285920814"/>
                    </a:ext>
                  </a:extLst>
                </a:gridCol>
                <a:gridCol w="1404233">
                  <a:extLst>
                    <a:ext uri="{9D8B030D-6E8A-4147-A177-3AD203B41FA5}">
                      <a16:colId xmlns:a16="http://schemas.microsoft.com/office/drawing/2014/main" val="2318208097"/>
                    </a:ext>
                  </a:extLst>
                </a:gridCol>
                <a:gridCol w="1359646">
                  <a:extLst>
                    <a:ext uri="{9D8B030D-6E8A-4147-A177-3AD203B41FA5}">
                      <a16:colId xmlns:a16="http://schemas.microsoft.com/office/drawing/2014/main" val="517810966"/>
                    </a:ext>
                  </a:extLst>
                </a:gridCol>
                <a:gridCol w="1315077">
                  <a:extLst>
                    <a:ext uri="{9D8B030D-6E8A-4147-A177-3AD203B41FA5}">
                      <a16:colId xmlns:a16="http://schemas.microsoft.com/office/drawing/2014/main" val="3765119503"/>
                    </a:ext>
                  </a:extLst>
                </a:gridCol>
                <a:gridCol w="1337371">
                  <a:extLst>
                    <a:ext uri="{9D8B030D-6E8A-4147-A177-3AD203B41FA5}">
                      <a16:colId xmlns:a16="http://schemas.microsoft.com/office/drawing/2014/main" val="3449296522"/>
                    </a:ext>
                  </a:extLst>
                </a:gridCol>
                <a:gridCol w="1415389">
                  <a:extLst>
                    <a:ext uri="{9D8B030D-6E8A-4147-A177-3AD203B41FA5}">
                      <a16:colId xmlns:a16="http://schemas.microsoft.com/office/drawing/2014/main" val="1941627948"/>
                    </a:ext>
                  </a:extLst>
                </a:gridCol>
                <a:gridCol w="1381940">
                  <a:extLst>
                    <a:ext uri="{9D8B030D-6E8A-4147-A177-3AD203B41FA5}">
                      <a16:colId xmlns:a16="http://schemas.microsoft.com/office/drawing/2014/main" val="1903063305"/>
                    </a:ext>
                  </a:extLst>
                </a:gridCol>
              </a:tblGrid>
              <a:tr h="1665843">
                <a:tc>
                  <a:txBody>
                    <a:bodyPr/>
                    <a:lstStyle/>
                    <a:p>
                      <a:pPr fontAlgn="base"/>
                      <a:r>
                        <a:rPr lang="en-US">
                          <a:effectLst/>
                        </a:rPr>
                        <a:t>Grade​​​​</a:t>
                      </a:r>
                      <a:endParaRPr lang="en-US" b="1">
                        <a:solidFill>
                          <a:srgbClr val="FFFFFF"/>
                        </a:solidFill>
                        <a:effectLst/>
                      </a:endParaRPr>
                    </a:p>
                  </a:txBody>
                  <a:tcPr anchor="ctr"/>
                </a:tc>
                <a:tc>
                  <a:txBody>
                    <a:bodyPr/>
                    <a:lstStyle/>
                    <a:p>
                      <a:pPr fontAlgn="base"/>
                      <a:r>
                        <a:rPr lang="en-US">
                          <a:effectLst/>
                        </a:rPr>
                        <a:t>FFY 2020​​​​</a:t>
                      </a:r>
                    </a:p>
                    <a:p>
                      <a:pPr fontAlgn="base"/>
                      <a:r>
                        <a:rPr lang="en-US">
                          <a:effectLst/>
                        </a:rPr>
                        <a:t>(baseline)​​</a:t>
                      </a:r>
                      <a:endParaRPr lang="en-US" b="1">
                        <a:solidFill>
                          <a:srgbClr val="FFFFFF"/>
                        </a:solidFill>
                        <a:effectLst/>
                      </a:endParaRPr>
                    </a:p>
                  </a:txBody>
                  <a:tcPr anchor="ctr"/>
                </a:tc>
                <a:tc>
                  <a:txBody>
                    <a:bodyPr/>
                    <a:lstStyle/>
                    <a:p>
                      <a:pPr fontAlgn="base"/>
                      <a:r>
                        <a:rPr lang="en-US">
                          <a:effectLst/>
                        </a:rPr>
                        <a:t>FFY 2021​​​​</a:t>
                      </a:r>
                      <a:endParaRPr lang="en-US" b="1">
                        <a:solidFill>
                          <a:srgbClr val="FFFFFF"/>
                        </a:solidFill>
                        <a:effectLst/>
                      </a:endParaRPr>
                    </a:p>
                  </a:txBody>
                  <a:tcPr anchor="ctr"/>
                </a:tc>
                <a:tc>
                  <a:txBody>
                    <a:bodyPr/>
                    <a:lstStyle/>
                    <a:p>
                      <a:pPr fontAlgn="base"/>
                      <a:r>
                        <a:rPr lang="en-US">
                          <a:effectLst/>
                        </a:rPr>
                        <a:t>FFY​ 2022​​​​</a:t>
                      </a:r>
                      <a:endParaRPr lang="en-US" b="1">
                        <a:solidFill>
                          <a:srgbClr val="FFFFFF"/>
                        </a:solidFill>
                        <a:effectLst/>
                      </a:endParaRPr>
                    </a:p>
                  </a:txBody>
                  <a:tcPr anchor="ctr"/>
                </a:tc>
                <a:tc>
                  <a:txBody>
                    <a:bodyPr/>
                    <a:lstStyle/>
                    <a:p>
                      <a:pPr fontAlgn="base"/>
                      <a:r>
                        <a:rPr lang="en-US">
                          <a:effectLst/>
                        </a:rPr>
                        <a:t>FFY 2023​​​​</a:t>
                      </a:r>
                      <a:endParaRPr lang="en-US" b="1">
                        <a:solidFill>
                          <a:srgbClr val="FFFFFF"/>
                        </a:solidFill>
                        <a:effectLst/>
                      </a:endParaRPr>
                    </a:p>
                  </a:txBody>
                  <a:tcPr anchor="ctr"/>
                </a:tc>
                <a:tc>
                  <a:txBody>
                    <a:bodyPr/>
                    <a:lstStyle/>
                    <a:p>
                      <a:pPr fontAlgn="base"/>
                      <a:r>
                        <a:rPr lang="en-US">
                          <a:effectLst/>
                        </a:rPr>
                        <a:t>FFY 2024​​​​</a:t>
                      </a:r>
                      <a:endParaRPr lang="en-US" b="1">
                        <a:solidFill>
                          <a:srgbClr val="FFFFFF"/>
                        </a:solidFill>
                        <a:effectLst/>
                      </a:endParaRPr>
                    </a:p>
                  </a:txBody>
                  <a:tcPr anchor="ctr"/>
                </a:tc>
                <a:tc>
                  <a:txBody>
                    <a:bodyPr/>
                    <a:lstStyle/>
                    <a:p>
                      <a:pPr fontAlgn="base"/>
                      <a:r>
                        <a:rPr lang="en-US">
                          <a:effectLst/>
                        </a:rPr>
                        <a:t>FFY 2025​​​​</a:t>
                      </a:r>
                      <a:endParaRPr lang="en-US" b="1">
                        <a:solidFill>
                          <a:srgbClr val="FFFFFF"/>
                        </a:solidFill>
                        <a:effectLst/>
                      </a:endParaRPr>
                    </a:p>
                  </a:txBody>
                  <a:tcPr anchor="ctr"/>
                </a:tc>
                <a:extLst>
                  <a:ext uri="{0D108BD9-81ED-4DB2-BD59-A6C34878D82A}">
                    <a16:rowId xmlns:a16="http://schemas.microsoft.com/office/drawing/2014/main" val="977074399"/>
                  </a:ext>
                </a:extLst>
              </a:tr>
              <a:tr h="517763">
                <a:tc>
                  <a:txBody>
                    <a:bodyPr/>
                    <a:lstStyle/>
                    <a:p>
                      <a:pPr fontAlgn="base"/>
                      <a:r>
                        <a:rPr lang="en-US">
                          <a:effectLst/>
                        </a:rPr>
                        <a:t>4​​</a:t>
                      </a:r>
                    </a:p>
                  </a:txBody>
                  <a:tcPr anchor="ctr"/>
                </a:tc>
                <a:tc>
                  <a:txBody>
                    <a:bodyPr/>
                    <a:lstStyle/>
                    <a:p>
                      <a:pPr lvl="0">
                        <a:buNone/>
                      </a:pPr>
                      <a:r>
                        <a:rPr lang="en-US">
                          <a:effectLst/>
                        </a:rPr>
                        <a:t>13.30%</a:t>
                      </a:r>
                    </a:p>
                  </a:txBody>
                  <a:tcPr anchor="ctr"/>
                </a:tc>
                <a:tc>
                  <a:txBody>
                    <a:bodyPr/>
                    <a:lstStyle/>
                    <a:p>
                      <a:pPr lvl="0">
                        <a:buNone/>
                      </a:pPr>
                      <a:r>
                        <a:rPr lang="en-US">
                          <a:effectLst/>
                        </a:rPr>
                        <a:t>13.05%</a:t>
                      </a:r>
                    </a:p>
                  </a:txBody>
                  <a:tcPr anchor="ctr"/>
                </a:tc>
                <a:tc>
                  <a:txBody>
                    <a:bodyPr/>
                    <a:lstStyle/>
                    <a:p>
                      <a:pPr lvl="0">
                        <a:buNone/>
                      </a:pPr>
                      <a:r>
                        <a:rPr lang="en-US">
                          <a:effectLst/>
                        </a:rPr>
                        <a:t>12.80%</a:t>
                      </a:r>
                    </a:p>
                  </a:txBody>
                  <a:tcPr anchor="ctr"/>
                </a:tc>
                <a:tc>
                  <a:txBody>
                    <a:bodyPr/>
                    <a:lstStyle/>
                    <a:p>
                      <a:pPr lvl="0">
                        <a:buNone/>
                      </a:pPr>
                      <a:r>
                        <a:rPr lang="en-US">
                          <a:effectLst/>
                        </a:rPr>
                        <a:t>12.55%</a:t>
                      </a:r>
                    </a:p>
                  </a:txBody>
                  <a:tcPr anchor="ctr"/>
                </a:tc>
                <a:tc>
                  <a:txBody>
                    <a:bodyPr/>
                    <a:lstStyle/>
                    <a:p>
                      <a:pPr lvl="0">
                        <a:buNone/>
                      </a:pPr>
                      <a:r>
                        <a:rPr lang="en-US">
                          <a:effectLst/>
                        </a:rPr>
                        <a:t>12.30%</a:t>
                      </a:r>
                    </a:p>
                  </a:txBody>
                  <a:tcPr anchor="ctr"/>
                </a:tc>
                <a:tc>
                  <a:txBody>
                    <a:bodyPr/>
                    <a:lstStyle/>
                    <a:p>
                      <a:pPr lvl="0">
                        <a:buNone/>
                      </a:pPr>
                      <a:r>
                        <a:rPr lang="en-US">
                          <a:effectLst/>
                        </a:rPr>
                        <a:t>12.05%</a:t>
                      </a:r>
                    </a:p>
                  </a:txBody>
                  <a:tcPr anchor="ctr"/>
                </a:tc>
                <a:extLst>
                  <a:ext uri="{0D108BD9-81ED-4DB2-BD59-A6C34878D82A}">
                    <a16:rowId xmlns:a16="http://schemas.microsoft.com/office/drawing/2014/main" val="2975042256"/>
                  </a:ext>
                </a:extLst>
              </a:tr>
              <a:tr h="517763">
                <a:tc>
                  <a:txBody>
                    <a:bodyPr/>
                    <a:lstStyle/>
                    <a:p>
                      <a:pPr fontAlgn="base"/>
                      <a:r>
                        <a:rPr lang="en-US">
                          <a:effectLst/>
                        </a:rPr>
                        <a:t>8​​</a:t>
                      </a:r>
                    </a:p>
                  </a:txBody>
                  <a:tcPr anchor="ctr"/>
                </a:tc>
                <a:tc>
                  <a:txBody>
                    <a:bodyPr/>
                    <a:lstStyle/>
                    <a:p>
                      <a:pPr lvl="0">
                        <a:buNone/>
                      </a:pPr>
                      <a:r>
                        <a:rPr lang="en-US">
                          <a:effectLst/>
                        </a:rPr>
                        <a:t>15.70%</a:t>
                      </a:r>
                    </a:p>
                  </a:txBody>
                  <a:tcPr anchor="ctr"/>
                </a:tc>
                <a:tc>
                  <a:txBody>
                    <a:bodyPr/>
                    <a:lstStyle/>
                    <a:p>
                      <a:pPr lvl="0">
                        <a:buNone/>
                      </a:pPr>
                      <a:r>
                        <a:rPr lang="en-US">
                          <a:effectLst/>
                        </a:rPr>
                        <a:t>15.45%</a:t>
                      </a:r>
                    </a:p>
                  </a:txBody>
                  <a:tcPr anchor="ctr"/>
                </a:tc>
                <a:tc>
                  <a:txBody>
                    <a:bodyPr/>
                    <a:lstStyle/>
                    <a:p>
                      <a:pPr lvl="0">
                        <a:buNone/>
                      </a:pPr>
                      <a:r>
                        <a:rPr lang="en-US">
                          <a:effectLst/>
                        </a:rPr>
                        <a:t>15.20%</a:t>
                      </a:r>
                    </a:p>
                  </a:txBody>
                  <a:tcPr anchor="ctr"/>
                </a:tc>
                <a:tc>
                  <a:txBody>
                    <a:bodyPr/>
                    <a:lstStyle/>
                    <a:p>
                      <a:pPr lvl="0">
                        <a:buNone/>
                      </a:pPr>
                      <a:r>
                        <a:rPr lang="en-US">
                          <a:effectLst/>
                        </a:rPr>
                        <a:t>14.95%</a:t>
                      </a:r>
                    </a:p>
                  </a:txBody>
                  <a:tcPr anchor="ctr"/>
                </a:tc>
                <a:tc>
                  <a:txBody>
                    <a:bodyPr/>
                    <a:lstStyle/>
                    <a:p>
                      <a:pPr lvl="0">
                        <a:buNone/>
                      </a:pPr>
                      <a:r>
                        <a:rPr lang="en-US">
                          <a:effectLst/>
                        </a:rPr>
                        <a:t>14.70%</a:t>
                      </a:r>
                    </a:p>
                  </a:txBody>
                  <a:tcPr anchor="ctr"/>
                </a:tc>
                <a:tc>
                  <a:txBody>
                    <a:bodyPr/>
                    <a:lstStyle/>
                    <a:p>
                      <a:pPr lvl="0">
                        <a:buNone/>
                      </a:pPr>
                      <a:r>
                        <a:rPr lang="en-US">
                          <a:effectLst/>
                        </a:rPr>
                        <a:t>14.45%</a:t>
                      </a:r>
                    </a:p>
                  </a:txBody>
                  <a:tcPr anchor="ctr"/>
                </a:tc>
                <a:extLst>
                  <a:ext uri="{0D108BD9-81ED-4DB2-BD59-A6C34878D82A}">
                    <a16:rowId xmlns:a16="http://schemas.microsoft.com/office/drawing/2014/main" val="944282383"/>
                  </a:ext>
                </a:extLst>
              </a:tr>
              <a:tr h="900456">
                <a:tc>
                  <a:txBody>
                    <a:bodyPr/>
                    <a:lstStyle/>
                    <a:p>
                      <a:pPr fontAlgn="base"/>
                      <a:r>
                        <a:rPr lang="en-US">
                          <a:effectLst/>
                        </a:rPr>
                        <a:t>High School​​ (11)</a:t>
                      </a:r>
                    </a:p>
                  </a:txBody>
                  <a:tcPr anchor="ctr"/>
                </a:tc>
                <a:tc>
                  <a:txBody>
                    <a:bodyPr/>
                    <a:lstStyle/>
                    <a:p>
                      <a:pPr lvl="0">
                        <a:buNone/>
                      </a:pPr>
                      <a:r>
                        <a:rPr lang="en-US">
                          <a:effectLst/>
                        </a:rPr>
                        <a:t>21.10%</a:t>
                      </a:r>
                    </a:p>
                  </a:txBody>
                  <a:tcPr anchor="ctr"/>
                </a:tc>
                <a:tc>
                  <a:txBody>
                    <a:bodyPr/>
                    <a:lstStyle/>
                    <a:p>
                      <a:pPr lvl="0">
                        <a:buNone/>
                      </a:pPr>
                      <a:r>
                        <a:rPr lang="en-US">
                          <a:effectLst/>
                        </a:rPr>
                        <a:t>20.85%</a:t>
                      </a:r>
                    </a:p>
                  </a:txBody>
                  <a:tcPr anchor="ctr"/>
                </a:tc>
                <a:tc>
                  <a:txBody>
                    <a:bodyPr/>
                    <a:lstStyle/>
                    <a:p>
                      <a:pPr lvl="0">
                        <a:buNone/>
                      </a:pPr>
                      <a:r>
                        <a:rPr lang="en-US">
                          <a:effectLst/>
                        </a:rPr>
                        <a:t>20.60%</a:t>
                      </a:r>
                    </a:p>
                  </a:txBody>
                  <a:tcPr anchor="ctr"/>
                </a:tc>
                <a:tc>
                  <a:txBody>
                    <a:bodyPr/>
                    <a:lstStyle/>
                    <a:p>
                      <a:pPr lvl="0">
                        <a:buNone/>
                      </a:pPr>
                      <a:r>
                        <a:rPr lang="en-US">
                          <a:effectLst/>
                        </a:rPr>
                        <a:t>20.35%</a:t>
                      </a:r>
                    </a:p>
                  </a:txBody>
                  <a:tcPr anchor="ctr"/>
                </a:tc>
                <a:tc>
                  <a:txBody>
                    <a:bodyPr/>
                    <a:lstStyle/>
                    <a:p>
                      <a:pPr lvl="0">
                        <a:buNone/>
                      </a:pPr>
                      <a:r>
                        <a:rPr lang="en-US">
                          <a:effectLst/>
                        </a:rPr>
                        <a:t>20.10%</a:t>
                      </a:r>
                    </a:p>
                  </a:txBody>
                  <a:tcPr anchor="ctr"/>
                </a:tc>
                <a:tc>
                  <a:txBody>
                    <a:bodyPr/>
                    <a:lstStyle/>
                    <a:p>
                      <a:pPr lvl="0">
                        <a:buNone/>
                      </a:pPr>
                      <a:r>
                        <a:rPr lang="en-US">
                          <a:effectLst/>
                        </a:rPr>
                        <a:t>19.85%</a:t>
                      </a:r>
                    </a:p>
                  </a:txBody>
                  <a:tcPr anchor="ctr"/>
                </a:tc>
                <a:extLst>
                  <a:ext uri="{0D108BD9-81ED-4DB2-BD59-A6C34878D82A}">
                    <a16:rowId xmlns:a16="http://schemas.microsoft.com/office/drawing/2014/main" val="407279189"/>
                  </a:ext>
                </a:extLst>
              </a:tr>
            </a:tbl>
          </a:graphicData>
        </a:graphic>
      </p:graphicFrame>
    </p:spTree>
    <p:extLst>
      <p:ext uri="{BB962C8B-B14F-4D97-AF65-F5344CB8AC3E}">
        <p14:creationId xmlns:p14="http://schemas.microsoft.com/office/powerpoint/2010/main" val="27140246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6B712-AA11-46B6-A500-E67F11ACF3A6}"/>
              </a:ext>
            </a:extLst>
          </p:cNvPr>
          <p:cNvSpPr>
            <a:spLocks noGrp="1"/>
          </p:cNvSpPr>
          <p:nvPr>
            <p:ph type="title"/>
          </p:nvPr>
        </p:nvSpPr>
        <p:spPr/>
        <p:txBody>
          <a:bodyPr/>
          <a:lstStyle/>
          <a:p>
            <a:r>
              <a:rPr lang="en-US"/>
              <a:t>Indicator 4A Suspension/Expulsion</a:t>
            </a:r>
          </a:p>
        </p:txBody>
      </p:sp>
      <p:sp>
        <p:nvSpPr>
          <p:cNvPr id="3" name="Footer Placeholder 2">
            <a:extLst>
              <a:ext uri="{FF2B5EF4-FFF2-40B4-BE49-F238E27FC236}">
                <a16:creationId xmlns:a16="http://schemas.microsoft.com/office/drawing/2014/main" id="{49F7367B-9862-4579-8513-28512ECA4E27}"/>
              </a:ext>
            </a:extLst>
          </p:cNvPr>
          <p:cNvSpPr>
            <a:spLocks noGrp="1"/>
          </p:cNvSpPr>
          <p:nvPr>
            <p:ph type="ftr" sz="quarter" idx="11"/>
          </p:nvPr>
        </p:nvSpPr>
        <p:spPr/>
        <p:txBody>
          <a:bodyPr/>
          <a:lstStyle/>
          <a:p>
            <a:r>
              <a:rPr lang="en-US"/>
              <a:t>RIDE Community Engagement in State Performance Plan (SPP).</a:t>
            </a:r>
          </a:p>
        </p:txBody>
      </p:sp>
      <p:sp>
        <p:nvSpPr>
          <p:cNvPr id="4" name="Slide Number Placeholder 3">
            <a:extLst>
              <a:ext uri="{FF2B5EF4-FFF2-40B4-BE49-F238E27FC236}">
                <a16:creationId xmlns:a16="http://schemas.microsoft.com/office/drawing/2014/main" id="{E768EE31-353E-4328-A9F1-87666A604EB7}"/>
              </a:ext>
            </a:extLst>
          </p:cNvPr>
          <p:cNvSpPr>
            <a:spLocks noGrp="1"/>
          </p:cNvSpPr>
          <p:nvPr>
            <p:ph type="sldNum" sz="quarter" idx="12"/>
          </p:nvPr>
        </p:nvSpPr>
        <p:spPr/>
        <p:txBody>
          <a:bodyPr/>
          <a:lstStyle/>
          <a:p>
            <a:fld id="{F477D24C-55BC-4150-BC77-7526DE4131D6}" type="slidenum">
              <a:rPr lang="en-US" smtClean="0"/>
              <a:t>15</a:t>
            </a:fld>
            <a:endParaRPr lang="en-US"/>
          </a:p>
        </p:txBody>
      </p:sp>
      <p:sp>
        <p:nvSpPr>
          <p:cNvPr id="5" name="Text Placeholder 4">
            <a:extLst>
              <a:ext uri="{FF2B5EF4-FFF2-40B4-BE49-F238E27FC236}">
                <a16:creationId xmlns:a16="http://schemas.microsoft.com/office/drawing/2014/main" id="{30A98C00-5693-421D-9976-6D56C2E5D8FC}"/>
              </a:ext>
            </a:extLst>
          </p:cNvPr>
          <p:cNvSpPr>
            <a:spLocks noGrp="1"/>
          </p:cNvSpPr>
          <p:nvPr>
            <p:ph type="body" sz="quarter" idx="13"/>
          </p:nvPr>
        </p:nvSpPr>
        <p:spPr/>
        <p:txBody>
          <a:bodyPr vert="horz" lIns="91440" tIns="45720" rIns="91440" bIns="45720" rtlCol="0" anchor="t">
            <a:noAutofit/>
          </a:bodyPr>
          <a:lstStyle/>
          <a:p>
            <a:r>
              <a:rPr lang="en-US"/>
              <a:t>Measurement:  Percent of districts that have a significant discrepancy in the rate of suspensions and expulsions of greater than 10 days in a school year for children with IEPs. </a:t>
            </a:r>
            <a:endParaRPr lang="en-US" b="1"/>
          </a:p>
        </p:txBody>
      </p:sp>
      <p:sp>
        <p:nvSpPr>
          <p:cNvPr id="6" name="Text Placeholder 5">
            <a:extLst>
              <a:ext uri="{FF2B5EF4-FFF2-40B4-BE49-F238E27FC236}">
                <a16:creationId xmlns:a16="http://schemas.microsoft.com/office/drawing/2014/main" id="{14E4C57C-67B5-49BA-AA94-CC64BFB4DE01}"/>
              </a:ext>
            </a:extLst>
          </p:cNvPr>
          <p:cNvSpPr>
            <a:spLocks noGrp="1"/>
          </p:cNvSpPr>
          <p:nvPr>
            <p:ph type="body" sz="quarter" idx="14"/>
          </p:nvPr>
        </p:nvSpPr>
        <p:spPr>
          <a:xfrm>
            <a:off x="339969" y="2038226"/>
            <a:ext cx="11582400" cy="2730304"/>
          </a:xfrm>
        </p:spPr>
        <p:txBody>
          <a:bodyPr vert="horz" lIns="91440" tIns="45720" rIns="91440" bIns="45720" rtlCol="0" anchor="t">
            <a:noAutofit/>
          </a:bodyPr>
          <a:lstStyle/>
          <a:p>
            <a:r>
              <a:rPr lang="en-US">
                <a:ea typeface="+mn-lt"/>
                <a:cs typeface="+mn-lt"/>
              </a:rPr>
              <a:t>Description:  LEAs that suspend at least 10 students with IEPs out of school for more than 10 days at a higher rate than students without IEPs.  LEAs with a risk ratio of 2.5 or higher 2 years in a row have significant discrepancy.  </a:t>
            </a:r>
            <a:endParaRPr lang="en-US"/>
          </a:p>
          <a:p>
            <a:r>
              <a:rPr lang="en-US"/>
              <a:t>Rhode Island Target – has been 2% since FFY2011 and has been met with 0% with the exception of FFY 2016, when 1 district had a significant discrepancy.</a:t>
            </a:r>
          </a:p>
          <a:p>
            <a:r>
              <a:rPr lang="en-US"/>
              <a:t>New Proposed Target – 0%</a:t>
            </a:r>
          </a:p>
          <a:p>
            <a:endParaRPr lang="en-US"/>
          </a:p>
          <a:p>
            <a:endParaRPr lang="en-US"/>
          </a:p>
        </p:txBody>
      </p:sp>
      <p:graphicFrame>
        <p:nvGraphicFramePr>
          <p:cNvPr id="10" name="Table 8">
            <a:extLst>
              <a:ext uri="{FF2B5EF4-FFF2-40B4-BE49-F238E27FC236}">
                <a16:creationId xmlns:a16="http://schemas.microsoft.com/office/drawing/2014/main" id="{5C2A8A75-3B6F-4829-8B99-DF06E1B5F3D7}"/>
              </a:ext>
            </a:extLst>
          </p:cNvPr>
          <p:cNvGraphicFramePr>
            <a:graphicFrameLocks noGrp="1"/>
          </p:cNvGraphicFramePr>
          <p:nvPr>
            <p:extLst>
              <p:ext uri="{D42A27DB-BD31-4B8C-83A1-F6EECF244321}">
                <p14:modId xmlns:p14="http://schemas.microsoft.com/office/powerpoint/2010/main" val="4288734756"/>
              </p:ext>
            </p:extLst>
          </p:nvPr>
        </p:nvGraphicFramePr>
        <p:xfrm>
          <a:off x="3832301" y="3608730"/>
          <a:ext cx="5886654" cy="1554480"/>
        </p:xfrm>
        <a:graphic>
          <a:graphicData uri="http://schemas.openxmlformats.org/drawingml/2006/table">
            <a:tbl>
              <a:tblPr firstRow="1" bandRow="1">
                <a:tableStyleId>{5C22544A-7EE6-4342-B048-85BDC9FD1C3A}</a:tableStyleId>
              </a:tblPr>
              <a:tblGrid>
                <a:gridCol w="1962218">
                  <a:extLst>
                    <a:ext uri="{9D8B030D-6E8A-4147-A177-3AD203B41FA5}">
                      <a16:colId xmlns:a16="http://schemas.microsoft.com/office/drawing/2014/main" val="1559040775"/>
                    </a:ext>
                  </a:extLst>
                </a:gridCol>
                <a:gridCol w="1962218">
                  <a:extLst>
                    <a:ext uri="{9D8B030D-6E8A-4147-A177-3AD203B41FA5}">
                      <a16:colId xmlns:a16="http://schemas.microsoft.com/office/drawing/2014/main" val="613328398"/>
                    </a:ext>
                  </a:extLst>
                </a:gridCol>
                <a:gridCol w="1962218">
                  <a:extLst>
                    <a:ext uri="{9D8B030D-6E8A-4147-A177-3AD203B41FA5}">
                      <a16:colId xmlns:a16="http://schemas.microsoft.com/office/drawing/2014/main" val="1430451842"/>
                    </a:ext>
                  </a:extLst>
                </a:gridCol>
              </a:tblGrid>
              <a:tr h="765411">
                <a:tc>
                  <a:txBody>
                    <a:bodyPr/>
                    <a:lstStyle/>
                    <a:p>
                      <a:endParaRPr lang="en-US"/>
                    </a:p>
                    <a:p>
                      <a:pPr lvl="0">
                        <a:buNone/>
                      </a:pPr>
                      <a:r>
                        <a:rPr lang="en-US"/>
                        <a:t>FFY 2019 target</a:t>
                      </a:r>
                    </a:p>
                  </a:txBody>
                  <a:tcPr/>
                </a:tc>
                <a:tc>
                  <a:txBody>
                    <a:bodyPr/>
                    <a:lstStyle/>
                    <a:p>
                      <a:endParaRPr lang="en-US"/>
                    </a:p>
                    <a:p>
                      <a:pPr lvl="0">
                        <a:buNone/>
                      </a:pPr>
                      <a:r>
                        <a:rPr lang="en-US"/>
                        <a:t>FFY 2019 Data</a:t>
                      </a:r>
                    </a:p>
                  </a:txBody>
                  <a:tcPr/>
                </a:tc>
                <a:tc>
                  <a:txBody>
                    <a:bodyPr/>
                    <a:lstStyle/>
                    <a:p>
                      <a:endParaRPr lang="en-US"/>
                    </a:p>
                    <a:p>
                      <a:pPr lvl="0">
                        <a:buNone/>
                      </a:pPr>
                      <a:r>
                        <a:rPr lang="en-US"/>
                        <a:t>FFY 2020–2025 Proposed Target </a:t>
                      </a:r>
                    </a:p>
                  </a:txBody>
                  <a:tcPr/>
                </a:tc>
                <a:extLst>
                  <a:ext uri="{0D108BD9-81ED-4DB2-BD59-A6C34878D82A}">
                    <a16:rowId xmlns:a16="http://schemas.microsoft.com/office/drawing/2014/main" val="1649953597"/>
                  </a:ext>
                </a:extLst>
              </a:tr>
              <a:tr h="535045">
                <a:tc>
                  <a:txBody>
                    <a:bodyPr/>
                    <a:lstStyle/>
                    <a:p>
                      <a:endParaRPr lang="en-US"/>
                    </a:p>
                    <a:p>
                      <a:pPr lvl="0" algn="ctr">
                        <a:buNone/>
                      </a:pPr>
                      <a:r>
                        <a:rPr lang="en-US"/>
                        <a:t>2.00%</a:t>
                      </a:r>
                    </a:p>
                  </a:txBody>
                  <a:tcPr/>
                </a:tc>
                <a:tc>
                  <a:txBody>
                    <a:bodyPr/>
                    <a:lstStyle/>
                    <a:p>
                      <a:endParaRPr lang="en-US"/>
                    </a:p>
                    <a:p>
                      <a:pPr lvl="0" algn="ctr">
                        <a:buNone/>
                      </a:pPr>
                      <a:r>
                        <a:rPr lang="en-US"/>
                        <a:t>   0.00%</a:t>
                      </a:r>
                    </a:p>
                  </a:txBody>
                  <a:tcPr/>
                </a:tc>
                <a:tc>
                  <a:txBody>
                    <a:bodyPr/>
                    <a:lstStyle/>
                    <a:p>
                      <a:endParaRPr lang="en-US"/>
                    </a:p>
                    <a:p>
                      <a:pPr lvl="0" algn="ctr">
                        <a:buNone/>
                      </a:pPr>
                      <a:r>
                        <a:rPr lang="en-US"/>
                        <a:t> 0.00%</a:t>
                      </a:r>
                    </a:p>
                  </a:txBody>
                  <a:tcPr/>
                </a:tc>
                <a:extLst>
                  <a:ext uri="{0D108BD9-81ED-4DB2-BD59-A6C34878D82A}">
                    <a16:rowId xmlns:a16="http://schemas.microsoft.com/office/drawing/2014/main" val="3238834533"/>
                  </a:ext>
                </a:extLst>
              </a:tr>
            </a:tbl>
          </a:graphicData>
        </a:graphic>
      </p:graphicFrame>
    </p:spTree>
    <p:extLst>
      <p:ext uri="{BB962C8B-B14F-4D97-AF65-F5344CB8AC3E}">
        <p14:creationId xmlns:p14="http://schemas.microsoft.com/office/powerpoint/2010/main" val="40010530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6B712-AA11-46B6-A500-E67F11ACF3A6}"/>
              </a:ext>
            </a:extLst>
          </p:cNvPr>
          <p:cNvSpPr>
            <a:spLocks noGrp="1"/>
          </p:cNvSpPr>
          <p:nvPr>
            <p:ph type="title"/>
          </p:nvPr>
        </p:nvSpPr>
        <p:spPr/>
        <p:txBody>
          <a:bodyPr/>
          <a:lstStyle/>
          <a:p>
            <a:r>
              <a:rPr lang="en-US"/>
              <a:t>Indicator 4B Suspension/Expulsion</a:t>
            </a:r>
          </a:p>
        </p:txBody>
      </p:sp>
      <p:sp>
        <p:nvSpPr>
          <p:cNvPr id="3" name="Footer Placeholder 2">
            <a:extLst>
              <a:ext uri="{FF2B5EF4-FFF2-40B4-BE49-F238E27FC236}">
                <a16:creationId xmlns:a16="http://schemas.microsoft.com/office/drawing/2014/main" id="{49F7367B-9862-4579-8513-28512ECA4E27}"/>
              </a:ext>
            </a:extLst>
          </p:cNvPr>
          <p:cNvSpPr>
            <a:spLocks noGrp="1"/>
          </p:cNvSpPr>
          <p:nvPr>
            <p:ph type="ftr" sz="quarter" idx="11"/>
          </p:nvPr>
        </p:nvSpPr>
        <p:spPr/>
        <p:txBody>
          <a:bodyPr/>
          <a:lstStyle/>
          <a:p>
            <a:r>
              <a:rPr lang="en-US"/>
              <a:t>RIDE Community Engagement in State Performance Plan (SPP).</a:t>
            </a:r>
          </a:p>
        </p:txBody>
      </p:sp>
      <p:sp>
        <p:nvSpPr>
          <p:cNvPr id="4" name="Slide Number Placeholder 3">
            <a:extLst>
              <a:ext uri="{FF2B5EF4-FFF2-40B4-BE49-F238E27FC236}">
                <a16:creationId xmlns:a16="http://schemas.microsoft.com/office/drawing/2014/main" id="{E768EE31-353E-4328-A9F1-87666A604EB7}"/>
              </a:ext>
            </a:extLst>
          </p:cNvPr>
          <p:cNvSpPr>
            <a:spLocks noGrp="1"/>
          </p:cNvSpPr>
          <p:nvPr>
            <p:ph type="sldNum" sz="quarter" idx="12"/>
          </p:nvPr>
        </p:nvSpPr>
        <p:spPr/>
        <p:txBody>
          <a:bodyPr/>
          <a:lstStyle/>
          <a:p>
            <a:fld id="{F477D24C-55BC-4150-BC77-7526DE4131D6}" type="slidenum">
              <a:rPr lang="en-US" smtClean="0"/>
              <a:t>16</a:t>
            </a:fld>
            <a:endParaRPr lang="en-US"/>
          </a:p>
        </p:txBody>
      </p:sp>
      <p:sp>
        <p:nvSpPr>
          <p:cNvPr id="5" name="Text Placeholder 4">
            <a:extLst>
              <a:ext uri="{FF2B5EF4-FFF2-40B4-BE49-F238E27FC236}">
                <a16:creationId xmlns:a16="http://schemas.microsoft.com/office/drawing/2014/main" id="{30A98C00-5693-421D-9976-6D56C2E5D8FC}"/>
              </a:ext>
            </a:extLst>
          </p:cNvPr>
          <p:cNvSpPr>
            <a:spLocks noGrp="1"/>
          </p:cNvSpPr>
          <p:nvPr>
            <p:ph type="body" sz="quarter" idx="13"/>
          </p:nvPr>
        </p:nvSpPr>
        <p:spPr>
          <a:xfrm>
            <a:off x="304800" y="1031273"/>
            <a:ext cx="11582400" cy="2051661"/>
          </a:xfrm>
        </p:spPr>
        <p:txBody>
          <a:bodyPr vert="horz" lIns="91440" tIns="45720" rIns="91440" bIns="45720" rtlCol="0" anchor="t">
            <a:noAutofit/>
          </a:bodyPr>
          <a:lstStyle/>
          <a:p>
            <a:r>
              <a:rPr lang="en-US"/>
              <a:t>Measurement:  Percent of districts that have: (a) a significant discrepancy, by race or ethnicity, in the rate of suspensions and expulsions of greater than 10 days in a school year for children with IEPs; and (b) policies, procedures or practices that contribute to the significant discrepancy and do not comply with requirements relating to the development and implementation of IEPs, the use of positive behavioral interventions and support, and procedural safeguards.  </a:t>
            </a:r>
          </a:p>
        </p:txBody>
      </p:sp>
      <p:sp>
        <p:nvSpPr>
          <p:cNvPr id="6" name="Text Placeholder 5">
            <a:extLst>
              <a:ext uri="{FF2B5EF4-FFF2-40B4-BE49-F238E27FC236}">
                <a16:creationId xmlns:a16="http://schemas.microsoft.com/office/drawing/2014/main" id="{14E4C57C-67B5-49BA-AA94-CC64BFB4DE01}"/>
              </a:ext>
            </a:extLst>
          </p:cNvPr>
          <p:cNvSpPr>
            <a:spLocks noGrp="1"/>
          </p:cNvSpPr>
          <p:nvPr>
            <p:ph type="body" sz="quarter" idx="14"/>
          </p:nvPr>
        </p:nvSpPr>
        <p:spPr>
          <a:xfrm>
            <a:off x="304800" y="3047382"/>
            <a:ext cx="11582400" cy="2993847"/>
          </a:xfrm>
        </p:spPr>
        <p:txBody>
          <a:bodyPr vert="horz" lIns="91440" tIns="45720" rIns="91440" bIns="45720" rtlCol="0" anchor="t">
            <a:noAutofit/>
          </a:bodyPr>
          <a:lstStyle/>
          <a:p>
            <a:r>
              <a:rPr lang="en-US" sz="1400"/>
              <a:t>Significant discrepancy – comparison of the risk of a district's students from a particular racial/ethnic group with disabilities to be suspended for more than 10 days to the risk of all general education students from that same district to be suspended for more than 10 days to obtain a risk ratio.  Districts with a risk ratio of 2.5 or higher for 2 consecutive years and a minimum cell size of 10 students with disabilities in a particular racial/ethnic category suspended greater than 10 days would be considered significantly discrepant. </a:t>
            </a:r>
          </a:p>
          <a:p>
            <a:r>
              <a:rPr lang="en-US" sz="1400">
                <a:ea typeface="+mn-lt"/>
                <a:cs typeface="+mn-lt"/>
              </a:rPr>
              <a:t>Description: To identify LEAs that suspend students with IEPs, by race or ethnicity, out of school for more than 10 days at higher rates than they suspend students without IEPs out of school for more than 10 days.  </a:t>
            </a:r>
          </a:p>
          <a:p>
            <a:r>
              <a:rPr lang="en-US" sz="1400">
                <a:ea typeface="+mn-lt"/>
                <a:cs typeface="+mn-lt"/>
              </a:rPr>
              <a:t>Secondly, to determine if those identified districts have policies, procedures or practices that contribute to that high rate and that don't comply with IDEA regarding development and implementation of IEPs, positive behavioral interventions and supports, and procedural safeguards. </a:t>
            </a:r>
            <a:endParaRPr lang="en-US" sz="1400"/>
          </a:p>
          <a:p>
            <a:r>
              <a:rPr lang="en-US"/>
              <a:t>Rhode Island Target – 0% (Required)</a:t>
            </a:r>
          </a:p>
          <a:p>
            <a:endParaRPr lang="en-US"/>
          </a:p>
        </p:txBody>
      </p:sp>
    </p:spTree>
    <p:extLst>
      <p:ext uri="{BB962C8B-B14F-4D97-AF65-F5344CB8AC3E}">
        <p14:creationId xmlns:p14="http://schemas.microsoft.com/office/powerpoint/2010/main" val="2817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F545-225E-44DC-9E45-7D6218EF566F}"/>
              </a:ext>
            </a:extLst>
          </p:cNvPr>
          <p:cNvSpPr>
            <a:spLocks noGrp="1"/>
          </p:cNvSpPr>
          <p:nvPr>
            <p:ph type="title"/>
          </p:nvPr>
        </p:nvSpPr>
        <p:spPr/>
        <p:txBody>
          <a:bodyPr/>
          <a:lstStyle/>
          <a:p>
            <a:r>
              <a:rPr lang="en-US"/>
              <a:t>Indicator 5 Educational Environment</a:t>
            </a:r>
          </a:p>
        </p:txBody>
      </p:sp>
      <p:sp>
        <p:nvSpPr>
          <p:cNvPr id="3" name="Footer Placeholder 2">
            <a:extLst>
              <a:ext uri="{FF2B5EF4-FFF2-40B4-BE49-F238E27FC236}">
                <a16:creationId xmlns:a16="http://schemas.microsoft.com/office/drawing/2014/main" id="{914F6984-93B4-4741-A74D-C8CB4081C3F9}"/>
              </a:ext>
            </a:extLst>
          </p:cNvPr>
          <p:cNvSpPr>
            <a:spLocks noGrp="1"/>
          </p:cNvSpPr>
          <p:nvPr>
            <p:ph type="ftr" sz="quarter" idx="11"/>
          </p:nvPr>
        </p:nvSpPr>
        <p:spPr/>
        <p:txBody>
          <a:bodyPr/>
          <a:lstStyle/>
          <a:p>
            <a:r>
              <a:rPr lang="en-US"/>
              <a:t>RIDE Community Engagement in State Performance Plan (SPP).</a:t>
            </a:r>
          </a:p>
        </p:txBody>
      </p:sp>
      <p:sp>
        <p:nvSpPr>
          <p:cNvPr id="4" name="Slide Number Placeholder 3">
            <a:extLst>
              <a:ext uri="{FF2B5EF4-FFF2-40B4-BE49-F238E27FC236}">
                <a16:creationId xmlns:a16="http://schemas.microsoft.com/office/drawing/2014/main" id="{1D767F44-71EE-40E4-B8E0-94ED973513AD}"/>
              </a:ext>
            </a:extLst>
          </p:cNvPr>
          <p:cNvSpPr>
            <a:spLocks noGrp="1"/>
          </p:cNvSpPr>
          <p:nvPr>
            <p:ph type="sldNum" sz="quarter" idx="12"/>
          </p:nvPr>
        </p:nvSpPr>
        <p:spPr/>
        <p:txBody>
          <a:bodyPr/>
          <a:lstStyle/>
          <a:p>
            <a:fld id="{F477D24C-55BC-4150-BC77-7526DE4131D6}" type="slidenum">
              <a:rPr lang="en-US" smtClean="0"/>
              <a:t>17</a:t>
            </a:fld>
            <a:endParaRPr lang="en-US"/>
          </a:p>
        </p:txBody>
      </p:sp>
      <p:sp>
        <p:nvSpPr>
          <p:cNvPr id="5" name="Text Placeholder 4">
            <a:extLst>
              <a:ext uri="{FF2B5EF4-FFF2-40B4-BE49-F238E27FC236}">
                <a16:creationId xmlns:a16="http://schemas.microsoft.com/office/drawing/2014/main" id="{BD80F8BF-8130-483C-8EBD-36903422AEB2}"/>
              </a:ext>
            </a:extLst>
          </p:cNvPr>
          <p:cNvSpPr>
            <a:spLocks noGrp="1"/>
          </p:cNvSpPr>
          <p:nvPr>
            <p:ph type="body" sz="quarter" idx="13"/>
          </p:nvPr>
        </p:nvSpPr>
        <p:spPr>
          <a:xfrm>
            <a:off x="304800" y="1031273"/>
            <a:ext cx="11582400" cy="1104392"/>
          </a:xfrm>
        </p:spPr>
        <p:txBody>
          <a:bodyPr vert="horz" lIns="91440" tIns="45720" rIns="91440" bIns="45720" rtlCol="0" anchor="t">
            <a:noAutofit/>
          </a:bodyPr>
          <a:lstStyle/>
          <a:p>
            <a:r>
              <a:rPr lang="en-US"/>
              <a:t>Measurement/Description: </a:t>
            </a:r>
            <a:r>
              <a:rPr lang="en-US">
                <a:ea typeface="+mj-lt"/>
                <a:cs typeface="+mj-lt"/>
              </a:rPr>
              <a:t>Education environment  is where a student  receives their special education services. Percent of children with IEPs aged 6 through 21 served: </a:t>
            </a:r>
            <a:endParaRPr lang="en-US"/>
          </a:p>
          <a:p>
            <a:r>
              <a:rPr lang="en-US">
                <a:ea typeface="+mj-lt"/>
                <a:cs typeface="+mj-lt"/>
              </a:rPr>
              <a:t> A. Inside the general education class 80% or more of the student's day;</a:t>
            </a:r>
            <a:endParaRPr lang="en-US"/>
          </a:p>
          <a:p>
            <a:r>
              <a:rPr lang="en-US">
                <a:ea typeface="+mj-lt"/>
                <a:cs typeface="+mj-lt"/>
              </a:rPr>
              <a:t> B. Inside the general education class less than 40% of the student's day; or </a:t>
            </a:r>
          </a:p>
          <a:p>
            <a:r>
              <a:rPr lang="en-US">
                <a:ea typeface="+mj-lt"/>
                <a:cs typeface="+mj-lt"/>
              </a:rPr>
              <a:t> C. In a separate schools, residential facilities, or homebound/hospital placements.</a:t>
            </a:r>
          </a:p>
          <a:p>
            <a:endParaRPr lang="en-US"/>
          </a:p>
          <a:p>
            <a:r>
              <a:rPr lang="en-US">
                <a:ea typeface="+mj-lt"/>
                <a:cs typeface="+mj-lt"/>
              </a:rPr>
              <a:t>Rhode Island Targets: The following slide is a chart of the current targets for FFY 2019 and the proposed targets for FFY 2020-FFY 2015. </a:t>
            </a:r>
            <a:r>
              <a:rPr lang="en-US">
                <a:solidFill>
                  <a:srgbClr val="000000"/>
                </a:solidFill>
                <a:ea typeface="+mj-lt"/>
                <a:cs typeface="+mj-lt"/>
              </a:rPr>
              <a:t>Historical assessment data and targets can be found via this link: </a:t>
            </a:r>
            <a:r>
              <a:rPr lang="en-US">
                <a:latin typeface="Franklin Gothic Book"/>
                <a:ea typeface="+mj-lt"/>
                <a:cs typeface="+mj-lt"/>
                <a:hlinkClick r:id="rId2"/>
              </a:rPr>
              <a:t>Special Education | RIDE Data Center</a:t>
            </a:r>
            <a:r>
              <a:rPr lang="en-US">
                <a:solidFill>
                  <a:srgbClr val="000000"/>
                </a:solidFill>
                <a:ea typeface="+mj-lt"/>
                <a:cs typeface="+mj-lt"/>
              </a:rPr>
              <a:t>  </a:t>
            </a:r>
            <a:endParaRPr lang="en-US">
              <a:ea typeface="+mj-lt"/>
              <a:cs typeface="+mj-lt"/>
            </a:endParaRPr>
          </a:p>
          <a:p>
            <a:endParaRPr lang="en-US">
              <a:ea typeface="+mj-lt"/>
              <a:cs typeface="+mj-lt"/>
            </a:endParaRPr>
          </a:p>
          <a:p>
            <a:endParaRPr lang="en-US"/>
          </a:p>
        </p:txBody>
      </p:sp>
      <p:sp>
        <p:nvSpPr>
          <p:cNvPr id="6" name="Text Placeholder 5">
            <a:extLst>
              <a:ext uri="{FF2B5EF4-FFF2-40B4-BE49-F238E27FC236}">
                <a16:creationId xmlns:a16="http://schemas.microsoft.com/office/drawing/2014/main" id="{FC0DE028-034D-43BF-AA7C-E3689E19867F}"/>
              </a:ext>
            </a:extLst>
          </p:cNvPr>
          <p:cNvSpPr>
            <a:spLocks noGrp="1"/>
          </p:cNvSpPr>
          <p:nvPr>
            <p:ph type="body" sz="quarter" idx="14"/>
          </p:nvPr>
        </p:nvSpPr>
        <p:spPr>
          <a:xfrm>
            <a:off x="304800" y="5214154"/>
            <a:ext cx="1273834" cy="577044"/>
          </a:xfrm>
        </p:spPr>
        <p:txBody>
          <a:bodyPr vert="horz" lIns="91440" tIns="45720" rIns="91440" bIns="45720" rtlCol="0" anchor="t">
            <a:noAutofit/>
          </a:bodyPr>
          <a:lstStyle/>
          <a:p>
            <a:endParaRPr lang="en-US"/>
          </a:p>
          <a:p>
            <a:endParaRPr lang="en-US"/>
          </a:p>
          <a:p>
            <a:r>
              <a:rPr lang="en-US"/>
              <a:t>R</a:t>
            </a:r>
          </a:p>
        </p:txBody>
      </p:sp>
    </p:spTree>
    <p:extLst>
      <p:ext uri="{BB962C8B-B14F-4D97-AF65-F5344CB8AC3E}">
        <p14:creationId xmlns:p14="http://schemas.microsoft.com/office/powerpoint/2010/main" val="15027772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017D1-AD56-4460-BFF9-A9CE7EC67910}"/>
              </a:ext>
            </a:extLst>
          </p:cNvPr>
          <p:cNvSpPr>
            <a:spLocks noGrp="1"/>
          </p:cNvSpPr>
          <p:nvPr>
            <p:ph type="title"/>
          </p:nvPr>
        </p:nvSpPr>
        <p:spPr/>
        <p:txBody>
          <a:bodyPr>
            <a:normAutofit fontScale="90000"/>
          </a:bodyPr>
          <a:lstStyle/>
          <a:p>
            <a:r>
              <a:rPr lang="en-US">
                <a:ea typeface="+mj-lt"/>
                <a:cs typeface="+mj-lt"/>
              </a:rPr>
              <a:t>Indicator 5 Educational Environment</a:t>
            </a:r>
            <a:br>
              <a:rPr lang="en-US">
                <a:ea typeface="+mj-lt"/>
                <a:cs typeface="+mj-lt"/>
              </a:rPr>
            </a:br>
            <a:endParaRPr lang="en-US">
              <a:ea typeface="+mj-lt"/>
              <a:cs typeface="+mj-lt"/>
            </a:endParaRPr>
          </a:p>
        </p:txBody>
      </p:sp>
      <p:sp>
        <p:nvSpPr>
          <p:cNvPr id="3" name="Content Placeholder 2">
            <a:extLst>
              <a:ext uri="{FF2B5EF4-FFF2-40B4-BE49-F238E27FC236}">
                <a16:creationId xmlns:a16="http://schemas.microsoft.com/office/drawing/2014/main" id="{D28CDF02-2B9E-4982-8C8A-D3766170DD2F}"/>
              </a:ext>
            </a:extLst>
          </p:cNvPr>
          <p:cNvSpPr>
            <a:spLocks noGrp="1"/>
          </p:cNvSpPr>
          <p:nvPr>
            <p:ph idx="1"/>
          </p:nvPr>
        </p:nvSpPr>
        <p:spPr/>
        <p:txBody>
          <a:bodyPr vert="horz" lIns="91440" tIns="45720" rIns="91440" bIns="45720" rtlCol="0" anchor="t">
            <a:noAutofit/>
          </a:bodyPr>
          <a:lstStyle/>
          <a:p>
            <a:endParaRPr lang="en-US"/>
          </a:p>
        </p:txBody>
      </p:sp>
      <p:sp>
        <p:nvSpPr>
          <p:cNvPr id="4" name="Footer Placeholder 3">
            <a:extLst>
              <a:ext uri="{FF2B5EF4-FFF2-40B4-BE49-F238E27FC236}">
                <a16:creationId xmlns:a16="http://schemas.microsoft.com/office/drawing/2014/main" id="{D4B32D4A-8B2F-4463-BEC1-5400EA53EBFB}"/>
              </a:ext>
            </a:extLst>
          </p:cNvPr>
          <p:cNvSpPr>
            <a:spLocks noGrp="1"/>
          </p:cNvSpPr>
          <p:nvPr>
            <p:ph type="ftr" sz="quarter" idx="11"/>
          </p:nvPr>
        </p:nvSpPr>
        <p:spPr/>
        <p:txBody>
          <a:bodyPr/>
          <a:lstStyle/>
          <a:p>
            <a:r>
              <a:rPr lang="en-US"/>
              <a:t>RIDE Community Engagement in State Performance Plan (SPP).</a:t>
            </a:r>
          </a:p>
        </p:txBody>
      </p:sp>
      <p:sp>
        <p:nvSpPr>
          <p:cNvPr id="5" name="Slide Number Placeholder 4">
            <a:extLst>
              <a:ext uri="{FF2B5EF4-FFF2-40B4-BE49-F238E27FC236}">
                <a16:creationId xmlns:a16="http://schemas.microsoft.com/office/drawing/2014/main" id="{EADCFE8F-CB99-41EB-BAD1-68BBB1A5555A}"/>
              </a:ext>
            </a:extLst>
          </p:cNvPr>
          <p:cNvSpPr>
            <a:spLocks noGrp="1"/>
          </p:cNvSpPr>
          <p:nvPr>
            <p:ph type="sldNum" sz="quarter" idx="12"/>
          </p:nvPr>
        </p:nvSpPr>
        <p:spPr/>
        <p:txBody>
          <a:bodyPr/>
          <a:lstStyle/>
          <a:p>
            <a:fld id="{F477D24C-55BC-4150-BC77-7526DE4131D6}" type="slidenum">
              <a:rPr lang="en-US" smtClean="0"/>
              <a:t>18</a:t>
            </a:fld>
            <a:endParaRPr lang="en-US"/>
          </a:p>
        </p:txBody>
      </p:sp>
      <p:sp>
        <p:nvSpPr>
          <p:cNvPr id="6" name="Text Placeholder 5">
            <a:extLst>
              <a:ext uri="{FF2B5EF4-FFF2-40B4-BE49-F238E27FC236}">
                <a16:creationId xmlns:a16="http://schemas.microsoft.com/office/drawing/2014/main" id="{34632126-4249-4497-93F1-75AA2F071B03}"/>
              </a:ext>
            </a:extLst>
          </p:cNvPr>
          <p:cNvSpPr>
            <a:spLocks noGrp="1"/>
          </p:cNvSpPr>
          <p:nvPr>
            <p:ph type="body" sz="quarter" idx="13"/>
          </p:nvPr>
        </p:nvSpPr>
        <p:spPr>
          <a:xfrm>
            <a:off x="304800" y="713773"/>
            <a:ext cx="11582400" cy="1009143"/>
          </a:xfrm>
        </p:spPr>
        <p:txBody>
          <a:bodyPr vert="horz" lIns="91440" tIns="45720" rIns="91440" bIns="45720" rtlCol="0" anchor="t">
            <a:noAutofit/>
          </a:bodyPr>
          <a:lstStyle/>
          <a:p>
            <a:r>
              <a:rPr lang="en-US">
                <a:ea typeface="+mj-lt"/>
                <a:cs typeface="+mj-lt"/>
              </a:rPr>
              <a:t>Rhode Island Targets: Below is a chart of the current targets for FFY 2019, Data for FFY 2019 &amp; proposed targets</a:t>
            </a:r>
          </a:p>
          <a:p>
            <a:endParaRPr lang="en-US"/>
          </a:p>
        </p:txBody>
      </p:sp>
      <p:graphicFrame>
        <p:nvGraphicFramePr>
          <p:cNvPr id="8" name="Table 16">
            <a:extLst>
              <a:ext uri="{FF2B5EF4-FFF2-40B4-BE49-F238E27FC236}">
                <a16:creationId xmlns:a16="http://schemas.microsoft.com/office/drawing/2014/main" id="{7B7A6289-6334-4385-8B6C-B528F01B53B6}"/>
              </a:ext>
            </a:extLst>
          </p:cNvPr>
          <p:cNvGraphicFramePr>
            <a:graphicFrameLocks noGrp="1"/>
          </p:cNvGraphicFramePr>
          <p:nvPr>
            <p:extLst>
              <p:ext uri="{D42A27DB-BD31-4B8C-83A1-F6EECF244321}">
                <p14:modId xmlns:p14="http://schemas.microsoft.com/office/powerpoint/2010/main" val="3296344362"/>
              </p:ext>
            </p:extLst>
          </p:nvPr>
        </p:nvGraphicFramePr>
        <p:xfrm>
          <a:off x="400372" y="1562745"/>
          <a:ext cx="11074787" cy="4413420"/>
        </p:xfrm>
        <a:graphic>
          <a:graphicData uri="http://schemas.openxmlformats.org/drawingml/2006/table">
            <a:tbl>
              <a:tblPr firstRow="1" bandRow="1">
                <a:tableStyleId>{5C22544A-7EE6-4342-B048-85BDC9FD1C3A}</a:tableStyleId>
              </a:tblPr>
              <a:tblGrid>
                <a:gridCol w="1523070">
                  <a:extLst>
                    <a:ext uri="{9D8B030D-6E8A-4147-A177-3AD203B41FA5}">
                      <a16:colId xmlns:a16="http://schemas.microsoft.com/office/drawing/2014/main" val="4273452089"/>
                    </a:ext>
                  </a:extLst>
                </a:gridCol>
                <a:gridCol w="1144857">
                  <a:extLst>
                    <a:ext uri="{9D8B030D-6E8A-4147-A177-3AD203B41FA5}">
                      <a16:colId xmlns:a16="http://schemas.microsoft.com/office/drawing/2014/main" val="909155831"/>
                    </a:ext>
                  </a:extLst>
                </a:gridCol>
                <a:gridCol w="1155080">
                  <a:extLst>
                    <a:ext uri="{9D8B030D-6E8A-4147-A177-3AD203B41FA5}">
                      <a16:colId xmlns:a16="http://schemas.microsoft.com/office/drawing/2014/main" val="3513336086"/>
                    </a:ext>
                  </a:extLst>
                </a:gridCol>
                <a:gridCol w="1226631">
                  <a:extLst>
                    <a:ext uri="{9D8B030D-6E8A-4147-A177-3AD203B41FA5}">
                      <a16:colId xmlns:a16="http://schemas.microsoft.com/office/drawing/2014/main" val="2639913664"/>
                    </a:ext>
                  </a:extLst>
                </a:gridCol>
                <a:gridCol w="1236856">
                  <a:extLst>
                    <a:ext uri="{9D8B030D-6E8A-4147-A177-3AD203B41FA5}">
                      <a16:colId xmlns:a16="http://schemas.microsoft.com/office/drawing/2014/main" val="1805318636"/>
                    </a:ext>
                  </a:extLst>
                </a:gridCol>
                <a:gridCol w="1206188">
                  <a:extLst>
                    <a:ext uri="{9D8B030D-6E8A-4147-A177-3AD203B41FA5}">
                      <a16:colId xmlns:a16="http://schemas.microsoft.com/office/drawing/2014/main" val="2698015812"/>
                    </a:ext>
                  </a:extLst>
                </a:gridCol>
                <a:gridCol w="1236856">
                  <a:extLst>
                    <a:ext uri="{9D8B030D-6E8A-4147-A177-3AD203B41FA5}">
                      <a16:colId xmlns:a16="http://schemas.microsoft.com/office/drawing/2014/main" val="947963106"/>
                    </a:ext>
                  </a:extLst>
                </a:gridCol>
                <a:gridCol w="1124414">
                  <a:extLst>
                    <a:ext uri="{9D8B030D-6E8A-4147-A177-3AD203B41FA5}">
                      <a16:colId xmlns:a16="http://schemas.microsoft.com/office/drawing/2014/main" val="1112469296"/>
                    </a:ext>
                  </a:extLst>
                </a:gridCol>
                <a:gridCol w="1220835">
                  <a:extLst>
                    <a:ext uri="{9D8B030D-6E8A-4147-A177-3AD203B41FA5}">
                      <a16:colId xmlns:a16="http://schemas.microsoft.com/office/drawing/2014/main" val="134415142"/>
                    </a:ext>
                  </a:extLst>
                </a:gridCol>
              </a:tblGrid>
              <a:tr h="655219">
                <a:tc>
                  <a:txBody>
                    <a:bodyPr/>
                    <a:lstStyle/>
                    <a:p>
                      <a:pPr lvl="0">
                        <a:buNone/>
                      </a:pPr>
                      <a:r>
                        <a:rPr lang="en-US" dirty="0"/>
                        <a:t>Environment</a:t>
                      </a:r>
                    </a:p>
                  </a:txBody>
                  <a:tcPr/>
                </a:tc>
                <a:tc>
                  <a:txBody>
                    <a:bodyPr/>
                    <a:lstStyle/>
                    <a:p>
                      <a:pPr lvl="0">
                        <a:buNone/>
                      </a:pPr>
                      <a:r>
                        <a:rPr lang="en-US" dirty="0"/>
                        <a:t>FFY 2020 </a:t>
                      </a:r>
                    </a:p>
                    <a:p>
                      <a:pPr lvl="0">
                        <a:buNone/>
                      </a:pPr>
                      <a:r>
                        <a:rPr lang="en-US" dirty="0"/>
                        <a:t>Targets</a:t>
                      </a:r>
                    </a:p>
                  </a:txBody>
                  <a:tcPr/>
                </a:tc>
                <a:tc>
                  <a:txBody>
                    <a:bodyPr/>
                    <a:lstStyle/>
                    <a:p>
                      <a:pPr lvl="0">
                        <a:buNone/>
                      </a:pPr>
                      <a:r>
                        <a:rPr lang="en-US" dirty="0"/>
                        <a:t>FFY 2020</a:t>
                      </a:r>
                    </a:p>
                    <a:p>
                      <a:pPr lvl="0">
                        <a:buNone/>
                      </a:pPr>
                      <a:r>
                        <a:rPr lang="en-US" dirty="0"/>
                        <a:t>Data</a:t>
                      </a:r>
                    </a:p>
                  </a:txBody>
                  <a:tcPr/>
                </a:tc>
                <a:tc>
                  <a:txBody>
                    <a:bodyPr/>
                    <a:lstStyle/>
                    <a:p>
                      <a:r>
                        <a:rPr lang="en-US" dirty="0"/>
                        <a:t>FFY 2020</a:t>
                      </a:r>
                    </a:p>
                  </a:txBody>
                  <a:tcPr/>
                </a:tc>
                <a:tc>
                  <a:txBody>
                    <a:bodyPr/>
                    <a:lstStyle/>
                    <a:p>
                      <a:r>
                        <a:rPr lang="en-US" dirty="0"/>
                        <a:t>FFY 2021</a:t>
                      </a:r>
                    </a:p>
                  </a:txBody>
                  <a:tcPr/>
                </a:tc>
                <a:tc>
                  <a:txBody>
                    <a:bodyPr/>
                    <a:lstStyle/>
                    <a:p>
                      <a:r>
                        <a:rPr lang="en-US" dirty="0"/>
                        <a:t>FFY 2022</a:t>
                      </a:r>
                    </a:p>
                  </a:txBody>
                  <a:tcPr/>
                </a:tc>
                <a:tc>
                  <a:txBody>
                    <a:bodyPr/>
                    <a:lstStyle/>
                    <a:p>
                      <a:r>
                        <a:rPr lang="en-US" dirty="0"/>
                        <a:t>FFY 2023</a:t>
                      </a:r>
                    </a:p>
                  </a:txBody>
                  <a:tcPr/>
                </a:tc>
                <a:tc>
                  <a:txBody>
                    <a:bodyPr/>
                    <a:lstStyle/>
                    <a:p>
                      <a:r>
                        <a:rPr lang="en-US" dirty="0"/>
                        <a:t>FFY 2024</a:t>
                      </a:r>
                    </a:p>
                  </a:txBody>
                  <a:tcPr/>
                </a:tc>
                <a:tc>
                  <a:txBody>
                    <a:bodyPr/>
                    <a:lstStyle/>
                    <a:p>
                      <a:r>
                        <a:rPr lang="en-US" dirty="0"/>
                        <a:t>FFY 2025</a:t>
                      </a:r>
                    </a:p>
                  </a:txBody>
                  <a:tcPr/>
                </a:tc>
                <a:extLst>
                  <a:ext uri="{0D108BD9-81ED-4DB2-BD59-A6C34878D82A}">
                    <a16:rowId xmlns:a16="http://schemas.microsoft.com/office/drawing/2014/main" val="3290137255"/>
                  </a:ext>
                </a:extLst>
              </a:tr>
              <a:tr h="969180">
                <a:tc>
                  <a:txBody>
                    <a:bodyPr/>
                    <a:lstStyle/>
                    <a:p>
                      <a:pPr lvl="0">
                        <a:buNone/>
                      </a:pPr>
                      <a:r>
                        <a:rPr lang="en-US" sz="1400" dirty="0"/>
                        <a:t>A. </a:t>
                      </a:r>
                      <a:r>
                        <a:rPr lang="en-US" sz="1400" b="0" i="0" u="none" strike="noStrike" noProof="0" dirty="0">
                          <a:latin typeface="Franklin Gothic Book"/>
                        </a:rPr>
                        <a:t>Inside the regular class 80% or more of the day;</a:t>
                      </a:r>
                      <a:endParaRPr lang="en-US" sz="1400" dirty="0"/>
                    </a:p>
                    <a:p>
                      <a:pPr lvl="0">
                        <a:buNone/>
                      </a:pPr>
                      <a:endParaRPr lang="en-US" sz="1400" b="0" i="0" u="none" strike="noStrike" noProof="0">
                        <a:latin typeface="Franklin Gothic Book"/>
                      </a:endParaRPr>
                    </a:p>
                  </a:txBody>
                  <a:tcPr/>
                </a:tc>
                <a:tc>
                  <a:txBody>
                    <a:bodyPr/>
                    <a:lstStyle/>
                    <a:p>
                      <a:pPr lvl="0">
                        <a:buNone/>
                      </a:pPr>
                      <a:r>
                        <a:rPr lang="en-US" sz="1400" dirty="0"/>
                        <a:t>  76.50%</a:t>
                      </a:r>
                    </a:p>
                  </a:txBody>
                  <a:tcPr/>
                </a:tc>
                <a:tc>
                  <a:txBody>
                    <a:bodyPr/>
                    <a:lstStyle/>
                    <a:p>
                      <a:pPr lvl="0">
                        <a:buNone/>
                      </a:pPr>
                      <a:r>
                        <a:rPr lang="en-US" sz="1400" dirty="0"/>
                        <a:t>71.03%</a:t>
                      </a:r>
                    </a:p>
                  </a:txBody>
                  <a:tcPr/>
                </a:tc>
                <a:tc>
                  <a:txBody>
                    <a:bodyPr/>
                    <a:lstStyle/>
                    <a:p>
                      <a:r>
                        <a:rPr lang="en-US" dirty="0"/>
                        <a:t>76.50%</a:t>
                      </a:r>
                    </a:p>
                  </a:txBody>
                  <a:tcPr/>
                </a:tc>
                <a:tc>
                  <a:txBody>
                    <a:bodyPr/>
                    <a:lstStyle/>
                    <a:p>
                      <a:r>
                        <a:rPr lang="en-US" dirty="0"/>
                        <a:t>77.00%</a:t>
                      </a:r>
                    </a:p>
                  </a:txBody>
                  <a:tcPr/>
                </a:tc>
                <a:tc>
                  <a:txBody>
                    <a:bodyPr/>
                    <a:lstStyle/>
                    <a:p>
                      <a:r>
                        <a:rPr lang="en-US" dirty="0"/>
                        <a:t>77.50%</a:t>
                      </a:r>
                    </a:p>
                  </a:txBody>
                  <a:tcPr/>
                </a:tc>
                <a:tc>
                  <a:txBody>
                    <a:bodyPr/>
                    <a:lstStyle/>
                    <a:p>
                      <a:r>
                        <a:rPr lang="en-US" dirty="0"/>
                        <a:t>78.00%</a:t>
                      </a:r>
                    </a:p>
                  </a:txBody>
                  <a:tcPr/>
                </a:tc>
                <a:tc>
                  <a:txBody>
                    <a:bodyPr/>
                    <a:lstStyle/>
                    <a:p>
                      <a:r>
                        <a:rPr lang="en-US" dirty="0"/>
                        <a:t>78.50%</a:t>
                      </a:r>
                    </a:p>
                  </a:txBody>
                  <a:tcPr/>
                </a:tc>
                <a:tc>
                  <a:txBody>
                    <a:bodyPr/>
                    <a:lstStyle/>
                    <a:p>
                      <a:r>
                        <a:rPr lang="en-US" dirty="0"/>
                        <a:t>79.00%</a:t>
                      </a:r>
                    </a:p>
                  </a:txBody>
                  <a:tcPr/>
                </a:tc>
                <a:extLst>
                  <a:ext uri="{0D108BD9-81ED-4DB2-BD59-A6C34878D82A}">
                    <a16:rowId xmlns:a16="http://schemas.microsoft.com/office/drawing/2014/main" val="3828051395"/>
                  </a:ext>
                </a:extLst>
              </a:tr>
              <a:tr h="969180">
                <a:tc>
                  <a:txBody>
                    <a:bodyPr/>
                    <a:lstStyle/>
                    <a:p>
                      <a:pPr lvl="0">
                        <a:buNone/>
                      </a:pPr>
                      <a:r>
                        <a:rPr lang="en-US" sz="1400" dirty="0"/>
                        <a:t>B.  </a:t>
                      </a:r>
                      <a:r>
                        <a:rPr lang="en-US" sz="1400" b="0" i="0" u="none" strike="noStrike" noProof="0" dirty="0">
                          <a:latin typeface="Franklin Gothic Book"/>
                        </a:rPr>
                        <a:t>Inside the regular class less than 40% of the day; and </a:t>
                      </a:r>
                      <a:endParaRPr lang="en-US" sz="1400" dirty="0"/>
                    </a:p>
                  </a:txBody>
                  <a:tcPr/>
                </a:tc>
                <a:tc>
                  <a:txBody>
                    <a:bodyPr/>
                    <a:lstStyle/>
                    <a:p>
                      <a:pPr lvl="0">
                        <a:buNone/>
                      </a:pPr>
                      <a:r>
                        <a:rPr lang="en-US" sz="1400" dirty="0"/>
                        <a:t>  11.00%</a:t>
                      </a:r>
                      <a:endParaRPr lang="en-US" dirty="0"/>
                    </a:p>
                  </a:txBody>
                  <a:tcPr/>
                </a:tc>
                <a:tc>
                  <a:txBody>
                    <a:bodyPr/>
                    <a:lstStyle/>
                    <a:p>
                      <a:pPr lvl="0">
                        <a:buNone/>
                      </a:pPr>
                      <a:r>
                        <a:rPr lang="en-US" sz="1400" dirty="0"/>
                        <a:t>10.24%</a:t>
                      </a:r>
                    </a:p>
                  </a:txBody>
                  <a:tcPr/>
                </a:tc>
                <a:tc>
                  <a:txBody>
                    <a:bodyPr/>
                    <a:lstStyle/>
                    <a:p>
                      <a:pPr algn="l"/>
                      <a:r>
                        <a:rPr lang="en-US" dirty="0"/>
                        <a:t>11.00%</a:t>
                      </a:r>
                    </a:p>
                  </a:txBody>
                  <a:tcPr/>
                </a:tc>
                <a:tc>
                  <a:txBody>
                    <a:bodyPr/>
                    <a:lstStyle/>
                    <a:p>
                      <a:pPr algn="l"/>
                      <a:r>
                        <a:rPr lang="en-US" dirty="0"/>
                        <a:t>10.50%</a:t>
                      </a:r>
                    </a:p>
                  </a:txBody>
                  <a:tcPr/>
                </a:tc>
                <a:tc>
                  <a:txBody>
                    <a:bodyPr/>
                    <a:lstStyle/>
                    <a:p>
                      <a:pPr algn="l"/>
                      <a:r>
                        <a:rPr lang="en-US" dirty="0"/>
                        <a:t>10.00%</a:t>
                      </a:r>
                    </a:p>
                  </a:txBody>
                  <a:tcPr/>
                </a:tc>
                <a:tc>
                  <a:txBody>
                    <a:bodyPr/>
                    <a:lstStyle/>
                    <a:p>
                      <a:pPr algn="l"/>
                      <a:r>
                        <a:rPr lang="en-US" dirty="0"/>
                        <a:t>9.50%</a:t>
                      </a:r>
                    </a:p>
                  </a:txBody>
                  <a:tcPr/>
                </a:tc>
                <a:tc>
                  <a:txBody>
                    <a:bodyPr/>
                    <a:lstStyle/>
                    <a:p>
                      <a:pPr algn="l"/>
                      <a:r>
                        <a:rPr lang="en-US" dirty="0"/>
                        <a:t>9.00%</a:t>
                      </a:r>
                    </a:p>
                  </a:txBody>
                  <a:tcPr/>
                </a:tc>
                <a:tc>
                  <a:txBody>
                    <a:bodyPr/>
                    <a:lstStyle/>
                    <a:p>
                      <a:pPr algn="l"/>
                      <a:r>
                        <a:rPr lang="en-US" dirty="0"/>
                        <a:t>8.50%</a:t>
                      </a:r>
                    </a:p>
                  </a:txBody>
                  <a:tcPr/>
                </a:tc>
                <a:extLst>
                  <a:ext uri="{0D108BD9-81ED-4DB2-BD59-A6C34878D82A}">
                    <a16:rowId xmlns:a16="http://schemas.microsoft.com/office/drawing/2014/main" val="1917489695"/>
                  </a:ext>
                </a:extLst>
              </a:tr>
              <a:tr h="1255839">
                <a:tc>
                  <a:txBody>
                    <a:bodyPr/>
                    <a:lstStyle/>
                    <a:p>
                      <a:pPr lvl="0">
                        <a:buNone/>
                      </a:pPr>
                      <a:r>
                        <a:rPr lang="en-US" sz="1400" dirty="0"/>
                        <a:t>C. I</a:t>
                      </a:r>
                      <a:r>
                        <a:rPr lang="en-US" sz="1400" b="0" i="0" u="none" strike="noStrike" noProof="0" dirty="0">
                          <a:latin typeface="Franklin Gothic Book"/>
                        </a:rPr>
                        <a:t>n separate schools, residential facilities, or homebound/hospital placements</a:t>
                      </a:r>
                      <a:endParaRPr lang="en-US" sz="1400" dirty="0"/>
                    </a:p>
                  </a:txBody>
                  <a:tcPr/>
                </a:tc>
                <a:tc>
                  <a:txBody>
                    <a:bodyPr/>
                    <a:lstStyle/>
                    <a:p>
                      <a:pPr lvl="0">
                        <a:buNone/>
                      </a:pPr>
                      <a:r>
                        <a:rPr lang="en-US" sz="1400" dirty="0"/>
                        <a:t>  3.50%</a:t>
                      </a:r>
                    </a:p>
                  </a:txBody>
                  <a:tcPr/>
                </a:tc>
                <a:tc>
                  <a:txBody>
                    <a:bodyPr/>
                    <a:lstStyle/>
                    <a:p>
                      <a:pPr lvl="0">
                        <a:buNone/>
                      </a:pPr>
                      <a:r>
                        <a:rPr lang="en-US" sz="1400" dirty="0"/>
                        <a:t>5.66%</a:t>
                      </a:r>
                    </a:p>
                  </a:txBody>
                  <a:tcPr/>
                </a:tc>
                <a:tc>
                  <a:txBody>
                    <a:bodyPr/>
                    <a:lstStyle/>
                    <a:p>
                      <a:pPr lvl="0">
                        <a:buNone/>
                      </a:pPr>
                      <a:r>
                        <a:rPr lang="en-US" dirty="0"/>
                        <a:t>3.50%</a:t>
                      </a:r>
                    </a:p>
                  </a:txBody>
                  <a:tcPr/>
                </a:tc>
                <a:tc>
                  <a:txBody>
                    <a:bodyPr/>
                    <a:lstStyle/>
                    <a:p>
                      <a:pPr lvl="0">
                        <a:buNone/>
                      </a:pPr>
                      <a:r>
                        <a:rPr lang="en-US" dirty="0"/>
                        <a:t>3.50%</a:t>
                      </a:r>
                    </a:p>
                  </a:txBody>
                  <a:tcPr/>
                </a:tc>
                <a:tc>
                  <a:txBody>
                    <a:bodyPr/>
                    <a:lstStyle/>
                    <a:p>
                      <a:pPr lvl="0">
                        <a:buNone/>
                      </a:pPr>
                      <a:r>
                        <a:rPr lang="en-US" dirty="0"/>
                        <a:t>3.50%</a:t>
                      </a:r>
                    </a:p>
                  </a:txBody>
                  <a:tcPr/>
                </a:tc>
                <a:tc>
                  <a:txBody>
                    <a:bodyPr/>
                    <a:lstStyle/>
                    <a:p>
                      <a:pPr lvl="0">
                        <a:buNone/>
                      </a:pPr>
                      <a:r>
                        <a:rPr lang="en-US" dirty="0"/>
                        <a:t>3.50%</a:t>
                      </a:r>
                    </a:p>
                  </a:txBody>
                  <a:tcPr/>
                </a:tc>
                <a:tc>
                  <a:txBody>
                    <a:bodyPr/>
                    <a:lstStyle/>
                    <a:p>
                      <a:pPr lvl="0">
                        <a:buNone/>
                      </a:pPr>
                      <a:r>
                        <a:rPr lang="en-US" dirty="0"/>
                        <a:t>3.50%</a:t>
                      </a:r>
                    </a:p>
                  </a:txBody>
                  <a:tcPr/>
                </a:tc>
                <a:tc>
                  <a:txBody>
                    <a:bodyPr/>
                    <a:lstStyle/>
                    <a:p>
                      <a:pPr lvl="0">
                        <a:buNone/>
                      </a:pPr>
                      <a:r>
                        <a:rPr lang="en-US" dirty="0"/>
                        <a:t>3.50%</a:t>
                      </a:r>
                    </a:p>
                  </a:txBody>
                  <a:tcPr/>
                </a:tc>
                <a:extLst>
                  <a:ext uri="{0D108BD9-81ED-4DB2-BD59-A6C34878D82A}">
                    <a16:rowId xmlns:a16="http://schemas.microsoft.com/office/drawing/2014/main" val="3930901346"/>
                  </a:ext>
                </a:extLst>
              </a:tr>
            </a:tbl>
          </a:graphicData>
        </a:graphic>
      </p:graphicFrame>
    </p:spTree>
    <p:extLst>
      <p:ext uri="{BB962C8B-B14F-4D97-AF65-F5344CB8AC3E}">
        <p14:creationId xmlns:p14="http://schemas.microsoft.com/office/powerpoint/2010/main" val="39886632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C8D9D-7DC6-4058-96F9-C2F92E4DA7BF}"/>
              </a:ext>
            </a:extLst>
          </p:cNvPr>
          <p:cNvSpPr>
            <a:spLocks noGrp="1"/>
          </p:cNvSpPr>
          <p:nvPr>
            <p:ph type="title"/>
          </p:nvPr>
        </p:nvSpPr>
        <p:spPr>
          <a:xfrm>
            <a:off x="304800" y="172857"/>
            <a:ext cx="11582400" cy="701731"/>
          </a:xfrm>
        </p:spPr>
        <p:txBody>
          <a:bodyPr>
            <a:normAutofit fontScale="90000"/>
          </a:bodyPr>
          <a:lstStyle/>
          <a:p>
            <a:r>
              <a:rPr lang="en-US"/>
              <a:t>Indicator 6 Preschool Environments</a:t>
            </a:r>
            <a:br>
              <a:rPr lang="en-US"/>
            </a:br>
            <a:endParaRPr lang="en-US"/>
          </a:p>
        </p:txBody>
      </p:sp>
      <p:sp>
        <p:nvSpPr>
          <p:cNvPr id="3" name="Footer Placeholder 2">
            <a:extLst>
              <a:ext uri="{FF2B5EF4-FFF2-40B4-BE49-F238E27FC236}">
                <a16:creationId xmlns:a16="http://schemas.microsoft.com/office/drawing/2014/main" id="{D7681133-6ED7-437B-8AC7-2B324297F4C7}"/>
              </a:ext>
            </a:extLst>
          </p:cNvPr>
          <p:cNvSpPr>
            <a:spLocks noGrp="1"/>
          </p:cNvSpPr>
          <p:nvPr>
            <p:ph type="ftr" sz="quarter" idx="11"/>
          </p:nvPr>
        </p:nvSpPr>
        <p:spPr>
          <a:xfrm>
            <a:off x="309052" y="6138690"/>
            <a:ext cx="7741840" cy="365125"/>
          </a:xfrm>
        </p:spPr>
        <p:txBody>
          <a:bodyPr/>
          <a:lstStyle/>
          <a:p>
            <a:r>
              <a:rPr lang="en-US"/>
              <a:t>RIDE Community Engagement in State Performance Plan (SPP).</a:t>
            </a:r>
          </a:p>
        </p:txBody>
      </p:sp>
      <p:sp>
        <p:nvSpPr>
          <p:cNvPr id="4" name="Slide Number Placeholder 3">
            <a:extLst>
              <a:ext uri="{FF2B5EF4-FFF2-40B4-BE49-F238E27FC236}">
                <a16:creationId xmlns:a16="http://schemas.microsoft.com/office/drawing/2014/main" id="{646F4A6B-DEEF-41C5-AAC6-C077DC031F0B}"/>
              </a:ext>
            </a:extLst>
          </p:cNvPr>
          <p:cNvSpPr>
            <a:spLocks noGrp="1"/>
          </p:cNvSpPr>
          <p:nvPr>
            <p:ph type="sldNum" sz="quarter" idx="12"/>
          </p:nvPr>
        </p:nvSpPr>
        <p:spPr/>
        <p:txBody>
          <a:bodyPr/>
          <a:lstStyle/>
          <a:p>
            <a:fld id="{F477D24C-55BC-4150-BC77-7526DE4131D6}" type="slidenum">
              <a:rPr lang="en-US" smtClean="0"/>
              <a:t>19</a:t>
            </a:fld>
            <a:endParaRPr lang="en-US"/>
          </a:p>
        </p:txBody>
      </p:sp>
      <p:sp>
        <p:nvSpPr>
          <p:cNvPr id="5" name="Text Placeholder 4">
            <a:extLst>
              <a:ext uri="{FF2B5EF4-FFF2-40B4-BE49-F238E27FC236}">
                <a16:creationId xmlns:a16="http://schemas.microsoft.com/office/drawing/2014/main" id="{AE89259D-4697-455C-85E2-27F9D9D8B99B}"/>
              </a:ext>
            </a:extLst>
          </p:cNvPr>
          <p:cNvSpPr>
            <a:spLocks noGrp="1"/>
          </p:cNvSpPr>
          <p:nvPr>
            <p:ph type="body" sz="quarter" idx="13"/>
          </p:nvPr>
        </p:nvSpPr>
        <p:spPr>
          <a:xfrm>
            <a:off x="305144" y="869332"/>
            <a:ext cx="11554178" cy="3051725"/>
          </a:xfrm>
        </p:spPr>
        <p:txBody>
          <a:bodyPr vert="horz" lIns="91440" tIns="45720" rIns="91440" bIns="45720" rtlCol="0" anchor="t">
            <a:noAutofit/>
          </a:bodyPr>
          <a:lstStyle/>
          <a:p>
            <a:r>
              <a:rPr lang="en-US" dirty="0">
                <a:ea typeface="+mj-lt"/>
                <a:cs typeface="+mj-lt"/>
              </a:rPr>
              <a:t>Measurement: </a:t>
            </a:r>
            <a:endParaRPr lang="en-US" dirty="0"/>
          </a:p>
          <a:p>
            <a:r>
              <a:rPr lang="en-US" dirty="0">
                <a:ea typeface="+mj-lt"/>
                <a:cs typeface="+mj-lt"/>
              </a:rPr>
              <a:t>A= Percent of 3–5-year </a:t>
            </a:r>
            <a:r>
              <a:rPr lang="en-US" dirty="0" err="1">
                <a:ea typeface="+mj-lt"/>
                <a:cs typeface="+mj-lt"/>
              </a:rPr>
              <a:t>olds</a:t>
            </a:r>
            <a:r>
              <a:rPr lang="en-US" dirty="0">
                <a:ea typeface="+mj-lt"/>
                <a:cs typeface="+mj-lt"/>
              </a:rPr>
              <a:t> with IEPs attending a regular early childhood program and receiving the majority of special education and related services in that program </a:t>
            </a:r>
          </a:p>
          <a:p>
            <a:r>
              <a:rPr lang="en-US" dirty="0">
                <a:ea typeface="+mj-lt"/>
                <a:cs typeface="+mj-lt"/>
              </a:rPr>
              <a:t>B= Percent of 3–5-year </a:t>
            </a:r>
            <a:r>
              <a:rPr lang="en-US" dirty="0" err="1">
                <a:ea typeface="+mj-lt"/>
                <a:cs typeface="+mj-lt"/>
              </a:rPr>
              <a:t>olds</a:t>
            </a:r>
            <a:r>
              <a:rPr lang="en-US" dirty="0">
                <a:ea typeface="+mj-lt"/>
                <a:cs typeface="+mj-lt"/>
              </a:rPr>
              <a:t> with IEPs attending a separate special education class, separate school or residential facility</a:t>
            </a:r>
          </a:p>
          <a:p>
            <a:r>
              <a:rPr lang="en-US" dirty="0"/>
              <a:t>C= </a:t>
            </a:r>
            <a:r>
              <a:rPr lang="en-US" dirty="0">
                <a:ea typeface="+mj-lt"/>
                <a:cs typeface="+mj-lt"/>
              </a:rPr>
              <a:t> Percent of 3–5-year </a:t>
            </a:r>
            <a:r>
              <a:rPr lang="en-US" dirty="0" err="1">
                <a:ea typeface="+mj-lt"/>
                <a:cs typeface="+mj-lt"/>
              </a:rPr>
              <a:t>olds</a:t>
            </a:r>
            <a:r>
              <a:rPr lang="en-US" dirty="0">
                <a:ea typeface="+mj-lt"/>
                <a:cs typeface="+mj-lt"/>
              </a:rPr>
              <a:t> with IEPs receiving special education and related services in the home.</a:t>
            </a:r>
            <a:endParaRPr lang="en-US" dirty="0"/>
          </a:p>
          <a:p>
            <a:endParaRPr lang="en-US" dirty="0"/>
          </a:p>
        </p:txBody>
      </p:sp>
      <p:sp>
        <p:nvSpPr>
          <p:cNvPr id="6" name="Text Placeholder 5">
            <a:extLst>
              <a:ext uri="{FF2B5EF4-FFF2-40B4-BE49-F238E27FC236}">
                <a16:creationId xmlns:a16="http://schemas.microsoft.com/office/drawing/2014/main" id="{5B26E2DF-39B7-43D2-9D70-E6DADD77A18E}"/>
              </a:ext>
            </a:extLst>
          </p:cNvPr>
          <p:cNvSpPr>
            <a:spLocks noGrp="1"/>
          </p:cNvSpPr>
          <p:nvPr>
            <p:ph type="body" sz="quarter" idx="14"/>
          </p:nvPr>
        </p:nvSpPr>
        <p:spPr>
          <a:xfrm>
            <a:off x="310004" y="3920259"/>
            <a:ext cx="11573107" cy="1872662"/>
          </a:xfrm>
        </p:spPr>
        <p:txBody>
          <a:bodyPr vert="horz" lIns="91440" tIns="45720" rIns="91440" bIns="45720" rtlCol="0" anchor="t">
            <a:noAutofit/>
          </a:bodyPr>
          <a:lstStyle/>
          <a:p>
            <a:r>
              <a:rPr lang="en-US">
                <a:ea typeface="+mn-lt"/>
                <a:cs typeface="+mn-lt"/>
              </a:rPr>
              <a:t>Indicator 6A looks at the degree to which the state and LEAs provide preschoolers their special education and related services in the least restrictive environment (LRE). This means that children with disabilities should be educated, to the maximum extent appropriate, with non-disabled peers.  </a:t>
            </a:r>
            <a:endParaRPr lang="en-US"/>
          </a:p>
          <a:p>
            <a:r>
              <a:rPr lang="en-US">
                <a:ea typeface="+mn-lt"/>
                <a:cs typeface="+mn-lt"/>
              </a:rPr>
              <a:t>Indicator 6B looks at the degree to which the state and LEAs provide preschoolers their special education and related services in separate special education settings. </a:t>
            </a:r>
          </a:p>
          <a:p>
            <a:r>
              <a:rPr lang="en-US"/>
              <a:t>Targets are based on historical trends, with consideration of post-pandemic intermittent growth.</a:t>
            </a:r>
          </a:p>
        </p:txBody>
      </p:sp>
    </p:spTree>
    <p:extLst>
      <p:ext uri="{BB962C8B-B14F-4D97-AF65-F5344CB8AC3E}">
        <p14:creationId xmlns:p14="http://schemas.microsoft.com/office/powerpoint/2010/main" val="247819702"/>
      </p:ext>
    </p:extLst>
  </p:cSld>
  <p:clrMapOvr>
    <a:masterClrMapping/>
  </p:clrMapOvr>
  <p:extLst>
    <p:ext uri="{6950BFC3-D8DA-4A85-94F7-54DA5524770B}">
      <p188:commentRel xmlns:p188="http://schemas.microsoft.com/office/powerpoint/2018/8/main" r:id="rId2"/>
    </p:ext>
  </p:extLs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3F7D1-2074-4E4F-A3D6-F70BA05CFEF1}"/>
              </a:ext>
            </a:extLst>
          </p:cNvPr>
          <p:cNvSpPr>
            <a:spLocks noGrp="1"/>
          </p:cNvSpPr>
          <p:nvPr>
            <p:ph type="title"/>
          </p:nvPr>
        </p:nvSpPr>
        <p:spPr/>
        <p:txBody>
          <a:bodyPr>
            <a:normAutofit/>
          </a:bodyPr>
          <a:lstStyle/>
          <a:p>
            <a:r>
              <a:rPr lang="en-US" sz="3200"/>
              <a:t>What is the State Performance Plan&amp; Annual Performance Report?</a:t>
            </a:r>
          </a:p>
        </p:txBody>
      </p:sp>
      <p:sp>
        <p:nvSpPr>
          <p:cNvPr id="3" name="Footer Placeholder 2">
            <a:extLst>
              <a:ext uri="{FF2B5EF4-FFF2-40B4-BE49-F238E27FC236}">
                <a16:creationId xmlns:a16="http://schemas.microsoft.com/office/drawing/2014/main" id="{2AA2F13C-8D5B-491A-B7FC-CBC70F622F3D}"/>
              </a:ext>
            </a:extLst>
          </p:cNvPr>
          <p:cNvSpPr>
            <a:spLocks noGrp="1"/>
          </p:cNvSpPr>
          <p:nvPr>
            <p:ph type="ftr" sz="quarter" idx="11"/>
          </p:nvPr>
        </p:nvSpPr>
        <p:spPr/>
        <p:txBody>
          <a:bodyPr/>
          <a:lstStyle/>
          <a:p>
            <a:r>
              <a:rPr lang="en-US"/>
              <a:t>RIDE Community Engagement in State Performance Plan (SPP).</a:t>
            </a:r>
          </a:p>
        </p:txBody>
      </p:sp>
      <p:sp>
        <p:nvSpPr>
          <p:cNvPr id="4" name="Slide Number Placeholder 3">
            <a:extLst>
              <a:ext uri="{FF2B5EF4-FFF2-40B4-BE49-F238E27FC236}">
                <a16:creationId xmlns:a16="http://schemas.microsoft.com/office/drawing/2014/main" id="{1ADDF57E-67C7-4776-B8DA-FCF1F8175A34}"/>
              </a:ext>
            </a:extLst>
          </p:cNvPr>
          <p:cNvSpPr>
            <a:spLocks noGrp="1"/>
          </p:cNvSpPr>
          <p:nvPr>
            <p:ph type="sldNum" sz="quarter" idx="12"/>
          </p:nvPr>
        </p:nvSpPr>
        <p:spPr/>
        <p:txBody>
          <a:bodyPr/>
          <a:lstStyle/>
          <a:p>
            <a:fld id="{F477D24C-55BC-4150-BC77-7526DE4131D6}" type="slidenum">
              <a:rPr lang="en-US" smtClean="0"/>
              <a:t>2</a:t>
            </a:fld>
            <a:endParaRPr lang="en-US"/>
          </a:p>
        </p:txBody>
      </p:sp>
      <p:sp>
        <p:nvSpPr>
          <p:cNvPr id="6" name="Text Placeholder 5">
            <a:extLst>
              <a:ext uri="{FF2B5EF4-FFF2-40B4-BE49-F238E27FC236}">
                <a16:creationId xmlns:a16="http://schemas.microsoft.com/office/drawing/2014/main" id="{6AC469EE-0822-43E2-8913-B58950080262}"/>
              </a:ext>
            </a:extLst>
          </p:cNvPr>
          <p:cNvSpPr>
            <a:spLocks noGrp="1"/>
          </p:cNvSpPr>
          <p:nvPr>
            <p:ph type="body" sz="quarter" idx="14"/>
          </p:nvPr>
        </p:nvSpPr>
        <p:spPr/>
        <p:txBody>
          <a:bodyPr vert="horz" lIns="91440" tIns="45720" rIns="91440" bIns="45720" rtlCol="0" anchor="t">
            <a:noAutofit/>
          </a:bodyPr>
          <a:lstStyle/>
          <a:p>
            <a:r>
              <a:rPr lang="en-US" b="0" i="0">
                <a:solidFill>
                  <a:srgbClr val="666666"/>
                </a:solidFill>
                <a:effectLst/>
                <a:latin typeface="Roboto"/>
                <a:ea typeface="Roboto"/>
              </a:rPr>
              <a:t>The Individuals with Disabilities Education Act (IDEA) requires each state to develop</a:t>
            </a:r>
            <a:r>
              <a:rPr lang="en-US" b="1" i="0">
                <a:solidFill>
                  <a:srgbClr val="666666"/>
                </a:solidFill>
                <a:effectLst/>
                <a:latin typeface="Roboto"/>
                <a:ea typeface="Roboto"/>
              </a:rPr>
              <a:t> a state performance plan/</a:t>
            </a:r>
            <a:r>
              <a:rPr lang="en-US" i="0">
                <a:solidFill>
                  <a:srgbClr val="666666"/>
                </a:solidFill>
                <a:effectLst/>
                <a:latin typeface="Roboto"/>
                <a:ea typeface="Roboto"/>
              </a:rPr>
              <a:t>annual performance report </a:t>
            </a:r>
            <a:r>
              <a:rPr lang="en-US" b="1" i="0">
                <a:solidFill>
                  <a:srgbClr val="666666"/>
                </a:solidFill>
                <a:effectLst/>
                <a:latin typeface="Roboto"/>
                <a:ea typeface="Roboto"/>
              </a:rPr>
              <a:t>(SPP/APR)</a:t>
            </a:r>
            <a:r>
              <a:rPr lang="en-US" b="0" i="0">
                <a:solidFill>
                  <a:srgbClr val="666666"/>
                </a:solidFill>
                <a:effectLst/>
                <a:latin typeface="Roboto"/>
                <a:ea typeface="Roboto"/>
              </a:rPr>
              <a:t> that</a:t>
            </a:r>
            <a:r>
              <a:rPr lang="en-US" b="1" i="0">
                <a:solidFill>
                  <a:srgbClr val="666666"/>
                </a:solidFill>
                <a:effectLst/>
                <a:latin typeface="Roboto"/>
                <a:ea typeface="Roboto"/>
              </a:rPr>
              <a:t> evaluates</a:t>
            </a:r>
            <a:r>
              <a:rPr lang="en-US" b="0" i="0">
                <a:solidFill>
                  <a:srgbClr val="666666"/>
                </a:solidFill>
                <a:effectLst/>
                <a:latin typeface="Roboto"/>
                <a:ea typeface="Roboto"/>
              </a:rPr>
              <a:t> the state’s efforts to</a:t>
            </a:r>
            <a:r>
              <a:rPr lang="en-US" b="1" i="0">
                <a:solidFill>
                  <a:srgbClr val="666666"/>
                </a:solidFill>
                <a:effectLst/>
                <a:latin typeface="Roboto"/>
                <a:ea typeface="Roboto"/>
              </a:rPr>
              <a:t> implement the requirements and purposes</a:t>
            </a:r>
            <a:r>
              <a:rPr lang="en-US" b="0" i="0">
                <a:solidFill>
                  <a:srgbClr val="666666"/>
                </a:solidFill>
                <a:effectLst/>
                <a:latin typeface="Roboto"/>
                <a:ea typeface="Roboto"/>
              </a:rPr>
              <a:t> of</a:t>
            </a:r>
            <a:r>
              <a:rPr lang="en-US" b="1" i="0">
                <a:solidFill>
                  <a:srgbClr val="666666"/>
                </a:solidFill>
                <a:effectLst/>
                <a:latin typeface="Roboto"/>
                <a:ea typeface="Roboto"/>
              </a:rPr>
              <a:t> the IDEA</a:t>
            </a:r>
            <a:r>
              <a:rPr lang="en-US" b="0" i="0">
                <a:solidFill>
                  <a:srgbClr val="666666"/>
                </a:solidFill>
                <a:effectLst/>
                <a:latin typeface="Roboto"/>
                <a:ea typeface="Roboto"/>
              </a:rPr>
              <a:t> and describes how the state will improve its implementation. The SPP/APRs include indicators that measure child and family outcomes and other indicators that measure compliance with the requirements of the IDEA.</a:t>
            </a:r>
          </a:p>
          <a:p>
            <a:r>
              <a:rPr lang="en-US">
                <a:solidFill>
                  <a:srgbClr val="666666"/>
                </a:solidFill>
                <a:latin typeface="Roboto"/>
                <a:ea typeface="Roboto"/>
              </a:rPr>
              <a:t>RIDE is soliciting input for the performance measures of the state performance plan (SPP). RIDE has analyzed data, examined trends in performance and has set draft targets for the </a:t>
            </a:r>
            <a:r>
              <a:rPr lang="en-US">
                <a:solidFill>
                  <a:srgbClr val="666666"/>
                </a:solidFill>
                <a:latin typeface="Roboto"/>
                <a:ea typeface="Roboto"/>
                <a:hlinkClick r:id="rId2"/>
              </a:rPr>
              <a:t>17 Indicators </a:t>
            </a:r>
            <a:r>
              <a:rPr lang="en-US">
                <a:solidFill>
                  <a:srgbClr val="666666"/>
                </a:solidFill>
                <a:latin typeface="Roboto"/>
                <a:ea typeface="Roboto"/>
              </a:rPr>
              <a:t>established by the US Department of Education. Data visualizations of these Indicators can be found </a:t>
            </a:r>
            <a:r>
              <a:rPr lang="en-US">
                <a:solidFill>
                  <a:srgbClr val="666666"/>
                </a:solidFill>
                <a:latin typeface="Roboto"/>
                <a:ea typeface="Roboto"/>
                <a:hlinkClick r:id="rId3"/>
              </a:rPr>
              <a:t>here</a:t>
            </a:r>
            <a:r>
              <a:rPr lang="en-US">
                <a:solidFill>
                  <a:srgbClr val="666666"/>
                </a:solidFill>
                <a:latin typeface="Roboto"/>
                <a:ea typeface="Roboto"/>
              </a:rPr>
              <a:t>.</a:t>
            </a:r>
          </a:p>
          <a:p>
            <a:r>
              <a:rPr lang="en-US">
                <a:solidFill>
                  <a:srgbClr val="666666"/>
                </a:solidFill>
                <a:latin typeface="Roboto"/>
                <a:ea typeface="Roboto"/>
              </a:rPr>
              <a:t>RIDE is seeking the input of stakeholders with a vested interest in these measures and invites interested individuals to submit comments to </a:t>
            </a:r>
            <a:r>
              <a:rPr lang="en-US">
                <a:solidFill>
                  <a:srgbClr val="666666"/>
                </a:solidFill>
                <a:latin typeface="Roboto"/>
                <a:ea typeface="Roboto"/>
                <a:hlinkClick r:id="rId4"/>
              </a:rPr>
              <a:t>Susan.Wood@ride.ri.gov</a:t>
            </a:r>
            <a:r>
              <a:rPr lang="en-US">
                <a:solidFill>
                  <a:srgbClr val="666666"/>
                </a:solidFill>
                <a:latin typeface="Roboto"/>
                <a:ea typeface="Roboto"/>
              </a:rPr>
              <a:t> on or before January 15, 2022.</a:t>
            </a:r>
            <a:endParaRPr lang="en-US">
              <a:latin typeface="Roboto"/>
              <a:ea typeface="Roboto"/>
            </a:endParaRPr>
          </a:p>
        </p:txBody>
      </p:sp>
    </p:spTree>
    <p:extLst>
      <p:ext uri="{BB962C8B-B14F-4D97-AF65-F5344CB8AC3E}">
        <p14:creationId xmlns:p14="http://schemas.microsoft.com/office/powerpoint/2010/main" val="10539007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C8D9D-7DC6-4058-96F9-C2F92E4DA7BF}"/>
              </a:ext>
            </a:extLst>
          </p:cNvPr>
          <p:cNvSpPr>
            <a:spLocks noGrp="1"/>
          </p:cNvSpPr>
          <p:nvPr>
            <p:ph type="title"/>
          </p:nvPr>
        </p:nvSpPr>
        <p:spPr>
          <a:xfrm>
            <a:off x="314960" y="203337"/>
            <a:ext cx="11409680" cy="701731"/>
          </a:xfrm>
        </p:spPr>
        <p:txBody>
          <a:bodyPr>
            <a:normAutofit fontScale="90000"/>
          </a:bodyPr>
          <a:lstStyle/>
          <a:p>
            <a:r>
              <a:rPr lang="en-US"/>
              <a:t>Indicator 6 Preschool Environments</a:t>
            </a:r>
            <a:br>
              <a:rPr lang="en-US"/>
            </a:br>
            <a:endParaRPr lang="en-US"/>
          </a:p>
        </p:txBody>
      </p:sp>
      <p:sp>
        <p:nvSpPr>
          <p:cNvPr id="4" name="Slide Number Placeholder 3">
            <a:extLst>
              <a:ext uri="{FF2B5EF4-FFF2-40B4-BE49-F238E27FC236}">
                <a16:creationId xmlns:a16="http://schemas.microsoft.com/office/drawing/2014/main" id="{646F4A6B-DEEF-41C5-AAC6-C077DC031F0B}"/>
              </a:ext>
            </a:extLst>
          </p:cNvPr>
          <p:cNvSpPr>
            <a:spLocks noGrp="1"/>
          </p:cNvSpPr>
          <p:nvPr>
            <p:ph type="sldNum" sz="quarter" idx="12"/>
          </p:nvPr>
        </p:nvSpPr>
        <p:spPr/>
        <p:txBody>
          <a:bodyPr/>
          <a:lstStyle/>
          <a:p>
            <a:fld id="{F477D24C-55BC-4150-BC77-7526DE4131D6}" type="slidenum">
              <a:rPr lang="en-US" smtClean="0"/>
              <a:t>20</a:t>
            </a:fld>
            <a:endParaRPr lang="en-US"/>
          </a:p>
        </p:txBody>
      </p:sp>
      <p:sp>
        <p:nvSpPr>
          <p:cNvPr id="5" name="Text Placeholder 4">
            <a:extLst>
              <a:ext uri="{FF2B5EF4-FFF2-40B4-BE49-F238E27FC236}">
                <a16:creationId xmlns:a16="http://schemas.microsoft.com/office/drawing/2014/main" id="{AE89259D-4697-455C-85E2-27F9D9D8B99B}"/>
              </a:ext>
            </a:extLst>
          </p:cNvPr>
          <p:cNvSpPr>
            <a:spLocks noGrp="1"/>
          </p:cNvSpPr>
          <p:nvPr>
            <p:ph type="body" sz="quarter" idx="13"/>
          </p:nvPr>
        </p:nvSpPr>
        <p:spPr>
          <a:xfrm>
            <a:off x="304276" y="417584"/>
            <a:ext cx="11563470" cy="3702213"/>
          </a:xfrm>
        </p:spPr>
        <p:txBody>
          <a:bodyPr vert="horz" lIns="91440" tIns="45720" rIns="91440" bIns="45720" rtlCol="0" anchor="t">
            <a:noAutofit/>
          </a:bodyPr>
          <a:lstStyle/>
          <a:p>
            <a:endParaRPr lang="en-US" dirty="0"/>
          </a:p>
          <a:p>
            <a:r>
              <a:rPr lang="en-US" dirty="0">
                <a:ea typeface="+mj-lt"/>
                <a:cs typeface="+mj-lt"/>
              </a:rPr>
              <a:t>Rhode Island Targets: </a:t>
            </a:r>
            <a:endParaRPr lang="en-US" dirty="0"/>
          </a:p>
          <a:p>
            <a:r>
              <a:rPr lang="en-US" dirty="0">
                <a:ea typeface="+mj-lt"/>
                <a:cs typeface="+mj-lt"/>
              </a:rPr>
              <a:t>Percentage A</a:t>
            </a:r>
            <a:endParaRPr lang="en-US"/>
          </a:p>
        </p:txBody>
      </p:sp>
      <p:sp>
        <p:nvSpPr>
          <p:cNvPr id="6" name="Text Placeholder 5">
            <a:extLst>
              <a:ext uri="{FF2B5EF4-FFF2-40B4-BE49-F238E27FC236}">
                <a16:creationId xmlns:a16="http://schemas.microsoft.com/office/drawing/2014/main" id="{5B26E2DF-39B7-43D2-9D70-E6DADD77A18E}"/>
              </a:ext>
            </a:extLst>
          </p:cNvPr>
          <p:cNvSpPr>
            <a:spLocks noGrp="1"/>
          </p:cNvSpPr>
          <p:nvPr>
            <p:ph type="body" sz="quarter" idx="14"/>
          </p:nvPr>
        </p:nvSpPr>
        <p:spPr>
          <a:xfrm>
            <a:off x="310004" y="3245487"/>
            <a:ext cx="11684619" cy="3703320"/>
          </a:xfrm>
        </p:spPr>
        <p:txBody>
          <a:bodyPr vert="horz" lIns="91440" tIns="45720" rIns="91440" bIns="45720" rtlCol="0" anchor="t">
            <a:noAutofit/>
          </a:bodyPr>
          <a:lstStyle/>
          <a:p>
            <a:endParaRPr lang="en-US"/>
          </a:p>
          <a:p>
            <a:endParaRPr lang="en-US"/>
          </a:p>
          <a:p>
            <a:endParaRPr lang="en-US"/>
          </a:p>
        </p:txBody>
      </p:sp>
      <p:sp>
        <p:nvSpPr>
          <p:cNvPr id="3" name="Footer Placeholder 2">
            <a:extLst>
              <a:ext uri="{FF2B5EF4-FFF2-40B4-BE49-F238E27FC236}">
                <a16:creationId xmlns:a16="http://schemas.microsoft.com/office/drawing/2014/main" id="{D7681133-6ED7-437B-8AC7-2B324297F4C7}"/>
              </a:ext>
            </a:extLst>
          </p:cNvPr>
          <p:cNvSpPr>
            <a:spLocks noGrp="1"/>
          </p:cNvSpPr>
          <p:nvPr>
            <p:ph type="ftr" sz="quarter" idx="11"/>
          </p:nvPr>
        </p:nvSpPr>
        <p:spPr/>
        <p:txBody>
          <a:bodyPr/>
          <a:lstStyle/>
          <a:p>
            <a:r>
              <a:rPr lang="en-US"/>
              <a:t>RIDE Community Engagement in State Performance Plan (SPP).</a:t>
            </a:r>
          </a:p>
        </p:txBody>
      </p:sp>
      <p:graphicFrame>
        <p:nvGraphicFramePr>
          <p:cNvPr id="8" name="Table 9">
            <a:extLst>
              <a:ext uri="{FF2B5EF4-FFF2-40B4-BE49-F238E27FC236}">
                <a16:creationId xmlns:a16="http://schemas.microsoft.com/office/drawing/2014/main" id="{C0C95F79-38D1-41F1-96A8-DAED8007ABF8}"/>
              </a:ext>
            </a:extLst>
          </p:cNvPr>
          <p:cNvGraphicFramePr>
            <a:graphicFrameLocks noGrp="1"/>
          </p:cNvGraphicFramePr>
          <p:nvPr>
            <p:extLst>
              <p:ext uri="{D42A27DB-BD31-4B8C-83A1-F6EECF244321}">
                <p14:modId xmlns:p14="http://schemas.microsoft.com/office/powerpoint/2010/main" val="491986331"/>
              </p:ext>
            </p:extLst>
          </p:nvPr>
        </p:nvGraphicFramePr>
        <p:xfrm>
          <a:off x="396240" y="1971040"/>
          <a:ext cx="8387569" cy="1005840"/>
        </p:xfrm>
        <a:graphic>
          <a:graphicData uri="http://schemas.openxmlformats.org/drawingml/2006/table">
            <a:tbl>
              <a:tblPr firstRow="1" bandRow="1">
                <a:tableStyleId>{5C22544A-7EE6-4342-B048-85BDC9FD1C3A}</a:tableStyleId>
              </a:tblPr>
              <a:tblGrid>
                <a:gridCol w="1684048">
                  <a:extLst>
                    <a:ext uri="{9D8B030D-6E8A-4147-A177-3AD203B41FA5}">
                      <a16:colId xmlns:a16="http://schemas.microsoft.com/office/drawing/2014/main" val="3349672044"/>
                    </a:ext>
                  </a:extLst>
                </a:gridCol>
                <a:gridCol w="1435268">
                  <a:extLst>
                    <a:ext uri="{9D8B030D-6E8A-4147-A177-3AD203B41FA5}">
                      <a16:colId xmlns:a16="http://schemas.microsoft.com/office/drawing/2014/main" val="2285450715"/>
                    </a:ext>
                  </a:extLst>
                </a:gridCol>
                <a:gridCol w="1435268">
                  <a:extLst>
                    <a:ext uri="{9D8B030D-6E8A-4147-A177-3AD203B41FA5}">
                      <a16:colId xmlns:a16="http://schemas.microsoft.com/office/drawing/2014/main" val="1907629062"/>
                    </a:ext>
                  </a:extLst>
                </a:gridCol>
                <a:gridCol w="1416130">
                  <a:extLst>
                    <a:ext uri="{9D8B030D-6E8A-4147-A177-3AD203B41FA5}">
                      <a16:colId xmlns:a16="http://schemas.microsoft.com/office/drawing/2014/main" val="2989791006"/>
                    </a:ext>
                  </a:extLst>
                </a:gridCol>
                <a:gridCol w="1243898">
                  <a:extLst>
                    <a:ext uri="{9D8B030D-6E8A-4147-A177-3AD203B41FA5}">
                      <a16:colId xmlns:a16="http://schemas.microsoft.com/office/drawing/2014/main" val="2035220568"/>
                    </a:ext>
                  </a:extLst>
                </a:gridCol>
                <a:gridCol w="1172957">
                  <a:extLst>
                    <a:ext uri="{9D8B030D-6E8A-4147-A177-3AD203B41FA5}">
                      <a16:colId xmlns:a16="http://schemas.microsoft.com/office/drawing/2014/main" val="3598083564"/>
                    </a:ext>
                  </a:extLst>
                </a:gridCol>
              </a:tblGrid>
              <a:tr h="400050">
                <a:tc>
                  <a:txBody>
                    <a:bodyPr/>
                    <a:lstStyle/>
                    <a:p>
                      <a:pPr lvl="0">
                        <a:buNone/>
                      </a:pPr>
                      <a:r>
                        <a:rPr lang="en-US" dirty="0"/>
                        <a:t>FFY 2020 </a:t>
                      </a:r>
                    </a:p>
                    <a:p>
                      <a:pPr lvl="0">
                        <a:buNone/>
                      </a:pPr>
                      <a:r>
                        <a:rPr lang="en-US" sz="1800" b="1" i="0" u="none" strike="noStrike" noProof="0" dirty="0">
                          <a:latin typeface="Franklin Gothic Book"/>
                        </a:rPr>
                        <a:t>(Baseline)</a:t>
                      </a:r>
                      <a:endParaRPr lang="en-US" dirty="0"/>
                    </a:p>
                  </a:txBody>
                  <a:tcPr/>
                </a:tc>
                <a:tc>
                  <a:txBody>
                    <a:bodyPr/>
                    <a:lstStyle/>
                    <a:p>
                      <a:r>
                        <a:rPr lang="en-US" dirty="0"/>
                        <a:t>FFY 2021</a:t>
                      </a:r>
                    </a:p>
                  </a:txBody>
                  <a:tcPr/>
                </a:tc>
                <a:tc>
                  <a:txBody>
                    <a:bodyPr/>
                    <a:lstStyle/>
                    <a:p>
                      <a:r>
                        <a:rPr lang="en-US" dirty="0"/>
                        <a:t>FFY 2022</a:t>
                      </a:r>
                    </a:p>
                  </a:txBody>
                  <a:tcPr/>
                </a:tc>
                <a:tc>
                  <a:txBody>
                    <a:bodyPr/>
                    <a:lstStyle/>
                    <a:p>
                      <a:r>
                        <a:rPr lang="en-US" dirty="0"/>
                        <a:t>FFY 2023</a:t>
                      </a:r>
                    </a:p>
                  </a:txBody>
                  <a:tcPr/>
                </a:tc>
                <a:tc>
                  <a:txBody>
                    <a:bodyPr/>
                    <a:lstStyle/>
                    <a:p>
                      <a:r>
                        <a:rPr lang="en-US" dirty="0"/>
                        <a:t>FFY 2024</a:t>
                      </a:r>
                    </a:p>
                  </a:txBody>
                  <a:tcPr/>
                </a:tc>
                <a:tc>
                  <a:txBody>
                    <a:bodyPr/>
                    <a:lstStyle/>
                    <a:p>
                      <a:r>
                        <a:rPr lang="en-US" dirty="0"/>
                        <a:t>FFY 2025</a:t>
                      </a:r>
                    </a:p>
                  </a:txBody>
                  <a:tcPr/>
                </a:tc>
                <a:extLst>
                  <a:ext uri="{0D108BD9-81ED-4DB2-BD59-A6C34878D82A}">
                    <a16:rowId xmlns:a16="http://schemas.microsoft.com/office/drawing/2014/main" val="1067791315"/>
                  </a:ext>
                </a:extLst>
              </a:tr>
              <a:tr h="279558">
                <a:tc>
                  <a:txBody>
                    <a:bodyPr/>
                    <a:lstStyle/>
                    <a:p>
                      <a:pPr lvl="0">
                        <a:buNone/>
                      </a:pPr>
                      <a:r>
                        <a:rPr lang="en-US" sz="1800" b="0" i="0" u="none" strike="noStrike" noProof="0" dirty="0">
                          <a:latin typeface="Franklin Gothic Book"/>
                        </a:rPr>
                        <a:t>52.69</a:t>
                      </a:r>
                      <a:r>
                        <a:rPr lang="en-US" dirty="0"/>
                        <a:t>%</a:t>
                      </a:r>
                    </a:p>
                  </a:txBody>
                  <a:tcPr/>
                </a:tc>
                <a:tc>
                  <a:txBody>
                    <a:bodyPr/>
                    <a:lstStyle/>
                    <a:p>
                      <a:r>
                        <a:rPr lang="en-US" dirty="0"/>
                        <a:t>53.00%</a:t>
                      </a:r>
                    </a:p>
                  </a:txBody>
                  <a:tcPr/>
                </a:tc>
                <a:tc>
                  <a:txBody>
                    <a:bodyPr/>
                    <a:lstStyle/>
                    <a:p>
                      <a:r>
                        <a:rPr lang="en-US" dirty="0"/>
                        <a:t>53.50%</a:t>
                      </a:r>
                    </a:p>
                  </a:txBody>
                  <a:tcPr/>
                </a:tc>
                <a:tc>
                  <a:txBody>
                    <a:bodyPr/>
                    <a:lstStyle/>
                    <a:p>
                      <a:r>
                        <a:rPr lang="en-US" dirty="0"/>
                        <a:t>54.00%</a:t>
                      </a:r>
                    </a:p>
                  </a:txBody>
                  <a:tcPr/>
                </a:tc>
                <a:tc>
                  <a:txBody>
                    <a:bodyPr/>
                    <a:lstStyle/>
                    <a:p>
                      <a:r>
                        <a:rPr lang="en-US" dirty="0"/>
                        <a:t>54.50%</a:t>
                      </a:r>
                    </a:p>
                  </a:txBody>
                  <a:tcPr/>
                </a:tc>
                <a:tc>
                  <a:txBody>
                    <a:bodyPr/>
                    <a:lstStyle/>
                    <a:p>
                      <a:r>
                        <a:rPr lang="en-US" dirty="0"/>
                        <a:t>55.00%</a:t>
                      </a:r>
                    </a:p>
                  </a:txBody>
                  <a:tcPr/>
                </a:tc>
                <a:extLst>
                  <a:ext uri="{0D108BD9-81ED-4DB2-BD59-A6C34878D82A}">
                    <a16:rowId xmlns:a16="http://schemas.microsoft.com/office/drawing/2014/main" val="3550252857"/>
                  </a:ext>
                </a:extLst>
              </a:tr>
            </a:tbl>
          </a:graphicData>
        </a:graphic>
      </p:graphicFrame>
      <p:sp>
        <p:nvSpPr>
          <p:cNvPr id="7" name="TextBox 6">
            <a:extLst>
              <a:ext uri="{FF2B5EF4-FFF2-40B4-BE49-F238E27FC236}">
                <a16:creationId xmlns:a16="http://schemas.microsoft.com/office/drawing/2014/main" id="{7100ACD5-43F2-4DF6-B3FC-182E7FA741EA}"/>
              </a:ext>
            </a:extLst>
          </p:cNvPr>
          <p:cNvSpPr txBox="1"/>
          <p:nvPr/>
        </p:nvSpPr>
        <p:spPr>
          <a:xfrm>
            <a:off x="303437" y="3033379"/>
            <a:ext cx="2743200" cy="43524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23000"/>
              </a:lnSpc>
              <a:spcBef>
                <a:spcPts val="600"/>
              </a:spcBef>
              <a:spcAft>
                <a:spcPts val="600"/>
              </a:spcAft>
            </a:pPr>
            <a:r>
              <a:rPr lang="en-US" sz="2000">
                <a:solidFill>
                  <a:srgbClr val="656565"/>
                </a:solidFill>
                <a:latin typeface="Franklin Gothic Demi Cond"/>
              </a:rPr>
              <a:t>Percentage B</a:t>
            </a:r>
            <a:endParaRPr lang="en-US" sz="2000"/>
          </a:p>
        </p:txBody>
      </p:sp>
      <p:graphicFrame>
        <p:nvGraphicFramePr>
          <p:cNvPr id="9" name="Table 9">
            <a:extLst>
              <a:ext uri="{FF2B5EF4-FFF2-40B4-BE49-F238E27FC236}">
                <a16:creationId xmlns:a16="http://schemas.microsoft.com/office/drawing/2014/main" id="{1CF7C2E7-1F6C-4649-BF37-3CCC7475B72C}"/>
              </a:ext>
            </a:extLst>
          </p:cNvPr>
          <p:cNvGraphicFramePr>
            <a:graphicFrameLocks noGrp="1"/>
          </p:cNvGraphicFramePr>
          <p:nvPr>
            <p:extLst>
              <p:ext uri="{D42A27DB-BD31-4B8C-83A1-F6EECF244321}">
                <p14:modId xmlns:p14="http://schemas.microsoft.com/office/powerpoint/2010/main" val="3768676651"/>
              </p:ext>
            </p:extLst>
          </p:nvPr>
        </p:nvGraphicFramePr>
        <p:xfrm>
          <a:off x="396240" y="3434080"/>
          <a:ext cx="8423385" cy="1032510"/>
        </p:xfrm>
        <a:graphic>
          <a:graphicData uri="http://schemas.openxmlformats.org/drawingml/2006/table">
            <a:tbl>
              <a:tblPr firstRow="1" bandRow="1">
                <a:tableStyleId>{5C22544A-7EE6-4342-B048-85BDC9FD1C3A}</a:tableStyleId>
              </a:tblPr>
              <a:tblGrid>
                <a:gridCol w="1695448">
                  <a:extLst>
                    <a:ext uri="{9D8B030D-6E8A-4147-A177-3AD203B41FA5}">
                      <a16:colId xmlns:a16="http://schemas.microsoft.com/office/drawing/2014/main" val="3349672044"/>
                    </a:ext>
                  </a:extLst>
                </a:gridCol>
                <a:gridCol w="1447800">
                  <a:extLst>
                    <a:ext uri="{9D8B030D-6E8A-4147-A177-3AD203B41FA5}">
                      <a16:colId xmlns:a16="http://schemas.microsoft.com/office/drawing/2014/main" val="2285450715"/>
                    </a:ext>
                  </a:extLst>
                </a:gridCol>
                <a:gridCol w="1428750">
                  <a:extLst>
                    <a:ext uri="{9D8B030D-6E8A-4147-A177-3AD203B41FA5}">
                      <a16:colId xmlns:a16="http://schemas.microsoft.com/office/drawing/2014/main" val="1907629062"/>
                    </a:ext>
                  </a:extLst>
                </a:gridCol>
                <a:gridCol w="1428750">
                  <a:extLst>
                    <a:ext uri="{9D8B030D-6E8A-4147-A177-3AD203B41FA5}">
                      <a16:colId xmlns:a16="http://schemas.microsoft.com/office/drawing/2014/main" val="2989791006"/>
                    </a:ext>
                  </a:extLst>
                </a:gridCol>
                <a:gridCol w="1181099">
                  <a:extLst>
                    <a:ext uri="{9D8B030D-6E8A-4147-A177-3AD203B41FA5}">
                      <a16:colId xmlns:a16="http://schemas.microsoft.com/office/drawing/2014/main" val="2035220568"/>
                    </a:ext>
                  </a:extLst>
                </a:gridCol>
                <a:gridCol w="1241538">
                  <a:extLst>
                    <a:ext uri="{9D8B030D-6E8A-4147-A177-3AD203B41FA5}">
                      <a16:colId xmlns:a16="http://schemas.microsoft.com/office/drawing/2014/main" val="3598083564"/>
                    </a:ext>
                  </a:extLst>
                </a:gridCol>
              </a:tblGrid>
              <a:tr h="666750">
                <a:tc>
                  <a:txBody>
                    <a:bodyPr/>
                    <a:lstStyle/>
                    <a:p>
                      <a:pPr lvl="0">
                        <a:buNone/>
                      </a:pPr>
                      <a:r>
                        <a:rPr lang="en-US" dirty="0"/>
                        <a:t>FFY 2020  </a:t>
                      </a:r>
                    </a:p>
                    <a:p>
                      <a:pPr lvl="0">
                        <a:buNone/>
                      </a:pPr>
                      <a:r>
                        <a:rPr lang="en-US" sz="1800" b="1" i="0" u="none" strike="noStrike" noProof="0" dirty="0">
                          <a:latin typeface="Franklin Gothic Book"/>
                        </a:rPr>
                        <a:t>(Baseline)</a:t>
                      </a:r>
                      <a:endParaRPr lang="en-US" dirty="0"/>
                    </a:p>
                  </a:txBody>
                  <a:tcPr/>
                </a:tc>
                <a:tc>
                  <a:txBody>
                    <a:bodyPr/>
                    <a:lstStyle/>
                    <a:p>
                      <a:r>
                        <a:rPr lang="en-US" dirty="0"/>
                        <a:t>FFY 2021</a:t>
                      </a:r>
                    </a:p>
                  </a:txBody>
                  <a:tcPr/>
                </a:tc>
                <a:tc>
                  <a:txBody>
                    <a:bodyPr/>
                    <a:lstStyle/>
                    <a:p>
                      <a:r>
                        <a:rPr lang="en-US" dirty="0"/>
                        <a:t>FFY 2022</a:t>
                      </a:r>
                    </a:p>
                  </a:txBody>
                  <a:tcPr/>
                </a:tc>
                <a:tc>
                  <a:txBody>
                    <a:bodyPr/>
                    <a:lstStyle/>
                    <a:p>
                      <a:r>
                        <a:rPr lang="en-US" dirty="0"/>
                        <a:t>FFY 2023</a:t>
                      </a:r>
                    </a:p>
                  </a:txBody>
                  <a:tcPr/>
                </a:tc>
                <a:tc>
                  <a:txBody>
                    <a:bodyPr/>
                    <a:lstStyle/>
                    <a:p>
                      <a:r>
                        <a:rPr lang="en-US" dirty="0"/>
                        <a:t>FFY 2024</a:t>
                      </a:r>
                    </a:p>
                  </a:txBody>
                  <a:tcPr/>
                </a:tc>
                <a:tc>
                  <a:txBody>
                    <a:bodyPr/>
                    <a:lstStyle/>
                    <a:p>
                      <a:r>
                        <a:rPr lang="en-US" dirty="0"/>
                        <a:t>FFY 2025</a:t>
                      </a:r>
                    </a:p>
                  </a:txBody>
                  <a:tcPr/>
                </a:tc>
                <a:extLst>
                  <a:ext uri="{0D108BD9-81ED-4DB2-BD59-A6C34878D82A}">
                    <a16:rowId xmlns:a16="http://schemas.microsoft.com/office/drawing/2014/main" val="1067791315"/>
                  </a:ext>
                </a:extLst>
              </a:tr>
              <a:tr h="279558">
                <a:tc>
                  <a:txBody>
                    <a:bodyPr/>
                    <a:lstStyle/>
                    <a:p>
                      <a:pPr lvl="0">
                        <a:buNone/>
                      </a:pPr>
                      <a:r>
                        <a:rPr lang="en-US" sz="1800" b="0" i="0" u="none" strike="noStrike" noProof="0" dirty="0">
                          <a:latin typeface="Franklin Gothic Book"/>
                        </a:rPr>
                        <a:t>12.72</a:t>
                      </a:r>
                      <a:r>
                        <a:rPr lang="en-US" dirty="0"/>
                        <a:t>%</a:t>
                      </a:r>
                    </a:p>
                  </a:txBody>
                  <a:tcPr/>
                </a:tc>
                <a:tc>
                  <a:txBody>
                    <a:bodyPr/>
                    <a:lstStyle/>
                    <a:p>
                      <a:r>
                        <a:rPr lang="en-US" dirty="0"/>
                        <a:t>12.50%</a:t>
                      </a:r>
                    </a:p>
                  </a:txBody>
                  <a:tcPr/>
                </a:tc>
                <a:tc>
                  <a:txBody>
                    <a:bodyPr/>
                    <a:lstStyle/>
                    <a:p>
                      <a:r>
                        <a:rPr lang="en-US" dirty="0"/>
                        <a:t>12.00%</a:t>
                      </a:r>
                    </a:p>
                  </a:txBody>
                  <a:tcPr/>
                </a:tc>
                <a:tc>
                  <a:txBody>
                    <a:bodyPr/>
                    <a:lstStyle/>
                    <a:p>
                      <a:r>
                        <a:rPr lang="en-US" dirty="0"/>
                        <a:t>11.50%</a:t>
                      </a:r>
                    </a:p>
                  </a:txBody>
                  <a:tcPr/>
                </a:tc>
                <a:tc>
                  <a:txBody>
                    <a:bodyPr/>
                    <a:lstStyle/>
                    <a:p>
                      <a:r>
                        <a:rPr lang="en-US" dirty="0"/>
                        <a:t>11.00%</a:t>
                      </a:r>
                    </a:p>
                  </a:txBody>
                  <a:tcPr/>
                </a:tc>
                <a:tc>
                  <a:txBody>
                    <a:bodyPr/>
                    <a:lstStyle/>
                    <a:p>
                      <a:r>
                        <a:rPr lang="en-US" dirty="0"/>
                        <a:t>10.50%</a:t>
                      </a:r>
                    </a:p>
                  </a:txBody>
                  <a:tcPr/>
                </a:tc>
                <a:extLst>
                  <a:ext uri="{0D108BD9-81ED-4DB2-BD59-A6C34878D82A}">
                    <a16:rowId xmlns:a16="http://schemas.microsoft.com/office/drawing/2014/main" val="3550252857"/>
                  </a:ext>
                </a:extLst>
              </a:tr>
            </a:tbl>
          </a:graphicData>
        </a:graphic>
      </p:graphicFrame>
      <p:sp>
        <p:nvSpPr>
          <p:cNvPr id="10" name="TextBox 9">
            <a:extLst>
              <a:ext uri="{FF2B5EF4-FFF2-40B4-BE49-F238E27FC236}">
                <a16:creationId xmlns:a16="http://schemas.microsoft.com/office/drawing/2014/main" id="{5D884E7B-D9F5-42F0-B584-EB5C8ADBA1E2}"/>
              </a:ext>
            </a:extLst>
          </p:cNvPr>
          <p:cNvSpPr txBox="1"/>
          <p:nvPr/>
        </p:nvSpPr>
        <p:spPr>
          <a:xfrm>
            <a:off x="314960" y="4490720"/>
            <a:ext cx="2743200" cy="40100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23000"/>
              </a:lnSpc>
              <a:spcBef>
                <a:spcPts val="600"/>
              </a:spcBef>
              <a:spcAft>
                <a:spcPts val="600"/>
              </a:spcAft>
            </a:pPr>
            <a:r>
              <a:rPr lang="en-US" b="1" dirty="0">
                <a:solidFill>
                  <a:srgbClr val="000000"/>
                </a:solidFill>
                <a:latin typeface="Franklin Gothic Book"/>
              </a:rPr>
              <a:t>Percentage</a:t>
            </a:r>
            <a:r>
              <a:rPr lang="en-US" b="1" dirty="0">
                <a:latin typeface="Franklin Gothic Book"/>
              </a:rPr>
              <a:t> C</a:t>
            </a:r>
          </a:p>
        </p:txBody>
      </p:sp>
      <p:graphicFrame>
        <p:nvGraphicFramePr>
          <p:cNvPr id="12" name="Table 11">
            <a:extLst>
              <a:ext uri="{FF2B5EF4-FFF2-40B4-BE49-F238E27FC236}">
                <a16:creationId xmlns:a16="http://schemas.microsoft.com/office/drawing/2014/main" id="{B54F91BD-C25F-48CD-B04A-8CF1324CA5F5}"/>
              </a:ext>
            </a:extLst>
          </p:cNvPr>
          <p:cNvGraphicFramePr>
            <a:graphicFrameLocks noGrp="1"/>
          </p:cNvGraphicFramePr>
          <p:nvPr>
            <p:extLst>
              <p:ext uri="{D42A27DB-BD31-4B8C-83A1-F6EECF244321}">
                <p14:modId xmlns:p14="http://schemas.microsoft.com/office/powerpoint/2010/main" val="2090159405"/>
              </p:ext>
            </p:extLst>
          </p:nvPr>
        </p:nvGraphicFramePr>
        <p:xfrm>
          <a:off x="396240" y="4866640"/>
          <a:ext cx="9346952" cy="1328234"/>
        </p:xfrm>
        <a:graphic>
          <a:graphicData uri="http://schemas.openxmlformats.org/drawingml/2006/table">
            <a:tbl>
              <a:tblPr firstRow="1" bandRow="1">
                <a:tableStyleId>{5C22544A-7EE6-4342-B048-85BDC9FD1C3A}</a:tableStyleId>
              </a:tblPr>
              <a:tblGrid>
                <a:gridCol w="1733550">
                  <a:extLst>
                    <a:ext uri="{9D8B030D-6E8A-4147-A177-3AD203B41FA5}">
                      <a16:colId xmlns:a16="http://schemas.microsoft.com/office/drawing/2014/main" val="1191046189"/>
                    </a:ext>
                  </a:extLst>
                </a:gridCol>
                <a:gridCol w="1504950">
                  <a:extLst>
                    <a:ext uri="{9D8B030D-6E8A-4147-A177-3AD203B41FA5}">
                      <a16:colId xmlns:a16="http://schemas.microsoft.com/office/drawing/2014/main" val="3540547756"/>
                    </a:ext>
                  </a:extLst>
                </a:gridCol>
                <a:gridCol w="1562100">
                  <a:extLst>
                    <a:ext uri="{9D8B030D-6E8A-4147-A177-3AD203B41FA5}">
                      <a16:colId xmlns:a16="http://schemas.microsoft.com/office/drawing/2014/main" val="2387326409"/>
                    </a:ext>
                  </a:extLst>
                </a:gridCol>
                <a:gridCol w="1973501">
                  <a:extLst>
                    <a:ext uri="{9D8B030D-6E8A-4147-A177-3AD203B41FA5}">
                      <a16:colId xmlns:a16="http://schemas.microsoft.com/office/drawing/2014/main" val="4286356952"/>
                    </a:ext>
                  </a:extLst>
                </a:gridCol>
                <a:gridCol w="1437529">
                  <a:extLst>
                    <a:ext uri="{9D8B030D-6E8A-4147-A177-3AD203B41FA5}">
                      <a16:colId xmlns:a16="http://schemas.microsoft.com/office/drawing/2014/main" val="524479820"/>
                    </a:ext>
                  </a:extLst>
                </a:gridCol>
                <a:gridCol w="1135322">
                  <a:extLst>
                    <a:ext uri="{9D8B030D-6E8A-4147-A177-3AD203B41FA5}">
                      <a16:colId xmlns:a16="http://schemas.microsoft.com/office/drawing/2014/main" val="2535165520"/>
                    </a:ext>
                  </a:extLst>
                </a:gridCol>
              </a:tblGrid>
              <a:tr h="704850">
                <a:tc>
                  <a:txBody>
                    <a:bodyPr/>
                    <a:lstStyle/>
                    <a:p>
                      <a:pPr lvl="0">
                        <a:buNone/>
                      </a:pPr>
                      <a:r>
                        <a:rPr lang="en-US" dirty="0">
                          <a:effectLst/>
                        </a:rPr>
                        <a:t>FY 2020  (Baseline)</a:t>
                      </a:r>
                    </a:p>
                  </a:txBody>
                  <a:tcPr/>
                </a:tc>
                <a:tc>
                  <a:txBody>
                    <a:bodyPr/>
                    <a:lstStyle/>
                    <a:p>
                      <a:pPr rtl="0" fontAlgn="base"/>
                      <a:r>
                        <a:rPr lang="en-US" dirty="0">
                          <a:effectLst/>
                        </a:rPr>
                        <a:t>FFY 2021​</a:t>
                      </a:r>
                      <a:endParaRPr lang="en-US" b="1" dirty="0">
                        <a:solidFill>
                          <a:srgbClr val="FFFFFF"/>
                        </a:solidFill>
                        <a:effectLst/>
                      </a:endParaRPr>
                    </a:p>
                  </a:txBody>
                  <a:tcPr/>
                </a:tc>
                <a:tc>
                  <a:txBody>
                    <a:bodyPr/>
                    <a:lstStyle/>
                    <a:p>
                      <a:pPr rtl="0" fontAlgn="base"/>
                      <a:r>
                        <a:rPr lang="en-US" dirty="0">
                          <a:effectLst/>
                        </a:rPr>
                        <a:t>FFY 2022​</a:t>
                      </a:r>
                      <a:endParaRPr lang="en-US" b="1" dirty="0">
                        <a:solidFill>
                          <a:srgbClr val="FFFFFF"/>
                        </a:solidFill>
                        <a:effectLst/>
                      </a:endParaRPr>
                    </a:p>
                  </a:txBody>
                  <a:tcPr/>
                </a:tc>
                <a:tc>
                  <a:txBody>
                    <a:bodyPr/>
                    <a:lstStyle/>
                    <a:p>
                      <a:pPr rtl="0" fontAlgn="base"/>
                      <a:r>
                        <a:rPr lang="en-US" dirty="0">
                          <a:effectLst/>
                        </a:rPr>
                        <a:t>FFY 2023​</a:t>
                      </a:r>
                      <a:endParaRPr lang="en-US" b="1" dirty="0">
                        <a:solidFill>
                          <a:srgbClr val="FFFFFF"/>
                        </a:solidFill>
                        <a:effectLst/>
                      </a:endParaRPr>
                    </a:p>
                  </a:txBody>
                  <a:tcPr/>
                </a:tc>
                <a:tc>
                  <a:txBody>
                    <a:bodyPr/>
                    <a:lstStyle/>
                    <a:p>
                      <a:pPr rtl="0" fontAlgn="base"/>
                      <a:r>
                        <a:rPr lang="en-US" dirty="0">
                          <a:effectLst/>
                        </a:rPr>
                        <a:t>FFY 2024​</a:t>
                      </a:r>
                      <a:endParaRPr lang="en-US" b="1" dirty="0">
                        <a:solidFill>
                          <a:srgbClr val="FFFFFF"/>
                        </a:solidFill>
                        <a:effectLst/>
                      </a:endParaRPr>
                    </a:p>
                  </a:txBody>
                  <a:tcPr/>
                </a:tc>
                <a:tc>
                  <a:txBody>
                    <a:bodyPr/>
                    <a:lstStyle/>
                    <a:p>
                      <a:pPr rtl="0" fontAlgn="base"/>
                      <a:r>
                        <a:rPr lang="en-US" dirty="0">
                          <a:effectLst/>
                        </a:rPr>
                        <a:t>FFY 2025​</a:t>
                      </a:r>
                      <a:endParaRPr lang="en-US" b="1" dirty="0">
                        <a:solidFill>
                          <a:srgbClr val="FFFFFF"/>
                        </a:solidFill>
                        <a:effectLst/>
                      </a:endParaRPr>
                    </a:p>
                  </a:txBody>
                  <a:tcPr/>
                </a:tc>
                <a:extLst>
                  <a:ext uri="{0D108BD9-81ED-4DB2-BD59-A6C34878D82A}">
                    <a16:rowId xmlns:a16="http://schemas.microsoft.com/office/drawing/2014/main" val="1229449625"/>
                  </a:ext>
                </a:extLst>
              </a:tr>
              <a:tr h="413834">
                <a:tc>
                  <a:txBody>
                    <a:bodyPr/>
                    <a:lstStyle/>
                    <a:p>
                      <a:pPr lvl="0">
                        <a:buNone/>
                      </a:pPr>
                      <a:r>
                        <a:rPr lang="en-US" dirty="0">
                          <a:effectLst/>
                        </a:rPr>
                        <a:t>.53%</a:t>
                      </a:r>
                    </a:p>
                  </a:txBody>
                  <a:tcPr/>
                </a:tc>
                <a:tc>
                  <a:txBody>
                    <a:bodyPr/>
                    <a:lstStyle/>
                    <a:p>
                      <a:pPr rtl="0" fontAlgn="base"/>
                      <a:r>
                        <a:rPr lang="en-US" dirty="0">
                          <a:effectLst/>
                        </a:rPr>
                        <a:t>.53%​</a:t>
                      </a:r>
                    </a:p>
                  </a:txBody>
                  <a:tcPr/>
                </a:tc>
                <a:tc>
                  <a:txBody>
                    <a:bodyPr/>
                    <a:lstStyle/>
                    <a:p>
                      <a:pPr rtl="0" fontAlgn="base"/>
                      <a:r>
                        <a:rPr lang="en-US" dirty="0">
                          <a:effectLst/>
                        </a:rPr>
                        <a:t>.53%​</a:t>
                      </a:r>
                    </a:p>
                  </a:txBody>
                  <a:tcPr/>
                </a:tc>
                <a:tc>
                  <a:txBody>
                    <a:bodyPr/>
                    <a:lstStyle/>
                    <a:p>
                      <a:pPr rtl="0" fontAlgn="base"/>
                      <a:r>
                        <a:rPr lang="en-US" dirty="0">
                          <a:effectLst/>
                        </a:rPr>
                        <a:t>.52%​</a:t>
                      </a:r>
                    </a:p>
                  </a:txBody>
                  <a:tcPr/>
                </a:tc>
                <a:tc>
                  <a:txBody>
                    <a:bodyPr/>
                    <a:lstStyle/>
                    <a:p>
                      <a:pPr rtl="0" fontAlgn="base"/>
                      <a:r>
                        <a:rPr lang="en-US" dirty="0">
                          <a:effectLst/>
                        </a:rPr>
                        <a:t>.51%​</a:t>
                      </a:r>
                    </a:p>
                  </a:txBody>
                  <a:tcPr/>
                </a:tc>
                <a:tc>
                  <a:txBody>
                    <a:bodyPr/>
                    <a:lstStyle/>
                    <a:p>
                      <a:pPr rtl="0" fontAlgn="base"/>
                      <a:r>
                        <a:rPr lang="en-US" dirty="0">
                          <a:effectLst/>
                        </a:rPr>
                        <a:t>.50%​</a:t>
                      </a:r>
                    </a:p>
                  </a:txBody>
                  <a:tcPr/>
                </a:tc>
                <a:extLst>
                  <a:ext uri="{0D108BD9-81ED-4DB2-BD59-A6C34878D82A}">
                    <a16:rowId xmlns:a16="http://schemas.microsoft.com/office/drawing/2014/main" val="2699018361"/>
                  </a:ext>
                </a:extLst>
              </a:tr>
            </a:tbl>
          </a:graphicData>
        </a:graphic>
      </p:graphicFrame>
    </p:spTree>
    <p:extLst>
      <p:ext uri="{BB962C8B-B14F-4D97-AF65-F5344CB8AC3E}">
        <p14:creationId xmlns:p14="http://schemas.microsoft.com/office/powerpoint/2010/main" val="2862864812"/>
      </p:ext>
    </p:extLst>
  </p:cSld>
  <p:clrMapOvr>
    <a:masterClrMapping/>
  </p:clrMapOvr>
  <p:extLst>
    <p:ext uri="{6950BFC3-D8DA-4A85-94F7-54DA5524770B}">
      <p188:commentRel xmlns:p188="http://schemas.microsoft.com/office/powerpoint/2018/8/main" r:id="rId2"/>
    </p:ext>
  </p:extLs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BFE93-F23E-4767-ACAB-96D8D24ABDDC}"/>
              </a:ext>
            </a:extLst>
          </p:cNvPr>
          <p:cNvSpPr>
            <a:spLocks noGrp="1"/>
          </p:cNvSpPr>
          <p:nvPr>
            <p:ph type="title"/>
          </p:nvPr>
        </p:nvSpPr>
        <p:spPr/>
        <p:txBody>
          <a:bodyPr/>
          <a:lstStyle/>
          <a:p>
            <a:r>
              <a:rPr lang="en-US"/>
              <a:t>Indicator 7 Preschool Outcomes</a:t>
            </a:r>
          </a:p>
        </p:txBody>
      </p:sp>
      <p:sp>
        <p:nvSpPr>
          <p:cNvPr id="3" name="Footer Placeholder 2">
            <a:extLst>
              <a:ext uri="{FF2B5EF4-FFF2-40B4-BE49-F238E27FC236}">
                <a16:creationId xmlns:a16="http://schemas.microsoft.com/office/drawing/2014/main" id="{5373201B-75BE-4518-BD9C-0B4E6350A19A}"/>
              </a:ext>
            </a:extLst>
          </p:cNvPr>
          <p:cNvSpPr>
            <a:spLocks noGrp="1"/>
          </p:cNvSpPr>
          <p:nvPr>
            <p:ph type="ftr" sz="quarter" idx="11"/>
          </p:nvPr>
        </p:nvSpPr>
        <p:spPr/>
        <p:txBody>
          <a:bodyPr/>
          <a:lstStyle/>
          <a:p>
            <a:r>
              <a:rPr lang="en-US"/>
              <a:t>RIDE Community Engagement in State Performance Plan (SPP).</a:t>
            </a:r>
          </a:p>
        </p:txBody>
      </p:sp>
      <p:sp>
        <p:nvSpPr>
          <p:cNvPr id="4" name="Slide Number Placeholder 3">
            <a:extLst>
              <a:ext uri="{FF2B5EF4-FFF2-40B4-BE49-F238E27FC236}">
                <a16:creationId xmlns:a16="http://schemas.microsoft.com/office/drawing/2014/main" id="{FE5DAEBE-C5DA-45B4-A814-52C870521CDF}"/>
              </a:ext>
            </a:extLst>
          </p:cNvPr>
          <p:cNvSpPr>
            <a:spLocks noGrp="1"/>
          </p:cNvSpPr>
          <p:nvPr>
            <p:ph type="sldNum" sz="quarter" idx="12"/>
          </p:nvPr>
        </p:nvSpPr>
        <p:spPr/>
        <p:txBody>
          <a:bodyPr/>
          <a:lstStyle/>
          <a:p>
            <a:fld id="{F477D24C-55BC-4150-BC77-7526DE4131D6}" type="slidenum">
              <a:rPr lang="en-US" smtClean="0"/>
              <a:t>21</a:t>
            </a:fld>
            <a:endParaRPr lang="en-US"/>
          </a:p>
        </p:txBody>
      </p:sp>
      <p:sp>
        <p:nvSpPr>
          <p:cNvPr id="5" name="Text Placeholder 4">
            <a:extLst>
              <a:ext uri="{FF2B5EF4-FFF2-40B4-BE49-F238E27FC236}">
                <a16:creationId xmlns:a16="http://schemas.microsoft.com/office/drawing/2014/main" id="{01480419-87DF-44AD-8232-D5FF3A65F842}"/>
              </a:ext>
            </a:extLst>
          </p:cNvPr>
          <p:cNvSpPr>
            <a:spLocks noGrp="1"/>
          </p:cNvSpPr>
          <p:nvPr>
            <p:ph type="body" sz="quarter" idx="13"/>
          </p:nvPr>
        </p:nvSpPr>
        <p:spPr>
          <a:xfrm>
            <a:off x="304800" y="1031273"/>
            <a:ext cx="11703204" cy="4919184"/>
          </a:xfrm>
        </p:spPr>
        <p:txBody>
          <a:bodyPr vert="horz" lIns="91440" tIns="45720" rIns="91440" bIns="45720" rtlCol="0" anchor="t">
            <a:noAutofit/>
          </a:bodyPr>
          <a:lstStyle/>
          <a:p>
            <a:r>
              <a:rPr lang="en-US"/>
              <a:t>Measurement:</a:t>
            </a:r>
            <a:r>
              <a:rPr lang="en-US">
                <a:ea typeface="+mj-lt"/>
                <a:cs typeface="+mj-lt"/>
              </a:rPr>
              <a:t>  </a:t>
            </a:r>
          </a:p>
          <a:p>
            <a:r>
              <a:rPr lang="en-US" b="1">
                <a:ea typeface="+mj-lt"/>
                <a:cs typeface="+mj-lt"/>
              </a:rPr>
              <a:t>Summary Statement 1</a:t>
            </a:r>
            <a:r>
              <a:rPr lang="en-US">
                <a:ea typeface="+mj-lt"/>
                <a:cs typeface="+mj-lt"/>
              </a:rPr>
              <a:t>: Of the children who entered preschool special education below age expectations, the percent who substantially increased their rate of growth in each outcome area A, B, and C by the time they turned 6 years of age or exited early childhood special education.</a:t>
            </a:r>
            <a:endParaRPr lang="en-US"/>
          </a:p>
          <a:p>
            <a:r>
              <a:rPr lang="en-US" b="1">
                <a:ea typeface="+mj-lt"/>
                <a:cs typeface="+mj-lt"/>
              </a:rPr>
              <a:t>Summary Statement 2:</a:t>
            </a:r>
            <a:r>
              <a:rPr lang="en-US">
                <a:ea typeface="+mj-lt"/>
                <a:cs typeface="+mj-lt"/>
              </a:rPr>
              <a:t> Of the children who entered preschool special education below age expectations, the percent who were functioning within age expectations in each outcome area A, B, and C by the time they turned 6 years of age or exited early childhood special education.</a:t>
            </a:r>
          </a:p>
          <a:p>
            <a:r>
              <a:rPr lang="en-US">
                <a:ea typeface="+mj-lt"/>
                <a:cs typeface="+mj-lt"/>
              </a:rPr>
              <a:t>           A. Positive social-emotional skills (including social relationships);</a:t>
            </a:r>
          </a:p>
          <a:p>
            <a:r>
              <a:rPr lang="en-US">
                <a:ea typeface="+mj-lt"/>
                <a:cs typeface="+mj-lt"/>
              </a:rPr>
              <a:t>           B. Acquisition and use of knowledge and skills (including early language/communication and early literacy); </a:t>
            </a:r>
          </a:p>
          <a:p>
            <a:r>
              <a:rPr lang="en-US">
                <a:ea typeface="+mj-lt"/>
                <a:cs typeface="+mj-lt"/>
              </a:rPr>
              <a:t>           C. Use of appropriate behaviors to meet their needs.</a:t>
            </a:r>
          </a:p>
          <a:p>
            <a:endParaRPr lang="en-US"/>
          </a:p>
          <a:p>
            <a:endParaRPr lang="en-US">
              <a:ea typeface="+mj-lt"/>
              <a:cs typeface="+mj-lt"/>
            </a:endParaRPr>
          </a:p>
          <a:p>
            <a:r>
              <a:rPr lang="en-US">
                <a:ea typeface="+mj-lt"/>
                <a:cs typeface="+mj-lt"/>
              </a:rPr>
              <a:t>             </a:t>
            </a:r>
            <a:endParaRPr lang="en-US"/>
          </a:p>
        </p:txBody>
      </p:sp>
      <p:sp>
        <p:nvSpPr>
          <p:cNvPr id="6" name="Text Placeholder 5">
            <a:extLst>
              <a:ext uri="{FF2B5EF4-FFF2-40B4-BE49-F238E27FC236}">
                <a16:creationId xmlns:a16="http://schemas.microsoft.com/office/drawing/2014/main" id="{91D74DE5-468E-46F9-88E9-0E5BF645B909}"/>
              </a:ext>
            </a:extLst>
          </p:cNvPr>
          <p:cNvSpPr>
            <a:spLocks noGrp="1"/>
          </p:cNvSpPr>
          <p:nvPr>
            <p:ph type="body" sz="quarter" idx="14"/>
          </p:nvPr>
        </p:nvSpPr>
        <p:spPr>
          <a:xfrm>
            <a:off x="6990080" y="5593078"/>
            <a:ext cx="11582400" cy="3703320"/>
          </a:xfrm>
        </p:spPr>
        <p:txBody>
          <a:bodyPr vert="horz" lIns="91440" tIns="45720" rIns="91440" bIns="45720" rtlCol="0" anchor="t">
            <a:noAutofit/>
          </a:bodyPr>
          <a:lstStyle/>
          <a:p>
            <a:endParaRPr lang="en-US"/>
          </a:p>
          <a:p>
            <a:endParaRPr lang="en-US"/>
          </a:p>
        </p:txBody>
      </p:sp>
    </p:spTree>
    <p:extLst>
      <p:ext uri="{BB962C8B-B14F-4D97-AF65-F5344CB8AC3E}">
        <p14:creationId xmlns:p14="http://schemas.microsoft.com/office/powerpoint/2010/main" val="962391736"/>
      </p:ext>
    </p:extLst>
  </p:cSld>
  <p:clrMapOvr>
    <a:masterClrMapping/>
  </p:clrMapOvr>
  <p:extLst>
    <p:ext uri="{6950BFC3-D8DA-4A85-94F7-54DA5524770B}">
      <p188:commentRel xmlns:p188="http://schemas.microsoft.com/office/powerpoint/2018/8/main" r:id="rId2"/>
    </p:ext>
  </p:extLs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BFE93-F23E-4767-ACAB-96D8D24ABDDC}"/>
              </a:ext>
            </a:extLst>
          </p:cNvPr>
          <p:cNvSpPr>
            <a:spLocks noGrp="1"/>
          </p:cNvSpPr>
          <p:nvPr>
            <p:ph type="title"/>
          </p:nvPr>
        </p:nvSpPr>
        <p:spPr/>
        <p:txBody>
          <a:bodyPr/>
          <a:lstStyle/>
          <a:p>
            <a:r>
              <a:rPr lang="en-US"/>
              <a:t>Indicator 7 Preschool Outcomes</a:t>
            </a:r>
          </a:p>
        </p:txBody>
      </p:sp>
      <p:sp>
        <p:nvSpPr>
          <p:cNvPr id="3" name="Footer Placeholder 2">
            <a:extLst>
              <a:ext uri="{FF2B5EF4-FFF2-40B4-BE49-F238E27FC236}">
                <a16:creationId xmlns:a16="http://schemas.microsoft.com/office/drawing/2014/main" id="{5373201B-75BE-4518-BD9C-0B4E6350A19A}"/>
              </a:ext>
            </a:extLst>
          </p:cNvPr>
          <p:cNvSpPr>
            <a:spLocks noGrp="1"/>
          </p:cNvSpPr>
          <p:nvPr>
            <p:ph type="ftr" sz="quarter" idx="11"/>
          </p:nvPr>
        </p:nvSpPr>
        <p:spPr/>
        <p:txBody>
          <a:bodyPr/>
          <a:lstStyle/>
          <a:p>
            <a:r>
              <a:rPr lang="en-US"/>
              <a:t>RIDE Community Engagement in State Performance Plan (SPP).</a:t>
            </a:r>
          </a:p>
        </p:txBody>
      </p:sp>
      <p:sp>
        <p:nvSpPr>
          <p:cNvPr id="4" name="Slide Number Placeholder 3">
            <a:extLst>
              <a:ext uri="{FF2B5EF4-FFF2-40B4-BE49-F238E27FC236}">
                <a16:creationId xmlns:a16="http://schemas.microsoft.com/office/drawing/2014/main" id="{FE5DAEBE-C5DA-45B4-A814-52C870521CDF}"/>
              </a:ext>
            </a:extLst>
          </p:cNvPr>
          <p:cNvSpPr>
            <a:spLocks noGrp="1"/>
          </p:cNvSpPr>
          <p:nvPr>
            <p:ph type="sldNum" sz="quarter" idx="12"/>
          </p:nvPr>
        </p:nvSpPr>
        <p:spPr/>
        <p:txBody>
          <a:bodyPr/>
          <a:lstStyle/>
          <a:p>
            <a:fld id="{F477D24C-55BC-4150-BC77-7526DE4131D6}" type="slidenum">
              <a:rPr lang="en-US" smtClean="0"/>
              <a:t>22</a:t>
            </a:fld>
            <a:endParaRPr lang="en-US"/>
          </a:p>
        </p:txBody>
      </p:sp>
      <p:sp>
        <p:nvSpPr>
          <p:cNvPr id="5" name="Text Placeholder 4">
            <a:extLst>
              <a:ext uri="{FF2B5EF4-FFF2-40B4-BE49-F238E27FC236}">
                <a16:creationId xmlns:a16="http://schemas.microsoft.com/office/drawing/2014/main" id="{01480419-87DF-44AD-8232-D5FF3A65F842}"/>
              </a:ext>
            </a:extLst>
          </p:cNvPr>
          <p:cNvSpPr>
            <a:spLocks noGrp="1"/>
          </p:cNvSpPr>
          <p:nvPr>
            <p:ph type="body" sz="quarter" idx="13"/>
          </p:nvPr>
        </p:nvSpPr>
        <p:spPr>
          <a:xfrm>
            <a:off x="145867" y="1020391"/>
            <a:ext cx="11666901" cy="1195460"/>
          </a:xfrm>
        </p:spPr>
        <p:txBody>
          <a:bodyPr vert="horz" lIns="91440" tIns="45720" rIns="91440" bIns="45720" rtlCol="0" anchor="t">
            <a:noAutofit/>
          </a:bodyPr>
          <a:lstStyle/>
          <a:p>
            <a:r>
              <a:rPr lang="en-US" sz="1800">
                <a:latin typeface="Franklin Gothic Book"/>
              </a:rPr>
              <a:t>Indicator</a:t>
            </a:r>
            <a:r>
              <a:rPr lang="en-US" sz="1800">
                <a:latin typeface="Franklin Gothic Book"/>
                <a:ea typeface="+mj-lt"/>
                <a:cs typeface="+mj-lt"/>
              </a:rPr>
              <a:t> 7 looks at the outcomes for preschoolers with disabilities within the three focus areas between their entry and exit from early childhood special education.  A new baseline and targets are based on historical trends with consideration of post-pandemic intermittent growth. </a:t>
            </a:r>
          </a:p>
          <a:p>
            <a:endParaRPr lang="en-US"/>
          </a:p>
          <a:p>
            <a:endParaRPr lang="en-US">
              <a:ea typeface="+mj-lt"/>
              <a:cs typeface="+mj-lt"/>
            </a:endParaRPr>
          </a:p>
          <a:p>
            <a:endParaRPr lang="en-US">
              <a:ea typeface="+mj-lt"/>
              <a:cs typeface="+mj-lt"/>
            </a:endParaRPr>
          </a:p>
          <a:p>
            <a:endParaRPr lang="en-US">
              <a:latin typeface="Franklin Gothic Demi Cond"/>
            </a:endParaRPr>
          </a:p>
          <a:p>
            <a:endParaRPr lang="en-US" b="1">
              <a:latin typeface="Franklin Gothic Demi Cond"/>
            </a:endParaRPr>
          </a:p>
          <a:p>
            <a:endParaRPr lang="en-US">
              <a:latin typeface="Franklin Gothic Book"/>
            </a:endParaRPr>
          </a:p>
          <a:p>
            <a:endParaRPr lang="en-US">
              <a:ea typeface="+mj-lt"/>
              <a:cs typeface="+mj-lt"/>
            </a:endParaRPr>
          </a:p>
          <a:p>
            <a:r>
              <a:rPr lang="en-US">
                <a:ea typeface="+mj-lt"/>
                <a:cs typeface="+mj-lt"/>
              </a:rPr>
              <a:t>             </a:t>
            </a:r>
            <a:endParaRPr lang="en-US"/>
          </a:p>
        </p:txBody>
      </p:sp>
      <p:sp>
        <p:nvSpPr>
          <p:cNvPr id="6" name="Text Placeholder 5">
            <a:extLst>
              <a:ext uri="{FF2B5EF4-FFF2-40B4-BE49-F238E27FC236}">
                <a16:creationId xmlns:a16="http://schemas.microsoft.com/office/drawing/2014/main" id="{91D74DE5-468E-46F9-88E9-0E5BF645B909}"/>
              </a:ext>
            </a:extLst>
          </p:cNvPr>
          <p:cNvSpPr>
            <a:spLocks noGrp="1"/>
          </p:cNvSpPr>
          <p:nvPr>
            <p:ph type="body" sz="quarter" idx="14"/>
          </p:nvPr>
        </p:nvSpPr>
        <p:spPr>
          <a:xfrm>
            <a:off x="396240" y="4831078"/>
            <a:ext cx="11582400" cy="3703320"/>
          </a:xfrm>
        </p:spPr>
        <p:txBody>
          <a:bodyPr vert="horz" lIns="91440" tIns="45720" rIns="91440" bIns="45720" rtlCol="0" anchor="t">
            <a:noAutofit/>
          </a:bodyPr>
          <a:lstStyle/>
          <a:p>
            <a:endParaRPr lang="en-US"/>
          </a:p>
          <a:p>
            <a:endParaRPr lang="en-US"/>
          </a:p>
        </p:txBody>
      </p:sp>
      <p:graphicFrame>
        <p:nvGraphicFramePr>
          <p:cNvPr id="8" name="Table 9">
            <a:extLst>
              <a:ext uri="{FF2B5EF4-FFF2-40B4-BE49-F238E27FC236}">
                <a16:creationId xmlns:a16="http://schemas.microsoft.com/office/drawing/2014/main" id="{AEB828F4-8B82-48BA-9278-E3E6570C3E78}"/>
              </a:ext>
            </a:extLst>
          </p:cNvPr>
          <p:cNvGraphicFramePr>
            <a:graphicFrameLocks noGrp="1"/>
          </p:cNvGraphicFramePr>
          <p:nvPr>
            <p:extLst>
              <p:ext uri="{D42A27DB-BD31-4B8C-83A1-F6EECF244321}">
                <p14:modId xmlns:p14="http://schemas.microsoft.com/office/powerpoint/2010/main" val="172758431"/>
              </p:ext>
            </p:extLst>
          </p:nvPr>
        </p:nvGraphicFramePr>
        <p:xfrm>
          <a:off x="365760" y="2103120"/>
          <a:ext cx="11124086" cy="4460441"/>
        </p:xfrm>
        <a:graphic>
          <a:graphicData uri="http://schemas.openxmlformats.org/drawingml/2006/table">
            <a:tbl>
              <a:tblPr firstRow="1" bandRow="1">
                <a:tableStyleId>{5C22544A-7EE6-4342-B048-85BDC9FD1C3A}</a:tableStyleId>
              </a:tblPr>
              <a:tblGrid>
                <a:gridCol w="3143250">
                  <a:extLst>
                    <a:ext uri="{9D8B030D-6E8A-4147-A177-3AD203B41FA5}">
                      <a16:colId xmlns:a16="http://schemas.microsoft.com/office/drawing/2014/main" val="3349672044"/>
                    </a:ext>
                  </a:extLst>
                </a:gridCol>
                <a:gridCol w="1390648">
                  <a:extLst>
                    <a:ext uri="{9D8B030D-6E8A-4147-A177-3AD203B41FA5}">
                      <a16:colId xmlns:a16="http://schemas.microsoft.com/office/drawing/2014/main" val="4163467684"/>
                    </a:ext>
                  </a:extLst>
                </a:gridCol>
                <a:gridCol w="1333490">
                  <a:extLst>
                    <a:ext uri="{9D8B030D-6E8A-4147-A177-3AD203B41FA5}">
                      <a16:colId xmlns:a16="http://schemas.microsoft.com/office/drawing/2014/main" val="2285450715"/>
                    </a:ext>
                  </a:extLst>
                </a:gridCol>
                <a:gridCol w="1333500">
                  <a:extLst>
                    <a:ext uri="{9D8B030D-6E8A-4147-A177-3AD203B41FA5}">
                      <a16:colId xmlns:a16="http://schemas.microsoft.com/office/drawing/2014/main" val="1907629062"/>
                    </a:ext>
                  </a:extLst>
                </a:gridCol>
                <a:gridCol w="1257300">
                  <a:extLst>
                    <a:ext uri="{9D8B030D-6E8A-4147-A177-3AD203B41FA5}">
                      <a16:colId xmlns:a16="http://schemas.microsoft.com/office/drawing/2014/main" val="2989791006"/>
                    </a:ext>
                  </a:extLst>
                </a:gridCol>
                <a:gridCol w="1330223">
                  <a:extLst>
                    <a:ext uri="{9D8B030D-6E8A-4147-A177-3AD203B41FA5}">
                      <a16:colId xmlns:a16="http://schemas.microsoft.com/office/drawing/2014/main" val="2035220568"/>
                    </a:ext>
                  </a:extLst>
                </a:gridCol>
                <a:gridCol w="1335675">
                  <a:extLst>
                    <a:ext uri="{9D8B030D-6E8A-4147-A177-3AD203B41FA5}">
                      <a16:colId xmlns:a16="http://schemas.microsoft.com/office/drawing/2014/main" val="3598083564"/>
                    </a:ext>
                  </a:extLst>
                </a:gridCol>
              </a:tblGrid>
              <a:tr h="552450">
                <a:tc>
                  <a:txBody>
                    <a:bodyPr/>
                    <a:lstStyle/>
                    <a:p>
                      <a:pPr lvl="0">
                        <a:buNone/>
                      </a:pPr>
                      <a:endParaRPr lang="en-US"/>
                    </a:p>
                  </a:txBody>
                  <a:tcPr/>
                </a:tc>
                <a:tc>
                  <a:txBody>
                    <a:bodyPr/>
                    <a:lstStyle/>
                    <a:p>
                      <a:pPr lvl="0">
                        <a:buNone/>
                      </a:pPr>
                      <a:r>
                        <a:rPr lang="en-US" sz="1800" b="1" i="0" u="none" strike="noStrike" noProof="0" dirty="0">
                          <a:latin typeface="Franklin Gothic Book"/>
                        </a:rPr>
                        <a:t>FFY 2020 (baseline)     </a:t>
                      </a:r>
                    </a:p>
                  </a:txBody>
                  <a:tcPr/>
                </a:tc>
                <a:tc>
                  <a:txBody>
                    <a:bodyPr/>
                    <a:lstStyle/>
                    <a:p>
                      <a:r>
                        <a:rPr lang="en-US" dirty="0"/>
                        <a:t>FFY 2021</a:t>
                      </a:r>
                    </a:p>
                  </a:txBody>
                  <a:tcPr/>
                </a:tc>
                <a:tc>
                  <a:txBody>
                    <a:bodyPr/>
                    <a:lstStyle/>
                    <a:p>
                      <a:r>
                        <a:rPr lang="en-US" dirty="0"/>
                        <a:t>FFY 2022</a:t>
                      </a:r>
                    </a:p>
                  </a:txBody>
                  <a:tcPr/>
                </a:tc>
                <a:tc>
                  <a:txBody>
                    <a:bodyPr/>
                    <a:lstStyle/>
                    <a:p>
                      <a:r>
                        <a:rPr lang="en-US" dirty="0"/>
                        <a:t>FFY 2023</a:t>
                      </a:r>
                    </a:p>
                  </a:txBody>
                  <a:tcPr/>
                </a:tc>
                <a:tc>
                  <a:txBody>
                    <a:bodyPr/>
                    <a:lstStyle/>
                    <a:p>
                      <a:r>
                        <a:rPr lang="en-US" dirty="0"/>
                        <a:t>FFY 2024</a:t>
                      </a:r>
                    </a:p>
                  </a:txBody>
                  <a:tcPr/>
                </a:tc>
                <a:tc>
                  <a:txBody>
                    <a:bodyPr/>
                    <a:lstStyle/>
                    <a:p>
                      <a:r>
                        <a:rPr lang="en-US" dirty="0"/>
                        <a:t>FFY 2025</a:t>
                      </a:r>
                    </a:p>
                  </a:txBody>
                  <a:tcPr/>
                </a:tc>
                <a:extLst>
                  <a:ext uri="{0D108BD9-81ED-4DB2-BD59-A6C34878D82A}">
                    <a16:rowId xmlns:a16="http://schemas.microsoft.com/office/drawing/2014/main" val="1067791315"/>
                  </a:ext>
                </a:extLst>
              </a:tr>
              <a:tr h="628650">
                <a:tc>
                  <a:txBody>
                    <a:bodyPr/>
                    <a:lstStyle/>
                    <a:p>
                      <a:r>
                        <a:rPr lang="en-US" sz="1400" dirty="0"/>
                        <a:t>Summary Statement #1- Outcome A</a:t>
                      </a:r>
                    </a:p>
                  </a:txBody>
                  <a:tcPr/>
                </a:tc>
                <a:tc>
                  <a:txBody>
                    <a:bodyPr/>
                    <a:lstStyle/>
                    <a:p>
                      <a:pPr lvl="0">
                        <a:buNone/>
                      </a:pPr>
                      <a:r>
                        <a:rPr lang="en-US" dirty="0"/>
                        <a:t>70.00%</a:t>
                      </a:r>
                    </a:p>
                  </a:txBody>
                  <a:tcPr/>
                </a:tc>
                <a:tc>
                  <a:txBody>
                    <a:bodyPr/>
                    <a:lstStyle/>
                    <a:p>
                      <a:pPr lvl="0" algn="l">
                        <a:lnSpc>
                          <a:spcPct val="100000"/>
                        </a:lnSpc>
                        <a:spcBef>
                          <a:spcPts val="0"/>
                        </a:spcBef>
                        <a:spcAft>
                          <a:spcPts val="0"/>
                        </a:spcAft>
                        <a:buNone/>
                      </a:pPr>
                      <a:r>
                        <a:rPr lang="en-US" sz="1800" b="0" i="0" u="none" strike="noStrike" noProof="0" dirty="0">
                          <a:latin typeface="Franklin Gothic Book"/>
                        </a:rPr>
                        <a:t>70.00%</a:t>
                      </a:r>
                    </a:p>
                    <a:p>
                      <a:pPr lvl="0">
                        <a:buNone/>
                      </a:pPr>
                      <a:endParaRPr lang="en-US" dirty="0"/>
                    </a:p>
                  </a:txBody>
                  <a:tcPr/>
                </a:tc>
                <a:tc>
                  <a:txBody>
                    <a:bodyPr/>
                    <a:lstStyle/>
                    <a:p>
                      <a:r>
                        <a:rPr lang="en-US" dirty="0"/>
                        <a:t>70.00%</a:t>
                      </a:r>
                    </a:p>
                  </a:txBody>
                  <a:tcPr/>
                </a:tc>
                <a:tc>
                  <a:txBody>
                    <a:bodyPr/>
                    <a:lstStyle/>
                    <a:p>
                      <a:r>
                        <a:rPr lang="en-US" dirty="0"/>
                        <a:t>70.50%</a:t>
                      </a:r>
                    </a:p>
                  </a:txBody>
                  <a:tcPr/>
                </a:tc>
                <a:tc>
                  <a:txBody>
                    <a:bodyPr/>
                    <a:lstStyle/>
                    <a:p>
                      <a:r>
                        <a:rPr lang="en-US" dirty="0"/>
                        <a:t>71.00%</a:t>
                      </a:r>
                    </a:p>
                  </a:txBody>
                  <a:tcPr/>
                </a:tc>
                <a:tc>
                  <a:txBody>
                    <a:bodyPr/>
                    <a:lstStyle/>
                    <a:p>
                      <a:r>
                        <a:rPr lang="en-US" dirty="0"/>
                        <a:t>71.50%</a:t>
                      </a:r>
                    </a:p>
                  </a:txBody>
                  <a:tcPr/>
                </a:tc>
                <a:extLst>
                  <a:ext uri="{0D108BD9-81ED-4DB2-BD59-A6C34878D82A}">
                    <a16:rowId xmlns:a16="http://schemas.microsoft.com/office/drawing/2014/main" val="3550252857"/>
                  </a:ext>
                </a:extLst>
              </a:tr>
              <a:tr h="528521">
                <a:tc>
                  <a:txBody>
                    <a:bodyPr/>
                    <a:lstStyle/>
                    <a:p>
                      <a:pPr lvl="0">
                        <a:buNone/>
                      </a:pPr>
                      <a:r>
                        <a:rPr lang="en-US" sz="1400" b="0" i="0" u="none" strike="noStrike" noProof="0" dirty="0">
                          <a:latin typeface="Franklin Gothic Book"/>
                        </a:rPr>
                        <a:t>Summary Statement #1- Outcome B</a:t>
                      </a:r>
                      <a:endParaRPr lang="en-US" sz="1400" dirty="0"/>
                    </a:p>
                  </a:txBody>
                  <a:tcPr/>
                </a:tc>
                <a:tc>
                  <a:txBody>
                    <a:bodyPr/>
                    <a:lstStyle/>
                    <a:p>
                      <a:pPr lvl="0">
                        <a:buNone/>
                      </a:pPr>
                      <a:r>
                        <a:rPr lang="en-US" dirty="0"/>
                        <a:t>67.40%</a:t>
                      </a:r>
                    </a:p>
                  </a:txBody>
                  <a:tcPr/>
                </a:tc>
                <a:tc>
                  <a:txBody>
                    <a:bodyPr/>
                    <a:lstStyle/>
                    <a:p>
                      <a:pPr lvl="0">
                        <a:buNone/>
                      </a:pPr>
                      <a:r>
                        <a:rPr lang="en-US" sz="1800" b="0" i="0" u="none" strike="noStrike" noProof="0" dirty="0">
                          <a:latin typeface="Franklin Gothic Book"/>
                        </a:rPr>
                        <a:t>67.40%</a:t>
                      </a:r>
                    </a:p>
                  </a:txBody>
                  <a:tcPr/>
                </a:tc>
                <a:tc>
                  <a:txBody>
                    <a:bodyPr/>
                    <a:lstStyle/>
                    <a:p>
                      <a:pPr lvl="0">
                        <a:buNone/>
                      </a:pPr>
                      <a:r>
                        <a:rPr lang="en-US" sz="1800" b="0" i="0" u="none" strike="noStrike" noProof="0" dirty="0">
                          <a:latin typeface="Franklin Gothic Book"/>
                        </a:rPr>
                        <a:t>67.40%</a:t>
                      </a:r>
                    </a:p>
                  </a:txBody>
                  <a:tcPr/>
                </a:tc>
                <a:tc>
                  <a:txBody>
                    <a:bodyPr/>
                    <a:lstStyle/>
                    <a:p>
                      <a:r>
                        <a:rPr lang="en-US" dirty="0"/>
                        <a:t>67.50%</a:t>
                      </a:r>
                    </a:p>
                  </a:txBody>
                  <a:tcPr/>
                </a:tc>
                <a:tc>
                  <a:txBody>
                    <a:bodyPr/>
                    <a:lstStyle/>
                    <a:p>
                      <a:r>
                        <a:rPr lang="en-US" dirty="0"/>
                        <a:t>68.00%</a:t>
                      </a:r>
                    </a:p>
                  </a:txBody>
                  <a:tcPr/>
                </a:tc>
                <a:tc>
                  <a:txBody>
                    <a:bodyPr/>
                    <a:lstStyle/>
                    <a:p>
                      <a:r>
                        <a:rPr lang="en-US" dirty="0"/>
                        <a:t>68.50%</a:t>
                      </a:r>
                    </a:p>
                  </a:txBody>
                  <a:tcPr/>
                </a:tc>
                <a:extLst>
                  <a:ext uri="{0D108BD9-81ED-4DB2-BD59-A6C34878D82A}">
                    <a16:rowId xmlns:a16="http://schemas.microsoft.com/office/drawing/2014/main" val="3727833599"/>
                  </a:ext>
                </a:extLst>
              </a:tr>
              <a:tr h="467538">
                <a:tc>
                  <a:txBody>
                    <a:bodyPr/>
                    <a:lstStyle/>
                    <a:p>
                      <a:pPr lvl="0">
                        <a:buNone/>
                      </a:pPr>
                      <a:r>
                        <a:rPr lang="en-US" sz="1400" b="0" i="0" u="none" strike="noStrike" noProof="0" dirty="0">
                          <a:latin typeface="Franklin Gothic Book"/>
                        </a:rPr>
                        <a:t>Summary Statement #1- Outcome C</a:t>
                      </a:r>
                      <a:endParaRPr lang="en-US" sz="1400" dirty="0"/>
                    </a:p>
                  </a:txBody>
                  <a:tcPr/>
                </a:tc>
                <a:tc>
                  <a:txBody>
                    <a:bodyPr/>
                    <a:lstStyle/>
                    <a:p>
                      <a:pPr lvl="0">
                        <a:buNone/>
                      </a:pPr>
                      <a:r>
                        <a:rPr lang="en-US" dirty="0"/>
                        <a:t>69.10%</a:t>
                      </a:r>
                    </a:p>
                  </a:txBody>
                  <a:tcPr/>
                </a:tc>
                <a:tc>
                  <a:txBody>
                    <a:bodyPr/>
                    <a:lstStyle/>
                    <a:p>
                      <a:pPr lvl="0" algn="l">
                        <a:lnSpc>
                          <a:spcPct val="100000"/>
                        </a:lnSpc>
                        <a:spcBef>
                          <a:spcPts val="0"/>
                        </a:spcBef>
                        <a:spcAft>
                          <a:spcPts val="0"/>
                        </a:spcAft>
                        <a:buNone/>
                      </a:pPr>
                      <a:r>
                        <a:rPr lang="en-US" sz="1800" b="0" i="0" u="none" strike="noStrike" noProof="0" dirty="0">
                          <a:latin typeface="Franklin Gothic Book"/>
                        </a:rPr>
                        <a:t>69.10%</a:t>
                      </a:r>
                    </a:p>
                    <a:p>
                      <a:pPr lvl="0">
                        <a:buNone/>
                      </a:pPr>
                      <a:endParaRPr lang="en-US" dirty="0"/>
                    </a:p>
                  </a:txBody>
                  <a:tcPr/>
                </a:tc>
                <a:tc>
                  <a:txBody>
                    <a:bodyPr/>
                    <a:lstStyle/>
                    <a:p>
                      <a:pPr lvl="0" algn="l">
                        <a:lnSpc>
                          <a:spcPct val="100000"/>
                        </a:lnSpc>
                        <a:spcBef>
                          <a:spcPts val="0"/>
                        </a:spcBef>
                        <a:spcAft>
                          <a:spcPts val="0"/>
                        </a:spcAft>
                        <a:buNone/>
                      </a:pPr>
                      <a:r>
                        <a:rPr lang="en-US" sz="1800" b="0" i="0" u="none" strike="noStrike" noProof="0" dirty="0">
                          <a:latin typeface="Franklin Gothic Book"/>
                        </a:rPr>
                        <a:t>69.10%</a:t>
                      </a:r>
                    </a:p>
                    <a:p>
                      <a:pPr lvl="0">
                        <a:buNone/>
                      </a:pPr>
                      <a:endParaRPr lang="en-US" dirty="0"/>
                    </a:p>
                  </a:txBody>
                  <a:tcPr/>
                </a:tc>
                <a:tc>
                  <a:txBody>
                    <a:bodyPr/>
                    <a:lstStyle/>
                    <a:p>
                      <a:pPr lvl="0">
                        <a:buNone/>
                      </a:pPr>
                      <a:r>
                        <a:rPr lang="en-US" dirty="0"/>
                        <a:t>69.50%</a:t>
                      </a:r>
                    </a:p>
                  </a:txBody>
                  <a:tcPr/>
                </a:tc>
                <a:tc>
                  <a:txBody>
                    <a:bodyPr/>
                    <a:lstStyle/>
                    <a:p>
                      <a:pPr lvl="0">
                        <a:buNone/>
                      </a:pPr>
                      <a:r>
                        <a:rPr lang="en-US" dirty="0"/>
                        <a:t>70.00%</a:t>
                      </a:r>
                    </a:p>
                  </a:txBody>
                  <a:tcPr/>
                </a:tc>
                <a:tc>
                  <a:txBody>
                    <a:bodyPr/>
                    <a:lstStyle/>
                    <a:p>
                      <a:pPr lvl="0">
                        <a:buNone/>
                      </a:pPr>
                      <a:r>
                        <a:rPr lang="en-US" dirty="0"/>
                        <a:t>70.50%</a:t>
                      </a:r>
                    </a:p>
                  </a:txBody>
                  <a:tcPr/>
                </a:tc>
                <a:extLst>
                  <a:ext uri="{0D108BD9-81ED-4DB2-BD59-A6C34878D82A}">
                    <a16:rowId xmlns:a16="http://schemas.microsoft.com/office/drawing/2014/main" val="1678732007"/>
                  </a:ext>
                </a:extLst>
              </a:tr>
              <a:tr h="362821">
                <a:tc>
                  <a:txBody>
                    <a:bodyPr/>
                    <a:lstStyle/>
                    <a:p>
                      <a:pPr lvl="0" algn="l">
                        <a:lnSpc>
                          <a:spcPct val="100000"/>
                        </a:lnSpc>
                        <a:spcBef>
                          <a:spcPts val="0"/>
                        </a:spcBef>
                        <a:spcAft>
                          <a:spcPts val="0"/>
                        </a:spcAft>
                        <a:buNone/>
                      </a:pPr>
                      <a:r>
                        <a:rPr lang="en-US" sz="1400" b="0" i="0" u="none" strike="noStrike" noProof="0" dirty="0"/>
                        <a:t>Summary Statement #2- Outcome A</a:t>
                      </a:r>
                    </a:p>
                    <a:p>
                      <a:pPr lvl="0">
                        <a:buNone/>
                      </a:pPr>
                      <a:endParaRPr lang="en-US" sz="1800" b="0" i="0" u="none" strike="noStrike" noProof="0">
                        <a:latin typeface="Franklin Gothic Book"/>
                      </a:endParaRPr>
                    </a:p>
                  </a:txBody>
                  <a:tcPr/>
                </a:tc>
                <a:tc>
                  <a:txBody>
                    <a:bodyPr/>
                    <a:lstStyle/>
                    <a:p>
                      <a:pPr lvl="0">
                        <a:buNone/>
                      </a:pPr>
                      <a:r>
                        <a:rPr lang="en-US" dirty="0"/>
                        <a:t>45.30%</a:t>
                      </a:r>
                    </a:p>
                  </a:txBody>
                  <a:tcPr/>
                </a:tc>
                <a:tc>
                  <a:txBody>
                    <a:bodyPr/>
                    <a:lstStyle/>
                    <a:p>
                      <a:pPr lvl="0">
                        <a:buNone/>
                      </a:pPr>
                      <a:r>
                        <a:rPr lang="en-US" dirty="0"/>
                        <a:t>45.30%</a:t>
                      </a:r>
                    </a:p>
                  </a:txBody>
                  <a:tcPr/>
                </a:tc>
                <a:tc>
                  <a:txBody>
                    <a:bodyPr/>
                    <a:lstStyle/>
                    <a:p>
                      <a:pPr lvl="0">
                        <a:buNone/>
                      </a:pPr>
                      <a:r>
                        <a:rPr lang="en-US" dirty="0"/>
                        <a:t>45.30%</a:t>
                      </a:r>
                    </a:p>
                  </a:txBody>
                  <a:tcPr/>
                </a:tc>
                <a:tc>
                  <a:txBody>
                    <a:bodyPr/>
                    <a:lstStyle/>
                    <a:p>
                      <a:pPr lvl="0">
                        <a:buNone/>
                      </a:pPr>
                      <a:r>
                        <a:rPr lang="en-US" dirty="0"/>
                        <a:t>46.00%</a:t>
                      </a:r>
                    </a:p>
                  </a:txBody>
                  <a:tcPr/>
                </a:tc>
                <a:tc>
                  <a:txBody>
                    <a:bodyPr/>
                    <a:lstStyle/>
                    <a:p>
                      <a:pPr lvl="0">
                        <a:buNone/>
                      </a:pPr>
                      <a:r>
                        <a:rPr lang="en-US" dirty="0"/>
                        <a:t>46.50%</a:t>
                      </a:r>
                    </a:p>
                  </a:txBody>
                  <a:tcPr/>
                </a:tc>
                <a:tc>
                  <a:txBody>
                    <a:bodyPr/>
                    <a:lstStyle/>
                    <a:p>
                      <a:pPr lvl="0">
                        <a:buNone/>
                      </a:pPr>
                      <a:r>
                        <a:rPr lang="en-US" dirty="0"/>
                        <a:t>47.00%</a:t>
                      </a:r>
                    </a:p>
                  </a:txBody>
                  <a:tcPr/>
                </a:tc>
                <a:extLst>
                  <a:ext uri="{0D108BD9-81ED-4DB2-BD59-A6C34878D82A}">
                    <a16:rowId xmlns:a16="http://schemas.microsoft.com/office/drawing/2014/main" val="2605691215"/>
                  </a:ext>
                </a:extLst>
              </a:tr>
              <a:tr h="362821">
                <a:tc>
                  <a:txBody>
                    <a:bodyPr/>
                    <a:lstStyle/>
                    <a:p>
                      <a:pPr lvl="0" algn="l">
                        <a:lnSpc>
                          <a:spcPct val="100000"/>
                        </a:lnSpc>
                        <a:spcBef>
                          <a:spcPts val="0"/>
                        </a:spcBef>
                        <a:spcAft>
                          <a:spcPts val="0"/>
                        </a:spcAft>
                        <a:buNone/>
                      </a:pPr>
                      <a:r>
                        <a:rPr lang="en-US" sz="1400" b="0" i="0" u="none" strike="noStrike" noProof="0" dirty="0"/>
                        <a:t>Summary Statement #2- Outcome B</a:t>
                      </a:r>
                    </a:p>
                    <a:p>
                      <a:pPr lvl="0">
                        <a:buNone/>
                      </a:pPr>
                      <a:endParaRPr lang="en-US" sz="1800" b="0" i="0" u="none" strike="noStrike" noProof="0">
                        <a:latin typeface="Franklin Gothic Book"/>
                      </a:endParaRPr>
                    </a:p>
                  </a:txBody>
                  <a:tcPr/>
                </a:tc>
                <a:tc>
                  <a:txBody>
                    <a:bodyPr/>
                    <a:lstStyle/>
                    <a:p>
                      <a:pPr lvl="0">
                        <a:buNone/>
                      </a:pPr>
                      <a:r>
                        <a:rPr lang="en-US" dirty="0"/>
                        <a:t>28.90%</a:t>
                      </a:r>
                    </a:p>
                  </a:txBody>
                  <a:tcPr/>
                </a:tc>
                <a:tc>
                  <a:txBody>
                    <a:bodyPr/>
                    <a:lstStyle/>
                    <a:p>
                      <a:pPr lvl="0">
                        <a:buNone/>
                      </a:pPr>
                      <a:r>
                        <a:rPr lang="en-US" dirty="0"/>
                        <a:t>28.90%</a:t>
                      </a:r>
                    </a:p>
                  </a:txBody>
                  <a:tcPr/>
                </a:tc>
                <a:tc>
                  <a:txBody>
                    <a:bodyPr/>
                    <a:lstStyle/>
                    <a:p>
                      <a:pPr lvl="0">
                        <a:buNone/>
                      </a:pPr>
                      <a:r>
                        <a:rPr lang="en-US" dirty="0"/>
                        <a:t>28.90%</a:t>
                      </a:r>
                    </a:p>
                  </a:txBody>
                  <a:tcPr/>
                </a:tc>
                <a:tc>
                  <a:txBody>
                    <a:bodyPr/>
                    <a:lstStyle/>
                    <a:p>
                      <a:pPr lvl="0">
                        <a:buNone/>
                      </a:pPr>
                      <a:r>
                        <a:rPr lang="en-US" dirty="0"/>
                        <a:t>29.50%</a:t>
                      </a:r>
                    </a:p>
                  </a:txBody>
                  <a:tcPr/>
                </a:tc>
                <a:tc>
                  <a:txBody>
                    <a:bodyPr/>
                    <a:lstStyle/>
                    <a:p>
                      <a:pPr lvl="0">
                        <a:buNone/>
                      </a:pPr>
                      <a:r>
                        <a:rPr lang="en-US" dirty="0"/>
                        <a:t>30.00%</a:t>
                      </a:r>
                    </a:p>
                  </a:txBody>
                  <a:tcPr/>
                </a:tc>
                <a:tc>
                  <a:txBody>
                    <a:bodyPr/>
                    <a:lstStyle/>
                    <a:p>
                      <a:pPr lvl="0">
                        <a:buNone/>
                      </a:pPr>
                      <a:r>
                        <a:rPr lang="en-US" dirty="0"/>
                        <a:t>30.50%</a:t>
                      </a:r>
                    </a:p>
                  </a:txBody>
                  <a:tcPr/>
                </a:tc>
                <a:extLst>
                  <a:ext uri="{0D108BD9-81ED-4DB2-BD59-A6C34878D82A}">
                    <a16:rowId xmlns:a16="http://schemas.microsoft.com/office/drawing/2014/main" val="833558930"/>
                  </a:ext>
                </a:extLst>
              </a:tr>
              <a:tr h="362821">
                <a:tc>
                  <a:txBody>
                    <a:bodyPr/>
                    <a:lstStyle/>
                    <a:p>
                      <a:pPr lvl="0" algn="l">
                        <a:lnSpc>
                          <a:spcPct val="100000"/>
                        </a:lnSpc>
                        <a:spcBef>
                          <a:spcPts val="0"/>
                        </a:spcBef>
                        <a:spcAft>
                          <a:spcPts val="0"/>
                        </a:spcAft>
                        <a:buNone/>
                      </a:pPr>
                      <a:r>
                        <a:rPr lang="en-US" sz="1400" b="0" i="0" u="none" strike="noStrike" noProof="0" dirty="0"/>
                        <a:t>Summary Statement #2- Outcome C</a:t>
                      </a:r>
                    </a:p>
                    <a:p>
                      <a:pPr lvl="0">
                        <a:buNone/>
                      </a:pPr>
                      <a:endParaRPr lang="en-US" sz="1800" b="0" i="0" u="none" strike="noStrike" noProof="0">
                        <a:latin typeface="Franklin Gothic Book"/>
                      </a:endParaRPr>
                    </a:p>
                  </a:txBody>
                  <a:tcPr/>
                </a:tc>
                <a:tc>
                  <a:txBody>
                    <a:bodyPr/>
                    <a:lstStyle/>
                    <a:p>
                      <a:pPr lvl="0">
                        <a:buNone/>
                      </a:pPr>
                      <a:r>
                        <a:rPr lang="en-US" dirty="0"/>
                        <a:t>51.00%</a:t>
                      </a:r>
                    </a:p>
                  </a:txBody>
                  <a:tcPr/>
                </a:tc>
                <a:tc>
                  <a:txBody>
                    <a:bodyPr/>
                    <a:lstStyle/>
                    <a:p>
                      <a:pPr lvl="0">
                        <a:buNone/>
                      </a:pPr>
                      <a:r>
                        <a:rPr lang="en-US" dirty="0"/>
                        <a:t>51.00%</a:t>
                      </a:r>
                    </a:p>
                  </a:txBody>
                  <a:tcPr/>
                </a:tc>
                <a:tc>
                  <a:txBody>
                    <a:bodyPr/>
                    <a:lstStyle/>
                    <a:p>
                      <a:pPr lvl="0">
                        <a:buNone/>
                      </a:pPr>
                      <a:r>
                        <a:rPr lang="en-US" dirty="0"/>
                        <a:t>51.00%</a:t>
                      </a:r>
                    </a:p>
                  </a:txBody>
                  <a:tcPr/>
                </a:tc>
                <a:tc>
                  <a:txBody>
                    <a:bodyPr/>
                    <a:lstStyle/>
                    <a:p>
                      <a:pPr lvl="0">
                        <a:buNone/>
                      </a:pPr>
                      <a:r>
                        <a:rPr lang="en-US" dirty="0"/>
                        <a:t>51.50%</a:t>
                      </a:r>
                    </a:p>
                  </a:txBody>
                  <a:tcPr/>
                </a:tc>
                <a:tc>
                  <a:txBody>
                    <a:bodyPr/>
                    <a:lstStyle/>
                    <a:p>
                      <a:pPr lvl="0">
                        <a:buNone/>
                      </a:pPr>
                      <a:r>
                        <a:rPr lang="en-US" dirty="0"/>
                        <a:t>52.00%</a:t>
                      </a:r>
                    </a:p>
                  </a:txBody>
                  <a:tcPr/>
                </a:tc>
                <a:tc>
                  <a:txBody>
                    <a:bodyPr/>
                    <a:lstStyle/>
                    <a:p>
                      <a:pPr lvl="0">
                        <a:buNone/>
                      </a:pPr>
                      <a:r>
                        <a:rPr lang="en-US" dirty="0"/>
                        <a:t>52.50%</a:t>
                      </a:r>
                    </a:p>
                  </a:txBody>
                  <a:tcPr/>
                </a:tc>
                <a:extLst>
                  <a:ext uri="{0D108BD9-81ED-4DB2-BD59-A6C34878D82A}">
                    <a16:rowId xmlns:a16="http://schemas.microsoft.com/office/drawing/2014/main" val="1984059815"/>
                  </a:ext>
                </a:extLst>
              </a:tr>
            </a:tbl>
          </a:graphicData>
        </a:graphic>
      </p:graphicFrame>
    </p:spTree>
    <p:extLst>
      <p:ext uri="{BB962C8B-B14F-4D97-AF65-F5344CB8AC3E}">
        <p14:creationId xmlns:p14="http://schemas.microsoft.com/office/powerpoint/2010/main" val="746805746"/>
      </p:ext>
    </p:extLst>
  </p:cSld>
  <p:clrMapOvr>
    <a:masterClrMapping/>
  </p:clrMapOvr>
  <p:extLst>
    <p:ext uri="{6950BFC3-D8DA-4A85-94F7-54DA5524770B}">
      <p188:commentRel xmlns:p188="http://schemas.microsoft.com/office/powerpoint/2018/8/main" r:id="rId2"/>
    </p:ext>
  </p:extLs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6BE7A-EFBB-40AD-8496-DA4C751F5793}"/>
              </a:ext>
            </a:extLst>
          </p:cNvPr>
          <p:cNvSpPr>
            <a:spLocks noGrp="1"/>
          </p:cNvSpPr>
          <p:nvPr>
            <p:ph type="title"/>
          </p:nvPr>
        </p:nvSpPr>
        <p:spPr/>
        <p:txBody>
          <a:bodyPr/>
          <a:lstStyle/>
          <a:p>
            <a:r>
              <a:rPr lang="en-US"/>
              <a:t>Indicator 8 Parent Involvement</a:t>
            </a:r>
          </a:p>
        </p:txBody>
      </p:sp>
      <p:sp>
        <p:nvSpPr>
          <p:cNvPr id="3" name="Footer Placeholder 2">
            <a:extLst>
              <a:ext uri="{FF2B5EF4-FFF2-40B4-BE49-F238E27FC236}">
                <a16:creationId xmlns:a16="http://schemas.microsoft.com/office/drawing/2014/main" id="{3DDB9F6B-6615-4883-897E-99962D0AC727}"/>
              </a:ext>
            </a:extLst>
          </p:cNvPr>
          <p:cNvSpPr>
            <a:spLocks noGrp="1"/>
          </p:cNvSpPr>
          <p:nvPr>
            <p:ph type="ftr" sz="quarter" idx="11"/>
          </p:nvPr>
        </p:nvSpPr>
        <p:spPr/>
        <p:txBody>
          <a:bodyPr/>
          <a:lstStyle/>
          <a:p>
            <a:r>
              <a:rPr lang="en-US"/>
              <a:t>RIDE Community Engagement in State Performance Plan (SPP).</a:t>
            </a:r>
          </a:p>
        </p:txBody>
      </p:sp>
      <p:sp>
        <p:nvSpPr>
          <p:cNvPr id="4" name="Slide Number Placeholder 3">
            <a:extLst>
              <a:ext uri="{FF2B5EF4-FFF2-40B4-BE49-F238E27FC236}">
                <a16:creationId xmlns:a16="http://schemas.microsoft.com/office/drawing/2014/main" id="{3D6FC827-B4E8-4BBB-AC8C-E657F1C3FD21}"/>
              </a:ext>
            </a:extLst>
          </p:cNvPr>
          <p:cNvSpPr>
            <a:spLocks noGrp="1"/>
          </p:cNvSpPr>
          <p:nvPr>
            <p:ph type="sldNum" sz="quarter" idx="12"/>
          </p:nvPr>
        </p:nvSpPr>
        <p:spPr/>
        <p:txBody>
          <a:bodyPr/>
          <a:lstStyle/>
          <a:p>
            <a:fld id="{F477D24C-55BC-4150-BC77-7526DE4131D6}" type="slidenum">
              <a:rPr lang="en-US" smtClean="0"/>
              <a:t>23</a:t>
            </a:fld>
            <a:endParaRPr lang="en-US"/>
          </a:p>
        </p:txBody>
      </p:sp>
      <p:sp>
        <p:nvSpPr>
          <p:cNvPr id="5" name="Text Placeholder 4">
            <a:extLst>
              <a:ext uri="{FF2B5EF4-FFF2-40B4-BE49-F238E27FC236}">
                <a16:creationId xmlns:a16="http://schemas.microsoft.com/office/drawing/2014/main" id="{C675BB5F-F193-49A7-AA9D-7D075B6FA706}"/>
              </a:ext>
            </a:extLst>
          </p:cNvPr>
          <p:cNvSpPr>
            <a:spLocks noGrp="1"/>
          </p:cNvSpPr>
          <p:nvPr>
            <p:ph type="body" sz="quarter" idx="13"/>
          </p:nvPr>
        </p:nvSpPr>
        <p:spPr>
          <a:xfrm>
            <a:off x="211873" y="1486614"/>
            <a:ext cx="11582400" cy="4972119"/>
          </a:xfrm>
        </p:spPr>
        <p:txBody>
          <a:bodyPr vert="horz" lIns="91440" tIns="45720" rIns="91440" bIns="45720" rtlCol="0" anchor="t">
            <a:noAutofit/>
          </a:bodyPr>
          <a:lstStyle/>
          <a:p>
            <a:r>
              <a:rPr lang="en-US" b="1" u="sng">
                <a:ea typeface="+mj-lt"/>
                <a:cs typeface="+mj-lt"/>
              </a:rPr>
              <a:t>Description:</a:t>
            </a:r>
            <a:r>
              <a:rPr lang="en-US" b="1">
                <a:ea typeface="+mj-lt"/>
                <a:cs typeface="+mj-lt"/>
              </a:rPr>
              <a:t> </a:t>
            </a:r>
            <a:r>
              <a:rPr lang="en-US">
                <a:ea typeface="+mj-lt"/>
                <a:cs typeface="+mj-lt"/>
              </a:rPr>
              <a:t>Percent of parents with a child receiving special education services who report that schools facilitated parent involvement as a means of improving services and results for children with disabilities.</a:t>
            </a:r>
            <a:endParaRPr lang="en-US"/>
          </a:p>
          <a:p>
            <a:r>
              <a:rPr lang="en-US" b="1" u="sng"/>
              <a:t>Measurement:</a:t>
            </a:r>
            <a:r>
              <a:rPr lang="en-US"/>
              <a:t> </a:t>
            </a:r>
            <a:r>
              <a:rPr lang="en-US">
                <a:ea typeface="+mj-lt"/>
                <a:cs typeface="+mj-lt"/>
              </a:rPr>
              <a:t>Percent = [(# of respondent parents who report schools facilitated parent involvement as a means of improving services and results for children with disabilities) divided by the (total # of respondent parents of children with disabilities)] times 100.</a:t>
            </a:r>
            <a:endParaRPr lang="en-US"/>
          </a:p>
          <a:p>
            <a:r>
              <a:rPr lang="en-US">
                <a:ea typeface="+mj-lt"/>
                <a:cs typeface="+mj-lt"/>
              </a:rPr>
              <a:t>Rhode Island works with Panorama Education to distribute an annual survey to all families.  Data comparisons are made from respondent parents of students with IEPs.  </a:t>
            </a:r>
          </a:p>
          <a:p>
            <a:endParaRPr lang="en-US">
              <a:ea typeface="+mj-lt"/>
              <a:cs typeface="+mj-lt"/>
            </a:endParaRPr>
          </a:p>
          <a:p>
            <a:endParaRPr lang="en-US">
              <a:ea typeface="+mj-lt"/>
              <a:cs typeface="+mj-lt"/>
            </a:endParaRPr>
          </a:p>
          <a:p>
            <a:endParaRPr lang="en-US">
              <a:ea typeface="+mj-lt"/>
              <a:cs typeface="+mj-lt"/>
            </a:endParaRPr>
          </a:p>
          <a:p>
            <a:endParaRPr lang="en-US"/>
          </a:p>
          <a:p>
            <a:endParaRPr lang="en-US"/>
          </a:p>
          <a:p>
            <a:endParaRPr lang="en-US"/>
          </a:p>
          <a:p>
            <a:endParaRPr lang="en-US"/>
          </a:p>
        </p:txBody>
      </p:sp>
      <p:sp>
        <p:nvSpPr>
          <p:cNvPr id="6" name="Text Placeholder 5">
            <a:extLst>
              <a:ext uri="{FF2B5EF4-FFF2-40B4-BE49-F238E27FC236}">
                <a16:creationId xmlns:a16="http://schemas.microsoft.com/office/drawing/2014/main" id="{23F6DDE4-E1EE-4A65-BF7A-D03424D5C103}"/>
              </a:ext>
            </a:extLst>
          </p:cNvPr>
          <p:cNvSpPr>
            <a:spLocks noGrp="1"/>
          </p:cNvSpPr>
          <p:nvPr>
            <p:ph type="body" sz="quarter" idx="14"/>
          </p:nvPr>
        </p:nvSpPr>
        <p:spPr>
          <a:xfrm>
            <a:off x="304800" y="2018605"/>
            <a:ext cx="11582400" cy="3296343"/>
          </a:xfrm>
        </p:spPr>
        <p:txBody>
          <a:bodyPr vert="horz" lIns="91440" tIns="45720" rIns="91440" bIns="45720" rtlCol="0" anchor="t">
            <a:noAutofit/>
          </a:bodyPr>
          <a:lstStyle/>
          <a:p>
            <a:endParaRPr lang="en-US">
              <a:ea typeface="+mn-lt"/>
              <a:cs typeface="+mn-lt"/>
            </a:endParaRPr>
          </a:p>
          <a:p>
            <a:endParaRPr lang="en-US"/>
          </a:p>
          <a:p>
            <a:endParaRPr lang="en-US"/>
          </a:p>
        </p:txBody>
      </p:sp>
    </p:spTree>
    <p:extLst>
      <p:ext uri="{BB962C8B-B14F-4D97-AF65-F5344CB8AC3E}">
        <p14:creationId xmlns:p14="http://schemas.microsoft.com/office/powerpoint/2010/main" val="38079409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D17190-AA8C-467F-B82E-846FBC568DD0}"/>
              </a:ext>
            </a:extLst>
          </p:cNvPr>
          <p:cNvSpPr>
            <a:spLocks noGrp="1"/>
          </p:cNvSpPr>
          <p:nvPr>
            <p:ph type="title"/>
          </p:nvPr>
        </p:nvSpPr>
        <p:spPr/>
        <p:txBody>
          <a:bodyPr/>
          <a:lstStyle/>
          <a:p>
            <a:r>
              <a:rPr lang="en-US">
                <a:ea typeface="+mj-lt"/>
                <a:cs typeface="+mj-lt"/>
              </a:rPr>
              <a:t>Indicator 8 Parent Involvement</a:t>
            </a:r>
            <a:endParaRPr lang="en-US"/>
          </a:p>
        </p:txBody>
      </p:sp>
      <p:sp>
        <p:nvSpPr>
          <p:cNvPr id="3" name="Footer Placeholder 2">
            <a:extLst>
              <a:ext uri="{FF2B5EF4-FFF2-40B4-BE49-F238E27FC236}">
                <a16:creationId xmlns:a16="http://schemas.microsoft.com/office/drawing/2014/main" id="{1612899B-0EED-4DCD-931E-50EF69137214}"/>
              </a:ext>
            </a:extLst>
          </p:cNvPr>
          <p:cNvSpPr>
            <a:spLocks noGrp="1"/>
          </p:cNvSpPr>
          <p:nvPr>
            <p:ph type="ftr" sz="quarter" idx="11"/>
          </p:nvPr>
        </p:nvSpPr>
        <p:spPr/>
        <p:txBody>
          <a:bodyPr/>
          <a:lstStyle/>
          <a:p>
            <a:r>
              <a:rPr lang="en-US"/>
              <a:t>RIDE Community Engagement in State Performance Plan (SPP).</a:t>
            </a:r>
          </a:p>
        </p:txBody>
      </p:sp>
      <p:sp>
        <p:nvSpPr>
          <p:cNvPr id="4" name="Slide Number Placeholder 3">
            <a:extLst>
              <a:ext uri="{FF2B5EF4-FFF2-40B4-BE49-F238E27FC236}">
                <a16:creationId xmlns:a16="http://schemas.microsoft.com/office/drawing/2014/main" id="{7DFCA32E-42E9-4817-9FFB-2313872F4D27}"/>
              </a:ext>
            </a:extLst>
          </p:cNvPr>
          <p:cNvSpPr>
            <a:spLocks noGrp="1"/>
          </p:cNvSpPr>
          <p:nvPr>
            <p:ph type="sldNum" sz="quarter" idx="12"/>
          </p:nvPr>
        </p:nvSpPr>
        <p:spPr/>
        <p:txBody>
          <a:bodyPr/>
          <a:lstStyle/>
          <a:p>
            <a:fld id="{F477D24C-55BC-4150-BC77-7526DE4131D6}" type="slidenum">
              <a:rPr lang="en-US" smtClean="0"/>
              <a:t>24</a:t>
            </a:fld>
            <a:endParaRPr lang="en-US"/>
          </a:p>
        </p:txBody>
      </p:sp>
      <p:graphicFrame>
        <p:nvGraphicFramePr>
          <p:cNvPr id="5" name="Table 7">
            <a:extLst>
              <a:ext uri="{FF2B5EF4-FFF2-40B4-BE49-F238E27FC236}">
                <a16:creationId xmlns:a16="http://schemas.microsoft.com/office/drawing/2014/main" id="{623E6382-CDAB-4FE9-9133-6B0332D8353A}"/>
              </a:ext>
            </a:extLst>
          </p:cNvPr>
          <p:cNvGraphicFramePr>
            <a:graphicFrameLocks noGrp="1"/>
          </p:cNvGraphicFramePr>
          <p:nvPr>
            <p:extLst>
              <p:ext uri="{D42A27DB-BD31-4B8C-83A1-F6EECF244321}">
                <p14:modId xmlns:p14="http://schemas.microsoft.com/office/powerpoint/2010/main" val="3843870383"/>
              </p:ext>
            </p:extLst>
          </p:nvPr>
        </p:nvGraphicFramePr>
        <p:xfrm>
          <a:off x="1161587" y="4395439"/>
          <a:ext cx="8156766" cy="1590534"/>
        </p:xfrm>
        <a:graphic>
          <a:graphicData uri="http://schemas.openxmlformats.org/drawingml/2006/table">
            <a:tbl>
              <a:tblPr firstRow="1" bandRow="1">
                <a:tableStyleId>{5C22544A-7EE6-4342-B048-85BDC9FD1C3A}</a:tableStyleId>
              </a:tblPr>
              <a:tblGrid>
                <a:gridCol w="1359461">
                  <a:extLst>
                    <a:ext uri="{9D8B030D-6E8A-4147-A177-3AD203B41FA5}">
                      <a16:colId xmlns:a16="http://schemas.microsoft.com/office/drawing/2014/main" val="3119927348"/>
                    </a:ext>
                  </a:extLst>
                </a:gridCol>
                <a:gridCol w="1359461">
                  <a:extLst>
                    <a:ext uri="{9D8B030D-6E8A-4147-A177-3AD203B41FA5}">
                      <a16:colId xmlns:a16="http://schemas.microsoft.com/office/drawing/2014/main" val="573440538"/>
                    </a:ext>
                  </a:extLst>
                </a:gridCol>
                <a:gridCol w="1359461">
                  <a:extLst>
                    <a:ext uri="{9D8B030D-6E8A-4147-A177-3AD203B41FA5}">
                      <a16:colId xmlns:a16="http://schemas.microsoft.com/office/drawing/2014/main" val="3129879317"/>
                    </a:ext>
                  </a:extLst>
                </a:gridCol>
                <a:gridCol w="1359461">
                  <a:extLst>
                    <a:ext uri="{9D8B030D-6E8A-4147-A177-3AD203B41FA5}">
                      <a16:colId xmlns:a16="http://schemas.microsoft.com/office/drawing/2014/main" val="1049433603"/>
                    </a:ext>
                  </a:extLst>
                </a:gridCol>
                <a:gridCol w="1359461">
                  <a:extLst>
                    <a:ext uri="{9D8B030D-6E8A-4147-A177-3AD203B41FA5}">
                      <a16:colId xmlns:a16="http://schemas.microsoft.com/office/drawing/2014/main" val="3312180896"/>
                    </a:ext>
                  </a:extLst>
                </a:gridCol>
                <a:gridCol w="1359461">
                  <a:extLst>
                    <a:ext uri="{9D8B030D-6E8A-4147-A177-3AD203B41FA5}">
                      <a16:colId xmlns:a16="http://schemas.microsoft.com/office/drawing/2014/main" val="1765692996"/>
                    </a:ext>
                  </a:extLst>
                </a:gridCol>
              </a:tblGrid>
              <a:tr h="530178">
                <a:tc>
                  <a:txBody>
                    <a:bodyPr/>
                    <a:lstStyle/>
                    <a:p>
                      <a:r>
                        <a:rPr lang="en-US"/>
                        <a:t>FFY</a:t>
                      </a:r>
                    </a:p>
                  </a:txBody>
                  <a:tcPr/>
                </a:tc>
                <a:tc>
                  <a:txBody>
                    <a:bodyPr/>
                    <a:lstStyle/>
                    <a:p>
                      <a:pPr lvl="0">
                        <a:buNone/>
                      </a:pPr>
                      <a:r>
                        <a:rPr lang="en-US"/>
                        <a:t>2014</a:t>
                      </a:r>
                    </a:p>
                  </a:txBody>
                  <a:tcPr/>
                </a:tc>
                <a:tc>
                  <a:txBody>
                    <a:bodyPr/>
                    <a:lstStyle/>
                    <a:p>
                      <a:r>
                        <a:rPr lang="en-US"/>
                        <a:t>2015</a:t>
                      </a:r>
                    </a:p>
                  </a:txBody>
                  <a:tcPr/>
                </a:tc>
                <a:tc>
                  <a:txBody>
                    <a:bodyPr/>
                    <a:lstStyle/>
                    <a:p>
                      <a:r>
                        <a:rPr lang="en-US"/>
                        <a:t>2016</a:t>
                      </a:r>
                    </a:p>
                  </a:txBody>
                  <a:tcPr/>
                </a:tc>
                <a:tc>
                  <a:txBody>
                    <a:bodyPr/>
                    <a:lstStyle/>
                    <a:p>
                      <a:r>
                        <a:rPr lang="en-US"/>
                        <a:t>2017</a:t>
                      </a:r>
                    </a:p>
                  </a:txBody>
                  <a:tcPr/>
                </a:tc>
                <a:tc>
                  <a:txBody>
                    <a:bodyPr/>
                    <a:lstStyle/>
                    <a:p>
                      <a:r>
                        <a:rPr lang="en-US"/>
                        <a:t>2018</a:t>
                      </a:r>
                    </a:p>
                  </a:txBody>
                  <a:tcPr/>
                </a:tc>
                <a:extLst>
                  <a:ext uri="{0D108BD9-81ED-4DB2-BD59-A6C34878D82A}">
                    <a16:rowId xmlns:a16="http://schemas.microsoft.com/office/drawing/2014/main" val="4221774325"/>
                  </a:ext>
                </a:extLst>
              </a:tr>
              <a:tr h="530178">
                <a:tc>
                  <a:txBody>
                    <a:bodyPr/>
                    <a:lstStyle/>
                    <a:p>
                      <a:r>
                        <a:rPr lang="en-US"/>
                        <a:t>Target</a:t>
                      </a:r>
                    </a:p>
                  </a:txBody>
                  <a:tcPr/>
                </a:tc>
                <a:tc>
                  <a:txBody>
                    <a:bodyPr/>
                    <a:lstStyle/>
                    <a:p>
                      <a:pPr lvl="0">
                        <a:buNone/>
                      </a:pPr>
                      <a:r>
                        <a:rPr lang="en-US"/>
                        <a:t>41.00%</a:t>
                      </a:r>
                    </a:p>
                  </a:txBody>
                  <a:tcPr/>
                </a:tc>
                <a:tc>
                  <a:txBody>
                    <a:bodyPr/>
                    <a:lstStyle/>
                    <a:p>
                      <a:r>
                        <a:rPr lang="en-US"/>
                        <a:t>43.00%</a:t>
                      </a:r>
                    </a:p>
                  </a:txBody>
                  <a:tcPr/>
                </a:tc>
                <a:tc>
                  <a:txBody>
                    <a:bodyPr/>
                    <a:lstStyle/>
                    <a:p>
                      <a:r>
                        <a:rPr lang="en-US"/>
                        <a:t>45.00%</a:t>
                      </a:r>
                    </a:p>
                  </a:txBody>
                  <a:tcPr/>
                </a:tc>
                <a:tc>
                  <a:txBody>
                    <a:bodyPr/>
                    <a:lstStyle/>
                    <a:p>
                      <a:r>
                        <a:rPr lang="en-US"/>
                        <a:t>47.00%</a:t>
                      </a:r>
                    </a:p>
                  </a:txBody>
                  <a:tcPr/>
                </a:tc>
                <a:tc>
                  <a:txBody>
                    <a:bodyPr/>
                    <a:lstStyle/>
                    <a:p>
                      <a:r>
                        <a:rPr lang="en-US"/>
                        <a:t>50.00%</a:t>
                      </a:r>
                    </a:p>
                  </a:txBody>
                  <a:tcPr/>
                </a:tc>
                <a:extLst>
                  <a:ext uri="{0D108BD9-81ED-4DB2-BD59-A6C34878D82A}">
                    <a16:rowId xmlns:a16="http://schemas.microsoft.com/office/drawing/2014/main" val="636474076"/>
                  </a:ext>
                </a:extLst>
              </a:tr>
              <a:tr h="530178">
                <a:tc>
                  <a:txBody>
                    <a:bodyPr/>
                    <a:lstStyle/>
                    <a:p>
                      <a:r>
                        <a:rPr lang="en-US"/>
                        <a:t>Data</a:t>
                      </a:r>
                    </a:p>
                  </a:txBody>
                  <a:tcPr/>
                </a:tc>
                <a:tc>
                  <a:txBody>
                    <a:bodyPr/>
                    <a:lstStyle/>
                    <a:p>
                      <a:pPr lvl="0">
                        <a:buNone/>
                      </a:pPr>
                      <a:r>
                        <a:rPr lang="en-US"/>
                        <a:t>40.00%</a:t>
                      </a:r>
                    </a:p>
                  </a:txBody>
                  <a:tcPr/>
                </a:tc>
                <a:tc>
                  <a:txBody>
                    <a:bodyPr/>
                    <a:lstStyle/>
                    <a:p>
                      <a:r>
                        <a:rPr lang="en-US"/>
                        <a:t>63.37%</a:t>
                      </a:r>
                    </a:p>
                  </a:txBody>
                  <a:tcPr/>
                </a:tc>
                <a:tc>
                  <a:txBody>
                    <a:bodyPr/>
                    <a:lstStyle/>
                    <a:p>
                      <a:r>
                        <a:rPr lang="en-US"/>
                        <a:t>61.81%</a:t>
                      </a:r>
                    </a:p>
                  </a:txBody>
                  <a:tcPr/>
                </a:tc>
                <a:tc>
                  <a:txBody>
                    <a:bodyPr/>
                    <a:lstStyle/>
                    <a:p>
                      <a:r>
                        <a:rPr lang="en-US"/>
                        <a:t>70.44%</a:t>
                      </a:r>
                    </a:p>
                  </a:txBody>
                  <a:tcPr/>
                </a:tc>
                <a:tc>
                  <a:txBody>
                    <a:bodyPr/>
                    <a:lstStyle/>
                    <a:p>
                      <a:r>
                        <a:rPr lang="en-US"/>
                        <a:t>32.09%</a:t>
                      </a:r>
                    </a:p>
                  </a:txBody>
                  <a:tcPr/>
                </a:tc>
                <a:extLst>
                  <a:ext uri="{0D108BD9-81ED-4DB2-BD59-A6C34878D82A}">
                    <a16:rowId xmlns:a16="http://schemas.microsoft.com/office/drawing/2014/main" val="2101024998"/>
                  </a:ext>
                </a:extLst>
              </a:tr>
            </a:tbl>
          </a:graphicData>
        </a:graphic>
      </p:graphicFrame>
      <p:sp>
        <p:nvSpPr>
          <p:cNvPr id="10" name="TextBox 9">
            <a:extLst>
              <a:ext uri="{FF2B5EF4-FFF2-40B4-BE49-F238E27FC236}">
                <a16:creationId xmlns:a16="http://schemas.microsoft.com/office/drawing/2014/main" id="{AEBBA036-2068-4628-9169-3E0E99116E00}"/>
              </a:ext>
            </a:extLst>
          </p:cNvPr>
          <p:cNvSpPr txBox="1"/>
          <p:nvPr/>
        </p:nvSpPr>
        <p:spPr>
          <a:xfrm>
            <a:off x="267863" y="923323"/>
            <a:ext cx="5196468" cy="43524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23000"/>
              </a:lnSpc>
              <a:spcBef>
                <a:spcPts val="600"/>
              </a:spcBef>
              <a:spcAft>
                <a:spcPts val="600"/>
              </a:spcAft>
            </a:pPr>
            <a:r>
              <a:rPr lang="en-US" sz="2000" b="1">
                <a:solidFill>
                  <a:srgbClr val="656666"/>
                </a:solidFill>
              </a:rPr>
              <a:t>Historical Data and Trends</a:t>
            </a:r>
          </a:p>
        </p:txBody>
      </p:sp>
      <p:sp>
        <p:nvSpPr>
          <p:cNvPr id="9" name="TextBox 8">
            <a:extLst>
              <a:ext uri="{FF2B5EF4-FFF2-40B4-BE49-F238E27FC236}">
                <a16:creationId xmlns:a16="http://schemas.microsoft.com/office/drawing/2014/main" id="{AB73B5EB-882F-4085-BAE4-6387735564A8}"/>
              </a:ext>
            </a:extLst>
          </p:cNvPr>
          <p:cNvSpPr txBox="1"/>
          <p:nvPr/>
        </p:nvSpPr>
        <p:spPr>
          <a:xfrm>
            <a:off x="40655" y="3462648"/>
            <a:ext cx="12256516" cy="40100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23000"/>
              </a:lnSpc>
              <a:spcBef>
                <a:spcPts val="600"/>
              </a:spcBef>
              <a:spcAft>
                <a:spcPts val="600"/>
              </a:spcAft>
            </a:pPr>
            <a:endParaRPr lang="en-US"/>
          </a:p>
        </p:txBody>
      </p:sp>
      <p:sp>
        <p:nvSpPr>
          <p:cNvPr id="12" name="TextBox 11">
            <a:extLst>
              <a:ext uri="{FF2B5EF4-FFF2-40B4-BE49-F238E27FC236}">
                <a16:creationId xmlns:a16="http://schemas.microsoft.com/office/drawing/2014/main" id="{F693A2D6-7DB5-4052-AE3C-DA3D619623A9}"/>
              </a:ext>
            </a:extLst>
          </p:cNvPr>
          <p:cNvSpPr txBox="1"/>
          <p:nvPr/>
        </p:nvSpPr>
        <p:spPr>
          <a:xfrm>
            <a:off x="301082" y="1360449"/>
            <a:ext cx="10604809" cy="252376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Bef>
                <a:spcPts val="600"/>
              </a:spcBef>
              <a:spcAft>
                <a:spcPts val="600"/>
              </a:spcAft>
            </a:pPr>
            <a:r>
              <a:rPr lang="en-US" u="sng">
                <a:solidFill>
                  <a:srgbClr val="656565"/>
                </a:solidFill>
                <a:latin typeface="Franklin Gothic Demi Cond"/>
              </a:rPr>
              <a:t>FFY 2019</a:t>
            </a:r>
            <a:endParaRPr lang="en-US"/>
          </a:p>
          <a:p>
            <a:pPr>
              <a:spcBef>
                <a:spcPts val="600"/>
              </a:spcBef>
              <a:spcAft>
                <a:spcPts val="600"/>
              </a:spcAft>
            </a:pPr>
            <a:r>
              <a:rPr lang="en-US">
                <a:solidFill>
                  <a:srgbClr val="656565"/>
                </a:solidFill>
                <a:latin typeface="Franklin Gothic Demi Cond"/>
              </a:rPr>
              <a:t>Target: 51.00%</a:t>
            </a:r>
          </a:p>
          <a:p>
            <a:pPr>
              <a:spcBef>
                <a:spcPts val="600"/>
              </a:spcBef>
              <a:spcAft>
                <a:spcPts val="600"/>
              </a:spcAft>
            </a:pPr>
            <a:r>
              <a:rPr lang="en-US">
                <a:solidFill>
                  <a:srgbClr val="656565"/>
                </a:solidFill>
                <a:latin typeface="Franklin Gothic Demi Cond"/>
              </a:rPr>
              <a:t>Actual Data: 32.12%, Did not Meet Target, No Slippage</a:t>
            </a:r>
          </a:p>
          <a:p>
            <a:pPr>
              <a:spcBef>
                <a:spcPts val="600"/>
              </a:spcBef>
              <a:spcAft>
                <a:spcPts val="600"/>
              </a:spcAft>
            </a:pPr>
            <a:r>
              <a:rPr lang="en-US">
                <a:solidFill>
                  <a:srgbClr val="656565"/>
                </a:solidFill>
                <a:latin typeface="Franklin Gothic Demi Cond"/>
              </a:rPr>
              <a:t># of Parents to Whom the Surveys were distributed: 24,548</a:t>
            </a:r>
          </a:p>
          <a:p>
            <a:pPr>
              <a:spcBef>
                <a:spcPts val="600"/>
              </a:spcBef>
              <a:spcAft>
                <a:spcPts val="600"/>
              </a:spcAft>
            </a:pPr>
            <a:r>
              <a:rPr lang="en-US">
                <a:solidFill>
                  <a:srgbClr val="656565"/>
                </a:solidFill>
                <a:latin typeface="Franklin Gothic Demi Cond"/>
              </a:rPr>
              <a:t>Percentage of Respondent Parents: 23.44%</a:t>
            </a:r>
          </a:p>
          <a:p>
            <a:pPr>
              <a:spcBef>
                <a:spcPts val="600"/>
              </a:spcBef>
              <a:spcAft>
                <a:spcPts val="600"/>
              </a:spcAft>
            </a:pPr>
            <a:r>
              <a:rPr lang="en-US">
                <a:solidFill>
                  <a:srgbClr val="656565"/>
                </a:solidFill>
                <a:latin typeface="Franklin Gothic Demi Cond"/>
              </a:rPr>
              <a:t>Survey responses from families of special education students have substantially increased since 2018. </a:t>
            </a:r>
          </a:p>
        </p:txBody>
      </p:sp>
      <p:sp>
        <p:nvSpPr>
          <p:cNvPr id="15" name="TextBox 14">
            <a:extLst>
              <a:ext uri="{FF2B5EF4-FFF2-40B4-BE49-F238E27FC236}">
                <a16:creationId xmlns:a16="http://schemas.microsoft.com/office/drawing/2014/main" id="{0CF23DF9-25C2-4569-A159-ADD63A702713}"/>
              </a:ext>
            </a:extLst>
          </p:cNvPr>
          <p:cNvSpPr txBox="1"/>
          <p:nvPr/>
        </p:nvSpPr>
        <p:spPr>
          <a:xfrm>
            <a:off x="143108" y="3943814"/>
            <a:ext cx="2743200" cy="40100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23000"/>
              </a:lnSpc>
              <a:spcBef>
                <a:spcPts val="600"/>
              </a:spcBef>
              <a:spcAft>
                <a:spcPts val="600"/>
              </a:spcAft>
            </a:pPr>
            <a:r>
              <a:rPr lang="en-US" u="sng">
                <a:solidFill>
                  <a:srgbClr val="656565"/>
                </a:solidFill>
                <a:latin typeface="Franklin Gothic Demi Cond"/>
              </a:rPr>
              <a:t>Indicator 8 Calculations</a:t>
            </a:r>
          </a:p>
        </p:txBody>
      </p:sp>
    </p:spTree>
    <p:extLst>
      <p:ext uri="{BB962C8B-B14F-4D97-AF65-F5344CB8AC3E}">
        <p14:creationId xmlns:p14="http://schemas.microsoft.com/office/powerpoint/2010/main" val="26620830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05FAC-F56D-4BCB-BBD0-7F7F66744D20}"/>
              </a:ext>
            </a:extLst>
          </p:cNvPr>
          <p:cNvSpPr>
            <a:spLocks noGrp="1"/>
          </p:cNvSpPr>
          <p:nvPr>
            <p:ph type="title"/>
          </p:nvPr>
        </p:nvSpPr>
        <p:spPr/>
        <p:txBody>
          <a:bodyPr/>
          <a:lstStyle/>
          <a:p>
            <a:r>
              <a:rPr lang="en-US"/>
              <a:t>Rhode Island Targets</a:t>
            </a:r>
          </a:p>
        </p:txBody>
      </p:sp>
      <p:sp>
        <p:nvSpPr>
          <p:cNvPr id="3" name="Footer Placeholder 2">
            <a:extLst>
              <a:ext uri="{FF2B5EF4-FFF2-40B4-BE49-F238E27FC236}">
                <a16:creationId xmlns:a16="http://schemas.microsoft.com/office/drawing/2014/main" id="{2C8C775B-F7BC-464D-BAB1-6365229CDDCC}"/>
              </a:ext>
            </a:extLst>
          </p:cNvPr>
          <p:cNvSpPr>
            <a:spLocks noGrp="1"/>
          </p:cNvSpPr>
          <p:nvPr>
            <p:ph type="ftr" sz="quarter" idx="11"/>
          </p:nvPr>
        </p:nvSpPr>
        <p:spPr/>
        <p:txBody>
          <a:bodyPr/>
          <a:lstStyle/>
          <a:p>
            <a:r>
              <a:rPr lang="en-US"/>
              <a:t>RIDE Community Engagement in State Performance Plan (SPP).</a:t>
            </a:r>
          </a:p>
        </p:txBody>
      </p:sp>
      <p:sp>
        <p:nvSpPr>
          <p:cNvPr id="4" name="Slide Number Placeholder 3">
            <a:extLst>
              <a:ext uri="{FF2B5EF4-FFF2-40B4-BE49-F238E27FC236}">
                <a16:creationId xmlns:a16="http://schemas.microsoft.com/office/drawing/2014/main" id="{84C7567E-A3E9-4ACF-A7A8-EA7DCEBBA58A}"/>
              </a:ext>
            </a:extLst>
          </p:cNvPr>
          <p:cNvSpPr>
            <a:spLocks noGrp="1"/>
          </p:cNvSpPr>
          <p:nvPr>
            <p:ph type="sldNum" sz="quarter" idx="12"/>
          </p:nvPr>
        </p:nvSpPr>
        <p:spPr/>
        <p:txBody>
          <a:bodyPr/>
          <a:lstStyle/>
          <a:p>
            <a:fld id="{F477D24C-55BC-4150-BC77-7526DE4131D6}" type="slidenum">
              <a:rPr lang="en-US" smtClean="0"/>
              <a:t>25</a:t>
            </a:fld>
            <a:endParaRPr lang="en-US"/>
          </a:p>
        </p:txBody>
      </p:sp>
      <p:sp>
        <p:nvSpPr>
          <p:cNvPr id="5" name="Text Placeholder 4">
            <a:extLst>
              <a:ext uri="{FF2B5EF4-FFF2-40B4-BE49-F238E27FC236}">
                <a16:creationId xmlns:a16="http://schemas.microsoft.com/office/drawing/2014/main" id="{B30EC67C-0396-4BB4-ADB3-11BE2EBE66DC}"/>
              </a:ext>
            </a:extLst>
          </p:cNvPr>
          <p:cNvSpPr>
            <a:spLocks noGrp="1"/>
          </p:cNvSpPr>
          <p:nvPr>
            <p:ph type="body" sz="quarter" idx="13"/>
          </p:nvPr>
        </p:nvSpPr>
        <p:spPr>
          <a:xfrm>
            <a:off x="304800" y="1291468"/>
            <a:ext cx="11582400" cy="850392"/>
          </a:xfrm>
        </p:spPr>
        <p:txBody>
          <a:bodyPr vert="horz" lIns="91440" tIns="45720" rIns="91440" bIns="45720" rtlCol="0" anchor="t">
            <a:noAutofit/>
          </a:bodyPr>
          <a:lstStyle/>
          <a:p>
            <a:r>
              <a:rPr lang="en-US">
                <a:ea typeface="+mj-lt"/>
                <a:cs typeface="+mj-lt"/>
              </a:rPr>
              <a:t>The methodology to collect data is staying the same and a survey will continue to be used. Calculations are based on how families respond to items on the survey.  </a:t>
            </a:r>
          </a:p>
          <a:p>
            <a:r>
              <a:rPr lang="en-US"/>
              <a:t>Rhode Island is proposing the below targets for FFY20 through FFY 2025:</a:t>
            </a:r>
          </a:p>
        </p:txBody>
      </p:sp>
      <p:graphicFrame>
        <p:nvGraphicFramePr>
          <p:cNvPr id="8" name="Table 9">
            <a:extLst>
              <a:ext uri="{FF2B5EF4-FFF2-40B4-BE49-F238E27FC236}">
                <a16:creationId xmlns:a16="http://schemas.microsoft.com/office/drawing/2014/main" id="{5B892F2C-6753-41A0-A89A-61A92224A045}"/>
              </a:ext>
            </a:extLst>
          </p:cNvPr>
          <p:cNvGraphicFramePr>
            <a:graphicFrameLocks noGrp="1"/>
          </p:cNvGraphicFramePr>
          <p:nvPr>
            <p:extLst>
              <p:ext uri="{D42A27DB-BD31-4B8C-83A1-F6EECF244321}">
                <p14:modId xmlns:p14="http://schemas.microsoft.com/office/powerpoint/2010/main" val="371768413"/>
              </p:ext>
            </p:extLst>
          </p:nvPr>
        </p:nvGraphicFramePr>
        <p:xfrm>
          <a:off x="322498" y="2821807"/>
          <a:ext cx="9556411" cy="1056903"/>
        </p:xfrm>
        <a:graphic>
          <a:graphicData uri="http://schemas.openxmlformats.org/drawingml/2006/table">
            <a:tbl>
              <a:tblPr firstRow="1" bandRow="1">
                <a:tableStyleId>{5C22544A-7EE6-4342-B048-85BDC9FD1C3A}</a:tableStyleId>
              </a:tblPr>
              <a:tblGrid>
                <a:gridCol w="1619250">
                  <a:extLst>
                    <a:ext uri="{9D8B030D-6E8A-4147-A177-3AD203B41FA5}">
                      <a16:colId xmlns:a16="http://schemas.microsoft.com/office/drawing/2014/main" val="3349672044"/>
                    </a:ext>
                  </a:extLst>
                </a:gridCol>
                <a:gridCol w="1558635">
                  <a:extLst>
                    <a:ext uri="{9D8B030D-6E8A-4147-A177-3AD203B41FA5}">
                      <a16:colId xmlns:a16="http://schemas.microsoft.com/office/drawing/2014/main" val="2285450715"/>
                    </a:ext>
                  </a:extLst>
                </a:gridCol>
                <a:gridCol w="1714500">
                  <a:extLst>
                    <a:ext uri="{9D8B030D-6E8A-4147-A177-3AD203B41FA5}">
                      <a16:colId xmlns:a16="http://schemas.microsoft.com/office/drawing/2014/main" val="1907629062"/>
                    </a:ext>
                  </a:extLst>
                </a:gridCol>
                <a:gridCol w="1472045">
                  <a:extLst>
                    <a:ext uri="{9D8B030D-6E8A-4147-A177-3AD203B41FA5}">
                      <a16:colId xmlns:a16="http://schemas.microsoft.com/office/drawing/2014/main" val="2989791006"/>
                    </a:ext>
                  </a:extLst>
                </a:gridCol>
                <a:gridCol w="1634078">
                  <a:extLst>
                    <a:ext uri="{9D8B030D-6E8A-4147-A177-3AD203B41FA5}">
                      <a16:colId xmlns:a16="http://schemas.microsoft.com/office/drawing/2014/main" val="2035220568"/>
                    </a:ext>
                  </a:extLst>
                </a:gridCol>
                <a:gridCol w="1557903">
                  <a:extLst>
                    <a:ext uri="{9D8B030D-6E8A-4147-A177-3AD203B41FA5}">
                      <a16:colId xmlns:a16="http://schemas.microsoft.com/office/drawing/2014/main" val="3598083564"/>
                    </a:ext>
                  </a:extLst>
                </a:gridCol>
              </a:tblGrid>
              <a:tr h="691143">
                <a:tc>
                  <a:txBody>
                    <a:bodyPr/>
                    <a:lstStyle/>
                    <a:p>
                      <a:pPr lvl="0">
                        <a:buNone/>
                      </a:pPr>
                      <a:r>
                        <a:rPr lang="en-US"/>
                        <a:t>FFY 2020 </a:t>
                      </a:r>
                    </a:p>
                  </a:txBody>
                  <a:tcPr/>
                </a:tc>
                <a:tc>
                  <a:txBody>
                    <a:bodyPr/>
                    <a:lstStyle/>
                    <a:p>
                      <a:r>
                        <a:rPr lang="en-US"/>
                        <a:t>FFY 2021</a:t>
                      </a:r>
                    </a:p>
                  </a:txBody>
                  <a:tcPr/>
                </a:tc>
                <a:tc>
                  <a:txBody>
                    <a:bodyPr/>
                    <a:lstStyle/>
                    <a:p>
                      <a:r>
                        <a:rPr lang="en-US"/>
                        <a:t>FFY 2022</a:t>
                      </a:r>
                    </a:p>
                  </a:txBody>
                  <a:tcPr/>
                </a:tc>
                <a:tc>
                  <a:txBody>
                    <a:bodyPr/>
                    <a:lstStyle/>
                    <a:p>
                      <a:r>
                        <a:rPr lang="en-US"/>
                        <a:t>FFY 2023</a:t>
                      </a:r>
                    </a:p>
                  </a:txBody>
                  <a:tcPr/>
                </a:tc>
                <a:tc>
                  <a:txBody>
                    <a:bodyPr/>
                    <a:lstStyle/>
                    <a:p>
                      <a:r>
                        <a:rPr lang="en-US"/>
                        <a:t>FFY 2024</a:t>
                      </a:r>
                    </a:p>
                  </a:txBody>
                  <a:tcPr/>
                </a:tc>
                <a:tc>
                  <a:txBody>
                    <a:bodyPr/>
                    <a:lstStyle/>
                    <a:p>
                      <a:r>
                        <a:rPr lang="en-US"/>
                        <a:t>FFY 2025</a:t>
                      </a:r>
                    </a:p>
                  </a:txBody>
                  <a:tcPr/>
                </a:tc>
                <a:extLst>
                  <a:ext uri="{0D108BD9-81ED-4DB2-BD59-A6C34878D82A}">
                    <a16:rowId xmlns:a16="http://schemas.microsoft.com/office/drawing/2014/main" val="1067791315"/>
                  </a:ext>
                </a:extLst>
              </a:tr>
              <a:tr h="279558">
                <a:tc>
                  <a:txBody>
                    <a:bodyPr/>
                    <a:lstStyle/>
                    <a:p>
                      <a:r>
                        <a:rPr lang="en-US"/>
                        <a:t>50.25%</a:t>
                      </a:r>
                    </a:p>
                  </a:txBody>
                  <a:tcPr/>
                </a:tc>
                <a:tc>
                  <a:txBody>
                    <a:bodyPr/>
                    <a:lstStyle/>
                    <a:p>
                      <a:r>
                        <a:rPr lang="en-US"/>
                        <a:t>50.50%</a:t>
                      </a:r>
                    </a:p>
                  </a:txBody>
                  <a:tcPr/>
                </a:tc>
                <a:tc>
                  <a:txBody>
                    <a:bodyPr/>
                    <a:lstStyle/>
                    <a:p>
                      <a:r>
                        <a:rPr lang="en-US"/>
                        <a:t>50.75%</a:t>
                      </a:r>
                    </a:p>
                  </a:txBody>
                  <a:tcPr/>
                </a:tc>
                <a:tc>
                  <a:txBody>
                    <a:bodyPr/>
                    <a:lstStyle/>
                    <a:p>
                      <a:r>
                        <a:rPr lang="en-US"/>
                        <a:t>60.00%</a:t>
                      </a:r>
                    </a:p>
                  </a:txBody>
                  <a:tcPr/>
                </a:tc>
                <a:tc>
                  <a:txBody>
                    <a:bodyPr/>
                    <a:lstStyle/>
                    <a:p>
                      <a:r>
                        <a:rPr lang="en-US"/>
                        <a:t>60.25%</a:t>
                      </a:r>
                    </a:p>
                  </a:txBody>
                  <a:tcPr/>
                </a:tc>
                <a:tc>
                  <a:txBody>
                    <a:bodyPr/>
                    <a:lstStyle/>
                    <a:p>
                      <a:r>
                        <a:rPr lang="en-US"/>
                        <a:t>60.50%</a:t>
                      </a:r>
                    </a:p>
                  </a:txBody>
                  <a:tcPr/>
                </a:tc>
                <a:extLst>
                  <a:ext uri="{0D108BD9-81ED-4DB2-BD59-A6C34878D82A}">
                    <a16:rowId xmlns:a16="http://schemas.microsoft.com/office/drawing/2014/main" val="3550252857"/>
                  </a:ext>
                </a:extLst>
              </a:tr>
            </a:tbl>
          </a:graphicData>
        </a:graphic>
      </p:graphicFrame>
      <p:sp>
        <p:nvSpPr>
          <p:cNvPr id="9" name="TextBox 8">
            <a:extLst>
              <a:ext uri="{FF2B5EF4-FFF2-40B4-BE49-F238E27FC236}">
                <a16:creationId xmlns:a16="http://schemas.microsoft.com/office/drawing/2014/main" id="{4F6C03FF-77A6-4D3C-9385-D876253A8BFB}"/>
              </a:ext>
            </a:extLst>
          </p:cNvPr>
          <p:cNvSpPr txBox="1"/>
          <p:nvPr/>
        </p:nvSpPr>
        <p:spPr>
          <a:xfrm>
            <a:off x="198865" y="4101790"/>
            <a:ext cx="11199540" cy="40100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23000"/>
              </a:lnSpc>
              <a:spcBef>
                <a:spcPts val="600"/>
              </a:spcBef>
              <a:spcAft>
                <a:spcPts val="600"/>
              </a:spcAft>
            </a:pPr>
            <a:r>
              <a:rPr lang="en-US">
                <a:solidFill>
                  <a:srgbClr val="656565"/>
                </a:solidFill>
              </a:rPr>
              <a:t>Targets are based on historical trends and fluctuations with the consideration of the COVID-19 pandemic.</a:t>
            </a:r>
            <a:endParaRPr lang="en-US"/>
          </a:p>
        </p:txBody>
      </p:sp>
    </p:spTree>
    <p:extLst>
      <p:ext uri="{BB962C8B-B14F-4D97-AF65-F5344CB8AC3E}">
        <p14:creationId xmlns:p14="http://schemas.microsoft.com/office/powerpoint/2010/main" val="2912035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C845A-6668-4202-974D-0C6F37FAB447}"/>
              </a:ext>
            </a:extLst>
          </p:cNvPr>
          <p:cNvSpPr>
            <a:spLocks noGrp="1"/>
          </p:cNvSpPr>
          <p:nvPr>
            <p:ph type="title"/>
          </p:nvPr>
        </p:nvSpPr>
        <p:spPr/>
        <p:txBody>
          <a:bodyPr>
            <a:normAutofit/>
          </a:bodyPr>
          <a:lstStyle/>
          <a:p>
            <a:r>
              <a:rPr lang="en-US" sz="3600"/>
              <a:t>Indicator 9 Disproportionate Representation in Special Education</a:t>
            </a:r>
          </a:p>
        </p:txBody>
      </p:sp>
      <p:sp>
        <p:nvSpPr>
          <p:cNvPr id="3" name="Footer Placeholder 2">
            <a:extLst>
              <a:ext uri="{FF2B5EF4-FFF2-40B4-BE49-F238E27FC236}">
                <a16:creationId xmlns:a16="http://schemas.microsoft.com/office/drawing/2014/main" id="{71FCBE04-E9B2-4DDA-808E-630AF26D0C8E}"/>
              </a:ext>
            </a:extLst>
          </p:cNvPr>
          <p:cNvSpPr>
            <a:spLocks noGrp="1"/>
          </p:cNvSpPr>
          <p:nvPr>
            <p:ph type="ftr" sz="quarter" idx="11"/>
          </p:nvPr>
        </p:nvSpPr>
        <p:spPr/>
        <p:txBody>
          <a:bodyPr/>
          <a:lstStyle/>
          <a:p>
            <a:r>
              <a:rPr lang="en-US"/>
              <a:t>RIDE Community Engagement in State Performance Plan (SPP).</a:t>
            </a:r>
          </a:p>
        </p:txBody>
      </p:sp>
      <p:sp>
        <p:nvSpPr>
          <p:cNvPr id="4" name="Slide Number Placeholder 3">
            <a:extLst>
              <a:ext uri="{FF2B5EF4-FFF2-40B4-BE49-F238E27FC236}">
                <a16:creationId xmlns:a16="http://schemas.microsoft.com/office/drawing/2014/main" id="{2450373A-4FB2-4A66-A04F-C6C07322EAFC}"/>
              </a:ext>
            </a:extLst>
          </p:cNvPr>
          <p:cNvSpPr>
            <a:spLocks noGrp="1"/>
          </p:cNvSpPr>
          <p:nvPr>
            <p:ph type="sldNum" sz="quarter" idx="12"/>
          </p:nvPr>
        </p:nvSpPr>
        <p:spPr/>
        <p:txBody>
          <a:bodyPr/>
          <a:lstStyle/>
          <a:p>
            <a:fld id="{F477D24C-55BC-4150-BC77-7526DE4131D6}" type="slidenum">
              <a:rPr lang="en-US" smtClean="0"/>
              <a:t>26</a:t>
            </a:fld>
            <a:endParaRPr lang="en-US"/>
          </a:p>
        </p:txBody>
      </p:sp>
      <p:sp>
        <p:nvSpPr>
          <p:cNvPr id="5" name="Text Placeholder 4">
            <a:extLst>
              <a:ext uri="{FF2B5EF4-FFF2-40B4-BE49-F238E27FC236}">
                <a16:creationId xmlns:a16="http://schemas.microsoft.com/office/drawing/2014/main" id="{E2DFD2B7-5AA3-4051-A859-684E0A34A296}"/>
              </a:ext>
            </a:extLst>
          </p:cNvPr>
          <p:cNvSpPr>
            <a:spLocks noGrp="1"/>
          </p:cNvSpPr>
          <p:nvPr>
            <p:ph type="body" sz="quarter" idx="13"/>
          </p:nvPr>
        </p:nvSpPr>
        <p:spPr/>
        <p:txBody>
          <a:bodyPr vert="horz" lIns="91440" tIns="45720" rIns="91440" bIns="45720" rtlCol="0" anchor="t">
            <a:noAutofit/>
          </a:bodyPr>
          <a:lstStyle/>
          <a:p>
            <a:r>
              <a:rPr lang="en-US"/>
              <a:t>Measurement: </a:t>
            </a:r>
            <a:r>
              <a:rPr lang="en-US">
                <a:ea typeface="+mj-lt"/>
                <a:cs typeface="+mj-lt"/>
              </a:rPr>
              <a:t>Percent of districts with disproportionate representation of racial and ethnic groups in special education and related services that is the result of inappropriate identification. (20 U.S.C. 1416(a)(3)(C))</a:t>
            </a:r>
            <a:endParaRPr lang="en-US"/>
          </a:p>
        </p:txBody>
      </p:sp>
      <p:sp>
        <p:nvSpPr>
          <p:cNvPr id="6" name="Text Placeholder 5">
            <a:extLst>
              <a:ext uri="{FF2B5EF4-FFF2-40B4-BE49-F238E27FC236}">
                <a16:creationId xmlns:a16="http://schemas.microsoft.com/office/drawing/2014/main" id="{46E788D2-C36B-4607-9F26-1A792644C054}"/>
              </a:ext>
            </a:extLst>
          </p:cNvPr>
          <p:cNvSpPr>
            <a:spLocks noGrp="1"/>
          </p:cNvSpPr>
          <p:nvPr>
            <p:ph type="body" sz="quarter" idx="14"/>
          </p:nvPr>
        </p:nvSpPr>
        <p:spPr/>
        <p:txBody>
          <a:bodyPr vert="horz" lIns="91440" tIns="45720" rIns="91440" bIns="45720" rtlCol="0" anchor="t">
            <a:noAutofit/>
          </a:bodyPr>
          <a:lstStyle/>
          <a:p>
            <a:pPr>
              <a:lnSpc>
                <a:spcPct val="100000"/>
              </a:lnSpc>
            </a:pPr>
            <a:r>
              <a:rPr lang="en-US" b="1">
                <a:ea typeface="+mn-lt"/>
                <a:cs typeface="+mn-lt"/>
              </a:rPr>
              <a:t>Description:</a:t>
            </a:r>
            <a:r>
              <a:rPr lang="en-US">
                <a:ea typeface="+mn-lt"/>
                <a:cs typeface="+mn-lt"/>
              </a:rPr>
              <a:t> The percent of districts that over represent children by race or ethnicity in special education due to inappropriate identification practices.                                                                                                                    </a:t>
            </a:r>
            <a:endParaRPr lang="en-US" sz="1400">
              <a:ea typeface="+mn-lt"/>
              <a:cs typeface="+mn-lt"/>
            </a:endParaRPr>
          </a:p>
          <a:p>
            <a:pPr>
              <a:lnSpc>
                <a:spcPct val="100000"/>
              </a:lnSpc>
            </a:pPr>
            <a:r>
              <a:rPr lang="en-US">
                <a:ea typeface="+mn-lt"/>
                <a:cs typeface="+mn-lt"/>
              </a:rPr>
              <a:t>See national comparisons at </a:t>
            </a:r>
            <a:r>
              <a:rPr lang="en-US" sz="1400">
                <a:ea typeface="+mn-lt"/>
                <a:cs typeface="+mn-lt"/>
                <a:hlinkClick r:id="rId2"/>
              </a:rPr>
              <a:t>OSEP Fast Facts: Race and Ethnicity of Children with Disabilities Served under IDEA Part B</a:t>
            </a:r>
            <a:r>
              <a:rPr lang="en-US" sz="1400" b="1"/>
              <a:t>   </a:t>
            </a:r>
            <a:r>
              <a:rPr lang="en-US" sz="1400" b="1">
                <a:ea typeface="+mn-lt"/>
                <a:cs typeface="+mn-lt"/>
              </a:rPr>
              <a:t>                     </a:t>
            </a:r>
            <a:endParaRPr lang="en-US" sz="1400">
              <a:ea typeface="+mn-lt"/>
              <a:cs typeface="+mn-lt"/>
            </a:endParaRPr>
          </a:p>
          <a:p>
            <a:pPr>
              <a:lnSpc>
                <a:spcPct val="100000"/>
              </a:lnSpc>
            </a:pPr>
            <a:r>
              <a:rPr lang="en-US">
                <a:ea typeface="+mn-lt"/>
                <a:cs typeface="+mn-lt"/>
              </a:rPr>
              <a:t>Percent = [(# of districts, that meet the State-established n and/or cell size (if applicable) for one or more racial/ethnic groups, with disproportionate representation of racial and ethnic groups in special education and related services that is the result of inappropriate identification) divided by the (# of districts in the State that meet the State-established n and/or cell size (if applicable) for one or more racial/ethnic groups)] times 100</a:t>
            </a:r>
            <a:r>
              <a:rPr lang="en-US" b="1">
                <a:ea typeface="+mn-lt"/>
                <a:cs typeface="+mn-lt"/>
              </a:rPr>
              <a:t>                                               </a:t>
            </a:r>
            <a:endParaRPr lang="en-US">
              <a:ea typeface="+mn-lt"/>
              <a:cs typeface="+mn-lt"/>
            </a:endParaRPr>
          </a:p>
          <a:p>
            <a:pPr>
              <a:lnSpc>
                <a:spcPct val="100000"/>
              </a:lnSpc>
            </a:pPr>
            <a:r>
              <a:rPr lang="en-US" b="1">
                <a:ea typeface="+mn-lt"/>
                <a:cs typeface="+mn-lt"/>
              </a:rPr>
              <a:t>Compliance indicator:</a:t>
            </a:r>
            <a:r>
              <a:rPr lang="en-US">
                <a:ea typeface="+mn-lt"/>
                <a:cs typeface="+mn-lt"/>
              </a:rPr>
              <a:t> Target must be 0%. </a:t>
            </a:r>
            <a:r>
              <a:rPr lang="en-US" b="1">
                <a:ea typeface="+mn-lt"/>
                <a:cs typeface="+mn-lt"/>
              </a:rPr>
              <a:t>Rhode Island Target 0% </a:t>
            </a:r>
            <a:endParaRPr lang="en-US">
              <a:ea typeface="+mn-lt"/>
              <a:cs typeface="+mn-lt"/>
            </a:endParaRPr>
          </a:p>
          <a:p>
            <a:pPr>
              <a:lnSpc>
                <a:spcPct val="100000"/>
              </a:lnSpc>
            </a:pPr>
            <a:endParaRPr lang="en-US"/>
          </a:p>
          <a:p>
            <a:endParaRPr lang="en-US"/>
          </a:p>
        </p:txBody>
      </p:sp>
    </p:spTree>
    <p:extLst>
      <p:ext uri="{BB962C8B-B14F-4D97-AF65-F5344CB8AC3E}">
        <p14:creationId xmlns:p14="http://schemas.microsoft.com/office/powerpoint/2010/main" val="19383476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AEB60C-22BF-4634-8FF1-CD2206B7B347}"/>
              </a:ext>
            </a:extLst>
          </p:cNvPr>
          <p:cNvSpPr>
            <a:spLocks noGrp="1"/>
          </p:cNvSpPr>
          <p:nvPr>
            <p:ph type="title"/>
          </p:nvPr>
        </p:nvSpPr>
        <p:spPr/>
        <p:txBody>
          <a:bodyPr>
            <a:normAutofit fontScale="90000"/>
          </a:bodyPr>
          <a:lstStyle/>
          <a:p>
            <a:r>
              <a:rPr lang="en-US" sz="3600"/>
              <a:t>Indicator 10 Disproportionate Representation by Specific Disability </a:t>
            </a:r>
          </a:p>
        </p:txBody>
      </p:sp>
      <p:sp>
        <p:nvSpPr>
          <p:cNvPr id="3" name="Footer Placeholder 2">
            <a:extLst>
              <a:ext uri="{FF2B5EF4-FFF2-40B4-BE49-F238E27FC236}">
                <a16:creationId xmlns:a16="http://schemas.microsoft.com/office/drawing/2014/main" id="{E892F8C3-B563-48FD-A1ED-DF712F03B3AC}"/>
              </a:ext>
            </a:extLst>
          </p:cNvPr>
          <p:cNvSpPr>
            <a:spLocks noGrp="1"/>
          </p:cNvSpPr>
          <p:nvPr>
            <p:ph type="ftr" sz="quarter" idx="11"/>
          </p:nvPr>
        </p:nvSpPr>
        <p:spPr/>
        <p:txBody>
          <a:bodyPr/>
          <a:lstStyle/>
          <a:p>
            <a:r>
              <a:rPr lang="en-US"/>
              <a:t>RIDE Community Engagement in State Performance Plan (SPP).</a:t>
            </a:r>
          </a:p>
        </p:txBody>
      </p:sp>
      <p:sp>
        <p:nvSpPr>
          <p:cNvPr id="4" name="Slide Number Placeholder 3">
            <a:extLst>
              <a:ext uri="{FF2B5EF4-FFF2-40B4-BE49-F238E27FC236}">
                <a16:creationId xmlns:a16="http://schemas.microsoft.com/office/drawing/2014/main" id="{CF40F97D-F66D-48B9-8ECE-0AE1122069FF}"/>
              </a:ext>
            </a:extLst>
          </p:cNvPr>
          <p:cNvSpPr>
            <a:spLocks noGrp="1"/>
          </p:cNvSpPr>
          <p:nvPr>
            <p:ph type="sldNum" sz="quarter" idx="12"/>
          </p:nvPr>
        </p:nvSpPr>
        <p:spPr/>
        <p:txBody>
          <a:bodyPr/>
          <a:lstStyle/>
          <a:p>
            <a:fld id="{F477D24C-55BC-4150-BC77-7526DE4131D6}" type="slidenum">
              <a:rPr lang="en-US" dirty="0" smtClean="0"/>
              <a:t>27</a:t>
            </a:fld>
            <a:endParaRPr lang="en-US"/>
          </a:p>
        </p:txBody>
      </p:sp>
      <p:sp>
        <p:nvSpPr>
          <p:cNvPr id="5" name="Text Placeholder 4">
            <a:extLst>
              <a:ext uri="{FF2B5EF4-FFF2-40B4-BE49-F238E27FC236}">
                <a16:creationId xmlns:a16="http://schemas.microsoft.com/office/drawing/2014/main" id="{32911E5D-880C-4191-99FB-F803A8EA5420}"/>
              </a:ext>
            </a:extLst>
          </p:cNvPr>
          <p:cNvSpPr>
            <a:spLocks noGrp="1"/>
          </p:cNvSpPr>
          <p:nvPr>
            <p:ph type="body" sz="quarter" idx="13"/>
          </p:nvPr>
        </p:nvSpPr>
        <p:spPr/>
        <p:txBody>
          <a:bodyPr vert="horz" lIns="91440" tIns="45720" rIns="91440" bIns="45720" rtlCol="0" anchor="t">
            <a:noAutofit/>
          </a:bodyPr>
          <a:lstStyle/>
          <a:p>
            <a:r>
              <a:rPr lang="en-US"/>
              <a:t>Measurement: </a:t>
            </a:r>
            <a:r>
              <a:rPr lang="en-US">
                <a:ea typeface="+mj-lt"/>
                <a:cs typeface="+mj-lt"/>
              </a:rPr>
              <a:t>Percent of districts with disproportionate representation of racial and ethnic groups in specific disability categories that is the result of inappropriate identification. (20 U.S.C. 1416(a)(3)(C))</a:t>
            </a:r>
            <a:endParaRPr lang="en-US"/>
          </a:p>
        </p:txBody>
      </p:sp>
      <p:sp>
        <p:nvSpPr>
          <p:cNvPr id="6" name="Text Placeholder 5">
            <a:extLst>
              <a:ext uri="{FF2B5EF4-FFF2-40B4-BE49-F238E27FC236}">
                <a16:creationId xmlns:a16="http://schemas.microsoft.com/office/drawing/2014/main" id="{474D194C-BEB7-495B-ACF5-AC4A8A4DF296}"/>
              </a:ext>
            </a:extLst>
          </p:cNvPr>
          <p:cNvSpPr>
            <a:spLocks noGrp="1"/>
          </p:cNvSpPr>
          <p:nvPr>
            <p:ph type="body" sz="quarter" idx="14"/>
          </p:nvPr>
        </p:nvSpPr>
        <p:spPr/>
        <p:txBody>
          <a:bodyPr vert="horz" lIns="91440" tIns="45720" rIns="91440" bIns="45720" rtlCol="0" anchor="t">
            <a:noAutofit/>
          </a:bodyPr>
          <a:lstStyle/>
          <a:p>
            <a:pPr>
              <a:lnSpc>
                <a:spcPct val="100000"/>
              </a:lnSpc>
            </a:pPr>
            <a:r>
              <a:rPr lang="en-US" b="1">
                <a:ea typeface="+mn-lt"/>
                <a:cs typeface="+mn-lt"/>
              </a:rPr>
              <a:t>Description: </a:t>
            </a:r>
            <a:r>
              <a:rPr lang="en-US">
                <a:ea typeface="+mn-lt"/>
                <a:cs typeface="+mn-lt"/>
              </a:rPr>
              <a:t>The percent of districts that over represent students by race or ethnicity in the categories of autism, SLD, OHI, ED, ID, or speech language impairments due to inappropriate identification practices.</a:t>
            </a:r>
            <a:r>
              <a:rPr lang="en-US"/>
              <a:t>                         </a:t>
            </a:r>
            <a:r>
              <a:rPr lang="en-US">
                <a:ea typeface="+mn-lt"/>
                <a:cs typeface="+mn-lt"/>
              </a:rPr>
              <a:t> </a:t>
            </a:r>
          </a:p>
          <a:p>
            <a:pPr>
              <a:lnSpc>
                <a:spcPct val="100000"/>
              </a:lnSpc>
            </a:pPr>
            <a:r>
              <a:rPr lang="en-US">
                <a:ea typeface="+mn-lt"/>
                <a:cs typeface="+mn-lt"/>
              </a:rPr>
              <a:t>See national comparisons at </a:t>
            </a:r>
            <a:r>
              <a:rPr lang="en-US">
                <a:ea typeface="+mn-lt"/>
                <a:cs typeface="+mn-lt"/>
                <a:hlinkClick r:id="rId2"/>
              </a:rPr>
              <a:t>OSEP Fast Facts: Race and Ethnicity of Children with Disabilities Served under IDEA Part B</a:t>
            </a:r>
            <a:r>
              <a:rPr lang="en-US" b="1">
                <a:ea typeface="+mn-lt"/>
                <a:cs typeface="+mn-lt"/>
              </a:rPr>
              <a:t>      </a:t>
            </a:r>
            <a:endParaRPr lang="en-US"/>
          </a:p>
          <a:p>
            <a:pPr>
              <a:lnSpc>
                <a:spcPct val="100000"/>
              </a:lnSpc>
            </a:pPr>
            <a:r>
              <a:rPr lang="en-US">
                <a:ea typeface="+mn-lt"/>
                <a:cs typeface="+mn-lt"/>
              </a:rPr>
              <a:t>Percent = [(# of districts, that meet the State-established n and/or cell size (if applicable) for one or more racial/ethnic groups, with disproportionate representation of racial and ethnic groups in specific disability categories that is the result of inappropriate identification) divided by the (# of districts in the State that meet the State-established n and/or cell size (if applicable) for one or more racial/ethnic groups)] times 100. </a:t>
            </a:r>
            <a:r>
              <a:rPr lang="en-US" b="1">
                <a:ea typeface="+mn-lt"/>
                <a:cs typeface="+mn-lt"/>
              </a:rPr>
              <a:t>                                                                                </a:t>
            </a:r>
            <a:endParaRPr lang="en-US">
              <a:ea typeface="+mn-lt"/>
              <a:cs typeface="+mn-lt"/>
            </a:endParaRPr>
          </a:p>
          <a:p>
            <a:pPr>
              <a:lnSpc>
                <a:spcPct val="100000"/>
              </a:lnSpc>
            </a:pPr>
            <a:r>
              <a:rPr lang="en-US" b="1">
                <a:ea typeface="+mn-lt"/>
                <a:cs typeface="+mn-lt"/>
              </a:rPr>
              <a:t>Compliance indicator: </a:t>
            </a:r>
            <a:r>
              <a:rPr lang="en-US">
                <a:ea typeface="+mn-lt"/>
                <a:cs typeface="+mn-lt"/>
              </a:rPr>
              <a:t>Targets must be 0%. </a:t>
            </a:r>
            <a:r>
              <a:rPr lang="en-US" b="1">
                <a:ea typeface="+mn-lt"/>
                <a:cs typeface="+mn-lt"/>
              </a:rPr>
              <a:t>Rhode Island Target 0% </a:t>
            </a:r>
            <a:endParaRPr lang="en-US">
              <a:ea typeface="+mn-lt"/>
              <a:cs typeface="+mn-lt"/>
            </a:endParaRPr>
          </a:p>
          <a:p>
            <a:pPr>
              <a:lnSpc>
                <a:spcPct val="100000"/>
              </a:lnSpc>
            </a:pPr>
            <a:endParaRPr lang="en-US"/>
          </a:p>
        </p:txBody>
      </p:sp>
    </p:spTree>
    <p:extLst>
      <p:ext uri="{BB962C8B-B14F-4D97-AF65-F5344CB8AC3E}">
        <p14:creationId xmlns:p14="http://schemas.microsoft.com/office/powerpoint/2010/main" val="31387637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34CFA-AF13-4931-B87D-04A10CC9BA80}"/>
              </a:ext>
            </a:extLst>
          </p:cNvPr>
          <p:cNvSpPr>
            <a:spLocks noGrp="1"/>
          </p:cNvSpPr>
          <p:nvPr>
            <p:ph type="title"/>
          </p:nvPr>
        </p:nvSpPr>
        <p:spPr/>
        <p:txBody>
          <a:bodyPr/>
          <a:lstStyle/>
          <a:p>
            <a:r>
              <a:rPr lang="en-US"/>
              <a:t>Indicator 11 Child Find</a:t>
            </a:r>
          </a:p>
        </p:txBody>
      </p:sp>
      <p:sp>
        <p:nvSpPr>
          <p:cNvPr id="3" name="Footer Placeholder 2">
            <a:extLst>
              <a:ext uri="{FF2B5EF4-FFF2-40B4-BE49-F238E27FC236}">
                <a16:creationId xmlns:a16="http://schemas.microsoft.com/office/drawing/2014/main" id="{6A8C0F75-1972-4EAD-85D3-5B633E610EE6}"/>
              </a:ext>
            </a:extLst>
          </p:cNvPr>
          <p:cNvSpPr>
            <a:spLocks noGrp="1"/>
          </p:cNvSpPr>
          <p:nvPr>
            <p:ph type="ftr" sz="quarter" idx="11"/>
          </p:nvPr>
        </p:nvSpPr>
        <p:spPr/>
        <p:txBody>
          <a:bodyPr/>
          <a:lstStyle/>
          <a:p>
            <a:r>
              <a:rPr lang="en-US"/>
              <a:t>RIDE Community Engagement in State Performance Plan (SPP).</a:t>
            </a:r>
          </a:p>
        </p:txBody>
      </p:sp>
      <p:sp>
        <p:nvSpPr>
          <p:cNvPr id="4" name="Slide Number Placeholder 3">
            <a:extLst>
              <a:ext uri="{FF2B5EF4-FFF2-40B4-BE49-F238E27FC236}">
                <a16:creationId xmlns:a16="http://schemas.microsoft.com/office/drawing/2014/main" id="{DDE98EAB-447A-4F23-ABE4-28E9A7DD1F38}"/>
              </a:ext>
            </a:extLst>
          </p:cNvPr>
          <p:cNvSpPr>
            <a:spLocks noGrp="1"/>
          </p:cNvSpPr>
          <p:nvPr>
            <p:ph type="sldNum" sz="quarter" idx="12"/>
          </p:nvPr>
        </p:nvSpPr>
        <p:spPr/>
        <p:txBody>
          <a:bodyPr/>
          <a:lstStyle/>
          <a:p>
            <a:fld id="{F477D24C-55BC-4150-BC77-7526DE4131D6}" type="slidenum">
              <a:rPr lang="en-US" smtClean="0"/>
              <a:t>28</a:t>
            </a:fld>
            <a:endParaRPr lang="en-US"/>
          </a:p>
        </p:txBody>
      </p:sp>
      <p:sp>
        <p:nvSpPr>
          <p:cNvPr id="5" name="Text Placeholder 4">
            <a:extLst>
              <a:ext uri="{FF2B5EF4-FFF2-40B4-BE49-F238E27FC236}">
                <a16:creationId xmlns:a16="http://schemas.microsoft.com/office/drawing/2014/main" id="{A1F2121C-B074-42CB-9D17-B1081F5922AB}"/>
              </a:ext>
            </a:extLst>
          </p:cNvPr>
          <p:cNvSpPr>
            <a:spLocks noGrp="1"/>
          </p:cNvSpPr>
          <p:nvPr>
            <p:ph type="body" sz="quarter" idx="13"/>
          </p:nvPr>
        </p:nvSpPr>
        <p:spPr/>
        <p:txBody>
          <a:bodyPr vert="horz" lIns="91440" tIns="45720" rIns="91440" bIns="45720" rtlCol="0" anchor="t">
            <a:noAutofit/>
          </a:bodyPr>
          <a:lstStyle/>
          <a:p>
            <a:r>
              <a:rPr lang="en-US"/>
              <a:t>Measurement/Description: </a:t>
            </a:r>
            <a:r>
              <a:rPr lang="en-US">
                <a:ea typeface="+mj-lt"/>
                <a:cs typeface="+mj-lt"/>
              </a:rPr>
              <a:t>Percent of children who were evaluated within 60 days of receiving parental consent for initial special education evaluation .</a:t>
            </a:r>
            <a:endParaRPr lang="en-US"/>
          </a:p>
        </p:txBody>
      </p:sp>
      <p:sp>
        <p:nvSpPr>
          <p:cNvPr id="6" name="Text Placeholder 5">
            <a:extLst>
              <a:ext uri="{FF2B5EF4-FFF2-40B4-BE49-F238E27FC236}">
                <a16:creationId xmlns:a16="http://schemas.microsoft.com/office/drawing/2014/main" id="{1CCA3EBC-7410-4037-8025-63068A3109D9}"/>
              </a:ext>
            </a:extLst>
          </p:cNvPr>
          <p:cNvSpPr>
            <a:spLocks noGrp="1"/>
          </p:cNvSpPr>
          <p:nvPr>
            <p:ph type="body" sz="quarter" idx="14"/>
          </p:nvPr>
        </p:nvSpPr>
        <p:spPr/>
        <p:txBody>
          <a:bodyPr vert="horz" lIns="91440" tIns="45720" rIns="91440" bIns="45720" rtlCol="0" anchor="t">
            <a:noAutofit/>
          </a:bodyPr>
          <a:lstStyle/>
          <a:p>
            <a:r>
              <a:rPr lang="en-US">
                <a:ea typeface="+mn-lt"/>
                <a:cs typeface="+mn-lt"/>
              </a:rPr>
              <a:t>Rhode</a:t>
            </a:r>
            <a:r>
              <a:rPr lang="en-US"/>
              <a:t> Island Target: The federal Office of Special Education Programs (OSEP) has set this target at 100%, thus, the target for  FFY 2020-2025 is 100% for Indicator 11.</a:t>
            </a:r>
          </a:p>
          <a:p>
            <a:endParaRPr lang="en-US"/>
          </a:p>
          <a:p>
            <a:endParaRPr lang="en-US"/>
          </a:p>
        </p:txBody>
      </p:sp>
      <p:sp>
        <p:nvSpPr>
          <p:cNvPr id="7" name="TextBox 6">
            <a:extLst>
              <a:ext uri="{FF2B5EF4-FFF2-40B4-BE49-F238E27FC236}">
                <a16:creationId xmlns:a16="http://schemas.microsoft.com/office/drawing/2014/main" id="{895CC85B-A57F-4094-9A84-EFEDF48ABDCD}"/>
              </a:ext>
            </a:extLst>
          </p:cNvPr>
          <p:cNvSpPr txBox="1"/>
          <p:nvPr/>
        </p:nvSpPr>
        <p:spPr>
          <a:xfrm>
            <a:off x="4724400" y="3200400"/>
            <a:ext cx="2743200" cy="36670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lnSpc>
                <a:spcPct val="123000"/>
              </a:lnSpc>
              <a:spcBef>
                <a:spcPts val="600"/>
              </a:spcBef>
              <a:spcAft>
                <a:spcPts val="600"/>
              </a:spcAft>
            </a:pPr>
            <a:r>
              <a:rPr lang="en-US" sz="1600">
                <a:solidFill>
                  <a:srgbClr val="656666"/>
                </a:solidFill>
              </a:rPr>
              <a:t>Click to add text</a:t>
            </a:r>
          </a:p>
        </p:txBody>
      </p:sp>
      <p:graphicFrame>
        <p:nvGraphicFramePr>
          <p:cNvPr id="8" name="Table 8">
            <a:extLst>
              <a:ext uri="{FF2B5EF4-FFF2-40B4-BE49-F238E27FC236}">
                <a16:creationId xmlns:a16="http://schemas.microsoft.com/office/drawing/2014/main" id="{E037C061-C182-49B6-9EE2-84B9A80E9BA9}"/>
              </a:ext>
            </a:extLst>
          </p:cNvPr>
          <p:cNvGraphicFramePr>
            <a:graphicFrameLocks noGrp="1"/>
          </p:cNvGraphicFramePr>
          <p:nvPr>
            <p:extLst>
              <p:ext uri="{D42A27DB-BD31-4B8C-83A1-F6EECF244321}">
                <p14:modId xmlns:p14="http://schemas.microsoft.com/office/powerpoint/2010/main" val="2954678053"/>
              </p:ext>
            </p:extLst>
          </p:nvPr>
        </p:nvGraphicFramePr>
        <p:xfrm>
          <a:off x="2875652" y="2881289"/>
          <a:ext cx="6164577" cy="1955799"/>
        </p:xfrm>
        <a:graphic>
          <a:graphicData uri="http://schemas.openxmlformats.org/drawingml/2006/table">
            <a:tbl>
              <a:tblPr firstRow="1" bandRow="1">
                <a:tableStyleId>{5C22544A-7EE6-4342-B048-85BDC9FD1C3A}</a:tableStyleId>
              </a:tblPr>
              <a:tblGrid>
                <a:gridCol w="2054859">
                  <a:extLst>
                    <a:ext uri="{9D8B030D-6E8A-4147-A177-3AD203B41FA5}">
                      <a16:colId xmlns:a16="http://schemas.microsoft.com/office/drawing/2014/main" val="1559040775"/>
                    </a:ext>
                  </a:extLst>
                </a:gridCol>
                <a:gridCol w="2054859">
                  <a:extLst>
                    <a:ext uri="{9D8B030D-6E8A-4147-A177-3AD203B41FA5}">
                      <a16:colId xmlns:a16="http://schemas.microsoft.com/office/drawing/2014/main" val="613328398"/>
                    </a:ext>
                  </a:extLst>
                </a:gridCol>
                <a:gridCol w="2054859">
                  <a:extLst>
                    <a:ext uri="{9D8B030D-6E8A-4147-A177-3AD203B41FA5}">
                      <a16:colId xmlns:a16="http://schemas.microsoft.com/office/drawing/2014/main" val="1430451842"/>
                    </a:ext>
                  </a:extLst>
                </a:gridCol>
              </a:tblGrid>
              <a:tr h="1030287">
                <a:tc>
                  <a:txBody>
                    <a:bodyPr/>
                    <a:lstStyle/>
                    <a:p>
                      <a:endParaRPr lang="en-US"/>
                    </a:p>
                    <a:p>
                      <a:pPr lvl="0">
                        <a:buNone/>
                      </a:pPr>
                      <a:r>
                        <a:rPr lang="en-US" dirty="0"/>
                        <a:t>FFY 2019 target</a:t>
                      </a:r>
                    </a:p>
                  </a:txBody>
                  <a:tcPr/>
                </a:tc>
                <a:tc>
                  <a:txBody>
                    <a:bodyPr/>
                    <a:lstStyle/>
                    <a:p>
                      <a:endParaRPr lang="en-US"/>
                    </a:p>
                    <a:p>
                      <a:pPr lvl="0">
                        <a:buNone/>
                      </a:pPr>
                      <a:r>
                        <a:rPr lang="en-US" dirty="0"/>
                        <a:t>FFY 2019 Data</a:t>
                      </a:r>
                    </a:p>
                  </a:txBody>
                  <a:tcPr/>
                </a:tc>
                <a:tc>
                  <a:txBody>
                    <a:bodyPr/>
                    <a:lstStyle/>
                    <a:p>
                      <a:endParaRPr lang="en-US"/>
                    </a:p>
                    <a:p>
                      <a:pPr lvl="0">
                        <a:buNone/>
                      </a:pPr>
                      <a:r>
                        <a:rPr lang="en-US" dirty="0"/>
                        <a:t>FFY 2020–2025 Target per OSEP</a:t>
                      </a:r>
                    </a:p>
                  </a:txBody>
                  <a:tcPr/>
                </a:tc>
                <a:extLst>
                  <a:ext uri="{0D108BD9-81ED-4DB2-BD59-A6C34878D82A}">
                    <a16:rowId xmlns:a16="http://schemas.microsoft.com/office/drawing/2014/main" val="1649953597"/>
                  </a:ext>
                </a:extLst>
              </a:tr>
              <a:tr h="925512">
                <a:tc>
                  <a:txBody>
                    <a:bodyPr/>
                    <a:lstStyle/>
                    <a:p>
                      <a:endParaRPr lang="en-US"/>
                    </a:p>
                    <a:p>
                      <a:pPr lvl="0">
                        <a:buNone/>
                      </a:pPr>
                      <a:r>
                        <a:rPr lang="en-US" dirty="0"/>
                        <a:t>100.00%</a:t>
                      </a:r>
                    </a:p>
                  </a:txBody>
                  <a:tcPr/>
                </a:tc>
                <a:tc>
                  <a:txBody>
                    <a:bodyPr/>
                    <a:lstStyle/>
                    <a:p>
                      <a:endParaRPr lang="en-US"/>
                    </a:p>
                    <a:p>
                      <a:pPr lvl="0">
                        <a:buNone/>
                      </a:pPr>
                      <a:r>
                        <a:rPr lang="en-US" dirty="0"/>
                        <a:t>99.05%</a:t>
                      </a:r>
                    </a:p>
                  </a:txBody>
                  <a:tcPr/>
                </a:tc>
                <a:tc>
                  <a:txBody>
                    <a:bodyPr/>
                    <a:lstStyle/>
                    <a:p>
                      <a:endParaRPr lang="en-US"/>
                    </a:p>
                    <a:p>
                      <a:pPr lvl="0">
                        <a:buNone/>
                      </a:pPr>
                      <a:r>
                        <a:rPr lang="en-US" dirty="0"/>
                        <a:t>100.00%</a:t>
                      </a:r>
                    </a:p>
                  </a:txBody>
                  <a:tcPr/>
                </a:tc>
                <a:extLst>
                  <a:ext uri="{0D108BD9-81ED-4DB2-BD59-A6C34878D82A}">
                    <a16:rowId xmlns:a16="http://schemas.microsoft.com/office/drawing/2014/main" val="3238834533"/>
                  </a:ext>
                </a:extLst>
              </a:tr>
            </a:tbl>
          </a:graphicData>
        </a:graphic>
      </p:graphicFrame>
    </p:spTree>
    <p:extLst>
      <p:ext uri="{BB962C8B-B14F-4D97-AF65-F5344CB8AC3E}">
        <p14:creationId xmlns:p14="http://schemas.microsoft.com/office/powerpoint/2010/main" val="5447579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FC12C-31D2-4548-B11E-FA948FDF6A74}"/>
              </a:ext>
            </a:extLst>
          </p:cNvPr>
          <p:cNvSpPr>
            <a:spLocks noGrp="1"/>
          </p:cNvSpPr>
          <p:nvPr>
            <p:ph type="title"/>
          </p:nvPr>
        </p:nvSpPr>
        <p:spPr/>
        <p:txBody>
          <a:bodyPr/>
          <a:lstStyle/>
          <a:p>
            <a:r>
              <a:rPr lang="en-US"/>
              <a:t>Indicator 12 Early Intervention to Part B Transition</a:t>
            </a:r>
          </a:p>
        </p:txBody>
      </p:sp>
      <p:sp>
        <p:nvSpPr>
          <p:cNvPr id="3" name="Footer Placeholder 2">
            <a:extLst>
              <a:ext uri="{FF2B5EF4-FFF2-40B4-BE49-F238E27FC236}">
                <a16:creationId xmlns:a16="http://schemas.microsoft.com/office/drawing/2014/main" id="{E2DA6DFE-72F8-4009-8FCB-232AA1209CD7}"/>
              </a:ext>
            </a:extLst>
          </p:cNvPr>
          <p:cNvSpPr>
            <a:spLocks noGrp="1"/>
          </p:cNvSpPr>
          <p:nvPr>
            <p:ph type="ftr" sz="quarter" idx="11"/>
          </p:nvPr>
        </p:nvSpPr>
        <p:spPr/>
        <p:txBody>
          <a:bodyPr/>
          <a:lstStyle/>
          <a:p>
            <a:r>
              <a:rPr lang="en-US"/>
              <a:t>RIDE Community Engagement in State Performance Plan (SPP).</a:t>
            </a:r>
          </a:p>
        </p:txBody>
      </p:sp>
      <p:sp>
        <p:nvSpPr>
          <p:cNvPr id="4" name="Slide Number Placeholder 3">
            <a:extLst>
              <a:ext uri="{FF2B5EF4-FFF2-40B4-BE49-F238E27FC236}">
                <a16:creationId xmlns:a16="http://schemas.microsoft.com/office/drawing/2014/main" id="{B7FC1E3A-3509-40E2-8E35-A6FB87DD7E3F}"/>
              </a:ext>
            </a:extLst>
          </p:cNvPr>
          <p:cNvSpPr>
            <a:spLocks noGrp="1"/>
          </p:cNvSpPr>
          <p:nvPr>
            <p:ph type="sldNum" sz="quarter" idx="12"/>
          </p:nvPr>
        </p:nvSpPr>
        <p:spPr/>
        <p:txBody>
          <a:bodyPr/>
          <a:lstStyle/>
          <a:p>
            <a:fld id="{F477D24C-55BC-4150-BC77-7526DE4131D6}" type="slidenum">
              <a:rPr lang="en-US" smtClean="0"/>
              <a:t>29</a:t>
            </a:fld>
            <a:endParaRPr lang="en-US"/>
          </a:p>
        </p:txBody>
      </p:sp>
      <p:sp>
        <p:nvSpPr>
          <p:cNvPr id="5" name="Text Placeholder 4">
            <a:extLst>
              <a:ext uri="{FF2B5EF4-FFF2-40B4-BE49-F238E27FC236}">
                <a16:creationId xmlns:a16="http://schemas.microsoft.com/office/drawing/2014/main" id="{F4CF0632-8878-44E4-ABAE-0DC73E48E2F3}"/>
              </a:ext>
            </a:extLst>
          </p:cNvPr>
          <p:cNvSpPr>
            <a:spLocks noGrp="1"/>
          </p:cNvSpPr>
          <p:nvPr>
            <p:ph type="body" sz="quarter" idx="13"/>
          </p:nvPr>
        </p:nvSpPr>
        <p:spPr>
          <a:xfrm>
            <a:off x="472068" y="1174256"/>
            <a:ext cx="11582400" cy="850392"/>
          </a:xfrm>
        </p:spPr>
        <p:txBody>
          <a:bodyPr vert="horz" lIns="91440" tIns="45720" rIns="91440" bIns="45720" rtlCol="0" anchor="t">
            <a:noAutofit/>
          </a:bodyPr>
          <a:lstStyle/>
          <a:p>
            <a:r>
              <a:rPr lang="en-US" b="1">
                <a:ea typeface="+mj-lt"/>
                <a:cs typeface="+mj-lt"/>
              </a:rPr>
              <a:t>Measurement:  </a:t>
            </a:r>
            <a:r>
              <a:rPr lang="en-US">
                <a:ea typeface="+mj-lt"/>
                <a:cs typeface="+mj-lt"/>
              </a:rPr>
              <a:t>Percent of children referred by Early Intervention who are found eligible for Part B, and who have an IEP developed and implemented by their third birthdays. </a:t>
            </a:r>
          </a:p>
          <a:p>
            <a:endParaRPr lang="en-US"/>
          </a:p>
        </p:txBody>
      </p:sp>
      <p:sp>
        <p:nvSpPr>
          <p:cNvPr id="6" name="Text Placeholder 5">
            <a:extLst>
              <a:ext uri="{FF2B5EF4-FFF2-40B4-BE49-F238E27FC236}">
                <a16:creationId xmlns:a16="http://schemas.microsoft.com/office/drawing/2014/main" id="{D3127B21-AA02-4960-A66B-3508EFA5F201}"/>
              </a:ext>
            </a:extLst>
          </p:cNvPr>
          <p:cNvSpPr>
            <a:spLocks noGrp="1"/>
          </p:cNvSpPr>
          <p:nvPr>
            <p:ph type="body" sz="quarter" idx="14"/>
          </p:nvPr>
        </p:nvSpPr>
        <p:spPr>
          <a:xfrm>
            <a:off x="553348" y="2148714"/>
            <a:ext cx="11582400" cy="3703320"/>
          </a:xfrm>
        </p:spPr>
        <p:txBody>
          <a:bodyPr vert="horz" lIns="91440" tIns="45720" rIns="91440" bIns="45720" rtlCol="0" anchor="t">
            <a:noAutofit/>
          </a:bodyPr>
          <a:lstStyle/>
          <a:p>
            <a:r>
              <a:rPr lang="en-US">
                <a:ea typeface="+mn-lt"/>
                <a:cs typeface="+mn-lt"/>
              </a:rPr>
              <a:t>Indicator 12 looks at the degree to which the state and LEAs provide a seamless transition between Early Intervention and early childhood special education. This means that all eligible preschoolers with disabilities have an IEP and are in service on or before their third birthday. </a:t>
            </a:r>
            <a:endParaRPr lang="en-US"/>
          </a:p>
          <a:p>
            <a:r>
              <a:rPr lang="en-US">
                <a:ea typeface="+mn-lt"/>
                <a:cs typeface="+mn-lt"/>
              </a:rPr>
              <a:t>Rhode Island Target: The federal Office of Special Education Programs (OSEP) has set this target at 100%, thus, the target for FFY 2020-2025 is 100%.</a:t>
            </a:r>
            <a:endParaRPr lang="en-US"/>
          </a:p>
          <a:p>
            <a:endParaRPr lang="en-US"/>
          </a:p>
          <a:p>
            <a:endParaRPr lang="en-US"/>
          </a:p>
          <a:p>
            <a:endParaRPr lang="en-US" sz="2400"/>
          </a:p>
          <a:p>
            <a:endParaRPr lang="en-US"/>
          </a:p>
        </p:txBody>
      </p:sp>
      <p:graphicFrame>
        <p:nvGraphicFramePr>
          <p:cNvPr id="8" name="Table 8">
            <a:extLst>
              <a:ext uri="{FF2B5EF4-FFF2-40B4-BE49-F238E27FC236}">
                <a16:creationId xmlns:a16="http://schemas.microsoft.com/office/drawing/2014/main" id="{A30B1464-9D7C-40A5-8029-0EA4F7FD523C}"/>
              </a:ext>
            </a:extLst>
          </p:cNvPr>
          <p:cNvGraphicFramePr>
            <a:graphicFrameLocks noGrp="1"/>
          </p:cNvGraphicFramePr>
          <p:nvPr>
            <p:extLst>
              <p:ext uri="{D42A27DB-BD31-4B8C-83A1-F6EECF244321}">
                <p14:modId xmlns:p14="http://schemas.microsoft.com/office/powerpoint/2010/main" val="3611787236"/>
              </p:ext>
            </p:extLst>
          </p:nvPr>
        </p:nvGraphicFramePr>
        <p:xfrm>
          <a:off x="3002652" y="3768121"/>
          <a:ext cx="4466256" cy="2009457"/>
        </p:xfrm>
        <a:graphic>
          <a:graphicData uri="http://schemas.openxmlformats.org/drawingml/2006/table">
            <a:tbl>
              <a:tblPr firstRow="1" bandRow="1">
                <a:tableStyleId>{5C22544A-7EE6-4342-B048-85BDC9FD1C3A}</a:tableStyleId>
              </a:tblPr>
              <a:tblGrid>
                <a:gridCol w="1488752">
                  <a:extLst>
                    <a:ext uri="{9D8B030D-6E8A-4147-A177-3AD203B41FA5}">
                      <a16:colId xmlns:a16="http://schemas.microsoft.com/office/drawing/2014/main" val="1559040775"/>
                    </a:ext>
                  </a:extLst>
                </a:gridCol>
                <a:gridCol w="1488752">
                  <a:extLst>
                    <a:ext uri="{9D8B030D-6E8A-4147-A177-3AD203B41FA5}">
                      <a16:colId xmlns:a16="http://schemas.microsoft.com/office/drawing/2014/main" val="2846326449"/>
                    </a:ext>
                  </a:extLst>
                </a:gridCol>
                <a:gridCol w="1488752">
                  <a:extLst>
                    <a:ext uri="{9D8B030D-6E8A-4147-A177-3AD203B41FA5}">
                      <a16:colId xmlns:a16="http://schemas.microsoft.com/office/drawing/2014/main" val="1430451842"/>
                    </a:ext>
                  </a:extLst>
                </a:gridCol>
              </a:tblGrid>
              <a:tr h="945318">
                <a:tc>
                  <a:txBody>
                    <a:bodyPr/>
                    <a:lstStyle/>
                    <a:p>
                      <a:endParaRPr lang="en-US"/>
                    </a:p>
                    <a:p>
                      <a:pPr lvl="0">
                        <a:buNone/>
                      </a:pPr>
                      <a:r>
                        <a:rPr lang="en-US" dirty="0"/>
                        <a:t>FFY 2020 </a:t>
                      </a:r>
                    </a:p>
                    <a:p>
                      <a:pPr lvl="0">
                        <a:buNone/>
                      </a:pPr>
                      <a:r>
                        <a:rPr lang="en-US" dirty="0"/>
                        <a:t>target</a:t>
                      </a:r>
                    </a:p>
                  </a:txBody>
                  <a:tcPr/>
                </a:tc>
                <a:tc>
                  <a:txBody>
                    <a:bodyPr/>
                    <a:lstStyle/>
                    <a:p>
                      <a:pPr lvl="0">
                        <a:buNone/>
                      </a:pPr>
                      <a:endParaRPr lang="en-US" dirty="0"/>
                    </a:p>
                    <a:p>
                      <a:pPr lvl="0">
                        <a:buNone/>
                      </a:pPr>
                      <a:r>
                        <a:rPr lang="en-US" dirty="0"/>
                        <a:t>FFY 2020</a:t>
                      </a:r>
                    </a:p>
                    <a:p>
                      <a:pPr lvl="0">
                        <a:buNone/>
                      </a:pPr>
                      <a:r>
                        <a:rPr lang="en-US" dirty="0"/>
                        <a:t>Data</a:t>
                      </a:r>
                    </a:p>
                  </a:txBody>
                  <a:tcPr/>
                </a:tc>
                <a:tc>
                  <a:txBody>
                    <a:bodyPr/>
                    <a:lstStyle/>
                    <a:p>
                      <a:endParaRPr lang="en-US"/>
                    </a:p>
                    <a:p>
                      <a:pPr lvl="0">
                        <a:buNone/>
                      </a:pPr>
                      <a:r>
                        <a:rPr lang="en-US" dirty="0"/>
                        <a:t>FFY 2020–2025 Target per OSEP</a:t>
                      </a:r>
                    </a:p>
                  </a:txBody>
                  <a:tcPr/>
                </a:tc>
                <a:extLst>
                  <a:ext uri="{0D108BD9-81ED-4DB2-BD59-A6C34878D82A}">
                    <a16:rowId xmlns:a16="http://schemas.microsoft.com/office/drawing/2014/main" val="1649953597"/>
                  </a:ext>
                </a:extLst>
              </a:tr>
              <a:tr h="820737">
                <a:tc>
                  <a:txBody>
                    <a:bodyPr/>
                    <a:lstStyle/>
                    <a:p>
                      <a:endParaRPr lang="en-US"/>
                    </a:p>
                    <a:p>
                      <a:pPr lvl="0">
                        <a:buNone/>
                      </a:pPr>
                      <a:r>
                        <a:rPr lang="en-US" dirty="0"/>
                        <a:t>100.00%</a:t>
                      </a:r>
                    </a:p>
                  </a:txBody>
                  <a:tcPr/>
                </a:tc>
                <a:tc>
                  <a:txBody>
                    <a:bodyPr/>
                    <a:lstStyle/>
                    <a:p>
                      <a:pPr lvl="0">
                        <a:buNone/>
                      </a:pPr>
                      <a:endParaRPr lang="en-US" dirty="0"/>
                    </a:p>
                    <a:p>
                      <a:pPr lvl="0">
                        <a:buNone/>
                      </a:pPr>
                      <a:r>
                        <a:rPr lang="en-US" dirty="0"/>
                        <a:t>93.16%</a:t>
                      </a:r>
                    </a:p>
                  </a:txBody>
                  <a:tcPr/>
                </a:tc>
                <a:tc>
                  <a:txBody>
                    <a:bodyPr/>
                    <a:lstStyle/>
                    <a:p>
                      <a:endParaRPr lang="en-US"/>
                    </a:p>
                    <a:p>
                      <a:pPr lvl="0">
                        <a:buNone/>
                      </a:pPr>
                      <a:r>
                        <a:rPr lang="en-US" dirty="0"/>
                        <a:t>100.00%</a:t>
                      </a:r>
                    </a:p>
                  </a:txBody>
                  <a:tcPr/>
                </a:tc>
                <a:extLst>
                  <a:ext uri="{0D108BD9-81ED-4DB2-BD59-A6C34878D82A}">
                    <a16:rowId xmlns:a16="http://schemas.microsoft.com/office/drawing/2014/main" val="3238834533"/>
                  </a:ext>
                </a:extLst>
              </a:tr>
            </a:tbl>
          </a:graphicData>
        </a:graphic>
      </p:graphicFrame>
    </p:spTree>
    <p:extLst>
      <p:ext uri="{BB962C8B-B14F-4D97-AF65-F5344CB8AC3E}">
        <p14:creationId xmlns:p14="http://schemas.microsoft.com/office/powerpoint/2010/main" val="36632160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0341CA-57C6-4FE7-8E27-A73FF567B527}"/>
              </a:ext>
            </a:extLst>
          </p:cNvPr>
          <p:cNvSpPr>
            <a:spLocks noGrp="1"/>
          </p:cNvSpPr>
          <p:nvPr>
            <p:ph type="title"/>
          </p:nvPr>
        </p:nvSpPr>
        <p:spPr/>
        <p:txBody>
          <a:bodyPr/>
          <a:lstStyle/>
          <a:p>
            <a:r>
              <a:rPr lang="en-US"/>
              <a:t>Indicator 1 Graduation Rate</a:t>
            </a:r>
          </a:p>
        </p:txBody>
      </p:sp>
      <p:sp>
        <p:nvSpPr>
          <p:cNvPr id="3" name="Footer Placeholder 2">
            <a:extLst>
              <a:ext uri="{FF2B5EF4-FFF2-40B4-BE49-F238E27FC236}">
                <a16:creationId xmlns:a16="http://schemas.microsoft.com/office/drawing/2014/main" id="{65FBBFD0-BABF-4D99-B1D1-7F3A2A200D1A}"/>
              </a:ext>
            </a:extLst>
          </p:cNvPr>
          <p:cNvSpPr>
            <a:spLocks noGrp="1"/>
          </p:cNvSpPr>
          <p:nvPr>
            <p:ph type="ftr" sz="quarter" idx="11"/>
          </p:nvPr>
        </p:nvSpPr>
        <p:spPr/>
        <p:txBody>
          <a:bodyPr/>
          <a:lstStyle/>
          <a:p>
            <a:r>
              <a:rPr lang="en-US"/>
              <a:t>RIDE Community Engagement in State Performance Plan (SPP).</a:t>
            </a:r>
          </a:p>
        </p:txBody>
      </p:sp>
      <p:sp>
        <p:nvSpPr>
          <p:cNvPr id="4" name="Slide Number Placeholder 3">
            <a:extLst>
              <a:ext uri="{FF2B5EF4-FFF2-40B4-BE49-F238E27FC236}">
                <a16:creationId xmlns:a16="http://schemas.microsoft.com/office/drawing/2014/main" id="{5592BAAF-9ECC-45DB-B7CA-373055C8B52F}"/>
              </a:ext>
            </a:extLst>
          </p:cNvPr>
          <p:cNvSpPr>
            <a:spLocks noGrp="1"/>
          </p:cNvSpPr>
          <p:nvPr>
            <p:ph type="sldNum" sz="quarter" idx="12"/>
          </p:nvPr>
        </p:nvSpPr>
        <p:spPr/>
        <p:txBody>
          <a:bodyPr/>
          <a:lstStyle/>
          <a:p>
            <a:fld id="{F477D24C-55BC-4150-BC77-7526DE4131D6}" type="slidenum">
              <a:rPr lang="en-US" smtClean="0"/>
              <a:t>3</a:t>
            </a:fld>
            <a:endParaRPr lang="en-US"/>
          </a:p>
        </p:txBody>
      </p:sp>
      <p:sp>
        <p:nvSpPr>
          <p:cNvPr id="5" name="Text Placeholder 4">
            <a:extLst>
              <a:ext uri="{FF2B5EF4-FFF2-40B4-BE49-F238E27FC236}">
                <a16:creationId xmlns:a16="http://schemas.microsoft.com/office/drawing/2014/main" id="{90D4861C-1FD2-49B2-B6E2-3197A24283D8}"/>
              </a:ext>
            </a:extLst>
          </p:cNvPr>
          <p:cNvSpPr>
            <a:spLocks noGrp="1"/>
          </p:cNvSpPr>
          <p:nvPr>
            <p:ph type="body" sz="quarter" idx="13"/>
          </p:nvPr>
        </p:nvSpPr>
        <p:spPr>
          <a:xfrm>
            <a:off x="318911" y="876051"/>
            <a:ext cx="11568289" cy="1005614"/>
          </a:xfrm>
        </p:spPr>
        <p:txBody>
          <a:bodyPr vert="horz" lIns="91440" tIns="45720" rIns="91440" bIns="45720" rtlCol="0" anchor="t">
            <a:noAutofit/>
          </a:bodyPr>
          <a:lstStyle/>
          <a:p>
            <a:r>
              <a:rPr lang="en-US"/>
              <a:t>Measurement:  Percent of youth with IEPs (ages 14-22) exiting from high school with a Regular High School Diploma  </a:t>
            </a:r>
            <a:endParaRPr lang="en-US">
              <a:solidFill>
                <a:srgbClr val="FF0000"/>
              </a:solidFill>
            </a:endParaRPr>
          </a:p>
        </p:txBody>
      </p:sp>
      <p:sp>
        <p:nvSpPr>
          <p:cNvPr id="6" name="Text Placeholder 5">
            <a:extLst>
              <a:ext uri="{FF2B5EF4-FFF2-40B4-BE49-F238E27FC236}">
                <a16:creationId xmlns:a16="http://schemas.microsoft.com/office/drawing/2014/main" id="{9B7FE87B-C680-423C-8D37-115D9EF3F144}"/>
              </a:ext>
            </a:extLst>
          </p:cNvPr>
          <p:cNvSpPr>
            <a:spLocks noGrp="1"/>
          </p:cNvSpPr>
          <p:nvPr>
            <p:ph type="body" sz="quarter" idx="14"/>
          </p:nvPr>
        </p:nvSpPr>
        <p:spPr>
          <a:xfrm>
            <a:off x="318911" y="1819767"/>
            <a:ext cx="11568289" cy="3971431"/>
          </a:xfrm>
        </p:spPr>
        <p:txBody>
          <a:bodyPr vert="horz" lIns="91440" tIns="45720" rIns="91440" bIns="45720" rtlCol="0" anchor="t">
            <a:noAutofit/>
          </a:bodyPr>
          <a:lstStyle/>
          <a:p>
            <a:r>
              <a:rPr lang="en-US">
                <a:ea typeface="+mn-lt"/>
                <a:cs typeface="+mn-lt"/>
              </a:rPr>
              <a:t>Beginning with FFY 2020, states must begin calculating their graduation rate for students with disabilities using specific special education exiting data as the data source.  The adjusted and extended cohort rate calculation will no longer be used.  OSEP revised this indicator to allow direct focus on the outcomes of students with disabilities at the time they exited high school based on the same standards for graduation that students without disabilities are required to meet.   Analyzing the past ten years of data using this new calculation methodology, RI is proposing a new baseline of 82.28% (median percent over the last ten years) and the following targets:</a:t>
            </a:r>
            <a:endParaRPr lang="en-US"/>
          </a:p>
          <a:p>
            <a:endParaRPr lang="en-US"/>
          </a:p>
        </p:txBody>
      </p:sp>
      <p:graphicFrame>
        <p:nvGraphicFramePr>
          <p:cNvPr id="9" name="Table 9">
            <a:extLst>
              <a:ext uri="{FF2B5EF4-FFF2-40B4-BE49-F238E27FC236}">
                <a16:creationId xmlns:a16="http://schemas.microsoft.com/office/drawing/2014/main" id="{E01323A6-04F9-41E2-8F13-39505F1626DC}"/>
              </a:ext>
            </a:extLst>
          </p:cNvPr>
          <p:cNvGraphicFramePr>
            <a:graphicFrameLocks noGrp="1"/>
          </p:cNvGraphicFramePr>
          <p:nvPr>
            <p:extLst>
              <p:ext uri="{D42A27DB-BD31-4B8C-83A1-F6EECF244321}">
                <p14:modId xmlns:p14="http://schemas.microsoft.com/office/powerpoint/2010/main" val="513998386"/>
              </p:ext>
            </p:extLst>
          </p:nvPr>
        </p:nvGraphicFramePr>
        <p:xfrm>
          <a:off x="1204148" y="3772370"/>
          <a:ext cx="9316810" cy="1208608"/>
        </p:xfrm>
        <a:graphic>
          <a:graphicData uri="http://schemas.openxmlformats.org/drawingml/2006/table">
            <a:tbl>
              <a:tblPr firstRow="1" bandRow="1">
                <a:tableStyleId>{5C22544A-7EE6-4342-B048-85BDC9FD1C3A}</a:tableStyleId>
              </a:tblPr>
              <a:tblGrid>
                <a:gridCol w="1509888">
                  <a:extLst>
                    <a:ext uri="{9D8B030D-6E8A-4147-A177-3AD203B41FA5}">
                      <a16:colId xmlns:a16="http://schemas.microsoft.com/office/drawing/2014/main" val="3349672044"/>
                    </a:ext>
                  </a:extLst>
                </a:gridCol>
                <a:gridCol w="1561446">
                  <a:extLst>
                    <a:ext uri="{9D8B030D-6E8A-4147-A177-3AD203B41FA5}">
                      <a16:colId xmlns:a16="http://schemas.microsoft.com/office/drawing/2014/main" val="2285450715"/>
                    </a:ext>
                  </a:extLst>
                </a:gridCol>
                <a:gridCol w="1561369">
                  <a:extLst>
                    <a:ext uri="{9D8B030D-6E8A-4147-A177-3AD203B41FA5}">
                      <a16:colId xmlns:a16="http://schemas.microsoft.com/office/drawing/2014/main" val="1907629062"/>
                    </a:ext>
                  </a:extLst>
                </a:gridCol>
                <a:gridCol w="1561369">
                  <a:extLst>
                    <a:ext uri="{9D8B030D-6E8A-4147-A177-3AD203B41FA5}">
                      <a16:colId xmlns:a16="http://schemas.microsoft.com/office/drawing/2014/main" val="2989791006"/>
                    </a:ext>
                  </a:extLst>
                </a:gridCol>
                <a:gridCol w="1561369">
                  <a:extLst>
                    <a:ext uri="{9D8B030D-6E8A-4147-A177-3AD203B41FA5}">
                      <a16:colId xmlns:a16="http://schemas.microsoft.com/office/drawing/2014/main" val="2035220568"/>
                    </a:ext>
                  </a:extLst>
                </a:gridCol>
                <a:gridCol w="1561369">
                  <a:extLst>
                    <a:ext uri="{9D8B030D-6E8A-4147-A177-3AD203B41FA5}">
                      <a16:colId xmlns:a16="http://schemas.microsoft.com/office/drawing/2014/main" val="3598083564"/>
                    </a:ext>
                  </a:extLst>
                </a:gridCol>
              </a:tblGrid>
              <a:tr h="604304">
                <a:tc>
                  <a:txBody>
                    <a:bodyPr/>
                    <a:lstStyle/>
                    <a:p>
                      <a:pPr lvl="0">
                        <a:buNone/>
                      </a:pPr>
                      <a:r>
                        <a:rPr lang="en-US"/>
                        <a:t>FFY 2020  </a:t>
                      </a:r>
                    </a:p>
                  </a:txBody>
                  <a:tcPr/>
                </a:tc>
                <a:tc>
                  <a:txBody>
                    <a:bodyPr/>
                    <a:lstStyle/>
                    <a:p>
                      <a:r>
                        <a:rPr lang="en-US"/>
                        <a:t>FFY 2021</a:t>
                      </a:r>
                    </a:p>
                  </a:txBody>
                  <a:tcPr/>
                </a:tc>
                <a:tc>
                  <a:txBody>
                    <a:bodyPr/>
                    <a:lstStyle/>
                    <a:p>
                      <a:r>
                        <a:rPr lang="en-US"/>
                        <a:t>FFY 2022</a:t>
                      </a:r>
                    </a:p>
                  </a:txBody>
                  <a:tcPr/>
                </a:tc>
                <a:tc>
                  <a:txBody>
                    <a:bodyPr/>
                    <a:lstStyle/>
                    <a:p>
                      <a:r>
                        <a:rPr lang="en-US"/>
                        <a:t>FFY 2023</a:t>
                      </a:r>
                    </a:p>
                  </a:txBody>
                  <a:tcPr/>
                </a:tc>
                <a:tc>
                  <a:txBody>
                    <a:bodyPr/>
                    <a:lstStyle/>
                    <a:p>
                      <a:r>
                        <a:rPr lang="en-US"/>
                        <a:t>FFY 2024</a:t>
                      </a:r>
                    </a:p>
                  </a:txBody>
                  <a:tcPr/>
                </a:tc>
                <a:tc>
                  <a:txBody>
                    <a:bodyPr/>
                    <a:lstStyle/>
                    <a:p>
                      <a:r>
                        <a:rPr lang="en-US"/>
                        <a:t>FFY 2025</a:t>
                      </a:r>
                    </a:p>
                  </a:txBody>
                  <a:tcPr/>
                </a:tc>
                <a:extLst>
                  <a:ext uri="{0D108BD9-81ED-4DB2-BD59-A6C34878D82A}">
                    <a16:rowId xmlns:a16="http://schemas.microsoft.com/office/drawing/2014/main" val="1067791315"/>
                  </a:ext>
                </a:extLst>
              </a:tr>
              <a:tr h="604304">
                <a:tc>
                  <a:txBody>
                    <a:bodyPr/>
                    <a:lstStyle/>
                    <a:p>
                      <a:r>
                        <a:rPr lang="en-US"/>
                        <a:t>82.28%</a:t>
                      </a:r>
                    </a:p>
                  </a:txBody>
                  <a:tcPr/>
                </a:tc>
                <a:tc>
                  <a:txBody>
                    <a:bodyPr/>
                    <a:lstStyle/>
                    <a:p>
                      <a:r>
                        <a:rPr lang="en-US"/>
                        <a:t>82.29%</a:t>
                      </a:r>
                    </a:p>
                  </a:txBody>
                  <a:tcPr/>
                </a:tc>
                <a:tc>
                  <a:txBody>
                    <a:bodyPr/>
                    <a:lstStyle/>
                    <a:p>
                      <a:r>
                        <a:rPr lang="en-US"/>
                        <a:t>82.30%</a:t>
                      </a:r>
                    </a:p>
                  </a:txBody>
                  <a:tcPr/>
                </a:tc>
                <a:tc>
                  <a:txBody>
                    <a:bodyPr/>
                    <a:lstStyle/>
                    <a:p>
                      <a:r>
                        <a:rPr lang="en-US"/>
                        <a:t>82.31%</a:t>
                      </a:r>
                    </a:p>
                  </a:txBody>
                  <a:tcPr/>
                </a:tc>
                <a:tc>
                  <a:txBody>
                    <a:bodyPr/>
                    <a:lstStyle/>
                    <a:p>
                      <a:r>
                        <a:rPr lang="en-US"/>
                        <a:t>82.32%</a:t>
                      </a:r>
                    </a:p>
                  </a:txBody>
                  <a:tcPr/>
                </a:tc>
                <a:tc>
                  <a:txBody>
                    <a:bodyPr/>
                    <a:lstStyle/>
                    <a:p>
                      <a:r>
                        <a:rPr lang="en-US"/>
                        <a:t>82.34%</a:t>
                      </a:r>
                    </a:p>
                  </a:txBody>
                  <a:tcPr/>
                </a:tc>
                <a:extLst>
                  <a:ext uri="{0D108BD9-81ED-4DB2-BD59-A6C34878D82A}">
                    <a16:rowId xmlns:a16="http://schemas.microsoft.com/office/drawing/2014/main" val="3550252857"/>
                  </a:ext>
                </a:extLst>
              </a:tr>
            </a:tbl>
          </a:graphicData>
        </a:graphic>
      </p:graphicFrame>
    </p:spTree>
    <p:extLst>
      <p:ext uri="{BB962C8B-B14F-4D97-AF65-F5344CB8AC3E}">
        <p14:creationId xmlns:p14="http://schemas.microsoft.com/office/powerpoint/2010/main" val="19479833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CF124-8BDE-411C-A212-593F2C0A0C82}"/>
              </a:ext>
            </a:extLst>
          </p:cNvPr>
          <p:cNvSpPr>
            <a:spLocks noGrp="1"/>
          </p:cNvSpPr>
          <p:nvPr>
            <p:ph type="title"/>
          </p:nvPr>
        </p:nvSpPr>
        <p:spPr/>
        <p:txBody>
          <a:bodyPr/>
          <a:lstStyle/>
          <a:p>
            <a:r>
              <a:rPr lang="en-US"/>
              <a:t>Indicator 13: Secondary Transition</a:t>
            </a:r>
          </a:p>
        </p:txBody>
      </p:sp>
      <p:sp>
        <p:nvSpPr>
          <p:cNvPr id="3" name="Footer Placeholder 2">
            <a:extLst>
              <a:ext uri="{FF2B5EF4-FFF2-40B4-BE49-F238E27FC236}">
                <a16:creationId xmlns:a16="http://schemas.microsoft.com/office/drawing/2014/main" id="{49F90B88-F7FE-4894-85B8-FA9203062A21}"/>
              </a:ext>
            </a:extLst>
          </p:cNvPr>
          <p:cNvSpPr>
            <a:spLocks noGrp="1"/>
          </p:cNvSpPr>
          <p:nvPr>
            <p:ph type="ftr" sz="quarter" idx="11"/>
          </p:nvPr>
        </p:nvSpPr>
        <p:spPr/>
        <p:txBody>
          <a:bodyPr/>
          <a:lstStyle/>
          <a:p>
            <a:r>
              <a:rPr lang="en-US"/>
              <a:t>RIDE Community Engagement in State Performance Plan (SPP).</a:t>
            </a:r>
          </a:p>
        </p:txBody>
      </p:sp>
      <p:sp>
        <p:nvSpPr>
          <p:cNvPr id="4" name="Slide Number Placeholder 3">
            <a:extLst>
              <a:ext uri="{FF2B5EF4-FFF2-40B4-BE49-F238E27FC236}">
                <a16:creationId xmlns:a16="http://schemas.microsoft.com/office/drawing/2014/main" id="{D09E753C-92A3-4BA7-8499-1214772E17F8}"/>
              </a:ext>
            </a:extLst>
          </p:cNvPr>
          <p:cNvSpPr>
            <a:spLocks noGrp="1"/>
          </p:cNvSpPr>
          <p:nvPr>
            <p:ph type="sldNum" sz="quarter" idx="12"/>
          </p:nvPr>
        </p:nvSpPr>
        <p:spPr/>
        <p:txBody>
          <a:bodyPr/>
          <a:lstStyle/>
          <a:p>
            <a:fld id="{F477D24C-55BC-4150-BC77-7526DE4131D6}" type="slidenum">
              <a:rPr lang="en-US" smtClean="0"/>
              <a:t>30</a:t>
            </a:fld>
            <a:endParaRPr lang="en-US"/>
          </a:p>
        </p:txBody>
      </p:sp>
      <p:sp>
        <p:nvSpPr>
          <p:cNvPr id="5" name="Text Placeholder 4">
            <a:extLst>
              <a:ext uri="{FF2B5EF4-FFF2-40B4-BE49-F238E27FC236}">
                <a16:creationId xmlns:a16="http://schemas.microsoft.com/office/drawing/2014/main" id="{67E4BD30-5505-436D-913C-D635B74E9995}"/>
              </a:ext>
            </a:extLst>
          </p:cNvPr>
          <p:cNvSpPr>
            <a:spLocks noGrp="1"/>
          </p:cNvSpPr>
          <p:nvPr>
            <p:ph type="body" sz="quarter" idx="13"/>
          </p:nvPr>
        </p:nvSpPr>
        <p:spPr/>
        <p:txBody>
          <a:bodyPr vert="horz" lIns="91440" tIns="45720" rIns="91440" bIns="45720" rtlCol="0" anchor="t">
            <a:noAutofit/>
          </a:bodyPr>
          <a:lstStyle/>
          <a:p>
            <a:r>
              <a:rPr lang="en-US"/>
              <a:t>Measurement: Percent of youth with IEPs aged 16 (14 in RI) and above with an IEP that includes appropriate measurable postsecondary goals that are annually updated and based upon age appropriate transition assessment, transition services, including courses of study, that will reasonably enable the student to meet those postsecondary goals, and annual IEP goals related to the student's transition services needs.  There must also be evidence that the student was invited to the IEP meeting where transition services are to be discussed and evidence that, if appropriate, a representative of any participating agency was invited to the IEP meeting with the prior consent of the parent or student who has reached age of majority.  </a:t>
            </a:r>
          </a:p>
          <a:p>
            <a:endParaRPr lang="en-US"/>
          </a:p>
          <a:p>
            <a:r>
              <a:rPr lang="en-US"/>
              <a:t>Clarification beginning with FFY2020:  Addition of Pre-Employment Transition Services (Pre-ETS) as appropriate when considering agencies that are likely to provide and pay for this service.</a:t>
            </a:r>
          </a:p>
        </p:txBody>
      </p:sp>
    </p:spTree>
    <p:extLst>
      <p:ext uri="{BB962C8B-B14F-4D97-AF65-F5344CB8AC3E}">
        <p14:creationId xmlns:p14="http://schemas.microsoft.com/office/powerpoint/2010/main" val="26932477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6508B-FBE5-4157-908C-A5EC10DAE208}"/>
              </a:ext>
            </a:extLst>
          </p:cNvPr>
          <p:cNvSpPr>
            <a:spLocks noGrp="1"/>
          </p:cNvSpPr>
          <p:nvPr>
            <p:ph type="title"/>
          </p:nvPr>
        </p:nvSpPr>
        <p:spPr/>
        <p:txBody>
          <a:bodyPr/>
          <a:lstStyle/>
          <a:p>
            <a:r>
              <a:rPr lang="en-US"/>
              <a:t>Indicator 13 </a:t>
            </a:r>
            <a:r>
              <a:rPr lang="en-US" err="1"/>
              <a:t>con't</a:t>
            </a:r>
            <a:r>
              <a:rPr lang="en-US"/>
              <a:t>.</a:t>
            </a:r>
          </a:p>
        </p:txBody>
      </p:sp>
      <p:sp>
        <p:nvSpPr>
          <p:cNvPr id="3" name="Footer Placeholder 2">
            <a:extLst>
              <a:ext uri="{FF2B5EF4-FFF2-40B4-BE49-F238E27FC236}">
                <a16:creationId xmlns:a16="http://schemas.microsoft.com/office/drawing/2014/main" id="{66D27250-8CD2-43CA-A3E9-0D27B70158B3}"/>
              </a:ext>
            </a:extLst>
          </p:cNvPr>
          <p:cNvSpPr>
            <a:spLocks noGrp="1"/>
          </p:cNvSpPr>
          <p:nvPr>
            <p:ph type="ftr" sz="quarter" idx="11"/>
          </p:nvPr>
        </p:nvSpPr>
        <p:spPr/>
        <p:txBody>
          <a:bodyPr/>
          <a:lstStyle/>
          <a:p>
            <a:r>
              <a:rPr lang="en-US"/>
              <a:t>RIDE Community Engagement in State Performance Plan (SPP).</a:t>
            </a:r>
          </a:p>
        </p:txBody>
      </p:sp>
      <p:sp>
        <p:nvSpPr>
          <p:cNvPr id="4" name="Slide Number Placeholder 3">
            <a:extLst>
              <a:ext uri="{FF2B5EF4-FFF2-40B4-BE49-F238E27FC236}">
                <a16:creationId xmlns:a16="http://schemas.microsoft.com/office/drawing/2014/main" id="{12E12799-38F9-496C-A864-121676DFF8C4}"/>
              </a:ext>
            </a:extLst>
          </p:cNvPr>
          <p:cNvSpPr>
            <a:spLocks noGrp="1"/>
          </p:cNvSpPr>
          <p:nvPr>
            <p:ph type="sldNum" sz="quarter" idx="12"/>
          </p:nvPr>
        </p:nvSpPr>
        <p:spPr/>
        <p:txBody>
          <a:bodyPr/>
          <a:lstStyle/>
          <a:p>
            <a:fld id="{F477D24C-55BC-4150-BC77-7526DE4131D6}" type="slidenum">
              <a:rPr lang="en-US" smtClean="0"/>
              <a:t>31</a:t>
            </a:fld>
            <a:endParaRPr lang="en-US"/>
          </a:p>
        </p:txBody>
      </p:sp>
      <p:sp>
        <p:nvSpPr>
          <p:cNvPr id="5" name="Text Placeholder 4">
            <a:extLst>
              <a:ext uri="{FF2B5EF4-FFF2-40B4-BE49-F238E27FC236}">
                <a16:creationId xmlns:a16="http://schemas.microsoft.com/office/drawing/2014/main" id="{FFE90F7C-5EBB-4B93-9E0A-A55DCEFBD325}"/>
              </a:ext>
            </a:extLst>
          </p:cNvPr>
          <p:cNvSpPr>
            <a:spLocks noGrp="1"/>
          </p:cNvSpPr>
          <p:nvPr>
            <p:ph type="body" sz="quarter" idx="13"/>
          </p:nvPr>
        </p:nvSpPr>
        <p:spPr>
          <a:xfrm>
            <a:off x="314093" y="1245005"/>
            <a:ext cx="11582400" cy="850392"/>
          </a:xfrm>
        </p:spPr>
        <p:txBody>
          <a:bodyPr vert="horz" lIns="91440" tIns="45720" rIns="91440" bIns="45720" rtlCol="0" anchor="t">
            <a:noAutofit/>
          </a:bodyPr>
          <a:lstStyle/>
          <a:p>
            <a:r>
              <a:rPr lang="en-US"/>
              <a:t>RI established Baseline Data of 98.21% in 2009.</a:t>
            </a:r>
          </a:p>
        </p:txBody>
      </p:sp>
      <p:sp>
        <p:nvSpPr>
          <p:cNvPr id="6" name="Text Placeholder 5">
            <a:extLst>
              <a:ext uri="{FF2B5EF4-FFF2-40B4-BE49-F238E27FC236}">
                <a16:creationId xmlns:a16="http://schemas.microsoft.com/office/drawing/2014/main" id="{D1811725-5E47-400B-870E-E26CE13753F6}"/>
              </a:ext>
            </a:extLst>
          </p:cNvPr>
          <p:cNvSpPr>
            <a:spLocks noGrp="1"/>
          </p:cNvSpPr>
          <p:nvPr>
            <p:ph type="body" sz="quarter" idx="14"/>
          </p:nvPr>
        </p:nvSpPr>
        <p:spPr/>
        <p:txBody>
          <a:bodyPr vert="horz" lIns="91440" tIns="45720" rIns="91440" bIns="45720" rtlCol="0" anchor="t">
            <a:noAutofit/>
          </a:bodyPr>
          <a:lstStyle/>
          <a:p>
            <a:r>
              <a:rPr lang="en-US" sz="1800"/>
              <a:t>RI continues to demonstrate progress over baseline for the past five years.</a:t>
            </a:r>
          </a:p>
          <a:p>
            <a:endParaRPr lang="en-US"/>
          </a:p>
        </p:txBody>
      </p:sp>
      <p:graphicFrame>
        <p:nvGraphicFramePr>
          <p:cNvPr id="8" name="Table 7">
            <a:extLst>
              <a:ext uri="{FF2B5EF4-FFF2-40B4-BE49-F238E27FC236}">
                <a16:creationId xmlns:a16="http://schemas.microsoft.com/office/drawing/2014/main" id="{B731CC95-E49D-4F4C-8760-58153E90960C}"/>
              </a:ext>
            </a:extLst>
          </p:cNvPr>
          <p:cNvGraphicFramePr>
            <a:graphicFrameLocks noGrp="1"/>
          </p:cNvGraphicFramePr>
          <p:nvPr>
            <p:extLst>
              <p:ext uri="{D42A27DB-BD31-4B8C-83A1-F6EECF244321}">
                <p14:modId xmlns:p14="http://schemas.microsoft.com/office/powerpoint/2010/main" val="3664927258"/>
              </p:ext>
            </p:extLst>
          </p:nvPr>
        </p:nvGraphicFramePr>
        <p:xfrm>
          <a:off x="992037" y="2731698"/>
          <a:ext cx="7762628" cy="1340840"/>
        </p:xfrm>
        <a:graphic>
          <a:graphicData uri="http://schemas.openxmlformats.org/drawingml/2006/table">
            <a:tbl>
              <a:tblPr firstRow="1" bandRow="1">
                <a:tableStyleId>{5C22544A-7EE6-4342-B048-85BDC9FD1C3A}</a:tableStyleId>
              </a:tblPr>
              <a:tblGrid>
                <a:gridCol w="1297781">
                  <a:extLst>
                    <a:ext uri="{9D8B030D-6E8A-4147-A177-3AD203B41FA5}">
                      <a16:colId xmlns:a16="http://schemas.microsoft.com/office/drawing/2014/main" val="2255135851"/>
                    </a:ext>
                  </a:extLst>
                </a:gridCol>
                <a:gridCol w="1505169">
                  <a:extLst>
                    <a:ext uri="{9D8B030D-6E8A-4147-A177-3AD203B41FA5}">
                      <a16:colId xmlns:a16="http://schemas.microsoft.com/office/drawing/2014/main" val="1047088487"/>
                    </a:ext>
                  </a:extLst>
                </a:gridCol>
                <a:gridCol w="1562517">
                  <a:extLst>
                    <a:ext uri="{9D8B030D-6E8A-4147-A177-3AD203B41FA5}">
                      <a16:colId xmlns:a16="http://schemas.microsoft.com/office/drawing/2014/main" val="1767678507"/>
                    </a:ext>
                  </a:extLst>
                </a:gridCol>
                <a:gridCol w="1595436">
                  <a:extLst>
                    <a:ext uri="{9D8B030D-6E8A-4147-A177-3AD203B41FA5}">
                      <a16:colId xmlns:a16="http://schemas.microsoft.com/office/drawing/2014/main" val="2284366044"/>
                    </a:ext>
                  </a:extLst>
                </a:gridCol>
                <a:gridCol w="1801725">
                  <a:extLst>
                    <a:ext uri="{9D8B030D-6E8A-4147-A177-3AD203B41FA5}">
                      <a16:colId xmlns:a16="http://schemas.microsoft.com/office/drawing/2014/main" val="3051691171"/>
                    </a:ext>
                  </a:extLst>
                </a:gridCol>
              </a:tblGrid>
              <a:tr h="454522">
                <a:tc>
                  <a:txBody>
                    <a:bodyPr/>
                    <a:lstStyle/>
                    <a:p>
                      <a:pPr algn="ctr"/>
                      <a:r>
                        <a:rPr lang="en-US" dirty="0">
                          <a:effectLst/>
                        </a:rPr>
                        <a:t>2015</a:t>
                      </a:r>
                      <a:endParaRPr lang="en-US" dirty="0"/>
                    </a:p>
                  </a:txBody>
                  <a:tcPr marL="68580" marR="68580" marT="0" marB="0"/>
                </a:tc>
                <a:tc>
                  <a:txBody>
                    <a:bodyPr/>
                    <a:lstStyle/>
                    <a:p>
                      <a:pPr algn="ctr"/>
                      <a:r>
                        <a:rPr lang="en-US" dirty="0">
                          <a:effectLst/>
                        </a:rPr>
                        <a:t>2016</a:t>
                      </a:r>
                    </a:p>
                  </a:txBody>
                  <a:tcPr marL="68580" marR="68580" marT="0" marB="0"/>
                </a:tc>
                <a:tc>
                  <a:txBody>
                    <a:bodyPr/>
                    <a:lstStyle/>
                    <a:p>
                      <a:pPr algn="ctr"/>
                      <a:r>
                        <a:rPr lang="en-US" dirty="0">
                          <a:effectLst/>
                        </a:rPr>
                        <a:t>2017</a:t>
                      </a:r>
                    </a:p>
                  </a:txBody>
                  <a:tcPr marL="68580" marR="68580" marT="0" marB="0"/>
                </a:tc>
                <a:tc>
                  <a:txBody>
                    <a:bodyPr/>
                    <a:lstStyle/>
                    <a:p>
                      <a:pPr algn="ctr"/>
                      <a:r>
                        <a:rPr lang="en-US" dirty="0">
                          <a:effectLst/>
                        </a:rPr>
                        <a:t>2018</a:t>
                      </a:r>
                    </a:p>
                  </a:txBody>
                  <a:tcPr marL="68580" marR="68580" marT="0" marB="0"/>
                </a:tc>
                <a:tc>
                  <a:txBody>
                    <a:bodyPr/>
                    <a:lstStyle/>
                    <a:p>
                      <a:pPr algn="ctr"/>
                      <a:r>
                        <a:rPr lang="en-US" dirty="0">
                          <a:effectLst/>
                        </a:rPr>
                        <a:t>2019</a:t>
                      </a:r>
                    </a:p>
                  </a:txBody>
                  <a:tcPr marL="68580" marR="68580" marT="0" marB="0"/>
                </a:tc>
                <a:extLst>
                  <a:ext uri="{0D108BD9-81ED-4DB2-BD59-A6C34878D82A}">
                    <a16:rowId xmlns:a16="http://schemas.microsoft.com/office/drawing/2014/main" val="33768655"/>
                  </a:ext>
                </a:extLst>
              </a:tr>
              <a:tr h="454522">
                <a:tc>
                  <a:txBody>
                    <a:bodyPr/>
                    <a:lstStyle/>
                    <a:p>
                      <a:pPr algn="ctr"/>
                      <a:r>
                        <a:rPr lang="en-US" dirty="0">
                          <a:effectLst/>
                        </a:rPr>
                        <a:t>100%</a:t>
                      </a:r>
                    </a:p>
                  </a:txBody>
                  <a:tcPr marL="68580" marR="68580" marT="0" marB="0"/>
                </a:tc>
                <a:tc>
                  <a:txBody>
                    <a:bodyPr/>
                    <a:lstStyle/>
                    <a:p>
                      <a:pPr algn="ctr"/>
                      <a:r>
                        <a:rPr lang="en-US" dirty="0">
                          <a:effectLst/>
                        </a:rPr>
                        <a:t>100%</a:t>
                      </a:r>
                    </a:p>
                  </a:txBody>
                  <a:tcPr marL="68580" marR="68580" marT="0" marB="0"/>
                </a:tc>
                <a:tc>
                  <a:txBody>
                    <a:bodyPr/>
                    <a:lstStyle/>
                    <a:p>
                      <a:pPr algn="ctr"/>
                      <a:r>
                        <a:rPr lang="en-US" dirty="0">
                          <a:effectLst/>
                        </a:rPr>
                        <a:t>100%</a:t>
                      </a:r>
                    </a:p>
                  </a:txBody>
                  <a:tcPr marL="68580" marR="68580" marT="0" marB="0"/>
                </a:tc>
                <a:tc>
                  <a:txBody>
                    <a:bodyPr/>
                    <a:lstStyle/>
                    <a:p>
                      <a:pPr algn="ctr"/>
                      <a:r>
                        <a:rPr lang="en-US" dirty="0">
                          <a:effectLst/>
                        </a:rPr>
                        <a:t>100%</a:t>
                      </a:r>
                    </a:p>
                  </a:txBody>
                  <a:tcPr marL="68580" marR="68580" marT="0" marB="0"/>
                </a:tc>
                <a:tc>
                  <a:txBody>
                    <a:bodyPr/>
                    <a:lstStyle/>
                    <a:p>
                      <a:pPr algn="ctr"/>
                      <a:r>
                        <a:rPr lang="en-US" dirty="0">
                          <a:effectLst/>
                        </a:rPr>
                        <a:t>100%</a:t>
                      </a:r>
                    </a:p>
                  </a:txBody>
                  <a:tcPr marL="68580" marR="68580" marT="0" marB="0"/>
                </a:tc>
                <a:extLst>
                  <a:ext uri="{0D108BD9-81ED-4DB2-BD59-A6C34878D82A}">
                    <a16:rowId xmlns:a16="http://schemas.microsoft.com/office/drawing/2014/main" val="2168407153"/>
                  </a:ext>
                </a:extLst>
              </a:tr>
              <a:tr h="431796">
                <a:tc>
                  <a:txBody>
                    <a:bodyPr/>
                    <a:lstStyle/>
                    <a:p>
                      <a:pPr algn="ctr"/>
                      <a:r>
                        <a:rPr lang="en-US" dirty="0">
                          <a:effectLst/>
                        </a:rPr>
                        <a:t>99.94%</a:t>
                      </a:r>
                    </a:p>
                  </a:txBody>
                  <a:tcPr/>
                </a:tc>
                <a:tc>
                  <a:txBody>
                    <a:bodyPr/>
                    <a:lstStyle/>
                    <a:p>
                      <a:pPr algn="ctr"/>
                      <a:r>
                        <a:rPr lang="en-US" dirty="0">
                          <a:effectLst/>
                        </a:rPr>
                        <a:t>99.94%</a:t>
                      </a:r>
                    </a:p>
                  </a:txBody>
                  <a:tcPr/>
                </a:tc>
                <a:tc>
                  <a:txBody>
                    <a:bodyPr/>
                    <a:lstStyle/>
                    <a:p>
                      <a:pPr algn="ctr"/>
                      <a:r>
                        <a:rPr lang="en-US" dirty="0">
                          <a:effectLst/>
                        </a:rPr>
                        <a:t>99.90%</a:t>
                      </a:r>
                    </a:p>
                  </a:txBody>
                  <a:tcPr anchor="ctr"/>
                </a:tc>
                <a:tc>
                  <a:txBody>
                    <a:bodyPr/>
                    <a:lstStyle/>
                    <a:p>
                      <a:pPr algn="ctr"/>
                      <a:r>
                        <a:rPr lang="en-US" dirty="0">
                          <a:effectLst/>
                        </a:rPr>
                        <a:t>99.98%</a:t>
                      </a:r>
                    </a:p>
                  </a:txBody>
                  <a:tcPr anchor="ctr"/>
                </a:tc>
                <a:tc>
                  <a:txBody>
                    <a:bodyPr/>
                    <a:lstStyle/>
                    <a:p>
                      <a:pPr algn="ctr"/>
                      <a:r>
                        <a:rPr lang="en-US" dirty="0">
                          <a:effectLst/>
                        </a:rPr>
                        <a:t>99.98%</a:t>
                      </a:r>
                    </a:p>
                  </a:txBody>
                  <a:tcPr anchor="ctr"/>
                </a:tc>
                <a:extLst>
                  <a:ext uri="{0D108BD9-81ED-4DB2-BD59-A6C34878D82A}">
                    <a16:rowId xmlns:a16="http://schemas.microsoft.com/office/drawing/2014/main" val="861061759"/>
                  </a:ext>
                </a:extLst>
              </a:tr>
            </a:tbl>
          </a:graphicData>
        </a:graphic>
      </p:graphicFrame>
      <p:sp>
        <p:nvSpPr>
          <p:cNvPr id="7" name="TextBox 6">
            <a:extLst>
              <a:ext uri="{FF2B5EF4-FFF2-40B4-BE49-F238E27FC236}">
                <a16:creationId xmlns:a16="http://schemas.microsoft.com/office/drawing/2014/main" id="{8BBC53CC-416B-4949-9E65-CAF7E68B6262}"/>
              </a:ext>
            </a:extLst>
          </p:cNvPr>
          <p:cNvSpPr txBox="1"/>
          <p:nvPr/>
        </p:nvSpPr>
        <p:spPr>
          <a:xfrm>
            <a:off x="4724400" y="3200400"/>
            <a:ext cx="2743200" cy="36670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lnSpc>
                <a:spcPct val="123000"/>
              </a:lnSpc>
              <a:spcBef>
                <a:spcPts val="600"/>
              </a:spcBef>
              <a:spcAft>
                <a:spcPts val="600"/>
              </a:spcAft>
            </a:pPr>
            <a:endParaRPr lang="en-US" sz="1600">
              <a:solidFill>
                <a:srgbClr val="656666"/>
              </a:solidFill>
            </a:endParaRPr>
          </a:p>
        </p:txBody>
      </p:sp>
    </p:spTree>
    <p:extLst>
      <p:ext uri="{BB962C8B-B14F-4D97-AF65-F5344CB8AC3E}">
        <p14:creationId xmlns:p14="http://schemas.microsoft.com/office/powerpoint/2010/main" val="4721150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E40B0-5E09-4EC8-B5B3-75146678D5A9}"/>
              </a:ext>
            </a:extLst>
          </p:cNvPr>
          <p:cNvSpPr>
            <a:spLocks noGrp="1"/>
          </p:cNvSpPr>
          <p:nvPr>
            <p:ph type="title"/>
          </p:nvPr>
        </p:nvSpPr>
        <p:spPr/>
        <p:txBody>
          <a:bodyPr>
            <a:normAutofit fontScale="90000"/>
          </a:bodyPr>
          <a:lstStyle/>
          <a:p>
            <a:r>
              <a:rPr lang="en-US"/>
              <a:t>Indicator 14 Secondary Transition/Post School Outcomes</a:t>
            </a:r>
          </a:p>
        </p:txBody>
      </p:sp>
      <p:sp>
        <p:nvSpPr>
          <p:cNvPr id="3" name="Footer Placeholder 2">
            <a:extLst>
              <a:ext uri="{FF2B5EF4-FFF2-40B4-BE49-F238E27FC236}">
                <a16:creationId xmlns:a16="http://schemas.microsoft.com/office/drawing/2014/main" id="{DA1610FD-47E5-44BE-AF9A-81D195EBFD63}"/>
              </a:ext>
            </a:extLst>
          </p:cNvPr>
          <p:cNvSpPr>
            <a:spLocks noGrp="1"/>
          </p:cNvSpPr>
          <p:nvPr>
            <p:ph type="ftr" sz="quarter" idx="11"/>
          </p:nvPr>
        </p:nvSpPr>
        <p:spPr/>
        <p:txBody>
          <a:bodyPr/>
          <a:lstStyle/>
          <a:p>
            <a:r>
              <a:rPr lang="en-US"/>
              <a:t>RIDE Community Engagement in State Performance Plan (SPP).</a:t>
            </a:r>
          </a:p>
        </p:txBody>
      </p:sp>
      <p:sp>
        <p:nvSpPr>
          <p:cNvPr id="4" name="Slide Number Placeholder 3">
            <a:extLst>
              <a:ext uri="{FF2B5EF4-FFF2-40B4-BE49-F238E27FC236}">
                <a16:creationId xmlns:a16="http://schemas.microsoft.com/office/drawing/2014/main" id="{63C32FE0-66E5-4C8F-AC87-1C6EB4A32A09}"/>
              </a:ext>
            </a:extLst>
          </p:cNvPr>
          <p:cNvSpPr>
            <a:spLocks noGrp="1"/>
          </p:cNvSpPr>
          <p:nvPr>
            <p:ph type="sldNum" sz="quarter" idx="12"/>
          </p:nvPr>
        </p:nvSpPr>
        <p:spPr/>
        <p:txBody>
          <a:bodyPr/>
          <a:lstStyle/>
          <a:p>
            <a:fld id="{F477D24C-55BC-4150-BC77-7526DE4131D6}" type="slidenum">
              <a:rPr lang="en-US" smtClean="0"/>
              <a:t>32</a:t>
            </a:fld>
            <a:endParaRPr lang="en-US"/>
          </a:p>
        </p:txBody>
      </p:sp>
      <p:sp>
        <p:nvSpPr>
          <p:cNvPr id="5" name="Text Placeholder 4">
            <a:extLst>
              <a:ext uri="{FF2B5EF4-FFF2-40B4-BE49-F238E27FC236}">
                <a16:creationId xmlns:a16="http://schemas.microsoft.com/office/drawing/2014/main" id="{C01B2B49-CAE5-4338-8E70-E984A484CFD0}"/>
              </a:ext>
            </a:extLst>
          </p:cNvPr>
          <p:cNvSpPr>
            <a:spLocks noGrp="1"/>
          </p:cNvSpPr>
          <p:nvPr>
            <p:ph type="body" sz="quarter" idx="13"/>
          </p:nvPr>
        </p:nvSpPr>
        <p:spPr/>
        <p:txBody>
          <a:bodyPr vert="horz" lIns="91440" tIns="45720" rIns="91440" bIns="45720" rtlCol="0" anchor="t">
            <a:noAutofit/>
          </a:bodyPr>
          <a:lstStyle/>
          <a:p>
            <a:r>
              <a:rPr lang="en-US"/>
              <a:t>Results Indicator: Percent of youth who had IEPs, are no longer in secondary school and who have been competitively employed, enrolled in some type of postsecondary school, or both, within one year of leaving high school.</a:t>
            </a:r>
            <a:r>
              <a:rPr lang="en-US">
                <a:ea typeface="+mj-lt"/>
                <a:cs typeface="+mj-lt"/>
              </a:rPr>
              <a:t>  RI collects information on the post-school experiences of former students with IEPs via a phone survey administered by each LEA annually.  </a:t>
            </a:r>
            <a:endParaRPr lang="en-US"/>
          </a:p>
          <a:p>
            <a:r>
              <a:rPr lang="en-US">
                <a:ea typeface="+mj-lt"/>
                <a:cs typeface="+mj-lt"/>
              </a:rPr>
              <a:t>Indicator 14 Measurements:</a:t>
            </a:r>
          </a:p>
          <a:p>
            <a:r>
              <a:rPr lang="en-US" sz="1600">
                <a:ea typeface="+mj-lt"/>
                <a:cs typeface="+mj-lt"/>
              </a:rPr>
              <a:t>Measurement A: Percent of youth who are no longer in secondary school, had IEPs in effect at the time they left school and were enrolled in higher education within one year of leaving high school </a:t>
            </a:r>
          </a:p>
          <a:p>
            <a:r>
              <a:rPr lang="en-US" sz="1600">
                <a:ea typeface="+mj-lt"/>
                <a:cs typeface="+mj-lt"/>
              </a:rPr>
              <a:t> Measurement B: Percent of youth who are no longer in secondary school, had IEPs in effect at the time they left school and were enrolled in higher education or competitively employed within one year of leaving high school </a:t>
            </a:r>
          </a:p>
          <a:p>
            <a:r>
              <a:rPr lang="en-US" sz="1600">
                <a:ea typeface="+mj-lt"/>
                <a:cs typeface="+mj-lt"/>
              </a:rPr>
              <a:t> Measurement C: Percent of youth who are no longer in secondary school, had IEPs in effect at the time they left school and were enrolled in higher education, or in some other postsecondary education or training program; or competitively employed or in some other employment</a:t>
            </a:r>
            <a:endParaRPr lang="en-US" sz="1600"/>
          </a:p>
          <a:p>
            <a:endParaRPr lang="en-US"/>
          </a:p>
        </p:txBody>
      </p:sp>
      <p:sp>
        <p:nvSpPr>
          <p:cNvPr id="6" name="Text Placeholder 5">
            <a:extLst>
              <a:ext uri="{FF2B5EF4-FFF2-40B4-BE49-F238E27FC236}">
                <a16:creationId xmlns:a16="http://schemas.microsoft.com/office/drawing/2014/main" id="{35F3F79A-C8F6-4FDF-A478-8839D1A6557E}"/>
              </a:ext>
            </a:extLst>
          </p:cNvPr>
          <p:cNvSpPr>
            <a:spLocks noGrp="1"/>
          </p:cNvSpPr>
          <p:nvPr>
            <p:ph type="body" sz="quarter" idx="14"/>
          </p:nvPr>
        </p:nvSpPr>
        <p:spPr/>
        <p:txBody>
          <a:bodyPr vert="horz" lIns="91440" tIns="45720" rIns="91440" bIns="45720" rtlCol="0" anchor="t">
            <a:noAutofit/>
          </a:bodyPr>
          <a:lstStyle/>
          <a:p>
            <a:endParaRPr lang="en-US"/>
          </a:p>
          <a:p>
            <a:endParaRPr lang="en-US"/>
          </a:p>
        </p:txBody>
      </p:sp>
    </p:spTree>
    <p:extLst>
      <p:ext uri="{BB962C8B-B14F-4D97-AF65-F5344CB8AC3E}">
        <p14:creationId xmlns:p14="http://schemas.microsoft.com/office/powerpoint/2010/main" val="23097619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678D6E-D6AA-4CBC-B9D5-1B0C1D6294F0}"/>
              </a:ext>
            </a:extLst>
          </p:cNvPr>
          <p:cNvSpPr>
            <a:spLocks noGrp="1"/>
          </p:cNvSpPr>
          <p:nvPr>
            <p:ph type="title"/>
          </p:nvPr>
        </p:nvSpPr>
        <p:spPr/>
        <p:txBody>
          <a:bodyPr/>
          <a:lstStyle/>
          <a:p>
            <a:r>
              <a:rPr lang="en-US"/>
              <a:t>Indicator 14 Definitions</a:t>
            </a:r>
          </a:p>
        </p:txBody>
      </p:sp>
      <p:sp>
        <p:nvSpPr>
          <p:cNvPr id="3" name="Footer Placeholder 2">
            <a:extLst>
              <a:ext uri="{FF2B5EF4-FFF2-40B4-BE49-F238E27FC236}">
                <a16:creationId xmlns:a16="http://schemas.microsoft.com/office/drawing/2014/main" id="{C2A0B180-2A76-4905-8A7F-2C129BD9FE01}"/>
              </a:ext>
            </a:extLst>
          </p:cNvPr>
          <p:cNvSpPr>
            <a:spLocks noGrp="1"/>
          </p:cNvSpPr>
          <p:nvPr>
            <p:ph type="ftr" sz="quarter" idx="11"/>
          </p:nvPr>
        </p:nvSpPr>
        <p:spPr/>
        <p:txBody>
          <a:bodyPr/>
          <a:lstStyle/>
          <a:p>
            <a:r>
              <a:rPr lang="en-US"/>
              <a:t>RIDE Community Engagement in State Performance Plan (SPP).</a:t>
            </a:r>
          </a:p>
        </p:txBody>
      </p:sp>
      <p:sp>
        <p:nvSpPr>
          <p:cNvPr id="4" name="Slide Number Placeholder 3">
            <a:extLst>
              <a:ext uri="{FF2B5EF4-FFF2-40B4-BE49-F238E27FC236}">
                <a16:creationId xmlns:a16="http://schemas.microsoft.com/office/drawing/2014/main" id="{6D0A3098-E496-47C1-A1E2-F183FDF0E843}"/>
              </a:ext>
            </a:extLst>
          </p:cNvPr>
          <p:cNvSpPr>
            <a:spLocks noGrp="1"/>
          </p:cNvSpPr>
          <p:nvPr>
            <p:ph type="sldNum" sz="quarter" idx="12"/>
          </p:nvPr>
        </p:nvSpPr>
        <p:spPr/>
        <p:txBody>
          <a:bodyPr/>
          <a:lstStyle/>
          <a:p>
            <a:fld id="{F477D24C-55BC-4150-BC77-7526DE4131D6}" type="slidenum">
              <a:rPr lang="en-US" smtClean="0"/>
              <a:t>33</a:t>
            </a:fld>
            <a:endParaRPr lang="en-US"/>
          </a:p>
        </p:txBody>
      </p:sp>
      <p:sp>
        <p:nvSpPr>
          <p:cNvPr id="5" name="Text Placeholder 4">
            <a:extLst>
              <a:ext uri="{FF2B5EF4-FFF2-40B4-BE49-F238E27FC236}">
                <a16:creationId xmlns:a16="http://schemas.microsoft.com/office/drawing/2014/main" id="{8CB409AA-59BA-4CD0-873A-8BF9580EE1F1}"/>
              </a:ext>
            </a:extLst>
          </p:cNvPr>
          <p:cNvSpPr>
            <a:spLocks noGrp="1"/>
          </p:cNvSpPr>
          <p:nvPr>
            <p:ph type="body" sz="quarter" idx="13"/>
          </p:nvPr>
        </p:nvSpPr>
        <p:spPr/>
        <p:txBody>
          <a:bodyPr/>
          <a:lstStyle/>
          <a:p>
            <a:endParaRPr lang="en-US"/>
          </a:p>
        </p:txBody>
      </p:sp>
      <p:sp>
        <p:nvSpPr>
          <p:cNvPr id="6" name="Text Placeholder 5">
            <a:extLst>
              <a:ext uri="{FF2B5EF4-FFF2-40B4-BE49-F238E27FC236}">
                <a16:creationId xmlns:a16="http://schemas.microsoft.com/office/drawing/2014/main" id="{845D0F4F-BB49-4DD5-9B7C-17D500DEE411}"/>
              </a:ext>
            </a:extLst>
          </p:cNvPr>
          <p:cNvSpPr>
            <a:spLocks noGrp="1"/>
          </p:cNvSpPr>
          <p:nvPr>
            <p:ph type="body" sz="quarter" idx="14"/>
          </p:nvPr>
        </p:nvSpPr>
        <p:spPr>
          <a:xfrm>
            <a:off x="304800" y="1886595"/>
            <a:ext cx="11582400" cy="3703320"/>
          </a:xfrm>
        </p:spPr>
        <p:txBody>
          <a:bodyPr vert="horz" lIns="91440" tIns="45720" rIns="91440" bIns="45720" rtlCol="0" anchor="t">
            <a:noAutofit/>
          </a:bodyPr>
          <a:lstStyle/>
          <a:p>
            <a:r>
              <a:rPr lang="en-US" b="1">
                <a:ea typeface="+mn-lt"/>
                <a:cs typeface="+mn-lt"/>
              </a:rPr>
              <a:t>•Enrolled in higher education</a:t>
            </a:r>
            <a:r>
              <a:rPr lang="en-US">
                <a:ea typeface="+mn-lt"/>
                <a:cs typeface="+mn-lt"/>
              </a:rPr>
              <a:t> as used in measures A, B and C means youth have been enrolled on a full- or part-time basis in a community college (2-year program) or college/university (4- or more year program) for at least one complete term, at anytime in the year since leaving high school. </a:t>
            </a:r>
            <a:endParaRPr lang="en-US"/>
          </a:p>
          <a:p>
            <a:r>
              <a:rPr lang="en-US" b="1">
                <a:ea typeface="+mn-lt"/>
                <a:cs typeface="+mn-lt"/>
              </a:rPr>
              <a:t>• Competitive employment</a:t>
            </a:r>
            <a:r>
              <a:rPr lang="en-US">
                <a:ea typeface="+mn-lt"/>
                <a:cs typeface="+mn-lt"/>
              </a:rPr>
              <a:t> as used in measures B and C means that youth have worked for pay at or above the minimum wage in a setting with others who are nondisabled for a period of 20 hours a week for at least 90 days at any time in the year since leaving high school. This includes military employment. </a:t>
            </a:r>
          </a:p>
          <a:p>
            <a:r>
              <a:rPr lang="en-US" b="1">
                <a:ea typeface="+mn-lt"/>
                <a:cs typeface="+mn-lt"/>
              </a:rPr>
              <a:t>• Enrolled in other postsecondary education or training </a:t>
            </a:r>
            <a:r>
              <a:rPr lang="en-US">
                <a:ea typeface="+mn-lt"/>
                <a:cs typeface="+mn-lt"/>
              </a:rPr>
              <a:t>as used in measure C, means youth have been enrolled on a full- or part-time basis for at least 1 complete term at any time in the year since leaving high school in an education or training program (e.g., Job Corps, adult education, workforce development program, vocational technical school which is less than a 2-year program). </a:t>
            </a:r>
          </a:p>
          <a:p>
            <a:r>
              <a:rPr lang="en-US" b="1">
                <a:ea typeface="+mn-lt"/>
                <a:cs typeface="+mn-lt"/>
              </a:rPr>
              <a:t>• Some other employment </a:t>
            </a:r>
            <a:r>
              <a:rPr lang="en-US">
                <a:ea typeface="+mn-lt"/>
                <a:cs typeface="+mn-lt"/>
              </a:rPr>
              <a:t>as used in measure C means youth have worked for pay or been self-employed for a period of at least 90 days at any time in the year since leaving high school. This includes working in a family business (e.g., farm, store, fishing, ranching, catering services, etc.).</a:t>
            </a:r>
            <a:endParaRPr lang="en-US"/>
          </a:p>
        </p:txBody>
      </p:sp>
    </p:spTree>
    <p:extLst>
      <p:ext uri="{BB962C8B-B14F-4D97-AF65-F5344CB8AC3E}">
        <p14:creationId xmlns:p14="http://schemas.microsoft.com/office/powerpoint/2010/main" val="12477190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40BBC8-4F2E-4087-BD56-0D5EA94C597C}"/>
              </a:ext>
            </a:extLst>
          </p:cNvPr>
          <p:cNvSpPr>
            <a:spLocks noGrp="1"/>
          </p:cNvSpPr>
          <p:nvPr>
            <p:ph type="title"/>
          </p:nvPr>
        </p:nvSpPr>
        <p:spPr/>
        <p:txBody>
          <a:bodyPr/>
          <a:lstStyle/>
          <a:p>
            <a:r>
              <a:rPr lang="en-US"/>
              <a:t>Indicator 14 con't.</a:t>
            </a:r>
          </a:p>
        </p:txBody>
      </p:sp>
      <p:sp>
        <p:nvSpPr>
          <p:cNvPr id="3" name="Footer Placeholder 2">
            <a:extLst>
              <a:ext uri="{FF2B5EF4-FFF2-40B4-BE49-F238E27FC236}">
                <a16:creationId xmlns:a16="http://schemas.microsoft.com/office/drawing/2014/main" id="{4CCCB35F-E830-474F-B8EA-646D3A3B5266}"/>
              </a:ext>
            </a:extLst>
          </p:cNvPr>
          <p:cNvSpPr>
            <a:spLocks noGrp="1"/>
          </p:cNvSpPr>
          <p:nvPr>
            <p:ph type="ftr" sz="quarter" idx="11"/>
          </p:nvPr>
        </p:nvSpPr>
        <p:spPr/>
        <p:txBody>
          <a:bodyPr/>
          <a:lstStyle/>
          <a:p>
            <a:r>
              <a:rPr lang="en-US"/>
              <a:t>RIDE Community Engagement in State Performance Plan (SPP).</a:t>
            </a:r>
          </a:p>
        </p:txBody>
      </p:sp>
      <p:sp>
        <p:nvSpPr>
          <p:cNvPr id="4" name="Slide Number Placeholder 3">
            <a:extLst>
              <a:ext uri="{FF2B5EF4-FFF2-40B4-BE49-F238E27FC236}">
                <a16:creationId xmlns:a16="http://schemas.microsoft.com/office/drawing/2014/main" id="{748F8749-5CB6-402C-85EA-DDF1A1398D2D}"/>
              </a:ext>
            </a:extLst>
          </p:cNvPr>
          <p:cNvSpPr>
            <a:spLocks noGrp="1"/>
          </p:cNvSpPr>
          <p:nvPr>
            <p:ph type="sldNum" sz="quarter" idx="12"/>
          </p:nvPr>
        </p:nvSpPr>
        <p:spPr/>
        <p:txBody>
          <a:bodyPr/>
          <a:lstStyle/>
          <a:p>
            <a:fld id="{F477D24C-55BC-4150-BC77-7526DE4131D6}" type="slidenum">
              <a:rPr lang="en-US" smtClean="0"/>
              <a:t>34</a:t>
            </a:fld>
            <a:endParaRPr lang="en-US"/>
          </a:p>
        </p:txBody>
      </p:sp>
      <p:sp>
        <p:nvSpPr>
          <p:cNvPr id="5" name="Text Placeholder 4">
            <a:extLst>
              <a:ext uri="{FF2B5EF4-FFF2-40B4-BE49-F238E27FC236}">
                <a16:creationId xmlns:a16="http://schemas.microsoft.com/office/drawing/2014/main" id="{09B009A8-DDD5-44E0-BEFF-0A87AFA632A4}"/>
              </a:ext>
            </a:extLst>
          </p:cNvPr>
          <p:cNvSpPr>
            <a:spLocks noGrp="1"/>
          </p:cNvSpPr>
          <p:nvPr>
            <p:ph type="body" sz="quarter" idx="13"/>
          </p:nvPr>
        </p:nvSpPr>
        <p:spPr/>
        <p:txBody>
          <a:bodyPr vert="horz" lIns="91440" tIns="45720" rIns="91440" bIns="45720" rtlCol="0" anchor="t">
            <a:noAutofit/>
          </a:bodyPr>
          <a:lstStyle/>
          <a:p>
            <a:r>
              <a:rPr lang="en-US"/>
              <a:t>14A Historical Data (baseline data 33.00%)</a:t>
            </a:r>
          </a:p>
          <a:p>
            <a:endParaRPr lang="en-US"/>
          </a:p>
        </p:txBody>
      </p:sp>
      <p:sp>
        <p:nvSpPr>
          <p:cNvPr id="6" name="Text Placeholder 5">
            <a:extLst>
              <a:ext uri="{FF2B5EF4-FFF2-40B4-BE49-F238E27FC236}">
                <a16:creationId xmlns:a16="http://schemas.microsoft.com/office/drawing/2014/main" id="{86C4F935-CE75-4DA9-8089-EADB0C0B696C}"/>
              </a:ext>
            </a:extLst>
          </p:cNvPr>
          <p:cNvSpPr>
            <a:spLocks noGrp="1"/>
          </p:cNvSpPr>
          <p:nvPr>
            <p:ph type="body" sz="quarter" idx="14"/>
          </p:nvPr>
        </p:nvSpPr>
        <p:spPr>
          <a:xfrm>
            <a:off x="446102" y="2562331"/>
            <a:ext cx="11570494" cy="3703320"/>
          </a:xfrm>
        </p:spPr>
        <p:txBody>
          <a:bodyPr vert="horz" lIns="91440" tIns="45720" rIns="91440" bIns="45720" rtlCol="0" anchor="t">
            <a:noAutofit/>
          </a:bodyPr>
          <a:lstStyle/>
          <a:p>
            <a:endParaRPr lang="en-US"/>
          </a:p>
          <a:p>
            <a:endParaRPr lang="en-US"/>
          </a:p>
        </p:txBody>
      </p:sp>
      <p:graphicFrame>
        <p:nvGraphicFramePr>
          <p:cNvPr id="7" name="Table 7">
            <a:extLst>
              <a:ext uri="{FF2B5EF4-FFF2-40B4-BE49-F238E27FC236}">
                <a16:creationId xmlns:a16="http://schemas.microsoft.com/office/drawing/2014/main" id="{B867C6AB-BD67-4F50-ABA1-A3945ADD0744}"/>
              </a:ext>
            </a:extLst>
          </p:cNvPr>
          <p:cNvGraphicFramePr>
            <a:graphicFrameLocks noGrp="1"/>
          </p:cNvGraphicFramePr>
          <p:nvPr>
            <p:extLst>
              <p:ext uri="{D42A27DB-BD31-4B8C-83A1-F6EECF244321}">
                <p14:modId xmlns:p14="http://schemas.microsoft.com/office/powerpoint/2010/main" val="160456093"/>
              </p:ext>
            </p:extLst>
          </p:nvPr>
        </p:nvGraphicFramePr>
        <p:xfrm>
          <a:off x="401416" y="1527508"/>
          <a:ext cx="8243267" cy="1185789"/>
        </p:xfrm>
        <a:graphic>
          <a:graphicData uri="http://schemas.openxmlformats.org/drawingml/2006/table">
            <a:tbl>
              <a:tblPr firstRow="1" bandRow="1">
                <a:tableStyleId>{5C22544A-7EE6-4342-B048-85BDC9FD1C3A}</a:tableStyleId>
              </a:tblPr>
              <a:tblGrid>
                <a:gridCol w="1361438">
                  <a:extLst>
                    <a:ext uri="{9D8B030D-6E8A-4147-A177-3AD203B41FA5}">
                      <a16:colId xmlns:a16="http://schemas.microsoft.com/office/drawing/2014/main" val="4230481460"/>
                    </a:ext>
                  </a:extLst>
                </a:gridCol>
                <a:gridCol w="1361438">
                  <a:extLst>
                    <a:ext uri="{9D8B030D-6E8A-4147-A177-3AD203B41FA5}">
                      <a16:colId xmlns:a16="http://schemas.microsoft.com/office/drawing/2014/main" val="1879715424"/>
                    </a:ext>
                  </a:extLst>
                </a:gridCol>
                <a:gridCol w="1361438">
                  <a:extLst>
                    <a:ext uri="{9D8B030D-6E8A-4147-A177-3AD203B41FA5}">
                      <a16:colId xmlns:a16="http://schemas.microsoft.com/office/drawing/2014/main" val="4116547064"/>
                    </a:ext>
                  </a:extLst>
                </a:gridCol>
                <a:gridCol w="1362807">
                  <a:extLst>
                    <a:ext uri="{9D8B030D-6E8A-4147-A177-3AD203B41FA5}">
                      <a16:colId xmlns:a16="http://schemas.microsoft.com/office/drawing/2014/main" val="887552079"/>
                    </a:ext>
                  </a:extLst>
                </a:gridCol>
                <a:gridCol w="1360070">
                  <a:extLst>
                    <a:ext uri="{9D8B030D-6E8A-4147-A177-3AD203B41FA5}">
                      <a16:colId xmlns:a16="http://schemas.microsoft.com/office/drawing/2014/main" val="51660777"/>
                    </a:ext>
                  </a:extLst>
                </a:gridCol>
                <a:gridCol w="1436076">
                  <a:extLst>
                    <a:ext uri="{9D8B030D-6E8A-4147-A177-3AD203B41FA5}">
                      <a16:colId xmlns:a16="http://schemas.microsoft.com/office/drawing/2014/main" val="847194945"/>
                    </a:ext>
                  </a:extLst>
                </a:gridCol>
              </a:tblGrid>
              <a:tr h="245664">
                <a:tc>
                  <a:txBody>
                    <a:bodyPr/>
                    <a:lstStyle/>
                    <a:p>
                      <a:r>
                        <a:rPr lang="en-US"/>
                        <a:t>FFY</a:t>
                      </a:r>
                    </a:p>
                  </a:txBody>
                  <a:tcPr/>
                </a:tc>
                <a:tc>
                  <a:txBody>
                    <a:bodyPr/>
                    <a:lstStyle/>
                    <a:p>
                      <a:r>
                        <a:rPr lang="en-US"/>
                        <a:t>2015</a:t>
                      </a:r>
                    </a:p>
                  </a:txBody>
                  <a:tcPr/>
                </a:tc>
                <a:tc>
                  <a:txBody>
                    <a:bodyPr/>
                    <a:lstStyle/>
                    <a:p>
                      <a:r>
                        <a:rPr lang="en-US"/>
                        <a:t>2016</a:t>
                      </a:r>
                    </a:p>
                  </a:txBody>
                  <a:tcPr/>
                </a:tc>
                <a:tc>
                  <a:txBody>
                    <a:bodyPr/>
                    <a:lstStyle/>
                    <a:p>
                      <a:r>
                        <a:rPr lang="en-US"/>
                        <a:t>2017</a:t>
                      </a:r>
                    </a:p>
                  </a:txBody>
                  <a:tcPr/>
                </a:tc>
                <a:tc>
                  <a:txBody>
                    <a:bodyPr/>
                    <a:lstStyle/>
                    <a:p>
                      <a:r>
                        <a:rPr lang="en-US"/>
                        <a:t>2018</a:t>
                      </a:r>
                    </a:p>
                  </a:txBody>
                  <a:tcPr/>
                </a:tc>
                <a:tc>
                  <a:txBody>
                    <a:bodyPr/>
                    <a:lstStyle/>
                    <a:p>
                      <a:r>
                        <a:rPr lang="en-US"/>
                        <a:t>2019</a:t>
                      </a:r>
                    </a:p>
                  </a:txBody>
                  <a:tcPr/>
                </a:tc>
                <a:extLst>
                  <a:ext uri="{0D108BD9-81ED-4DB2-BD59-A6C34878D82A}">
                    <a16:rowId xmlns:a16="http://schemas.microsoft.com/office/drawing/2014/main" val="3311408777"/>
                  </a:ext>
                </a:extLst>
              </a:tr>
              <a:tr h="255489">
                <a:tc>
                  <a:txBody>
                    <a:bodyPr/>
                    <a:lstStyle/>
                    <a:p>
                      <a:r>
                        <a:rPr lang="en-US"/>
                        <a:t>Target</a:t>
                      </a:r>
                    </a:p>
                  </a:txBody>
                  <a:tcPr/>
                </a:tc>
                <a:tc>
                  <a:txBody>
                    <a:bodyPr/>
                    <a:lstStyle/>
                    <a:p>
                      <a:r>
                        <a:rPr lang="en-US"/>
                        <a:t>39.00%</a:t>
                      </a:r>
                    </a:p>
                  </a:txBody>
                  <a:tcPr/>
                </a:tc>
                <a:tc>
                  <a:txBody>
                    <a:bodyPr/>
                    <a:lstStyle/>
                    <a:p>
                      <a:r>
                        <a:rPr lang="en-US"/>
                        <a:t>40.00%</a:t>
                      </a:r>
                    </a:p>
                  </a:txBody>
                  <a:tcPr/>
                </a:tc>
                <a:tc>
                  <a:txBody>
                    <a:bodyPr/>
                    <a:lstStyle/>
                    <a:p>
                      <a:r>
                        <a:rPr lang="en-US"/>
                        <a:t>41.00%</a:t>
                      </a:r>
                    </a:p>
                  </a:txBody>
                  <a:tcPr/>
                </a:tc>
                <a:tc>
                  <a:txBody>
                    <a:bodyPr/>
                    <a:lstStyle/>
                    <a:p>
                      <a:r>
                        <a:rPr lang="en-US"/>
                        <a:t>42.00%</a:t>
                      </a:r>
                    </a:p>
                  </a:txBody>
                  <a:tcPr/>
                </a:tc>
                <a:tc>
                  <a:txBody>
                    <a:bodyPr/>
                    <a:lstStyle/>
                    <a:p>
                      <a:r>
                        <a:rPr lang="en-US"/>
                        <a:t>43.00%</a:t>
                      </a:r>
                    </a:p>
                  </a:txBody>
                  <a:tcPr/>
                </a:tc>
                <a:extLst>
                  <a:ext uri="{0D108BD9-81ED-4DB2-BD59-A6C34878D82A}">
                    <a16:rowId xmlns:a16="http://schemas.microsoft.com/office/drawing/2014/main" val="967552869"/>
                  </a:ext>
                </a:extLst>
              </a:tr>
              <a:tr h="454269">
                <a:tc>
                  <a:txBody>
                    <a:bodyPr/>
                    <a:lstStyle/>
                    <a:p>
                      <a:r>
                        <a:rPr lang="en-US"/>
                        <a:t>Data</a:t>
                      </a:r>
                    </a:p>
                  </a:txBody>
                  <a:tcPr/>
                </a:tc>
                <a:tc>
                  <a:txBody>
                    <a:bodyPr/>
                    <a:lstStyle/>
                    <a:p>
                      <a:r>
                        <a:rPr lang="en-US"/>
                        <a:t>31.30%</a:t>
                      </a:r>
                    </a:p>
                  </a:txBody>
                  <a:tcPr/>
                </a:tc>
                <a:tc>
                  <a:txBody>
                    <a:bodyPr/>
                    <a:lstStyle/>
                    <a:p>
                      <a:r>
                        <a:rPr lang="en-US"/>
                        <a:t>28.43%</a:t>
                      </a:r>
                    </a:p>
                  </a:txBody>
                  <a:tcPr/>
                </a:tc>
                <a:tc>
                  <a:txBody>
                    <a:bodyPr/>
                    <a:lstStyle/>
                    <a:p>
                      <a:r>
                        <a:rPr lang="en-US"/>
                        <a:t>29.03%</a:t>
                      </a:r>
                    </a:p>
                  </a:txBody>
                  <a:tcPr/>
                </a:tc>
                <a:tc>
                  <a:txBody>
                    <a:bodyPr/>
                    <a:lstStyle/>
                    <a:p>
                      <a:r>
                        <a:rPr lang="en-US"/>
                        <a:t>32.00%</a:t>
                      </a:r>
                    </a:p>
                  </a:txBody>
                  <a:tcPr/>
                </a:tc>
                <a:tc>
                  <a:txBody>
                    <a:bodyPr/>
                    <a:lstStyle/>
                    <a:p>
                      <a:r>
                        <a:rPr lang="en-US"/>
                        <a:t>33.00%</a:t>
                      </a:r>
                    </a:p>
                  </a:txBody>
                  <a:tcPr/>
                </a:tc>
                <a:extLst>
                  <a:ext uri="{0D108BD9-81ED-4DB2-BD59-A6C34878D82A}">
                    <a16:rowId xmlns:a16="http://schemas.microsoft.com/office/drawing/2014/main" val="2519116981"/>
                  </a:ext>
                </a:extLst>
              </a:tr>
            </a:tbl>
          </a:graphicData>
        </a:graphic>
      </p:graphicFrame>
      <p:graphicFrame>
        <p:nvGraphicFramePr>
          <p:cNvPr id="8" name="Table 8">
            <a:extLst>
              <a:ext uri="{FF2B5EF4-FFF2-40B4-BE49-F238E27FC236}">
                <a16:creationId xmlns:a16="http://schemas.microsoft.com/office/drawing/2014/main" id="{ECD7B000-98BC-4EB4-889D-DF5C8F7CAC16}"/>
              </a:ext>
            </a:extLst>
          </p:cNvPr>
          <p:cNvGraphicFramePr>
            <a:graphicFrameLocks noGrp="1"/>
          </p:cNvGraphicFramePr>
          <p:nvPr>
            <p:extLst>
              <p:ext uri="{D42A27DB-BD31-4B8C-83A1-F6EECF244321}">
                <p14:modId xmlns:p14="http://schemas.microsoft.com/office/powerpoint/2010/main" val="1258824071"/>
              </p:ext>
            </p:extLst>
          </p:nvPr>
        </p:nvGraphicFramePr>
        <p:xfrm>
          <a:off x="454180" y="4071937"/>
          <a:ext cx="8126537" cy="1211018"/>
        </p:xfrm>
        <a:graphic>
          <a:graphicData uri="http://schemas.openxmlformats.org/drawingml/2006/table">
            <a:tbl>
              <a:tblPr firstRow="1" bandRow="1">
                <a:tableStyleId>{5C22544A-7EE6-4342-B048-85BDC9FD1C3A}</a:tableStyleId>
              </a:tblPr>
              <a:tblGrid>
                <a:gridCol w="1113260">
                  <a:extLst>
                    <a:ext uri="{9D8B030D-6E8A-4147-A177-3AD203B41FA5}">
                      <a16:colId xmlns:a16="http://schemas.microsoft.com/office/drawing/2014/main" val="3094041650"/>
                    </a:ext>
                  </a:extLst>
                </a:gridCol>
                <a:gridCol w="1167170">
                  <a:extLst>
                    <a:ext uri="{9D8B030D-6E8A-4147-A177-3AD203B41FA5}">
                      <a16:colId xmlns:a16="http://schemas.microsoft.com/office/drawing/2014/main" val="2334245245"/>
                    </a:ext>
                  </a:extLst>
                </a:gridCol>
                <a:gridCol w="1139660">
                  <a:extLst>
                    <a:ext uri="{9D8B030D-6E8A-4147-A177-3AD203B41FA5}">
                      <a16:colId xmlns:a16="http://schemas.microsoft.com/office/drawing/2014/main" val="1458761513"/>
                    </a:ext>
                  </a:extLst>
                </a:gridCol>
                <a:gridCol w="1195973">
                  <a:extLst>
                    <a:ext uri="{9D8B030D-6E8A-4147-A177-3AD203B41FA5}">
                      <a16:colId xmlns:a16="http://schemas.microsoft.com/office/drawing/2014/main" val="3314832577"/>
                    </a:ext>
                  </a:extLst>
                </a:gridCol>
                <a:gridCol w="1167601">
                  <a:extLst>
                    <a:ext uri="{9D8B030D-6E8A-4147-A177-3AD203B41FA5}">
                      <a16:colId xmlns:a16="http://schemas.microsoft.com/office/drawing/2014/main" val="362104483"/>
                    </a:ext>
                  </a:extLst>
                </a:gridCol>
                <a:gridCol w="1167601">
                  <a:extLst>
                    <a:ext uri="{9D8B030D-6E8A-4147-A177-3AD203B41FA5}">
                      <a16:colId xmlns:a16="http://schemas.microsoft.com/office/drawing/2014/main" val="4085170847"/>
                    </a:ext>
                  </a:extLst>
                </a:gridCol>
                <a:gridCol w="1175272">
                  <a:extLst>
                    <a:ext uri="{9D8B030D-6E8A-4147-A177-3AD203B41FA5}">
                      <a16:colId xmlns:a16="http://schemas.microsoft.com/office/drawing/2014/main" val="1527598299"/>
                    </a:ext>
                  </a:extLst>
                </a:gridCol>
              </a:tblGrid>
              <a:tr h="719417">
                <a:tc>
                  <a:txBody>
                    <a:bodyPr/>
                    <a:lstStyle/>
                    <a:p>
                      <a:r>
                        <a:rPr lang="en-US"/>
                        <a:t>FFY</a:t>
                      </a:r>
                    </a:p>
                  </a:txBody>
                  <a:tcPr/>
                </a:tc>
                <a:tc>
                  <a:txBody>
                    <a:bodyPr/>
                    <a:lstStyle/>
                    <a:p>
                      <a:r>
                        <a:rPr lang="en-US"/>
                        <a:t>2020 </a:t>
                      </a:r>
                    </a:p>
                  </a:txBody>
                  <a:tcPr/>
                </a:tc>
                <a:tc>
                  <a:txBody>
                    <a:bodyPr/>
                    <a:lstStyle/>
                    <a:p>
                      <a:r>
                        <a:rPr lang="en-US"/>
                        <a:t>2021</a:t>
                      </a:r>
                    </a:p>
                  </a:txBody>
                  <a:tcPr/>
                </a:tc>
                <a:tc>
                  <a:txBody>
                    <a:bodyPr/>
                    <a:lstStyle/>
                    <a:p>
                      <a:r>
                        <a:rPr lang="en-US"/>
                        <a:t>2022</a:t>
                      </a:r>
                    </a:p>
                  </a:txBody>
                  <a:tcPr/>
                </a:tc>
                <a:tc>
                  <a:txBody>
                    <a:bodyPr/>
                    <a:lstStyle/>
                    <a:p>
                      <a:r>
                        <a:rPr lang="en-US"/>
                        <a:t>2023</a:t>
                      </a:r>
                    </a:p>
                  </a:txBody>
                  <a:tcPr/>
                </a:tc>
                <a:tc>
                  <a:txBody>
                    <a:bodyPr/>
                    <a:lstStyle/>
                    <a:p>
                      <a:r>
                        <a:rPr lang="en-US"/>
                        <a:t>2024</a:t>
                      </a:r>
                    </a:p>
                  </a:txBody>
                  <a:tcPr/>
                </a:tc>
                <a:tc>
                  <a:txBody>
                    <a:bodyPr/>
                    <a:lstStyle/>
                    <a:p>
                      <a:r>
                        <a:rPr lang="en-US"/>
                        <a:t>2025</a:t>
                      </a:r>
                    </a:p>
                  </a:txBody>
                  <a:tcPr/>
                </a:tc>
                <a:extLst>
                  <a:ext uri="{0D108BD9-81ED-4DB2-BD59-A6C34878D82A}">
                    <a16:rowId xmlns:a16="http://schemas.microsoft.com/office/drawing/2014/main" val="2759138136"/>
                  </a:ext>
                </a:extLst>
              </a:tr>
              <a:tr h="491601">
                <a:tc>
                  <a:txBody>
                    <a:bodyPr/>
                    <a:lstStyle/>
                    <a:p>
                      <a:r>
                        <a:rPr lang="en-US"/>
                        <a:t>Target</a:t>
                      </a:r>
                    </a:p>
                  </a:txBody>
                  <a:tcPr/>
                </a:tc>
                <a:tc>
                  <a:txBody>
                    <a:bodyPr/>
                    <a:lstStyle/>
                    <a:p>
                      <a:r>
                        <a:rPr lang="en-US"/>
                        <a:t>33.00%</a:t>
                      </a:r>
                    </a:p>
                  </a:txBody>
                  <a:tcPr/>
                </a:tc>
                <a:tc>
                  <a:txBody>
                    <a:bodyPr/>
                    <a:lstStyle/>
                    <a:p>
                      <a:r>
                        <a:rPr lang="en-US"/>
                        <a:t>33.42%</a:t>
                      </a:r>
                    </a:p>
                  </a:txBody>
                  <a:tcPr/>
                </a:tc>
                <a:tc>
                  <a:txBody>
                    <a:bodyPr/>
                    <a:lstStyle/>
                    <a:p>
                      <a:r>
                        <a:rPr lang="en-US"/>
                        <a:t>33.84%</a:t>
                      </a:r>
                    </a:p>
                  </a:txBody>
                  <a:tcPr/>
                </a:tc>
                <a:tc>
                  <a:txBody>
                    <a:bodyPr/>
                    <a:lstStyle/>
                    <a:p>
                      <a:r>
                        <a:rPr lang="en-US"/>
                        <a:t>34.25%</a:t>
                      </a:r>
                    </a:p>
                  </a:txBody>
                  <a:tcPr/>
                </a:tc>
                <a:tc>
                  <a:txBody>
                    <a:bodyPr/>
                    <a:lstStyle/>
                    <a:p>
                      <a:r>
                        <a:rPr lang="en-US"/>
                        <a:t>34.67%</a:t>
                      </a:r>
                    </a:p>
                  </a:txBody>
                  <a:tcPr/>
                </a:tc>
                <a:tc>
                  <a:txBody>
                    <a:bodyPr/>
                    <a:lstStyle/>
                    <a:p>
                      <a:r>
                        <a:rPr lang="en-US"/>
                        <a:t>35.08%</a:t>
                      </a:r>
                    </a:p>
                  </a:txBody>
                  <a:tcPr/>
                </a:tc>
                <a:extLst>
                  <a:ext uri="{0D108BD9-81ED-4DB2-BD59-A6C34878D82A}">
                    <a16:rowId xmlns:a16="http://schemas.microsoft.com/office/drawing/2014/main" val="2224985694"/>
                  </a:ext>
                </a:extLst>
              </a:tr>
            </a:tbl>
          </a:graphicData>
        </a:graphic>
      </p:graphicFrame>
      <p:sp>
        <p:nvSpPr>
          <p:cNvPr id="9" name="TextBox 8">
            <a:extLst>
              <a:ext uri="{FF2B5EF4-FFF2-40B4-BE49-F238E27FC236}">
                <a16:creationId xmlns:a16="http://schemas.microsoft.com/office/drawing/2014/main" id="{0984791B-221F-4DCD-A8EB-9E88389E33E1}"/>
              </a:ext>
            </a:extLst>
          </p:cNvPr>
          <p:cNvSpPr txBox="1"/>
          <p:nvPr/>
        </p:nvSpPr>
        <p:spPr>
          <a:xfrm>
            <a:off x="367444" y="3620647"/>
            <a:ext cx="7028718" cy="36670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23000"/>
              </a:lnSpc>
              <a:spcBef>
                <a:spcPts val="600"/>
              </a:spcBef>
              <a:spcAft>
                <a:spcPts val="600"/>
              </a:spcAft>
            </a:pPr>
            <a:r>
              <a:rPr lang="en-US" sz="1600" b="1">
                <a:solidFill>
                  <a:srgbClr val="656666"/>
                </a:solidFill>
              </a:rPr>
              <a:t>14A: Proposed New Targets</a:t>
            </a:r>
          </a:p>
        </p:txBody>
      </p:sp>
      <p:sp>
        <p:nvSpPr>
          <p:cNvPr id="10" name="TextBox 9">
            <a:extLst>
              <a:ext uri="{FF2B5EF4-FFF2-40B4-BE49-F238E27FC236}">
                <a16:creationId xmlns:a16="http://schemas.microsoft.com/office/drawing/2014/main" id="{24954389-9941-4232-A1E4-F6192B2D0C8E}"/>
              </a:ext>
            </a:extLst>
          </p:cNvPr>
          <p:cNvSpPr txBox="1"/>
          <p:nvPr/>
        </p:nvSpPr>
        <p:spPr>
          <a:xfrm>
            <a:off x="4724400" y="3200399"/>
            <a:ext cx="2743199" cy="36670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lnSpc>
                <a:spcPct val="123000"/>
              </a:lnSpc>
              <a:spcBef>
                <a:spcPts val="600"/>
              </a:spcBef>
              <a:spcAft>
                <a:spcPts val="600"/>
              </a:spcAft>
            </a:pPr>
            <a:endParaRPr lang="en-US" sz="1600">
              <a:solidFill>
                <a:srgbClr val="656666"/>
              </a:solidFill>
            </a:endParaRPr>
          </a:p>
        </p:txBody>
      </p:sp>
      <p:sp>
        <p:nvSpPr>
          <p:cNvPr id="11" name="TextBox 10">
            <a:extLst>
              <a:ext uri="{FF2B5EF4-FFF2-40B4-BE49-F238E27FC236}">
                <a16:creationId xmlns:a16="http://schemas.microsoft.com/office/drawing/2014/main" id="{EF4829FA-E1FB-4C9D-B30B-FD71DC3C46C1}"/>
              </a:ext>
            </a:extLst>
          </p:cNvPr>
          <p:cNvSpPr txBox="1"/>
          <p:nvPr/>
        </p:nvSpPr>
        <p:spPr>
          <a:xfrm>
            <a:off x="4724400" y="3200399"/>
            <a:ext cx="2743199" cy="36670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lnSpc>
                <a:spcPct val="123000"/>
              </a:lnSpc>
              <a:spcBef>
                <a:spcPts val="600"/>
              </a:spcBef>
              <a:spcAft>
                <a:spcPts val="600"/>
              </a:spcAft>
            </a:pPr>
            <a:endParaRPr lang="en-US" sz="1600">
              <a:solidFill>
                <a:srgbClr val="656666"/>
              </a:solidFill>
            </a:endParaRPr>
          </a:p>
        </p:txBody>
      </p:sp>
      <p:sp>
        <p:nvSpPr>
          <p:cNvPr id="13" name="TextBox 12">
            <a:extLst>
              <a:ext uri="{FF2B5EF4-FFF2-40B4-BE49-F238E27FC236}">
                <a16:creationId xmlns:a16="http://schemas.microsoft.com/office/drawing/2014/main" id="{A14CD82C-38C9-4874-8EE0-1A530CD83D48}"/>
              </a:ext>
            </a:extLst>
          </p:cNvPr>
          <p:cNvSpPr txBox="1"/>
          <p:nvPr/>
        </p:nvSpPr>
        <p:spPr>
          <a:xfrm>
            <a:off x="438149" y="2783681"/>
            <a:ext cx="11006137" cy="142910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23000"/>
              </a:lnSpc>
              <a:spcBef>
                <a:spcPts val="600"/>
              </a:spcBef>
              <a:spcAft>
                <a:spcPts val="600"/>
              </a:spcAft>
            </a:pPr>
            <a:r>
              <a:rPr lang="en-US" sz="1600">
                <a:solidFill>
                  <a:srgbClr val="656666"/>
                </a:solidFill>
              </a:rPr>
              <a:t>RI proposes the baseline data remain at 33.00%.  Given the historical data and analysis, RI has been unable to achieve Measure A targets and has been below the baseline data for four of the five years, RI is proposing rigorous yet more achievable targets.</a:t>
            </a:r>
          </a:p>
          <a:p>
            <a:pPr>
              <a:lnSpc>
                <a:spcPct val="123000"/>
              </a:lnSpc>
              <a:spcBef>
                <a:spcPts val="600"/>
              </a:spcBef>
              <a:spcAft>
                <a:spcPts val="600"/>
              </a:spcAft>
            </a:pPr>
            <a:endParaRPr lang="en-US" sz="1600">
              <a:solidFill>
                <a:srgbClr val="656666"/>
              </a:solidFill>
            </a:endParaRPr>
          </a:p>
        </p:txBody>
      </p:sp>
    </p:spTree>
    <p:extLst>
      <p:ext uri="{BB962C8B-B14F-4D97-AF65-F5344CB8AC3E}">
        <p14:creationId xmlns:p14="http://schemas.microsoft.com/office/powerpoint/2010/main" val="14337210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71343-80A2-47DF-AC85-C010D7F47098}"/>
              </a:ext>
            </a:extLst>
          </p:cNvPr>
          <p:cNvSpPr>
            <a:spLocks noGrp="1"/>
          </p:cNvSpPr>
          <p:nvPr>
            <p:ph type="title"/>
          </p:nvPr>
        </p:nvSpPr>
        <p:spPr/>
        <p:txBody>
          <a:bodyPr/>
          <a:lstStyle/>
          <a:p>
            <a:r>
              <a:rPr lang="en-US"/>
              <a:t>Indicator 14 con't.</a:t>
            </a:r>
          </a:p>
        </p:txBody>
      </p:sp>
      <p:sp>
        <p:nvSpPr>
          <p:cNvPr id="3" name="Footer Placeholder 2">
            <a:extLst>
              <a:ext uri="{FF2B5EF4-FFF2-40B4-BE49-F238E27FC236}">
                <a16:creationId xmlns:a16="http://schemas.microsoft.com/office/drawing/2014/main" id="{099B40C4-553B-489D-8AED-FE6FE0B3BDC7}"/>
              </a:ext>
            </a:extLst>
          </p:cNvPr>
          <p:cNvSpPr>
            <a:spLocks noGrp="1"/>
          </p:cNvSpPr>
          <p:nvPr>
            <p:ph type="ftr" sz="quarter" idx="11"/>
          </p:nvPr>
        </p:nvSpPr>
        <p:spPr/>
        <p:txBody>
          <a:bodyPr/>
          <a:lstStyle/>
          <a:p>
            <a:r>
              <a:rPr lang="en-US"/>
              <a:t>RIDE Community Engagement in State Performance Plan (SPP).</a:t>
            </a:r>
          </a:p>
        </p:txBody>
      </p:sp>
      <p:sp>
        <p:nvSpPr>
          <p:cNvPr id="4" name="Slide Number Placeholder 3">
            <a:extLst>
              <a:ext uri="{FF2B5EF4-FFF2-40B4-BE49-F238E27FC236}">
                <a16:creationId xmlns:a16="http://schemas.microsoft.com/office/drawing/2014/main" id="{0E5BF329-7082-4E59-B82A-6280DD9418D6}"/>
              </a:ext>
            </a:extLst>
          </p:cNvPr>
          <p:cNvSpPr>
            <a:spLocks noGrp="1"/>
          </p:cNvSpPr>
          <p:nvPr>
            <p:ph type="sldNum" sz="quarter" idx="12"/>
          </p:nvPr>
        </p:nvSpPr>
        <p:spPr/>
        <p:txBody>
          <a:bodyPr/>
          <a:lstStyle/>
          <a:p>
            <a:fld id="{F477D24C-55BC-4150-BC77-7526DE4131D6}" type="slidenum">
              <a:rPr lang="en-US" smtClean="0"/>
              <a:t>35</a:t>
            </a:fld>
            <a:endParaRPr lang="en-US"/>
          </a:p>
        </p:txBody>
      </p:sp>
      <p:sp>
        <p:nvSpPr>
          <p:cNvPr id="5" name="Text Placeholder 4">
            <a:extLst>
              <a:ext uri="{FF2B5EF4-FFF2-40B4-BE49-F238E27FC236}">
                <a16:creationId xmlns:a16="http://schemas.microsoft.com/office/drawing/2014/main" id="{13672322-4ACA-44B4-9F70-7825BA288CF6}"/>
              </a:ext>
            </a:extLst>
          </p:cNvPr>
          <p:cNvSpPr>
            <a:spLocks noGrp="1"/>
          </p:cNvSpPr>
          <p:nvPr>
            <p:ph type="body" sz="quarter" idx="13"/>
          </p:nvPr>
        </p:nvSpPr>
        <p:spPr/>
        <p:txBody>
          <a:bodyPr vert="horz" lIns="91440" tIns="45720" rIns="91440" bIns="45720" rtlCol="0" anchor="t">
            <a:noAutofit/>
          </a:bodyPr>
          <a:lstStyle/>
          <a:p>
            <a:r>
              <a:rPr lang="en-US"/>
              <a:t>14B: Historical Data (baseline data 66.53%)</a:t>
            </a:r>
          </a:p>
          <a:p>
            <a:endParaRPr lang="en-US"/>
          </a:p>
        </p:txBody>
      </p:sp>
      <p:sp>
        <p:nvSpPr>
          <p:cNvPr id="6" name="Text Placeholder 5">
            <a:extLst>
              <a:ext uri="{FF2B5EF4-FFF2-40B4-BE49-F238E27FC236}">
                <a16:creationId xmlns:a16="http://schemas.microsoft.com/office/drawing/2014/main" id="{95014192-1248-48E2-A4DC-D0FFA1ECFA05}"/>
              </a:ext>
            </a:extLst>
          </p:cNvPr>
          <p:cNvSpPr>
            <a:spLocks noGrp="1"/>
          </p:cNvSpPr>
          <p:nvPr>
            <p:ph type="body" sz="quarter" idx="14"/>
          </p:nvPr>
        </p:nvSpPr>
        <p:spPr>
          <a:xfrm>
            <a:off x="247291" y="2760468"/>
            <a:ext cx="11582400" cy="3588302"/>
          </a:xfrm>
        </p:spPr>
        <p:txBody>
          <a:bodyPr vert="horz" lIns="91440" tIns="45720" rIns="91440" bIns="45720" rtlCol="0" anchor="t">
            <a:noAutofit/>
          </a:bodyPr>
          <a:lstStyle/>
          <a:p>
            <a:endParaRPr lang="en-US" b="1"/>
          </a:p>
          <a:p>
            <a:endParaRPr lang="en-US" b="1"/>
          </a:p>
          <a:p>
            <a:endParaRPr lang="en-US" b="1"/>
          </a:p>
          <a:p>
            <a:endParaRPr lang="en-US" b="1"/>
          </a:p>
        </p:txBody>
      </p:sp>
      <p:graphicFrame>
        <p:nvGraphicFramePr>
          <p:cNvPr id="8" name="Table 8">
            <a:extLst>
              <a:ext uri="{FF2B5EF4-FFF2-40B4-BE49-F238E27FC236}">
                <a16:creationId xmlns:a16="http://schemas.microsoft.com/office/drawing/2014/main" id="{A0E01988-518A-436E-9D2A-C0E7D022E4E5}"/>
              </a:ext>
            </a:extLst>
          </p:cNvPr>
          <p:cNvGraphicFramePr>
            <a:graphicFrameLocks noGrp="1"/>
          </p:cNvGraphicFramePr>
          <p:nvPr>
            <p:extLst>
              <p:ext uri="{D42A27DB-BD31-4B8C-83A1-F6EECF244321}">
                <p14:modId xmlns:p14="http://schemas.microsoft.com/office/powerpoint/2010/main" val="1222482492"/>
              </p:ext>
            </p:extLst>
          </p:nvPr>
        </p:nvGraphicFramePr>
        <p:xfrm>
          <a:off x="358284" y="1556263"/>
          <a:ext cx="8168640" cy="1097280"/>
        </p:xfrm>
        <a:graphic>
          <a:graphicData uri="http://schemas.openxmlformats.org/drawingml/2006/table">
            <a:tbl>
              <a:tblPr firstRow="1" bandRow="1">
                <a:tableStyleId>{5C22544A-7EE6-4342-B048-85BDC9FD1C3A}</a:tableStyleId>
              </a:tblPr>
              <a:tblGrid>
                <a:gridCol w="1361440">
                  <a:extLst>
                    <a:ext uri="{9D8B030D-6E8A-4147-A177-3AD203B41FA5}">
                      <a16:colId xmlns:a16="http://schemas.microsoft.com/office/drawing/2014/main" val="3739351820"/>
                    </a:ext>
                  </a:extLst>
                </a:gridCol>
                <a:gridCol w="1361440">
                  <a:extLst>
                    <a:ext uri="{9D8B030D-6E8A-4147-A177-3AD203B41FA5}">
                      <a16:colId xmlns:a16="http://schemas.microsoft.com/office/drawing/2014/main" val="84786338"/>
                    </a:ext>
                  </a:extLst>
                </a:gridCol>
                <a:gridCol w="1361440">
                  <a:extLst>
                    <a:ext uri="{9D8B030D-6E8A-4147-A177-3AD203B41FA5}">
                      <a16:colId xmlns:a16="http://schemas.microsoft.com/office/drawing/2014/main" val="274974185"/>
                    </a:ext>
                  </a:extLst>
                </a:gridCol>
                <a:gridCol w="1361440">
                  <a:extLst>
                    <a:ext uri="{9D8B030D-6E8A-4147-A177-3AD203B41FA5}">
                      <a16:colId xmlns:a16="http://schemas.microsoft.com/office/drawing/2014/main" val="2590102078"/>
                    </a:ext>
                  </a:extLst>
                </a:gridCol>
                <a:gridCol w="1361440">
                  <a:extLst>
                    <a:ext uri="{9D8B030D-6E8A-4147-A177-3AD203B41FA5}">
                      <a16:colId xmlns:a16="http://schemas.microsoft.com/office/drawing/2014/main" val="3201125113"/>
                    </a:ext>
                  </a:extLst>
                </a:gridCol>
                <a:gridCol w="1361440">
                  <a:extLst>
                    <a:ext uri="{9D8B030D-6E8A-4147-A177-3AD203B41FA5}">
                      <a16:colId xmlns:a16="http://schemas.microsoft.com/office/drawing/2014/main" val="1047708480"/>
                    </a:ext>
                  </a:extLst>
                </a:gridCol>
              </a:tblGrid>
              <a:tr h="202218">
                <a:tc>
                  <a:txBody>
                    <a:bodyPr/>
                    <a:lstStyle/>
                    <a:p>
                      <a:r>
                        <a:rPr lang="en-US"/>
                        <a:t>FFY</a:t>
                      </a:r>
                    </a:p>
                  </a:txBody>
                  <a:tcPr/>
                </a:tc>
                <a:tc>
                  <a:txBody>
                    <a:bodyPr/>
                    <a:lstStyle/>
                    <a:p>
                      <a:r>
                        <a:rPr lang="en-US"/>
                        <a:t>2015</a:t>
                      </a:r>
                    </a:p>
                  </a:txBody>
                  <a:tcPr/>
                </a:tc>
                <a:tc>
                  <a:txBody>
                    <a:bodyPr/>
                    <a:lstStyle/>
                    <a:p>
                      <a:r>
                        <a:rPr lang="en-US"/>
                        <a:t>2016</a:t>
                      </a:r>
                    </a:p>
                  </a:txBody>
                  <a:tcPr/>
                </a:tc>
                <a:tc>
                  <a:txBody>
                    <a:bodyPr/>
                    <a:lstStyle/>
                    <a:p>
                      <a:r>
                        <a:rPr lang="en-US"/>
                        <a:t>2017</a:t>
                      </a:r>
                    </a:p>
                  </a:txBody>
                  <a:tcPr/>
                </a:tc>
                <a:tc>
                  <a:txBody>
                    <a:bodyPr/>
                    <a:lstStyle/>
                    <a:p>
                      <a:r>
                        <a:rPr lang="en-US"/>
                        <a:t>2018</a:t>
                      </a:r>
                    </a:p>
                  </a:txBody>
                  <a:tcPr/>
                </a:tc>
                <a:tc>
                  <a:txBody>
                    <a:bodyPr/>
                    <a:lstStyle/>
                    <a:p>
                      <a:r>
                        <a:rPr lang="en-US"/>
                        <a:t>2019</a:t>
                      </a:r>
                    </a:p>
                  </a:txBody>
                  <a:tcPr/>
                </a:tc>
                <a:extLst>
                  <a:ext uri="{0D108BD9-81ED-4DB2-BD59-A6C34878D82A}">
                    <a16:rowId xmlns:a16="http://schemas.microsoft.com/office/drawing/2014/main" val="3815913366"/>
                  </a:ext>
                </a:extLst>
              </a:tr>
              <a:tr h="210307">
                <a:tc>
                  <a:txBody>
                    <a:bodyPr/>
                    <a:lstStyle/>
                    <a:p>
                      <a:r>
                        <a:rPr lang="en-US"/>
                        <a:t>Target</a:t>
                      </a:r>
                    </a:p>
                  </a:txBody>
                  <a:tcPr/>
                </a:tc>
                <a:tc>
                  <a:txBody>
                    <a:bodyPr/>
                    <a:lstStyle/>
                    <a:p>
                      <a:r>
                        <a:rPr lang="en-US"/>
                        <a:t>73.00%</a:t>
                      </a:r>
                    </a:p>
                  </a:txBody>
                  <a:tcPr/>
                </a:tc>
                <a:tc>
                  <a:txBody>
                    <a:bodyPr/>
                    <a:lstStyle/>
                    <a:p>
                      <a:r>
                        <a:rPr lang="en-US"/>
                        <a:t>74.00%</a:t>
                      </a:r>
                    </a:p>
                  </a:txBody>
                  <a:tcPr/>
                </a:tc>
                <a:tc>
                  <a:txBody>
                    <a:bodyPr/>
                    <a:lstStyle/>
                    <a:p>
                      <a:r>
                        <a:rPr lang="en-US"/>
                        <a:t>75.00%</a:t>
                      </a:r>
                    </a:p>
                  </a:txBody>
                  <a:tcPr/>
                </a:tc>
                <a:tc>
                  <a:txBody>
                    <a:bodyPr/>
                    <a:lstStyle/>
                    <a:p>
                      <a:r>
                        <a:rPr lang="en-US"/>
                        <a:t>76.00%</a:t>
                      </a:r>
                    </a:p>
                  </a:txBody>
                  <a:tcPr/>
                </a:tc>
                <a:tc>
                  <a:txBody>
                    <a:bodyPr/>
                    <a:lstStyle/>
                    <a:p>
                      <a:r>
                        <a:rPr lang="en-US"/>
                        <a:t>77.00%</a:t>
                      </a:r>
                    </a:p>
                  </a:txBody>
                  <a:tcPr/>
                </a:tc>
                <a:extLst>
                  <a:ext uri="{0D108BD9-81ED-4DB2-BD59-A6C34878D82A}">
                    <a16:rowId xmlns:a16="http://schemas.microsoft.com/office/drawing/2014/main" val="3533200100"/>
                  </a:ext>
                </a:extLst>
              </a:tr>
              <a:tr h="210307">
                <a:tc>
                  <a:txBody>
                    <a:bodyPr/>
                    <a:lstStyle/>
                    <a:p>
                      <a:r>
                        <a:rPr lang="en-US"/>
                        <a:t>Data</a:t>
                      </a:r>
                    </a:p>
                  </a:txBody>
                  <a:tcPr/>
                </a:tc>
                <a:tc>
                  <a:txBody>
                    <a:bodyPr/>
                    <a:lstStyle/>
                    <a:p>
                      <a:r>
                        <a:rPr lang="en-US"/>
                        <a:t>64.70%</a:t>
                      </a:r>
                    </a:p>
                  </a:txBody>
                  <a:tcPr/>
                </a:tc>
                <a:tc>
                  <a:txBody>
                    <a:bodyPr/>
                    <a:lstStyle/>
                    <a:p>
                      <a:r>
                        <a:rPr lang="en-US"/>
                        <a:t>70.01%</a:t>
                      </a:r>
                    </a:p>
                  </a:txBody>
                  <a:tcPr/>
                </a:tc>
                <a:tc>
                  <a:txBody>
                    <a:bodyPr/>
                    <a:lstStyle/>
                    <a:p>
                      <a:r>
                        <a:rPr lang="en-US"/>
                        <a:t>69.43%</a:t>
                      </a:r>
                    </a:p>
                  </a:txBody>
                  <a:tcPr/>
                </a:tc>
                <a:tc>
                  <a:txBody>
                    <a:bodyPr/>
                    <a:lstStyle/>
                    <a:p>
                      <a:r>
                        <a:rPr lang="en-US"/>
                        <a:t>65.38%</a:t>
                      </a:r>
                    </a:p>
                  </a:txBody>
                  <a:tcPr/>
                </a:tc>
                <a:tc>
                  <a:txBody>
                    <a:bodyPr/>
                    <a:lstStyle/>
                    <a:p>
                      <a:r>
                        <a:rPr lang="en-US"/>
                        <a:t>48.32%</a:t>
                      </a:r>
                    </a:p>
                  </a:txBody>
                  <a:tcPr/>
                </a:tc>
                <a:extLst>
                  <a:ext uri="{0D108BD9-81ED-4DB2-BD59-A6C34878D82A}">
                    <a16:rowId xmlns:a16="http://schemas.microsoft.com/office/drawing/2014/main" val="4261420150"/>
                  </a:ext>
                </a:extLst>
              </a:tr>
            </a:tbl>
          </a:graphicData>
        </a:graphic>
      </p:graphicFrame>
      <p:sp>
        <p:nvSpPr>
          <p:cNvPr id="10" name="TextBox 9">
            <a:extLst>
              <a:ext uri="{FF2B5EF4-FFF2-40B4-BE49-F238E27FC236}">
                <a16:creationId xmlns:a16="http://schemas.microsoft.com/office/drawing/2014/main" id="{789B0D7A-5041-4608-A715-5F236F10097E}"/>
              </a:ext>
            </a:extLst>
          </p:cNvPr>
          <p:cNvSpPr txBox="1"/>
          <p:nvPr/>
        </p:nvSpPr>
        <p:spPr>
          <a:xfrm>
            <a:off x="4724400" y="3200399"/>
            <a:ext cx="2743199" cy="36670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lnSpc>
                <a:spcPct val="123000"/>
              </a:lnSpc>
              <a:spcBef>
                <a:spcPts val="600"/>
              </a:spcBef>
              <a:spcAft>
                <a:spcPts val="600"/>
              </a:spcAft>
            </a:pPr>
            <a:endParaRPr lang="en-US" sz="1600">
              <a:solidFill>
                <a:srgbClr val="656666"/>
              </a:solidFill>
            </a:endParaRPr>
          </a:p>
        </p:txBody>
      </p:sp>
      <p:graphicFrame>
        <p:nvGraphicFramePr>
          <p:cNvPr id="13" name="Table 12">
            <a:extLst>
              <a:ext uri="{FF2B5EF4-FFF2-40B4-BE49-F238E27FC236}">
                <a16:creationId xmlns:a16="http://schemas.microsoft.com/office/drawing/2014/main" id="{BA19C5B2-44C0-411D-B4CB-F200B67BF30A}"/>
              </a:ext>
            </a:extLst>
          </p:cNvPr>
          <p:cNvGraphicFramePr>
            <a:graphicFrameLocks noGrp="1"/>
          </p:cNvGraphicFramePr>
          <p:nvPr>
            <p:extLst>
              <p:ext uri="{D42A27DB-BD31-4B8C-83A1-F6EECF244321}">
                <p14:modId xmlns:p14="http://schemas.microsoft.com/office/powerpoint/2010/main" val="900788003"/>
              </p:ext>
            </p:extLst>
          </p:nvPr>
        </p:nvGraphicFramePr>
        <p:xfrm>
          <a:off x="403941" y="4179093"/>
          <a:ext cx="8451091" cy="1419283"/>
        </p:xfrm>
        <a:graphic>
          <a:graphicData uri="http://schemas.openxmlformats.org/drawingml/2006/table">
            <a:tbl>
              <a:tblPr firstRow="1" bandRow="1">
                <a:tableStyleId>{5C22544A-7EE6-4342-B048-85BDC9FD1C3A}</a:tableStyleId>
              </a:tblPr>
              <a:tblGrid>
                <a:gridCol w="1049254">
                  <a:extLst>
                    <a:ext uri="{9D8B030D-6E8A-4147-A177-3AD203B41FA5}">
                      <a16:colId xmlns:a16="http://schemas.microsoft.com/office/drawing/2014/main" val="1779516929"/>
                    </a:ext>
                  </a:extLst>
                </a:gridCol>
                <a:gridCol w="2362562">
                  <a:extLst>
                    <a:ext uri="{9D8B030D-6E8A-4147-A177-3AD203B41FA5}">
                      <a16:colId xmlns:a16="http://schemas.microsoft.com/office/drawing/2014/main" val="117718307"/>
                    </a:ext>
                  </a:extLst>
                </a:gridCol>
                <a:gridCol w="1040910">
                  <a:extLst>
                    <a:ext uri="{9D8B030D-6E8A-4147-A177-3AD203B41FA5}">
                      <a16:colId xmlns:a16="http://schemas.microsoft.com/office/drawing/2014/main" val="285041812"/>
                    </a:ext>
                  </a:extLst>
                </a:gridCol>
                <a:gridCol w="996703">
                  <a:extLst>
                    <a:ext uri="{9D8B030D-6E8A-4147-A177-3AD203B41FA5}">
                      <a16:colId xmlns:a16="http://schemas.microsoft.com/office/drawing/2014/main" val="1716414172"/>
                    </a:ext>
                  </a:extLst>
                </a:gridCol>
                <a:gridCol w="1082838">
                  <a:extLst>
                    <a:ext uri="{9D8B030D-6E8A-4147-A177-3AD203B41FA5}">
                      <a16:colId xmlns:a16="http://schemas.microsoft.com/office/drawing/2014/main" val="495214551"/>
                    </a:ext>
                  </a:extLst>
                </a:gridCol>
                <a:gridCol w="964406">
                  <a:extLst>
                    <a:ext uri="{9D8B030D-6E8A-4147-A177-3AD203B41FA5}">
                      <a16:colId xmlns:a16="http://schemas.microsoft.com/office/drawing/2014/main" val="2617041753"/>
                    </a:ext>
                  </a:extLst>
                </a:gridCol>
                <a:gridCol w="954418">
                  <a:extLst>
                    <a:ext uri="{9D8B030D-6E8A-4147-A177-3AD203B41FA5}">
                      <a16:colId xmlns:a16="http://schemas.microsoft.com/office/drawing/2014/main" val="2502735286"/>
                    </a:ext>
                  </a:extLst>
                </a:gridCol>
              </a:tblGrid>
              <a:tr h="768778">
                <a:tc>
                  <a:txBody>
                    <a:bodyPr/>
                    <a:lstStyle/>
                    <a:p>
                      <a:pPr fontAlgn="base"/>
                      <a:r>
                        <a:rPr lang="en-US">
                          <a:effectLst/>
                        </a:rPr>
                        <a:t>FFY​​</a:t>
                      </a:r>
                      <a:endParaRPr lang="en-US" b="1">
                        <a:solidFill>
                          <a:srgbClr val="FFFFFF"/>
                        </a:solidFill>
                        <a:effectLst/>
                      </a:endParaRPr>
                    </a:p>
                  </a:txBody>
                  <a:tcPr anchor="ctr"/>
                </a:tc>
                <a:tc>
                  <a:txBody>
                    <a:bodyPr/>
                    <a:lstStyle/>
                    <a:p>
                      <a:pPr fontAlgn="base"/>
                      <a:r>
                        <a:rPr lang="en-US">
                          <a:effectLst/>
                        </a:rPr>
                        <a:t>2020 (new baseline)​​</a:t>
                      </a:r>
                      <a:endParaRPr lang="en-US" b="1">
                        <a:solidFill>
                          <a:srgbClr val="FFFFFF"/>
                        </a:solidFill>
                        <a:effectLst/>
                      </a:endParaRPr>
                    </a:p>
                  </a:txBody>
                  <a:tcPr anchor="ctr"/>
                </a:tc>
                <a:tc>
                  <a:txBody>
                    <a:bodyPr/>
                    <a:lstStyle/>
                    <a:p>
                      <a:pPr fontAlgn="base"/>
                      <a:r>
                        <a:rPr lang="en-US">
                          <a:effectLst/>
                        </a:rPr>
                        <a:t>2021​​</a:t>
                      </a:r>
                      <a:endParaRPr lang="en-US" b="1">
                        <a:solidFill>
                          <a:srgbClr val="FFFFFF"/>
                        </a:solidFill>
                        <a:effectLst/>
                      </a:endParaRPr>
                    </a:p>
                  </a:txBody>
                  <a:tcPr anchor="ctr"/>
                </a:tc>
                <a:tc>
                  <a:txBody>
                    <a:bodyPr/>
                    <a:lstStyle/>
                    <a:p>
                      <a:pPr fontAlgn="base"/>
                      <a:r>
                        <a:rPr lang="en-US">
                          <a:effectLst/>
                        </a:rPr>
                        <a:t>2022​​</a:t>
                      </a:r>
                      <a:endParaRPr lang="en-US" b="1">
                        <a:solidFill>
                          <a:srgbClr val="FFFFFF"/>
                        </a:solidFill>
                        <a:effectLst/>
                      </a:endParaRPr>
                    </a:p>
                  </a:txBody>
                  <a:tcPr anchor="ctr"/>
                </a:tc>
                <a:tc>
                  <a:txBody>
                    <a:bodyPr/>
                    <a:lstStyle/>
                    <a:p>
                      <a:pPr fontAlgn="base"/>
                      <a:r>
                        <a:rPr lang="en-US">
                          <a:effectLst/>
                        </a:rPr>
                        <a:t>2023​​</a:t>
                      </a:r>
                      <a:endParaRPr lang="en-US" b="1">
                        <a:solidFill>
                          <a:srgbClr val="FFFFFF"/>
                        </a:solidFill>
                        <a:effectLst/>
                      </a:endParaRPr>
                    </a:p>
                  </a:txBody>
                  <a:tcPr anchor="ctr"/>
                </a:tc>
                <a:tc>
                  <a:txBody>
                    <a:bodyPr/>
                    <a:lstStyle/>
                    <a:p>
                      <a:pPr fontAlgn="base"/>
                      <a:r>
                        <a:rPr lang="en-US">
                          <a:effectLst/>
                        </a:rPr>
                        <a:t>2024​​</a:t>
                      </a:r>
                      <a:endParaRPr lang="en-US" b="1">
                        <a:solidFill>
                          <a:srgbClr val="FFFFFF"/>
                        </a:solidFill>
                        <a:effectLst/>
                      </a:endParaRPr>
                    </a:p>
                  </a:txBody>
                  <a:tcPr anchor="ctr"/>
                </a:tc>
                <a:tc>
                  <a:txBody>
                    <a:bodyPr/>
                    <a:lstStyle/>
                    <a:p>
                      <a:pPr fontAlgn="base"/>
                      <a:r>
                        <a:rPr lang="en-US">
                          <a:effectLst/>
                        </a:rPr>
                        <a:t>2025​​</a:t>
                      </a:r>
                      <a:endParaRPr lang="en-US" b="1">
                        <a:solidFill>
                          <a:srgbClr val="FFFFFF"/>
                        </a:solidFill>
                        <a:effectLst/>
                      </a:endParaRPr>
                    </a:p>
                  </a:txBody>
                  <a:tcPr anchor="ctr"/>
                </a:tc>
                <a:extLst>
                  <a:ext uri="{0D108BD9-81ED-4DB2-BD59-A6C34878D82A}">
                    <a16:rowId xmlns:a16="http://schemas.microsoft.com/office/drawing/2014/main" val="207192577"/>
                  </a:ext>
                </a:extLst>
              </a:tr>
              <a:tr h="650505">
                <a:tc>
                  <a:txBody>
                    <a:bodyPr/>
                    <a:lstStyle/>
                    <a:p>
                      <a:pPr fontAlgn="base"/>
                      <a:r>
                        <a:rPr lang="en-US">
                          <a:effectLst/>
                        </a:rPr>
                        <a:t>Target​​</a:t>
                      </a:r>
                    </a:p>
                  </a:txBody>
                  <a:tcPr anchor="ctr"/>
                </a:tc>
                <a:tc>
                  <a:txBody>
                    <a:bodyPr/>
                    <a:lstStyle/>
                    <a:p>
                      <a:pPr fontAlgn="base"/>
                      <a:r>
                        <a:rPr lang="en-US">
                          <a:effectLst/>
                        </a:rPr>
                        <a:t>68.02%​​</a:t>
                      </a:r>
                    </a:p>
                  </a:txBody>
                  <a:tcPr anchor="ctr"/>
                </a:tc>
                <a:tc>
                  <a:txBody>
                    <a:bodyPr/>
                    <a:lstStyle/>
                    <a:p>
                      <a:pPr fontAlgn="base"/>
                      <a:r>
                        <a:rPr lang="en-US">
                          <a:effectLst/>
                        </a:rPr>
                        <a:t>68.52%​​</a:t>
                      </a:r>
                    </a:p>
                  </a:txBody>
                  <a:tcPr anchor="ctr"/>
                </a:tc>
                <a:tc>
                  <a:txBody>
                    <a:bodyPr/>
                    <a:lstStyle/>
                    <a:p>
                      <a:pPr fontAlgn="base"/>
                      <a:r>
                        <a:rPr lang="en-US">
                          <a:effectLst/>
                        </a:rPr>
                        <a:t>69.02%​​</a:t>
                      </a:r>
                    </a:p>
                  </a:txBody>
                  <a:tcPr anchor="ctr"/>
                </a:tc>
                <a:tc>
                  <a:txBody>
                    <a:bodyPr/>
                    <a:lstStyle/>
                    <a:p>
                      <a:pPr fontAlgn="base"/>
                      <a:r>
                        <a:rPr lang="en-US">
                          <a:effectLst/>
                        </a:rPr>
                        <a:t>69.52%​​</a:t>
                      </a:r>
                    </a:p>
                  </a:txBody>
                  <a:tcPr anchor="ctr"/>
                </a:tc>
                <a:tc>
                  <a:txBody>
                    <a:bodyPr/>
                    <a:lstStyle/>
                    <a:p>
                      <a:pPr fontAlgn="base"/>
                      <a:r>
                        <a:rPr lang="en-US">
                          <a:effectLst/>
                        </a:rPr>
                        <a:t>70.02%​​</a:t>
                      </a:r>
                    </a:p>
                  </a:txBody>
                  <a:tcPr anchor="ctr"/>
                </a:tc>
                <a:tc>
                  <a:txBody>
                    <a:bodyPr/>
                    <a:lstStyle/>
                    <a:p>
                      <a:pPr fontAlgn="base"/>
                      <a:r>
                        <a:rPr lang="en-US">
                          <a:effectLst/>
                        </a:rPr>
                        <a:t>70.50%​​</a:t>
                      </a:r>
                    </a:p>
                  </a:txBody>
                  <a:tcPr anchor="ctr"/>
                </a:tc>
                <a:extLst>
                  <a:ext uri="{0D108BD9-81ED-4DB2-BD59-A6C34878D82A}">
                    <a16:rowId xmlns:a16="http://schemas.microsoft.com/office/drawing/2014/main" val="860605151"/>
                  </a:ext>
                </a:extLst>
              </a:tr>
            </a:tbl>
          </a:graphicData>
        </a:graphic>
      </p:graphicFrame>
      <p:sp>
        <p:nvSpPr>
          <p:cNvPr id="14" name="TextBox 13">
            <a:extLst>
              <a:ext uri="{FF2B5EF4-FFF2-40B4-BE49-F238E27FC236}">
                <a16:creationId xmlns:a16="http://schemas.microsoft.com/office/drawing/2014/main" id="{95DD639F-6408-4455-B3BE-B652F3411F23}"/>
              </a:ext>
            </a:extLst>
          </p:cNvPr>
          <p:cNvSpPr txBox="1"/>
          <p:nvPr/>
        </p:nvSpPr>
        <p:spPr>
          <a:xfrm>
            <a:off x="307181" y="2807493"/>
            <a:ext cx="8243886" cy="12752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23000"/>
              </a:lnSpc>
              <a:spcBef>
                <a:spcPts val="600"/>
              </a:spcBef>
              <a:spcAft>
                <a:spcPts val="600"/>
              </a:spcAft>
            </a:pPr>
            <a:r>
              <a:rPr lang="en-US" sz="1600">
                <a:solidFill>
                  <a:srgbClr val="656666"/>
                </a:solidFill>
              </a:rPr>
              <a:t>Given the historical data and analysis, RI has been unable to achieve the targets for Measure B and the data has been below the baseline data three of the last five years.  The proposed new baseline is above the previous baseline.  RI is proposing rigorous yet more achievable targets.</a:t>
            </a:r>
          </a:p>
        </p:txBody>
      </p:sp>
    </p:spTree>
    <p:extLst>
      <p:ext uri="{BB962C8B-B14F-4D97-AF65-F5344CB8AC3E}">
        <p14:creationId xmlns:p14="http://schemas.microsoft.com/office/powerpoint/2010/main" val="22011582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ED180-90B9-4FC9-9198-FDF68634EA98}"/>
              </a:ext>
            </a:extLst>
          </p:cNvPr>
          <p:cNvSpPr>
            <a:spLocks noGrp="1"/>
          </p:cNvSpPr>
          <p:nvPr>
            <p:ph type="title"/>
          </p:nvPr>
        </p:nvSpPr>
        <p:spPr/>
        <p:txBody>
          <a:bodyPr/>
          <a:lstStyle/>
          <a:p>
            <a:r>
              <a:rPr lang="en-US"/>
              <a:t>Indicator 14 con't.</a:t>
            </a:r>
          </a:p>
        </p:txBody>
      </p:sp>
      <p:sp>
        <p:nvSpPr>
          <p:cNvPr id="3" name="Footer Placeholder 2">
            <a:extLst>
              <a:ext uri="{FF2B5EF4-FFF2-40B4-BE49-F238E27FC236}">
                <a16:creationId xmlns:a16="http://schemas.microsoft.com/office/drawing/2014/main" id="{1434D6D4-8F8E-4F0C-B2B4-EA101D6DFAF2}"/>
              </a:ext>
            </a:extLst>
          </p:cNvPr>
          <p:cNvSpPr>
            <a:spLocks noGrp="1"/>
          </p:cNvSpPr>
          <p:nvPr>
            <p:ph type="ftr" sz="quarter" idx="11"/>
          </p:nvPr>
        </p:nvSpPr>
        <p:spPr/>
        <p:txBody>
          <a:bodyPr/>
          <a:lstStyle/>
          <a:p>
            <a:r>
              <a:rPr lang="en-US"/>
              <a:t>RIDE Community Engagement in State Performance Plan (SPP).</a:t>
            </a:r>
          </a:p>
        </p:txBody>
      </p:sp>
      <p:sp>
        <p:nvSpPr>
          <p:cNvPr id="4" name="Slide Number Placeholder 3">
            <a:extLst>
              <a:ext uri="{FF2B5EF4-FFF2-40B4-BE49-F238E27FC236}">
                <a16:creationId xmlns:a16="http://schemas.microsoft.com/office/drawing/2014/main" id="{A7B5616F-9011-4896-A701-97E891BCCF34}"/>
              </a:ext>
            </a:extLst>
          </p:cNvPr>
          <p:cNvSpPr>
            <a:spLocks noGrp="1"/>
          </p:cNvSpPr>
          <p:nvPr>
            <p:ph type="sldNum" sz="quarter" idx="12"/>
          </p:nvPr>
        </p:nvSpPr>
        <p:spPr/>
        <p:txBody>
          <a:bodyPr/>
          <a:lstStyle/>
          <a:p>
            <a:fld id="{F477D24C-55BC-4150-BC77-7526DE4131D6}" type="slidenum">
              <a:rPr lang="en-US" smtClean="0"/>
              <a:t>36</a:t>
            </a:fld>
            <a:endParaRPr lang="en-US"/>
          </a:p>
        </p:txBody>
      </p:sp>
      <p:sp>
        <p:nvSpPr>
          <p:cNvPr id="5" name="Text Placeholder 4">
            <a:extLst>
              <a:ext uri="{FF2B5EF4-FFF2-40B4-BE49-F238E27FC236}">
                <a16:creationId xmlns:a16="http://schemas.microsoft.com/office/drawing/2014/main" id="{C4FEBA93-425F-45E4-A692-95425C7B18F4}"/>
              </a:ext>
            </a:extLst>
          </p:cNvPr>
          <p:cNvSpPr>
            <a:spLocks noGrp="1"/>
          </p:cNvSpPr>
          <p:nvPr>
            <p:ph type="body" sz="quarter" idx="13"/>
          </p:nvPr>
        </p:nvSpPr>
        <p:spPr/>
        <p:txBody>
          <a:bodyPr vert="horz" lIns="91440" tIns="45720" rIns="91440" bIns="45720" rtlCol="0" anchor="t">
            <a:noAutofit/>
          </a:bodyPr>
          <a:lstStyle/>
          <a:p>
            <a:r>
              <a:rPr lang="en-US"/>
              <a:t>14C:  Historical Data (baseline data 78.00%)</a:t>
            </a:r>
          </a:p>
          <a:p>
            <a:endParaRPr lang="en-US"/>
          </a:p>
        </p:txBody>
      </p:sp>
      <p:sp>
        <p:nvSpPr>
          <p:cNvPr id="6" name="Text Placeholder 5">
            <a:extLst>
              <a:ext uri="{FF2B5EF4-FFF2-40B4-BE49-F238E27FC236}">
                <a16:creationId xmlns:a16="http://schemas.microsoft.com/office/drawing/2014/main" id="{21234E26-BBE2-44D2-9A82-53ADDCF49D2C}"/>
              </a:ext>
            </a:extLst>
          </p:cNvPr>
          <p:cNvSpPr>
            <a:spLocks noGrp="1"/>
          </p:cNvSpPr>
          <p:nvPr>
            <p:ph type="body" sz="quarter" idx="14"/>
          </p:nvPr>
        </p:nvSpPr>
        <p:spPr>
          <a:xfrm>
            <a:off x="209551" y="2698693"/>
            <a:ext cx="8444316" cy="3454410"/>
          </a:xfrm>
        </p:spPr>
        <p:txBody>
          <a:bodyPr vert="horz" lIns="91440" tIns="45720" rIns="91440" bIns="45720" rtlCol="0" anchor="t">
            <a:noAutofit/>
          </a:bodyPr>
          <a:lstStyle/>
          <a:p>
            <a:r>
              <a:rPr lang="en-US"/>
              <a:t>RI is proposing the baseline for Measure C remain at 78.00%.  Given the historical data and analysis, RI has met the target only once in the last five years with the average of these years hovering at 80.0%.  RI is proposing rigorous yet more achievable targets.</a:t>
            </a:r>
          </a:p>
        </p:txBody>
      </p:sp>
      <p:graphicFrame>
        <p:nvGraphicFramePr>
          <p:cNvPr id="7" name="Table 7">
            <a:extLst>
              <a:ext uri="{FF2B5EF4-FFF2-40B4-BE49-F238E27FC236}">
                <a16:creationId xmlns:a16="http://schemas.microsoft.com/office/drawing/2014/main" id="{78663E14-BD09-4B52-856F-CE52B477E2D6}"/>
              </a:ext>
            </a:extLst>
          </p:cNvPr>
          <p:cNvGraphicFramePr>
            <a:graphicFrameLocks noGrp="1"/>
          </p:cNvGraphicFramePr>
          <p:nvPr>
            <p:extLst>
              <p:ext uri="{D42A27DB-BD31-4B8C-83A1-F6EECF244321}">
                <p14:modId xmlns:p14="http://schemas.microsoft.com/office/powerpoint/2010/main" val="2729070357"/>
              </p:ext>
            </p:extLst>
          </p:nvPr>
        </p:nvGraphicFramePr>
        <p:xfrm>
          <a:off x="343906" y="1628150"/>
          <a:ext cx="8168640" cy="1108026"/>
        </p:xfrm>
        <a:graphic>
          <a:graphicData uri="http://schemas.openxmlformats.org/drawingml/2006/table">
            <a:tbl>
              <a:tblPr firstRow="1" bandRow="1">
                <a:tableStyleId>{5C22544A-7EE6-4342-B048-85BDC9FD1C3A}</a:tableStyleId>
              </a:tblPr>
              <a:tblGrid>
                <a:gridCol w="1361440">
                  <a:extLst>
                    <a:ext uri="{9D8B030D-6E8A-4147-A177-3AD203B41FA5}">
                      <a16:colId xmlns:a16="http://schemas.microsoft.com/office/drawing/2014/main" val="3119927348"/>
                    </a:ext>
                  </a:extLst>
                </a:gridCol>
                <a:gridCol w="1361440">
                  <a:extLst>
                    <a:ext uri="{9D8B030D-6E8A-4147-A177-3AD203B41FA5}">
                      <a16:colId xmlns:a16="http://schemas.microsoft.com/office/drawing/2014/main" val="3129879317"/>
                    </a:ext>
                  </a:extLst>
                </a:gridCol>
                <a:gridCol w="1361440">
                  <a:extLst>
                    <a:ext uri="{9D8B030D-6E8A-4147-A177-3AD203B41FA5}">
                      <a16:colId xmlns:a16="http://schemas.microsoft.com/office/drawing/2014/main" val="1049433603"/>
                    </a:ext>
                  </a:extLst>
                </a:gridCol>
                <a:gridCol w="1361440">
                  <a:extLst>
                    <a:ext uri="{9D8B030D-6E8A-4147-A177-3AD203B41FA5}">
                      <a16:colId xmlns:a16="http://schemas.microsoft.com/office/drawing/2014/main" val="3312180896"/>
                    </a:ext>
                  </a:extLst>
                </a:gridCol>
                <a:gridCol w="1361440">
                  <a:extLst>
                    <a:ext uri="{9D8B030D-6E8A-4147-A177-3AD203B41FA5}">
                      <a16:colId xmlns:a16="http://schemas.microsoft.com/office/drawing/2014/main" val="1765692996"/>
                    </a:ext>
                  </a:extLst>
                </a:gridCol>
                <a:gridCol w="1361440">
                  <a:extLst>
                    <a:ext uri="{9D8B030D-6E8A-4147-A177-3AD203B41FA5}">
                      <a16:colId xmlns:a16="http://schemas.microsoft.com/office/drawing/2014/main" val="3203550825"/>
                    </a:ext>
                  </a:extLst>
                </a:gridCol>
              </a:tblGrid>
              <a:tr h="366346">
                <a:tc>
                  <a:txBody>
                    <a:bodyPr/>
                    <a:lstStyle/>
                    <a:p>
                      <a:r>
                        <a:rPr lang="en-US"/>
                        <a:t>FFY</a:t>
                      </a:r>
                    </a:p>
                  </a:txBody>
                  <a:tcPr/>
                </a:tc>
                <a:tc>
                  <a:txBody>
                    <a:bodyPr/>
                    <a:lstStyle/>
                    <a:p>
                      <a:r>
                        <a:rPr lang="en-US"/>
                        <a:t>2015</a:t>
                      </a:r>
                    </a:p>
                  </a:txBody>
                  <a:tcPr/>
                </a:tc>
                <a:tc>
                  <a:txBody>
                    <a:bodyPr/>
                    <a:lstStyle/>
                    <a:p>
                      <a:r>
                        <a:rPr lang="en-US"/>
                        <a:t>2016</a:t>
                      </a:r>
                    </a:p>
                  </a:txBody>
                  <a:tcPr/>
                </a:tc>
                <a:tc>
                  <a:txBody>
                    <a:bodyPr/>
                    <a:lstStyle/>
                    <a:p>
                      <a:r>
                        <a:rPr lang="en-US"/>
                        <a:t>2017</a:t>
                      </a:r>
                    </a:p>
                  </a:txBody>
                  <a:tcPr/>
                </a:tc>
                <a:tc>
                  <a:txBody>
                    <a:bodyPr/>
                    <a:lstStyle/>
                    <a:p>
                      <a:r>
                        <a:rPr lang="en-US"/>
                        <a:t>2018</a:t>
                      </a:r>
                    </a:p>
                  </a:txBody>
                  <a:tcPr/>
                </a:tc>
                <a:tc>
                  <a:txBody>
                    <a:bodyPr/>
                    <a:lstStyle/>
                    <a:p>
                      <a:r>
                        <a:rPr lang="en-US"/>
                        <a:t>2019</a:t>
                      </a:r>
                    </a:p>
                  </a:txBody>
                  <a:tcPr/>
                </a:tc>
                <a:extLst>
                  <a:ext uri="{0D108BD9-81ED-4DB2-BD59-A6C34878D82A}">
                    <a16:rowId xmlns:a16="http://schemas.microsoft.com/office/drawing/2014/main" val="4221774325"/>
                  </a:ext>
                </a:extLst>
              </a:tr>
              <a:tr h="370840">
                <a:tc>
                  <a:txBody>
                    <a:bodyPr/>
                    <a:lstStyle/>
                    <a:p>
                      <a:r>
                        <a:rPr lang="en-US"/>
                        <a:t>Target</a:t>
                      </a:r>
                    </a:p>
                  </a:txBody>
                  <a:tcPr/>
                </a:tc>
                <a:tc>
                  <a:txBody>
                    <a:bodyPr/>
                    <a:lstStyle/>
                    <a:p>
                      <a:r>
                        <a:rPr lang="en-US"/>
                        <a:t>84.00%</a:t>
                      </a:r>
                    </a:p>
                  </a:txBody>
                  <a:tcPr/>
                </a:tc>
                <a:tc>
                  <a:txBody>
                    <a:bodyPr/>
                    <a:lstStyle/>
                    <a:p>
                      <a:r>
                        <a:rPr lang="en-US"/>
                        <a:t>85.00%</a:t>
                      </a:r>
                    </a:p>
                  </a:txBody>
                  <a:tcPr/>
                </a:tc>
                <a:tc>
                  <a:txBody>
                    <a:bodyPr/>
                    <a:lstStyle/>
                    <a:p>
                      <a:r>
                        <a:rPr lang="en-US"/>
                        <a:t>86.00%</a:t>
                      </a:r>
                    </a:p>
                  </a:txBody>
                  <a:tcPr/>
                </a:tc>
                <a:tc>
                  <a:txBody>
                    <a:bodyPr/>
                    <a:lstStyle/>
                    <a:p>
                      <a:r>
                        <a:rPr lang="en-US"/>
                        <a:t>87.00%</a:t>
                      </a:r>
                    </a:p>
                  </a:txBody>
                  <a:tcPr/>
                </a:tc>
                <a:tc>
                  <a:txBody>
                    <a:bodyPr/>
                    <a:lstStyle/>
                    <a:p>
                      <a:r>
                        <a:rPr lang="en-US"/>
                        <a:t>88.00%</a:t>
                      </a:r>
                    </a:p>
                  </a:txBody>
                  <a:tcPr/>
                </a:tc>
                <a:extLst>
                  <a:ext uri="{0D108BD9-81ED-4DB2-BD59-A6C34878D82A}">
                    <a16:rowId xmlns:a16="http://schemas.microsoft.com/office/drawing/2014/main" val="636474076"/>
                  </a:ext>
                </a:extLst>
              </a:tr>
              <a:tr h="370840">
                <a:tc>
                  <a:txBody>
                    <a:bodyPr/>
                    <a:lstStyle/>
                    <a:p>
                      <a:r>
                        <a:rPr lang="en-US"/>
                        <a:t>Data</a:t>
                      </a:r>
                    </a:p>
                  </a:txBody>
                  <a:tcPr/>
                </a:tc>
                <a:tc>
                  <a:txBody>
                    <a:bodyPr/>
                    <a:lstStyle/>
                    <a:p>
                      <a:r>
                        <a:rPr lang="en-US"/>
                        <a:t>84.44%</a:t>
                      </a:r>
                    </a:p>
                  </a:txBody>
                  <a:tcPr/>
                </a:tc>
                <a:tc>
                  <a:txBody>
                    <a:bodyPr/>
                    <a:lstStyle/>
                    <a:p>
                      <a:r>
                        <a:rPr lang="en-US"/>
                        <a:t>80.49%</a:t>
                      </a:r>
                    </a:p>
                  </a:txBody>
                  <a:tcPr/>
                </a:tc>
                <a:tc>
                  <a:txBody>
                    <a:bodyPr/>
                    <a:lstStyle/>
                    <a:p>
                      <a:r>
                        <a:rPr lang="en-US"/>
                        <a:t>79.47%</a:t>
                      </a:r>
                    </a:p>
                  </a:txBody>
                  <a:tcPr/>
                </a:tc>
                <a:tc>
                  <a:txBody>
                    <a:bodyPr/>
                    <a:lstStyle/>
                    <a:p>
                      <a:r>
                        <a:rPr lang="en-US"/>
                        <a:t>77.19%</a:t>
                      </a:r>
                    </a:p>
                  </a:txBody>
                  <a:tcPr/>
                </a:tc>
                <a:tc>
                  <a:txBody>
                    <a:bodyPr/>
                    <a:lstStyle/>
                    <a:p>
                      <a:r>
                        <a:rPr lang="en-US"/>
                        <a:t>78.78%</a:t>
                      </a:r>
                    </a:p>
                  </a:txBody>
                  <a:tcPr/>
                </a:tc>
                <a:extLst>
                  <a:ext uri="{0D108BD9-81ED-4DB2-BD59-A6C34878D82A}">
                    <a16:rowId xmlns:a16="http://schemas.microsoft.com/office/drawing/2014/main" val="2101024998"/>
                  </a:ext>
                </a:extLst>
              </a:tr>
            </a:tbl>
          </a:graphicData>
        </a:graphic>
      </p:graphicFrame>
      <p:graphicFrame>
        <p:nvGraphicFramePr>
          <p:cNvPr id="8" name="Table 8">
            <a:extLst>
              <a:ext uri="{FF2B5EF4-FFF2-40B4-BE49-F238E27FC236}">
                <a16:creationId xmlns:a16="http://schemas.microsoft.com/office/drawing/2014/main" id="{BB8E1058-CF11-4A84-9BCE-AC1E18F97FD6}"/>
              </a:ext>
            </a:extLst>
          </p:cNvPr>
          <p:cNvGraphicFramePr>
            <a:graphicFrameLocks noGrp="1"/>
          </p:cNvGraphicFramePr>
          <p:nvPr>
            <p:extLst>
              <p:ext uri="{D42A27DB-BD31-4B8C-83A1-F6EECF244321}">
                <p14:modId xmlns:p14="http://schemas.microsoft.com/office/powerpoint/2010/main" val="3168120544"/>
              </p:ext>
            </p:extLst>
          </p:nvPr>
        </p:nvGraphicFramePr>
        <p:xfrm>
          <a:off x="400095" y="4340839"/>
          <a:ext cx="8168643" cy="956993"/>
        </p:xfrm>
        <a:graphic>
          <a:graphicData uri="http://schemas.openxmlformats.org/drawingml/2006/table">
            <a:tbl>
              <a:tblPr firstRow="1" bandRow="1">
                <a:tableStyleId>{5C22544A-7EE6-4342-B048-85BDC9FD1C3A}</a:tableStyleId>
              </a:tblPr>
              <a:tblGrid>
                <a:gridCol w="1166949">
                  <a:extLst>
                    <a:ext uri="{9D8B030D-6E8A-4147-A177-3AD203B41FA5}">
                      <a16:colId xmlns:a16="http://schemas.microsoft.com/office/drawing/2014/main" val="1862336464"/>
                    </a:ext>
                  </a:extLst>
                </a:gridCol>
                <a:gridCol w="1166949">
                  <a:extLst>
                    <a:ext uri="{9D8B030D-6E8A-4147-A177-3AD203B41FA5}">
                      <a16:colId xmlns:a16="http://schemas.microsoft.com/office/drawing/2014/main" val="3910465236"/>
                    </a:ext>
                  </a:extLst>
                </a:gridCol>
                <a:gridCol w="1166949">
                  <a:extLst>
                    <a:ext uri="{9D8B030D-6E8A-4147-A177-3AD203B41FA5}">
                      <a16:colId xmlns:a16="http://schemas.microsoft.com/office/drawing/2014/main" val="4005969112"/>
                    </a:ext>
                  </a:extLst>
                </a:gridCol>
                <a:gridCol w="1166949">
                  <a:extLst>
                    <a:ext uri="{9D8B030D-6E8A-4147-A177-3AD203B41FA5}">
                      <a16:colId xmlns:a16="http://schemas.microsoft.com/office/drawing/2014/main" val="154990519"/>
                    </a:ext>
                  </a:extLst>
                </a:gridCol>
                <a:gridCol w="1166949">
                  <a:extLst>
                    <a:ext uri="{9D8B030D-6E8A-4147-A177-3AD203B41FA5}">
                      <a16:colId xmlns:a16="http://schemas.microsoft.com/office/drawing/2014/main" val="3619684125"/>
                    </a:ext>
                  </a:extLst>
                </a:gridCol>
                <a:gridCol w="1166949">
                  <a:extLst>
                    <a:ext uri="{9D8B030D-6E8A-4147-A177-3AD203B41FA5}">
                      <a16:colId xmlns:a16="http://schemas.microsoft.com/office/drawing/2014/main" val="1431864519"/>
                    </a:ext>
                  </a:extLst>
                </a:gridCol>
                <a:gridCol w="1166949">
                  <a:extLst>
                    <a:ext uri="{9D8B030D-6E8A-4147-A177-3AD203B41FA5}">
                      <a16:colId xmlns:a16="http://schemas.microsoft.com/office/drawing/2014/main" val="1622321877"/>
                    </a:ext>
                  </a:extLst>
                </a:gridCol>
              </a:tblGrid>
              <a:tr h="586153">
                <a:tc>
                  <a:txBody>
                    <a:bodyPr/>
                    <a:lstStyle/>
                    <a:p>
                      <a:r>
                        <a:rPr lang="en-US" dirty="0"/>
                        <a:t>FFY</a:t>
                      </a:r>
                    </a:p>
                  </a:txBody>
                  <a:tcPr/>
                </a:tc>
                <a:tc>
                  <a:txBody>
                    <a:bodyPr/>
                    <a:lstStyle/>
                    <a:p>
                      <a:r>
                        <a:rPr lang="en-US" dirty="0"/>
                        <a:t>2020</a:t>
                      </a:r>
                    </a:p>
                  </a:txBody>
                  <a:tcPr/>
                </a:tc>
                <a:tc>
                  <a:txBody>
                    <a:bodyPr/>
                    <a:lstStyle/>
                    <a:p>
                      <a:r>
                        <a:rPr lang="en-US" dirty="0"/>
                        <a:t>2021</a:t>
                      </a:r>
                    </a:p>
                  </a:txBody>
                  <a:tcPr/>
                </a:tc>
                <a:tc>
                  <a:txBody>
                    <a:bodyPr/>
                    <a:lstStyle/>
                    <a:p>
                      <a:r>
                        <a:rPr lang="en-US" dirty="0"/>
                        <a:t>2022</a:t>
                      </a:r>
                    </a:p>
                  </a:txBody>
                  <a:tcPr/>
                </a:tc>
                <a:tc>
                  <a:txBody>
                    <a:bodyPr/>
                    <a:lstStyle/>
                    <a:p>
                      <a:r>
                        <a:rPr lang="en-US" dirty="0"/>
                        <a:t>2023</a:t>
                      </a:r>
                    </a:p>
                  </a:txBody>
                  <a:tcPr/>
                </a:tc>
                <a:tc>
                  <a:txBody>
                    <a:bodyPr/>
                    <a:lstStyle/>
                    <a:p>
                      <a:r>
                        <a:rPr lang="en-US" dirty="0"/>
                        <a:t>2024</a:t>
                      </a:r>
                    </a:p>
                  </a:txBody>
                  <a:tcPr/>
                </a:tc>
                <a:tc>
                  <a:txBody>
                    <a:bodyPr/>
                    <a:lstStyle/>
                    <a:p>
                      <a:r>
                        <a:rPr lang="en-US" dirty="0"/>
                        <a:t>2025</a:t>
                      </a:r>
                    </a:p>
                  </a:txBody>
                  <a:tcPr/>
                </a:tc>
                <a:extLst>
                  <a:ext uri="{0D108BD9-81ED-4DB2-BD59-A6C34878D82A}">
                    <a16:rowId xmlns:a16="http://schemas.microsoft.com/office/drawing/2014/main" val="1016610927"/>
                  </a:ext>
                </a:extLst>
              </a:tr>
              <a:tr h="370840">
                <a:tc>
                  <a:txBody>
                    <a:bodyPr/>
                    <a:lstStyle/>
                    <a:p>
                      <a:endParaRPr lang="en-US"/>
                    </a:p>
                  </a:txBody>
                  <a:tcPr/>
                </a:tc>
                <a:tc>
                  <a:txBody>
                    <a:bodyPr/>
                    <a:lstStyle/>
                    <a:p>
                      <a:r>
                        <a:rPr lang="en-US" dirty="0"/>
                        <a:t>78.00%</a:t>
                      </a:r>
                    </a:p>
                  </a:txBody>
                  <a:tcPr/>
                </a:tc>
                <a:tc>
                  <a:txBody>
                    <a:bodyPr/>
                    <a:lstStyle/>
                    <a:p>
                      <a:r>
                        <a:rPr lang="en-US" dirty="0"/>
                        <a:t>78.60%</a:t>
                      </a:r>
                    </a:p>
                  </a:txBody>
                  <a:tcPr/>
                </a:tc>
                <a:tc>
                  <a:txBody>
                    <a:bodyPr/>
                    <a:lstStyle/>
                    <a:p>
                      <a:r>
                        <a:rPr lang="en-US" dirty="0"/>
                        <a:t>79.20%</a:t>
                      </a:r>
                    </a:p>
                  </a:txBody>
                  <a:tcPr/>
                </a:tc>
                <a:tc>
                  <a:txBody>
                    <a:bodyPr/>
                    <a:lstStyle/>
                    <a:p>
                      <a:r>
                        <a:rPr lang="en-US" dirty="0"/>
                        <a:t>79.80%</a:t>
                      </a:r>
                    </a:p>
                  </a:txBody>
                  <a:tcPr/>
                </a:tc>
                <a:tc>
                  <a:txBody>
                    <a:bodyPr/>
                    <a:lstStyle/>
                    <a:p>
                      <a:r>
                        <a:rPr lang="en-US" dirty="0"/>
                        <a:t>80.40%</a:t>
                      </a:r>
                    </a:p>
                  </a:txBody>
                  <a:tcPr/>
                </a:tc>
                <a:tc>
                  <a:txBody>
                    <a:bodyPr/>
                    <a:lstStyle/>
                    <a:p>
                      <a:r>
                        <a:rPr lang="en-US" dirty="0"/>
                        <a:t>81.00%</a:t>
                      </a:r>
                    </a:p>
                  </a:txBody>
                  <a:tcPr/>
                </a:tc>
                <a:extLst>
                  <a:ext uri="{0D108BD9-81ED-4DB2-BD59-A6C34878D82A}">
                    <a16:rowId xmlns:a16="http://schemas.microsoft.com/office/drawing/2014/main" val="3320639501"/>
                  </a:ext>
                </a:extLst>
              </a:tr>
            </a:tbl>
          </a:graphicData>
        </a:graphic>
      </p:graphicFrame>
      <p:sp>
        <p:nvSpPr>
          <p:cNvPr id="9" name="TextBox 8">
            <a:extLst>
              <a:ext uri="{FF2B5EF4-FFF2-40B4-BE49-F238E27FC236}">
                <a16:creationId xmlns:a16="http://schemas.microsoft.com/office/drawing/2014/main" id="{465AD236-BD9C-47BB-804D-B5373C396BD4}"/>
              </a:ext>
            </a:extLst>
          </p:cNvPr>
          <p:cNvSpPr txBox="1"/>
          <p:nvPr/>
        </p:nvSpPr>
        <p:spPr>
          <a:xfrm>
            <a:off x="215301" y="3798632"/>
            <a:ext cx="2897981" cy="8234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23000"/>
              </a:lnSpc>
              <a:spcBef>
                <a:spcPts val="600"/>
              </a:spcBef>
              <a:spcAft>
                <a:spcPts val="600"/>
              </a:spcAft>
            </a:pPr>
            <a:r>
              <a:rPr lang="en-US" sz="1600" b="1">
                <a:solidFill>
                  <a:srgbClr val="656666"/>
                </a:solidFill>
              </a:rPr>
              <a:t>14C: Proposed New Targets</a:t>
            </a:r>
          </a:p>
          <a:p>
            <a:pPr>
              <a:lnSpc>
                <a:spcPct val="123000"/>
              </a:lnSpc>
              <a:spcBef>
                <a:spcPts val="600"/>
              </a:spcBef>
              <a:spcAft>
                <a:spcPts val="600"/>
              </a:spcAft>
            </a:pPr>
            <a:endParaRPr lang="en-US" sz="1600">
              <a:solidFill>
                <a:srgbClr val="656666"/>
              </a:solidFill>
            </a:endParaRPr>
          </a:p>
        </p:txBody>
      </p:sp>
    </p:spTree>
    <p:extLst>
      <p:ext uri="{BB962C8B-B14F-4D97-AF65-F5344CB8AC3E}">
        <p14:creationId xmlns:p14="http://schemas.microsoft.com/office/powerpoint/2010/main" val="28573688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BD29A5-48C4-417A-A347-7B76F51D3AF3}"/>
              </a:ext>
            </a:extLst>
          </p:cNvPr>
          <p:cNvSpPr>
            <a:spLocks noGrp="1"/>
          </p:cNvSpPr>
          <p:nvPr>
            <p:ph type="title"/>
          </p:nvPr>
        </p:nvSpPr>
        <p:spPr/>
        <p:txBody>
          <a:bodyPr/>
          <a:lstStyle/>
          <a:p>
            <a:r>
              <a:rPr lang="en-US"/>
              <a:t>Indicator 15 Hearings</a:t>
            </a:r>
          </a:p>
        </p:txBody>
      </p:sp>
      <p:sp>
        <p:nvSpPr>
          <p:cNvPr id="3" name="Footer Placeholder 2">
            <a:extLst>
              <a:ext uri="{FF2B5EF4-FFF2-40B4-BE49-F238E27FC236}">
                <a16:creationId xmlns:a16="http://schemas.microsoft.com/office/drawing/2014/main" id="{4EB67C9B-A7F4-4E47-9663-C5EB5B83957E}"/>
              </a:ext>
            </a:extLst>
          </p:cNvPr>
          <p:cNvSpPr>
            <a:spLocks noGrp="1"/>
          </p:cNvSpPr>
          <p:nvPr>
            <p:ph type="ftr" sz="quarter" idx="11"/>
          </p:nvPr>
        </p:nvSpPr>
        <p:spPr/>
        <p:txBody>
          <a:bodyPr/>
          <a:lstStyle/>
          <a:p>
            <a:r>
              <a:rPr lang="en-US"/>
              <a:t>RIDE Community Engagement in State Performance Plan (SPP).</a:t>
            </a:r>
          </a:p>
        </p:txBody>
      </p:sp>
      <p:sp>
        <p:nvSpPr>
          <p:cNvPr id="4" name="Slide Number Placeholder 3">
            <a:extLst>
              <a:ext uri="{FF2B5EF4-FFF2-40B4-BE49-F238E27FC236}">
                <a16:creationId xmlns:a16="http://schemas.microsoft.com/office/drawing/2014/main" id="{510CEDEE-E58E-4784-9D48-91E9B38016AF}"/>
              </a:ext>
            </a:extLst>
          </p:cNvPr>
          <p:cNvSpPr>
            <a:spLocks noGrp="1"/>
          </p:cNvSpPr>
          <p:nvPr>
            <p:ph type="sldNum" sz="quarter" idx="12"/>
          </p:nvPr>
        </p:nvSpPr>
        <p:spPr/>
        <p:txBody>
          <a:bodyPr/>
          <a:lstStyle/>
          <a:p>
            <a:fld id="{F477D24C-55BC-4150-BC77-7526DE4131D6}" type="slidenum">
              <a:rPr lang="en-US" smtClean="0"/>
              <a:t>37</a:t>
            </a:fld>
            <a:endParaRPr lang="en-US"/>
          </a:p>
        </p:txBody>
      </p:sp>
      <p:sp>
        <p:nvSpPr>
          <p:cNvPr id="5" name="Text Placeholder 4">
            <a:extLst>
              <a:ext uri="{FF2B5EF4-FFF2-40B4-BE49-F238E27FC236}">
                <a16:creationId xmlns:a16="http://schemas.microsoft.com/office/drawing/2014/main" id="{5B74E387-DECB-4D2A-A15C-546EBE6F1A8B}"/>
              </a:ext>
            </a:extLst>
          </p:cNvPr>
          <p:cNvSpPr>
            <a:spLocks noGrp="1"/>
          </p:cNvSpPr>
          <p:nvPr>
            <p:ph type="body" sz="quarter" idx="13"/>
          </p:nvPr>
        </p:nvSpPr>
        <p:spPr/>
        <p:txBody>
          <a:bodyPr vert="horz" lIns="91440" tIns="45720" rIns="91440" bIns="45720" rtlCol="0" anchor="t">
            <a:noAutofit/>
          </a:bodyPr>
          <a:lstStyle/>
          <a:p>
            <a:r>
              <a:rPr lang="en-US" sz="1600">
                <a:ea typeface="+mj-lt"/>
                <a:cs typeface="+mj-lt"/>
              </a:rPr>
              <a:t>Description: Percent of hearing requests that went to resolution sessions that were resolved through resolution session settlement agreements.</a:t>
            </a:r>
            <a:endParaRPr lang="en-US" sz="1600"/>
          </a:p>
          <a:p>
            <a:r>
              <a:rPr lang="en-US" sz="1600"/>
              <a:t>Measurement: </a:t>
            </a:r>
            <a:r>
              <a:rPr lang="en-US" sz="1600">
                <a:ea typeface="+mj-lt"/>
                <a:cs typeface="+mj-lt"/>
              </a:rPr>
              <a:t>Percent = (3.1(a) divided by 3.1) times 100.</a:t>
            </a:r>
            <a:endParaRPr lang="en-US" sz="1600"/>
          </a:p>
          <a:p>
            <a:r>
              <a:rPr lang="en-US" sz="1600"/>
              <a:t>Rhode Island Target (FFY 19): 57%</a:t>
            </a:r>
          </a:p>
          <a:p>
            <a:r>
              <a:rPr lang="en-US" sz="1600">
                <a:ea typeface="+mj-lt"/>
                <a:cs typeface="+mj-lt"/>
              </a:rPr>
              <a:t>States </a:t>
            </a:r>
            <a:r>
              <a:rPr lang="en-US" sz="1600" b="1">
                <a:ea typeface="+mj-lt"/>
                <a:cs typeface="+mj-lt"/>
              </a:rPr>
              <a:t>are not required to establish baseline or targets</a:t>
            </a:r>
            <a:r>
              <a:rPr lang="en-US" sz="1600">
                <a:ea typeface="+mj-lt"/>
                <a:cs typeface="+mj-lt"/>
              </a:rPr>
              <a:t> if the number of resolution sessions is less than 10. In a reporting period when the number of resolution sessions reaches 10 or greater,  baselines, targets and improvement strategies are to be developed.  </a:t>
            </a:r>
            <a:endParaRPr lang="en-US" sz="1600"/>
          </a:p>
          <a:p>
            <a:endParaRPr lang="en-US" sz="1600"/>
          </a:p>
          <a:p>
            <a:endParaRPr lang="en-US" sz="1400"/>
          </a:p>
          <a:p>
            <a:endParaRPr lang="en-US"/>
          </a:p>
          <a:p>
            <a:endParaRPr lang="en-US"/>
          </a:p>
          <a:p>
            <a:endParaRPr lang="en-US"/>
          </a:p>
          <a:p>
            <a:endParaRPr lang="en-US"/>
          </a:p>
          <a:p>
            <a:endParaRPr lang="en-US"/>
          </a:p>
          <a:p>
            <a:endParaRPr lang="en-US"/>
          </a:p>
        </p:txBody>
      </p:sp>
      <p:pic>
        <p:nvPicPr>
          <p:cNvPr id="9" name="Picture 9" descr="Table&#10;&#10;Description automatically generated">
            <a:extLst>
              <a:ext uri="{FF2B5EF4-FFF2-40B4-BE49-F238E27FC236}">
                <a16:creationId xmlns:a16="http://schemas.microsoft.com/office/drawing/2014/main" id="{B8C91A9C-5781-4D91-9781-E45DEDD89C9C}"/>
              </a:ext>
            </a:extLst>
          </p:cNvPr>
          <p:cNvPicPr>
            <a:picLocks noChangeAspect="1"/>
          </p:cNvPicPr>
          <p:nvPr/>
        </p:nvPicPr>
        <p:blipFill>
          <a:blip r:embed="rId2"/>
          <a:stretch>
            <a:fillRect/>
          </a:stretch>
        </p:blipFill>
        <p:spPr>
          <a:xfrm>
            <a:off x="228129" y="3571256"/>
            <a:ext cx="11543370" cy="1950741"/>
          </a:xfrm>
          <a:prstGeom prst="rect">
            <a:avLst/>
          </a:prstGeom>
        </p:spPr>
      </p:pic>
      <p:sp>
        <p:nvSpPr>
          <p:cNvPr id="6" name="TextBox 5">
            <a:extLst>
              <a:ext uri="{FF2B5EF4-FFF2-40B4-BE49-F238E27FC236}">
                <a16:creationId xmlns:a16="http://schemas.microsoft.com/office/drawing/2014/main" id="{04AAE842-3630-4073-B6C6-D55343B0550E}"/>
              </a:ext>
            </a:extLst>
          </p:cNvPr>
          <p:cNvSpPr txBox="1"/>
          <p:nvPr/>
        </p:nvSpPr>
        <p:spPr>
          <a:xfrm>
            <a:off x="232127" y="3119195"/>
            <a:ext cx="6934199" cy="36670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23000"/>
              </a:lnSpc>
              <a:spcBef>
                <a:spcPts val="600"/>
              </a:spcBef>
              <a:spcAft>
                <a:spcPts val="600"/>
              </a:spcAft>
            </a:pPr>
            <a:r>
              <a:rPr lang="en-US" sz="1600" dirty="0">
                <a:solidFill>
                  <a:srgbClr val="656666"/>
                </a:solidFill>
              </a:rPr>
              <a:t>FFY19 Data (note that the # of resolution sessions was less than 10):</a:t>
            </a:r>
          </a:p>
        </p:txBody>
      </p:sp>
    </p:spTree>
    <p:extLst>
      <p:ext uri="{BB962C8B-B14F-4D97-AF65-F5344CB8AC3E}">
        <p14:creationId xmlns:p14="http://schemas.microsoft.com/office/powerpoint/2010/main" val="3058628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D4749-9166-47FE-80F7-2D25A1770066}"/>
              </a:ext>
            </a:extLst>
          </p:cNvPr>
          <p:cNvSpPr>
            <a:spLocks noGrp="1"/>
          </p:cNvSpPr>
          <p:nvPr>
            <p:ph type="title"/>
          </p:nvPr>
        </p:nvSpPr>
        <p:spPr>
          <a:xfrm>
            <a:off x="304800" y="198834"/>
            <a:ext cx="11582400" cy="701731"/>
          </a:xfrm>
        </p:spPr>
        <p:txBody>
          <a:bodyPr/>
          <a:lstStyle/>
          <a:p>
            <a:r>
              <a:rPr lang="en-US">
                <a:ea typeface="+mj-lt"/>
                <a:cs typeface="+mj-lt"/>
              </a:rPr>
              <a:t>Indicator 15 Hearings</a:t>
            </a:r>
            <a:endParaRPr lang="en-US"/>
          </a:p>
        </p:txBody>
      </p:sp>
      <p:sp>
        <p:nvSpPr>
          <p:cNvPr id="3" name="Footer Placeholder 2">
            <a:extLst>
              <a:ext uri="{FF2B5EF4-FFF2-40B4-BE49-F238E27FC236}">
                <a16:creationId xmlns:a16="http://schemas.microsoft.com/office/drawing/2014/main" id="{E0251D3D-AA7C-4114-ABF6-AA2D1CBD960C}"/>
              </a:ext>
            </a:extLst>
          </p:cNvPr>
          <p:cNvSpPr>
            <a:spLocks noGrp="1"/>
          </p:cNvSpPr>
          <p:nvPr>
            <p:ph type="ftr" sz="quarter" idx="11"/>
          </p:nvPr>
        </p:nvSpPr>
        <p:spPr/>
        <p:txBody>
          <a:bodyPr/>
          <a:lstStyle/>
          <a:p>
            <a:r>
              <a:rPr lang="en-US"/>
              <a:t>RIDE Community Engagement in State Performance Plan (SPP).</a:t>
            </a:r>
          </a:p>
        </p:txBody>
      </p:sp>
      <p:sp>
        <p:nvSpPr>
          <p:cNvPr id="4" name="Slide Number Placeholder 3">
            <a:extLst>
              <a:ext uri="{FF2B5EF4-FFF2-40B4-BE49-F238E27FC236}">
                <a16:creationId xmlns:a16="http://schemas.microsoft.com/office/drawing/2014/main" id="{A5900959-A23B-4A53-AB50-75ABBF4CC9DF}"/>
              </a:ext>
            </a:extLst>
          </p:cNvPr>
          <p:cNvSpPr>
            <a:spLocks noGrp="1"/>
          </p:cNvSpPr>
          <p:nvPr>
            <p:ph type="sldNum" sz="quarter" idx="12"/>
          </p:nvPr>
        </p:nvSpPr>
        <p:spPr/>
        <p:txBody>
          <a:bodyPr/>
          <a:lstStyle/>
          <a:p>
            <a:fld id="{F477D24C-55BC-4150-BC77-7526DE4131D6}" type="slidenum">
              <a:rPr lang="en-US" smtClean="0"/>
              <a:t>38</a:t>
            </a:fld>
            <a:endParaRPr lang="en-US"/>
          </a:p>
        </p:txBody>
      </p:sp>
      <p:sp>
        <p:nvSpPr>
          <p:cNvPr id="6" name="Text Placeholder 5">
            <a:extLst>
              <a:ext uri="{FF2B5EF4-FFF2-40B4-BE49-F238E27FC236}">
                <a16:creationId xmlns:a16="http://schemas.microsoft.com/office/drawing/2014/main" id="{B646E0CB-0205-499A-A06A-877A33E687A1}"/>
              </a:ext>
            </a:extLst>
          </p:cNvPr>
          <p:cNvSpPr>
            <a:spLocks noGrp="1"/>
          </p:cNvSpPr>
          <p:nvPr>
            <p:ph type="body" sz="quarter" idx="14"/>
          </p:nvPr>
        </p:nvSpPr>
        <p:spPr>
          <a:xfrm>
            <a:off x="304800" y="1279415"/>
            <a:ext cx="11582400" cy="4511783"/>
          </a:xfrm>
        </p:spPr>
        <p:txBody>
          <a:bodyPr vert="horz" lIns="91440" tIns="45720" rIns="91440" bIns="45720" rtlCol="0" anchor="t">
            <a:noAutofit/>
          </a:bodyPr>
          <a:lstStyle/>
          <a:p>
            <a:endParaRPr lang="en-US"/>
          </a:p>
          <a:p>
            <a:endParaRPr lang="en-US"/>
          </a:p>
        </p:txBody>
      </p:sp>
      <p:graphicFrame>
        <p:nvGraphicFramePr>
          <p:cNvPr id="5" name="Table 7">
            <a:extLst>
              <a:ext uri="{FF2B5EF4-FFF2-40B4-BE49-F238E27FC236}">
                <a16:creationId xmlns:a16="http://schemas.microsoft.com/office/drawing/2014/main" id="{F3880A83-AF18-4784-A698-BFDE5FF6B94D}"/>
              </a:ext>
            </a:extLst>
          </p:cNvPr>
          <p:cNvGraphicFramePr>
            <a:graphicFrameLocks noGrp="1"/>
          </p:cNvGraphicFramePr>
          <p:nvPr>
            <p:extLst>
              <p:ext uri="{D42A27DB-BD31-4B8C-83A1-F6EECF244321}">
                <p14:modId xmlns:p14="http://schemas.microsoft.com/office/powerpoint/2010/main" val="2123015536"/>
              </p:ext>
            </p:extLst>
          </p:nvPr>
        </p:nvGraphicFramePr>
        <p:xfrm>
          <a:off x="595653" y="1560354"/>
          <a:ext cx="8168640" cy="1108026"/>
        </p:xfrm>
        <a:graphic>
          <a:graphicData uri="http://schemas.openxmlformats.org/drawingml/2006/table">
            <a:tbl>
              <a:tblPr firstRow="1" bandRow="1">
                <a:tableStyleId>{5C22544A-7EE6-4342-B048-85BDC9FD1C3A}</a:tableStyleId>
              </a:tblPr>
              <a:tblGrid>
                <a:gridCol w="1361440">
                  <a:extLst>
                    <a:ext uri="{9D8B030D-6E8A-4147-A177-3AD203B41FA5}">
                      <a16:colId xmlns:a16="http://schemas.microsoft.com/office/drawing/2014/main" val="3119927348"/>
                    </a:ext>
                  </a:extLst>
                </a:gridCol>
                <a:gridCol w="1361440">
                  <a:extLst>
                    <a:ext uri="{9D8B030D-6E8A-4147-A177-3AD203B41FA5}">
                      <a16:colId xmlns:a16="http://schemas.microsoft.com/office/drawing/2014/main" val="3129879317"/>
                    </a:ext>
                  </a:extLst>
                </a:gridCol>
                <a:gridCol w="1361440">
                  <a:extLst>
                    <a:ext uri="{9D8B030D-6E8A-4147-A177-3AD203B41FA5}">
                      <a16:colId xmlns:a16="http://schemas.microsoft.com/office/drawing/2014/main" val="1049433603"/>
                    </a:ext>
                  </a:extLst>
                </a:gridCol>
                <a:gridCol w="1361440">
                  <a:extLst>
                    <a:ext uri="{9D8B030D-6E8A-4147-A177-3AD203B41FA5}">
                      <a16:colId xmlns:a16="http://schemas.microsoft.com/office/drawing/2014/main" val="3312180896"/>
                    </a:ext>
                  </a:extLst>
                </a:gridCol>
                <a:gridCol w="1361440">
                  <a:extLst>
                    <a:ext uri="{9D8B030D-6E8A-4147-A177-3AD203B41FA5}">
                      <a16:colId xmlns:a16="http://schemas.microsoft.com/office/drawing/2014/main" val="1765692996"/>
                    </a:ext>
                  </a:extLst>
                </a:gridCol>
                <a:gridCol w="1361440">
                  <a:extLst>
                    <a:ext uri="{9D8B030D-6E8A-4147-A177-3AD203B41FA5}">
                      <a16:colId xmlns:a16="http://schemas.microsoft.com/office/drawing/2014/main" val="3203550825"/>
                    </a:ext>
                  </a:extLst>
                </a:gridCol>
              </a:tblGrid>
              <a:tr h="366346">
                <a:tc>
                  <a:txBody>
                    <a:bodyPr/>
                    <a:lstStyle/>
                    <a:p>
                      <a:r>
                        <a:rPr lang="en-US"/>
                        <a:t>FFY</a:t>
                      </a:r>
                    </a:p>
                  </a:txBody>
                  <a:tcPr/>
                </a:tc>
                <a:tc>
                  <a:txBody>
                    <a:bodyPr/>
                    <a:lstStyle/>
                    <a:p>
                      <a:r>
                        <a:rPr lang="en-US"/>
                        <a:t>2015</a:t>
                      </a:r>
                    </a:p>
                  </a:txBody>
                  <a:tcPr/>
                </a:tc>
                <a:tc>
                  <a:txBody>
                    <a:bodyPr/>
                    <a:lstStyle/>
                    <a:p>
                      <a:r>
                        <a:rPr lang="en-US"/>
                        <a:t>2016</a:t>
                      </a:r>
                    </a:p>
                  </a:txBody>
                  <a:tcPr/>
                </a:tc>
                <a:tc>
                  <a:txBody>
                    <a:bodyPr/>
                    <a:lstStyle/>
                    <a:p>
                      <a:r>
                        <a:rPr lang="en-US"/>
                        <a:t>2017</a:t>
                      </a:r>
                    </a:p>
                  </a:txBody>
                  <a:tcPr/>
                </a:tc>
                <a:tc>
                  <a:txBody>
                    <a:bodyPr/>
                    <a:lstStyle/>
                    <a:p>
                      <a:r>
                        <a:rPr lang="en-US"/>
                        <a:t>2018</a:t>
                      </a:r>
                    </a:p>
                  </a:txBody>
                  <a:tcPr/>
                </a:tc>
                <a:tc>
                  <a:txBody>
                    <a:bodyPr/>
                    <a:lstStyle/>
                    <a:p>
                      <a:r>
                        <a:rPr lang="en-US"/>
                        <a:t>2019</a:t>
                      </a:r>
                    </a:p>
                  </a:txBody>
                  <a:tcPr/>
                </a:tc>
                <a:extLst>
                  <a:ext uri="{0D108BD9-81ED-4DB2-BD59-A6C34878D82A}">
                    <a16:rowId xmlns:a16="http://schemas.microsoft.com/office/drawing/2014/main" val="4221774325"/>
                  </a:ext>
                </a:extLst>
              </a:tr>
              <a:tr h="370840">
                <a:tc>
                  <a:txBody>
                    <a:bodyPr/>
                    <a:lstStyle/>
                    <a:p>
                      <a:r>
                        <a:rPr lang="en-US"/>
                        <a:t>Target</a:t>
                      </a:r>
                    </a:p>
                  </a:txBody>
                  <a:tcPr/>
                </a:tc>
                <a:tc>
                  <a:txBody>
                    <a:bodyPr/>
                    <a:lstStyle/>
                    <a:p>
                      <a:r>
                        <a:rPr lang="en-US"/>
                        <a:t>52.00%</a:t>
                      </a:r>
                    </a:p>
                  </a:txBody>
                  <a:tcPr/>
                </a:tc>
                <a:tc>
                  <a:txBody>
                    <a:bodyPr/>
                    <a:lstStyle/>
                    <a:p>
                      <a:r>
                        <a:rPr lang="en-US"/>
                        <a:t>53.00%</a:t>
                      </a:r>
                    </a:p>
                  </a:txBody>
                  <a:tcPr/>
                </a:tc>
                <a:tc>
                  <a:txBody>
                    <a:bodyPr/>
                    <a:lstStyle/>
                    <a:p>
                      <a:r>
                        <a:rPr lang="en-US"/>
                        <a:t>55.00%</a:t>
                      </a:r>
                    </a:p>
                  </a:txBody>
                  <a:tcPr/>
                </a:tc>
                <a:tc>
                  <a:txBody>
                    <a:bodyPr/>
                    <a:lstStyle/>
                    <a:p>
                      <a:r>
                        <a:rPr lang="en-US"/>
                        <a:t>56.00%</a:t>
                      </a:r>
                    </a:p>
                  </a:txBody>
                  <a:tcPr/>
                </a:tc>
                <a:tc>
                  <a:txBody>
                    <a:bodyPr/>
                    <a:lstStyle/>
                    <a:p>
                      <a:r>
                        <a:rPr lang="en-US"/>
                        <a:t>57.00%</a:t>
                      </a:r>
                    </a:p>
                  </a:txBody>
                  <a:tcPr/>
                </a:tc>
                <a:extLst>
                  <a:ext uri="{0D108BD9-81ED-4DB2-BD59-A6C34878D82A}">
                    <a16:rowId xmlns:a16="http://schemas.microsoft.com/office/drawing/2014/main" val="636474076"/>
                  </a:ext>
                </a:extLst>
              </a:tr>
              <a:tr h="370840">
                <a:tc>
                  <a:txBody>
                    <a:bodyPr/>
                    <a:lstStyle/>
                    <a:p>
                      <a:r>
                        <a:rPr lang="en-US"/>
                        <a:t>Data</a:t>
                      </a:r>
                    </a:p>
                  </a:txBody>
                  <a:tcPr/>
                </a:tc>
                <a:tc>
                  <a:txBody>
                    <a:bodyPr/>
                    <a:lstStyle/>
                    <a:p>
                      <a:r>
                        <a:rPr lang="en-US"/>
                        <a:t>60.00%</a:t>
                      </a:r>
                    </a:p>
                  </a:txBody>
                  <a:tcPr/>
                </a:tc>
                <a:tc>
                  <a:txBody>
                    <a:bodyPr/>
                    <a:lstStyle/>
                    <a:p>
                      <a:r>
                        <a:rPr lang="en-US"/>
                        <a:t>75.00%</a:t>
                      </a:r>
                    </a:p>
                  </a:txBody>
                  <a:tcPr/>
                </a:tc>
                <a:tc>
                  <a:txBody>
                    <a:bodyPr/>
                    <a:lstStyle/>
                    <a:p>
                      <a:r>
                        <a:rPr lang="en-US"/>
                        <a:t>53.85%</a:t>
                      </a:r>
                    </a:p>
                  </a:txBody>
                  <a:tcPr/>
                </a:tc>
                <a:tc>
                  <a:txBody>
                    <a:bodyPr/>
                    <a:lstStyle/>
                    <a:p>
                      <a:r>
                        <a:rPr lang="en-US"/>
                        <a:t>57.14%</a:t>
                      </a:r>
                    </a:p>
                  </a:txBody>
                  <a:tcPr/>
                </a:tc>
                <a:tc>
                  <a:txBody>
                    <a:bodyPr/>
                    <a:lstStyle/>
                    <a:p>
                      <a:r>
                        <a:rPr lang="en-US"/>
                        <a:t>54.55%</a:t>
                      </a:r>
                    </a:p>
                  </a:txBody>
                  <a:tcPr/>
                </a:tc>
                <a:extLst>
                  <a:ext uri="{0D108BD9-81ED-4DB2-BD59-A6C34878D82A}">
                    <a16:rowId xmlns:a16="http://schemas.microsoft.com/office/drawing/2014/main" val="2101024998"/>
                  </a:ext>
                </a:extLst>
              </a:tr>
            </a:tbl>
          </a:graphicData>
        </a:graphic>
      </p:graphicFrame>
      <p:sp>
        <p:nvSpPr>
          <p:cNvPr id="10" name="TextBox 9">
            <a:extLst>
              <a:ext uri="{FF2B5EF4-FFF2-40B4-BE49-F238E27FC236}">
                <a16:creationId xmlns:a16="http://schemas.microsoft.com/office/drawing/2014/main" id="{AF646FF9-F45A-4265-A292-814170DF79CA}"/>
              </a:ext>
            </a:extLst>
          </p:cNvPr>
          <p:cNvSpPr txBox="1"/>
          <p:nvPr/>
        </p:nvSpPr>
        <p:spPr>
          <a:xfrm>
            <a:off x="176371" y="1102683"/>
            <a:ext cx="2743199" cy="36670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23000"/>
              </a:lnSpc>
              <a:spcBef>
                <a:spcPts val="600"/>
              </a:spcBef>
              <a:spcAft>
                <a:spcPts val="600"/>
              </a:spcAft>
            </a:pPr>
            <a:r>
              <a:rPr lang="en-US" sz="1600">
                <a:solidFill>
                  <a:srgbClr val="656666"/>
                </a:solidFill>
              </a:rPr>
              <a:t>Historical Data Continued:</a:t>
            </a:r>
          </a:p>
        </p:txBody>
      </p:sp>
      <p:graphicFrame>
        <p:nvGraphicFramePr>
          <p:cNvPr id="7" name="Table 9">
            <a:extLst>
              <a:ext uri="{FF2B5EF4-FFF2-40B4-BE49-F238E27FC236}">
                <a16:creationId xmlns:a16="http://schemas.microsoft.com/office/drawing/2014/main" id="{A519C4B6-F837-4B96-BEC1-26309FC3E582}"/>
              </a:ext>
            </a:extLst>
          </p:cNvPr>
          <p:cNvGraphicFramePr>
            <a:graphicFrameLocks noGrp="1"/>
          </p:cNvGraphicFramePr>
          <p:nvPr>
            <p:extLst>
              <p:ext uri="{D42A27DB-BD31-4B8C-83A1-F6EECF244321}">
                <p14:modId xmlns:p14="http://schemas.microsoft.com/office/powerpoint/2010/main" val="3864196858"/>
              </p:ext>
            </p:extLst>
          </p:nvPr>
        </p:nvGraphicFramePr>
        <p:xfrm>
          <a:off x="621040" y="3347779"/>
          <a:ext cx="7819142" cy="1056903"/>
        </p:xfrm>
        <a:graphic>
          <a:graphicData uri="http://schemas.openxmlformats.org/drawingml/2006/table">
            <a:tbl>
              <a:tblPr firstRow="1" bandRow="1">
                <a:tableStyleId>{5C22544A-7EE6-4342-B048-85BDC9FD1C3A}</a:tableStyleId>
              </a:tblPr>
              <a:tblGrid>
                <a:gridCol w="1297640">
                  <a:extLst>
                    <a:ext uri="{9D8B030D-6E8A-4147-A177-3AD203B41FA5}">
                      <a16:colId xmlns:a16="http://schemas.microsoft.com/office/drawing/2014/main" val="3349672044"/>
                    </a:ext>
                  </a:extLst>
                </a:gridCol>
                <a:gridCol w="1262573">
                  <a:extLst>
                    <a:ext uri="{9D8B030D-6E8A-4147-A177-3AD203B41FA5}">
                      <a16:colId xmlns:a16="http://schemas.microsoft.com/office/drawing/2014/main" val="2285450715"/>
                    </a:ext>
                  </a:extLst>
                </a:gridCol>
                <a:gridCol w="1338146">
                  <a:extLst>
                    <a:ext uri="{9D8B030D-6E8A-4147-A177-3AD203B41FA5}">
                      <a16:colId xmlns:a16="http://schemas.microsoft.com/office/drawing/2014/main" val="1907629062"/>
                    </a:ext>
                  </a:extLst>
                </a:gridCol>
                <a:gridCol w="1365069">
                  <a:extLst>
                    <a:ext uri="{9D8B030D-6E8A-4147-A177-3AD203B41FA5}">
                      <a16:colId xmlns:a16="http://schemas.microsoft.com/office/drawing/2014/main" val="2989791006"/>
                    </a:ext>
                  </a:extLst>
                </a:gridCol>
                <a:gridCol w="1189509">
                  <a:extLst>
                    <a:ext uri="{9D8B030D-6E8A-4147-A177-3AD203B41FA5}">
                      <a16:colId xmlns:a16="http://schemas.microsoft.com/office/drawing/2014/main" val="2035220568"/>
                    </a:ext>
                  </a:extLst>
                </a:gridCol>
                <a:gridCol w="1366205">
                  <a:extLst>
                    <a:ext uri="{9D8B030D-6E8A-4147-A177-3AD203B41FA5}">
                      <a16:colId xmlns:a16="http://schemas.microsoft.com/office/drawing/2014/main" val="3598083564"/>
                    </a:ext>
                  </a:extLst>
                </a:gridCol>
              </a:tblGrid>
              <a:tr h="691143">
                <a:tc>
                  <a:txBody>
                    <a:bodyPr/>
                    <a:lstStyle/>
                    <a:p>
                      <a:pPr lvl="0">
                        <a:buNone/>
                      </a:pPr>
                      <a:r>
                        <a:rPr lang="en-US"/>
                        <a:t>FFY 2020 </a:t>
                      </a:r>
                    </a:p>
                  </a:txBody>
                  <a:tcPr/>
                </a:tc>
                <a:tc>
                  <a:txBody>
                    <a:bodyPr/>
                    <a:lstStyle/>
                    <a:p>
                      <a:r>
                        <a:rPr lang="en-US"/>
                        <a:t>FFY 2021</a:t>
                      </a:r>
                    </a:p>
                  </a:txBody>
                  <a:tcPr/>
                </a:tc>
                <a:tc>
                  <a:txBody>
                    <a:bodyPr/>
                    <a:lstStyle/>
                    <a:p>
                      <a:r>
                        <a:rPr lang="en-US"/>
                        <a:t>FFY 2022</a:t>
                      </a:r>
                    </a:p>
                  </a:txBody>
                  <a:tcPr/>
                </a:tc>
                <a:tc>
                  <a:txBody>
                    <a:bodyPr/>
                    <a:lstStyle/>
                    <a:p>
                      <a:r>
                        <a:rPr lang="en-US"/>
                        <a:t>FFY 2023</a:t>
                      </a:r>
                    </a:p>
                  </a:txBody>
                  <a:tcPr/>
                </a:tc>
                <a:tc>
                  <a:txBody>
                    <a:bodyPr/>
                    <a:lstStyle/>
                    <a:p>
                      <a:r>
                        <a:rPr lang="en-US"/>
                        <a:t>FFY 2024</a:t>
                      </a:r>
                    </a:p>
                  </a:txBody>
                  <a:tcPr/>
                </a:tc>
                <a:tc>
                  <a:txBody>
                    <a:bodyPr/>
                    <a:lstStyle/>
                    <a:p>
                      <a:r>
                        <a:rPr lang="en-US"/>
                        <a:t>FFY 2025</a:t>
                      </a:r>
                    </a:p>
                  </a:txBody>
                  <a:tcPr/>
                </a:tc>
                <a:extLst>
                  <a:ext uri="{0D108BD9-81ED-4DB2-BD59-A6C34878D82A}">
                    <a16:rowId xmlns:a16="http://schemas.microsoft.com/office/drawing/2014/main" val="1067791315"/>
                  </a:ext>
                </a:extLst>
              </a:tr>
              <a:tr h="279558">
                <a:tc>
                  <a:txBody>
                    <a:bodyPr/>
                    <a:lstStyle/>
                    <a:p>
                      <a:r>
                        <a:rPr lang="en-US"/>
                        <a:t>57.25%</a:t>
                      </a:r>
                    </a:p>
                  </a:txBody>
                  <a:tcPr/>
                </a:tc>
                <a:tc>
                  <a:txBody>
                    <a:bodyPr/>
                    <a:lstStyle/>
                    <a:p>
                      <a:r>
                        <a:rPr lang="en-US"/>
                        <a:t>57.50%</a:t>
                      </a:r>
                    </a:p>
                  </a:txBody>
                  <a:tcPr/>
                </a:tc>
                <a:tc>
                  <a:txBody>
                    <a:bodyPr/>
                    <a:lstStyle/>
                    <a:p>
                      <a:r>
                        <a:rPr lang="en-US"/>
                        <a:t>57.75%</a:t>
                      </a:r>
                    </a:p>
                  </a:txBody>
                  <a:tcPr/>
                </a:tc>
                <a:tc>
                  <a:txBody>
                    <a:bodyPr/>
                    <a:lstStyle/>
                    <a:p>
                      <a:r>
                        <a:rPr lang="en-US"/>
                        <a:t>60.00%</a:t>
                      </a:r>
                    </a:p>
                  </a:txBody>
                  <a:tcPr/>
                </a:tc>
                <a:tc>
                  <a:txBody>
                    <a:bodyPr/>
                    <a:lstStyle/>
                    <a:p>
                      <a:r>
                        <a:rPr lang="en-US"/>
                        <a:t>60.25%</a:t>
                      </a:r>
                    </a:p>
                  </a:txBody>
                  <a:tcPr/>
                </a:tc>
                <a:tc>
                  <a:txBody>
                    <a:bodyPr/>
                    <a:lstStyle/>
                    <a:p>
                      <a:r>
                        <a:rPr lang="en-US"/>
                        <a:t>60.50%</a:t>
                      </a:r>
                    </a:p>
                  </a:txBody>
                  <a:tcPr/>
                </a:tc>
                <a:extLst>
                  <a:ext uri="{0D108BD9-81ED-4DB2-BD59-A6C34878D82A}">
                    <a16:rowId xmlns:a16="http://schemas.microsoft.com/office/drawing/2014/main" val="3550252857"/>
                  </a:ext>
                </a:extLst>
              </a:tr>
            </a:tbl>
          </a:graphicData>
        </a:graphic>
      </p:graphicFrame>
      <p:sp>
        <p:nvSpPr>
          <p:cNvPr id="11" name="TextBox 10">
            <a:extLst>
              <a:ext uri="{FF2B5EF4-FFF2-40B4-BE49-F238E27FC236}">
                <a16:creationId xmlns:a16="http://schemas.microsoft.com/office/drawing/2014/main" id="{DDF04134-8F74-4884-B4A7-2E79A4D0C55F}"/>
              </a:ext>
            </a:extLst>
          </p:cNvPr>
          <p:cNvSpPr txBox="1"/>
          <p:nvPr/>
        </p:nvSpPr>
        <p:spPr>
          <a:xfrm>
            <a:off x="176370" y="2775366"/>
            <a:ext cx="10707028" cy="36670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23000"/>
              </a:lnSpc>
              <a:spcBef>
                <a:spcPts val="600"/>
              </a:spcBef>
              <a:spcAft>
                <a:spcPts val="600"/>
              </a:spcAft>
            </a:pPr>
            <a:r>
              <a:rPr lang="en-US" sz="1600">
                <a:solidFill>
                  <a:srgbClr val="656666"/>
                </a:solidFill>
              </a:rPr>
              <a:t>Rhode Island is proposing the following target data in the case that the # of resolution sessions exceeds 10:</a:t>
            </a:r>
          </a:p>
        </p:txBody>
      </p:sp>
      <p:sp>
        <p:nvSpPr>
          <p:cNvPr id="8" name="TextBox 7">
            <a:extLst>
              <a:ext uri="{FF2B5EF4-FFF2-40B4-BE49-F238E27FC236}">
                <a16:creationId xmlns:a16="http://schemas.microsoft.com/office/drawing/2014/main" id="{82A5F821-A37D-4F1D-96AD-053209550D90}"/>
              </a:ext>
            </a:extLst>
          </p:cNvPr>
          <p:cNvSpPr txBox="1"/>
          <p:nvPr/>
        </p:nvSpPr>
        <p:spPr>
          <a:xfrm>
            <a:off x="176884" y="4828172"/>
            <a:ext cx="11744912" cy="36670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23000"/>
              </a:lnSpc>
              <a:spcBef>
                <a:spcPts val="600"/>
              </a:spcBef>
              <a:spcAft>
                <a:spcPts val="600"/>
              </a:spcAft>
            </a:pPr>
            <a:r>
              <a:rPr lang="en-US" sz="1600">
                <a:solidFill>
                  <a:srgbClr val="656666"/>
                </a:solidFill>
              </a:rPr>
              <a:t>The proposed targets are based on historical data trends and considerations of the COVID-19 pandemic.</a:t>
            </a:r>
          </a:p>
        </p:txBody>
      </p:sp>
    </p:spTree>
    <p:extLst>
      <p:ext uri="{BB962C8B-B14F-4D97-AF65-F5344CB8AC3E}">
        <p14:creationId xmlns:p14="http://schemas.microsoft.com/office/powerpoint/2010/main" val="186244152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C7614-219A-48CB-9447-A62EDDF3C52C}"/>
              </a:ext>
            </a:extLst>
          </p:cNvPr>
          <p:cNvSpPr>
            <a:spLocks noGrp="1"/>
          </p:cNvSpPr>
          <p:nvPr>
            <p:ph type="title"/>
          </p:nvPr>
        </p:nvSpPr>
        <p:spPr/>
        <p:txBody>
          <a:bodyPr/>
          <a:lstStyle/>
          <a:p>
            <a:r>
              <a:rPr lang="en-US"/>
              <a:t>Indicator 16 Mediations</a:t>
            </a:r>
          </a:p>
        </p:txBody>
      </p:sp>
      <p:sp>
        <p:nvSpPr>
          <p:cNvPr id="3" name="Footer Placeholder 2">
            <a:extLst>
              <a:ext uri="{FF2B5EF4-FFF2-40B4-BE49-F238E27FC236}">
                <a16:creationId xmlns:a16="http://schemas.microsoft.com/office/drawing/2014/main" id="{1C93308A-FF40-4C43-841A-32F00B7DA30B}"/>
              </a:ext>
            </a:extLst>
          </p:cNvPr>
          <p:cNvSpPr>
            <a:spLocks noGrp="1"/>
          </p:cNvSpPr>
          <p:nvPr>
            <p:ph type="ftr" sz="quarter" idx="11"/>
          </p:nvPr>
        </p:nvSpPr>
        <p:spPr/>
        <p:txBody>
          <a:bodyPr/>
          <a:lstStyle/>
          <a:p>
            <a:r>
              <a:rPr lang="en-US"/>
              <a:t>RIDE Community Engagement in State Performance Plan (SPP).</a:t>
            </a:r>
          </a:p>
        </p:txBody>
      </p:sp>
      <p:sp>
        <p:nvSpPr>
          <p:cNvPr id="4" name="Slide Number Placeholder 3">
            <a:extLst>
              <a:ext uri="{FF2B5EF4-FFF2-40B4-BE49-F238E27FC236}">
                <a16:creationId xmlns:a16="http://schemas.microsoft.com/office/drawing/2014/main" id="{CE134219-C7E3-4A14-8640-5AB0795831CF}"/>
              </a:ext>
            </a:extLst>
          </p:cNvPr>
          <p:cNvSpPr>
            <a:spLocks noGrp="1"/>
          </p:cNvSpPr>
          <p:nvPr>
            <p:ph type="sldNum" sz="quarter" idx="12"/>
          </p:nvPr>
        </p:nvSpPr>
        <p:spPr/>
        <p:txBody>
          <a:bodyPr/>
          <a:lstStyle/>
          <a:p>
            <a:fld id="{F477D24C-55BC-4150-BC77-7526DE4131D6}" type="slidenum">
              <a:rPr lang="en-US" smtClean="0"/>
              <a:t>39</a:t>
            </a:fld>
            <a:endParaRPr lang="en-US"/>
          </a:p>
        </p:txBody>
      </p:sp>
      <p:sp>
        <p:nvSpPr>
          <p:cNvPr id="5" name="Text Placeholder 4">
            <a:extLst>
              <a:ext uri="{FF2B5EF4-FFF2-40B4-BE49-F238E27FC236}">
                <a16:creationId xmlns:a16="http://schemas.microsoft.com/office/drawing/2014/main" id="{AF8706F5-550F-4CB0-BCAE-E79F55DA9629}"/>
              </a:ext>
            </a:extLst>
          </p:cNvPr>
          <p:cNvSpPr>
            <a:spLocks noGrp="1"/>
          </p:cNvSpPr>
          <p:nvPr>
            <p:ph type="body" sz="quarter" idx="13"/>
          </p:nvPr>
        </p:nvSpPr>
        <p:spPr/>
        <p:txBody>
          <a:bodyPr vert="horz" lIns="91440" tIns="45720" rIns="91440" bIns="45720" rtlCol="0" anchor="t">
            <a:noAutofit/>
          </a:bodyPr>
          <a:lstStyle/>
          <a:p>
            <a:r>
              <a:rPr lang="en-US"/>
              <a:t>Description: </a:t>
            </a:r>
            <a:r>
              <a:rPr lang="en-US">
                <a:ea typeface="+mj-lt"/>
                <a:cs typeface="+mj-lt"/>
              </a:rPr>
              <a:t>Percent of special education mediations held that resulted in mediation agreements.</a:t>
            </a:r>
            <a:endParaRPr lang="en-US"/>
          </a:p>
          <a:p>
            <a:r>
              <a:rPr lang="en-US"/>
              <a:t>Measurement: </a:t>
            </a:r>
            <a:r>
              <a:rPr lang="en-US">
                <a:ea typeface="+mj-lt"/>
                <a:cs typeface="+mj-lt"/>
              </a:rPr>
              <a:t>Percent = (2.1(a)(</a:t>
            </a:r>
            <a:r>
              <a:rPr lang="en-US" err="1">
                <a:ea typeface="+mj-lt"/>
                <a:cs typeface="+mj-lt"/>
              </a:rPr>
              <a:t>i</a:t>
            </a:r>
            <a:r>
              <a:rPr lang="en-US">
                <a:ea typeface="+mj-lt"/>
                <a:cs typeface="+mj-lt"/>
              </a:rPr>
              <a:t>) + 2.1(b)(</a:t>
            </a:r>
            <a:r>
              <a:rPr lang="en-US" err="1">
                <a:ea typeface="+mj-lt"/>
                <a:cs typeface="+mj-lt"/>
              </a:rPr>
              <a:t>i</a:t>
            </a:r>
            <a:r>
              <a:rPr lang="en-US">
                <a:ea typeface="+mj-lt"/>
                <a:cs typeface="+mj-lt"/>
              </a:rPr>
              <a:t>)) divided by 2.1) times 100.</a:t>
            </a:r>
          </a:p>
          <a:p>
            <a:r>
              <a:rPr lang="en-US">
                <a:ea typeface="+mj-lt"/>
                <a:cs typeface="+mj-lt"/>
              </a:rPr>
              <a:t>Rhode Island Target (FY 19): 92%</a:t>
            </a:r>
          </a:p>
          <a:p>
            <a:endParaRPr lang="en-US"/>
          </a:p>
          <a:p>
            <a:endParaRPr lang="en-US"/>
          </a:p>
        </p:txBody>
      </p:sp>
      <p:pic>
        <p:nvPicPr>
          <p:cNvPr id="11" name="Picture 11" descr="Table&#10;&#10;Description automatically generated">
            <a:extLst>
              <a:ext uri="{FF2B5EF4-FFF2-40B4-BE49-F238E27FC236}">
                <a16:creationId xmlns:a16="http://schemas.microsoft.com/office/drawing/2014/main" id="{77B77094-999E-4C42-9001-242F2F4FC516}"/>
              </a:ext>
            </a:extLst>
          </p:cNvPr>
          <p:cNvPicPr>
            <a:picLocks noChangeAspect="1"/>
          </p:cNvPicPr>
          <p:nvPr/>
        </p:nvPicPr>
        <p:blipFill>
          <a:blip r:embed="rId2"/>
          <a:stretch>
            <a:fillRect/>
          </a:stretch>
        </p:blipFill>
        <p:spPr>
          <a:xfrm>
            <a:off x="304463" y="3129788"/>
            <a:ext cx="11032273" cy="2021719"/>
          </a:xfrm>
          <a:prstGeom prst="rect">
            <a:avLst/>
          </a:prstGeom>
        </p:spPr>
      </p:pic>
      <p:sp>
        <p:nvSpPr>
          <p:cNvPr id="6" name="TextBox 5">
            <a:extLst>
              <a:ext uri="{FF2B5EF4-FFF2-40B4-BE49-F238E27FC236}">
                <a16:creationId xmlns:a16="http://schemas.microsoft.com/office/drawing/2014/main" id="{21A58264-A4E6-4CDF-8B46-767E2A491860}"/>
              </a:ext>
            </a:extLst>
          </p:cNvPr>
          <p:cNvSpPr txBox="1"/>
          <p:nvPr/>
        </p:nvSpPr>
        <p:spPr>
          <a:xfrm>
            <a:off x="306468" y="2673146"/>
            <a:ext cx="2743199" cy="36670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23000"/>
              </a:lnSpc>
              <a:spcBef>
                <a:spcPts val="600"/>
              </a:spcBef>
              <a:spcAft>
                <a:spcPts val="600"/>
              </a:spcAft>
            </a:pPr>
            <a:r>
              <a:rPr lang="en-US" sz="1600">
                <a:solidFill>
                  <a:srgbClr val="656666"/>
                </a:solidFill>
              </a:rPr>
              <a:t>FFY19 Data:</a:t>
            </a:r>
          </a:p>
        </p:txBody>
      </p:sp>
    </p:spTree>
    <p:extLst>
      <p:ext uri="{BB962C8B-B14F-4D97-AF65-F5344CB8AC3E}">
        <p14:creationId xmlns:p14="http://schemas.microsoft.com/office/powerpoint/2010/main" val="3411254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A3E8E-1B90-43F7-9D27-486AB0F806B3}"/>
              </a:ext>
            </a:extLst>
          </p:cNvPr>
          <p:cNvSpPr>
            <a:spLocks noGrp="1"/>
          </p:cNvSpPr>
          <p:nvPr>
            <p:ph type="title"/>
          </p:nvPr>
        </p:nvSpPr>
        <p:spPr/>
        <p:txBody>
          <a:bodyPr/>
          <a:lstStyle/>
          <a:p>
            <a:r>
              <a:rPr lang="en-US"/>
              <a:t>Indicator 2 Dropout Rate</a:t>
            </a:r>
          </a:p>
        </p:txBody>
      </p:sp>
      <p:sp>
        <p:nvSpPr>
          <p:cNvPr id="3" name="Footer Placeholder 2">
            <a:extLst>
              <a:ext uri="{FF2B5EF4-FFF2-40B4-BE49-F238E27FC236}">
                <a16:creationId xmlns:a16="http://schemas.microsoft.com/office/drawing/2014/main" id="{F63D952E-9FA9-4B31-AEED-FA98B31C79B7}"/>
              </a:ext>
            </a:extLst>
          </p:cNvPr>
          <p:cNvSpPr>
            <a:spLocks noGrp="1"/>
          </p:cNvSpPr>
          <p:nvPr>
            <p:ph type="ftr" sz="quarter" idx="11"/>
          </p:nvPr>
        </p:nvSpPr>
        <p:spPr/>
        <p:txBody>
          <a:bodyPr/>
          <a:lstStyle/>
          <a:p>
            <a:r>
              <a:rPr lang="en-US"/>
              <a:t>RIDE Community Engagement in State Performance Plan (SPP).</a:t>
            </a:r>
          </a:p>
        </p:txBody>
      </p:sp>
      <p:sp>
        <p:nvSpPr>
          <p:cNvPr id="4" name="Slide Number Placeholder 3">
            <a:extLst>
              <a:ext uri="{FF2B5EF4-FFF2-40B4-BE49-F238E27FC236}">
                <a16:creationId xmlns:a16="http://schemas.microsoft.com/office/drawing/2014/main" id="{12D4A202-FA32-46F0-A420-68C81BABCB72}"/>
              </a:ext>
            </a:extLst>
          </p:cNvPr>
          <p:cNvSpPr>
            <a:spLocks noGrp="1"/>
          </p:cNvSpPr>
          <p:nvPr>
            <p:ph type="sldNum" sz="quarter" idx="12"/>
          </p:nvPr>
        </p:nvSpPr>
        <p:spPr/>
        <p:txBody>
          <a:bodyPr/>
          <a:lstStyle/>
          <a:p>
            <a:fld id="{F477D24C-55BC-4150-BC77-7526DE4131D6}" type="slidenum">
              <a:rPr lang="en-US" smtClean="0"/>
              <a:t>4</a:t>
            </a:fld>
            <a:endParaRPr lang="en-US"/>
          </a:p>
        </p:txBody>
      </p:sp>
      <p:sp>
        <p:nvSpPr>
          <p:cNvPr id="5" name="Text Placeholder 4">
            <a:extLst>
              <a:ext uri="{FF2B5EF4-FFF2-40B4-BE49-F238E27FC236}">
                <a16:creationId xmlns:a16="http://schemas.microsoft.com/office/drawing/2014/main" id="{04F84166-ADB7-411A-ADD9-5275F7297302}"/>
              </a:ext>
            </a:extLst>
          </p:cNvPr>
          <p:cNvSpPr>
            <a:spLocks noGrp="1"/>
          </p:cNvSpPr>
          <p:nvPr>
            <p:ph type="body" sz="quarter" idx="13"/>
          </p:nvPr>
        </p:nvSpPr>
        <p:spPr>
          <a:xfrm>
            <a:off x="323385" y="1059151"/>
            <a:ext cx="11573108" cy="515856"/>
          </a:xfrm>
        </p:spPr>
        <p:txBody>
          <a:bodyPr vert="horz" lIns="91440" tIns="45720" rIns="91440" bIns="45720" rtlCol="0" anchor="t">
            <a:noAutofit/>
          </a:bodyPr>
          <a:lstStyle/>
          <a:p>
            <a:r>
              <a:rPr lang="en-US"/>
              <a:t>Measurement:  Percent of youth with IEPs (ages 14-22) Dropping Out of High School  </a:t>
            </a:r>
            <a:endParaRPr lang="en-US">
              <a:solidFill>
                <a:srgbClr val="FF0000"/>
              </a:solidFill>
            </a:endParaRPr>
          </a:p>
          <a:p>
            <a:r>
              <a:rPr lang="en-US" sz="1600">
                <a:ea typeface="+mj-lt"/>
                <a:cs typeface="+mj-lt"/>
              </a:rPr>
              <a:t>Rhode Island continues to use the special education exiting data to calculate the dropout rate and continues to demonstrate progress over the baseline as well as meeting targets for  the past several years.  Targets will continue to be set by 1.0 percentage point.</a:t>
            </a:r>
          </a:p>
          <a:p>
            <a:r>
              <a:rPr lang="en-US" sz="1600">
                <a:ea typeface="+mj-lt"/>
                <a:cs typeface="+mj-lt"/>
              </a:rPr>
              <a:t>Below are the proposed targets for FFY 2020- FFY 2025</a:t>
            </a:r>
          </a:p>
          <a:p>
            <a:endParaRPr lang="en-US"/>
          </a:p>
        </p:txBody>
      </p:sp>
      <p:sp>
        <p:nvSpPr>
          <p:cNvPr id="6" name="Text Placeholder 5">
            <a:extLst>
              <a:ext uri="{FF2B5EF4-FFF2-40B4-BE49-F238E27FC236}">
                <a16:creationId xmlns:a16="http://schemas.microsoft.com/office/drawing/2014/main" id="{D720D901-FE99-41D4-A5AE-4F3A92418B60}"/>
              </a:ext>
            </a:extLst>
          </p:cNvPr>
          <p:cNvSpPr>
            <a:spLocks noGrp="1"/>
          </p:cNvSpPr>
          <p:nvPr>
            <p:ph type="body" sz="quarter" idx="14"/>
          </p:nvPr>
        </p:nvSpPr>
        <p:spPr>
          <a:xfrm>
            <a:off x="318911" y="1509323"/>
            <a:ext cx="11568289" cy="4281875"/>
          </a:xfrm>
        </p:spPr>
        <p:txBody>
          <a:bodyPr vert="horz" lIns="91440" tIns="45720" rIns="91440" bIns="45720" rtlCol="0" anchor="t">
            <a:noAutofit/>
          </a:bodyPr>
          <a:lstStyle/>
          <a:p>
            <a:endParaRPr lang="en-US"/>
          </a:p>
          <a:p>
            <a:endParaRPr lang="en-US"/>
          </a:p>
        </p:txBody>
      </p:sp>
      <p:sp>
        <p:nvSpPr>
          <p:cNvPr id="7" name="TextBox 6">
            <a:extLst>
              <a:ext uri="{FF2B5EF4-FFF2-40B4-BE49-F238E27FC236}">
                <a16:creationId xmlns:a16="http://schemas.microsoft.com/office/drawing/2014/main" id="{FFCEC3DB-2519-4CD1-9D84-EDCB86E99981}"/>
              </a:ext>
            </a:extLst>
          </p:cNvPr>
          <p:cNvSpPr txBox="1"/>
          <p:nvPr/>
        </p:nvSpPr>
        <p:spPr>
          <a:xfrm>
            <a:off x="4724400" y="3200399"/>
            <a:ext cx="2743199" cy="36670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lnSpc>
                <a:spcPct val="123000"/>
              </a:lnSpc>
              <a:spcBef>
                <a:spcPts val="600"/>
              </a:spcBef>
              <a:spcAft>
                <a:spcPts val="600"/>
              </a:spcAft>
            </a:pPr>
            <a:endParaRPr lang="en-US" sz="1600">
              <a:solidFill>
                <a:srgbClr val="656666"/>
              </a:solidFill>
            </a:endParaRPr>
          </a:p>
        </p:txBody>
      </p:sp>
      <p:graphicFrame>
        <p:nvGraphicFramePr>
          <p:cNvPr id="10" name="Table 9">
            <a:extLst>
              <a:ext uri="{FF2B5EF4-FFF2-40B4-BE49-F238E27FC236}">
                <a16:creationId xmlns:a16="http://schemas.microsoft.com/office/drawing/2014/main" id="{303875CD-466D-4733-B702-C29BCBF84030}"/>
              </a:ext>
            </a:extLst>
          </p:cNvPr>
          <p:cNvGraphicFramePr>
            <a:graphicFrameLocks noGrp="1"/>
          </p:cNvGraphicFramePr>
          <p:nvPr>
            <p:extLst>
              <p:ext uri="{D42A27DB-BD31-4B8C-83A1-F6EECF244321}">
                <p14:modId xmlns:p14="http://schemas.microsoft.com/office/powerpoint/2010/main" val="2468744321"/>
              </p:ext>
            </p:extLst>
          </p:nvPr>
        </p:nvGraphicFramePr>
        <p:xfrm>
          <a:off x="1208048" y="3150219"/>
          <a:ext cx="9059166" cy="1325713"/>
        </p:xfrm>
        <a:graphic>
          <a:graphicData uri="http://schemas.openxmlformats.org/drawingml/2006/table">
            <a:tbl>
              <a:tblPr firstRow="1" bandRow="1">
                <a:tableStyleId>{5C22544A-7EE6-4342-B048-85BDC9FD1C3A}</a:tableStyleId>
              </a:tblPr>
              <a:tblGrid>
                <a:gridCol w="1509861">
                  <a:extLst>
                    <a:ext uri="{9D8B030D-6E8A-4147-A177-3AD203B41FA5}">
                      <a16:colId xmlns:a16="http://schemas.microsoft.com/office/drawing/2014/main" val="244833138"/>
                    </a:ext>
                  </a:extLst>
                </a:gridCol>
                <a:gridCol w="1509861">
                  <a:extLst>
                    <a:ext uri="{9D8B030D-6E8A-4147-A177-3AD203B41FA5}">
                      <a16:colId xmlns:a16="http://schemas.microsoft.com/office/drawing/2014/main" val="1678717564"/>
                    </a:ext>
                  </a:extLst>
                </a:gridCol>
                <a:gridCol w="1509861">
                  <a:extLst>
                    <a:ext uri="{9D8B030D-6E8A-4147-A177-3AD203B41FA5}">
                      <a16:colId xmlns:a16="http://schemas.microsoft.com/office/drawing/2014/main" val="172292522"/>
                    </a:ext>
                  </a:extLst>
                </a:gridCol>
                <a:gridCol w="1509861">
                  <a:extLst>
                    <a:ext uri="{9D8B030D-6E8A-4147-A177-3AD203B41FA5}">
                      <a16:colId xmlns:a16="http://schemas.microsoft.com/office/drawing/2014/main" val="4031424038"/>
                    </a:ext>
                  </a:extLst>
                </a:gridCol>
                <a:gridCol w="1509861">
                  <a:extLst>
                    <a:ext uri="{9D8B030D-6E8A-4147-A177-3AD203B41FA5}">
                      <a16:colId xmlns:a16="http://schemas.microsoft.com/office/drawing/2014/main" val="2574024613"/>
                    </a:ext>
                  </a:extLst>
                </a:gridCol>
                <a:gridCol w="1509861">
                  <a:extLst>
                    <a:ext uri="{9D8B030D-6E8A-4147-A177-3AD203B41FA5}">
                      <a16:colId xmlns:a16="http://schemas.microsoft.com/office/drawing/2014/main" val="1492318887"/>
                    </a:ext>
                  </a:extLst>
                </a:gridCol>
              </a:tblGrid>
              <a:tr h="842380">
                <a:tc>
                  <a:txBody>
                    <a:bodyPr/>
                    <a:lstStyle/>
                    <a:p>
                      <a:pPr fontAlgn="base"/>
                      <a:r>
                        <a:rPr lang="en-US">
                          <a:effectLst/>
                        </a:rPr>
                        <a:t>FFY 2020  </a:t>
                      </a:r>
                      <a:endParaRPr lang="en-US" b="1">
                        <a:solidFill>
                          <a:srgbClr val="FFFFFF"/>
                        </a:solidFill>
                        <a:effectLst/>
                      </a:endParaRPr>
                    </a:p>
                  </a:txBody>
                  <a:tcPr anchor="ctr"/>
                </a:tc>
                <a:tc>
                  <a:txBody>
                    <a:bodyPr/>
                    <a:lstStyle/>
                    <a:p>
                      <a:pPr fontAlgn="base"/>
                      <a:r>
                        <a:rPr lang="en-US">
                          <a:effectLst/>
                        </a:rPr>
                        <a:t>FFY 2021​</a:t>
                      </a:r>
                      <a:endParaRPr lang="en-US" b="1">
                        <a:solidFill>
                          <a:srgbClr val="FFFFFF"/>
                        </a:solidFill>
                        <a:effectLst/>
                      </a:endParaRPr>
                    </a:p>
                  </a:txBody>
                  <a:tcPr anchor="ctr"/>
                </a:tc>
                <a:tc>
                  <a:txBody>
                    <a:bodyPr/>
                    <a:lstStyle/>
                    <a:p>
                      <a:pPr fontAlgn="base"/>
                      <a:r>
                        <a:rPr lang="en-US">
                          <a:effectLst/>
                        </a:rPr>
                        <a:t>FFY 2022​</a:t>
                      </a:r>
                      <a:endParaRPr lang="en-US" b="1">
                        <a:solidFill>
                          <a:srgbClr val="FFFFFF"/>
                        </a:solidFill>
                        <a:effectLst/>
                      </a:endParaRPr>
                    </a:p>
                  </a:txBody>
                  <a:tcPr anchor="ctr"/>
                </a:tc>
                <a:tc>
                  <a:txBody>
                    <a:bodyPr/>
                    <a:lstStyle/>
                    <a:p>
                      <a:pPr fontAlgn="base"/>
                      <a:r>
                        <a:rPr lang="en-US">
                          <a:effectLst/>
                        </a:rPr>
                        <a:t>FFY 2023​</a:t>
                      </a:r>
                      <a:endParaRPr lang="en-US" b="1">
                        <a:solidFill>
                          <a:srgbClr val="FFFFFF"/>
                        </a:solidFill>
                        <a:effectLst/>
                      </a:endParaRPr>
                    </a:p>
                  </a:txBody>
                  <a:tcPr anchor="ctr"/>
                </a:tc>
                <a:tc>
                  <a:txBody>
                    <a:bodyPr/>
                    <a:lstStyle/>
                    <a:p>
                      <a:pPr fontAlgn="base"/>
                      <a:r>
                        <a:rPr lang="en-US">
                          <a:effectLst/>
                        </a:rPr>
                        <a:t>FFY 2024​</a:t>
                      </a:r>
                      <a:endParaRPr lang="en-US" b="1">
                        <a:solidFill>
                          <a:srgbClr val="FFFFFF"/>
                        </a:solidFill>
                        <a:effectLst/>
                      </a:endParaRPr>
                    </a:p>
                  </a:txBody>
                  <a:tcPr anchor="ctr"/>
                </a:tc>
                <a:tc>
                  <a:txBody>
                    <a:bodyPr/>
                    <a:lstStyle/>
                    <a:p>
                      <a:pPr fontAlgn="base"/>
                      <a:r>
                        <a:rPr lang="en-US">
                          <a:effectLst/>
                        </a:rPr>
                        <a:t>FFY 2025​</a:t>
                      </a:r>
                      <a:endParaRPr lang="en-US" b="1">
                        <a:solidFill>
                          <a:srgbClr val="FFFFFF"/>
                        </a:solidFill>
                        <a:effectLst/>
                      </a:endParaRPr>
                    </a:p>
                  </a:txBody>
                  <a:tcPr anchor="ctr"/>
                </a:tc>
                <a:extLst>
                  <a:ext uri="{0D108BD9-81ED-4DB2-BD59-A6C34878D82A}">
                    <a16:rowId xmlns:a16="http://schemas.microsoft.com/office/drawing/2014/main" val="2150598396"/>
                  </a:ext>
                </a:extLst>
              </a:tr>
              <a:tr h="483333">
                <a:tc>
                  <a:txBody>
                    <a:bodyPr/>
                    <a:lstStyle/>
                    <a:p>
                      <a:pPr fontAlgn="base"/>
                      <a:r>
                        <a:rPr lang="en-US">
                          <a:effectLst/>
                        </a:rPr>
                        <a:t>15.7%</a:t>
                      </a:r>
                    </a:p>
                  </a:txBody>
                  <a:tcPr anchor="ctr"/>
                </a:tc>
                <a:tc>
                  <a:txBody>
                    <a:bodyPr/>
                    <a:lstStyle/>
                    <a:p>
                      <a:pPr fontAlgn="auto"/>
                      <a:r>
                        <a:rPr lang="en-US">
                          <a:effectLst/>
                        </a:rPr>
                        <a:t>​14.7%</a:t>
                      </a:r>
                      <a:endParaRPr lang="en-US">
                        <a:effectLst/>
                        <a:latin typeface="Franklin Gothic Book" panose="020B0503020102020204" pitchFamily="34" charset="0"/>
                      </a:endParaRPr>
                    </a:p>
                  </a:txBody>
                  <a:tcPr anchor="ctr"/>
                </a:tc>
                <a:tc>
                  <a:txBody>
                    <a:bodyPr/>
                    <a:lstStyle/>
                    <a:p>
                      <a:pPr fontAlgn="auto"/>
                      <a:r>
                        <a:rPr lang="en-US">
                          <a:effectLst/>
                        </a:rPr>
                        <a:t>​      13.7%</a:t>
                      </a:r>
                      <a:endParaRPr lang="en-US">
                        <a:effectLst/>
                        <a:latin typeface="Franklin Gothic Book" panose="020B0503020102020204" pitchFamily="34" charset="0"/>
                      </a:endParaRPr>
                    </a:p>
                  </a:txBody>
                  <a:tcPr anchor="ctr"/>
                </a:tc>
                <a:tc>
                  <a:txBody>
                    <a:bodyPr/>
                    <a:lstStyle/>
                    <a:p>
                      <a:pPr fontAlgn="auto"/>
                      <a:r>
                        <a:rPr lang="en-US">
                          <a:effectLst/>
                        </a:rPr>
                        <a:t>​      12.7%</a:t>
                      </a:r>
                      <a:endParaRPr lang="en-US">
                        <a:effectLst/>
                        <a:latin typeface="Franklin Gothic Book" panose="020B0503020102020204" pitchFamily="34" charset="0"/>
                      </a:endParaRPr>
                    </a:p>
                  </a:txBody>
                  <a:tcPr anchor="ctr"/>
                </a:tc>
                <a:tc>
                  <a:txBody>
                    <a:bodyPr/>
                    <a:lstStyle/>
                    <a:p>
                      <a:pPr fontAlgn="auto"/>
                      <a:r>
                        <a:rPr lang="en-US">
                          <a:effectLst/>
                        </a:rPr>
                        <a:t>​       11.7%</a:t>
                      </a:r>
                      <a:endParaRPr lang="en-US">
                        <a:effectLst/>
                        <a:latin typeface="Franklin Gothic Book" panose="020B0503020102020204" pitchFamily="34" charset="0"/>
                      </a:endParaRPr>
                    </a:p>
                  </a:txBody>
                  <a:tcPr anchor="ctr"/>
                </a:tc>
                <a:tc>
                  <a:txBody>
                    <a:bodyPr/>
                    <a:lstStyle/>
                    <a:p>
                      <a:pPr fontAlgn="auto"/>
                      <a:r>
                        <a:rPr lang="en-US">
                          <a:effectLst/>
                        </a:rPr>
                        <a:t>​   10.7%</a:t>
                      </a:r>
                      <a:endParaRPr lang="en-US">
                        <a:effectLst/>
                        <a:latin typeface="Franklin Gothic Book" panose="020B0503020102020204" pitchFamily="34" charset="0"/>
                      </a:endParaRPr>
                    </a:p>
                  </a:txBody>
                  <a:tcPr anchor="ctr"/>
                </a:tc>
                <a:extLst>
                  <a:ext uri="{0D108BD9-81ED-4DB2-BD59-A6C34878D82A}">
                    <a16:rowId xmlns:a16="http://schemas.microsoft.com/office/drawing/2014/main" val="798987868"/>
                  </a:ext>
                </a:extLst>
              </a:tr>
            </a:tbl>
          </a:graphicData>
        </a:graphic>
      </p:graphicFrame>
    </p:spTree>
    <p:extLst>
      <p:ext uri="{BB962C8B-B14F-4D97-AF65-F5344CB8AC3E}">
        <p14:creationId xmlns:p14="http://schemas.microsoft.com/office/powerpoint/2010/main" val="85566753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D4749-9166-47FE-80F7-2D25A1770066}"/>
              </a:ext>
            </a:extLst>
          </p:cNvPr>
          <p:cNvSpPr>
            <a:spLocks noGrp="1"/>
          </p:cNvSpPr>
          <p:nvPr>
            <p:ph type="title"/>
          </p:nvPr>
        </p:nvSpPr>
        <p:spPr>
          <a:xfrm>
            <a:off x="304800" y="198834"/>
            <a:ext cx="11582400" cy="701731"/>
          </a:xfrm>
        </p:spPr>
        <p:txBody>
          <a:bodyPr/>
          <a:lstStyle/>
          <a:p>
            <a:r>
              <a:rPr lang="en-US">
                <a:ea typeface="+mj-lt"/>
                <a:cs typeface="+mj-lt"/>
              </a:rPr>
              <a:t>Indicator 16 Mediations</a:t>
            </a:r>
            <a:endParaRPr lang="en-US"/>
          </a:p>
        </p:txBody>
      </p:sp>
      <p:sp>
        <p:nvSpPr>
          <p:cNvPr id="3" name="Footer Placeholder 2">
            <a:extLst>
              <a:ext uri="{FF2B5EF4-FFF2-40B4-BE49-F238E27FC236}">
                <a16:creationId xmlns:a16="http://schemas.microsoft.com/office/drawing/2014/main" id="{E0251D3D-AA7C-4114-ABF6-AA2D1CBD960C}"/>
              </a:ext>
            </a:extLst>
          </p:cNvPr>
          <p:cNvSpPr>
            <a:spLocks noGrp="1"/>
          </p:cNvSpPr>
          <p:nvPr>
            <p:ph type="ftr" sz="quarter" idx="11"/>
          </p:nvPr>
        </p:nvSpPr>
        <p:spPr/>
        <p:txBody>
          <a:bodyPr/>
          <a:lstStyle/>
          <a:p>
            <a:r>
              <a:rPr lang="en-US"/>
              <a:t>RIDE Community Engagement in State Performance Plan (SPP).</a:t>
            </a:r>
          </a:p>
        </p:txBody>
      </p:sp>
      <p:sp>
        <p:nvSpPr>
          <p:cNvPr id="4" name="Slide Number Placeholder 3">
            <a:extLst>
              <a:ext uri="{FF2B5EF4-FFF2-40B4-BE49-F238E27FC236}">
                <a16:creationId xmlns:a16="http://schemas.microsoft.com/office/drawing/2014/main" id="{A5900959-A23B-4A53-AB50-75ABBF4CC9DF}"/>
              </a:ext>
            </a:extLst>
          </p:cNvPr>
          <p:cNvSpPr>
            <a:spLocks noGrp="1"/>
          </p:cNvSpPr>
          <p:nvPr>
            <p:ph type="sldNum" sz="quarter" idx="12"/>
          </p:nvPr>
        </p:nvSpPr>
        <p:spPr/>
        <p:txBody>
          <a:bodyPr/>
          <a:lstStyle/>
          <a:p>
            <a:fld id="{F477D24C-55BC-4150-BC77-7526DE4131D6}" type="slidenum">
              <a:rPr lang="en-US" smtClean="0"/>
              <a:t>40</a:t>
            </a:fld>
            <a:endParaRPr lang="en-US"/>
          </a:p>
        </p:txBody>
      </p:sp>
      <p:sp>
        <p:nvSpPr>
          <p:cNvPr id="6" name="Text Placeholder 5">
            <a:extLst>
              <a:ext uri="{FF2B5EF4-FFF2-40B4-BE49-F238E27FC236}">
                <a16:creationId xmlns:a16="http://schemas.microsoft.com/office/drawing/2014/main" id="{B646E0CB-0205-499A-A06A-877A33E687A1}"/>
              </a:ext>
            </a:extLst>
          </p:cNvPr>
          <p:cNvSpPr>
            <a:spLocks noGrp="1"/>
          </p:cNvSpPr>
          <p:nvPr>
            <p:ph type="body" sz="quarter" idx="14"/>
          </p:nvPr>
        </p:nvSpPr>
        <p:spPr>
          <a:xfrm>
            <a:off x="304800" y="1279415"/>
            <a:ext cx="11582400" cy="4511783"/>
          </a:xfrm>
        </p:spPr>
        <p:txBody>
          <a:bodyPr vert="horz" lIns="91440" tIns="45720" rIns="91440" bIns="45720" rtlCol="0" anchor="t">
            <a:noAutofit/>
          </a:bodyPr>
          <a:lstStyle/>
          <a:p>
            <a:endParaRPr lang="en-US"/>
          </a:p>
          <a:p>
            <a:endParaRPr lang="en-US"/>
          </a:p>
        </p:txBody>
      </p:sp>
      <p:graphicFrame>
        <p:nvGraphicFramePr>
          <p:cNvPr id="5" name="Table 7">
            <a:extLst>
              <a:ext uri="{FF2B5EF4-FFF2-40B4-BE49-F238E27FC236}">
                <a16:creationId xmlns:a16="http://schemas.microsoft.com/office/drawing/2014/main" id="{F3880A83-AF18-4784-A698-BFDE5FF6B94D}"/>
              </a:ext>
            </a:extLst>
          </p:cNvPr>
          <p:cNvGraphicFramePr>
            <a:graphicFrameLocks noGrp="1"/>
          </p:cNvGraphicFramePr>
          <p:nvPr>
            <p:extLst>
              <p:ext uri="{D42A27DB-BD31-4B8C-83A1-F6EECF244321}">
                <p14:modId xmlns:p14="http://schemas.microsoft.com/office/powerpoint/2010/main" val="2345941304"/>
              </p:ext>
            </p:extLst>
          </p:nvPr>
        </p:nvGraphicFramePr>
        <p:xfrm>
          <a:off x="549189" y="2517501"/>
          <a:ext cx="8168636" cy="1108026"/>
        </p:xfrm>
        <a:graphic>
          <a:graphicData uri="http://schemas.openxmlformats.org/drawingml/2006/table">
            <a:tbl>
              <a:tblPr firstRow="1" bandRow="1">
                <a:tableStyleId>{5C22544A-7EE6-4342-B048-85BDC9FD1C3A}</a:tableStyleId>
              </a:tblPr>
              <a:tblGrid>
                <a:gridCol w="1166948">
                  <a:extLst>
                    <a:ext uri="{9D8B030D-6E8A-4147-A177-3AD203B41FA5}">
                      <a16:colId xmlns:a16="http://schemas.microsoft.com/office/drawing/2014/main" val="3119927348"/>
                    </a:ext>
                  </a:extLst>
                </a:gridCol>
                <a:gridCol w="1166948">
                  <a:extLst>
                    <a:ext uri="{9D8B030D-6E8A-4147-A177-3AD203B41FA5}">
                      <a16:colId xmlns:a16="http://schemas.microsoft.com/office/drawing/2014/main" val="2785377824"/>
                    </a:ext>
                  </a:extLst>
                </a:gridCol>
                <a:gridCol w="1166948">
                  <a:extLst>
                    <a:ext uri="{9D8B030D-6E8A-4147-A177-3AD203B41FA5}">
                      <a16:colId xmlns:a16="http://schemas.microsoft.com/office/drawing/2014/main" val="3129879317"/>
                    </a:ext>
                  </a:extLst>
                </a:gridCol>
                <a:gridCol w="1166948">
                  <a:extLst>
                    <a:ext uri="{9D8B030D-6E8A-4147-A177-3AD203B41FA5}">
                      <a16:colId xmlns:a16="http://schemas.microsoft.com/office/drawing/2014/main" val="1049433603"/>
                    </a:ext>
                  </a:extLst>
                </a:gridCol>
                <a:gridCol w="1166948">
                  <a:extLst>
                    <a:ext uri="{9D8B030D-6E8A-4147-A177-3AD203B41FA5}">
                      <a16:colId xmlns:a16="http://schemas.microsoft.com/office/drawing/2014/main" val="3312180896"/>
                    </a:ext>
                  </a:extLst>
                </a:gridCol>
                <a:gridCol w="1166948">
                  <a:extLst>
                    <a:ext uri="{9D8B030D-6E8A-4147-A177-3AD203B41FA5}">
                      <a16:colId xmlns:a16="http://schemas.microsoft.com/office/drawing/2014/main" val="1765692996"/>
                    </a:ext>
                  </a:extLst>
                </a:gridCol>
                <a:gridCol w="1166948">
                  <a:extLst>
                    <a:ext uri="{9D8B030D-6E8A-4147-A177-3AD203B41FA5}">
                      <a16:colId xmlns:a16="http://schemas.microsoft.com/office/drawing/2014/main" val="3203550825"/>
                    </a:ext>
                  </a:extLst>
                </a:gridCol>
              </a:tblGrid>
              <a:tr h="366346">
                <a:tc>
                  <a:txBody>
                    <a:bodyPr/>
                    <a:lstStyle/>
                    <a:p>
                      <a:r>
                        <a:rPr lang="en-US"/>
                        <a:t>FFY</a:t>
                      </a:r>
                    </a:p>
                  </a:txBody>
                  <a:tcPr/>
                </a:tc>
                <a:tc>
                  <a:txBody>
                    <a:bodyPr/>
                    <a:lstStyle/>
                    <a:p>
                      <a:pPr lvl="0">
                        <a:buNone/>
                      </a:pPr>
                      <a:r>
                        <a:rPr lang="en-US"/>
                        <a:t>2014</a:t>
                      </a:r>
                    </a:p>
                  </a:txBody>
                  <a:tcPr/>
                </a:tc>
                <a:tc>
                  <a:txBody>
                    <a:bodyPr/>
                    <a:lstStyle/>
                    <a:p>
                      <a:r>
                        <a:rPr lang="en-US"/>
                        <a:t>2015</a:t>
                      </a:r>
                    </a:p>
                  </a:txBody>
                  <a:tcPr/>
                </a:tc>
                <a:tc>
                  <a:txBody>
                    <a:bodyPr/>
                    <a:lstStyle/>
                    <a:p>
                      <a:r>
                        <a:rPr lang="en-US"/>
                        <a:t>2016</a:t>
                      </a:r>
                    </a:p>
                  </a:txBody>
                  <a:tcPr/>
                </a:tc>
                <a:tc>
                  <a:txBody>
                    <a:bodyPr/>
                    <a:lstStyle/>
                    <a:p>
                      <a:r>
                        <a:rPr lang="en-US"/>
                        <a:t>2017</a:t>
                      </a:r>
                    </a:p>
                  </a:txBody>
                  <a:tcPr/>
                </a:tc>
                <a:tc>
                  <a:txBody>
                    <a:bodyPr/>
                    <a:lstStyle/>
                    <a:p>
                      <a:r>
                        <a:rPr lang="en-US"/>
                        <a:t>2018</a:t>
                      </a:r>
                    </a:p>
                  </a:txBody>
                  <a:tcPr/>
                </a:tc>
                <a:tc>
                  <a:txBody>
                    <a:bodyPr/>
                    <a:lstStyle/>
                    <a:p>
                      <a:r>
                        <a:rPr lang="en-US"/>
                        <a:t>2019</a:t>
                      </a:r>
                    </a:p>
                  </a:txBody>
                  <a:tcPr/>
                </a:tc>
                <a:extLst>
                  <a:ext uri="{0D108BD9-81ED-4DB2-BD59-A6C34878D82A}">
                    <a16:rowId xmlns:a16="http://schemas.microsoft.com/office/drawing/2014/main" val="4221774325"/>
                  </a:ext>
                </a:extLst>
              </a:tr>
              <a:tr h="370840">
                <a:tc>
                  <a:txBody>
                    <a:bodyPr/>
                    <a:lstStyle/>
                    <a:p>
                      <a:r>
                        <a:rPr lang="en-US"/>
                        <a:t>Target</a:t>
                      </a:r>
                    </a:p>
                  </a:txBody>
                  <a:tcPr/>
                </a:tc>
                <a:tc>
                  <a:txBody>
                    <a:bodyPr/>
                    <a:lstStyle/>
                    <a:p>
                      <a:pPr lvl="0">
                        <a:buNone/>
                      </a:pPr>
                      <a:r>
                        <a:rPr lang="en-US"/>
                        <a:t>87.00%</a:t>
                      </a:r>
                    </a:p>
                  </a:txBody>
                  <a:tcPr/>
                </a:tc>
                <a:tc>
                  <a:txBody>
                    <a:bodyPr/>
                    <a:lstStyle/>
                    <a:p>
                      <a:r>
                        <a:rPr lang="en-US"/>
                        <a:t>88.00%</a:t>
                      </a:r>
                    </a:p>
                  </a:txBody>
                  <a:tcPr/>
                </a:tc>
                <a:tc>
                  <a:txBody>
                    <a:bodyPr/>
                    <a:lstStyle/>
                    <a:p>
                      <a:r>
                        <a:rPr lang="en-US"/>
                        <a:t>89.00%</a:t>
                      </a:r>
                    </a:p>
                  </a:txBody>
                  <a:tcPr/>
                </a:tc>
                <a:tc>
                  <a:txBody>
                    <a:bodyPr/>
                    <a:lstStyle/>
                    <a:p>
                      <a:r>
                        <a:rPr lang="en-US"/>
                        <a:t>90.00%</a:t>
                      </a:r>
                    </a:p>
                  </a:txBody>
                  <a:tcPr/>
                </a:tc>
                <a:tc>
                  <a:txBody>
                    <a:bodyPr/>
                    <a:lstStyle/>
                    <a:p>
                      <a:r>
                        <a:rPr lang="en-US"/>
                        <a:t>91.00%</a:t>
                      </a:r>
                    </a:p>
                  </a:txBody>
                  <a:tcPr/>
                </a:tc>
                <a:tc>
                  <a:txBody>
                    <a:bodyPr/>
                    <a:lstStyle/>
                    <a:p>
                      <a:r>
                        <a:rPr lang="en-US"/>
                        <a:t>92.00%</a:t>
                      </a:r>
                    </a:p>
                  </a:txBody>
                  <a:tcPr/>
                </a:tc>
                <a:extLst>
                  <a:ext uri="{0D108BD9-81ED-4DB2-BD59-A6C34878D82A}">
                    <a16:rowId xmlns:a16="http://schemas.microsoft.com/office/drawing/2014/main" val="636474076"/>
                  </a:ext>
                </a:extLst>
              </a:tr>
              <a:tr h="370840">
                <a:tc>
                  <a:txBody>
                    <a:bodyPr/>
                    <a:lstStyle/>
                    <a:p>
                      <a:r>
                        <a:rPr lang="en-US"/>
                        <a:t>Data</a:t>
                      </a:r>
                    </a:p>
                  </a:txBody>
                  <a:tcPr/>
                </a:tc>
                <a:tc>
                  <a:txBody>
                    <a:bodyPr/>
                    <a:lstStyle/>
                    <a:p>
                      <a:pPr lvl="0">
                        <a:buNone/>
                      </a:pPr>
                      <a:r>
                        <a:rPr lang="en-US"/>
                        <a:t>80.95%</a:t>
                      </a:r>
                    </a:p>
                  </a:txBody>
                  <a:tcPr/>
                </a:tc>
                <a:tc>
                  <a:txBody>
                    <a:bodyPr/>
                    <a:lstStyle/>
                    <a:p>
                      <a:r>
                        <a:rPr lang="en-US"/>
                        <a:t>82.50%</a:t>
                      </a:r>
                    </a:p>
                  </a:txBody>
                  <a:tcPr/>
                </a:tc>
                <a:tc>
                  <a:txBody>
                    <a:bodyPr/>
                    <a:lstStyle/>
                    <a:p>
                      <a:r>
                        <a:rPr lang="en-US"/>
                        <a:t>74.07%</a:t>
                      </a:r>
                    </a:p>
                  </a:txBody>
                  <a:tcPr/>
                </a:tc>
                <a:tc>
                  <a:txBody>
                    <a:bodyPr/>
                    <a:lstStyle/>
                    <a:p>
                      <a:r>
                        <a:rPr lang="en-US"/>
                        <a:t>85.85%</a:t>
                      </a:r>
                    </a:p>
                  </a:txBody>
                  <a:tcPr/>
                </a:tc>
                <a:tc>
                  <a:txBody>
                    <a:bodyPr/>
                    <a:lstStyle/>
                    <a:p>
                      <a:r>
                        <a:rPr lang="en-US"/>
                        <a:t>92.59%</a:t>
                      </a:r>
                    </a:p>
                  </a:txBody>
                  <a:tcPr/>
                </a:tc>
                <a:tc>
                  <a:txBody>
                    <a:bodyPr/>
                    <a:lstStyle/>
                    <a:p>
                      <a:r>
                        <a:rPr lang="en-US"/>
                        <a:t>70.59%</a:t>
                      </a:r>
                    </a:p>
                  </a:txBody>
                  <a:tcPr/>
                </a:tc>
                <a:extLst>
                  <a:ext uri="{0D108BD9-81ED-4DB2-BD59-A6C34878D82A}">
                    <a16:rowId xmlns:a16="http://schemas.microsoft.com/office/drawing/2014/main" val="2101024998"/>
                  </a:ext>
                </a:extLst>
              </a:tr>
            </a:tbl>
          </a:graphicData>
        </a:graphic>
      </p:graphicFrame>
      <p:sp>
        <p:nvSpPr>
          <p:cNvPr id="10" name="TextBox 9">
            <a:extLst>
              <a:ext uri="{FF2B5EF4-FFF2-40B4-BE49-F238E27FC236}">
                <a16:creationId xmlns:a16="http://schemas.microsoft.com/office/drawing/2014/main" id="{AF646FF9-F45A-4265-A292-814170DF79CA}"/>
              </a:ext>
            </a:extLst>
          </p:cNvPr>
          <p:cNvSpPr txBox="1"/>
          <p:nvPr/>
        </p:nvSpPr>
        <p:spPr>
          <a:xfrm>
            <a:off x="167078" y="2097000"/>
            <a:ext cx="2743199" cy="36670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23000"/>
              </a:lnSpc>
              <a:spcBef>
                <a:spcPts val="600"/>
              </a:spcBef>
              <a:spcAft>
                <a:spcPts val="600"/>
              </a:spcAft>
            </a:pPr>
            <a:r>
              <a:rPr lang="en-US" sz="1600">
                <a:solidFill>
                  <a:srgbClr val="656666"/>
                </a:solidFill>
              </a:rPr>
              <a:t>Historical Data</a:t>
            </a:r>
          </a:p>
        </p:txBody>
      </p:sp>
      <p:sp>
        <p:nvSpPr>
          <p:cNvPr id="11" name="TextBox 10">
            <a:extLst>
              <a:ext uri="{FF2B5EF4-FFF2-40B4-BE49-F238E27FC236}">
                <a16:creationId xmlns:a16="http://schemas.microsoft.com/office/drawing/2014/main" id="{44730D7A-AF0E-4EF4-93AE-9F57216595D3}"/>
              </a:ext>
            </a:extLst>
          </p:cNvPr>
          <p:cNvSpPr txBox="1"/>
          <p:nvPr/>
        </p:nvSpPr>
        <p:spPr>
          <a:xfrm>
            <a:off x="203087" y="1116516"/>
            <a:ext cx="2743200" cy="8956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23000"/>
              </a:lnSpc>
              <a:spcBef>
                <a:spcPts val="600"/>
              </a:spcBef>
              <a:spcAft>
                <a:spcPts val="600"/>
              </a:spcAft>
            </a:pPr>
            <a:r>
              <a:rPr lang="en-US">
                <a:solidFill>
                  <a:srgbClr val="656565"/>
                </a:solidFill>
                <a:latin typeface="Franklin Gothic Demi Cond"/>
              </a:rPr>
              <a:t>Baseline Year: 2005</a:t>
            </a:r>
          </a:p>
          <a:p>
            <a:pPr>
              <a:lnSpc>
                <a:spcPct val="123000"/>
              </a:lnSpc>
              <a:spcBef>
                <a:spcPts val="600"/>
              </a:spcBef>
              <a:spcAft>
                <a:spcPts val="600"/>
              </a:spcAft>
            </a:pPr>
            <a:r>
              <a:rPr lang="en-US">
                <a:solidFill>
                  <a:srgbClr val="656565"/>
                </a:solidFill>
                <a:latin typeface="Franklin Gothic Demi Cond"/>
              </a:rPr>
              <a:t>Baseline Data: 79.00</a:t>
            </a:r>
          </a:p>
        </p:txBody>
      </p:sp>
      <p:sp>
        <p:nvSpPr>
          <p:cNvPr id="12" name="TextBox 11">
            <a:extLst>
              <a:ext uri="{FF2B5EF4-FFF2-40B4-BE49-F238E27FC236}">
                <a16:creationId xmlns:a16="http://schemas.microsoft.com/office/drawing/2014/main" id="{FDBC4274-BAD8-4FBC-A5E0-8E4ED851AEAC}"/>
              </a:ext>
            </a:extLst>
          </p:cNvPr>
          <p:cNvSpPr txBox="1"/>
          <p:nvPr/>
        </p:nvSpPr>
        <p:spPr>
          <a:xfrm>
            <a:off x="167078" y="3828184"/>
            <a:ext cx="5288971" cy="36670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23000"/>
              </a:lnSpc>
              <a:spcBef>
                <a:spcPts val="600"/>
              </a:spcBef>
              <a:spcAft>
                <a:spcPts val="600"/>
              </a:spcAft>
            </a:pPr>
            <a:r>
              <a:rPr lang="en-US" sz="1600">
                <a:solidFill>
                  <a:srgbClr val="656666"/>
                </a:solidFill>
              </a:rPr>
              <a:t>Proposing to Reset the Baseline at  80%</a:t>
            </a:r>
          </a:p>
        </p:txBody>
      </p:sp>
      <p:graphicFrame>
        <p:nvGraphicFramePr>
          <p:cNvPr id="13" name="Table 7">
            <a:extLst>
              <a:ext uri="{FF2B5EF4-FFF2-40B4-BE49-F238E27FC236}">
                <a16:creationId xmlns:a16="http://schemas.microsoft.com/office/drawing/2014/main" id="{76F4E832-7B5B-4761-8165-706DC1C1D98F}"/>
              </a:ext>
            </a:extLst>
          </p:cNvPr>
          <p:cNvGraphicFramePr>
            <a:graphicFrameLocks noGrp="1"/>
          </p:cNvGraphicFramePr>
          <p:nvPr>
            <p:extLst>
              <p:ext uri="{D42A27DB-BD31-4B8C-83A1-F6EECF244321}">
                <p14:modId xmlns:p14="http://schemas.microsoft.com/office/powerpoint/2010/main" val="3193801432"/>
              </p:ext>
            </p:extLst>
          </p:nvPr>
        </p:nvGraphicFramePr>
        <p:xfrm>
          <a:off x="596285" y="4314368"/>
          <a:ext cx="8168636" cy="731520"/>
        </p:xfrm>
        <a:graphic>
          <a:graphicData uri="http://schemas.openxmlformats.org/drawingml/2006/table">
            <a:tbl>
              <a:tblPr firstRow="1" bandRow="1">
                <a:tableStyleId>{5C22544A-7EE6-4342-B048-85BDC9FD1C3A}</a:tableStyleId>
              </a:tblPr>
              <a:tblGrid>
                <a:gridCol w="1166948">
                  <a:extLst>
                    <a:ext uri="{9D8B030D-6E8A-4147-A177-3AD203B41FA5}">
                      <a16:colId xmlns:a16="http://schemas.microsoft.com/office/drawing/2014/main" val="3119927348"/>
                    </a:ext>
                  </a:extLst>
                </a:gridCol>
                <a:gridCol w="1166948">
                  <a:extLst>
                    <a:ext uri="{9D8B030D-6E8A-4147-A177-3AD203B41FA5}">
                      <a16:colId xmlns:a16="http://schemas.microsoft.com/office/drawing/2014/main" val="3129879317"/>
                    </a:ext>
                  </a:extLst>
                </a:gridCol>
                <a:gridCol w="1166948">
                  <a:extLst>
                    <a:ext uri="{9D8B030D-6E8A-4147-A177-3AD203B41FA5}">
                      <a16:colId xmlns:a16="http://schemas.microsoft.com/office/drawing/2014/main" val="1049433603"/>
                    </a:ext>
                  </a:extLst>
                </a:gridCol>
                <a:gridCol w="1166948">
                  <a:extLst>
                    <a:ext uri="{9D8B030D-6E8A-4147-A177-3AD203B41FA5}">
                      <a16:colId xmlns:a16="http://schemas.microsoft.com/office/drawing/2014/main" val="3312180896"/>
                    </a:ext>
                  </a:extLst>
                </a:gridCol>
                <a:gridCol w="1166948">
                  <a:extLst>
                    <a:ext uri="{9D8B030D-6E8A-4147-A177-3AD203B41FA5}">
                      <a16:colId xmlns:a16="http://schemas.microsoft.com/office/drawing/2014/main" val="1765692996"/>
                    </a:ext>
                  </a:extLst>
                </a:gridCol>
                <a:gridCol w="1166948">
                  <a:extLst>
                    <a:ext uri="{9D8B030D-6E8A-4147-A177-3AD203B41FA5}">
                      <a16:colId xmlns:a16="http://schemas.microsoft.com/office/drawing/2014/main" val="3203550825"/>
                    </a:ext>
                  </a:extLst>
                </a:gridCol>
                <a:gridCol w="1166948">
                  <a:extLst>
                    <a:ext uri="{9D8B030D-6E8A-4147-A177-3AD203B41FA5}">
                      <a16:colId xmlns:a16="http://schemas.microsoft.com/office/drawing/2014/main" val="2324777915"/>
                    </a:ext>
                  </a:extLst>
                </a:gridCol>
              </a:tblGrid>
              <a:tr h="253221">
                <a:tc>
                  <a:txBody>
                    <a:bodyPr/>
                    <a:lstStyle/>
                    <a:p>
                      <a:r>
                        <a:rPr lang="en-US"/>
                        <a:t>FFY</a:t>
                      </a:r>
                    </a:p>
                  </a:txBody>
                  <a:tcPr/>
                </a:tc>
                <a:tc>
                  <a:txBody>
                    <a:bodyPr/>
                    <a:lstStyle/>
                    <a:p>
                      <a:r>
                        <a:rPr lang="en-US"/>
                        <a:t>2020</a:t>
                      </a:r>
                    </a:p>
                  </a:txBody>
                  <a:tcPr/>
                </a:tc>
                <a:tc>
                  <a:txBody>
                    <a:bodyPr/>
                    <a:lstStyle/>
                    <a:p>
                      <a:r>
                        <a:rPr lang="en-US"/>
                        <a:t>2021</a:t>
                      </a:r>
                    </a:p>
                  </a:txBody>
                  <a:tcPr/>
                </a:tc>
                <a:tc>
                  <a:txBody>
                    <a:bodyPr/>
                    <a:lstStyle/>
                    <a:p>
                      <a:r>
                        <a:rPr lang="en-US"/>
                        <a:t>2022</a:t>
                      </a:r>
                    </a:p>
                  </a:txBody>
                  <a:tcPr/>
                </a:tc>
                <a:tc>
                  <a:txBody>
                    <a:bodyPr/>
                    <a:lstStyle/>
                    <a:p>
                      <a:r>
                        <a:rPr lang="en-US"/>
                        <a:t>2023</a:t>
                      </a:r>
                    </a:p>
                  </a:txBody>
                  <a:tcPr/>
                </a:tc>
                <a:tc>
                  <a:txBody>
                    <a:bodyPr/>
                    <a:lstStyle/>
                    <a:p>
                      <a:r>
                        <a:rPr lang="en-US"/>
                        <a:t>2024</a:t>
                      </a:r>
                    </a:p>
                  </a:txBody>
                  <a:tcPr/>
                </a:tc>
                <a:tc>
                  <a:txBody>
                    <a:bodyPr/>
                    <a:lstStyle/>
                    <a:p>
                      <a:pPr lvl="0">
                        <a:buNone/>
                      </a:pPr>
                      <a:r>
                        <a:rPr lang="en-US"/>
                        <a:t>2025</a:t>
                      </a:r>
                    </a:p>
                  </a:txBody>
                  <a:tcPr/>
                </a:tc>
                <a:extLst>
                  <a:ext uri="{0D108BD9-81ED-4DB2-BD59-A6C34878D82A}">
                    <a16:rowId xmlns:a16="http://schemas.microsoft.com/office/drawing/2014/main" val="4221774325"/>
                  </a:ext>
                </a:extLst>
              </a:tr>
              <a:tr h="247332">
                <a:tc>
                  <a:txBody>
                    <a:bodyPr/>
                    <a:lstStyle/>
                    <a:p>
                      <a:r>
                        <a:rPr lang="en-US"/>
                        <a:t>Target</a:t>
                      </a:r>
                    </a:p>
                  </a:txBody>
                  <a:tcPr/>
                </a:tc>
                <a:tc>
                  <a:txBody>
                    <a:bodyPr/>
                    <a:lstStyle/>
                    <a:p>
                      <a:r>
                        <a:rPr lang="en-US"/>
                        <a:t>80.00%</a:t>
                      </a:r>
                    </a:p>
                  </a:txBody>
                  <a:tcPr/>
                </a:tc>
                <a:tc>
                  <a:txBody>
                    <a:bodyPr/>
                    <a:lstStyle/>
                    <a:p>
                      <a:r>
                        <a:rPr lang="en-US"/>
                        <a:t>80.25%</a:t>
                      </a:r>
                    </a:p>
                  </a:txBody>
                  <a:tcPr/>
                </a:tc>
                <a:tc>
                  <a:txBody>
                    <a:bodyPr/>
                    <a:lstStyle/>
                    <a:p>
                      <a:r>
                        <a:rPr lang="en-US"/>
                        <a:t>80.50%</a:t>
                      </a:r>
                    </a:p>
                  </a:txBody>
                  <a:tcPr/>
                </a:tc>
                <a:tc>
                  <a:txBody>
                    <a:bodyPr/>
                    <a:lstStyle/>
                    <a:p>
                      <a:r>
                        <a:rPr lang="en-US"/>
                        <a:t>80.75%</a:t>
                      </a:r>
                    </a:p>
                  </a:txBody>
                  <a:tcPr/>
                </a:tc>
                <a:tc>
                  <a:txBody>
                    <a:bodyPr/>
                    <a:lstStyle/>
                    <a:p>
                      <a:r>
                        <a:rPr lang="en-US"/>
                        <a:t>81.00%</a:t>
                      </a:r>
                    </a:p>
                  </a:txBody>
                  <a:tcPr/>
                </a:tc>
                <a:tc>
                  <a:txBody>
                    <a:bodyPr/>
                    <a:lstStyle/>
                    <a:p>
                      <a:pPr lvl="0">
                        <a:buNone/>
                      </a:pPr>
                      <a:r>
                        <a:rPr lang="en-US"/>
                        <a:t>81.25%</a:t>
                      </a:r>
                    </a:p>
                  </a:txBody>
                  <a:tcPr/>
                </a:tc>
                <a:extLst>
                  <a:ext uri="{0D108BD9-81ED-4DB2-BD59-A6C34878D82A}">
                    <a16:rowId xmlns:a16="http://schemas.microsoft.com/office/drawing/2014/main" val="636474076"/>
                  </a:ext>
                </a:extLst>
              </a:tr>
            </a:tbl>
          </a:graphicData>
        </a:graphic>
      </p:graphicFrame>
      <p:sp>
        <p:nvSpPr>
          <p:cNvPr id="9" name="TextBox 8">
            <a:extLst>
              <a:ext uri="{FF2B5EF4-FFF2-40B4-BE49-F238E27FC236}">
                <a16:creationId xmlns:a16="http://schemas.microsoft.com/office/drawing/2014/main" id="{3C7589FF-21FD-4DF5-B36E-A97083D6C537}"/>
              </a:ext>
            </a:extLst>
          </p:cNvPr>
          <p:cNvSpPr txBox="1"/>
          <p:nvPr/>
        </p:nvSpPr>
        <p:spPr>
          <a:xfrm>
            <a:off x="167591" y="5292806"/>
            <a:ext cx="11456839" cy="66954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23000"/>
              </a:lnSpc>
              <a:spcBef>
                <a:spcPts val="600"/>
              </a:spcBef>
              <a:spcAft>
                <a:spcPts val="600"/>
              </a:spcAft>
            </a:pPr>
            <a:r>
              <a:rPr lang="en-US" sz="1600">
                <a:solidFill>
                  <a:srgbClr val="656666"/>
                </a:solidFill>
              </a:rPr>
              <a:t>The proposed targets demonstrate improvement over the baseline set in 2005 and are based on historical data trends and considerations of the COVID-19 pandemic.</a:t>
            </a:r>
          </a:p>
        </p:txBody>
      </p:sp>
    </p:spTree>
    <p:extLst>
      <p:ext uri="{BB962C8B-B14F-4D97-AF65-F5344CB8AC3E}">
        <p14:creationId xmlns:p14="http://schemas.microsoft.com/office/powerpoint/2010/main" val="117130919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A1C75-8251-4ADC-963F-A09D73854C2B}"/>
              </a:ext>
            </a:extLst>
          </p:cNvPr>
          <p:cNvSpPr>
            <a:spLocks noGrp="1"/>
          </p:cNvSpPr>
          <p:nvPr>
            <p:ph type="title"/>
          </p:nvPr>
        </p:nvSpPr>
        <p:spPr/>
        <p:txBody>
          <a:bodyPr/>
          <a:lstStyle/>
          <a:p>
            <a:r>
              <a:rPr lang="en-US"/>
              <a:t>Indicator 17 State Systemic Improvement Plan (SSIP)</a:t>
            </a:r>
          </a:p>
        </p:txBody>
      </p:sp>
      <p:sp>
        <p:nvSpPr>
          <p:cNvPr id="3" name="Footer Placeholder 2">
            <a:extLst>
              <a:ext uri="{FF2B5EF4-FFF2-40B4-BE49-F238E27FC236}">
                <a16:creationId xmlns:a16="http://schemas.microsoft.com/office/drawing/2014/main" id="{787B6DE7-1057-4E39-AB03-AF8B373E95E8}"/>
              </a:ext>
            </a:extLst>
          </p:cNvPr>
          <p:cNvSpPr>
            <a:spLocks noGrp="1"/>
          </p:cNvSpPr>
          <p:nvPr>
            <p:ph type="ftr" sz="quarter" idx="11"/>
          </p:nvPr>
        </p:nvSpPr>
        <p:spPr/>
        <p:txBody>
          <a:bodyPr/>
          <a:lstStyle/>
          <a:p>
            <a:r>
              <a:rPr lang="en-US"/>
              <a:t>RIDE Community Engagement in State Performance Plan (SPP).</a:t>
            </a:r>
          </a:p>
        </p:txBody>
      </p:sp>
      <p:sp>
        <p:nvSpPr>
          <p:cNvPr id="4" name="Slide Number Placeholder 3">
            <a:extLst>
              <a:ext uri="{FF2B5EF4-FFF2-40B4-BE49-F238E27FC236}">
                <a16:creationId xmlns:a16="http://schemas.microsoft.com/office/drawing/2014/main" id="{55048EBD-8F60-4292-B660-D13D60838A38}"/>
              </a:ext>
            </a:extLst>
          </p:cNvPr>
          <p:cNvSpPr>
            <a:spLocks noGrp="1"/>
          </p:cNvSpPr>
          <p:nvPr>
            <p:ph type="sldNum" sz="quarter" idx="12"/>
          </p:nvPr>
        </p:nvSpPr>
        <p:spPr/>
        <p:txBody>
          <a:bodyPr/>
          <a:lstStyle/>
          <a:p>
            <a:fld id="{F477D24C-55BC-4150-BC77-7526DE4131D6}" type="slidenum">
              <a:rPr lang="en-US" smtClean="0"/>
              <a:t>41</a:t>
            </a:fld>
            <a:endParaRPr lang="en-US"/>
          </a:p>
        </p:txBody>
      </p:sp>
      <p:sp>
        <p:nvSpPr>
          <p:cNvPr id="5" name="Text Placeholder 4">
            <a:extLst>
              <a:ext uri="{FF2B5EF4-FFF2-40B4-BE49-F238E27FC236}">
                <a16:creationId xmlns:a16="http://schemas.microsoft.com/office/drawing/2014/main" id="{CC9114AC-A134-456A-A341-535DD39AC347}"/>
              </a:ext>
            </a:extLst>
          </p:cNvPr>
          <p:cNvSpPr>
            <a:spLocks noGrp="1"/>
          </p:cNvSpPr>
          <p:nvPr>
            <p:ph type="body" sz="quarter" idx="13"/>
          </p:nvPr>
        </p:nvSpPr>
        <p:spPr/>
        <p:txBody>
          <a:bodyPr/>
          <a:lstStyle/>
          <a:p>
            <a:r>
              <a:rPr lang="en-US"/>
              <a:t>Measurement:</a:t>
            </a:r>
          </a:p>
        </p:txBody>
      </p:sp>
      <p:sp>
        <p:nvSpPr>
          <p:cNvPr id="6" name="Text Placeholder 5">
            <a:extLst>
              <a:ext uri="{FF2B5EF4-FFF2-40B4-BE49-F238E27FC236}">
                <a16:creationId xmlns:a16="http://schemas.microsoft.com/office/drawing/2014/main" id="{F62E92C9-F69E-4B4F-8FB2-217E23C8B1F2}"/>
              </a:ext>
            </a:extLst>
          </p:cNvPr>
          <p:cNvSpPr>
            <a:spLocks noGrp="1"/>
          </p:cNvSpPr>
          <p:nvPr>
            <p:ph type="body" sz="quarter" idx="14"/>
          </p:nvPr>
        </p:nvSpPr>
        <p:spPr>
          <a:xfrm>
            <a:off x="241300" y="1939711"/>
            <a:ext cx="11582400" cy="3703320"/>
          </a:xfrm>
        </p:spPr>
        <p:txBody>
          <a:bodyPr vert="horz" lIns="91440" tIns="45720" rIns="91440" bIns="45720" rtlCol="0" anchor="t">
            <a:noAutofit/>
          </a:bodyPr>
          <a:lstStyle/>
          <a:p>
            <a:r>
              <a:rPr lang="en-US">
                <a:ea typeface="+mn-lt"/>
                <a:cs typeface="+mn-lt"/>
              </a:rPr>
              <a:t>Description: </a:t>
            </a:r>
            <a:r>
              <a:rPr lang="en-US">
                <a:solidFill>
                  <a:srgbClr val="656666"/>
                </a:solidFill>
                <a:ea typeface="+mn-lt"/>
                <a:cs typeface="+mn-lt"/>
              </a:rPr>
              <a:t> Performance spring 2021 = 2% met or exceeded expectations.  Based upon stakeholder feedback collected in 2019-20 and 2020-21, RI proposes to use growth data for resetting the baseline and future targets. Since growth data compares multiple years, the grade range for the </a:t>
            </a:r>
            <a:r>
              <a:rPr lang="en-US" err="1">
                <a:solidFill>
                  <a:srgbClr val="656666"/>
                </a:solidFill>
                <a:ea typeface="+mn-lt"/>
                <a:cs typeface="+mn-lt"/>
              </a:rPr>
              <a:t>SiMR</a:t>
            </a:r>
            <a:r>
              <a:rPr lang="en-US">
                <a:solidFill>
                  <a:srgbClr val="656666"/>
                </a:solidFill>
                <a:ea typeface="+mn-lt"/>
                <a:cs typeface="+mn-lt"/>
              </a:rPr>
              <a:t> would shift upwards.</a:t>
            </a:r>
          </a:p>
          <a:p>
            <a:r>
              <a:rPr lang="en-US">
                <a:solidFill>
                  <a:srgbClr val="656666"/>
                </a:solidFill>
              </a:rPr>
              <a:t>Across RI, average growth percentile was 32 using 2021 data. In grades 5-8, 61% showed low growth, 26% typical growth, and 13% high growth. Disaggregation by race/ethnicity and special education eligibility categories show small differences between groups.  A larger </a:t>
            </a:r>
            <a:r>
              <a:rPr lang="en-US" err="1">
                <a:solidFill>
                  <a:srgbClr val="656666"/>
                </a:solidFill>
              </a:rPr>
              <a:t>SiMR</a:t>
            </a:r>
            <a:r>
              <a:rPr lang="en-US">
                <a:solidFill>
                  <a:srgbClr val="656666"/>
                </a:solidFill>
              </a:rPr>
              <a:t> population for growth in math performance is an area of potential focus for the updated </a:t>
            </a:r>
            <a:r>
              <a:rPr lang="en-US" err="1">
                <a:solidFill>
                  <a:srgbClr val="656666"/>
                </a:solidFill>
              </a:rPr>
              <a:t>SiMR</a:t>
            </a:r>
            <a:r>
              <a:rPr lang="en-US">
                <a:solidFill>
                  <a:srgbClr val="656666"/>
                </a:solidFill>
              </a:rPr>
              <a:t>. Some possibilities include annual increases in the number of students who show typical or high growth on RICAS math with a focus on:</a:t>
            </a:r>
          </a:p>
          <a:p>
            <a:pPr marL="285750" indent="-285750">
              <a:buChar char="•"/>
            </a:pPr>
            <a:r>
              <a:rPr lang="en-US">
                <a:solidFill>
                  <a:srgbClr val="656666"/>
                </a:solidFill>
                <a:ea typeface="+mn-lt"/>
                <a:cs typeface="+mn-lt"/>
              </a:rPr>
              <a:t>all DAS in grade 8</a:t>
            </a:r>
            <a:endParaRPr lang="en-US">
              <a:ea typeface="+mn-lt"/>
              <a:cs typeface="+mn-lt"/>
            </a:endParaRPr>
          </a:p>
          <a:p>
            <a:pPr marL="285750" indent="-285750">
              <a:buChar char="•"/>
            </a:pPr>
            <a:r>
              <a:rPr lang="en-US">
                <a:solidFill>
                  <a:srgbClr val="656666"/>
                </a:solidFill>
              </a:rPr>
              <a:t>DAS in grades 5-8 who are Native American, multiracial, Hispanic, or Black and those who are White with OHI</a:t>
            </a:r>
          </a:p>
          <a:p>
            <a:pPr marL="285750" indent="-285750">
              <a:buChar char="•"/>
            </a:pPr>
            <a:r>
              <a:rPr lang="en-US">
                <a:solidFill>
                  <a:srgbClr val="656666"/>
                </a:solidFill>
              </a:rPr>
              <a:t>DAS with LD or OHI grades 5-8</a:t>
            </a:r>
          </a:p>
          <a:p>
            <a:pPr marL="285750" indent="-285750">
              <a:buChar char="•"/>
            </a:pPr>
            <a:r>
              <a:rPr lang="en-US">
                <a:solidFill>
                  <a:srgbClr val="656666"/>
                </a:solidFill>
              </a:rPr>
              <a:t>DAS with LD who are Black or Hispanic in grades 5-8</a:t>
            </a:r>
          </a:p>
          <a:p>
            <a:endParaRPr lang="en-US"/>
          </a:p>
        </p:txBody>
      </p:sp>
      <p:sp>
        <p:nvSpPr>
          <p:cNvPr id="7" name="TextBox 6">
            <a:extLst>
              <a:ext uri="{FF2B5EF4-FFF2-40B4-BE49-F238E27FC236}">
                <a16:creationId xmlns:a16="http://schemas.microsoft.com/office/drawing/2014/main" id="{45FB7A61-2655-4644-9AB0-DEEAC40E2AE5}"/>
              </a:ext>
            </a:extLst>
          </p:cNvPr>
          <p:cNvSpPr txBox="1"/>
          <p:nvPr/>
        </p:nvSpPr>
        <p:spPr>
          <a:xfrm>
            <a:off x="2176462" y="1081087"/>
            <a:ext cx="8982073" cy="66954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23000"/>
              </a:lnSpc>
              <a:spcBef>
                <a:spcPts val="600"/>
              </a:spcBef>
              <a:spcAft>
                <a:spcPts val="600"/>
              </a:spcAft>
            </a:pPr>
            <a:r>
              <a:rPr lang="en-US" sz="1600">
                <a:solidFill>
                  <a:srgbClr val="656666"/>
                </a:solidFill>
              </a:rPr>
              <a:t>2013 - present State Identified Measurable Result (</a:t>
            </a:r>
            <a:r>
              <a:rPr lang="en-US" sz="1600" err="1">
                <a:solidFill>
                  <a:srgbClr val="656666"/>
                </a:solidFill>
              </a:rPr>
              <a:t>SiMR</a:t>
            </a:r>
            <a:r>
              <a:rPr lang="en-US" sz="1600">
                <a:solidFill>
                  <a:srgbClr val="656666"/>
                </a:solidFill>
              </a:rPr>
              <a:t>) is the percent of Black or Hispanic students with SLD in grades 3-5 that meet or exceed expectations on the state assessment of math.  </a:t>
            </a:r>
          </a:p>
        </p:txBody>
      </p:sp>
    </p:spTree>
    <p:extLst>
      <p:ext uri="{BB962C8B-B14F-4D97-AF65-F5344CB8AC3E}">
        <p14:creationId xmlns:p14="http://schemas.microsoft.com/office/powerpoint/2010/main" val="2291492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A1C75-8251-4ADC-963F-A09D73854C2B}"/>
              </a:ext>
            </a:extLst>
          </p:cNvPr>
          <p:cNvSpPr>
            <a:spLocks noGrp="1"/>
          </p:cNvSpPr>
          <p:nvPr>
            <p:ph type="title"/>
          </p:nvPr>
        </p:nvSpPr>
        <p:spPr/>
        <p:txBody>
          <a:bodyPr/>
          <a:lstStyle/>
          <a:p>
            <a:r>
              <a:rPr lang="en-US"/>
              <a:t>Indicator 17 State Systemic Improvement Plan (SSIP)</a:t>
            </a:r>
          </a:p>
        </p:txBody>
      </p:sp>
      <p:sp>
        <p:nvSpPr>
          <p:cNvPr id="3" name="Footer Placeholder 2">
            <a:extLst>
              <a:ext uri="{FF2B5EF4-FFF2-40B4-BE49-F238E27FC236}">
                <a16:creationId xmlns:a16="http://schemas.microsoft.com/office/drawing/2014/main" id="{787B6DE7-1057-4E39-AB03-AF8B373E95E8}"/>
              </a:ext>
            </a:extLst>
          </p:cNvPr>
          <p:cNvSpPr>
            <a:spLocks noGrp="1"/>
          </p:cNvSpPr>
          <p:nvPr>
            <p:ph type="ftr" sz="quarter" idx="11"/>
          </p:nvPr>
        </p:nvSpPr>
        <p:spPr/>
        <p:txBody>
          <a:bodyPr/>
          <a:lstStyle/>
          <a:p>
            <a:r>
              <a:rPr lang="en-US"/>
              <a:t>RIDE Community Engagement in State Performance Plan (SPP).</a:t>
            </a:r>
          </a:p>
        </p:txBody>
      </p:sp>
      <p:sp>
        <p:nvSpPr>
          <p:cNvPr id="4" name="Slide Number Placeholder 3">
            <a:extLst>
              <a:ext uri="{FF2B5EF4-FFF2-40B4-BE49-F238E27FC236}">
                <a16:creationId xmlns:a16="http://schemas.microsoft.com/office/drawing/2014/main" id="{55048EBD-8F60-4292-B660-D13D60838A38}"/>
              </a:ext>
            </a:extLst>
          </p:cNvPr>
          <p:cNvSpPr>
            <a:spLocks noGrp="1"/>
          </p:cNvSpPr>
          <p:nvPr>
            <p:ph type="sldNum" sz="quarter" idx="12"/>
          </p:nvPr>
        </p:nvSpPr>
        <p:spPr/>
        <p:txBody>
          <a:bodyPr/>
          <a:lstStyle/>
          <a:p>
            <a:fld id="{F477D24C-55BC-4150-BC77-7526DE4131D6}" type="slidenum">
              <a:rPr lang="en-US" smtClean="0"/>
              <a:t>42</a:t>
            </a:fld>
            <a:endParaRPr lang="en-US"/>
          </a:p>
        </p:txBody>
      </p:sp>
      <p:sp>
        <p:nvSpPr>
          <p:cNvPr id="5" name="Text Placeholder 4">
            <a:extLst>
              <a:ext uri="{FF2B5EF4-FFF2-40B4-BE49-F238E27FC236}">
                <a16:creationId xmlns:a16="http://schemas.microsoft.com/office/drawing/2014/main" id="{CC9114AC-A134-456A-A341-535DD39AC347}"/>
              </a:ext>
            </a:extLst>
          </p:cNvPr>
          <p:cNvSpPr>
            <a:spLocks noGrp="1"/>
          </p:cNvSpPr>
          <p:nvPr>
            <p:ph type="body" sz="quarter" idx="13"/>
          </p:nvPr>
        </p:nvSpPr>
        <p:spPr/>
        <p:txBody>
          <a:bodyPr/>
          <a:lstStyle/>
          <a:p>
            <a:r>
              <a:rPr lang="en-US"/>
              <a:t>Measurement:</a:t>
            </a:r>
          </a:p>
        </p:txBody>
      </p:sp>
      <p:sp>
        <p:nvSpPr>
          <p:cNvPr id="6" name="Text Placeholder 5">
            <a:extLst>
              <a:ext uri="{FF2B5EF4-FFF2-40B4-BE49-F238E27FC236}">
                <a16:creationId xmlns:a16="http://schemas.microsoft.com/office/drawing/2014/main" id="{F62E92C9-F69E-4B4F-8FB2-217E23C8B1F2}"/>
              </a:ext>
            </a:extLst>
          </p:cNvPr>
          <p:cNvSpPr>
            <a:spLocks noGrp="1"/>
          </p:cNvSpPr>
          <p:nvPr>
            <p:ph type="body" sz="quarter" idx="14"/>
          </p:nvPr>
        </p:nvSpPr>
        <p:spPr>
          <a:xfrm>
            <a:off x="230717" y="1749211"/>
            <a:ext cx="11582400" cy="433070"/>
          </a:xfrm>
        </p:spPr>
        <p:txBody>
          <a:bodyPr vert="horz" lIns="91440" tIns="45720" rIns="91440" bIns="45720" rtlCol="0" anchor="t">
            <a:noAutofit/>
          </a:bodyPr>
          <a:lstStyle/>
          <a:p>
            <a:r>
              <a:rPr lang="en-US">
                <a:ea typeface="+mn-lt"/>
                <a:cs typeface="+mn-lt"/>
              </a:rPr>
              <a:t>Baseline: when a change in methodology is proposed, a new baseline must be set. Possible target groups with 2021 baseline data:</a:t>
            </a:r>
            <a:endParaRPr lang="en-US">
              <a:solidFill>
                <a:srgbClr val="656666"/>
              </a:solidFill>
              <a:ea typeface="+mn-lt"/>
              <a:cs typeface="+mn-lt"/>
            </a:endParaRPr>
          </a:p>
          <a:p>
            <a:endParaRPr lang="en-US">
              <a:solidFill>
                <a:srgbClr val="656666"/>
              </a:solidFill>
            </a:endParaRPr>
          </a:p>
          <a:p>
            <a:endParaRPr lang="en-US"/>
          </a:p>
        </p:txBody>
      </p:sp>
      <p:sp>
        <p:nvSpPr>
          <p:cNvPr id="7" name="TextBox 6">
            <a:extLst>
              <a:ext uri="{FF2B5EF4-FFF2-40B4-BE49-F238E27FC236}">
                <a16:creationId xmlns:a16="http://schemas.microsoft.com/office/drawing/2014/main" id="{45FB7A61-2655-4644-9AB0-DEEAC40E2AE5}"/>
              </a:ext>
            </a:extLst>
          </p:cNvPr>
          <p:cNvSpPr txBox="1"/>
          <p:nvPr/>
        </p:nvSpPr>
        <p:spPr>
          <a:xfrm>
            <a:off x="2176462" y="1081087"/>
            <a:ext cx="8982073" cy="66954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23000"/>
              </a:lnSpc>
              <a:spcBef>
                <a:spcPts val="600"/>
              </a:spcBef>
              <a:spcAft>
                <a:spcPts val="600"/>
              </a:spcAft>
            </a:pPr>
            <a:r>
              <a:rPr lang="en-US" sz="1600">
                <a:solidFill>
                  <a:srgbClr val="656666"/>
                </a:solidFill>
              </a:rPr>
              <a:t>reset State Identified Measurable Result (</a:t>
            </a:r>
            <a:r>
              <a:rPr lang="en-US" sz="1600" err="1">
                <a:solidFill>
                  <a:srgbClr val="656666"/>
                </a:solidFill>
              </a:rPr>
              <a:t>SiMR</a:t>
            </a:r>
            <a:r>
              <a:rPr lang="en-US" sz="1600">
                <a:solidFill>
                  <a:srgbClr val="656666"/>
                </a:solidFill>
              </a:rPr>
              <a:t>) is the percent of the target group of DAS who show typical or high growth on RICAS math assessment.  </a:t>
            </a:r>
          </a:p>
        </p:txBody>
      </p:sp>
      <p:graphicFrame>
        <p:nvGraphicFramePr>
          <p:cNvPr id="8" name="Table 8">
            <a:extLst>
              <a:ext uri="{FF2B5EF4-FFF2-40B4-BE49-F238E27FC236}">
                <a16:creationId xmlns:a16="http://schemas.microsoft.com/office/drawing/2014/main" id="{0AD846E6-2C93-4671-B7EE-501DA3586D3C}"/>
              </a:ext>
            </a:extLst>
          </p:cNvPr>
          <p:cNvGraphicFramePr>
            <a:graphicFrameLocks noGrp="1"/>
          </p:cNvGraphicFramePr>
          <p:nvPr>
            <p:extLst>
              <p:ext uri="{D42A27DB-BD31-4B8C-83A1-F6EECF244321}">
                <p14:modId xmlns:p14="http://schemas.microsoft.com/office/powerpoint/2010/main" val="1420440262"/>
              </p:ext>
            </p:extLst>
          </p:nvPr>
        </p:nvGraphicFramePr>
        <p:xfrm>
          <a:off x="635000" y="2211916"/>
          <a:ext cx="10756306" cy="2418969"/>
        </p:xfrm>
        <a:graphic>
          <a:graphicData uri="http://schemas.openxmlformats.org/drawingml/2006/table">
            <a:tbl>
              <a:tblPr firstRow="1" bandRow="1">
                <a:tableStyleId>{5C22544A-7EE6-4342-B048-85BDC9FD1C3A}</a:tableStyleId>
              </a:tblPr>
              <a:tblGrid>
                <a:gridCol w="8068651">
                  <a:extLst>
                    <a:ext uri="{9D8B030D-6E8A-4147-A177-3AD203B41FA5}">
                      <a16:colId xmlns:a16="http://schemas.microsoft.com/office/drawing/2014/main" val="2087438265"/>
                    </a:ext>
                  </a:extLst>
                </a:gridCol>
                <a:gridCol w="2687655">
                  <a:extLst>
                    <a:ext uri="{9D8B030D-6E8A-4147-A177-3AD203B41FA5}">
                      <a16:colId xmlns:a16="http://schemas.microsoft.com/office/drawing/2014/main" val="2275656052"/>
                    </a:ext>
                  </a:extLst>
                </a:gridCol>
              </a:tblGrid>
              <a:tr h="370840">
                <a:tc>
                  <a:txBody>
                    <a:bodyPr/>
                    <a:lstStyle/>
                    <a:p>
                      <a:pPr algn="ctr"/>
                      <a:r>
                        <a:rPr lang="en-US"/>
                        <a:t>Potential SiMR Area of Focus for RICAS math measurement</a:t>
                      </a:r>
                    </a:p>
                  </a:txBody>
                  <a:tcPr/>
                </a:tc>
                <a:tc>
                  <a:txBody>
                    <a:bodyPr/>
                    <a:lstStyle/>
                    <a:p>
                      <a:pPr algn="ctr"/>
                      <a:r>
                        <a:rPr lang="en-US"/>
                        <a:t>Baseline % with typical or high growth </a:t>
                      </a:r>
                    </a:p>
                  </a:txBody>
                  <a:tcPr/>
                </a:tc>
                <a:extLst>
                  <a:ext uri="{0D108BD9-81ED-4DB2-BD59-A6C34878D82A}">
                    <a16:rowId xmlns:a16="http://schemas.microsoft.com/office/drawing/2014/main" val="2609200638"/>
                  </a:ext>
                </a:extLst>
              </a:tr>
              <a:tr h="370840">
                <a:tc>
                  <a:txBody>
                    <a:bodyPr/>
                    <a:lstStyle/>
                    <a:p>
                      <a:pPr marL="0" marR="0" lvl="0" indent="0" algn="l">
                        <a:lnSpc>
                          <a:spcPct val="123000"/>
                        </a:lnSpc>
                        <a:spcBef>
                          <a:spcPts val="600"/>
                        </a:spcBef>
                        <a:spcAft>
                          <a:spcPts val="600"/>
                        </a:spcAft>
                        <a:buNone/>
                      </a:pPr>
                      <a:r>
                        <a:rPr lang="en-US" sz="1800" b="0" i="0" u="none" strike="noStrike" noProof="0">
                          <a:solidFill>
                            <a:srgbClr val="656666"/>
                          </a:solidFill>
                          <a:latin typeface="Franklin Gothic Book"/>
                        </a:rPr>
                        <a:t>all DAS in grade 8</a:t>
                      </a:r>
                      <a:endParaRPr lang="en-US" sz="1800" b="0" i="0" u="none" strike="noStrike" noProof="0">
                        <a:latin typeface="Franklin Gothic Book"/>
                      </a:endParaRPr>
                    </a:p>
                  </a:txBody>
                  <a:tcPr/>
                </a:tc>
                <a:tc>
                  <a:txBody>
                    <a:bodyPr/>
                    <a:lstStyle/>
                    <a:p>
                      <a:pPr algn="ctr"/>
                      <a:r>
                        <a:rPr lang="en-US"/>
                        <a:t>33%</a:t>
                      </a:r>
                    </a:p>
                  </a:txBody>
                  <a:tcPr/>
                </a:tc>
                <a:extLst>
                  <a:ext uri="{0D108BD9-81ED-4DB2-BD59-A6C34878D82A}">
                    <a16:rowId xmlns:a16="http://schemas.microsoft.com/office/drawing/2014/main" val="3198139259"/>
                  </a:ext>
                </a:extLst>
              </a:tr>
              <a:tr h="370840">
                <a:tc>
                  <a:txBody>
                    <a:bodyPr/>
                    <a:lstStyle/>
                    <a:p>
                      <a:pPr lvl="0">
                        <a:buNone/>
                      </a:pPr>
                      <a:r>
                        <a:rPr lang="en-US" sz="1800" b="0" i="0" u="none" strike="noStrike" noProof="0">
                          <a:solidFill>
                            <a:srgbClr val="656666"/>
                          </a:solidFill>
                          <a:latin typeface="Franklin Gothic Book"/>
                        </a:rPr>
                        <a:t>DAS in grades 5-8 who are Native American, multiracial, Hispanic, or Black and those who are White with OHI</a:t>
                      </a:r>
                      <a:endParaRPr lang="en-US"/>
                    </a:p>
                  </a:txBody>
                  <a:tcPr/>
                </a:tc>
                <a:tc>
                  <a:txBody>
                    <a:bodyPr/>
                    <a:lstStyle/>
                    <a:p>
                      <a:pPr algn="ctr"/>
                      <a:r>
                        <a:rPr lang="en-US"/>
                        <a:t>34%</a:t>
                      </a:r>
                    </a:p>
                  </a:txBody>
                  <a:tcPr/>
                </a:tc>
                <a:extLst>
                  <a:ext uri="{0D108BD9-81ED-4DB2-BD59-A6C34878D82A}">
                    <a16:rowId xmlns:a16="http://schemas.microsoft.com/office/drawing/2014/main" val="1668002516"/>
                  </a:ext>
                </a:extLst>
              </a:tr>
              <a:tr h="370840">
                <a:tc>
                  <a:txBody>
                    <a:bodyPr/>
                    <a:lstStyle/>
                    <a:p>
                      <a:pPr lvl="0">
                        <a:buNone/>
                      </a:pPr>
                      <a:r>
                        <a:rPr lang="en-US" sz="1800" b="0" i="0" u="none" strike="noStrike" noProof="0">
                          <a:solidFill>
                            <a:srgbClr val="656666"/>
                          </a:solidFill>
                          <a:latin typeface="Franklin Gothic Book"/>
                        </a:rPr>
                        <a:t>DAS with LD or OHI grades 5-8</a:t>
                      </a:r>
                      <a:endParaRPr lang="en-US"/>
                    </a:p>
                  </a:txBody>
                  <a:tcPr/>
                </a:tc>
                <a:tc>
                  <a:txBody>
                    <a:bodyPr/>
                    <a:lstStyle/>
                    <a:p>
                      <a:pPr algn="ctr"/>
                      <a:r>
                        <a:rPr lang="en-US"/>
                        <a:t>35%</a:t>
                      </a:r>
                    </a:p>
                  </a:txBody>
                  <a:tcPr/>
                </a:tc>
                <a:extLst>
                  <a:ext uri="{0D108BD9-81ED-4DB2-BD59-A6C34878D82A}">
                    <a16:rowId xmlns:a16="http://schemas.microsoft.com/office/drawing/2014/main" val="2385320839"/>
                  </a:ext>
                </a:extLst>
              </a:tr>
              <a:tr h="370840">
                <a:tc>
                  <a:txBody>
                    <a:bodyPr/>
                    <a:lstStyle/>
                    <a:p>
                      <a:pPr lvl="0">
                        <a:buNone/>
                      </a:pPr>
                      <a:r>
                        <a:rPr lang="en-US" sz="1800" b="0" i="0" u="none" strike="noStrike" noProof="0">
                          <a:solidFill>
                            <a:srgbClr val="656666"/>
                          </a:solidFill>
                          <a:latin typeface="Franklin Gothic Book"/>
                        </a:rPr>
                        <a:t>DAS with LD who are Black or Hispanic in grades 5-8</a:t>
                      </a:r>
                      <a:endParaRPr lang="en-US"/>
                    </a:p>
                  </a:txBody>
                  <a:tcPr/>
                </a:tc>
                <a:tc>
                  <a:txBody>
                    <a:bodyPr/>
                    <a:lstStyle/>
                    <a:p>
                      <a:pPr algn="ctr"/>
                      <a:r>
                        <a:rPr lang="en-US"/>
                        <a:t>34%</a:t>
                      </a:r>
                    </a:p>
                  </a:txBody>
                  <a:tcPr/>
                </a:tc>
                <a:extLst>
                  <a:ext uri="{0D108BD9-81ED-4DB2-BD59-A6C34878D82A}">
                    <a16:rowId xmlns:a16="http://schemas.microsoft.com/office/drawing/2014/main" val="43349816"/>
                  </a:ext>
                </a:extLst>
              </a:tr>
            </a:tbl>
          </a:graphicData>
        </a:graphic>
      </p:graphicFrame>
      <p:sp>
        <p:nvSpPr>
          <p:cNvPr id="10" name="Text Placeholder 5">
            <a:extLst>
              <a:ext uri="{FF2B5EF4-FFF2-40B4-BE49-F238E27FC236}">
                <a16:creationId xmlns:a16="http://schemas.microsoft.com/office/drawing/2014/main" id="{30D5208F-2A0F-446A-906B-9031BC3AB1FD}"/>
              </a:ext>
            </a:extLst>
          </p:cNvPr>
          <p:cNvSpPr txBox="1">
            <a:spLocks/>
          </p:cNvSpPr>
          <p:nvPr/>
        </p:nvSpPr>
        <p:spPr>
          <a:xfrm>
            <a:off x="298450" y="4706195"/>
            <a:ext cx="11582400" cy="803486"/>
          </a:xfrm>
          <a:prstGeom prst="rect">
            <a:avLst/>
          </a:prstGeom>
        </p:spPr>
        <p:txBody>
          <a:bodyPr vert="horz" lIns="91440" tIns="45720" rIns="91440" bIns="45720" rtlCol="0" anchor="t">
            <a:noAutofit/>
          </a:bodyPr>
          <a:lstStyle>
            <a:lvl1pPr marL="0" indent="0" algn="l" defTabSz="914400" rtl="0" eaLnBrk="1" latinLnBrk="0" hangingPunct="1">
              <a:lnSpc>
                <a:spcPct val="123000"/>
              </a:lnSpc>
              <a:spcBef>
                <a:spcPts val="600"/>
              </a:spcBef>
              <a:spcAft>
                <a:spcPts val="600"/>
              </a:spcAft>
              <a:buClr>
                <a:schemeClr val="accent1"/>
              </a:buClr>
              <a:buFont typeface="Arial" panose="020B0604020202020204" pitchFamily="34" charset="0"/>
              <a:buNone/>
              <a:defRPr sz="1600" kern="1200">
                <a:solidFill>
                  <a:schemeClr val="accent6"/>
                </a:solidFill>
                <a:latin typeface="+mn-lt"/>
                <a:ea typeface="+mn-ea"/>
                <a:cs typeface="+mn-cs"/>
              </a:defRPr>
            </a:lvl1pPr>
            <a:lvl2pPr marL="457200" indent="0" algn="l" defTabSz="914400" rtl="0" eaLnBrk="1" latinLnBrk="0" hangingPunct="1">
              <a:lnSpc>
                <a:spcPct val="123000"/>
              </a:lnSpc>
              <a:spcBef>
                <a:spcPts val="600"/>
              </a:spcBef>
              <a:spcAft>
                <a:spcPts val="600"/>
              </a:spcAft>
              <a:buClr>
                <a:schemeClr val="accent1"/>
              </a:buClr>
              <a:buFont typeface="Arial" panose="020B0604020202020204" pitchFamily="34" charset="0"/>
              <a:buNone/>
              <a:defRPr sz="1600" kern="1200">
                <a:solidFill>
                  <a:schemeClr val="accent6"/>
                </a:solidFill>
                <a:latin typeface="+mn-lt"/>
                <a:ea typeface="+mn-ea"/>
                <a:cs typeface="+mn-cs"/>
              </a:defRPr>
            </a:lvl2pPr>
            <a:lvl3pPr marL="914400" indent="0" algn="l" defTabSz="914400" rtl="0" eaLnBrk="1" latinLnBrk="0" hangingPunct="1">
              <a:lnSpc>
                <a:spcPct val="123000"/>
              </a:lnSpc>
              <a:spcBef>
                <a:spcPts val="600"/>
              </a:spcBef>
              <a:spcAft>
                <a:spcPts val="600"/>
              </a:spcAft>
              <a:buClr>
                <a:schemeClr val="accent1"/>
              </a:buClr>
              <a:buFont typeface="Arial" panose="020B0604020202020204" pitchFamily="34" charset="0"/>
              <a:buNone/>
              <a:defRPr sz="1600" kern="1200">
                <a:solidFill>
                  <a:schemeClr val="accent6"/>
                </a:solidFill>
                <a:latin typeface="+mn-lt"/>
                <a:ea typeface="+mn-ea"/>
                <a:cs typeface="+mn-cs"/>
              </a:defRPr>
            </a:lvl3pPr>
            <a:lvl4pPr marL="1371600" indent="0" algn="l" defTabSz="914400" rtl="0" eaLnBrk="1" latinLnBrk="0" hangingPunct="1">
              <a:lnSpc>
                <a:spcPct val="123000"/>
              </a:lnSpc>
              <a:spcBef>
                <a:spcPts val="600"/>
              </a:spcBef>
              <a:spcAft>
                <a:spcPts val="600"/>
              </a:spcAft>
              <a:buClr>
                <a:schemeClr val="accent1"/>
              </a:buClr>
              <a:buFont typeface="Arial" panose="020B0604020202020204" pitchFamily="34" charset="0"/>
              <a:buNone/>
              <a:defRPr sz="1600" kern="1200">
                <a:solidFill>
                  <a:schemeClr val="accent6"/>
                </a:solidFill>
                <a:latin typeface="+mn-lt"/>
                <a:ea typeface="+mn-ea"/>
                <a:cs typeface="+mn-cs"/>
              </a:defRPr>
            </a:lvl4pPr>
            <a:lvl5pPr marL="1828800" indent="0" algn="l" defTabSz="914400" rtl="0" eaLnBrk="1" latinLnBrk="0" hangingPunct="1">
              <a:lnSpc>
                <a:spcPct val="123000"/>
              </a:lnSpc>
              <a:spcBef>
                <a:spcPts val="600"/>
              </a:spcBef>
              <a:spcAft>
                <a:spcPts val="600"/>
              </a:spcAft>
              <a:buClr>
                <a:schemeClr val="accent1"/>
              </a:buClr>
              <a:buFont typeface="Arial" panose="020B0604020202020204" pitchFamily="34" charset="0"/>
              <a:buNone/>
              <a:defRPr sz="1600" kern="1200">
                <a:solidFill>
                  <a:schemeClr val="accent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ea typeface="+mn-lt"/>
                <a:cs typeface="+mn-lt"/>
              </a:rPr>
              <a:t>For comparison, 39% of all students grades 5-8 showed typical or high growth on RICAS math in 2021. </a:t>
            </a:r>
            <a:endParaRPr lang="en-US">
              <a:solidFill>
                <a:srgbClr val="656666"/>
              </a:solidFill>
              <a:ea typeface="+mn-lt"/>
              <a:cs typeface="+mn-lt"/>
            </a:endParaRPr>
          </a:p>
          <a:p>
            <a:r>
              <a:rPr lang="en-US">
                <a:ea typeface="+mn-lt"/>
                <a:cs typeface="+mn-lt"/>
              </a:rPr>
              <a:t>Prior to COVID, 65% of all students grades 5-8 showed typical or high growth on RICAS math in 2019.</a:t>
            </a:r>
            <a:endParaRPr lang="en-US">
              <a:solidFill>
                <a:srgbClr val="656666"/>
              </a:solidFill>
              <a:ea typeface="+mn-lt"/>
              <a:cs typeface="+mn-lt"/>
            </a:endParaRPr>
          </a:p>
          <a:p>
            <a:r>
              <a:rPr lang="en-US" b="1">
                <a:solidFill>
                  <a:srgbClr val="656565"/>
                </a:solidFill>
              </a:rPr>
              <a:t>Which area of focus do you recommend? Please share your rationale.</a:t>
            </a:r>
          </a:p>
          <a:p>
            <a:endParaRPr lang="en-US">
              <a:solidFill>
                <a:srgbClr val="656666"/>
              </a:solidFill>
            </a:endParaRPr>
          </a:p>
          <a:p>
            <a:endParaRPr lang="en-US"/>
          </a:p>
        </p:txBody>
      </p:sp>
    </p:spTree>
    <p:extLst>
      <p:ext uri="{BB962C8B-B14F-4D97-AF65-F5344CB8AC3E}">
        <p14:creationId xmlns:p14="http://schemas.microsoft.com/office/powerpoint/2010/main" val="333132852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A1C75-8251-4ADC-963F-A09D73854C2B}"/>
              </a:ext>
            </a:extLst>
          </p:cNvPr>
          <p:cNvSpPr>
            <a:spLocks noGrp="1"/>
          </p:cNvSpPr>
          <p:nvPr>
            <p:ph type="title"/>
          </p:nvPr>
        </p:nvSpPr>
        <p:spPr/>
        <p:txBody>
          <a:bodyPr/>
          <a:lstStyle/>
          <a:p>
            <a:r>
              <a:rPr lang="en-US"/>
              <a:t>Indicator 17 State Systemic Improvement Plan (SSIP)</a:t>
            </a:r>
          </a:p>
        </p:txBody>
      </p:sp>
      <p:sp>
        <p:nvSpPr>
          <p:cNvPr id="3" name="Footer Placeholder 2">
            <a:extLst>
              <a:ext uri="{FF2B5EF4-FFF2-40B4-BE49-F238E27FC236}">
                <a16:creationId xmlns:a16="http://schemas.microsoft.com/office/drawing/2014/main" id="{787B6DE7-1057-4E39-AB03-AF8B373E95E8}"/>
              </a:ext>
            </a:extLst>
          </p:cNvPr>
          <p:cNvSpPr>
            <a:spLocks noGrp="1"/>
          </p:cNvSpPr>
          <p:nvPr>
            <p:ph type="ftr" sz="quarter" idx="11"/>
          </p:nvPr>
        </p:nvSpPr>
        <p:spPr/>
        <p:txBody>
          <a:bodyPr/>
          <a:lstStyle/>
          <a:p>
            <a:r>
              <a:rPr lang="en-US"/>
              <a:t>RIDE Community Engagement in State Performance Plan (SPP).</a:t>
            </a:r>
          </a:p>
        </p:txBody>
      </p:sp>
      <p:sp>
        <p:nvSpPr>
          <p:cNvPr id="4" name="Slide Number Placeholder 3">
            <a:extLst>
              <a:ext uri="{FF2B5EF4-FFF2-40B4-BE49-F238E27FC236}">
                <a16:creationId xmlns:a16="http://schemas.microsoft.com/office/drawing/2014/main" id="{55048EBD-8F60-4292-B660-D13D60838A38}"/>
              </a:ext>
            </a:extLst>
          </p:cNvPr>
          <p:cNvSpPr>
            <a:spLocks noGrp="1"/>
          </p:cNvSpPr>
          <p:nvPr>
            <p:ph type="sldNum" sz="quarter" idx="12"/>
          </p:nvPr>
        </p:nvSpPr>
        <p:spPr/>
        <p:txBody>
          <a:bodyPr/>
          <a:lstStyle/>
          <a:p>
            <a:fld id="{F477D24C-55BC-4150-BC77-7526DE4131D6}" type="slidenum">
              <a:rPr lang="en-US" smtClean="0"/>
              <a:t>43</a:t>
            </a:fld>
            <a:endParaRPr lang="en-US"/>
          </a:p>
        </p:txBody>
      </p:sp>
      <p:sp>
        <p:nvSpPr>
          <p:cNvPr id="5" name="Text Placeholder 4">
            <a:extLst>
              <a:ext uri="{FF2B5EF4-FFF2-40B4-BE49-F238E27FC236}">
                <a16:creationId xmlns:a16="http://schemas.microsoft.com/office/drawing/2014/main" id="{CC9114AC-A134-456A-A341-535DD39AC347}"/>
              </a:ext>
            </a:extLst>
          </p:cNvPr>
          <p:cNvSpPr>
            <a:spLocks noGrp="1"/>
          </p:cNvSpPr>
          <p:nvPr>
            <p:ph type="body" sz="quarter" idx="13"/>
          </p:nvPr>
        </p:nvSpPr>
        <p:spPr/>
        <p:txBody>
          <a:bodyPr vert="horz" lIns="91440" tIns="45720" rIns="91440" bIns="45720" rtlCol="0" anchor="t">
            <a:noAutofit/>
          </a:bodyPr>
          <a:lstStyle/>
          <a:p>
            <a:r>
              <a:rPr lang="en-US"/>
              <a:t>Setting Targets with stakeholder input</a:t>
            </a:r>
          </a:p>
        </p:txBody>
      </p:sp>
      <p:sp>
        <p:nvSpPr>
          <p:cNvPr id="6" name="Text Placeholder 5">
            <a:extLst>
              <a:ext uri="{FF2B5EF4-FFF2-40B4-BE49-F238E27FC236}">
                <a16:creationId xmlns:a16="http://schemas.microsoft.com/office/drawing/2014/main" id="{F62E92C9-F69E-4B4F-8FB2-217E23C8B1F2}"/>
              </a:ext>
            </a:extLst>
          </p:cNvPr>
          <p:cNvSpPr>
            <a:spLocks noGrp="1"/>
          </p:cNvSpPr>
          <p:nvPr>
            <p:ph type="body" sz="quarter" idx="14"/>
          </p:nvPr>
        </p:nvSpPr>
        <p:spPr>
          <a:xfrm>
            <a:off x="230717" y="1495211"/>
            <a:ext cx="11582400" cy="433070"/>
          </a:xfrm>
        </p:spPr>
        <p:txBody>
          <a:bodyPr vert="horz" lIns="91440" tIns="45720" rIns="91440" bIns="45720" rtlCol="0" anchor="t">
            <a:noAutofit/>
          </a:bodyPr>
          <a:lstStyle/>
          <a:p>
            <a:r>
              <a:rPr lang="en-US">
                <a:ea typeface="+mn-lt"/>
                <a:cs typeface="+mn-lt"/>
              </a:rPr>
              <a:t>Depending on the DAS student group selected, annual targets will need to increase across the years from the target group baseline.</a:t>
            </a:r>
            <a:endParaRPr lang="en-US">
              <a:solidFill>
                <a:srgbClr val="656565"/>
              </a:solidFill>
              <a:ea typeface="+mn-lt"/>
              <a:cs typeface="+mn-lt"/>
            </a:endParaRPr>
          </a:p>
          <a:p>
            <a:endParaRPr lang="en-US">
              <a:solidFill>
                <a:srgbClr val="656666"/>
              </a:solidFill>
            </a:endParaRPr>
          </a:p>
          <a:p>
            <a:endParaRPr lang="en-US"/>
          </a:p>
        </p:txBody>
      </p:sp>
      <p:graphicFrame>
        <p:nvGraphicFramePr>
          <p:cNvPr id="8" name="Table 8">
            <a:extLst>
              <a:ext uri="{FF2B5EF4-FFF2-40B4-BE49-F238E27FC236}">
                <a16:creationId xmlns:a16="http://schemas.microsoft.com/office/drawing/2014/main" id="{0AD846E6-2C93-4671-B7EE-501DA3586D3C}"/>
              </a:ext>
            </a:extLst>
          </p:cNvPr>
          <p:cNvGraphicFramePr>
            <a:graphicFrameLocks noGrp="1"/>
          </p:cNvGraphicFramePr>
          <p:nvPr>
            <p:extLst>
              <p:ext uri="{D42A27DB-BD31-4B8C-83A1-F6EECF244321}">
                <p14:modId xmlns:p14="http://schemas.microsoft.com/office/powerpoint/2010/main" val="3868550218"/>
              </p:ext>
            </p:extLst>
          </p:nvPr>
        </p:nvGraphicFramePr>
        <p:xfrm>
          <a:off x="476250" y="1957916"/>
          <a:ext cx="10978557" cy="1776433"/>
        </p:xfrm>
        <a:graphic>
          <a:graphicData uri="http://schemas.openxmlformats.org/drawingml/2006/table">
            <a:tbl>
              <a:tblPr firstRow="1" bandRow="1">
                <a:tableStyleId>{5C22544A-7EE6-4342-B048-85BDC9FD1C3A}</a:tableStyleId>
              </a:tblPr>
              <a:tblGrid>
                <a:gridCol w="7350125">
                  <a:extLst>
                    <a:ext uri="{9D8B030D-6E8A-4147-A177-3AD203B41FA5}">
                      <a16:colId xmlns:a16="http://schemas.microsoft.com/office/drawing/2014/main" val="2087438265"/>
                    </a:ext>
                  </a:extLst>
                </a:gridCol>
                <a:gridCol w="3628432">
                  <a:extLst>
                    <a:ext uri="{9D8B030D-6E8A-4147-A177-3AD203B41FA5}">
                      <a16:colId xmlns:a16="http://schemas.microsoft.com/office/drawing/2014/main" val="2275656052"/>
                    </a:ext>
                  </a:extLst>
                </a:gridCol>
              </a:tblGrid>
              <a:tr h="319489">
                <a:tc>
                  <a:txBody>
                    <a:bodyPr/>
                    <a:lstStyle/>
                    <a:p>
                      <a:pPr algn="ctr"/>
                      <a:r>
                        <a:rPr lang="en-US" sz="1400"/>
                        <a:t>Potential </a:t>
                      </a:r>
                      <a:r>
                        <a:rPr lang="en-US" sz="1400" err="1"/>
                        <a:t>SiMR</a:t>
                      </a:r>
                      <a:r>
                        <a:rPr lang="en-US" sz="1400"/>
                        <a:t> Area of Focus for RICAS math measurement</a:t>
                      </a:r>
                    </a:p>
                  </a:txBody>
                  <a:tcPr/>
                </a:tc>
                <a:tc>
                  <a:txBody>
                    <a:bodyPr/>
                    <a:lstStyle/>
                    <a:p>
                      <a:pPr algn="ctr"/>
                      <a:r>
                        <a:rPr lang="en-US" sz="1400"/>
                        <a:t>Baseline % with typical or high growth </a:t>
                      </a:r>
                    </a:p>
                  </a:txBody>
                  <a:tcPr/>
                </a:tc>
                <a:extLst>
                  <a:ext uri="{0D108BD9-81ED-4DB2-BD59-A6C34878D82A}">
                    <a16:rowId xmlns:a16="http://schemas.microsoft.com/office/drawing/2014/main" val="2609200638"/>
                  </a:ext>
                </a:extLst>
              </a:tr>
              <a:tr h="215655">
                <a:tc>
                  <a:txBody>
                    <a:bodyPr/>
                    <a:lstStyle/>
                    <a:p>
                      <a:pPr marL="0" marR="0" lvl="0" indent="0" algn="l">
                        <a:lnSpc>
                          <a:spcPct val="123000"/>
                        </a:lnSpc>
                        <a:spcBef>
                          <a:spcPts val="600"/>
                        </a:spcBef>
                        <a:spcAft>
                          <a:spcPts val="600"/>
                        </a:spcAft>
                        <a:buNone/>
                      </a:pPr>
                      <a:r>
                        <a:rPr lang="en-US" sz="1400" b="0" i="0" u="none" strike="noStrike" noProof="0">
                          <a:solidFill>
                            <a:schemeClr val="tx1"/>
                          </a:solidFill>
                          <a:latin typeface="Franklin Gothic Book"/>
                        </a:rPr>
                        <a:t>all DAS in grade 8</a:t>
                      </a:r>
                    </a:p>
                  </a:txBody>
                  <a:tcPr/>
                </a:tc>
                <a:tc>
                  <a:txBody>
                    <a:bodyPr/>
                    <a:lstStyle/>
                    <a:p>
                      <a:pPr algn="ctr"/>
                      <a:r>
                        <a:rPr lang="en-US" sz="1400">
                          <a:solidFill>
                            <a:schemeClr val="tx1"/>
                          </a:solidFill>
                        </a:rPr>
                        <a:t>33%</a:t>
                      </a:r>
                    </a:p>
                  </a:txBody>
                  <a:tcPr/>
                </a:tc>
                <a:extLst>
                  <a:ext uri="{0D108BD9-81ED-4DB2-BD59-A6C34878D82A}">
                    <a16:rowId xmlns:a16="http://schemas.microsoft.com/office/drawing/2014/main" val="3198139259"/>
                  </a:ext>
                </a:extLst>
              </a:tr>
              <a:tr h="311502">
                <a:tc>
                  <a:txBody>
                    <a:bodyPr/>
                    <a:lstStyle/>
                    <a:p>
                      <a:pPr lvl="0">
                        <a:buNone/>
                      </a:pPr>
                      <a:r>
                        <a:rPr lang="en-US" sz="1400" b="0" i="0" u="none" strike="noStrike" noProof="0">
                          <a:solidFill>
                            <a:schemeClr val="tx1"/>
                          </a:solidFill>
                          <a:latin typeface="Franklin Gothic Book"/>
                        </a:rPr>
                        <a:t>DAS in grades 5-8 who are Native American, multiracial, Hispanic, or Black and those who are White with OHI</a:t>
                      </a:r>
                      <a:endParaRPr lang="en-US" sz="1400">
                        <a:solidFill>
                          <a:schemeClr val="tx1"/>
                        </a:solidFill>
                      </a:endParaRPr>
                    </a:p>
                  </a:txBody>
                  <a:tcPr/>
                </a:tc>
                <a:tc>
                  <a:txBody>
                    <a:bodyPr/>
                    <a:lstStyle/>
                    <a:p>
                      <a:pPr algn="ctr"/>
                      <a:r>
                        <a:rPr lang="en-US" sz="1400">
                          <a:solidFill>
                            <a:schemeClr val="tx1"/>
                          </a:solidFill>
                        </a:rPr>
                        <a:t>34%</a:t>
                      </a:r>
                    </a:p>
                  </a:txBody>
                  <a:tcPr/>
                </a:tc>
                <a:extLst>
                  <a:ext uri="{0D108BD9-81ED-4DB2-BD59-A6C34878D82A}">
                    <a16:rowId xmlns:a16="http://schemas.microsoft.com/office/drawing/2014/main" val="1668002516"/>
                  </a:ext>
                </a:extLst>
              </a:tr>
              <a:tr h="183707">
                <a:tc>
                  <a:txBody>
                    <a:bodyPr/>
                    <a:lstStyle/>
                    <a:p>
                      <a:pPr lvl="0">
                        <a:buNone/>
                      </a:pPr>
                      <a:r>
                        <a:rPr lang="en-US" sz="1400" b="0" i="0" u="none" strike="noStrike" noProof="0">
                          <a:solidFill>
                            <a:schemeClr val="tx1"/>
                          </a:solidFill>
                          <a:latin typeface="Franklin Gothic Book"/>
                        </a:rPr>
                        <a:t>DAS with LD or OHI grades 5-8</a:t>
                      </a:r>
                      <a:endParaRPr lang="en-US" sz="1400">
                        <a:solidFill>
                          <a:schemeClr val="tx1"/>
                        </a:solidFill>
                      </a:endParaRPr>
                    </a:p>
                  </a:txBody>
                  <a:tcPr/>
                </a:tc>
                <a:tc>
                  <a:txBody>
                    <a:bodyPr/>
                    <a:lstStyle/>
                    <a:p>
                      <a:pPr algn="ctr"/>
                      <a:r>
                        <a:rPr lang="en-US" sz="1400">
                          <a:solidFill>
                            <a:schemeClr val="tx1"/>
                          </a:solidFill>
                        </a:rPr>
                        <a:t>35%</a:t>
                      </a:r>
                    </a:p>
                  </a:txBody>
                  <a:tcPr/>
                </a:tc>
                <a:extLst>
                  <a:ext uri="{0D108BD9-81ED-4DB2-BD59-A6C34878D82A}">
                    <a16:rowId xmlns:a16="http://schemas.microsoft.com/office/drawing/2014/main" val="2385320839"/>
                  </a:ext>
                </a:extLst>
              </a:tr>
              <a:tr h="183707">
                <a:tc>
                  <a:txBody>
                    <a:bodyPr/>
                    <a:lstStyle/>
                    <a:p>
                      <a:pPr lvl="0">
                        <a:buNone/>
                      </a:pPr>
                      <a:r>
                        <a:rPr lang="en-US" sz="1400" b="0" i="0" u="none" strike="noStrike" noProof="0">
                          <a:solidFill>
                            <a:schemeClr val="tx1"/>
                          </a:solidFill>
                          <a:latin typeface="Franklin Gothic Book"/>
                        </a:rPr>
                        <a:t>DAS with LD who are Black or Hispanic in grades 5-8</a:t>
                      </a:r>
                      <a:endParaRPr lang="en-US" sz="1400">
                        <a:solidFill>
                          <a:schemeClr val="tx1"/>
                        </a:solidFill>
                      </a:endParaRPr>
                    </a:p>
                  </a:txBody>
                  <a:tcPr/>
                </a:tc>
                <a:tc>
                  <a:txBody>
                    <a:bodyPr/>
                    <a:lstStyle/>
                    <a:p>
                      <a:pPr algn="ctr"/>
                      <a:r>
                        <a:rPr lang="en-US" sz="1400">
                          <a:solidFill>
                            <a:schemeClr val="tx1"/>
                          </a:solidFill>
                        </a:rPr>
                        <a:t>34%</a:t>
                      </a:r>
                    </a:p>
                  </a:txBody>
                  <a:tcPr/>
                </a:tc>
                <a:extLst>
                  <a:ext uri="{0D108BD9-81ED-4DB2-BD59-A6C34878D82A}">
                    <a16:rowId xmlns:a16="http://schemas.microsoft.com/office/drawing/2014/main" val="43349816"/>
                  </a:ext>
                </a:extLst>
              </a:tr>
            </a:tbl>
          </a:graphicData>
        </a:graphic>
      </p:graphicFrame>
      <p:sp>
        <p:nvSpPr>
          <p:cNvPr id="10" name="Text Placeholder 5">
            <a:extLst>
              <a:ext uri="{FF2B5EF4-FFF2-40B4-BE49-F238E27FC236}">
                <a16:creationId xmlns:a16="http://schemas.microsoft.com/office/drawing/2014/main" id="{30D5208F-2A0F-446A-906B-9031BC3AB1FD}"/>
              </a:ext>
            </a:extLst>
          </p:cNvPr>
          <p:cNvSpPr txBox="1">
            <a:spLocks/>
          </p:cNvSpPr>
          <p:nvPr/>
        </p:nvSpPr>
        <p:spPr>
          <a:xfrm>
            <a:off x="309033" y="3785445"/>
            <a:ext cx="11582400" cy="803486"/>
          </a:xfrm>
          <a:prstGeom prst="rect">
            <a:avLst/>
          </a:prstGeom>
        </p:spPr>
        <p:txBody>
          <a:bodyPr vert="horz" lIns="91440" tIns="45720" rIns="91440" bIns="45720" rtlCol="0" anchor="t">
            <a:noAutofit/>
          </a:bodyPr>
          <a:lstStyle>
            <a:lvl1pPr marL="0" indent="0" algn="l" defTabSz="914400" rtl="0" eaLnBrk="1" latinLnBrk="0" hangingPunct="1">
              <a:lnSpc>
                <a:spcPct val="123000"/>
              </a:lnSpc>
              <a:spcBef>
                <a:spcPts val="600"/>
              </a:spcBef>
              <a:spcAft>
                <a:spcPts val="600"/>
              </a:spcAft>
              <a:buClr>
                <a:schemeClr val="accent1"/>
              </a:buClr>
              <a:buFont typeface="Arial" panose="020B0604020202020204" pitchFamily="34" charset="0"/>
              <a:buNone/>
              <a:defRPr sz="1600" kern="1200">
                <a:solidFill>
                  <a:schemeClr val="accent6"/>
                </a:solidFill>
                <a:latin typeface="+mn-lt"/>
                <a:ea typeface="+mn-ea"/>
                <a:cs typeface="+mn-cs"/>
              </a:defRPr>
            </a:lvl1pPr>
            <a:lvl2pPr marL="457200" indent="0" algn="l" defTabSz="914400" rtl="0" eaLnBrk="1" latinLnBrk="0" hangingPunct="1">
              <a:lnSpc>
                <a:spcPct val="123000"/>
              </a:lnSpc>
              <a:spcBef>
                <a:spcPts val="600"/>
              </a:spcBef>
              <a:spcAft>
                <a:spcPts val="600"/>
              </a:spcAft>
              <a:buClr>
                <a:schemeClr val="accent1"/>
              </a:buClr>
              <a:buFont typeface="Arial" panose="020B0604020202020204" pitchFamily="34" charset="0"/>
              <a:buNone/>
              <a:defRPr sz="1600" kern="1200">
                <a:solidFill>
                  <a:schemeClr val="accent6"/>
                </a:solidFill>
                <a:latin typeface="+mn-lt"/>
                <a:ea typeface="+mn-ea"/>
                <a:cs typeface="+mn-cs"/>
              </a:defRPr>
            </a:lvl2pPr>
            <a:lvl3pPr marL="914400" indent="0" algn="l" defTabSz="914400" rtl="0" eaLnBrk="1" latinLnBrk="0" hangingPunct="1">
              <a:lnSpc>
                <a:spcPct val="123000"/>
              </a:lnSpc>
              <a:spcBef>
                <a:spcPts val="600"/>
              </a:spcBef>
              <a:spcAft>
                <a:spcPts val="600"/>
              </a:spcAft>
              <a:buClr>
                <a:schemeClr val="accent1"/>
              </a:buClr>
              <a:buFont typeface="Arial" panose="020B0604020202020204" pitchFamily="34" charset="0"/>
              <a:buNone/>
              <a:defRPr sz="1600" kern="1200">
                <a:solidFill>
                  <a:schemeClr val="accent6"/>
                </a:solidFill>
                <a:latin typeface="+mn-lt"/>
                <a:ea typeface="+mn-ea"/>
                <a:cs typeface="+mn-cs"/>
              </a:defRPr>
            </a:lvl3pPr>
            <a:lvl4pPr marL="1371600" indent="0" algn="l" defTabSz="914400" rtl="0" eaLnBrk="1" latinLnBrk="0" hangingPunct="1">
              <a:lnSpc>
                <a:spcPct val="123000"/>
              </a:lnSpc>
              <a:spcBef>
                <a:spcPts val="600"/>
              </a:spcBef>
              <a:spcAft>
                <a:spcPts val="600"/>
              </a:spcAft>
              <a:buClr>
                <a:schemeClr val="accent1"/>
              </a:buClr>
              <a:buFont typeface="Arial" panose="020B0604020202020204" pitchFamily="34" charset="0"/>
              <a:buNone/>
              <a:defRPr sz="1600" kern="1200">
                <a:solidFill>
                  <a:schemeClr val="accent6"/>
                </a:solidFill>
                <a:latin typeface="+mn-lt"/>
                <a:ea typeface="+mn-ea"/>
                <a:cs typeface="+mn-cs"/>
              </a:defRPr>
            </a:lvl4pPr>
            <a:lvl5pPr marL="1828800" indent="0" algn="l" defTabSz="914400" rtl="0" eaLnBrk="1" latinLnBrk="0" hangingPunct="1">
              <a:lnSpc>
                <a:spcPct val="123000"/>
              </a:lnSpc>
              <a:spcBef>
                <a:spcPts val="600"/>
              </a:spcBef>
              <a:spcAft>
                <a:spcPts val="600"/>
              </a:spcAft>
              <a:buClr>
                <a:schemeClr val="accent1"/>
              </a:buClr>
              <a:buFont typeface="Arial" panose="020B0604020202020204" pitchFamily="34" charset="0"/>
              <a:buNone/>
              <a:defRPr sz="1600" kern="1200">
                <a:solidFill>
                  <a:schemeClr val="accent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a:ea typeface="+mn-lt"/>
                <a:cs typeface="+mn-lt"/>
              </a:rPr>
              <a:t>If 39% of all students grades 5-8 showed typical or high growth on RICAS math in 2021 and 65% of all students grades 5-8 showed typical or high growth in 2019, what ambitious yet reasonable targets should RIDE set?</a:t>
            </a:r>
            <a:endParaRPr lang="en-US" b="1">
              <a:solidFill>
                <a:srgbClr val="656666"/>
              </a:solidFill>
              <a:ea typeface="+mn-lt"/>
              <a:cs typeface="+mn-lt"/>
            </a:endParaRPr>
          </a:p>
          <a:p>
            <a:endParaRPr lang="en-US">
              <a:solidFill>
                <a:srgbClr val="656565"/>
              </a:solidFill>
            </a:endParaRPr>
          </a:p>
        </p:txBody>
      </p:sp>
      <p:graphicFrame>
        <p:nvGraphicFramePr>
          <p:cNvPr id="13" name="Table 12">
            <a:extLst>
              <a:ext uri="{FF2B5EF4-FFF2-40B4-BE49-F238E27FC236}">
                <a16:creationId xmlns:a16="http://schemas.microsoft.com/office/drawing/2014/main" id="{65CA9210-4BA4-41DD-A8D0-CC9EFEE0F6FF}"/>
              </a:ext>
            </a:extLst>
          </p:cNvPr>
          <p:cNvGraphicFramePr>
            <a:graphicFrameLocks noGrp="1"/>
          </p:cNvGraphicFramePr>
          <p:nvPr>
            <p:extLst>
              <p:ext uri="{D42A27DB-BD31-4B8C-83A1-F6EECF244321}">
                <p14:modId xmlns:p14="http://schemas.microsoft.com/office/powerpoint/2010/main" val="1729554481"/>
              </p:ext>
            </p:extLst>
          </p:nvPr>
        </p:nvGraphicFramePr>
        <p:xfrm>
          <a:off x="531489" y="4502821"/>
          <a:ext cx="10641970" cy="1419283"/>
        </p:xfrm>
        <a:graphic>
          <a:graphicData uri="http://schemas.openxmlformats.org/drawingml/2006/table">
            <a:tbl>
              <a:tblPr firstRow="1" bandRow="1">
                <a:tableStyleId>{5C22544A-7EE6-4342-B048-85BDC9FD1C3A}</a:tableStyleId>
              </a:tblPr>
              <a:tblGrid>
                <a:gridCol w="1984374">
                  <a:extLst>
                    <a:ext uri="{9D8B030D-6E8A-4147-A177-3AD203B41FA5}">
                      <a16:colId xmlns:a16="http://schemas.microsoft.com/office/drawing/2014/main" val="1779516929"/>
                    </a:ext>
                  </a:extLst>
                </a:gridCol>
                <a:gridCol w="2311930">
                  <a:extLst>
                    <a:ext uri="{9D8B030D-6E8A-4147-A177-3AD203B41FA5}">
                      <a16:colId xmlns:a16="http://schemas.microsoft.com/office/drawing/2014/main" val="117718307"/>
                    </a:ext>
                  </a:extLst>
                </a:gridCol>
                <a:gridCol w="1310758">
                  <a:extLst>
                    <a:ext uri="{9D8B030D-6E8A-4147-A177-3AD203B41FA5}">
                      <a16:colId xmlns:a16="http://schemas.microsoft.com/office/drawing/2014/main" val="285041812"/>
                    </a:ext>
                  </a:extLst>
                </a:gridCol>
                <a:gridCol w="1255090">
                  <a:extLst>
                    <a:ext uri="{9D8B030D-6E8A-4147-A177-3AD203B41FA5}">
                      <a16:colId xmlns:a16="http://schemas.microsoft.com/office/drawing/2014/main" val="1716414172"/>
                    </a:ext>
                  </a:extLst>
                </a:gridCol>
                <a:gridCol w="1363555">
                  <a:extLst>
                    <a:ext uri="{9D8B030D-6E8A-4147-A177-3AD203B41FA5}">
                      <a16:colId xmlns:a16="http://schemas.microsoft.com/office/drawing/2014/main" val="495214551"/>
                    </a:ext>
                  </a:extLst>
                </a:gridCol>
                <a:gridCol w="1214421">
                  <a:extLst>
                    <a:ext uri="{9D8B030D-6E8A-4147-A177-3AD203B41FA5}">
                      <a16:colId xmlns:a16="http://schemas.microsoft.com/office/drawing/2014/main" val="2617041753"/>
                    </a:ext>
                  </a:extLst>
                </a:gridCol>
                <a:gridCol w="1201842">
                  <a:extLst>
                    <a:ext uri="{9D8B030D-6E8A-4147-A177-3AD203B41FA5}">
                      <a16:colId xmlns:a16="http://schemas.microsoft.com/office/drawing/2014/main" val="2502735286"/>
                    </a:ext>
                  </a:extLst>
                </a:gridCol>
              </a:tblGrid>
              <a:tr h="768778">
                <a:tc>
                  <a:txBody>
                    <a:bodyPr/>
                    <a:lstStyle/>
                    <a:p>
                      <a:pPr fontAlgn="base"/>
                      <a:r>
                        <a:rPr lang="en-US">
                          <a:effectLst/>
                        </a:rPr>
                        <a:t>FFY​​</a:t>
                      </a:r>
                      <a:endParaRPr lang="en-US" b="1">
                        <a:solidFill>
                          <a:srgbClr val="FFFFFF"/>
                        </a:solidFill>
                        <a:effectLst/>
                      </a:endParaRPr>
                    </a:p>
                  </a:txBody>
                  <a:tcPr anchor="ctr"/>
                </a:tc>
                <a:tc>
                  <a:txBody>
                    <a:bodyPr/>
                    <a:lstStyle/>
                    <a:p>
                      <a:pPr fontAlgn="base"/>
                      <a:r>
                        <a:rPr lang="en-US">
                          <a:effectLst/>
                        </a:rPr>
                        <a:t>2020 (new baseline)​​</a:t>
                      </a:r>
                      <a:endParaRPr lang="en-US" b="1">
                        <a:solidFill>
                          <a:srgbClr val="FFFFFF"/>
                        </a:solidFill>
                        <a:effectLst/>
                      </a:endParaRPr>
                    </a:p>
                  </a:txBody>
                  <a:tcPr anchor="ctr"/>
                </a:tc>
                <a:tc>
                  <a:txBody>
                    <a:bodyPr/>
                    <a:lstStyle/>
                    <a:p>
                      <a:pPr fontAlgn="base"/>
                      <a:r>
                        <a:rPr lang="en-US">
                          <a:effectLst/>
                        </a:rPr>
                        <a:t>2021​​</a:t>
                      </a:r>
                      <a:endParaRPr lang="en-US" b="1">
                        <a:solidFill>
                          <a:srgbClr val="FFFFFF"/>
                        </a:solidFill>
                        <a:effectLst/>
                      </a:endParaRPr>
                    </a:p>
                  </a:txBody>
                  <a:tcPr anchor="ctr"/>
                </a:tc>
                <a:tc>
                  <a:txBody>
                    <a:bodyPr/>
                    <a:lstStyle/>
                    <a:p>
                      <a:pPr fontAlgn="base"/>
                      <a:r>
                        <a:rPr lang="en-US">
                          <a:effectLst/>
                        </a:rPr>
                        <a:t>2022​​</a:t>
                      </a:r>
                      <a:endParaRPr lang="en-US" b="1">
                        <a:solidFill>
                          <a:srgbClr val="FFFFFF"/>
                        </a:solidFill>
                        <a:effectLst/>
                      </a:endParaRPr>
                    </a:p>
                  </a:txBody>
                  <a:tcPr anchor="ctr"/>
                </a:tc>
                <a:tc>
                  <a:txBody>
                    <a:bodyPr/>
                    <a:lstStyle/>
                    <a:p>
                      <a:pPr fontAlgn="base"/>
                      <a:r>
                        <a:rPr lang="en-US">
                          <a:effectLst/>
                        </a:rPr>
                        <a:t>2023​​</a:t>
                      </a:r>
                      <a:endParaRPr lang="en-US" b="1">
                        <a:solidFill>
                          <a:srgbClr val="FFFFFF"/>
                        </a:solidFill>
                        <a:effectLst/>
                      </a:endParaRPr>
                    </a:p>
                  </a:txBody>
                  <a:tcPr anchor="ctr"/>
                </a:tc>
                <a:tc>
                  <a:txBody>
                    <a:bodyPr/>
                    <a:lstStyle/>
                    <a:p>
                      <a:pPr fontAlgn="base"/>
                      <a:r>
                        <a:rPr lang="en-US">
                          <a:effectLst/>
                        </a:rPr>
                        <a:t>2024​​</a:t>
                      </a:r>
                      <a:endParaRPr lang="en-US" b="1">
                        <a:solidFill>
                          <a:srgbClr val="FFFFFF"/>
                        </a:solidFill>
                        <a:effectLst/>
                      </a:endParaRPr>
                    </a:p>
                  </a:txBody>
                  <a:tcPr anchor="ctr"/>
                </a:tc>
                <a:tc>
                  <a:txBody>
                    <a:bodyPr/>
                    <a:lstStyle/>
                    <a:p>
                      <a:pPr fontAlgn="base"/>
                      <a:r>
                        <a:rPr lang="en-US">
                          <a:effectLst/>
                        </a:rPr>
                        <a:t>2025​​</a:t>
                      </a:r>
                      <a:endParaRPr lang="en-US" b="1">
                        <a:solidFill>
                          <a:srgbClr val="FFFFFF"/>
                        </a:solidFill>
                        <a:effectLst/>
                      </a:endParaRPr>
                    </a:p>
                  </a:txBody>
                  <a:tcPr anchor="ctr"/>
                </a:tc>
                <a:extLst>
                  <a:ext uri="{0D108BD9-81ED-4DB2-BD59-A6C34878D82A}">
                    <a16:rowId xmlns:a16="http://schemas.microsoft.com/office/drawing/2014/main" val="207192577"/>
                  </a:ext>
                </a:extLst>
              </a:tr>
              <a:tr h="650505">
                <a:tc>
                  <a:txBody>
                    <a:bodyPr/>
                    <a:lstStyle/>
                    <a:p>
                      <a:pPr fontAlgn="base"/>
                      <a:r>
                        <a:rPr lang="en-US">
                          <a:effectLst/>
                        </a:rPr>
                        <a:t>Target​​ - typical or high growth</a:t>
                      </a:r>
                    </a:p>
                  </a:txBody>
                  <a:tcPr anchor="ctr"/>
                </a:tc>
                <a:tc>
                  <a:txBody>
                    <a:bodyPr/>
                    <a:lstStyle/>
                    <a:p>
                      <a:pPr fontAlgn="base"/>
                      <a:r>
                        <a:rPr lang="en-US">
                          <a:effectLst/>
                        </a:rPr>
                        <a:t>(33, 34, or 35)%​​</a:t>
                      </a:r>
                    </a:p>
                  </a:txBody>
                  <a:tcPr anchor="ctr"/>
                </a:tc>
                <a:tc>
                  <a:txBody>
                    <a:bodyPr/>
                    <a:lstStyle/>
                    <a:p>
                      <a:pPr algn="ctr" fontAlgn="base"/>
                      <a:r>
                        <a:rPr lang="en-US">
                          <a:effectLst/>
                        </a:rPr>
                        <a:t>?%​​</a:t>
                      </a:r>
                    </a:p>
                  </a:txBody>
                  <a:tcPr anchor="ctr"/>
                </a:tc>
                <a:tc>
                  <a:txBody>
                    <a:bodyPr/>
                    <a:lstStyle/>
                    <a:p>
                      <a:pPr algn="ctr" fontAlgn="base"/>
                      <a:r>
                        <a:rPr lang="en-US">
                          <a:effectLst/>
                        </a:rPr>
                        <a:t>?%​​</a:t>
                      </a:r>
                    </a:p>
                  </a:txBody>
                  <a:tcPr anchor="ctr"/>
                </a:tc>
                <a:tc>
                  <a:txBody>
                    <a:bodyPr/>
                    <a:lstStyle/>
                    <a:p>
                      <a:pPr algn="ctr" fontAlgn="base"/>
                      <a:r>
                        <a:rPr lang="en-US">
                          <a:effectLst/>
                        </a:rPr>
                        <a:t>?%​​</a:t>
                      </a:r>
                    </a:p>
                  </a:txBody>
                  <a:tcPr anchor="ctr"/>
                </a:tc>
                <a:tc>
                  <a:txBody>
                    <a:bodyPr/>
                    <a:lstStyle/>
                    <a:p>
                      <a:pPr algn="ctr" fontAlgn="base"/>
                      <a:r>
                        <a:rPr lang="en-US">
                          <a:effectLst/>
                        </a:rPr>
                        <a:t>?%​​</a:t>
                      </a:r>
                    </a:p>
                  </a:txBody>
                  <a:tcPr anchor="ctr"/>
                </a:tc>
                <a:tc>
                  <a:txBody>
                    <a:bodyPr/>
                    <a:lstStyle/>
                    <a:p>
                      <a:pPr algn="ctr" fontAlgn="base"/>
                      <a:r>
                        <a:rPr lang="en-US">
                          <a:effectLst/>
                        </a:rPr>
                        <a:t>?%​​</a:t>
                      </a:r>
                    </a:p>
                  </a:txBody>
                  <a:tcPr anchor="ctr"/>
                </a:tc>
                <a:extLst>
                  <a:ext uri="{0D108BD9-81ED-4DB2-BD59-A6C34878D82A}">
                    <a16:rowId xmlns:a16="http://schemas.microsoft.com/office/drawing/2014/main" val="860605151"/>
                  </a:ext>
                </a:extLst>
              </a:tr>
            </a:tbl>
          </a:graphicData>
        </a:graphic>
      </p:graphicFrame>
    </p:spTree>
    <p:extLst>
      <p:ext uri="{BB962C8B-B14F-4D97-AF65-F5344CB8AC3E}">
        <p14:creationId xmlns:p14="http://schemas.microsoft.com/office/powerpoint/2010/main" val="8076689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4A4887-4BB7-438F-AF11-3B1B0DCB3BEE}"/>
              </a:ext>
            </a:extLst>
          </p:cNvPr>
          <p:cNvSpPr>
            <a:spLocks noGrp="1"/>
          </p:cNvSpPr>
          <p:nvPr>
            <p:ph type="title"/>
          </p:nvPr>
        </p:nvSpPr>
        <p:spPr/>
        <p:txBody>
          <a:bodyPr/>
          <a:lstStyle/>
          <a:p>
            <a:r>
              <a:rPr lang="en-US"/>
              <a:t>Indicator 3 (a) and 3(b) Statewide Assessment</a:t>
            </a:r>
          </a:p>
        </p:txBody>
      </p:sp>
      <p:sp>
        <p:nvSpPr>
          <p:cNvPr id="3" name="Footer Placeholder 2">
            <a:extLst>
              <a:ext uri="{FF2B5EF4-FFF2-40B4-BE49-F238E27FC236}">
                <a16:creationId xmlns:a16="http://schemas.microsoft.com/office/drawing/2014/main" id="{0CC2CE9F-44D7-418A-99C6-319D56A1B609}"/>
              </a:ext>
            </a:extLst>
          </p:cNvPr>
          <p:cNvSpPr>
            <a:spLocks noGrp="1"/>
          </p:cNvSpPr>
          <p:nvPr>
            <p:ph type="ftr" sz="quarter" idx="11"/>
          </p:nvPr>
        </p:nvSpPr>
        <p:spPr/>
        <p:txBody>
          <a:bodyPr/>
          <a:lstStyle/>
          <a:p>
            <a:r>
              <a:rPr lang="en-US"/>
              <a:t>RIDE Community Engagement in State Performance Plan (SPP).</a:t>
            </a:r>
          </a:p>
        </p:txBody>
      </p:sp>
      <p:sp>
        <p:nvSpPr>
          <p:cNvPr id="4" name="Slide Number Placeholder 3">
            <a:extLst>
              <a:ext uri="{FF2B5EF4-FFF2-40B4-BE49-F238E27FC236}">
                <a16:creationId xmlns:a16="http://schemas.microsoft.com/office/drawing/2014/main" id="{E84EC239-B79C-4378-9A69-1677FAA6A1CE}"/>
              </a:ext>
            </a:extLst>
          </p:cNvPr>
          <p:cNvSpPr>
            <a:spLocks noGrp="1"/>
          </p:cNvSpPr>
          <p:nvPr>
            <p:ph type="sldNum" sz="quarter" idx="12"/>
          </p:nvPr>
        </p:nvSpPr>
        <p:spPr/>
        <p:txBody>
          <a:bodyPr/>
          <a:lstStyle/>
          <a:p>
            <a:fld id="{F477D24C-55BC-4150-BC77-7526DE4131D6}" type="slidenum">
              <a:rPr lang="en-US" smtClean="0"/>
              <a:t>5</a:t>
            </a:fld>
            <a:endParaRPr lang="en-US"/>
          </a:p>
        </p:txBody>
      </p:sp>
      <p:sp>
        <p:nvSpPr>
          <p:cNvPr id="5" name="Text Placeholder 4">
            <a:extLst>
              <a:ext uri="{FF2B5EF4-FFF2-40B4-BE49-F238E27FC236}">
                <a16:creationId xmlns:a16="http://schemas.microsoft.com/office/drawing/2014/main" id="{8A650899-5BA7-4FAF-AAE1-394370114807}"/>
              </a:ext>
            </a:extLst>
          </p:cNvPr>
          <p:cNvSpPr>
            <a:spLocks noGrp="1"/>
          </p:cNvSpPr>
          <p:nvPr>
            <p:ph type="body" sz="quarter" idx="13"/>
          </p:nvPr>
        </p:nvSpPr>
        <p:spPr>
          <a:xfrm>
            <a:off x="378541" y="1031737"/>
            <a:ext cx="11508659" cy="2116294"/>
          </a:xfrm>
        </p:spPr>
        <p:txBody>
          <a:bodyPr vert="horz" lIns="91440" tIns="45720" rIns="91440" bIns="45720" rtlCol="0" anchor="t">
            <a:noAutofit/>
          </a:bodyPr>
          <a:lstStyle/>
          <a:p>
            <a:r>
              <a:rPr lang="en-US"/>
              <a:t>Measurement/Description: </a:t>
            </a:r>
            <a:r>
              <a:rPr lang="en-US">
                <a:latin typeface="Franklin Gothic Book"/>
              </a:rPr>
              <a:t>Participation and performance of children with IEPs on statewide assessments</a:t>
            </a:r>
            <a:endParaRPr lang="en-US"/>
          </a:p>
          <a:p>
            <a:endParaRPr lang="en-US"/>
          </a:p>
        </p:txBody>
      </p:sp>
      <p:sp>
        <p:nvSpPr>
          <p:cNvPr id="6" name="Text Placeholder 5">
            <a:extLst>
              <a:ext uri="{FF2B5EF4-FFF2-40B4-BE49-F238E27FC236}">
                <a16:creationId xmlns:a16="http://schemas.microsoft.com/office/drawing/2014/main" id="{6FBD39A8-BE09-4652-A76E-D283ABC1FC26}"/>
              </a:ext>
            </a:extLst>
          </p:cNvPr>
          <p:cNvSpPr>
            <a:spLocks noGrp="1"/>
          </p:cNvSpPr>
          <p:nvPr>
            <p:ph type="body" sz="quarter" idx="14"/>
          </p:nvPr>
        </p:nvSpPr>
        <p:spPr/>
        <p:txBody>
          <a:bodyPr vert="horz" lIns="91440" tIns="45720" rIns="91440" bIns="45720" rtlCol="0" anchor="t">
            <a:noAutofit/>
          </a:bodyPr>
          <a:lstStyle/>
          <a:p>
            <a:endParaRPr lang="en-US"/>
          </a:p>
          <a:p>
            <a:endParaRPr lang="en-US">
              <a:ea typeface="+mn-lt"/>
              <a:cs typeface="+mn-lt"/>
            </a:endParaRPr>
          </a:p>
          <a:p>
            <a:endParaRPr lang="en-US">
              <a:ea typeface="+mn-lt"/>
              <a:cs typeface="+mn-lt"/>
            </a:endParaRPr>
          </a:p>
          <a:p>
            <a:endParaRPr lang="en-US"/>
          </a:p>
          <a:p>
            <a:endParaRPr lang="en-US"/>
          </a:p>
        </p:txBody>
      </p:sp>
      <p:sp>
        <p:nvSpPr>
          <p:cNvPr id="7" name="TextBox 6">
            <a:extLst>
              <a:ext uri="{FF2B5EF4-FFF2-40B4-BE49-F238E27FC236}">
                <a16:creationId xmlns:a16="http://schemas.microsoft.com/office/drawing/2014/main" id="{0D4FCFE5-682B-49DF-A68C-42AA9EAEC51F}"/>
              </a:ext>
            </a:extLst>
          </p:cNvPr>
          <p:cNvSpPr txBox="1"/>
          <p:nvPr/>
        </p:nvSpPr>
        <p:spPr>
          <a:xfrm>
            <a:off x="833377" y="1616673"/>
            <a:ext cx="9284897" cy="203972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23000"/>
              </a:lnSpc>
              <a:spcBef>
                <a:spcPts val="600"/>
              </a:spcBef>
              <a:spcAft>
                <a:spcPts val="600"/>
              </a:spcAft>
            </a:pPr>
            <a:r>
              <a:rPr lang="en-US" sz="1600">
                <a:ea typeface="+mn-lt"/>
                <a:cs typeface="+mn-lt"/>
              </a:rPr>
              <a:t>3(a). Participation rate for children with IEPs.</a:t>
            </a:r>
            <a:endParaRPr lang="en-US"/>
          </a:p>
          <a:p>
            <a:pPr>
              <a:lnSpc>
                <a:spcPct val="123000"/>
              </a:lnSpc>
              <a:spcBef>
                <a:spcPts val="600"/>
              </a:spcBef>
              <a:spcAft>
                <a:spcPts val="600"/>
              </a:spcAft>
            </a:pPr>
            <a:r>
              <a:rPr lang="en-US" sz="1600">
                <a:solidFill>
                  <a:srgbClr val="656666"/>
                </a:solidFill>
              </a:rPr>
              <a:t>3(b). </a:t>
            </a:r>
            <a:r>
              <a:rPr lang="en-US" sz="1600">
                <a:ea typeface="+mn-lt"/>
                <a:cs typeface="+mn-lt"/>
              </a:rPr>
              <a:t>Proficiency rate for children with IEPs against grade level, modified and alternate academic achievement standards.</a:t>
            </a:r>
            <a:r>
              <a:rPr lang="en-US" sz="1600">
                <a:solidFill>
                  <a:srgbClr val="656666"/>
                </a:solidFill>
              </a:rPr>
              <a:t>ck to add text</a:t>
            </a:r>
          </a:p>
          <a:p>
            <a:pPr>
              <a:lnSpc>
                <a:spcPct val="123000"/>
              </a:lnSpc>
              <a:spcBef>
                <a:spcPts val="600"/>
              </a:spcBef>
              <a:spcAft>
                <a:spcPts val="600"/>
              </a:spcAft>
            </a:pPr>
            <a:endParaRPr lang="en-US" sz="1600">
              <a:solidFill>
                <a:srgbClr val="656666"/>
              </a:solidFill>
            </a:endParaRPr>
          </a:p>
          <a:p>
            <a:pPr>
              <a:lnSpc>
                <a:spcPct val="123000"/>
              </a:lnSpc>
              <a:spcBef>
                <a:spcPts val="600"/>
              </a:spcBef>
              <a:spcAft>
                <a:spcPts val="600"/>
              </a:spcAft>
            </a:pPr>
            <a:endParaRPr lang="en-US" sz="1600">
              <a:solidFill>
                <a:srgbClr val="656666"/>
              </a:solidFill>
            </a:endParaRPr>
          </a:p>
        </p:txBody>
      </p:sp>
      <p:sp>
        <p:nvSpPr>
          <p:cNvPr id="8" name="TextBox 7">
            <a:extLst>
              <a:ext uri="{FF2B5EF4-FFF2-40B4-BE49-F238E27FC236}">
                <a16:creationId xmlns:a16="http://schemas.microsoft.com/office/drawing/2014/main" id="{C21A8ABB-E4E8-4723-92E7-6EFFD9EDFED4}"/>
              </a:ext>
            </a:extLst>
          </p:cNvPr>
          <p:cNvSpPr txBox="1"/>
          <p:nvPr/>
        </p:nvSpPr>
        <p:spPr>
          <a:xfrm rot="10800000" flipV="1">
            <a:off x="453500" y="2736393"/>
            <a:ext cx="8567421" cy="416453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23000"/>
              </a:lnSpc>
              <a:spcBef>
                <a:spcPts val="600"/>
              </a:spcBef>
              <a:spcAft>
                <a:spcPts val="600"/>
              </a:spcAft>
            </a:pPr>
            <a:r>
              <a:rPr lang="en-US" sz="1600" b="1">
                <a:ea typeface="+mn-lt"/>
                <a:cs typeface="+mn-lt"/>
              </a:rPr>
              <a:t>Rhode Island Targets for 3(a) and 3(b):</a:t>
            </a:r>
            <a:endParaRPr lang="en-US" b="1"/>
          </a:p>
          <a:p>
            <a:pPr>
              <a:lnSpc>
                <a:spcPct val="123000"/>
              </a:lnSpc>
              <a:spcBef>
                <a:spcPts val="600"/>
              </a:spcBef>
              <a:spcAft>
                <a:spcPts val="600"/>
              </a:spcAft>
            </a:pPr>
            <a:r>
              <a:rPr lang="en-US" sz="1600">
                <a:solidFill>
                  <a:srgbClr val="656666"/>
                </a:solidFill>
              </a:rPr>
              <a:t>3 (b). The p</a:t>
            </a:r>
            <a:r>
              <a:rPr lang="en-US" sz="1600"/>
              <a:t>articipation rate for children with IEPs is  set at 100% by the federal Office of Special Education Programs (OSEP), thus, the target for FFY 2020 –FFY 2025 for 3b will be 100%.</a:t>
            </a:r>
            <a:endParaRPr lang="en-US" sz="1600">
              <a:ea typeface="+mn-lt"/>
              <a:cs typeface="+mn-lt"/>
            </a:endParaRPr>
          </a:p>
          <a:p>
            <a:pPr>
              <a:lnSpc>
                <a:spcPct val="123000"/>
              </a:lnSpc>
              <a:spcBef>
                <a:spcPts val="600"/>
              </a:spcBef>
              <a:spcAft>
                <a:spcPts val="600"/>
              </a:spcAft>
            </a:pPr>
            <a:r>
              <a:rPr lang="en-US" sz="1600">
                <a:solidFill>
                  <a:srgbClr val="000000"/>
                </a:solidFill>
              </a:rPr>
              <a:t>3 (c.) The targets for 3(c) vary by assessment and are set to encourage growth on an annual basis.</a:t>
            </a:r>
          </a:p>
          <a:p>
            <a:pPr>
              <a:lnSpc>
                <a:spcPct val="123000"/>
              </a:lnSpc>
              <a:spcBef>
                <a:spcPts val="600"/>
              </a:spcBef>
              <a:spcAft>
                <a:spcPts val="600"/>
              </a:spcAft>
            </a:pPr>
            <a:r>
              <a:rPr lang="en-US" sz="1600">
                <a:solidFill>
                  <a:srgbClr val="000000"/>
                </a:solidFill>
              </a:rPr>
              <a:t>The following  slides show the proposed FFY 2020-2025 by reading assessment and math assessment. Note that the State Assessment did not occur in the Spring of 2020 due to the global pandemic. Historical assessment data and targets can be found via this link: </a:t>
            </a:r>
            <a:r>
              <a:rPr lang="en-US" sz="1600">
                <a:ea typeface="+mn-lt"/>
                <a:cs typeface="+mn-lt"/>
                <a:hlinkClick r:id="rId2"/>
              </a:rPr>
              <a:t>Special Education | RIDE Data Center</a:t>
            </a:r>
            <a:r>
              <a:rPr lang="en-US" sz="1600">
                <a:solidFill>
                  <a:srgbClr val="000000"/>
                </a:solidFill>
              </a:rPr>
              <a:t>  </a:t>
            </a:r>
          </a:p>
          <a:p>
            <a:pPr>
              <a:lnSpc>
                <a:spcPct val="123000"/>
              </a:lnSpc>
              <a:spcBef>
                <a:spcPts val="600"/>
              </a:spcBef>
              <a:spcAft>
                <a:spcPts val="600"/>
              </a:spcAft>
            </a:pPr>
            <a:endParaRPr lang="en-US" sz="1600"/>
          </a:p>
          <a:p>
            <a:pPr>
              <a:lnSpc>
                <a:spcPct val="123000"/>
              </a:lnSpc>
              <a:spcBef>
                <a:spcPts val="600"/>
              </a:spcBef>
              <a:spcAft>
                <a:spcPts val="600"/>
              </a:spcAft>
            </a:pPr>
            <a:endParaRPr lang="en-US" sz="1600">
              <a:solidFill>
                <a:srgbClr val="656666"/>
              </a:solidFill>
            </a:endParaRPr>
          </a:p>
        </p:txBody>
      </p:sp>
    </p:spTree>
    <p:extLst>
      <p:ext uri="{BB962C8B-B14F-4D97-AF65-F5344CB8AC3E}">
        <p14:creationId xmlns:p14="http://schemas.microsoft.com/office/powerpoint/2010/main" val="34190241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6F57B-190A-4F85-AD62-8DBCBC6269C2}"/>
              </a:ext>
            </a:extLst>
          </p:cNvPr>
          <p:cNvSpPr>
            <a:spLocks noGrp="1"/>
          </p:cNvSpPr>
          <p:nvPr>
            <p:ph type="title"/>
          </p:nvPr>
        </p:nvSpPr>
        <p:spPr/>
        <p:txBody>
          <a:bodyPr>
            <a:normAutofit fontScale="90000"/>
          </a:bodyPr>
          <a:lstStyle/>
          <a:p>
            <a:r>
              <a:rPr lang="en-US">
                <a:ea typeface="+mj-lt"/>
                <a:cs typeface="+mj-lt"/>
              </a:rPr>
              <a:t>Indicator 3a Statewide Assessment (Reading Assessment)</a:t>
            </a:r>
            <a:endParaRPr lang="en-US"/>
          </a:p>
        </p:txBody>
      </p:sp>
      <p:sp>
        <p:nvSpPr>
          <p:cNvPr id="3" name="Footer Placeholder 2">
            <a:extLst>
              <a:ext uri="{FF2B5EF4-FFF2-40B4-BE49-F238E27FC236}">
                <a16:creationId xmlns:a16="http://schemas.microsoft.com/office/drawing/2014/main" id="{C5DE49EC-62C1-4440-B564-94A7E5C2E134}"/>
              </a:ext>
            </a:extLst>
          </p:cNvPr>
          <p:cNvSpPr>
            <a:spLocks noGrp="1"/>
          </p:cNvSpPr>
          <p:nvPr>
            <p:ph type="ftr" sz="quarter" idx="11"/>
          </p:nvPr>
        </p:nvSpPr>
        <p:spPr/>
        <p:txBody>
          <a:bodyPr/>
          <a:lstStyle/>
          <a:p>
            <a:r>
              <a:rPr lang="en-US"/>
              <a:t>RIDE Community Engagement in State Performance Plan (SPP).</a:t>
            </a:r>
          </a:p>
        </p:txBody>
      </p:sp>
      <p:sp>
        <p:nvSpPr>
          <p:cNvPr id="4" name="Slide Number Placeholder 3">
            <a:extLst>
              <a:ext uri="{FF2B5EF4-FFF2-40B4-BE49-F238E27FC236}">
                <a16:creationId xmlns:a16="http://schemas.microsoft.com/office/drawing/2014/main" id="{31AB342F-517E-4986-A252-3A837642A83A}"/>
              </a:ext>
            </a:extLst>
          </p:cNvPr>
          <p:cNvSpPr>
            <a:spLocks noGrp="1"/>
          </p:cNvSpPr>
          <p:nvPr>
            <p:ph type="sldNum" sz="quarter" idx="12"/>
          </p:nvPr>
        </p:nvSpPr>
        <p:spPr/>
        <p:txBody>
          <a:bodyPr/>
          <a:lstStyle/>
          <a:p>
            <a:fld id="{F477D24C-55BC-4150-BC77-7526DE4131D6}" type="slidenum">
              <a:rPr lang="en-US" smtClean="0"/>
              <a:t>6</a:t>
            </a:fld>
            <a:endParaRPr lang="en-US"/>
          </a:p>
        </p:txBody>
      </p:sp>
      <p:sp>
        <p:nvSpPr>
          <p:cNvPr id="5" name="Text Placeholder 4">
            <a:extLst>
              <a:ext uri="{FF2B5EF4-FFF2-40B4-BE49-F238E27FC236}">
                <a16:creationId xmlns:a16="http://schemas.microsoft.com/office/drawing/2014/main" id="{05DBE322-0981-48C5-A381-6DD87AA46EFE}"/>
              </a:ext>
            </a:extLst>
          </p:cNvPr>
          <p:cNvSpPr>
            <a:spLocks noGrp="1"/>
          </p:cNvSpPr>
          <p:nvPr>
            <p:ph type="body" sz="quarter" idx="13"/>
          </p:nvPr>
        </p:nvSpPr>
        <p:spPr/>
        <p:txBody>
          <a:bodyPr vert="horz" lIns="91440" tIns="45720" rIns="91440" bIns="45720" rtlCol="0" anchor="t">
            <a:noAutofit/>
          </a:bodyPr>
          <a:lstStyle/>
          <a:p>
            <a:r>
              <a:rPr lang="en-US">
                <a:solidFill>
                  <a:srgbClr val="000000"/>
                </a:solidFill>
                <a:ea typeface="+mj-lt"/>
                <a:cs typeface="+mj-lt"/>
              </a:rPr>
              <a:t>The following chart show Reading Assessment (Indicator 3c) proposed FFY 2020-FFY 2025 targets.</a:t>
            </a:r>
            <a:endParaRPr lang="en-US">
              <a:ea typeface="+mj-lt"/>
              <a:cs typeface="+mj-lt"/>
            </a:endParaRPr>
          </a:p>
          <a:p>
            <a:endParaRPr lang="en-US"/>
          </a:p>
        </p:txBody>
      </p:sp>
      <p:sp>
        <p:nvSpPr>
          <p:cNvPr id="7" name="Footer Placeholder 2">
            <a:extLst>
              <a:ext uri="{FF2B5EF4-FFF2-40B4-BE49-F238E27FC236}">
                <a16:creationId xmlns:a16="http://schemas.microsoft.com/office/drawing/2014/main" id="{A958D06E-75E3-4999-85F3-7D54B642DAA8}"/>
              </a:ext>
            </a:extLst>
          </p:cNvPr>
          <p:cNvSpPr txBox="1">
            <a:spLocks/>
          </p:cNvSpPr>
          <p:nvPr/>
        </p:nvSpPr>
        <p:spPr>
          <a:xfrm flipV="1">
            <a:off x="1292397" y="6687715"/>
            <a:ext cx="7950775" cy="1419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graphicFrame>
        <p:nvGraphicFramePr>
          <p:cNvPr id="10" name="Table 10">
            <a:extLst>
              <a:ext uri="{FF2B5EF4-FFF2-40B4-BE49-F238E27FC236}">
                <a16:creationId xmlns:a16="http://schemas.microsoft.com/office/drawing/2014/main" id="{90006E0D-0E2F-4702-86B3-8FD2DC4EAA06}"/>
              </a:ext>
            </a:extLst>
          </p:cNvPr>
          <p:cNvGraphicFramePr>
            <a:graphicFrameLocks noGrp="1"/>
          </p:cNvGraphicFramePr>
          <p:nvPr>
            <p:extLst>
              <p:ext uri="{D42A27DB-BD31-4B8C-83A1-F6EECF244321}">
                <p14:modId xmlns:p14="http://schemas.microsoft.com/office/powerpoint/2010/main" val="2552781770"/>
              </p:ext>
            </p:extLst>
          </p:nvPr>
        </p:nvGraphicFramePr>
        <p:xfrm>
          <a:off x="1333510" y="1764318"/>
          <a:ext cx="8411746" cy="3826662"/>
        </p:xfrm>
        <a:graphic>
          <a:graphicData uri="http://schemas.openxmlformats.org/drawingml/2006/table">
            <a:tbl>
              <a:tblPr firstRow="1" bandRow="1">
                <a:tableStyleId>{5C22544A-7EE6-4342-B048-85BDC9FD1C3A}</a:tableStyleId>
              </a:tblPr>
              <a:tblGrid>
                <a:gridCol w="1201678">
                  <a:extLst>
                    <a:ext uri="{9D8B030D-6E8A-4147-A177-3AD203B41FA5}">
                      <a16:colId xmlns:a16="http://schemas.microsoft.com/office/drawing/2014/main" val="3387278108"/>
                    </a:ext>
                  </a:extLst>
                </a:gridCol>
                <a:gridCol w="1201678">
                  <a:extLst>
                    <a:ext uri="{9D8B030D-6E8A-4147-A177-3AD203B41FA5}">
                      <a16:colId xmlns:a16="http://schemas.microsoft.com/office/drawing/2014/main" val="3622586789"/>
                    </a:ext>
                  </a:extLst>
                </a:gridCol>
                <a:gridCol w="1201678">
                  <a:extLst>
                    <a:ext uri="{9D8B030D-6E8A-4147-A177-3AD203B41FA5}">
                      <a16:colId xmlns:a16="http://schemas.microsoft.com/office/drawing/2014/main" val="861374871"/>
                    </a:ext>
                  </a:extLst>
                </a:gridCol>
                <a:gridCol w="1201678">
                  <a:extLst>
                    <a:ext uri="{9D8B030D-6E8A-4147-A177-3AD203B41FA5}">
                      <a16:colId xmlns:a16="http://schemas.microsoft.com/office/drawing/2014/main" val="2756357888"/>
                    </a:ext>
                  </a:extLst>
                </a:gridCol>
                <a:gridCol w="1201678">
                  <a:extLst>
                    <a:ext uri="{9D8B030D-6E8A-4147-A177-3AD203B41FA5}">
                      <a16:colId xmlns:a16="http://schemas.microsoft.com/office/drawing/2014/main" val="870799178"/>
                    </a:ext>
                  </a:extLst>
                </a:gridCol>
                <a:gridCol w="1201678">
                  <a:extLst>
                    <a:ext uri="{9D8B030D-6E8A-4147-A177-3AD203B41FA5}">
                      <a16:colId xmlns:a16="http://schemas.microsoft.com/office/drawing/2014/main" val="1568977884"/>
                    </a:ext>
                  </a:extLst>
                </a:gridCol>
                <a:gridCol w="1201678">
                  <a:extLst>
                    <a:ext uri="{9D8B030D-6E8A-4147-A177-3AD203B41FA5}">
                      <a16:colId xmlns:a16="http://schemas.microsoft.com/office/drawing/2014/main" val="3673498307"/>
                    </a:ext>
                  </a:extLst>
                </a:gridCol>
              </a:tblGrid>
              <a:tr h="620131">
                <a:tc>
                  <a:txBody>
                    <a:bodyPr/>
                    <a:lstStyle/>
                    <a:p>
                      <a:r>
                        <a:rPr lang="en-US"/>
                        <a:t>Grade</a:t>
                      </a:r>
                    </a:p>
                  </a:txBody>
                  <a:tcPr/>
                </a:tc>
                <a:tc>
                  <a:txBody>
                    <a:bodyPr/>
                    <a:lstStyle/>
                    <a:p>
                      <a:r>
                        <a:rPr lang="en-US"/>
                        <a:t>FFY 2020</a:t>
                      </a:r>
                    </a:p>
                  </a:txBody>
                  <a:tcPr/>
                </a:tc>
                <a:tc>
                  <a:txBody>
                    <a:bodyPr/>
                    <a:lstStyle/>
                    <a:p>
                      <a:r>
                        <a:rPr lang="en-US"/>
                        <a:t>FFY 2021</a:t>
                      </a:r>
                    </a:p>
                  </a:txBody>
                  <a:tcPr/>
                </a:tc>
                <a:tc>
                  <a:txBody>
                    <a:bodyPr/>
                    <a:lstStyle/>
                    <a:p>
                      <a:r>
                        <a:rPr lang="en-US"/>
                        <a:t>FFY 2022</a:t>
                      </a:r>
                    </a:p>
                  </a:txBody>
                  <a:tcPr/>
                </a:tc>
                <a:tc>
                  <a:txBody>
                    <a:bodyPr/>
                    <a:lstStyle/>
                    <a:p>
                      <a:r>
                        <a:rPr lang="en-US"/>
                        <a:t>FFY 2023</a:t>
                      </a:r>
                    </a:p>
                  </a:txBody>
                  <a:tcPr/>
                </a:tc>
                <a:tc>
                  <a:txBody>
                    <a:bodyPr/>
                    <a:lstStyle/>
                    <a:p>
                      <a:r>
                        <a:rPr lang="en-US"/>
                        <a:t>FFY 2024</a:t>
                      </a:r>
                    </a:p>
                  </a:txBody>
                  <a:tcPr/>
                </a:tc>
                <a:tc>
                  <a:txBody>
                    <a:bodyPr/>
                    <a:lstStyle/>
                    <a:p>
                      <a:r>
                        <a:rPr lang="en-US"/>
                        <a:t>FFY 2025</a:t>
                      </a:r>
                    </a:p>
                  </a:txBody>
                  <a:tcPr/>
                </a:tc>
                <a:extLst>
                  <a:ext uri="{0D108BD9-81ED-4DB2-BD59-A6C34878D82A}">
                    <a16:rowId xmlns:a16="http://schemas.microsoft.com/office/drawing/2014/main" val="277848652"/>
                  </a:ext>
                </a:extLst>
              </a:tr>
              <a:tr h="438629">
                <a:tc>
                  <a:txBody>
                    <a:bodyPr/>
                    <a:lstStyle/>
                    <a:p>
                      <a:r>
                        <a:rPr lang="en-US"/>
                        <a:t>3</a:t>
                      </a:r>
                    </a:p>
                  </a:txBody>
                  <a:tcPr/>
                </a:tc>
                <a:tc>
                  <a:txBody>
                    <a:bodyPr/>
                    <a:lstStyle/>
                    <a:p>
                      <a:r>
                        <a:rPr lang="en-US"/>
                        <a:t>17.00%</a:t>
                      </a:r>
                    </a:p>
                  </a:txBody>
                  <a:tcPr/>
                </a:tc>
                <a:tc>
                  <a:txBody>
                    <a:bodyPr/>
                    <a:lstStyle/>
                    <a:p>
                      <a:r>
                        <a:rPr lang="en-US"/>
                        <a:t>18.00%</a:t>
                      </a:r>
                    </a:p>
                  </a:txBody>
                  <a:tcPr/>
                </a:tc>
                <a:tc>
                  <a:txBody>
                    <a:bodyPr/>
                    <a:lstStyle/>
                    <a:p>
                      <a:r>
                        <a:rPr lang="en-US"/>
                        <a:t>19.00%</a:t>
                      </a:r>
                    </a:p>
                  </a:txBody>
                  <a:tcPr/>
                </a:tc>
                <a:tc>
                  <a:txBody>
                    <a:bodyPr/>
                    <a:lstStyle/>
                    <a:p>
                      <a:r>
                        <a:rPr lang="en-US"/>
                        <a:t>20.00%</a:t>
                      </a:r>
                    </a:p>
                  </a:txBody>
                  <a:tcPr/>
                </a:tc>
                <a:tc>
                  <a:txBody>
                    <a:bodyPr/>
                    <a:lstStyle/>
                    <a:p>
                      <a:r>
                        <a:rPr lang="en-US"/>
                        <a:t>21.00%</a:t>
                      </a:r>
                    </a:p>
                  </a:txBody>
                  <a:tcPr/>
                </a:tc>
                <a:tc>
                  <a:txBody>
                    <a:bodyPr/>
                    <a:lstStyle/>
                    <a:p>
                      <a:r>
                        <a:rPr lang="en-US"/>
                        <a:t>22.00%</a:t>
                      </a:r>
                    </a:p>
                  </a:txBody>
                  <a:tcPr/>
                </a:tc>
                <a:extLst>
                  <a:ext uri="{0D108BD9-81ED-4DB2-BD59-A6C34878D82A}">
                    <a16:rowId xmlns:a16="http://schemas.microsoft.com/office/drawing/2014/main" val="3379928386"/>
                  </a:ext>
                </a:extLst>
              </a:tr>
              <a:tr h="453755">
                <a:tc>
                  <a:txBody>
                    <a:bodyPr/>
                    <a:lstStyle/>
                    <a:p>
                      <a:r>
                        <a:rPr lang="en-US"/>
                        <a:t>4</a:t>
                      </a:r>
                    </a:p>
                  </a:txBody>
                  <a:tcPr/>
                </a:tc>
                <a:tc>
                  <a:txBody>
                    <a:bodyPr/>
                    <a:lstStyle/>
                    <a:p>
                      <a:r>
                        <a:rPr lang="en-US"/>
                        <a:t>11.00%</a:t>
                      </a:r>
                    </a:p>
                  </a:txBody>
                  <a:tcPr/>
                </a:tc>
                <a:tc>
                  <a:txBody>
                    <a:bodyPr/>
                    <a:lstStyle/>
                    <a:p>
                      <a:r>
                        <a:rPr lang="en-US"/>
                        <a:t>12.00%</a:t>
                      </a:r>
                    </a:p>
                  </a:txBody>
                  <a:tcPr/>
                </a:tc>
                <a:tc>
                  <a:txBody>
                    <a:bodyPr/>
                    <a:lstStyle/>
                    <a:p>
                      <a:r>
                        <a:rPr lang="en-US"/>
                        <a:t>13.00%</a:t>
                      </a:r>
                    </a:p>
                  </a:txBody>
                  <a:tcPr/>
                </a:tc>
                <a:tc>
                  <a:txBody>
                    <a:bodyPr/>
                    <a:lstStyle/>
                    <a:p>
                      <a:r>
                        <a:rPr lang="en-US"/>
                        <a:t>14.00%</a:t>
                      </a:r>
                    </a:p>
                  </a:txBody>
                  <a:tcPr/>
                </a:tc>
                <a:tc>
                  <a:txBody>
                    <a:bodyPr/>
                    <a:lstStyle/>
                    <a:p>
                      <a:r>
                        <a:rPr lang="en-US"/>
                        <a:t>15.00%</a:t>
                      </a:r>
                    </a:p>
                  </a:txBody>
                  <a:tcPr/>
                </a:tc>
                <a:tc>
                  <a:txBody>
                    <a:bodyPr/>
                    <a:lstStyle/>
                    <a:p>
                      <a:r>
                        <a:rPr lang="en-US"/>
                        <a:t>16.00%</a:t>
                      </a:r>
                    </a:p>
                  </a:txBody>
                  <a:tcPr/>
                </a:tc>
                <a:extLst>
                  <a:ext uri="{0D108BD9-81ED-4DB2-BD59-A6C34878D82A}">
                    <a16:rowId xmlns:a16="http://schemas.microsoft.com/office/drawing/2014/main" val="2034288161"/>
                  </a:ext>
                </a:extLst>
              </a:tr>
              <a:tr h="453755">
                <a:tc>
                  <a:txBody>
                    <a:bodyPr/>
                    <a:lstStyle/>
                    <a:p>
                      <a:r>
                        <a:rPr lang="en-US"/>
                        <a:t>5</a:t>
                      </a:r>
                    </a:p>
                  </a:txBody>
                  <a:tcPr/>
                </a:tc>
                <a:tc>
                  <a:txBody>
                    <a:bodyPr/>
                    <a:lstStyle/>
                    <a:p>
                      <a:r>
                        <a:rPr lang="en-US"/>
                        <a:t>10.00%</a:t>
                      </a:r>
                    </a:p>
                  </a:txBody>
                  <a:tcPr/>
                </a:tc>
                <a:tc>
                  <a:txBody>
                    <a:bodyPr/>
                    <a:lstStyle/>
                    <a:p>
                      <a:r>
                        <a:rPr lang="en-US"/>
                        <a:t>11.00%</a:t>
                      </a:r>
                    </a:p>
                  </a:txBody>
                  <a:tcPr/>
                </a:tc>
                <a:tc>
                  <a:txBody>
                    <a:bodyPr/>
                    <a:lstStyle/>
                    <a:p>
                      <a:r>
                        <a:rPr lang="en-US"/>
                        <a:t>12.00%</a:t>
                      </a:r>
                    </a:p>
                  </a:txBody>
                  <a:tcPr/>
                </a:tc>
                <a:tc>
                  <a:txBody>
                    <a:bodyPr/>
                    <a:lstStyle/>
                    <a:p>
                      <a:r>
                        <a:rPr lang="en-US"/>
                        <a:t>13.00%</a:t>
                      </a:r>
                    </a:p>
                  </a:txBody>
                  <a:tcPr/>
                </a:tc>
                <a:tc>
                  <a:txBody>
                    <a:bodyPr/>
                    <a:lstStyle/>
                    <a:p>
                      <a:r>
                        <a:rPr lang="en-US"/>
                        <a:t>14.00%</a:t>
                      </a:r>
                    </a:p>
                  </a:txBody>
                  <a:tcPr/>
                </a:tc>
                <a:tc>
                  <a:txBody>
                    <a:bodyPr/>
                    <a:lstStyle/>
                    <a:p>
                      <a:r>
                        <a:rPr lang="en-US"/>
                        <a:t>15.00%</a:t>
                      </a:r>
                    </a:p>
                  </a:txBody>
                  <a:tcPr/>
                </a:tc>
                <a:extLst>
                  <a:ext uri="{0D108BD9-81ED-4DB2-BD59-A6C34878D82A}">
                    <a16:rowId xmlns:a16="http://schemas.microsoft.com/office/drawing/2014/main" val="273579384"/>
                  </a:ext>
                </a:extLst>
              </a:tr>
              <a:tr h="453755">
                <a:tc>
                  <a:txBody>
                    <a:bodyPr/>
                    <a:lstStyle/>
                    <a:p>
                      <a:r>
                        <a:rPr lang="en-US"/>
                        <a:t>6</a:t>
                      </a:r>
                    </a:p>
                  </a:txBody>
                  <a:tcPr/>
                </a:tc>
                <a:tc>
                  <a:txBody>
                    <a:bodyPr/>
                    <a:lstStyle/>
                    <a:p>
                      <a:r>
                        <a:rPr lang="en-US"/>
                        <a:t>11.00%</a:t>
                      </a:r>
                    </a:p>
                  </a:txBody>
                  <a:tcPr/>
                </a:tc>
                <a:tc>
                  <a:txBody>
                    <a:bodyPr/>
                    <a:lstStyle/>
                    <a:p>
                      <a:r>
                        <a:rPr lang="en-US"/>
                        <a:t>12.00%</a:t>
                      </a:r>
                    </a:p>
                  </a:txBody>
                  <a:tcPr/>
                </a:tc>
                <a:tc>
                  <a:txBody>
                    <a:bodyPr/>
                    <a:lstStyle/>
                    <a:p>
                      <a:r>
                        <a:rPr lang="en-US"/>
                        <a:t>13.00%</a:t>
                      </a:r>
                    </a:p>
                  </a:txBody>
                  <a:tcPr/>
                </a:tc>
                <a:tc>
                  <a:txBody>
                    <a:bodyPr/>
                    <a:lstStyle/>
                    <a:p>
                      <a:r>
                        <a:rPr lang="en-US"/>
                        <a:t>14.00%</a:t>
                      </a:r>
                    </a:p>
                  </a:txBody>
                  <a:tcPr/>
                </a:tc>
                <a:tc>
                  <a:txBody>
                    <a:bodyPr/>
                    <a:lstStyle/>
                    <a:p>
                      <a:r>
                        <a:rPr lang="en-US"/>
                        <a:t>15.00%</a:t>
                      </a:r>
                    </a:p>
                  </a:txBody>
                  <a:tcPr/>
                </a:tc>
                <a:tc>
                  <a:txBody>
                    <a:bodyPr/>
                    <a:lstStyle/>
                    <a:p>
                      <a:r>
                        <a:rPr lang="en-US"/>
                        <a:t>16.00%</a:t>
                      </a:r>
                    </a:p>
                  </a:txBody>
                  <a:tcPr/>
                </a:tc>
                <a:extLst>
                  <a:ext uri="{0D108BD9-81ED-4DB2-BD59-A6C34878D82A}">
                    <a16:rowId xmlns:a16="http://schemas.microsoft.com/office/drawing/2014/main" val="2275688554"/>
                  </a:ext>
                </a:extLst>
              </a:tr>
              <a:tr h="468879">
                <a:tc>
                  <a:txBody>
                    <a:bodyPr/>
                    <a:lstStyle/>
                    <a:p>
                      <a:r>
                        <a:rPr lang="en-US"/>
                        <a:t>7</a:t>
                      </a:r>
                    </a:p>
                  </a:txBody>
                  <a:tcPr/>
                </a:tc>
                <a:tc>
                  <a:txBody>
                    <a:bodyPr/>
                    <a:lstStyle/>
                    <a:p>
                      <a:r>
                        <a:rPr lang="en-US"/>
                        <a:t>10.50%</a:t>
                      </a:r>
                    </a:p>
                  </a:txBody>
                  <a:tcPr/>
                </a:tc>
                <a:tc>
                  <a:txBody>
                    <a:bodyPr/>
                    <a:lstStyle/>
                    <a:p>
                      <a:r>
                        <a:rPr lang="en-US"/>
                        <a:t>11.00%</a:t>
                      </a:r>
                    </a:p>
                  </a:txBody>
                  <a:tcPr/>
                </a:tc>
                <a:tc>
                  <a:txBody>
                    <a:bodyPr/>
                    <a:lstStyle/>
                    <a:p>
                      <a:r>
                        <a:rPr lang="en-US"/>
                        <a:t>12.00%</a:t>
                      </a:r>
                    </a:p>
                  </a:txBody>
                  <a:tcPr/>
                </a:tc>
                <a:tc>
                  <a:txBody>
                    <a:bodyPr/>
                    <a:lstStyle/>
                    <a:p>
                      <a:r>
                        <a:rPr lang="en-US"/>
                        <a:t>13.00%</a:t>
                      </a:r>
                    </a:p>
                  </a:txBody>
                  <a:tcPr/>
                </a:tc>
                <a:tc>
                  <a:txBody>
                    <a:bodyPr/>
                    <a:lstStyle/>
                    <a:p>
                      <a:r>
                        <a:rPr lang="en-US"/>
                        <a:t>14.00%</a:t>
                      </a:r>
                    </a:p>
                  </a:txBody>
                  <a:tcPr/>
                </a:tc>
                <a:tc>
                  <a:txBody>
                    <a:bodyPr/>
                    <a:lstStyle/>
                    <a:p>
                      <a:r>
                        <a:rPr lang="en-US"/>
                        <a:t>15.00%</a:t>
                      </a:r>
                    </a:p>
                  </a:txBody>
                  <a:tcPr/>
                </a:tc>
                <a:extLst>
                  <a:ext uri="{0D108BD9-81ED-4DB2-BD59-A6C34878D82A}">
                    <a16:rowId xmlns:a16="http://schemas.microsoft.com/office/drawing/2014/main" val="438350592"/>
                  </a:ext>
                </a:extLst>
              </a:tr>
              <a:tr h="468879">
                <a:tc>
                  <a:txBody>
                    <a:bodyPr/>
                    <a:lstStyle/>
                    <a:p>
                      <a:r>
                        <a:rPr lang="en-US"/>
                        <a:t>8</a:t>
                      </a:r>
                    </a:p>
                  </a:txBody>
                  <a:tcPr/>
                </a:tc>
                <a:tc>
                  <a:txBody>
                    <a:bodyPr/>
                    <a:lstStyle/>
                    <a:p>
                      <a:r>
                        <a:rPr lang="en-US"/>
                        <a:t>11.50%</a:t>
                      </a:r>
                    </a:p>
                  </a:txBody>
                  <a:tcPr/>
                </a:tc>
                <a:tc>
                  <a:txBody>
                    <a:bodyPr/>
                    <a:lstStyle/>
                    <a:p>
                      <a:r>
                        <a:rPr lang="en-US"/>
                        <a:t>12.00%</a:t>
                      </a:r>
                    </a:p>
                  </a:txBody>
                  <a:tcPr/>
                </a:tc>
                <a:tc>
                  <a:txBody>
                    <a:bodyPr/>
                    <a:lstStyle/>
                    <a:p>
                      <a:r>
                        <a:rPr lang="en-US"/>
                        <a:t>13.00%</a:t>
                      </a:r>
                    </a:p>
                  </a:txBody>
                  <a:tcPr/>
                </a:tc>
                <a:tc>
                  <a:txBody>
                    <a:bodyPr/>
                    <a:lstStyle/>
                    <a:p>
                      <a:r>
                        <a:rPr lang="en-US"/>
                        <a:t>14.00%</a:t>
                      </a:r>
                    </a:p>
                  </a:txBody>
                  <a:tcPr/>
                </a:tc>
                <a:tc>
                  <a:txBody>
                    <a:bodyPr/>
                    <a:lstStyle/>
                    <a:p>
                      <a:r>
                        <a:rPr lang="en-US"/>
                        <a:t>15.00%</a:t>
                      </a:r>
                    </a:p>
                  </a:txBody>
                  <a:tcPr/>
                </a:tc>
                <a:tc>
                  <a:txBody>
                    <a:bodyPr/>
                    <a:lstStyle/>
                    <a:p>
                      <a:r>
                        <a:rPr lang="en-US"/>
                        <a:t>16.00%</a:t>
                      </a:r>
                    </a:p>
                  </a:txBody>
                  <a:tcPr/>
                </a:tc>
                <a:extLst>
                  <a:ext uri="{0D108BD9-81ED-4DB2-BD59-A6C34878D82A}">
                    <a16:rowId xmlns:a16="http://schemas.microsoft.com/office/drawing/2014/main" val="3493528889"/>
                  </a:ext>
                </a:extLst>
              </a:tr>
              <a:tr h="468879">
                <a:tc>
                  <a:txBody>
                    <a:bodyPr/>
                    <a:lstStyle/>
                    <a:p>
                      <a:r>
                        <a:rPr lang="en-US"/>
                        <a:t>11</a:t>
                      </a:r>
                    </a:p>
                  </a:txBody>
                  <a:tcPr/>
                </a:tc>
                <a:tc>
                  <a:txBody>
                    <a:bodyPr/>
                    <a:lstStyle/>
                    <a:p>
                      <a:r>
                        <a:rPr lang="en-US"/>
                        <a:t>10.00%</a:t>
                      </a:r>
                    </a:p>
                  </a:txBody>
                  <a:tcPr/>
                </a:tc>
                <a:tc>
                  <a:txBody>
                    <a:bodyPr/>
                    <a:lstStyle/>
                    <a:p>
                      <a:r>
                        <a:rPr lang="en-US"/>
                        <a:t>11.00%</a:t>
                      </a:r>
                    </a:p>
                  </a:txBody>
                  <a:tcPr/>
                </a:tc>
                <a:tc>
                  <a:txBody>
                    <a:bodyPr/>
                    <a:lstStyle/>
                    <a:p>
                      <a:r>
                        <a:rPr lang="en-US"/>
                        <a:t>12.00%</a:t>
                      </a:r>
                    </a:p>
                  </a:txBody>
                  <a:tcPr/>
                </a:tc>
                <a:tc>
                  <a:txBody>
                    <a:bodyPr/>
                    <a:lstStyle/>
                    <a:p>
                      <a:r>
                        <a:rPr lang="en-US"/>
                        <a:t>13.00%</a:t>
                      </a:r>
                    </a:p>
                  </a:txBody>
                  <a:tcPr/>
                </a:tc>
                <a:tc>
                  <a:txBody>
                    <a:bodyPr/>
                    <a:lstStyle/>
                    <a:p>
                      <a:r>
                        <a:rPr lang="en-US"/>
                        <a:t>14.00%</a:t>
                      </a:r>
                    </a:p>
                  </a:txBody>
                  <a:tcPr/>
                </a:tc>
                <a:tc>
                  <a:txBody>
                    <a:bodyPr/>
                    <a:lstStyle/>
                    <a:p>
                      <a:r>
                        <a:rPr lang="en-US"/>
                        <a:t>15.00%</a:t>
                      </a:r>
                    </a:p>
                  </a:txBody>
                  <a:tcPr/>
                </a:tc>
                <a:extLst>
                  <a:ext uri="{0D108BD9-81ED-4DB2-BD59-A6C34878D82A}">
                    <a16:rowId xmlns:a16="http://schemas.microsoft.com/office/drawing/2014/main" val="2226557622"/>
                  </a:ext>
                </a:extLst>
              </a:tr>
            </a:tbl>
          </a:graphicData>
        </a:graphic>
      </p:graphicFrame>
    </p:spTree>
    <p:extLst>
      <p:ext uri="{BB962C8B-B14F-4D97-AF65-F5344CB8AC3E}">
        <p14:creationId xmlns:p14="http://schemas.microsoft.com/office/powerpoint/2010/main" val="7231466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1B6AC-2AF8-4667-BEC3-4758DBAACFD8}"/>
              </a:ext>
            </a:extLst>
          </p:cNvPr>
          <p:cNvSpPr>
            <a:spLocks noGrp="1"/>
          </p:cNvSpPr>
          <p:nvPr>
            <p:ph type="title"/>
          </p:nvPr>
        </p:nvSpPr>
        <p:spPr/>
        <p:txBody>
          <a:bodyPr>
            <a:normAutofit fontScale="90000"/>
          </a:bodyPr>
          <a:lstStyle/>
          <a:p>
            <a:r>
              <a:rPr lang="en-US">
                <a:ea typeface="+mj-lt"/>
                <a:cs typeface="+mj-lt"/>
              </a:rPr>
              <a:t>Indicator 3b Statewide Assessment (Math Assessment)</a:t>
            </a:r>
            <a:endParaRPr lang="en-US"/>
          </a:p>
        </p:txBody>
      </p:sp>
      <p:sp>
        <p:nvSpPr>
          <p:cNvPr id="3" name="Footer Placeholder 2">
            <a:extLst>
              <a:ext uri="{FF2B5EF4-FFF2-40B4-BE49-F238E27FC236}">
                <a16:creationId xmlns:a16="http://schemas.microsoft.com/office/drawing/2014/main" id="{AB6D8B7E-070C-484C-8DDE-E84AC43F0315}"/>
              </a:ext>
            </a:extLst>
          </p:cNvPr>
          <p:cNvSpPr>
            <a:spLocks noGrp="1"/>
          </p:cNvSpPr>
          <p:nvPr>
            <p:ph type="ftr" sz="quarter" idx="11"/>
          </p:nvPr>
        </p:nvSpPr>
        <p:spPr/>
        <p:txBody>
          <a:bodyPr/>
          <a:lstStyle/>
          <a:p>
            <a:r>
              <a:rPr lang="en-US"/>
              <a:t>RIDE Community Engagement in State Performance Plan (SPP).</a:t>
            </a:r>
          </a:p>
        </p:txBody>
      </p:sp>
      <p:sp>
        <p:nvSpPr>
          <p:cNvPr id="4" name="Slide Number Placeholder 3">
            <a:extLst>
              <a:ext uri="{FF2B5EF4-FFF2-40B4-BE49-F238E27FC236}">
                <a16:creationId xmlns:a16="http://schemas.microsoft.com/office/drawing/2014/main" id="{D2EBB66D-1C86-49E9-AF51-543A3CA57F0C}"/>
              </a:ext>
            </a:extLst>
          </p:cNvPr>
          <p:cNvSpPr>
            <a:spLocks noGrp="1"/>
          </p:cNvSpPr>
          <p:nvPr>
            <p:ph type="sldNum" sz="quarter" idx="12"/>
          </p:nvPr>
        </p:nvSpPr>
        <p:spPr/>
        <p:txBody>
          <a:bodyPr/>
          <a:lstStyle/>
          <a:p>
            <a:fld id="{F477D24C-55BC-4150-BC77-7526DE4131D6}" type="slidenum">
              <a:rPr lang="en-US" smtClean="0"/>
              <a:t>7</a:t>
            </a:fld>
            <a:endParaRPr lang="en-US"/>
          </a:p>
        </p:txBody>
      </p:sp>
      <p:sp>
        <p:nvSpPr>
          <p:cNvPr id="5" name="Text Placeholder 4">
            <a:extLst>
              <a:ext uri="{FF2B5EF4-FFF2-40B4-BE49-F238E27FC236}">
                <a16:creationId xmlns:a16="http://schemas.microsoft.com/office/drawing/2014/main" id="{75CBBBB5-CD2A-48D6-A7CB-B0752B0BD02A}"/>
              </a:ext>
            </a:extLst>
          </p:cNvPr>
          <p:cNvSpPr>
            <a:spLocks noGrp="1"/>
          </p:cNvSpPr>
          <p:nvPr>
            <p:ph type="body" sz="quarter" idx="13"/>
          </p:nvPr>
        </p:nvSpPr>
        <p:spPr/>
        <p:txBody>
          <a:bodyPr vert="horz" lIns="91440" tIns="45720" rIns="91440" bIns="45720" rtlCol="0" anchor="t">
            <a:noAutofit/>
          </a:bodyPr>
          <a:lstStyle/>
          <a:p>
            <a:r>
              <a:rPr lang="en-US">
                <a:ea typeface="+mj-lt"/>
                <a:cs typeface="+mj-lt"/>
              </a:rPr>
              <a:t>The following chart show  Math Assessment (for Indicator 3c) and the proposed FFY 2020 – FFY 2025 targets.</a:t>
            </a:r>
            <a:endParaRPr lang="en-US"/>
          </a:p>
        </p:txBody>
      </p:sp>
      <p:sp>
        <p:nvSpPr>
          <p:cNvPr id="7" name="Footer Placeholder 2">
            <a:extLst>
              <a:ext uri="{FF2B5EF4-FFF2-40B4-BE49-F238E27FC236}">
                <a16:creationId xmlns:a16="http://schemas.microsoft.com/office/drawing/2014/main" id="{19F1D863-46A0-4114-A811-2EEDF7E33C2E}"/>
              </a:ext>
            </a:extLst>
          </p:cNvPr>
          <p:cNvSpPr txBox="1">
            <a:spLocks/>
          </p:cNvSpPr>
          <p:nvPr/>
        </p:nvSpPr>
        <p:spPr>
          <a:xfrm>
            <a:off x="628720" y="6182675"/>
            <a:ext cx="7741840" cy="492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graphicFrame>
        <p:nvGraphicFramePr>
          <p:cNvPr id="10" name="Table 9">
            <a:extLst>
              <a:ext uri="{FF2B5EF4-FFF2-40B4-BE49-F238E27FC236}">
                <a16:creationId xmlns:a16="http://schemas.microsoft.com/office/drawing/2014/main" id="{B958BC55-55F0-49F7-8519-88C23A551991}"/>
              </a:ext>
            </a:extLst>
          </p:cNvPr>
          <p:cNvGraphicFramePr>
            <a:graphicFrameLocks noGrp="1"/>
          </p:cNvGraphicFramePr>
          <p:nvPr>
            <p:extLst>
              <p:ext uri="{D42A27DB-BD31-4B8C-83A1-F6EECF244321}">
                <p14:modId xmlns:p14="http://schemas.microsoft.com/office/powerpoint/2010/main" val="1453013034"/>
              </p:ext>
            </p:extLst>
          </p:nvPr>
        </p:nvGraphicFramePr>
        <p:xfrm>
          <a:off x="1124415" y="1676038"/>
          <a:ext cx="9025968" cy="3984126"/>
        </p:xfrm>
        <a:graphic>
          <a:graphicData uri="http://schemas.openxmlformats.org/drawingml/2006/table">
            <a:tbl>
              <a:tblPr firstRow="1" bandRow="1">
                <a:tableStyleId>{5C22544A-7EE6-4342-B048-85BDC9FD1C3A}</a:tableStyleId>
              </a:tblPr>
              <a:tblGrid>
                <a:gridCol w="1492403">
                  <a:extLst>
                    <a:ext uri="{9D8B030D-6E8A-4147-A177-3AD203B41FA5}">
                      <a16:colId xmlns:a16="http://schemas.microsoft.com/office/drawing/2014/main" val="4155749069"/>
                    </a:ext>
                  </a:extLst>
                </a:gridCol>
                <a:gridCol w="1287962">
                  <a:extLst>
                    <a:ext uri="{9D8B030D-6E8A-4147-A177-3AD203B41FA5}">
                      <a16:colId xmlns:a16="http://schemas.microsoft.com/office/drawing/2014/main" val="2191406298"/>
                    </a:ext>
                  </a:extLst>
                </a:gridCol>
                <a:gridCol w="1247075">
                  <a:extLst>
                    <a:ext uri="{9D8B030D-6E8A-4147-A177-3AD203B41FA5}">
                      <a16:colId xmlns:a16="http://schemas.microsoft.com/office/drawing/2014/main" val="979649104"/>
                    </a:ext>
                  </a:extLst>
                </a:gridCol>
                <a:gridCol w="1206188">
                  <a:extLst>
                    <a:ext uri="{9D8B030D-6E8A-4147-A177-3AD203B41FA5}">
                      <a16:colId xmlns:a16="http://schemas.microsoft.com/office/drawing/2014/main" val="1138924604"/>
                    </a:ext>
                  </a:extLst>
                </a:gridCol>
                <a:gridCol w="1226632">
                  <a:extLst>
                    <a:ext uri="{9D8B030D-6E8A-4147-A177-3AD203B41FA5}">
                      <a16:colId xmlns:a16="http://schemas.microsoft.com/office/drawing/2014/main" val="2223883180"/>
                    </a:ext>
                  </a:extLst>
                </a:gridCol>
                <a:gridCol w="1298187">
                  <a:extLst>
                    <a:ext uri="{9D8B030D-6E8A-4147-A177-3AD203B41FA5}">
                      <a16:colId xmlns:a16="http://schemas.microsoft.com/office/drawing/2014/main" val="2571118956"/>
                    </a:ext>
                  </a:extLst>
                </a:gridCol>
                <a:gridCol w="1267521">
                  <a:extLst>
                    <a:ext uri="{9D8B030D-6E8A-4147-A177-3AD203B41FA5}">
                      <a16:colId xmlns:a16="http://schemas.microsoft.com/office/drawing/2014/main" val="1001706526"/>
                    </a:ext>
                  </a:extLst>
                </a:gridCol>
              </a:tblGrid>
              <a:tr h="790743">
                <a:tc>
                  <a:txBody>
                    <a:bodyPr/>
                    <a:lstStyle/>
                    <a:p>
                      <a:pPr rtl="0" fontAlgn="base"/>
                      <a:r>
                        <a:rPr lang="en-US">
                          <a:effectLst/>
                        </a:rPr>
                        <a:t>Grade​</a:t>
                      </a:r>
                      <a:endParaRPr lang="en-US" b="1">
                        <a:solidFill>
                          <a:srgbClr val="FFFFFF"/>
                        </a:solidFill>
                        <a:effectLst/>
                      </a:endParaRPr>
                    </a:p>
                  </a:txBody>
                  <a:tcPr/>
                </a:tc>
                <a:tc>
                  <a:txBody>
                    <a:bodyPr/>
                    <a:lstStyle/>
                    <a:p>
                      <a:pPr rtl="0" fontAlgn="base"/>
                      <a:r>
                        <a:rPr lang="en-US">
                          <a:effectLst/>
                        </a:rPr>
                        <a:t>FFY 2020​</a:t>
                      </a:r>
                      <a:endParaRPr lang="en-US" b="1">
                        <a:solidFill>
                          <a:srgbClr val="FFFFFF"/>
                        </a:solidFill>
                        <a:effectLst/>
                      </a:endParaRPr>
                    </a:p>
                  </a:txBody>
                  <a:tcPr/>
                </a:tc>
                <a:tc>
                  <a:txBody>
                    <a:bodyPr/>
                    <a:lstStyle/>
                    <a:p>
                      <a:pPr rtl="0" fontAlgn="base"/>
                      <a:r>
                        <a:rPr lang="en-US">
                          <a:effectLst/>
                        </a:rPr>
                        <a:t>FFY 2021​</a:t>
                      </a:r>
                      <a:endParaRPr lang="en-US" b="1">
                        <a:solidFill>
                          <a:srgbClr val="FFFFFF"/>
                        </a:solidFill>
                        <a:effectLst/>
                      </a:endParaRPr>
                    </a:p>
                  </a:txBody>
                  <a:tcPr/>
                </a:tc>
                <a:tc>
                  <a:txBody>
                    <a:bodyPr/>
                    <a:lstStyle/>
                    <a:p>
                      <a:pPr rtl="0" fontAlgn="base"/>
                      <a:r>
                        <a:rPr lang="en-US">
                          <a:effectLst/>
                        </a:rPr>
                        <a:t>FFY​ 2022​</a:t>
                      </a:r>
                      <a:endParaRPr lang="en-US" b="1">
                        <a:solidFill>
                          <a:srgbClr val="FFFFFF"/>
                        </a:solidFill>
                        <a:effectLst/>
                      </a:endParaRPr>
                    </a:p>
                  </a:txBody>
                  <a:tcPr/>
                </a:tc>
                <a:tc>
                  <a:txBody>
                    <a:bodyPr/>
                    <a:lstStyle/>
                    <a:p>
                      <a:pPr rtl="0" fontAlgn="base"/>
                      <a:r>
                        <a:rPr lang="en-US">
                          <a:effectLst/>
                        </a:rPr>
                        <a:t>FFY 2023​</a:t>
                      </a:r>
                      <a:endParaRPr lang="en-US" b="1">
                        <a:solidFill>
                          <a:srgbClr val="FFFFFF"/>
                        </a:solidFill>
                        <a:effectLst/>
                      </a:endParaRPr>
                    </a:p>
                  </a:txBody>
                  <a:tcPr/>
                </a:tc>
                <a:tc>
                  <a:txBody>
                    <a:bodyPr/>
                    <a:lstStyle/>
                    <a:p>
                      <a:pPr rtl="0" fontAlgn="base"/>
                      <a:r>
                        <a:rPr lang="en-US">
                          <a:effectLst/>
                        </a:rPr>
                        <a:t>FFY 2024​</a:t>
                      </a:r>
                      <a:endParaRPr lang="en-US" b="1">
                        <a:solidFill>
                          <a:srgbClr val="FFFFFF"/>
                        </a:solidFill>
                        <a:effectLst/>
                      </a:endParaRPr>
                    </a:p>
                  </a:txBody>
                  <a:tcPr/>
                </a:tc>
                <a:tc>
                  <a:txBody>
                    <a:bodyPr/>
                    <a:lstStyle/>
                    <a:p>
                      <a:pPr rtl="0" fontAlgn="base"/>
                      <a:r>
                        <a:rPr lang="en-US">
                          <a:effectLst/>
                        </a:rPr>
                        <a:t>FFY 2025​</a:t>
                      </a:r>
                      <a:endParaRPr lang="en-US" b="1">
                        <a:solidFill>
                          <a:srgbClr val="FFFFFF"/>
                        </a:solidFill>
                        <a:effectLst/>
                      </a:endParaRPr>
                    </a:p>
                  </a:txBody>
                  <a:tcPr/>
                </a:tc>
                <a:extLst>
                  <a:ext uri="{0D108BD9-81ED-4DB2-BD59-A6C34878D82A}">
                    <a16:rowId xmlns:a16="http://schemas.microsoft.com/office/drawing/2014/main" val="1462698277"/>
                  </a:ext>
                </a:extLst>
              </a:tr>
              <a:tr h="440991">
                <a:tc>
                  <a:txBody>
                    <a:bodyPr/>
                    <a:lstStyle/>
                    <a:p>
                      <a:pPr rtl="0" fontAlgn="base"/>
                      <a:r>
                        <a:rPr lang="en-US">
                          <a:effectLst/>
                        </a:rPr>
                        <a:t>3​</a:t>
                      </a:r>
                    </a:p>
                  </a:txBody>
                  <a:tcPr/>
                </a:tc>
                <a:tc>
                  <a:txBody>
                    <a:bodyPr/>
                    <a:lstStyle/>
                    <a:p>
                      <a:pPr rtl="0" fontAlgn="auto"/>
                      <a:r>
                        <a:rPr lang="en-US">
                          <a:effectLst/>
                        </a:rPr>
                        <a:t>​22.00%</a:t>
                      </a:r>
                      <a:endParaRPr lang="en-US">
                        <a:effectLst/>
                        <a:latin typeface="Franklin Gothic Book" panose="020B0503020102020204" pitchFamily="34" charset="0"/>
                      </a:endParaRPr>
                    </a:p>
                  </a:txBody>
                  <a:tcPr/>
                </a:tc>
                <a:tc>
                  <a:txBody>
                    <a:bodyPr/>
                    <a:lstStyle/>
                    <a:p>
                      <a:pPr rtl="0" fontAlgn="auto"/>
                      <a:r>
                        <a:rPr lang="en-US">
                          <a:effectLst/>
                        </a:rPr>
                        <a:t>​23.00%</a:t>
                      </a:r>
                    </a:p>
                  </a:txBody>
                  <a:tcPr/>
                </a:tc>
                <a:tc>
                  <a:txBody>
                    <a:bodyPr/>
                    <a:lstStyle/>
                    <a:p>
                      <a:pPr rtl="0" fontAlgn="auto"/>
                      <a:r>
                        <a:rPr lang="en-US">
                          <a:effectLst/>
                        </a:rPr>
                        <a:t>​24.00%</a:t>
                      </a:r>
                      <a:endParaRPr lang="en-US">
                        <a:effectLst/>
                        <a:latin typeface="Franklin Gothic Book" panose="020B0503020102020204" pitchFamily="34" charset="0"/>
                      </a:endParaRPr>
                    </a:p>
                  </a:txBody>
                  <a:tcPr/>
                </a:tc>
                <a:tc>
                  <a:txBody>
                    <a:bodyPr/>
                    <a:lstStyle/>
                    <a:p>
                      <a:pPr rtl="0" fontAlgn="auto"/>
                      <a:r>
                        <a:rPr lang="en-US">
                          <a:effectLst/>
                        </a:rPr>
                        <a:t>​25.00%</a:t>
                      </a:r>
                      <a:endParaRPr lang="en-US">
                        <a:effectLst/>
                        <a:latin typeface="Franklin Gothic Book" panose="020B0503020102020204" pitchFamily="34" charset="0"/>
                      </a:endParaRPr>
                    </a:p>
                  </a:txBody>
                  <a:tcPr/>
                </a:tc>
                <a:tc>
                  <a:txBody>
                    <a:bodyPr/>
                    <a:lstStyle/>
                    <a:p>
                      <a:pPr rtl="0" fontAlgn="auto"/>
                      <a:r>
                        <a:rPr lang="en-US">
                          <a:effectLst/>
                        </a:rPr>
                        <a:t>​26.00%</a:t>
                      </a:r>
                      <a:endParaRPr lang="en-US">
                        <a:effectLst/>
                        <a:latin typeface="Franklin Gothic Book" panose="020B0503020102020204" pitchFamily="34" charset="0"/>
                      </a:endParaRPr>
                    </a:p>
                  </a:txBody>
                  <a:tcPr/>
                </a:tc>
                <a:tc>
                  <a:txBody>
                    <a:bodyPr/>
                    <a:lstStyle/>
                    <a:p>
                      <a:pPr rtl="0" fontAlgn="auto"/>
                      <a:r>
                        <a:rPr lang="en-US">
                          <a:effectLst/>
                        </a:rPr>
                        <a:t>​27.00%</a:t>
                      </a:r>
                      <a:endParaRPr lang="en-US">
                        <a:effectLst/>
                        <a:latin typeface="Franklin Gothic Book" panose="020B0503020102020204" pitchFamily="34" charset="0"/>
                      </a:endParaRPr>
                    </a:p>
                  </a:txBody>
                  <a:tcPr/>
                </a:tc>
                <a:extLst>
                  <a:ext uri="{0D108BD9-81ED-4DB2-BD59-A6C34878D82A}">
                    <a16:rowId xmlns:a16="http://schemas.microsoft.com/office/drawing/2014/main" val="1789919395"/>
                  </a:ext>
                </a:extLst>
              </a:tr>
              <a:tr h="471404">
                <a:tc>
                  <a:txBody>
                    <a:bodyPr/>
                    <a:lstStyle/>
                    <a:p>
                      <a:pPr rtl="0" fontAlgn="base"/>
                      <a:r>
                        <a:rPr lang="en-US">
                          <a:effectLst/>
                        </a:rPr>
                        <a:t>4​</a:t>
                      </a:r>
                    </a:p>
                  </a:txBody>
                  <a:tcPr/>
                </a:tc>
                <a:tc>
                  <a:txBody>
                    <a:bodyPr/>
                    <a:lstStyle/>
                    <a:p>
                      <a:pPr rtl="0" fontAlgn="auto"/>
                      <a:r>
                        <a:rPr lang="en-US">
                          <a:effectLst/>
                        </a:rPr>
                        <a:t>​30.00%</a:t>
                      </a:r>
                      <a:endParaRPr lang="en-US">
                        <a:effectLst/>
                        <a:latin typeface="Franklin Gothic Book" panose="020B0503020102020204" pitchFamily="34" charset="0"/>
                      </a:endParaRPr>
                    </a:p>
                  </a:txBody>
                  <a:tcPr/>
                </a:tc>
                <a:tc>
                  <a:txBody>
                    <a:bodyPr/>
                    <a:lstStyle/>
                    <a:p>
                      <a:pPr rtl="0" fontAlgn="auto"/>
                      <a:r>
                        <a:rPr lang="en-US">
                          <a:effectLst/>
                        </a:rPr>
                        <a:t>​31.00%</a:t>
                      </a:r>
                    </a:p>
                  </a:txBody>
                  <a:tcPr/>
                </a:tc>
                <a:tc>
                  <a:txBody>
                    <a:bodyPr/>
                    <a:lstStyle/>
                    <a:p>
                      <a:pPr rtl="0" fontAlgn="auto"/>
                      <a:r>
                        <a:rPr lang="en-US">
                          <a:effectLst/>
                        </a:rPr>
                        <a:t>​32.00%</a:t>
                      </a:r>
                      <a:endParaRPr lang="en-US">
                        <a:effectLst/>
                        <a:latin typeface="Franklin Gothic Book" panose="020B0503020102020204" pitchFamily="34" charset="0"/>
                      </a:endParaRPr>
                    </a:p>
                  </a:txBody>
                  <a:tcPr/>
                </a:tc>
                <a:tc>
                  <a:txBody>
                    <a:bodyPr/>
                    <a:lstStyle/>
                    <a:p>
                      <a:pPr rtl="0" fontAlgn="auto"/>
                      <a:r>
                        <a:rPr lang="en-US">
                          <a:effectLst/>
                        </a:rPr>
                        <a:t>​34.00%</a:t>
                      </a:r>
                      <a:endParaRPr lang="en-US">
                        <a:effectLst/>
                        <a:latin typeface="Franklin Gothic Book" panose="020B0503020102020204" pitchFamily="34" charset="0"/>
                      </a:endParaRPr>
                    </a:p>
                  </a:txBody>
                  <a:tcPr/>
                </a:tc>
                <a:tc>
                  <a:txBody>
                    <a:bodyPr/>
                    <a:lstStyle/>
                    <a:p>
                      <a:pPr rtl="0" fontAlgn="auto"/>
                      <a:r>
                        <a:rPr lang="en-US">
                          <a:effectLst/>
                        </a:rPr>
                        <a:t>​35.00%</a:t>
                      </a:r>
                      <a:endParaRPr lang="en-US">
                        <a:effectLst/>
                        <a:latin typeface="Franklin Gothic Book" panose="020B0503020102020204" pitchFamily="34" charset="0"/>
                      </a:endParaRPr>
                    </a:p>
                  </a:txBody>
                  <a:tcPr/>
                </a:tc>
                <a:tc>
                  <a:txBody>
                    <a:bodyPr/>
                    <a:lstStyle/>
                    <a:p>
                      <a:pPr rtl="0" fontAlgn="auto"/>
                      <a:r>
                        <a:rPr lang="en-US">
                          <a:effectLst/>
                        </a:rPr>
                        <a:t>​36.00%</a:t>
                      </a:r>
                      <a:endParaRPr lang="en-US">
                        <a:effectLst/>
                        <a:latin typeface="Franklin Gothic Book" panose="020B0503020102020204" pitchFamily="34" charset="0"/>
                      </a:endParaRPr>
                    </a:p>
                  </a:txBody>
                  <a:tcPr/>
                </a:tc>
                <a:extLst>
                  <a:ext uri="{0D108BD9-81ED-4DB2-BD59-A6C34878D82A}">
                    <a16:rowId xmlns:a16="http://schemas.microsoft.com/office/drawing/2014/main" val="4177226562"/>
                  </a:ext>
                </a:extLst>
              </a:tr>
              <a:tr h="471404">
                <a:tc>
                  <a:txBody>
                    <a:bodyPr/>
                    <a:lstStyle/>
                    <a:p>
                      <a:pPr rtl="0" fontAlgn="base"/>
                      <a:r>
                        <a:rPr lang="en-US">
                          <a:effectLst/>
                        </a:rPr>
                        <a:t>5​</a:t>
                      </a:r>
                    </a:p>
                  </a:txBody>
                  <a:tcPr/>
                </a:tc>
                <a:tc>
                  <a:txBody>
                    <a:bodyPr/>
                    <a:lstStyle/>
                    <a:p>
                      <a:pPr rtl="0" fontAlgn="auto"/>
                      <a:r>
                        <a:rPr lang="en-US">
                          <a:effectLst/>
                        </a:rPr>
                        <a:t>​10.00%</a:t>
                      </a:r>
                      <a:endParaRPr lang="en-US">
                        <a:effectLst/>
                        <a:latin typeface="Franklin Gothic Book" panose="020B0503020102020204" pitchFamily="34" charset="0"/>
                      </a:endParaRPr>
                    </a:p>
                  </a:txBody>
                  <a:tcPr/>
                </a:tc>
                <a:tc>
                  <a:txBody>
                    <a:bodyPr/>
                    <a:lstStyle/>
                    <a:p>
                      <a:pPr rtl="0" fontAlgn="auto"/>
                      <a:r>
                        <a:rPr lang="en-US">
                          <a:effectLst/>
                        </a:rPr>
                        <a:t>​11.00%</a:t>
                      </a:r>
                      <a:endParaRPr lang="en-US">
                        <a:effectLst/>
                        <a:latin typeface="Franklin Gothic Book" panose="020B0503020102020204" pitchFamily="34" charset="0"/>
                      </a:endParaRPr>
                    </a:p>
                  </a:txBody>
                  <a:tcPr/>
                </a:tc>
                <a:tc>
                  <a:txBody>
                    <a:bodyPr/>
                    <a:lstStyle/>
                    <a:p>
                      <a:pPr rtl="0" fontAlgn="auto"/>
                      <a:r>
                        <a:rPr lang="en-US">
                          <a:effectLst/>
                        </a:rPr>
                        <a:t>​12.00%</a:t>
                      </a:r>
                      <a:endParaRPr lang="en-US">
                        <a:effectLst/>
                        <a:latin typeface="Franklin Gothic Book" panose="020B0503020102020204" pitchFamily="34" charset="0"/>
                      </a:endParaRPr>
                    </a:p>
                  </a:txBody>
                  <a:tcPr/>
                </a:tc>
                <a:tc>
                  <a:txBody>
                    <a:bodyPr/>
                    <a:lstStyle/>
                    <a:p>
                      <a:pPr rtl="0" fontAlgn="auto"/>
                      <a:r>
                        <a:rPr lang="en-US">
                          <a:effectLst/>
                        </a:rPr>
                        <a:t>​13.00%</a:t>
                      </a:r>
                      <a:endParaRPr lang="en-US">
                        <a:effectLst/>
                        <a:latin typeface="Franklin Gothic Book" panose="020B0503020102020204" pitchFamily="34" charset="0"/>
                      </a:endParaRPr>
                    </a:p>
                  </a:txBody>
                  <a:tcPr/>
                </a:tc>
                <a:tc>
                  <a:txBody>
                    <a:bodyPr/>
                    <a:lstStyle/>
                    <a:p>
                      <a:pPr rtl="0" fontAlgn="auto"/>
                      <a:r>
                        <a:rPr lang="en-US">
                          <a:effectLst/>
                        </a:rPr>
                        <a:t>​14.00%</a:t>
                      </a:r>
                      <a:endParaRPr lang="en-US">
                        <a:effectLst/>
                        <a:latin typeface="Franklin Gothic Book" panose="020B0503020102020204" pitchFamily="34" charset="0"/>
                      </a:endParaRPr>
                    </a:p>
                  </a:txBody>
                  <a:tcPr/>
                </a:tc>
                <a:tc>
                  <a:txBody>
                    <a:bodyPr/>
                    <a:lstStyle/>
                    <a:p>
                      <a:pPr rtl="0" fontAlgn="auto"/>
                      <a:r>
                        <a:rPr lang="en-US">
                          <a:effectLst/>
                        </a:rPr>
                        <a:t>​15.00%</a:t>
                      </a:r>
                      <a:endParaRPr lang="en-US">
                        <a:effectLst/>
                        <a:latin typeface="Franklin Gothic Book" panose="020B0503020102020204" pitchFamily="34" charset="0"/>
                      </a:endParaRPr>
                    </a:p>
                  </a:txBody>
                  <a:tcPr/>
                </a:tc>
                <a:extLst>
                  <a:ext uri="{0D108BD9-81ED-4DB2-BD59-A6C34878D82A}">
                    <a16:rowId xmlns:a16="http://schemas.microsoft.com/office/drawing/2014/main" val="2787658855"/>
                  </a:ext>
                </a:extLst>
              </a:tr>
              <a:tr h="440991">
                <a:tc>
                  <a:txBody>
                    <a:bodyPr/>
                    <a:lstStyle/>
                    <a:p>
                      <a:pPr rtl="0" fontAlgn="base"/>
                      <a:r>
                        <a:rPr lang="en-US">
                          <a:effectLst/>
                        </a:rPr>
                        <a:t>6​</a:t>
                      </a:r>
                    </a:p>
                  </a:txBody>
                  <a:tcPr/>
                </a:tc>
                <a:tc>
                  <a:txBody>
                    <a:bodyPr/>
                    <a:lstStyle/>
                    <a:p>
                      <a:pPr rtl="0" fontAlgn="auto"/>
                      <a:r>
                        <a:rPr lang="en-US">
                          <a:effectLst/>
                        </a:rPr>
                        <a:t>​10.00%</a:t>
                      </a:r>
                      <a:endParaRPr lang="en-US">
                        <a:effectLst/>
                        <a:latin typeface="Franklin Gothic Book" panose="020B0503020102020204" pitchFamily="34" charset="0"/>
                      </a:endParaRPr>
                    </a:p>
                  </a:txBody>
                  <a:tcPr/>
                </a:tc>
                <a:tc>
                  <a:txBody>
                    <a:bodyPr/>
                    <a:lstStyle/>
                    <a:p>
                      <a:pPr rtl="0" fontAlgn="auto"/>
                      <a:r>
                        <a:rPr lang="en-US">
                          <a:effectLst/>
                        </a:rPr>
                        <a:t>​11.00%</a:t>
                      </a:r>
                      <a:endParaRPr lang="en-US">
                        <a:effectLst/>
                        <a:latin typeface="Franklin Gothic Book" panose="020B0503020102020204" pitchFamily="34" charset="0"/>
                      </a:endParaRPr>
                    </a:p>
                  </a:txBody>
                  <a:tcPr/>
                </a:tc>
                <a:tc>
                  <a:txBody>
                    <a:bodyPr/>
                    <a:lstStyle/>
                    <a:p>
                      <a:pPr rtl="0" fontAlgn="auto"/>
                      <a:r>
                        <a:rPr lang="en-US">
                          <a:effectLst/>
                        </a:rPr>
                        <a:t>​12.00%</a:t>
                      </a:r>
                      <a:endParaRPr lang="en-US">
                        <a:effectLst/>
                        <a:latin typeface="Franklin Gothic Book" panose="020B0503020102020204" pitchFamily="34" charset="0"/>
                      </a:endParaRPr>
                    </a:p>
                  </a:txBody>
                  <a:tcPr/>
                </a:tc>
                <a:tc>
                  <a:txBody>
                    <a:bodyPr/>
                    <a:lstStyle/>
                    <a:p>
                      <a:pPr rtl="0" fontAlgn="auto"/>
                      <a:r>
                        <a:rPr lang="en-US">
                          <a:effectLst/>
                        </a:rPr>
                        <a:t>​13.00%</a:t>
                      </a:r>
                      <a:endParaRPr lang="en-US">
                        <a:effectLst/>
                        <a:latin typeface="Franklin Gothic Book" panose="020B0503020102020204" pitchFamily="34" charset="0"/>
                      </a:endParaRPr>
                    </a:p>
                  </a:txBody>
                  <a:tcPr/>
                </a:tc>
                <a:tc>
                  <a:txBody>
                    <a:bodyPr/>
                    <a:lstStyle/>
                    <a:p>
                      <a:pPr rtl="0" fontAlgn="auto"/>
                      <a:r>
                        <a:rPr lang="en-US">
                          <a:effectLst/>
                        </a:rPr>
                        <a:t>​14.00%</a:t>
                      </a:r>
                      <a:endParaRPr lang="en-US">
                        <a:effectLst/>
                        <a:latin typeface="Franklin Gothic Book" panose="020B0503020102020204" pitchFamily="34" charset="0"/>
                      </a:endParaRPr>
                    </a:p>
                  </a:txBody>
                  <a:tcPr/>
                </a:tc>
                <a:tc>
                  <a:txBody>
                    <a:bodyPr/>
                    <a:lstStyle/>
                    <a:p>
                      <a:pPr rtl="0" fontAlgn="auto"/>
                      <a:r>
                        <a:rPr lang="en-US">
                          <a:effectLst/>
                        </a:rPr>
                        <a:t>​15.00%</a:t>
                      </a:r>
                      <a:endParaRPr lang="en-US">
                        <a:effectLst/>
                        <a:latin typeface="Franklin Gothic Book" panose="020B0503020102020204" pitchFamily="34" charset="0"/>
                      </a:endParaRPr>
                    </a:p>
                  </a:txBody>
                  <a:tcPr/>
                </a:tc>
                <a:extLst>
                  <a:ext uri="{0D108BD9-81ED-4DB2-BD59-A6C34878D82A}">
                    <a16:rowId xmlns:a16="http://schemas.microsoft.com/office/drawing/2014/main" val="3900224266"/>
                  </a:ext>
                </a:extLst>
              </a:tr>
              <a:tr h="440991">
                <a:tc>
                  <a:txBody>
                    <a:bodyPr/>
                    <a:lstStyle/>
                    <a:p>
                      <a:pPr rtl="0" fontAlgn="base"/>
                      <a:r>
                        <a:rPr lang="en-US">
                          <a:effectLst/>
                        </a:rPr>
                        <a:t>7​</a:t>
                      </a:r>
                    </a:p>
                  </a:txBody>
                  <a:tcPr/>
                </a:tc>
                <a:tc>
                  <a:txBody>
                    <a:bodyPr/>
                    <a:lstStyle/>
                    <a:p>
                      <a:pPr rtl="0" fontAlgn="auto"/>
                      <a:r>
                        <a:rPr lang="en-US">
                          <a:effectLst/>
                        </a:rPr>
                        <a:t>​13.00%</a:t>
                      </a:r>
                      <a:endParaRPr lang="en-US">
                        <a:effectLst/>
                        <a:latin typeface="Franklin Gothic Book" panose="020B0503020102020204" pitchFamily="34" charset="0"/>
                      </a:endParaRPr>
                    </a:p>
                  </a:txBody>
                  <a:tcPr/>
                </a:tc>
                <a:tc>
                  <a:txBody>
                    <a:bodyPr/>
                    <a:lstStyle/>
                    <a:p>
                      <a:pPr rtl="0" fontAlgn="auto"/>
                      <a:r>
                        <a:rPr lang="en-US">
                          <a:effectLst/>
                        </a:rPr>
                        <a:t>​14.00%</a:t>
                      </a:r>
                    </a:p>
                  </a:txBody>
                  <a:tcPr/>
                </a:tc>
                <a:tc>
                  <a:txBody>
                    <a:bodyPr/>
                    <a:lstStyle/>
                    <a:p>
                      <a:pPr rtl="0" fontAlgn="auto"/>
                      <a:r>
                        <a:rPr lang="en-US">
                          <a:effectLst/>
                        </a:rPr>
                        <a:t>​15.00%</a:t>
                      </a:r>
                      <a:endParaRPr lang="en-US">
                        <a:effectLst/>
                        <a:latin typeface="Franklin Gothic Book" panose="020B0503020102020204" pitchFamily="34" charset="0"/>
                      </a:endParaRPr>
                    </a:p>
                  </a:txBody>
                  <a:tcPr/>
                </a:tc>
                <a:tc>
                  <a:txBody>
                    <a:bodyPr/>
                    <a:lstStyle/>
                    <a:p>
                      <a:pPr rtl="0" fontAlgn="auto"/>
                      <a:r>
                        <a:rPr lang="en-US">
                          <a:effectLst/>
                        </a:rPr>
                        <a:t>​16.00%</a:t>
                      </a:r>
                      <a:endParaRPr lang="en-US">
                        <a:effectLst/>
                        <a:latin typeface="Franklin Gothic Book" panose="020B0503020102020204" pitchFamily="34" charset="0"/>
                      </a:endParaRPr>
                    </a:p>
                  </a:txBody>
                  <a:tcPr/>
                </a:tc>
                <a:tc>
                  <a:txBody>
                    <a:bodyPr/>
                    <a:lstStyle/>
                    <a:p>
                      <a:pPr rtl="0" fontAlgn="auto"/>
                      <a:r>
                        <a:rPr lang="en-US">
                          <a:effectLst/>
                        </a:rPr>
                        <a:t>​17.00%</a:t>
                      </a:r>
                      <a:endParaRPr lang="en-US">
                        <a:effectLst/>
                        <a:latin typeface="Franklin Gothic Book" panose="020B0503020102020204" pitchFamily="34" charset="0"/>
                      </a:endParaRPr>
                    </a:p>
                  </a:txBody>
                  <a:tcPr/>
                </a:tc>
                <a:tc>
                  <a:txBody>
                    <a:bodyPr/>
                    <a:lstStyle/>
                    <a:p>
                      <a:pPr rtl="0" fontAlgn="auto"/>
                      <a:r>
                        <a:rPr lang="en-US">
                          <a:effectLst/>
                        </a:rPr>
                        <a:t>​18.00%</a:t>
                      </a:r>
                      <a:endParaRPr lang="en-US">
                        <a:effectLst/>
                        <a:latin typeface="Franklin Gothic Book" panose="020B0503020102020204" pitchFamily="34" charset="0"/>
                      </a:endParaRPr>
                    </a:p>
                  </a:txBody>
                  <a:tcPr/>
                </a:tc>
                <a:extLst>
                  <a:ext uri="{0D108BD9-81ED-4DB2-BD59-A6C34878D82A}">
                    <a16:rowId xmlns:a16="http://schemas.microsoft.com/office/drawing/2014/main" val="3838992283"/>
                  </a:ext>
                </a:extLst>
              </a:tr>
              <a:tr h="456198">
                <a:tc>
                  <a:txBody>
                    <a:bodyPr/>
                    <a:lstStyle/>
                    <a:p>
                      <a:pPr rtl="0" fontAlgn="base"/>
                      <a:r>
                        <a:rPr lang="en-US">
                          <a:effectLst/>
                        </a:rPr>
                        <a:t>8​</a:t>
                      </a:r>
                    </a:p>
                  </a:txBody>
                  <a:tcPr/>
                </a:tc>
                <a:tc>
                  <a:txBody>
                    <a:bodyPr/>
                    <a:lstStyle/>
                    <a:p>
                      <a:pPr rtl="0" fontAlgn="auto"/>
                      <a:r>
                        <a:rPr lang="en-US">
                          <a:effectLst/>
                        </a:rPr>
                        <a:t>​13.00%</a:t>
                      </a:r>
                    </a:p>
                  </a:txBody>
                  <a:tcPr/>
                </a:tc>
                <a:tc>
                  <a:txBody>
                    <a:bodyPr/>
                    <a:lstStyle/>
                    <a:p>
                      <a:pPr rtl="0" fontAlgn="auto"/>
                      <a:r>
                        <a:rPr lang="en-US">
                          <a:effectLst/>
                        </a:rPr>
                        <a:t>​14.00%</a:t>
                      </a:r>
                      <a:endParaRPr lang="en-US">
                        <a:effectLst/>
                        <a:latin typeface="Franklin Gothic Book" panose="020B0503020102020204" pitchFamily="34" charset="0"/>
                      </a:endParaRPr>
                    </a:p>
                  </a:txBody>
                  <a:tcPr/>
                </a:tc>
                <a:tc>
                  <a:txBody>
                    <a:bodyPr/>
                    <a:lstStyle/>
                    <a:p>
                      <a:pPr rtl="0" fontAlgn="auto"/>
                      <a:r>
                        <a:rPr lang="en-US">
                          <a:effectLst/>
                        </a:rPr>
                        <a:t>​15.00%</a:t>
                      </a:r>
                      <a:endParaRPr lang="en-US">
                        <a:effectLst/>
                        <a:latin typeface="Franklin Gothic Book" panose="020B0503020102020204" pitchFamily="34" charset="0"/>
                      </a:endParaRPr>
                    </a:p>
                  </a:txBody>
                  <a:tcPr/>
                </a:tc>
                <a:tc>
                  <a:txBody>
                    <a:bodyPr/>
                    <a:lstStyle/>
                    <a:p>
                      <a:pPr rtl="0" fontAlgn="auto"/>
                      <a:r>
                        <a:rPr lang="en-US">
                          <a:effectLst/>
                        </a:rPr>
                        <a:t>​16.00%</a:t>
                      </a:r>
                      <a:endParaRPr lang="en-US">
                        <a:effectLst/>
                        <a:latin typeface="Franklin Gothic Book" panose="020B0503020102020204" pitchFamily="34" charset="0"/>
                      </a:endParaRPr>
                    </a:p>
                  </a:txBody>
                  <a:tcPr/>
                </a:tc>
                <a:tc>
                  <a:txBody>
                    <a:bodyPr/>
                    <a:lstStyle/>
                    <a:p>
                      <a:pPr rtl="0" fontAlgn="auto"/>
                      <a:r>
                        <a:rPr lang="en-US">
                          <a:effectLst/>
                        </a:rPr>
                        <a:t>​17.00%</a:t>
                      </a:r>
                      <a:endParaRPr lang="en-US">
                        <a:effectLst/>
                        <a:latin typeface="Franklin Gothic Book" panose="020B0503020102020204" pitchFamily="34" charset="0"/>
                      </a:endParaRPr>
                    </a:p>
                  </a:txBody>
                  <a:tcPr/>
                </a:tc>
                <a:tc>
                  <a:txBody>
                    <a:bodyPr/>
                    <a:lstStyle/>
                    <a:p>
                      <a:pPr rtl="0" fontAlgn="auto"/>
                      <a:r>
                        <a:rPr lang="en-US">
                          <a:effectLst/>
                        </a:rPr>
                        <a:t>​18.00%</a:t>
                      </a:r>
                      <a:endParaRPr lang="en-US">
                        <a:effectLst/>
                        <a:latin typeface="Franklin Gothic Book" panose="020B0503020102020204" pitchFamily="34" charset="0"/>
                      </a:endParaRPr>
                    </a:p>
                  </a:txBody>
                  <a:tcPr/>
                </a:tc>
                <a:extLst>
                  <a:ext uri="{0D108BD9-81ED-4DB2-BD59-A6C34878D82A}">
                    <a16:rowId xmlns:a16="http://schemas.microsoft.com/office/drawing/2014/main" val="4174807436"/>
                  </a:ext>
                </a:extLst>
              </a:tr>
              <a:tr h="471404">
                <a:tc>
                  <a:txBody>
                    <a:bodyPr/>
                    <a:lstStyle/>
                    <a:p>
                      <a:pPr rtl="0" fontAlgn="base"/>
                      <a:r>
                        <a:rPr lang="en-US">
                          <a:effectLst/>
                        </a:rPr>
                        <a:t>11​</a:t>
                      </a:r>
                    </a:p>
                  </a:txBody>
                  <a:tcPr/>
                </a:tc>
                <a:tc>
                  <a:txBody>
                    <a:bodyPr/>
                    <a:lstStyle/>
                    <a:p>
                      <a:pPr rtl="0" fontAlgn="auto"/>
                      <a:r>
                        <a:rPr lang="en-US">
                          <a:effectLst/>
                        </a:rPr>
                        <a:t>​6.00%</a:t>
                      </a:r>
                      <a:endParaRPr lang="en-US">
                        <a:effectLst/>
                        <a:latin typeface="Franklin Gothic Book" panose="020B0503020102020204" pitchFamily="34" charset="0"/>
                      </a:endParaRPr>
                    </a:p>
                  </a:txBody>
                  <a:tcPr/>
                </a:tc>
                <a:tc>
                  <a:txBody>
                    <a:bodyPr/>
                    <a:lstStyle/>
                    <a:p>
                      <a:pPr rtl="0" fontAlgn="auto"/>
                      <a:r>
                        <a:rPr lang="en-US">
                          <a:effectLst/>
                        </a:rPr>
                        <a:t>​7.00%</a:t>
                      </a:r>
                      <a:endParaRPr lang="en-US">
                        <a:effectLst/>
                        <a:latin typeface="Franklin Gothic Book" panose="020B0503020102020204" pitchFamily="34" charset="0"/>
                      </a:endParaRPr>
                    </a:p>
                  </a:txBody>
                  <a:tcPr/>
                </a:tc>
                <a:tc>
                  <a:txBody>
                    <a:bodyPr/>
                    <a:lstStyle/>
                    <a:p>
                      <a:pPr rtl="0" fontAlgn="auto"/>
                      <a:r>
                        <a:rPr lang="en-US">
                          <a:effectLst/>
                        </a:rPr>
                        <a:t>​8.00%</a:t>
                      </a:r>
                      <a:endParaRPr lang="en-US">
                        <a:effectLst/>
                        <a:latin typeface="Franklin Gothic Book" panose="020B0503020102020204" pitchFamily="34" charset="0"/>
                      </a:endParaRPr>
                    </a:p>
                  </a:txBody>
                  <a:tcPr/>
                </a:tc>
                <a:tc>
                  <a:txBody>
                    <a:bodyPr/>
                    <a:lstStyle/>
                    <a:p>
                      <a:pPr rtl="0" fontAlgn="auto"/>
                      <a:r>
                        <a:rPr lang="en-US">
                          <a:effectLst/>
                        </a:rPr>
                        <a:t>​9.00%</a:t>
                      </a:r>
                      <a:endParaRPr lang="en-US">
                        <a:effectLst/>
                        <a:latin typeface="Franklin Gothic Book" panose="020B0503020102020204" pitchFamily="34" charset="0"/>
                      </a:endParaRPr>
                    </a:p>
                  </a:txBody>
                  <a:tcPr/>
                </a:tc>
                <a:tc>
                  <a:txBody>
                    <a:bodyPr/>
                    <a:lstStyle/>
                    <a:p>
                      <a:pPr rtl="0" fontAlgn="auto"/>
                      <a:r>
                        <a:rPr lang="en-US">
                          <a:effectLst/>
                        </a:rPr>
                        <a:t>​10.00%</a:t>
                      </a:r>
                      <a:endParaRPr lang="en-US">
                        <a:effectLst/>
                        <a:latin typeface="Franklin Gothic Book" panose="020B0503020102020204" pitchFamily="34" charset="0"/>
                      </a:endParaRPr>
                    </a:p>
                  </a:txBody>
                  <a:tcPr/>
                </a:tc>
                <a:tc>
                  <a:txBody>
                    <a:bodyPr/>
                    <a:lstStyle/>
                    <a:p>
                      <a:pPr rtl="0" fontAlgn="auto"/>
                      <a:r>
                        <a:rPr lang="en-US">
                          <a:effectLst/>
                        </a:rPr>
                        <a:t>​11.00%</a:t>
                      </a:r>
                      <a:endParaRPr lang="en-US">
                        <a:effectLst/>
                        <a:latin typeface="Franklin Gothic Book" panose="020B0503020102020204" pitchFamily="34" charset="0"/>
                      </a:endParaRPr>
                    </a:p>
                  </a:txBody>
                  <a:tcPr/>
                </a:tc>
                <a:extLst>
                  <a:ext uri="{0D108BD9-81ED-4DB2-BD59-A6C34878D82A}">
                    <a16:rowId xmlns:a16="http://schemas.microsoft.com/office/drawing/2014/main" val="3770501870"/>
                  </a:ext>
                </a:extLst>
              </a:tr>
            </a:tbl>
          </a:graphicData>
        </a:graphic>
      </p:graphicFrame>
    </p:spTree>
    <p:extLst>
      <p:ext uri="{BB962C8B-B14F-4D97-AF65-F5344CB8AC3E}">
        <p14:creationId xmlns:p14="http://schemas.microsoft.com/office/powerpoint/2010/main" val="16089014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E4AD5-BF44-4B9E-B2B3-2B0C56B9EF20}"/>
              </a:ext>
            </a:extLst>
          </p:cNvPr>
          <p:cNvSpPr>
            <a:spLocks noGrp="1"/>
          </p:cNvSpPr>
          <p:nvPr>
            <p:ph type="title"/>
          </p:nvPr>
        </p:nvSpPr>
        <p:spPr/>
        <p:txBody>
          <a:bodyPr>
            <a:normAutofit fontScale="90000"/>
          </a:bodyPr>
          <a:lstStyle/>
          <a:p>
            <a:r>
              <a:rPr lang="en-US"/>
              <a:t>Indicator 3(c) and Indicator 3(d) State Assessment  (New)</a:t>
            </a:r>
          </a:p>
        </p:txBody>
      </p:sp>
      <p:sp>
        <p:nvSpPr>
          <p:cNvPr id="3" name="Footer Placeholder 2">
            <a:extLst>
              <a:ext uri="{FF2B5EF4-FFF2-40B4-BE49-F238E27FC236}">
                <a16:creationId xmlns:a16="http://schemas.microsoft.com/office/drawing/2014/main" id="{69BAC1C2-7323-4CD9-9085-64740874251E}"/>
              </a:ext>
            </a:extLst>
          </p:cNvPr>
          <p:cNvSpPr>
            <a:spLocks noGrp="1"/>
          </p:cNvSpPr>
          <p:nvPr>
            <p:ph type="ftr" sz="quarter" idx="11"/>
          </p:nvPr>
        </p:nvSpPr>
        <p:spPr/>
        <p:txBody>
          <a:bodyPr/>
          <a:lstStyle/>
          <a:p>
            <a:r>
              <a:rPr lang="en-US"/>
              <a:t>RIDE Community Engagement in State Performance Plan (SPP).</a:t>
            </a:r>
          </a:p>
        </p:txBody>
      </p:sp>
      <p:sp>
        <p:nvSpPr>
          <p:cNvPr id="4" name="Slide Number Placeholder 3">
            <a:extLst>
              <a:ext uri="{FF2B5EF4-FFF2-40B4-BE49-F238E27FC236}">
                <a16:creationId xmlns:a16="http://schemas.microsoft.com/office/drawing/2014/main" id="{3721CB93-E808-4237-AF84-A80C2FFE4787}"/>
              </a:ext>
            </a:extLst>
          </p:cNvPr>
          <p:cNvSpPr>
            <a:spLocks noGrp="1"/>
          </p:cNvSpPr>
          <p:nvPr>
            <p:ph type="sldNum" sz="quarter" idx="12"/>
          </p:nvPr>
        </p:nvSpPr>
        <p:spPr/>
        <p:txBody>
          <a:bodyPr/>
          <a:lstStyle/>
          <a:p>
            <a:fld id="{F477D24C-55BC-4150-BC77-7526DE4131D6}" type="slidenum">
              <a:rPr lang="en-US" smtClean="0"/>
              <a:t>8</a:t>
            </a:fld>
            <a:endParaRPr lang="en-US"/>
          </a:p>
        </p:txBody>
      </p:sp>
      <p:sp>
        <p:nvSpPr>
          <p:cNvPr id="5" name="Text Placeholder 4">
            <a:extLst>
              <a:ext uri="{FF2B5EF4-FFF2-40B4-BE49-F238E27FC236}">
                <a16:creationId xmlns:a16="http://schemas.microsoft.com/office/drawing/2014/main" id="{0C86B959-B2AD-4084-925E-440524F475C6}"/>
              </a:ext>
            </a:extLst>
          </p:cNvPr>
          <p:cNvSpPr>
            <a:spLocks noGrp="1"/>
          </p:cNvSpPr>
          <p:nvPr>
            <p:ph type="body" sz="quarter" idx="13"/>
          </p:nvPr>
        </p:nvSpPr>
        <p:spPr/>
        <p:txBody>
          <a:bodyPr vert="horz" lIns="91440" tIns="45720" rIns="91440" bIns="45720" rtlCol="0" anchor="t">
            <a:noAutofit/>
          </a:bodyPr>
          <a:lstStyle/>
          <a:p>
            <a:pPr marL="285750" indent="-285750">
              <a:buFont typeface="Arial,Sans-Serif"/>
              <a:buChar char="•"/>
            </a:pPr>
            <a:r>
              <a:rPr lang="en-US" sz="1600">
                <a:latin typeface="Franklin Gothic Book"/>
              </a:rPr>
              <a:t>3(c) Proficiency rate for children with IEPs against alternate academic achievement standards.</a:t>
            </a:r>
            <a:endParaRPr lang="en-US" sz="1600">
              <a:ea typeface="+mj-lt"/>
              <a:cs typeface="+mj-lt"/>
            </a:endParaRPr>
          </a:p>
          <a:p>
            <a:pPr marL="285750" indent="-285750">
              <a:buFont typeface="Arial,Sans-Serif"/>
              <a:buChar char="•"/>
            </a:pPr>
            <a:r>
              <a:rPr lang="en-US" sz="1600">
                <a:latin typeface="Franklin Gothic Book"/>
              </a:rPr>
              <a:t>3(d) Gap in proficiency rates for children with IEPs and all students against grade level academic achievement standards.</a:t>
            </a:r>
            <a:endParaRPr lang="en-US" sz="1600">
              <a:ea typeface="+mj-lt"/>
              <a:cs typeface="+mj-lt"/>
            </a:endParaRPr>
          </a:p>
          <a:p>
            <a:endParaRPr lang="en-US"/>
          </a:p>
        </p:txBody>
      </p:sp>
      <p:sp>
        <p:nvSpPr>
          <p:cNvPr id="6" name="Text Placeholder 5">
            <a:extLst>
              <a:ext uri="{FF2B5EF4-FFF2-40B4-BE49-F238E27FC236}">
                <a16:creationId xmlns:a16="http://schemas.microsoft.com/office/drawing/2014/main" id="{FDB3A87A-0672-4F35-BBB8-947D9DE0DC69}"/>
              </a:ext>
            </a:extLst>
          </p:cNvPr>
          <p:cNvSpPr>
            <a:spLocks noGrp="1"/>
          </p:cNvSpPr>
          <p:nvPr>
            <p:ph type="body" sz="quarter" idx="14"/>
          </p:nvPr>
        </p:nvSpPr>
        <p:spPr/>
        <p:txBody>
          <a:bodyPr vert="horz" lIns="91440" tIns="45720" rIns="91440" bIns="45720" rtlCol="0" anchor="t">
            <a:noAutofit/>
          </a:bodyPr>
          <a:lstStyle/>
          <a:p>
            <a:r>
              <a:rPr lang="en-US"/>
              <a:t>Measurement:</a:t>
            </a:r>
          </a:p>
          <a:p>
            <a:r>
              <a:rPr lang="en-US">
                <a:ea typeface="+mn-lt"/>
                <a:cs typeface="+mn-lt"/>
              </a:rPr>
              <a:t>3(c). Proficiency rate percent = [(# of children with IEPs scoring at or above proficient against alternate academic achievement standards) divided by the (total # of children with IEPs who received a valid score and for whom a proficiency level was assigned for the alternate assessment)]. Calculate separately for reading and math.  Calculate separately for grades 4, 8, and high school. The proficiency rate includes both children with IEPs enrolled for a full academic year and those not enrolled for a full academic year.</a:t>
            </a:r>
          </a:p>
          <a:p>
            <a:r>
              <a:rPr lang="en-US">
                <a:ea typeface="+mn-lt"/>
                <a:cs typeface="+mn-lt"/>
              </a:rPr>
              <a:t>3(d). Proficiency rate gap = [(proficiency rate for children with IEPs scoring at or above proficient against grade level academic achievement standards for the 2020-2021 school year) subtracted from the (proficiency rate for all students scoring at or above proficient against grade level academic achievement standards for the 2020-2021 school year)]. Calculate separately for reading and math. Calculate separately for grades 4, 8, and high school. The proficiency rate includes all children enrolled for a full academic year and those not enrolled for a full academic year.</a:t>
            </a:r>
            <a:endParaRPr lang="en-US"/>
          </a:p>
        </p:txBody>
      </p:sp>
    </p:spTree>
    <p:extLst>
      <p:ext uri="{BB962C8B-B14F-4D97-AF65-F5344CB8AC3E}">
        <p14:creationId xmlns:p14="http://schemas.microsoft.com/office/powerpoint/2010/main" val="4606927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B26E4E-4460-4FA9-8022-1112F19D3F1C}"/>
              </a:ext>
            </a:extLst>
          </p:cNvPr>
          <p:cNvSpPr>
            <a:spLocks noGrp="1"/>
          </p:cNvSpPr>
          <p:nvPr>
            <p:ph type="title"/>
          </p:nvPr>
        </p:nvSpPr>
        <p:spPr/>
        <p:txBody>
          <a:bodyPr>
            <a:normAutofit/>
          </a:bodyPr>
          <a:lstStyle/>
          <a:p>
            <a:r>
              <a:rPr lang="en-US"/>
              <a:t>Indicator 3(c) State Assessment </a:t>
            </a:r>
          </a:p>
        </p:txBody>
      </p:sp>
      <p:sp>
        <p:nvSpPr>
          <p:cNvPr id="3" name="Footer Placeholder 2">
            <a:extLst>
              <a:ext uri="{FF2B5EF4-FFF2-40B4-BE49-F238E27FC236}">
                <a16:creationId xmlns:a16="http://schemas.microsoft.com/office/drawing/2014/main" id="{0C0D634B-7D1C-4237-88D1-2659853928BD}"/>
              </a:ext>
            </a:extLst>
          </p:cNvPr>
          <p:cNvSpPr>
            <a:spLocks noGrp="1"/>
          </p:cNvSpPr>
          <p:nvPr>
            <p:ph type="ftr" sz="quarter" idx="11"/>
          </p:nvPr>
        </p:nvSpPr>
        <p:spPr/>
        <p:txBody>
          <a:bodyPr/>
          <a:lstStyle/>
          <a:p>
            <a:r>
              <a:rPr lang="en-US"/>
              <a:t>RIDE Community Engagement in State Performance Plan (SPP).</a:t>
            </a:r>
          </a:p>
        </p:txBody>
      </p:sp>
      <p:sp>
        <p:nvSpPr>
          <p:cNvPr id="4" name="Slide Number Placeholder 3">
            <a:extLst>
              <a:ext uri="{FF2B5EF4-FFF2-40B4-BE49-F238E27FC236}">
                <a16:creationId xmlns:a16="http://schemas.microsoft.com/office/drawing/2014/main" id="{9701F619-1A2F-4635-9D85-80B2C28B2DE5}"/>
              </a:ext>
            </a:extLst>
          </p:cNvPr>
          <p:cNvSpPr>
            <a:spLocks noGrp="1"/>
          </p:cNvSpPr>
          <p:nvPr>
            <p:ph type="sldNum" sz="quarter" idx="12"/>
          </p:nvPr>
        </p:nvSpPr>
        <p:spPr/>
        <p:txBody>
          <a:bodyPr/>
          <a:lstStyle/>
          <a:p>
            <a:fld id="{F477D24C-55BC-4150-BC77-7526DE4131D6}" type="slidenum">
              <a:rPr lang="en-US" smtClean="0"/>
              <a:t>9</a:t>
            </a:fld>
            <a:endParaRPr lang="en-US"/>
          </a:p>
        </p:txBody>
      </p:sp>
      <p:sp>
        <p:nvSpPr>
          <p:cNvPr id="5" name="Text Placeholder 4">
            <a:extLst>
              <a:ext uri="{FF2B5EF4-FFF2-40B4-BE49-F238E27FC236}">
                <a16:creationId xmlns:a16="http://schemas.microsoft.com/office/drawing/2014/main" id="{3E5C11E6-C71F-4FDC-A066-3A45DDAF40DB}"/>
              </a:ext>
            </a:extLst>
          </p:cNvPr>
          <p:cNvSpPr>
            <a:spLocks noGrp="1"/>
          </p:cNvSpPr>
          <p:nvPr>
            <p:ph type="body" sz="quarter" idx="13"/>
          </p:nvPr>
        </p:nvSpPr>
        <p:spPr/>
        <p:txBody>
          <a:bodyPr vert="horz" lIns="91440" tIns="45720" rIns="91440" bIns="45720" rtlCol="0" anchor="t">
            <a:noAutofit/>
          </a:bodyPr>
          <a:lstStyle/>
          <a:p>
            <a:r>
              <a:rPr lang="en-US">
                <a:latin typeface="Franklin Gothic Book"/>
              </a:rPr>
              <a:t>Proficiency rate for children with IEPs against alternate academic achievement standards.</a:t>
            </a:r>
            <a:endParaRPr lang="en-US">
              <a:ea typeface="+mj-lt"/>
              <a:cs typeface="+mj-lt"/>
            </a:endParaRPr>
          </a:p>
          <a:p>
            <a:endParaRPr lang="en-US"/>
          </a:p>
        </p:txBody>
      </p:sp>
      <p:sp>
        <p:nvSpPr>
          <p:cNvPr id="6" name="Text Placeholder 5">
            <a:extLst>
              <a:ext uri="{FF2B5EF4-FFF2-40B4-BE49-F238E27FC236}">
                <a16:creationId xmlns:a16="http://schemas.microsoft.com/office/drawing/2014/main" id="{46C6F26D-97F3-4729-80E6-252BD29F3D5B}"/>
              </a:ext>
            </a:extLst>
          </p:cNvPr>
          <p:cNvSpPr>
            <a:spLocks noGrp="1"/>
          </p:cNvSpPr>
          <p:nvPr>
            <p:ph type="body" sz="quarter" idx="14"/>
          </p:nvPr>
        </p:nvSpPr>
        <p:spPr/>
        <p:txBody>
          <a:bodyPr/>
          <a:lstStyle/>
          <a:p>
            <a:endParaRPr lang="en-US"/>
          </a:p>
        </p:txBody>
      </p:sp>
      <p:graphicFrame>
        <p:nvGraphicFramePr>
          <p:cNvPr id="8" name="Table 7">
            <a:extLst>
              <a:ext uri="{FF2B5EF4-FFF2-40B4-BE49-F238E27FC236}">
                <a16:creationId xmlns:a16="http://schemas.microsoft.com/office/drawing/2014/main" id="{EB7A9370-8309-4359-830E-CF53EB34AAD6}"/>
              </a:ext>
            </a:extLst>
          </p:cNvPr>
          <p:cNvGraphicFramePr>
            <a:graphicFrameLocks noGrp="1"/>
          </p:cNvGraphicFramePr>
          <p:nvPr>
            <p:extLst>
              <p:ext uri="{D42A27DB-BD31-4B8C-83A1-F6EECF244321}">
                <p14:modId xmlns:p14="http://schemas.microsoft.com/office/powerpoint/2010/main" val="65778523"/>
              </p:ext>
            </p:extLst>
          </p:nvPr>
        </p:nvGraphicFramePr>
        <p:xfrm>
          <a:off x="1058333" y="2413000"/>
          <a:ext cx="9275830" cy="3048003"/>
        </p:xfrm>
        <a:graphic>
          <a:graphicData uri="http://schemas.openxmlformats.org/drawingml/2006/table">
            <a:tbl>
              <a:tblPr firstRow="1" firstCol="1" bandRow="1">
                <a:tableStyleId>{5C22544A-7EE6-4342-B048-85BDC9FD1C3A}</a:tableStyleId>
              </a:tblPr>
              <a:tblGrid>
                <a:gridCol w="1863949">
                  <a:extLst>
                    <a:ext uri="{9D8B030D-6E8A-4147-A177-3AD203B41FA5}">
                      <a16:colId xmlns:a16="http://schemas.microsoft.com/office/drawing/2014/main" val="592112640"/>
                    </a:ext>
                  </a:extLst>
                </a:gridCol>
                <a:gridCol w="1385762">
                  <a:extLst>
                    <a:ext uri="{9D8B030D-6E8A-4147-A177-3AD203B41FA5}">
                      <a16:colId xmlns:a16="http://schemas.microsoft.com/office/drawing/2014/main" val="1788818973"/>
                    </a:ext>
                  </a:extLst>
                </a:gridCol>
                <a:gridCol w="3091130">
                  <a:extLst>
                    <a:ext uri="{9D8B030D-6E8A-4147-A177-3AD203B41FA5}">
                      <a16:colId xmlns:a16="http://schemas.microsoft.com/office/drawing/2014/main" val="254359535"/>
                    </a:ext>
                  </a:extLst>
                </a:gridCol>
                <a:gridCol w="2934989">
                  <a:extLst>
                    <a:ext uri="{9D8B030D-6E8A-4147-A177-3AD203B41FA5}">
                      <a16:colId xmlns:a16="http://schemas.microsoft.com/office/drawing/2014/main" val="1627040492"/>
                    </a:ext>
                  </a:extLst>
                </a:gridCol>
              </a:tblGrid>
              <a:tr h="435429">
                <a:tc>
                  <a:txBody>
                    <a:bodyPr/>
                    <a:lstStyle/>
                    <a:p>
                      <a:pPr>
                        <a:lnSpc>
                          <a:spcPct val="115000"/>
                        </a:lnSpc>
                      </a:pPr>
                      <a:r>
                        <a:rPr lang="en-US">
                          <a:effectLst/>
                        </a:rPr>
                        <a:t>Subject </a:t>
                      </a:r>
                    </a:p>
                  </a:txBody>
                  <a:tcPr marL="68580" marR="68580" marT="0" marB="0"/>
                </a:tc>
                <a:tc>
                  <a:txBody>
                    <a:bodyPr/>
                    <a:lstStyle/>
                    <a:p>
                      <a:pPr>
                        <a:lnSpc>
                          <a:spcPct val="115000"/>
                        </a:lnSpc>
                      </a:pPr>
                      <a:r>
                        <a:rPr lang="en-US">
                          <a:effectLst/>
                        </a:rPr>
                        <a:t>Group </a:t>
                      </a:r>
                    </a:p>
                  </a:txBody>
                  <a:tcPr marL="68580" marR="68580" marT="0" marB="0" anchor="b"/>
                </a:tc>
                <a:tc>
                  <a:txBody>
                    <a:bodyPr/>
                    <a:lstStyle/>
                    <a:p>
                      <a:pPr>
                        <a:lnSpc>
                          <a:spcPct val="115000"/>
                        </a:lnSpc>
                      </a:pPr>
                      <a:r>
                        <a:rPr lang="en-US">
                          <a:effectLst/>
                        </a:rPr>
                        <a:t>Grade Group</a:t>
                      </a:r>
                    </a:p>
                  </a:txBody>
                  <a:tcPr marL="68580" marR="68580" marT="0" marB="0" anchor="b"/>
                </a:tc>
                <a:tc>
                  <a:txBody>
                    <a:bodyPr/>
                    <a:lstStyle/>
                    <a:p>
                      <a:pPr>
                        <a:lnSpc>
                          <a:spcPct val="115000"/>
                        </a:lnSpc>
                      </a:pPr>
                      <a:r>
                        <a:rPr lang="en-US">
                          <a:effectLst/>
                        </a:rPr>
                        <a:t>Baseline Year</a:t>
                      </a:r>
                    </a:p>
                  </a:txBody>
                  <a:tcPr marL="68580" marR="68580" marT="0" marB="0" anchor="b"/>
                </a:tc>
                <a:extLst>
                  <a:ext uri="{0D108BD9-81ED-4DB2-BD59-A6C34878D82A}">
                    <a16:rowId xmlns:a16="http://schemas.microsoft.com/office/drawing/2014/main" val="1940074355"/>
                  </a:ext>
                </a:extLst>
              </a:tr>
              <a:tr h="435429">
                <a:tc>
                  <a:txBody>
                    <a:bodyPr/>
                    <a:lstStyle/>
                    <a:p>
                      <a:pPr algn="ctr">
                        <a:lnSpc>
                          <a:spcPct val="115000"/>
                        </a:lnSpc>
                      </a:pPr>
                      <a:r>
                        <a:rPr lang="en-US">
                          <a:effectLst/>
                        </a:rPr>
                        <a:t>Reading</a:t>
                      </a:r>
                    </a:p>
                  </a:txBody>
                  <a:tcPr marL="68580" marR="68580" marT="0" marB="0" anchor="ctr"/>
                </a:tc>
                <a:tc>
                  <a:txBody>
                    <a:bodyPr/>
                    <a:lstStyle/>
                    <a:p>
                      <a:pPr algn="ctr">
                        <a:lnSpc>
                          <a:spcPct val="115000"/>
                        </a:lnSpc>
                      </a:pPr>
                      <a:r>
                        <a:rPr lang="en-US">
                          <a:effectLst/>
                        </a:rPr>
                        <a:t>A</a:t>
                      </a:r>
                    </a:p>
                  </a:txBody>
                  <a:tcPr marL="68580" marR="68580" marT="0" marB="0" anchor="ctr"/>
                </a:tc>
                <a:tc>
                  <a:txBody>
                    <a:bodyPr/>
                    <a:lstStyle/>
                    <a:p>
                      <a:pPr algn="ctr">
                        <a:lnSpc>
                          <a:spcPct val="115000"/>
                        </a:lnSpc>
                      </a:pPr>
                      <a:r>
                        <a:rPr lang="en-US">
                          <a:effectLst/>
                        </a:rPr>
                        <a:t>4</a:t>
                      </a:r>
                    </a:p>
                  </a:txBody>
                  <a:tcPr marL="68580" marR="68580" marT="0" marB="0" anchor="ctr"/>
                </a:tc>
                <a:tc>
                  <a:txBody>
                    <a:bodyPr/>
                    <a:lstStyle/>
                    <a:p>
                      <a:pPr algn="ctr">
                        <a:lnSpc>
                          <a:spcPct val="115000"/>
                        </a:lnSpc>
                      </a:pPr>
                      <a:r>
                        <a:rPr lang="en-US">
                          <a:effectLst/>
                        </a:rPr>
                        <a:t>2018-19 - 20.3%</a:t>
                      </a:r>
                    </a:p>
                  </a:txBody>
                  <a:tcPr marL="68580" marR="68580" marT="0" marB="0" anchor="ctr"/>
                </a:tc>
                <a:extLst>
                  <a:ext uri="{0D108BD9-81ED-4DB2-BD59-A6C34878D82A}">
                    <a16:rowId xmlns:a16="http://schemas.microsoft.com/office/drawing/2014/main" val="421875846"/>
                  </a:ext>
                </a:extLst>
              </a:tr>
              <a:tr h="435429">
                <a:tc>
                  <a:txBody>
                    <a:bodyPr/>
                    <a:lstStyle/>
                    <a:p>
                      <a:pPr algn="ctr">
                        <a:lnSpc>
                          <a:spcPct val="115000"/>
                        </a:lnSpc>
                      </a:pPr>
                      <a:r>
                        <a:rPr lang="en-US">
                          <a:effectLst/>
                        </a:rPr>
                        <a:t>Reading</a:t>
                      </a:r>
                    </a:p>
                  </a:txBody>
                  <a:tcPr marL="68580" marR="68580" marT="0" marB="0" anchor="ctr"/>
                </a:tc>
                <a:tc>
                  <a:txBody>
                    <a:bodyPr/>
                    <a:lstStyle/>
                    <a:p>
                      <a:pPr algn="ctr">
                        <a:lnSpc>
                          <a:spcPct val="115000"/>
                        </a:lnSpc>
                      </a:pPr>
                      <a:r>
                        <a:rPr lang="en-US">
                          <a:effectLst/>
                        </a:rPr>
                        <a:t>B</a:t>
                      </a:r>
                    </a:p>
                  </a:txBody>
                  <a:tcPr marL="68580" marR="68580" marT="0" marB="0" anchor="ctr"/>
                </a:tc>
                <a:tc>
                  <a:txBody>
                    <a:bodyPr/>
                    <a:lstStyle/>
                    <a:p>
                      <a:pPr algn="ctr">
                        <a:lnSpc>
                          <a:spcPct val="115000"/>
                        </a:lnSpc>
                      </a:pPr>
                      <a:r>
                        <a:rPr lang="en-US">
                          <a:effectLst/>
                        </a:rPr>
                        <a:t>8</a:t>
                      </a:r>
                    </a:p>
                  </a:txBody>
                  <a:tcPr marL="68580" marR="68580" marT="0" marB="0" anchor="ctr"/>
                </a:tc>
                <a:tc>
                  <a:txBody>
                    <a:bodyPr/>
                    <a:lstStyle/>
                    <a:p>
                      <a:pPr algn="ctr">
                        <a:lnSpc>
                          <a:spcPct val="115000"/>
                        </a:lnSpc>
                      </a:pPr>
                      <a:r>
                        <a:rPr lang="en-US">
                          <a:effectLst/>
                        </a:rPr>
                        <a:t>2019-19 - 25.8%</a:t>
                      </a:r>
                    </a:p>
                  </a:txBody>
                  <a:tcPr marL="68580" marR="68580" marT="0" marB="0" anchor="ctr"/>
                </a:tc>
                <a:extLst>
                  <a:ext uri="{0D108BD9-81ED-4DB2-BD59-A6C34878D82A}">
                    <a16:rowId xmlns:a16="http://schemas.microsoft.com/office/drawing/2014/main" val="4218810826"/>
                  </a:ext>
                </a:extLst>
              </a:tr>
              <a:tr h="435429">
                <a:tc>
                  <a:txBody>
                    <a:bodyPr/>
                    <a:lstStyle/>
                    <a:p>
                      <a:pPr algn="ctr">
                        <a:lnSpc>
                          <a:spcPct val="115000"/>
                        </a:lnSpc>
                      </a:pPr>
                      <a:r>
                        <a:rPr lang="en-US">
                          <a:effectLst/>
                        </a:rPr>
                        <a:t>Reading</a:t>
                      </a:r>
                    </a:p>
                  </a:txBody>
                  <a:tcPr marL="68580" marR="68580" marT="0" marB="0" anchor="ctr"/>
                </a:tc>
                <a:tc>
                  <a:txBody>
                    <a:bodyPr/>
                    <a:lstStyle/>
                    <a:p>
                      <a:pPr algn="ctr">
                        <a:lnSpc>
                          <a:spcPct val="115000"/>
                        </a:lnSpc>
                      </a:pPr>
                      <a:r>
                        <a:rPr lang="en-US">
                          <a:effectLst/>
                        </a:rPr>
                        <a:t>C</a:t>
                      </a:r>
                    </a:p>
                  </a:txBody>
                  <a:tcPr marL="68580" marR="68580" marT="0" marB="0" anchor="ctr"/>
                </a:tc>
                <a:tc>
                  <a:txBody>
                    <a:bodyPr/>
                    <a:lstStyle/>
                    <a:p>
                      <a:pPr algn="ctr">
                        <a:lnSpc>
                          <a:spcPct val="115000"/>
                        </a:lnSpc>
                      </a:pPr>
                      <a:r>
                        <a:rPr lang="en-US">
                          <a:effectLst/>
                        </a:rPr>
                        <a:t>High school  (11)</a:t>
                      </a:r>
                    </a:p>
                  </a:txBody>
                  <a:tcPr marL="68580" marR="68580" marT="0" marB="0" anchor="ctr"/>
                </a:tc>
                <a:tc>
                  <a:txBody>
                    <a:bodyPr/>
                    <a:lstStyle/>
                    <a:p>
                      <a:pPr algn="ctr">
                        <a:lnSpc>
                          <a:spcPct val="115000"/>
                        </a:lnSpc>
                      </a:pPr>
                      <a:r>
                        <a:rPr lang="en-US">
                          <a:effectLst/>
                        </a:rPr>
                        <a:t>2018-19 - 30.5%</a:t>
                      </a:r>
                    </a:p>
                  </a:txBody>
                  <a:tcPr marL="68580" marR="68580" marT="0" marB="0" anchor="ctr"/>
                </a:tc>
                <a:extLst>
                  <a:ext uri="{0D108BD9-81ED-4DB2-BD59-A6C34878D82A}">
                    <a16:rowId xmlns:a16="http://schemas.microsoft.com/office/drawing/2014/main" val="3786273008"/>
                  </a:ext>
                </a:extLst>
              </a:tr>
              <a:tr h="435429">
                <a:tc>
                  <a:txBody>
                    <a:bodyPr/>
                    <a:lstStyle/>
                    <a:p>
                      <a:pPr algn="ctr">
                        <a:lnSpc>
                          <a:spcPct val="115000"/>
                        </a:lnSpc>
                      </a:pPr>
                      <a:r>
                        <a:rPr lang="en-US">
                          <a:effectLst/>
                        </a:rPr>
                        <a:t>Math</a:t>
                      </a:r>
                    </a:p>
                  </a:txBody>
                  <a:tcPr marL="68580" marR="68580" marT="0" marB="0" anchor="ctr"/>
                </a:tc>
                <a:tc>
                  <a:txBody>
                    <a:bodyPr/>
                    <a:lstStyle/>
                    <a:p>
                      <a:pPr algn="ctr">
                        <a:lnSpc>
                          <a:spcPct val="115000"/>
                        </a:lnSpc>
                      </a:pPr>
                      <a:r>
                        <a:rPr lang="en-US">
                          <a:effectLst/>
                        </a:rPr>
                        <a:t>A</a:t>
                      </a:r>
                    </a:p>
                  </a:txBody>
                  <a:tcPr marL="68580" marR="68580" marT="0" marB="0" anchor="ctr"/>
                </a:tc>
                <a:tc>
                  <a:txBody>
                    <a:bodyPr/>
                    <a:lstStyle/>
                    <a:p>
                      <a:pPr algn="ctr">
                        <a:lnSpc>
                          <a:spcPct val="115000"/>
                        </a:lnSpc>
                      </a:pPr>
                      <a:r>
                        <a:rPr lang="en-US">
                          <a:effectLst/>
                        </a:rPr>
                        <a:t>4</a:t>
                      </a:r>
                    </a:p>
                  </a:txBody>
                  <a:tcPr marL="68580" marR="68580" marT="0" marB="0" anchor="ctr"/>
                </a:tc>
                <a:tc>
                  <a:txBody>
                    <a:bodyPr/>
                    <a:lstStyle/>
                    <a:p>
                      <a:pPr algn="ctr">
                        <a:lnSpc>
                          <a:spcPct val="115000"/>
                        </a:lnSpc>
                      </a:pPr>
                      <a:r>
                        <a:rPr lang="en-US">
                          <a:effectLst/>
                        </a:rPr>
                        <a:t>2018-19 - 19.3%</a:t>
                      </a:r>
                    </a:p>
                  </a:txBody>
                  <a:tcPr marL="68580" marR="68580" marT="0" marB="0" anchor="ctr"/>
                </a:tc>
                <a:extLst>
                  <a:ext uri="{0D108BD9-81ED-4DB2-BD59-A6C34878D82A}">
                    <a16:rowId xmlns:a16="http://schemas.microsoft.com/office/drawing/2014/main" val="2604222371"/>
                  </a:ext>
                </a:extLst>
              </a:tr>
              <a:tr h="435429">
                <a:tc>
                  <a:txBody>
                    <a:bodyPr/>
                    <a:lstStyle/>
                    <a:p>
                      <a:pPr algn="ctr">
                        <a:lnSpc>
                          <a:spcPct val="115000"/>
                        </a:lnSpc>
                      </a:pPr>
                      <a:r>
                        <a:rPr lang="en-US">
                          <a:effectLst/>
                        </a:rPr>
                        <a:t>Math</a:t>
                      </a:r>
                    </a:p>
                  </a:txBody>
                  <a:tcPr marL="68580" marR="68580" marT="0" marB="0" anchor="ctr"/>
                </a:tc>
                <a:tc>
                  <a:txBody>
                    <a:bodyPr/>
                    <a:lstStyle/>
                    <a:p>
                      <a:pPr algn="ctr">
                        <a:lnSpc>
                          <a:spcPct val="115000"/>
                        </a:lnSpc>
                      </a:pPr>
                      <a:r>
                        <a:rPr lang="en-US">
                          <a:effectLst/>
                        </a:rPr>
                        <a:t>B</a:t>
                      </a:r>
                    </a:p>
                  </a:txBody>
                  <a:tcPr marL="68580" marR="68580" marT="0" marB="0" anchor="ctr"/>
                </a:tc>
                <a:tc>
                  <a:txBody>
                    <a:bodyPr/>
                    <a:lstStyle/>
                    <a:p>
                      <a:pPr algn="ctr">
                        <a:lnSpc>
                          <a:spcPct val="115000"/>
                        </a:lnSpc>
                      </a:pPr>
                      <a:r>
                        <a:rPr lang="en-US">
                          <a:effectLst/>
                        </a:rPr>
                        <a:t>8</a:t>
                      </a:r>
                    </a:p>
                  </a:txBody>
                  <a:tcPr marL="68580" marR="68580" marT="0" marB="0" anchor="ctr"/>
                </a:tc>
                <a:tc>
                  <a:txBody>
                    <a:bodyPr/>
                    <a:lstStyle/>
                    <a:p>
                      <a:pPr algn="ctr">
                        <a:lnSpc>
                          <a:spcPct val="115000"/>
                        </a:lnSpc>
                      </a:pPr>
                      <a:r>
                        <a:rPr lang="en-US">
                          <a:effectLst/>
                        </a:rPr>
                        <a:t>2018-19 - 8.8%</a:t>
                      </a:r>
                    </a:p>
                  </a:txBody>
                  <a:tcPr marL="68580" marR="68580" marT="0" marB="0" anchor="ctr"/>
                </a:tc>
                <a:extLst>
                  <a:ext uri="{0D108BD9-81ED-4DB2-BD59-A6C34878D82A}">
                    <a16:rowId xmlns:a16="http://schemas.microsoft.com/office/drawing/2014/main" val="3111225198"/>
                  </a:ext>
                </a:extLst>
              </a:tr>
              <a:tr h="435429">
                <a:tc>
                  <a:txBody>
                    <a:bodyPr/>
                    <a:lstStyle/>
                    <a:p>
                      <a:pPr algn="ctr">
                        <a:lnSpc>
                          <a:spcPct val="115000"/>
                        </a:lnSpc>
                      </a:pPr>
                      <a:r>
                        <a:rPr lang="en-US">
                          <a:effectLst/>
                        </a:rPr>
                        <a:t>Math</a:t>
                      </a:r>
                    </a:p>
                  </a:txBody>
                  <a:tcPr marL="68580" marR="68580" marT="0" marB="0" anchor="ctr"/>
                </a:tc>
                <a:tc>
                  <a:txBody>
                    <a:bodyPr/>
                    <a:lstStyle/>
                    <a:p>
                      <a:pPr algn="ctr">
                        <a:lnSpc>
                          <a:spcPct val="115000"/>
                        </a:lnSpc>
                      </a:pPr>
                      <a:r>
                        <a:rPr lang="en-US">
                          <a:effectLst/>
                        </a:rPr>
                        <a:t>C</a:t>
                      </a:r>
                    </a:p>
                  </a:txBody>
                  <a:tcPr marL="68580" marR="68580" marT="0" marB="0" anchor="ctr"/>
                </a:tc>
                <a:tc>
                  <a:txBody>
                    <a:bodyPr/>
                    <a:lstStyle/>
                    <a:p>
                      <a:pPr algn="ctr">
                        <a:lnSpc>
                          <a:spcPct val="115000"/>
                        </a:lnSpc>
                      </a:pPr>
                      <a:r>
                        <a:rPr lang="en-US">
                          <a:effectLst/>
                        </a:rPr>
                        <a:t>High school  (11)</a:t>
                      </a:r>
                    </a:p>
                  </a:txBody>
                  <a:tcPr marL="68580" marR="68580" marT="0" marB="0" anchor="ctr"/>
                </a:tc>
                <a:tc>
                  <a:txBody>
                    <a:bodyPr/>
                    <a:lstStyle/>
                    <a:p>
                      <a:pPr algn="ctr">
                        <a:lnSpc>
                          <a:spcPct val="115000"/>
                        </a:lnSpc>
                      </a:pPr>
                      <a:r>
                        <a:rPr lang="en-US">
                          <a:effectLst/>
                        </a:rPr>
                        <a:t>2018-19 - 10.1%</a:t>
                      </a:r>
                    </a:p>
                  </a:txBody>
                  <a:tcPr marL="68580" marR="68580" marT="0" marB="0" anchor="ctr"/>
                </a:tc>
                <a:extLst>
                  <a:ext uri="{0D108BD9-81ED-4DB2-BD59-A6C34878D82A}">
                    <a16:rowId xmlns:a16="http://schemas.microsoft.com/office/drawing/2014/main" val="3947929853"/>
                  </a:ext>
                </a:extLst>
              </a:tr>
            </a:tbl>
          </a:graphicData>
        </a:graphic>
      </p:graphicFrame>
    </p:spTree>
    <p:extLst>
      <p:ext uri="{BB962C8B-B14F-4D97-AF65-F5344CB8AC3E}">
        <p14:creationId xmlns:p14="http://schemas.microsoft.com/office/powerpoint/2010/main" val="3684758277"/>
      </p:ext>
    </p:extLst>
  </p:cSld>
  <p:clrMapOvr>
    <a:masterClrMapping/>
  </p:clrMapOvr>
</p:sld>
</file>

<file path=ppt/theme/theme1.xml><?xml version="1.0" encoding="utf-8"?>
<a:theme xmlns:a="http://schemas.openxmlformats.org/drawingml/2006/main" name="1_Office Theme">
  <a:themeElements>
    <a:clrScheme name="Rhode Island">
      <a:dk1>
        <a:sysClr val="windowText" lastClr="000000"/>
      </a:dk1>
      <a:lt1>
        <a:sysClr val="window" lastClr="FFFFFF"/>
      </a:lt1>
      <a:dk2>
        <a:srgbClr val="44546A"/>
      </a:dk2>
      <a:lt2>
        <a:srgbClr val="C4C4C4"/>
      </a:lt2>
      <a:accent1>
        <a:srgbClr val="EB5152"/>
      </a:accent1>
      <a:accent2>
        <a:srgbClr val="1E497F"/>
      </a:accent2>
      <a:accent3>
        <a:srgbClr val="8FBAE4"/>
      </a:accent3>
      <a:accent4>
        <a:srgbClr val="FFC709"/>
      </a:accent4>
      <a:accent5>
        <a:srgbClr val="404040"/>
      </a:accent5>
      <a:accent6>
        <a:srgbClr val="656565"/>
      </a:accent6>
      <a:hlink>
        <a:srgbClr val="0563C1"/>
      </a:hlink>
      <a:folHlink>
        <a:srgbClr val="954F72"/>
      </a:folHlink>
    </a:clrScheme>
    <a:fontScheme name="Rhode">
      <a:majorFont>
        <a:latin typeface="Franklin Gothic Demi Cond"/>
        <a:ea typeface=""/>
        <a:cs typeface=""/>
      </a:majorFont>
      <a:minorFont>
        <a:latin typeface="Franklin Gothic Boo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1E497F"/>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lnSpc>
            <a:spcPct val="123000"/>
          </a:lnSpc>
          <a:spcBef>
            <a:spcPts val="600"/>
          </a:spcBef>
          <a:spcAft>
            <a:spcPts val="600"/>
          </a:spcAft>
          <a:defRPr sz="160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lgn="l">
          <a:lnSpc>
            <a:spcPct val="123000"/>
          </a:lnSpc>
          <a:spcBef>
            <a:spcPts val="600"/>
          </a:spcBef>
          <a:spcAft>
            <a:spcPts val="600"/>
          </a:spcAft>
          <a:defRPr sz="1600">
            <a:solidFill>
              <a:srgbClr val="656666"/>
            </a:solidFill>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CABDD4D826CA543B55D6C0F53319657" ma:contentTypeVersion="17" ma:contentTypeDescription="Create a new document." ma:contentTypeScope="" ma:versionID="b6c141159e0211618594ff0d34512285">
  <xsd:schema xmlns:xsd="http://www.w3.org/2001/XMLSchema" xmlns:xs="http://www.w3.org/2001/XMLSchema" xmlns:p="http://schemas.microsoft.com/office/2006/metadata/properties" xmlns:ns1="http://schemas.microsoft.com/sharepoint/v3" xmlns:ns2="fb4ce569-0273-4228-9157-33b14876d013" xmlns:ns3="f1f817b5-ccb3-4c0a-805f-57556aeebb06" xmlns:ns4="40bfeb4b-8b14-4ec8-a45f-f936884ba75f" targetNamespace="http://schemas.microsoft.com/office/2006/metadata/properties" ma:root="true" ma:fieldsID="571b591d3d0f954fdc320e8653b779ef" ns1:_="" ns2:_="" ns3:_="" ns4:_="">
    <xsd:import namespace="http://schemas.microsoft.com/sharepoint/v3"/>
    <xsd:import namespace="fb4ce569-0273-4228-9157-33b14876d013"/>
    <xsd:import namespace="f1f817b5-ccb3-4c0a-805f-57556aeebb06"/>
    <xsd:import namespace="40bfeb4b-8b14-4ec8-a45f-f936884ba75f"/>
    <xsd:element name="properties">
      <xsd:complexType>
        <xsd:sequence>
          <xsd:element name="documentManagement">
            <xsd:complexType>
              <xsd:all>
                <xsd:element ref="ns2:SharedWithUsers" minOccurs="0"/>
                <xsd:element ref="ns2:SharedWithDetails" minOccurs="0"/>
                <xsd:element ref="ns3:LastSharedByUser" minOccurs="0"/>
                <xsd:element ref="ns3:LastSharedByTime"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Location" minOccurs="0"/>
                <xsd:element ref="ns4:MediaServiceEventHashCode" minOccurs="0"/>
                <xsd:element ref="ns4:MediaServiceGenerationTime" minOccurs="0"/>
                <xsd:element ref="ns4:MediaServiceAutoKeyPoints" minOccurs="0"/>
                <xsd:element ref="ns4:MediaServiceKeyPoints" minOccurs="0"/>
                <xsd:element ref="ns4:MediaLengthInSecond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3" nillable="true" ma:displayName="Unified Compliance Policy Properties" ma:hidden="true" ma:internalName="_ip_UnifiedCompliancePolicyProperties">
      <xsd:simpleType>
        <xsd:restriction base="dms:Note"/>
      </xsd:simpleType>
    </xsd:element>
    <xsd:element name="_ip_UnifiedCompliancePolicyUIAction" ma:index="24"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b4ce569-0273-4228-9157-33b14876d013"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1f817b5-ccb3-4c0a-805f-57556aeebb06" elementFormDefault="qualified">
    <xsd:import namespace="http://schemas.microsoft.com/office/2006/documentManagement/types"/>
    <xsd:import namespace="http://schemas.microsoft.com/office/infopath/2007/PartnerControls"/>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40bfeb4b-8b14-4ec8-a45f-f936884ba75f"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AutoTags" ma:index="15" nillable="true" ma:displayName="MediaServiceAutoTags" ma:description="" ma:internalName="MediaServiceAutoTags"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Location" ma:index="17" nillable="true" ma:displayName="MediaServiceLocation" ma:internalName="MediaServiceLocation"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MediaLengthInSeconds" ma:index="22"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fb4ce569-0273-4228-9157-33b14876d013">
      <UserInfo>
        <DisplayName>Sorensen, Kerri</DisplayName>
        <AccountId>302</AccountId>
        <AccountType/>
      </UserInfo>
      <UserInfo>
        <DisplayName>Wood, Susan</DisplayName>
        <AccountId>301</AccountId>
        <AccountType/>
      </UserInfo>
      <UserInfo>
        <DisplayName>Woods, Alice</DisplayName>
        <AccountId>210</AccountId>
        <AccountType/>
      </UserInfo>
      <UserInfo>
        <DisplayName>Slade, Jane</DisplayName>
        <AccountId>296</AccountId>
        <AccountType/>
      </UserInfo>
      <UserInfo>
        <DisplayName>Gallucci, Ruth</DisplayName>
        <AccountId>281</AccountId>
        <AccountType/>
      </UserInfo>
      <UserInfo>
        <DisplayName>Klein, Emily</DisplayName>
        <AccountId>312</AccountId>
        <AccountType/>
      </UserInfo>
      <UserInfo>
        <DisplayName>Clarke, Michael</DisplayName>
        <AccountId>8403</AccountId>
        <AccountType/>
      </UserInfo>
      <UserInfo>
        <DisplayName>CambioGregoire, Sandra</DisplayName>
        <AccountId>304</AccountId>
        <AccountType/>
      </UserInfo>
    </SharedWithUsers>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8DDEFDA5-853A-4F1D-8BBE-764FE82A5C95}">
  <ds:schemaRefs>
    <ds:schemaRef ds:uri="40bfeb4b-8b14-4ec8-a45f-f936884ba75f"/>
    <ds:schemaRef ds:uri="f1f817b5-ccb3-4c0a-805f-57556aeebb06"/>
    <ds:schemaRef ds:uri="fb4ce569-0273-4228-9157-33b14876d01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F9F284EC-03F4-40F9-89C2-44E86DD31A16}">
  <ds:schemaRefs>
    <ds:schemaRef ds:uri="http://schemas.microsoft.com/sharepoint/v3/contenttype/forms"/>
  </ds:schemaRefs>
</ds:datastoreItem>
</file>

<file path=customXml/itemProps3.xml><?xml version="1.0" encoding="utf-8"?>
<ds:datastoreItem xmlns:ds="http://schemas.openxmlformats.org/officeDocument/2006/customXml" ds:itemID="{42D3AC2C-B488-40F4-9FD3-C83AF9A9ACD7}">
  <ds:schemaRefs>
    <ds:schemaRef ds:uri="fb4ce569-0273-4228-9157-33b14876d013"/>
    <ds:schemaRef ds:uri="http://schemas.microsoft.com/office/2006/metadata/properties"/>
    <ds:schemaRef ds:uri="http://schemas.microsoft.com/office/infopath/2007/PartnerControls"/>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43</Slides>
  <Notes>3</Notes>
  <HiddenSlides>0</HiddenSlide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1_Office Theme</vt:lpstr>
      <vt:lpstr>RIDE Community Engagement in  State Performance Plan (SPP)</vt:lpstr>
      <vt:lpstr>What is the State Performance Plan&amp; Annual Performance Report?</vt:lpstr>
      <vt:lpstr>Indicator 1 Graduation Rate</vt:lpstr>
      <vt:lpstr>Indicator 2 Dropout Rate</vt:lpstr>
      <vt:lpstr>Indicator 3 (a) and 3(b) Statewide Assessment</vt:lpstr>
      <vt:lpstr>Indicator 3a Statewide Assessment (Reading Assessment)</vt:lpstr>
      <vt:lpstr>Indicator 3b Statewide Assessment (Math Assessment)</vt:lpstr>
      <vt:lpstr>Indicator 3(c) and Indicator 3(d) State Assessment  (New)</vt:lpstr>
      <vt:lpstr>Indicator 3(c) State Assessment </vt:lpstr>
      <vt:lpstr>Indicator 3(c) State Assessment-Reading  </vt:lpstr>
      <vt:lpstr>Indicator 3(c) State Assessment-Math</vt:lpstr>
      <vt:lpstr>Indicator 3D State Assessment</vt:lpstr>
      <vt:lpstr>Indicator 3D State Assessment -Reading</vt:lpstr>
      <vt:lpstr>Indicator 3D State Assessment-Math </vt:lpstr>
      <vt:lpstr>Indicator 4A Suspension/Expulsion</vt:lpstr>
      <vt:lpstr>Indicator 4B Suspension/Expulsion</vt:lpstr>
      <vt:lpstr>Indicator 5 Educational Environment</vt:lpstr>
      <vt:lpstr>Indicator 5 Educational Environment </vt:lpstr>
      <vt:lpstr>Indicator 6 Preschool Environments </vt:lpstr>
      <vt:lpstr>Indicator 6 Preschool Environments </vt:lpstr>
      <vt:lpstr>Indicator 7 Preschool Outcomes</vt:lpstr>
      <vt:lpstr>Indicator 7 Preschool Outcomes</vt:lpstr>
      <vt:lpstr>Indicator 8 Parent Involvement</vt:lpstr>
      <vt:lpstr>Indicator 8 Parent Involvement</vt:lpstr>
      <vt:lpstr>Rhode Island Targets</vt:lpstr>
      <vt:lpstr>Indicator 9 Disproportionate Representation in Special Education</vt:lpstr>
      <vt:lpstr>Indicator 10 Disproportionate Representation by Specific Disability </vt:lpstr>
      <vt:lpstr>Indicator 11 Child Find</vt:lpstr>
      <vt:lpstr>Indicator 12 Early Intervention to Part B Transition</vt:lpstr>
      <vt:lpstr>Indicator 13: Secondary Transition</vt:lpstr>
      <vt:lpstr>Indicator 13 con't.</vt:lpstr>
      <vt:lpstr>Indicator 14 Secondary Transition/Post School Outcomes</vt:lpstr>
      <vt:lpstr>Indicator 14 Definitions</vt:lpstr>
      <vt:lpstr>Indicator 14 con't.</vt:lpstr>
      <vt:lpstr>Indicator 14 con't.</vt:lpstr>
      <vt:lpstr>Indicator 14 con't.</vt:lpstr>
      <vt:lpstr>Indicator 15 Hearings</vt:lpstr>
      <vt:lpstr>Indicator 15 Hearings</vt:lpstr>
      <vt:lpstr>Indicator 16 Mediations</vt:lpstr>
      <vt:lpstr>Indicator 16 Mediations</vt:lpstr>
      <vt:lpstr>Indicator 17 State Systemic Improvement Plan (SSIP)</vt:lpstr>
      <vt:lpstr>Indicator 17 State Systemic Improvement Plan (SSIP)</vt:lpstr>
      <vt:lpstr>Indicator 17 State Systemic Improvement Plan (SSIP)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RIDE Community Engagement in  State Performance Plan (SPP)</dc:title>
  <dc:creator>Sienko, David</dc:creator>
  <cp:revision>226</cp:revision>
  <dcterms:created xsi:type="dcterms:W3CDTF">2021-11-01T14:40:34Z</dcterms:created>
  <dcterms:modified xsi:type="dcterms:W3CDTF">2022-01-31T18:53:28Z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0x010100DCABDD4D826CA543B55D6C0F53319657</vt:lpwstr>
  </property>
</Properties>
</file>