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90" r:id="rId6"/>
    <p:sldId id="257" r:id="rId7"/>
    <p:sldId id="279" r:id="rId8"/>
    <p:sldId id="278" r:id="rId9"/>
    <p:sldId id="297" r:id="rId10"/>
    <p:sldId id="299" r:id="rId11"/>
    <p:sldId id="301" r:id="rId12"/>
    <p:sldId id="304" r:id="rId13"/>
    <p:sldId id="306" r:id="rId14"/>
    <p:sldId id="298" r:id="rId15"/>
    <p:sldId id="307" r:id="rId16"/>
    <p:sldId id="308" r:id="rId17"/>
    <p:sldId id="289" r:id="rId18"/>
  </p:sldIdLst>
  <p:sldSz cx="12192000" cy="6858000"/>
  <p:notesSz cx="6858000" cy="952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ehr, Lisa" initials="FL" lastIdx="2" clrIdx="0">
    <p:extLst>
      <p:ext uri="{19B8F6BF-5375-455C-9EA6-DF929625EA0E}">
        <p15:presenceInfo xmlns:p15="http://schemas.microsoft.com/office/powerpoint/2012/main" userId="S::lisa.foehr@ride.ri.gov::d186b5b4-2f14-4804-b9a9-e1f651bfa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73104"/>
  </p:normalViewPr>
  <p:slideViewPr>
    <p:cSldViewPr snapToGrid="0">
      <p:cViewPr varScale="1">
        <p:scale>
          <a:sx n="106" d="100"/>
          <a:sy n="106" d="100"/>
        </p:scale>
        <p:origin x="2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8BC67-4DAC-6B4A-8407-BB97B921BB22}"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223F83EA-7633-6143-9E7B-4B8E9124C86D}">
      <dgm:prSet phldrT="[Text]" custT="1"/>
      <dgm:spPr/>
      <dgm:t>
        <a:bodyPr/>
        <a:lstStyle/>
        <a:p>
          <a:pPr>
            <a:lnSpc>
              <a:spcPct val="100000"/>
            </a:lnSpc>
            <a:defRPr b="1"/>
          </a:pPr>
          <a:r>
            <a:rPr lang="en-US" sz="2400"/>
            <a:t>Develop List of HQCM</a:t>
          </a:r>
        </a:p>
      </dgm:t>
    </dgm:pt>
    <dgm:pt modelId="{B3812D44-CC83-D74E-97EE-66381AA38E79}" type="parTrans" cxnId="{BB292286-99EE-8047-934D-0967D824B8EE}">
      <dgm:prSet/>
      <dgm:spPr/>
      <dgm:t>
        <a:bodyPr/>
        <a:lstStyle/>
        <a:p>
          <a:endParaRPr lang="en-US"/>
        </a:p>
      </dgm:t>
    </dgm:pt>
    <dgm:pt modelId="{B180F709-6EB6-9A41-B9B0-18000174BAEA}" type="sibTrans" cxnId="{BB292286-99EE-8047-934D-0967D824B8EE}">
      <dgm:prSet/>
      <dgm:spPr/>
      <dgm:t>
        <a:bodyPr/>
        <a:lstStyle/>
        <a:p>
          <a:endParaRPr lang="en-US"/>
        </a:p>
      </dgm:t>
    </dgm:pt>
    <dgm:pt modelId="{9A464E73-3819-E048-8BE7-C2DC038E99D1}">
      <dgm:prSet phldrT="[Text]"/>
      <dgm:spPr/>
      <dgm:t>
        <a:bodyPr/>
        <a:lstStyle/>
        <a:p>
          <a:pPr>
            <a:lnSpc>
              <a:spcPct val="100000"/>
            </a:lnSpc>
          </a:pPr>
          <a:r>
            <a:rPr lang="en-US"/>
            <a:t>Identify at least (5) examples of HQCM In English Language Arts (ELA), Mathematics, and Science</a:t>
          </a:r>
        </a:p>
      </dgm:t>
    </dgm:pt>
    <dgm:pt modelId="{8FF64CB0-C132-AE46-9386-588312B1824A}" type="parTrans" cxnId="{B7259078-3440-334B-BC60-13287797EB4D}">
      <dgm:prSet/>
      <dgm:spPr/>
      <dgm:t>
        <a:bodyPr/>
        <a:lstStyle/>
        <a:p>
          <a:endParaRPr lang="en-US"/>
        </a:p>
      </dgm:t>
    </dgm:pt>
    <dgm:pt modelId="{BC6FA353-750A-BD4E-BCC9-A6DC3B30BEDB}" type="sibTrans" cxnId="{B7259078-3440-334B-BC60-13287797EB4D}">
      <dgm:prSet/>
      <dgm:spPr/>
      <dgm:t>
        <a:bodyPr/>
        <a:lstStyle/>
        <a:p>
          <a:endParaRPr lang="en-US"/>
        </a:p>
      </dgm:t>
    </dgm:pt>
    <dgm:pt modelId="{31B5CCC9-17A6-1049-A941-6E35A35119EA}">
      <dgm:prSet phldrT="[Text]" custT="1"/>
      <dgm:spPr/>
      <dgm:t>
        <a:bodyPr/>
        <a:lstStyle/>
        <a:p>
          <a:pPr>
            <a:lnSpc>
              <a:spcPct val="100000"/>
            </a:lnSpc>
            <a:defRPr b="1"/>
          </a:pPr>
          <a:r>
            <a:rPr lang="en-US" sz="2400"/>
            <a:t>LEAs Review HQCM for MLL Supports and CRSE </a:t>
          </a:r>
        </a:p>
      </dgm:t>
    </dgm:pt>
    <dgm:pt modelId="{23549CAE-B1EE-0847-80DE-CFBE573C98CC}" type="parTrans" cxnId="{2DB0D666-FC96-9547-BCFF-E09696F962C1}">
      <dgm:prSet/>
      <dgm:spPr/>
      <dgm:t>
        <a:bodyPr/>
        <a:lstStyle/>
        <a:p>
          <a:endParaRPr lang="en-US"/>
        </a:p>
      </dgm:t>
    </dgm:pt>
    <dgm:pt modelId="{C5B61C73-C654-8C4D-BDD9-688DD9052906}" type="sibTrans" cxnId="{2DB0D666-FC96-9547-BCFF-E09696F962C1}">
      <dgm:prSet/>
      <dgm:spPr/>
      <dgm:t>
        <a:bodyPr/>
        <a:lstStyle/>
        <a:p>
          <a:endParaRPr lang="en-US"/>
        </a:p>
      </dgm:t>
    </dgm:pt>
    <dgm:pt modelId="{E1675D20-6BCA-6540-9B3D-EC9E0422E044}">
      <dgm:prSet phldrT="[Text]"/>
      <dgm:spPr/>
      <dgm:t>
        <a:bodyPr/>
        <a:lstStyle/>
        <a:p>
          <a:pPr>
            <a:lnSpc>
              <a:spcPct val="100000"/>
            </a:lnSpc>
          </a:pPr>
          <a:r>
            <a:rPr lang="en-US"/>
            <a:t>LEAs shall select curriculum and materials that are responsive to the LEA’s cultural and linguistic needs, and support culturally responsive practice</a:t>
          </a:r>
        </a:p>
      </dgm:t>
    </dgm:pt>
    <dgm:pt modelId="{D8AA1F88-2473-154B-9414-A683B2671075}" type="parTrans" cxnId="{3ADA88B6-6977-F446-BBBE-BC3961667891}">
      <dgm:prSet/>
      <dgm:spPr/>
      <dgm:t>
        <a:bodyPr/>
        <a:lstStyle/>
        <a:p>
          <a:endParaRPr lang="en-US"/>
        </a:p>
      </dgm:t>
    </dgm:pt>
    <dgm:pt modelId="{DE653C5F-DCB7-1344-9512-DC4148C49C29}" type="sibTrans" cxnId="{3ADA88B6-6977-F446-BBBE-BC3961667891}">
      <dgm:prSet/>
      <dgm:spPr/>
      <dgm:t>
        <a:bodyPr/>
        <a:lstStyle/>
        <a:p>
          <a:endParaRPr lang="en-US"/>
        </a:p>
      </dgm:t>
    </dgm:pt>
    <dgm:pt modelId="{F39F213F-DA84-644B-978F-D2531F86C5F8}">
      <dgm:prSet phldrT="[Text]"/>
      <dgm:spPr/>
      <dgm:t>
        <a:bodyPr/>
        <a:lstStyle/>
        <a:p>
          <a:pPr>
            <a:lnSpc>
              <a:spcPct val="100000"/>
            </a:lnSpc>
            <a:defRPr b="1"/>
          </a:pPr>
          <a:r>
            <a:rPr lang="en-US"/>
            <a:t>Support Implementation</a:t>
          </a:r>
        </a:p>
      </dgm:t>
    </dgm:pt>
    <dgm:pt modelId="{85D7EAB6-31A1-F64F-8B97-FE847F155161}" type="parTrans" cxnId="{7F118B50-BD5B-DD4C-906A-8073C7A1AB1F}">
      <dgm:prSet/>
      <dgm:spPr/>
      <dgm:t>
        <a:bodyPr/>
        <a:lstStyle/>
        <a:p>
          <a:endParaRPr lang="en-US"/>
        </a:p>
      </dgm:t>
    </dgm:pt>
    <dgm:pt modelId="{B08EFF43-7334-7544-8DA5-76A1D945EDCD}" type="sibTrans" cxnId="{7F118B50-BD5B-DD4C-906A-8073C7A1AB1F}">
      <dgm:prSet/>
      <dgm:spPr/>
      <dgm:t>
        <a:bodyPr/>
        <a:lstStyle/>
        <a:p>
          <a:endParaRPr lang="en-US"/>
        </a:p>
      </dgm:t>
    </dgm:pt>
    <dgm:pt modelId="{3F95CB58-F11F-5A45-A195-9FAF3F3BDCB8}">
      <dgm:prSet phldrT="[Text]"/>
      <dgm:spPr/>
      <dgm:t>
        <a:bodyPr/>
        <a:lstStyle/>
        <a:p>
          <a:pPr>
            <a:lnSpc>
              <a:spcPct val="100000"/>
            </a:lnSpc>
          </a:pPr>
          <a:r>
            <a:rPr lang="en-US"/>
            <a:t>Support LEAs in the selection and implementation of HQCM </a:t>
          </a:r>
        </a:p>
      </dgm:t>
    </dgm:pt>
    <dgm:pt modelId="{C56A6894-48AE-0447-8F5F-39EDF300767B}" type="parTrans" cxnId="{36FC0BE4-F9A6-1A4A-B8A0-2684EE286DE9}">
      <dgm:prSet/>
      <dgm:spPr/>
      <dgm:t>
        <a:bodyPr/>
        <a:lstStyle/>
        <a:p>
          <a:endParaRPr lang="en-US"/>
        </a:p>
      </dgm:t>
    </dgm:pt>
    <dgm:pt modelId="{1F6F1FBD-9559-8D4C-8CE5-32975AC21F49}" type="sibTrans" cxnId="{36FC0BE4-F9A6-1A4A-B8A0-2684EE286DE9}">
      <dgm:prSet/>
      <dgm:spPr/>
      <dgm:t>
        <a:bodyPr/>
        <a:lstStyle/>
        <a:p>
          <a:endParaRPr lang="en-US"/>
        </a:p>
      </dgm:t>
    </dgm:pt>
    <dgm:pt modelId="{54F0200E-275D-48DB-8FA8-35029EB2F878}" type="pres">
      <dgm:prSet presAssocID="{F9C8BC67-4DAC-6B4A-8407-BB97B921BB22}" presName="root" presStyleCnt="0">
        <dgm:presLayoutVars>
          <dgm:dir/>
          <dgm:resizeHandles val="exact"/>
        </dgm:presLayoutVars>
      </dgm:prSet>
      <dgm:spPr/>
    </dgm:pt>
    <dgm:pt modelId="{F96F8289-C90D-47FC-9A1A-DF806FDD1624}" type="pres">
      <dgm:prSet presAssocID="{223F83EA-7633-6143-9E7B-4B8E9124C86D}" presName="compNode" presStyleCnt="0"/>
      <dgm:spPr/>
    </dgm:pt>
    <dgm:pt modelId="{B73B73CA-B229-4B41-A251-53ADF8120FDF}" type="pres">
      <dgm:prSet presAssocID="{223F83EA-7633-6143-9E7B-4B8E9124C86D}" presName="iconRect" presStyleLbl="node1" presStyleIdx="0" presStyleCnt="3" custLinFactX="124333" custLinFactNeighborX="200000" custLinFactNeighborY="382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C8E1F902-4AFD-4AAA-91DE-580C757F3852}" type="pres">
      <dgm:prSet presAssocID="{223F83EA-7633-6143-9E7B-4B8E9124C86D}" presName="iconSpace" presStyleCnt="0"/>
      <dgm:spPr/>
    </dgm:pt>
    <dgm:pt modelId="{693E76AD-5E10-4089-9377-87C939DC9108}" type="pres">
      <dgm:prSet presAssocID="{223F83EA-7633-6143-9E7B-4B8E9124C86D}" presName="parTx" presStyleLbl="revTx" presStyleIdx="0" presStyleCnt="6">
        <dgm:presLayoutVars>
          <dgm:chMax val="0"/>
          <dgm:chPref val="0"/>
        </dgm:presLayoutVars>
      </dgm:prSet>
      <dgm:spPr/>
    </dgm:pt>
    <dgm:pt modelId="{811C992C-1CC5-4354-824D-8B33831B7619}" type="pres">
      <dgm:prSet presAssocID="{223F83EA-7633-6143-9E7B-4B8E9124C86D}" presName="txSpace" presStyleCnt="0"/>
      <dgm:spPr/>
    </dgm:pt>
    <dgm:pt modelId="{53DBB71C-4056-4D05-8BCB-9D1726A56B31}" type="pres">
      <dgm:prSet presAssocID="{223F83EA-7633-6143-9E7B-4B8E9124C86D}" presName="desTx" presStyleLbl="revTx" presStyleIdx="1" presStyleCnt="6">
        <dgm:presLayoutVars/>
      </dgm:prSet>
      <dgm:spPr/>
    </dgm:pt>
    <dgm:pt modelId="{1FD7F523-47AF-4070-AD70-D4413ADBEA07}" type="pres">
      <dgm:prSet presAssocID="{B180F709-6EB6-9A41-B9B0-18000174BAEA}" presName="sibTrans" presStyleCnt="0"/>
      <dgm:spPr/>
    </dgm:pt>
    <dgm:pt modelId="{5B10E4FF-78D6-49B7-86B2-6C2FE3A3D56B}" type="pres">
      <dgm:prSet presAssocID="{31B5CCC9-17A6-1049-A941-6E35A35119EA}" presName="compNode" presStyleCnt="0"/>
      <dgm:spPr/>
    </dgm:pt>
    <dgm:pt modelId="{91736C91-F719-4FCE-A98D-7F54F4015711}" type="pres">
      <dgm:prSet presAssocID="{31B5CCC9-17A6-1049-A941-6E35A35119EA}" presName="iconRect" presStyleLbl="node1" presStyleIdx="1" presStyleCnt="3" custLinFactX="-106156" custLinFactNeighborX="-200000" custLinFactNeighborY="956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3860752-563B-4529-96C1-B2C014FB7D7A}" type="pres">
      <dgm:prSet presAssocID="{31B5CCC9-17A6-1049-A941-6E35A35119EA}" presName="iconSpace" presStyleCnt="0"/>
      <dgm:spPr/>
    </dgm:pt>
    <dgm:pt modelId="{8247D1EB-FA06-4470-8A50-973B67E197A4}" type="pres">
      <dgm:prSet presAssocID="{31B5CCC9-17A6-1049-A941-6E35A35119EA}" presName="parTx" presStyleLbl="revTx" presStyleIdx="2" presStyleCnt="6">
        <dgm:presLayoutVars>
          <dgm:chMax val="0"/>
          <dgm:chPref val="0"/>
        </dgm:presLayoutVars>
      </dgm:prSet>
      <dgm:spPr/>
    </dgm:pt>
    <dgm:pt modelId="{265AEA14-6E76-441F-AC29-DE179AFE03B6}" type="pres">
      <dgm:prSet presAssocID="{31B5CCC9-17A6-1049-A941-6E35A35119EA}" presName="txSpace" presStyleCnt="0"/>
      <dgm:spPr/>
    </dgm:pt>
    <dgm:pt modelId="{1C5B04B7-83E4-45DB-8385-9BBC1444010B}" type="pres">
      <dgm:prSet presAssocID="{31B5CCC9-17A6-1049-A941-6E35A35119EA}" presName="desTx" presStyleLbl="revTx" presStyleIdx="3" presStyleCnt="6">
        <dgm:presLayoutVars/>
      </dgm:prSet>
      <dgm:spPr/>
    </dgm:pt>
    <dgm:pt modelId="{6A9326D1-0577-4B06-AE1D-AB93524E9A04}" type="pres">
      <dgm:prSet presAssocID="{C5B61C73-C654-8C4D-BDD9-688DD9052906}" presName="sibTrans" presStyleCnt="0"/>
      <dgm:spPr/>
    </dgm:pt>
    <dgm:pt modelId="{ABD8F536-65C6-4DD9-A6EC-7D7E84833CF1}" type="pres">
      <dgm:prSet presAssocID="{F39F213F-DA84-644B-978F-D2531F86C5F8}" presName="compNode" presStyleCnt="0"/>
      <dgm:spPr/>
    </dgm:pt>
    <dgm:pt modelId="{108E8181-7B6D-4524-8FAF-31026901E872}" type="pres">
      <dgm:prSet presAssocID="{F39F213F-DA84-644B-978F-D2531F86C5F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88EA3C8-7751-4422-B6D7-46F3BD820168}" type="pres">
      <dgm:prSet presAssocID="{F39F213F-DA84-644B-978F-D2531F86C5F8}" presName="iconSpace" presStyleCnt="0"/>
      <dgm:spPr/>
    </dgm:pt>
    <dgm:pt modelId="{2F7975A7-2CE1-4E5E-9E2C-2FB89C857474}" type="pres">
      <dgm:prSet presAssocID="{F39F213F-DA84-644B-978F-D2531F86C5F8}" presName="parTx" presStyleLbl="revTx" presStyleIdx="4" presStyleCnt="6">
        <dgm:presLayoutVars>
          <dgm:chMax val="0"/>
          <dgm:chPref val="0"/>
        </dgm:presLayoutVars>
      </dgm:prSet>
      <dgm:spPr/>
    </dgm:pt>
    <dgm:pt modelId="{51F2F641-6BEA-43DA-A58E-63FE1C4C7200}" type="pres">
      <dgm:prSet presAssocID="{F39F213F-DA84-644B-978F-D2531F86C5F8}" presName="txSpace" presStyleCnt="0"/>
      <dgm:spPr/>
    </dgm:pt>
    <dgm:pt modelId="{D65801DA-2FA1-4481-A9E8-A194A4030FD2}" type="pres">
      <dgm:prSet presAssocID="{F39F213F-DA84-644B-978F-D2531F86C5F8}" presName="desTx" presStyleLbl="revTx" presStyleIdx="5" presStyleCnt="6">
        <dgm:presLayoutVars/>
      </dgm:prSet>
      <dgm:spPr/>
    </dgm:pt>
  </dgm:ptLst>
  <dgm:cxnLst>
    <dgm:cxn modelId="{623AD90B-8C67-4A43-B59C-74475D78A128}" type="presOf" srcId="{F9C8BC67-4DAC-6B4A-8407-BB97B921BB22}" destId="{54F0200E-275D-48DB-8FA8-35029EB2F878}" srcOrd="0" destOrd="0" presId="urn:microsoft.com/office/officeart/2018/2/layout/IconLabelDescriptionList"/>
    <dgm:cxn modelId="{52FE3041-F075-BD4D-8813-A9BBC5987E35}" type="presOf" srcId="{F39F213F-DA84-644B-978F-D2531F86C5F8}" destId="{2F7975A7-2CE1-4E5E-9E2C-2FB89C857474}" srcOrd="0" destOrd="0" presId="urn:microsoft.com/office/officeart/2018/2/layout/IconLabelDescriptionList"/>
    <dgm:cxn modelId="{F279EE41-C824-7442-8FF5-A0429E506C5E}" type="presOf" srcId="{9A464E73-3819-E048-8BE7-C2DC038E99D1}" destId="{53DBB71C-4056-4D05-8BCB-9D1726A56B31}" srcOrd="0" destOrd="0" presId="urn:microsoft.com/office/officeart/2018/2/layout/IconLabelDescriptionList"/>
    <dgm:cxn modelId="{BE190147-CE63-1D4A-B5CA-07975A3E97DA}" type="presOf" srcId="{223F83EA-7633-6143-9E7B-4B8E9124C86D}" destId="{693E76AD-5E10-4089-9377-87C939DC9108}" srcOrd="0" destOrd="0" presId="urn:microsoft.com/office/officeart/2018/2/layout/IconLabelDescriptionList"/>
    <dgm:cxn modelId="{7F118B50-BD5B-DD4C-906A-8073C7A1AB1F}" srcId="{F9C8BC67-4DAC-6B4A-8407-BB97B921BB22}" destId="{F39F213F-DA84-644B-978F-D2531F86C5F8}" srcOrd="2" destOrd="0" parTransId="{85D7EAB6-31A1-F64F-8B97-FE847F155161}" sibTransId="{B08EFF43-7334-7544-8DA5-76A1D945EDCD}"/>
    <dgm:cxn modelId="{2DB0D666-FC96-9547-BCFF-E09696F962C1}" srcId="{F9C8BC67-4DAC-6B4A-8407-BB97B921BB22}" destId="{31B5CCC9-17A6-1049-A941-6E35A35119EA}" srcOrd="1" destOrd="0" parTransId="{23549CAE-B1EE-0847-80DE-CFBE573C98CC}" sibTransId="{C5B61C73-C654-8C4D-BDD9-688DD9052906}"/>
    <dgm:cxn modelId="{B7259078-3440-334B-BC60-13287797EB4D}" srcId="{223F83EA-7633-6143-9E7B-4B8E9124C86D}" destId="{9A464E73-3819-E048-8BE7-C2DC038E99D1}" srcOrd="0" destOrd="0" parTransId="{8FF64CB0-C132-AE46-9386-588312B1824A}" sibTransId="{BC6FA353-750A-BD4E-BCC9-A6DC3B30BEDB}"/>
    <dgm:cxn modelId="{BB292286-99EE-8047-934D-0967D824B8EE}" srcId="{F9C8BC67-4DAC-6B4A-8407-BB97B921BB22}" destId="{223F83EA-7633-6143-9E7B-4B8E9124C86D}" srcOrd="0" destOrd="0" parTransId="{B3812D44-CC83-D74E-97EE-66381AA38E79}" sibTransId="{B180F709-6EB6-9A41-B9B0-18000174BAEA}"/>
    <dgm:cxn modelId="{9AD8928D-4B10-8246-BB96-80691D583813}" type="presOf" srcId="{E1675D20-6BCA-6540-9B3D-EC9E0422E044}" destId="{1C5B04B7-83E4-45DB-8385-9BBC1444010B}" srcOrd="0" destOrd="0" presId="urn:microsoft.com/office/officeart/2018/2/layout/IconLabelDescriptionList"/>
    <dgm:cxn modelId="{BBE6A59F-7B27-F246-A4B5-4C93D456754A}" type="presOf" srcId="{3F95CB58-F11F-5A45-A195-9FAF3F3BDCB8}" destId="{D65801DA-2FA1-4481-A9E8-A194A4030FD2}" srcOrd="0" destOrd="0" presId="urn:microsoft.com/office/officeart/2018/2/layout/IconLabelDescriptionList"/>
    <dgm:cxn modelId="{3ADA88B6-6977-F446-BBBE-BC3961667891}" srcId="{31B5CCC9-17A6-1049-A941-6E35A35119EA}" destId="{E1675D20-6BCA-6540-9B3D-EC9E0422E044}" srcOrd="0" destOrd="0" parTransId="{D8AA1F88-2473-154B-9414-A683B2671075}" sibTransId="{DE653C5F-DCB7-1344-9512-DC4148C49C29}"/>
    <dgm:cxn modelId="{AC5F2CD9-CE72-1344-A786-77A5B27B7203}" type="presOf" srcId="{31B5CCC9-17A6-1049-A941-6E35A35119EA}" destId="{8247D1EB-FA06-4470-8A50-973B67E197A4}" srcOrd="0" destOrd="0" presId="urn:microsoft.com/office/officeart/2018/2/layout/IconLabelDescriptionList"/>
    <dgm:cxn modelId="{36FC0BE4-F9A6-1A4A-B8A0-2684EE286DE9}" srcId="{F39F213F-DA84-644B-978F-D2531F86C5F8}" destId="{3F95CB58-F11F-5A45-A195-9FAF3F3BDCB8}" srcOrd="0" destOrd="0" parTransId="{C56A6894-48AE-0447-8F5F-39EDF300767B}" sibTransId="{1F6F1FBD-9559-8D4C-8CE5-32975AC21F49}"/>
    <dgm:cxn modelId="{D0BE72E6-D70C-7C48-8BF5-0662311554EC}" type="presParOf" srcId="{54F0200E-275D-48DB-8FA8-35029EB2F878}" destId="{F96F8289-C90D-47FC-9A1A-DF806FDD1624}" srcOrd="0" destOrd="0" presId="urn:microsoft.com/office/officeart/2018/2/layout/IconLabelDescriptionList"/>
    <dgm:cxn modelId="{9E346D19-0025-D54A-BFC1-A50CBA3848A3}" type="presParOf" srcId="{F96F8289-C90D-47FC-9A1A-DF806FDD1624}" destId="{B73B73CA-B229-4B41-A251-53ADF8120FDF}" srcOrd="0" destOrd="0" presId="urn:microsoft.com/office/officeart/2018/2/layout/IconLabelDescriptionList"/>
    <dgm:cxn modelId="{B5F843DA-BD9E-7749-926A-19BD8E031E70}" type="presParOf" srcId="{F96F8289-C90D-47FC-9A1A-DF806FDD1624}" destId="{C8E1F902-4AFD-4AAA-91DE-580C757F3852}" srcOrd="1" destOrd="0" presId="urn:microsoft.com/office/officeart/2018/2/layout/IconLabelDescriptionList"/>
    <dgm:cxn modelId="{98F4BE1E-E217-924E-8017-1D5F88E42C68}" type="presParOf" srcId="{F96F8289-C90D-47FC-9A1A-DF806FDD1624}" destId="{693E76AD-5E10-4089-9377-87C939DC9108}" srcOrd="2" destOrd="0" presId="urn:microsoft.com/office/officeart/2018/2/layout/IconLabelDescriptionList"/>
    <dgm:cxn modelId="{E0AFB5C3-7C25-8B4C-A111-613BF902F2F4}" type="presParOf" srcId="{F96F8289-C90D-47FC-9A1A-DF806FDD1624}" destId="{811C992C-1CC5-4354-824D-8B33831B7619}" srcOrd="3" destOrd="0" presId="urn:microsoft.com/office/officeart/2018/2/layout/IconLabelDescriptionList"/>
    <dgm:cxn modelId="{334240BD-989E-AB4D-9192-C71619CF676B}" type="presParOf" srcId="{F96F8289-C90D-47FC-9A1A-DF806FDD1624}" destId="{53DBB71C-4056-4D05-8BCB-9D1726A56B31}" srcOrd="4" destOrd="0" presId="urn:microsoft.com/office/officeart/2018/2/layout/IconLabelDescriptionList"/>
    <dgm:cxn modelId="{D8A9FD0C-1214-F14D-8A4D-9A98180B80D7}" type="presParOf" srcId="{54F0200E-275D-48DB-8FA8-35029EB2F878}" destId="{1FD7F523-47AF-4070-AD70-D4413ADBEA07}" srcOrd="1" destOrd="0" presId="urn:microsoft.com/office/officeart/2018/2/layout/IconLabelDescriptionList"/>
    <dgm:cxn modelId="{5ABD8725-A64A-6E42-8420-28FE9CB66A96}" type="presParOf" srcId="{54F0200E-275D-48DB-8FA8-35029EB2F878}" destId="{5B10E4FF-78D6-49B7-86B2-6C2FE3A3D56B}" srcOrd="2" destOrd="0" presId="urn:microsoft.com/office/officeart/2018/2/layout/IconLabelDescriptionList"/>
    <dgm:cxn modelId="{E8E4FBA9-C059-6949-91E2-4A68977034AB}" type="presParOf" srcId="{5B10E4FF-78D6-49B7-86B2-6C2FE3A3D56B}" destId="{91736C91-F719-4FCE-A98D-7F54F4015711}" srcOrd="0" destOrd="0" presId="urn:microsoft.com/office/officeart/2018/2/layout/IconLabelDescriptionList"/>
    <dgm:cxn modelId="{7426B70B-7690-5E47-8F2E-16EE0CBF4BA6}" type="presParOf" srcId="{5B10E4FF-78D6-49B7-86B2-6C2FE3A3D56B}" destId="{B3860752-563B-4529-96C1-B2C014FB7D7A}" srcOrd="1" destOrd="0" presId="urn:microsoft.com/office/officeart/2018/2/layout/IconLabelDescriptionList"/>
    <dgm:cxn modelId="{E8397E8D-EAF7-1B45-A7C7-DB105A8631EA}" type="presParOf" srcId="{5B10E4FF-78D6-49B7-86B2-6C2FE3A3D56B}" destId="{8247D1EB-FA06-4470-8A50-973B67E197A4}" srcOrd="2" destOrd="0" presId="urn:microsoft.com/office/officeart/2018/2/layout/IconLabelDescriptionList"/>
    <dgm:cxn modelId="{46879496-BDEA-B144-BCC4-220DB442AC36}" type="presParOf" srcId="{5B10E4FF-78D6-49B7-86B2-6C2FE3A3D56B}" destId="{265AEA14-6E76-441F-AC29-DE179AFE03B6}" srcOrd="3" destOrd="0" presId="urn:microsoft.com/office/officeart/2018/2/layout/IconLabelDescriptionList"/>
    <dgm:cxn modelId="{89EA744E-405B-2947-9B16-74DF022EFD6B}" type="presParOf" srcId="{5B10E4FF-78D6-49B7-86B2-6C2FE3A3D56B}" destId="{1C5B04B7-83E4-45DB-8385-9BBC1444010B}" srcOrd="4" destOrd="0" presId="urn:microsoft.com/office/officeart/2018/2/layout/IconLabelDescriptionList"/>
    <dgm:cxn modelId="{107A7E84-D05A-114F-9745-5315E59A7658}" type="presParOf" srcId="{54F0200E-275D-48DB-8FA8-35029EB2F878}" destId="{6A9326D1-0577-4B06-AE1D-AB93524E9A04}" srcOrd="3" destOrd="0" presId="urn:microsoft.com/office/officeart/2018/2/layout/IconLabelDescriptionList"/>
    <dgm:cxn modelId="{E482B335-E946-1F4B-99D1-BC6F287856B0}" type="presParOf" srcId="{54F0200E-275D-48DB-8FA8-35029EB2F878}" destId="{ABD8F536-65C6-4DD9-A6EC-7D7E84833CF1}" srcOrd="4" destOrd="0" presId="urn:microsoft.com/office/officeart/2018/2/layout/IconLabelDescriptionList"/>
    <dgm:cxn modelId="{86AEAF67-143B-F34F-A26B-97CC2D6B5F3D}" type="presParOf" srcId="{ABD8F536-65C6-4DD9-A6EC-7D7E84833CF1}" destId="{108E8181-7B6D-4524-8FAF-31026901E872}" srcOrd="0" destOrd="0" presId="urn:microsoft.com/office/officeart/2018/2/layout/IconLabelDescriptionList"/>
    <dgm:cxn modelId="{D32DA18B-E3C5-7C44-A349-A7945707D0C5}" type="presParOf" srcId="{ABD8F536-65C6-4DD9-A6EC-7D7E84833CF1}" destId="{288EA3C8-7751-4422-B6D7-46F3BD820168}" srcOrd="1" destOrd="0" presId="urn:microsoft.com/office/officeart/2018/2/layout/IconLabelDescriptionList"/>
    <dgm:cxn modelId="{71CC8B9C-0294-7E4B-BB28-A69B0D69A726}" type="presParOf" srcId="{ABD8F536-65C6-4DD9-A6EC-7D7E84833CF1}" destId="{2F7975A7-2CE1-4E5E-9E2C-2FB89C857474}" srcOrd="2" destOrd="0" presId="urn:microsoft.com/office/officeart/2018/2/layout/IconLabelDescriptionList"/>
    <dgm:cxn modelId="{B537D2FA-E171-B349-BE90-DADA879F6C5B}" type="presParOf" srcId="{ABD8F536-65C6-4DD9-A6EC-7D7E84833CF1}" destId="{51F2F641-6BEA-43DA-A58E-63FE1C4C7200}" srcOrd="3" destOrd="0" presId="urn:microsoft.com/office/officeart/2018/2/layout/IconLabelDescriptionList"/>
    <dgm:cxn modelId="{2A54DFB0-EE91-FE4F-A97E-D4CE268AB934}" type="presParOf" srcId="{ABD8F536-65C6-4DD9-A6EC-7D7E84833CF1}" destId="{D65801DA-2FA1-4481-A9E8-A194A4030FD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4DC6C-15FF-5448-8E3F-0DF1DFC27AD4}"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B26DADAE-B49A-0B4D-8F57-9A3561C87F48}">
      <dgm:prSet phldrT="[Text]"/>
      <dgm:spPr/>
      <dgm:t>
        <a:bodyPr/>
        <a:lstStyle/>
        <a:p>
          <a:pPr>
            <a:lnSpc>
              <a:spcPct val="100000"/>
            </a:lnSpc>
          </a:pPr>
          <a:r>
            <a:rPr lang="en-US" dirty="0"/>
            <a:t>Multilingual Learner (MLL) Review Tools</a:t>
          </a:r>
        </a:p>
      </dgm:t>
    </dgm:pt>
    <dgm:pt modelId="{B03A82A4-6F6B-B944-AEED-6D31DD35B292}" type="parTrans" cxnId="{91E57295-55E5-F641-81F3-AD41C201E6F3}">
      <dgm:prSet/>
      <dgm:spPr/>
      <dgm:t>
        <a:bodyPr/>
        <a:lstStyle/>
        <a:p>
          <a:endParaRPr lang="en-US"/>
        </a:p>
      </dgm:t>
    </dgm:pt>
    <dgm:pt modelId="{913F8F58-6793-524B-AB56-6EFE8B661CE1}" type="sibTrans" cxnId="{91E57295-55E5-F641-81F3-AD41C201E6F3}">
      <dgm:prSet/>
      <dgm:spPr/>
      <dgm:t>
        <a:bodyPr/>
        <a:lstStyle/>
        <a:p>
          <a:endParaRPr lang="en-US"/>
        </a:p>
      </dgm:t>
    </dgm:pt>
    <dgm:pt modelId="{D14B60F5-C0E3-6C49-BCBA-35A34B8E1830}">
      <dgm:prSet phldrT="[Text]"/>
      <dgm:spPr/>
      <dgm:t>
        <a:bodyPr/>
        <a:lstStyle/>
        <a:p>
          <a:pPr>
            <a:lnSpc>
              <a:spcPct val="100000"/>
            </a:lnSpc>
          </a:pPr>
          <a:r>
            <a:rPr lang="en-US"/>
            <a:t>Culturally Responsive &amp; Sustaining Education (CRSE)</a:t>
          </a:r>
          <a:r>
            <a:rPr lang="en-US">
              <a:latin typeface="Calibri Light" panose="020F0302020204030204"/>
            </a:rPr>
            <a:t> Tools</a:t>
          </a:r>
          <a:endParaRPr lang="en-US"/>
        </a:p>
      </dgm:t>
    </dgm:pt>
    <dgm:pt modelId="{51ACF680-07CA-1541-92DB-E072C9CAB972}" type="parTrans" cxnId="{C293187D-032F-2E4D-BEA3-00F0C33DAA20}">
      <dgm:prSet/>
      <dgm:spPr/>
      <dgm:t>
        <a:bodyPr/>
        <a:lstStyle/>
        <a:p>
          <a:endParaRPr lang="en-US"/>
        </a:p>
      </dgm:t>
    </dgm:pt>
    <dgm:pt modelId="{1A9841DD-E516-5E4E-8E26-EDB66E70F21D}" type="sibTrans" cxnId="{C293187D-032F-2E4D-BEA3-00F0C33DAA20}">
      <dgm:prSet/>
      <dgm:spPr/>
      <dgm:t>
        <a:bodyPr/>
        <a:lstStyle/>
        <a:p>
          <a:endParaRPr lang="en-US"/>
        </a:p>
      </dgm:t>
    </dgm:pt>
    <dgm:pt modelId="{EAAE41D3-1B03-904E-85EF-E73FA87D8F65}">
      <dgm:prSet phldrT="[Text]"/>
      <dgm:spPr/>
      <dgm:t>
        <a:bodyPr/>
        <a:lstStyle/>
        <a:p>
          <a:pPr>
            <a:lnSpc>
              <a:spcPct val="100000"/>
            </a:lnSpc>
          </a:pPr>
          <a:r>
            <a:rPr lang="en-US">
              <a:latin typeface="Calibri Light" panose="020F0302020204030204"/>
            </a:rPr>
            <a:t>K-2 Audit Tool for Foundational</a:t>
          </a:r>
          <a:r>
            <a:rPr lang="en-US"/>
            <a:t> Reading Skills</a:t>
          </a:r>
          <a:r>
            <a:rPr lang="en-US">
              <a:latin typeface="Calibri Light" panose="020F0302020204030204"/>
            </a:rPr>
            <a:t> </a:t>
          </a:r>
          <a:endParaRPr lang="en-US"/>
        </a:p>
      </dgm:t>
    </dgm:pt>
    <dgm:pt modelId="{141ACA38-AFCB-FC42-8FAB-8E7FADCB555F}" type="parTrans" cxnId="{478AA3F5-1AAE-B146-85D4-6A9D41A2989B}">
      <dgm:prSet/>
      <dgm:spPr/>
      <dgm:t>
        <a:bodyPr/>
        <a:lstStyle/>
        <a:p>
          <a:endParaRPr lang="en-US"/>
        </a:p>
      </dgm:t>
    </dgm:pt>
    <dgm:pt modelId="{84E10C5C-1C20-804F-8C09-0DB291ECB85B}" type="sibTrans" cxnId="{478AA3F5-1AAE-B146-85D4-6A9D41A2989B}">
      <dgm:prSet/>
      <dgm:spPr/>
      <dgm:t>
        <a:bodyPr/>
        <a:lstStyle/>
        <a:p>
          <a:endParaRPr lang="en-US"/>
        </a:p>
      </dgm:t>
    </dgm:pt>
    <dgm:pt modelId="{E21AC7C9-DC70-48C1-B471-B376E14D7ABE}" type="pres">
      <dgm:prSet presAssocID="{2104DC6C-15FF-5448-8E3F-0DF1DFC27AD4}" presName="root" presStyleCnt="0">
        <dgm:presLayoutVars>
          <dgm:dir/>
          <dgm:resizeHandles val="exact"/>
        </dgm:presLayoutVars>
      </dgm:prSet>
      <dgm:spPr/>
    </dgm:pt>
    <dgm:pt modelId="{1D3B497D-EBB6-41F1-90EB-47CFC94A9701}" type="pres">
      <dgm:prSet presAssocID="{B26DADAE-B49A-0B4D-8F57-9A3561C87F48}" presName="compNode" presStyleCnt="0"/>
      <dgm:spPr/>
    </dgm:pt>
    <dgm:pt modelId="{DDE87EDC-0FCD-4296-B01C-C62A6E772A45}" type="pres">
      <dgm:prSet presAssocID="{B26DADAE-B49A-0B4D-8F57-9A3561C87F48}" presName="bgRect" presStyleLbl="bgShp" presStyleIdx="0" presStyleCnt="3"/>
      <dgm:spPr>
        <a:solidFill>
          <a:schemeClr val="accent2">
            <a:lumMod val="75000"/>
          </a:schemeClr>
        </a:solidFill>
      </dgm:spPr>
    </dgm:pt>
    <dgm:pt modelId="{FD3208BA-C694-4EA6-8E20-8761B03310F4}" type="pres">
      <dgm:prSet presAssocID="{B26DADAE-B49A-0B4D-8F57-9A3561C87F4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rld"/>
        </a:ext>
      </dgm:extLst>
    </dgm:pt>
    <dgm:pt modelId="{D85DF3AB-1CFF-46FB-9A14-F7203F6AFC75}" type="pres">
      <dgm:prSet presAssocID="{B26DADAE-B49A-0B4D-8F57-9A3561C87F48}" presName="spaceRect" presStyleCnt="0"/>
      <dgm:spPr/>
    </dgm:pt>
    <dgm:pt modelId="{513A0FD4-B5F5-42A2-A5B2-BEB250CF393B}" type="pres">
      <dgm:prSet presAssocID="{B26DADAE-B49A-0B4D-8F57-9A3561C87F48}" presName="parTx" presStyleLbl="revTx" presStyleIdx="0" presStyleCnt="3">
        <dgm:presLayoutVars>
          <dgm:chMax val="0"/>
          <dgm:chPref val="0"/>
        </dgm:presLayoutVars>
      </dgm:prSet>
      <dgm:spPr/>
    </dgm:pt>
    <dgm:pt modelId="{E71747DA-C9E7-4F71-9DB2-8DCA164D8674}" type="pres">
      <dgm:prSet presAssocID="{913F8F58-6793-524B-AB56-6EFE8B661CE1}" presName="sibTrans" presStyleCnt="0"/>
      <dgm:spPr/>
    </dgm:pt>
    <dgm:pt modelId="{724F51B2-93F2-42A7-BCD5-8BF646331359}" type="pres">
      <dgm:prSet presAssocID="{D14B60F5-C0E3-6C49-BCBA-35A34B8E1830}" presName="compNode" presStyleCnt="0"/>
      <dgm:spPr/>
    </dgm:pt>
    <dgm:pt modelId="{3B071E26-B0F2-454D-8AC2-0D9E867DC625}" type="pres">
      <dgm:prSet presAssocID="{D14B60F5-C0E3-6C49-BCBA-35A34B8E1830}" presName="bgRect" presStyleLbl="bgShp" presStyleIdx="1" presStyleCnt="3"/>
      <dgm:spPr>
        <a:solidFill>
          <a:schemeClr val="accent4">
            <a:lumMod val="75000"/>
          </a:schemeClr>
        </a:solidFill>
      </dgm:spPr>
    </dgm:pt>
    <dgm:pt modelId="{AA5B5F91-A561-4C72-A13E-15D620CCEAF6}" type="pres">
      <dgm:prSet presAssocID="{D14B60F5-C0E3-6C49-BCBA-35A34B8E183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a:ext>
      </dgm:extLst>
    </dgm:pt>
    <dgm:pt modelId="{B42AB58D-0E5A-4E66-A9F5-2F345E825610}" type="pres">
      <dgm:prSet presAssocID="{D14B60F5-C0E3-6C49-BCBA-35A34B8E1830}" presName="spaceRect" presStyleCnt="0"/>
      <dgm:spPr/>
    </dgm:pt>
    <dgm:pt modelId="{ECC83013-1E66-45B7-B92B-67B24C3A8C4E}" type="pres">
      <dgm:prSet presAssocID="{D14B60F5-C0E3-6C49-BCBA-35A34B8E1830}" presName="parTx" presStyleLbl="revTx" presStyleIdx="1" presStyleCnt="3">
        <dgm:presLayoutVars>
          <dgm:chMax val="0"/>
          <dgm:chPref val="0"/>
        </dgm:presLayoutVars>
      </dgm:prSet>
      <dgm:spPr/>
    </dgm:pt>
    <dgm:pt modelId="{C71AB413-FEA3-4C51-9B4F-390D4407788F}" type="pres">
      <dgm:prSet presAssocID="{1A9841DD-E516-5E4E-8E26-EDB66E70F21D}" presName="sibTrans" presStyleCnt="0"/>
      <dgm:spPr/>
    </dgm:pt>
    <dgm:pt modelId="{83E409ED-7492-4542-A50A-416FD97636B0}" type="pres">
      <dgm:prSet presAssocID="{EAAE41D3-1B03-904E-85EF-E73FA87D8F65}" presName="compNode" presStyleCnt="0"/>
      <dgm:spPr/>
    </dgm:pt>
    <dgm:pt modelId="{D022F11D-40E2-4604-8247-4FEE7B25E2D7}" type="pres">
      <dgm:prSet presAssocID="{EAAE41D3-1B03-904E-85EF-E73FA87D8F65}" presName="bgRect" presStyleLbl="bgShp" presStyleIdx="2" presStyleCnt="3"/>
      <dgm:spPr/>
    </dgm:pt>
    <dgm:pt modelId="{110B9510-9E63-4542-AB62-99EB0AB74105}" type="pres">
      <dgm:prSet presAssocID="{EAAE41D3-1B03-904E-85EF-E73FA87D8F6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B33596E4-A437-436F-A4A2-03E13A1C217C}" type="pres">
      <dgm:prSet presAssocID="{EAAE41D3-1B03-904E-85EF-E73FA87D8F65}" presName="spaceRect" presStyleCnt="0"/>
      <dgm:spPr/>
    </dgm:pt>
    <dgm:pt modelId="{A32344F8-7D98-45CD-BF9A-4724E0A2BA68}" type="pres">
      <dgm:prSet presAssocID="{EAAE41D3-1B03-904E-85EF-E73FA87D8F65}" presName="parTx" presStyleLbl="revTx" presStyleIdx="2" presStyleCnt="3">
        <dgm:presLayoutVars>
          <dgm:chMax val="0"/>
          <dgm:chPref val="0"/>
        </dgm:presLayoutVars>
      </dgm:prSet>
      <dgm:spPr/>
    </dgm:pt>
  </dgm:ptLst>
  <dgm:cxnLst>
    <dgm:cxn modelId="{EEAA3B32-F92B-5D40-9B62-D5F1DE5A2848}" type="presOf" srcId="{2104DC6C-15FF-5448-8E3F-0DF1DFC27AD4}" destId="{E21AC7C9-DC70-48C1-B471-B376E14D7ABE}" srcOrd="0" destOrd="0" presId="urn:microsoft.com/office/officeart/2018/2/layout/IconVerticalSolidList"/>
    <dgm:cxn modelId="{B18AA447-C5DD-7C4A-A515-1E45DEE9A954}" type="presOf" srcId="{D14B60F5-C0E3-6C49-BCBA-35A34B8E1830}" destId="{ECC83013-1E66-45B7-B92B-67B24C3A8C4E}" srcOrd="0" destOrd="0" presId="urn:microsoft.com/office/officeart/2018/2/layout/IconVerticalSolidList"/>
    <dgm:cxn modelId="{C293187D-032F-2E4D-BEA3-00F0C33DAA20}" srcId="{2104DC6C-15FF-5448-8E3F-0DF1DFC27AD4}" destId="{D14B60F5-C0E3-6C49-BCBA-35A34B8E1830}" srcOrd="1" destOrd="0" parTransId="{51ACF680-07CA-1541-92DB-E072C9CAB972}" sibTransId="{1A9841DD-E516-5E4E-8E26-EDB66E70F21D}"/>
    <dgm:cxn modelId="{91E57295-55E5-F641-81F3-AD41C201E6F3}" srcId="{2104DC6C-15FF-5448-8E3F-0DF1DFC27AD4}" destId="{B26DADAE-B49A-0B4D-8F57-9A3561C87F48}" srcOrd="0" destOrd="0" parTransId="{B03A82A4-6F6B-B944-AEED-6D31DD35B292}" sibTransId="{913F8F58-6793-524B-AB56-6EFE8B661CE1}"/>
    <dgm:cxn modelId="{1DBF60A2-AF32-5C4D-BFC4-55B61CA9EB88}" type="presOf" srcId="{EAAE41D3-1B03-904E-85EF-E73FA87D8F65}" destId="{A32344F8-7D98-45CD-BF9A-4724E0A2BA68}" srcOrd="0" destOrd="0" presId="urn:microsoft.com/office/officeart/2018/2/layout/IconVerticalSolidList"/>
    <dgm:cxn modelId="{0A1879B5-4874-9545-B04E-F825CDA33529}" type="presOf" srcId="{B26DADAE-B49A-0B4D-8F57-9A3561C87F48}" destId="{513A0FD4-B5F5-42A2-A5B2-BEB250CF393B}" srcOrd="0" destOrd="0" presId="urn:microsoft.com/office/officeart/2018/2/layout/IconVerticalSolidList"/>
    <dgm:cxn modelId="{478AA3F5-1AAE-B146-85D4-6A9D41A2989B}" srcId="{2104DC6C-15FF-5448-8E3F-0DF1DFC27AD4}" destId="{EAAE41D3-1B03-904E-85EF-E73FA87D8F65}" srcOrd="2" destOrd="0" parTransId="{141ACA38-AFCB-FC42-8FAB-8E7FADCB555F}" sibTransId="{84E10C5C-1C20-804F-8C09-0DB291ECB85B}"/>
    <dgm:cxn modelId="{61EB970F-E241-934A-B636-A5CD05AADD4A}" type="presParOf" srcId="{E21AC7C9-DC70-48C1-B471-B376E14D7ABE}" destId="{1D3B497D-EBB6-41F1-90EB-47CFC94A9701}" srcOrd="0" destOrd="0" presId="urn:microsoft.com/office/officeart/2018/2/layout/IconVerticalSolidList"/>
    <dgm:cxn modelId="{13D84709-76A0-714C-9F4B-B306759A618A}" type="presParOf" srcId="{1D3B497D-EBB6-41F1-90EB-47CFC94A9701}" destId="{DDE87EDC-0FCD-4296-B01C-C62A6E772A45}" srcOrd="0" destOrd="0" presId="urn:microsoft.com/office/officeart/2018/2/layout/IconVerticalSolidList"/>
    <dgm:cxn modelId="{8CD407A4-42B0-FE49-8DD3-788D0CD70581}" type="presParOf" srcId="{1D3B497D-EBB6-41F1-90EB-47CFC94A9701}" destId="{FD3208BA-C694-4EA6-8E20-8761B03310F4}" srcOrd="1" destOrd="0" presId="urn:microsoft.com/office/officeart/2018/2/layout/IconVerticalSolidList"/>
    <dgm:cxn modelId="{99EBBDCA-ED19-EC4B-9254-12D260464B83}" type="presParOf" srcId="{1D3B497D-EBB6-41F1-90EB-47CFC94A9701}" destId="{D85DF3AB-1CFF-46FB-9A14-F7203F6AFC75}" srcOrd="2" destOrd="0" presId="urn:microsoft.com/office/officeart/2018/2/layout/IconVerticalSolidList"/>
    <dgm:cxn modelId="{6232164E-96D9-2646-91E1-5D56B5881D1B}" type="presParOf" srcId="{1D3B497D-EBB6-41F1-90EB-47CFC94A9701}" destId="{513A0FD4-B5F5-42A2-A5B2-BEB250CF393B}" srcOrd="3" destOrd="0" presId="urn:microsoft.com/office/officeart/2018/2/layout/IconVerticalSolidList"/>
    <dgm:cxn modelId="{649796BD-A67F-9944-A7A1-70C331AED59E}" type="presParOf" srcId="{E21AC7C9-DC70-48C1-B471-B376E14D7ABE}" destId="{E71747DA-C9E7-4F71-9DB2-8DCA164D8674}" srcOrd="1" destOrd="0" presId="urn:microsoft.com/office/officeart/2018/2/layout/IconVerticalSolidList"/>
    <dgm:cxn modelId="{598C9DB2-C429-0F42-9C9C-6343FD8C13F8}" type="presParOf" srcId="{E21AC7C9-DC70-48C1-B471-B376E14D7ABE}" destId="{724F51B2-93F2-42A7-BCD5-8BF646331359}" srcOrd="2" destOrd="0" presId="urn:microsoft.com/office/officeart/2018/2/layout/IconVerticalSolidList"/>
    <dgm:cxn modelId="{5FBB4836-C9F2-C841-A2CC-3431498BCE7F}" type="presParOf" srcId="{724F51B2-93F2-42A7-BCD5-8BF646331359}" destId="{3B071E26-B0F2-454D-8AC2-0D9E867DC625}" srcOrd="0" destOrd="0" presId="urn:microsoft.com/office/officeart/2018/2/layout/IconVerticalSolidList"/>
    <dgm:cxn modelId="{97E0FF9E-F441-104C-ACBB-9298E8451002}" type="presParOf" srcId="{724F51B2-93F2-42A7-BCD5-8BF646331359}" destId="{AA5B5F91-A561-4C72-A13E-15D620CCEAF6}" srcOrd="1" destOrd="0" presId="urn:microsoft.com/office/officeart/2018/2/layout/IconVerticalSolidList"/>
    <dgm:cxn modelId="{1FFFCEDC-A8F9-EF43-8BF7-B8542C03E708}" type="presParOf" srcId="{724F51B2-93F2-42A7-BCD5-8BF646331359}" destId="{B42AB58D-0E5A-4E66-A9F5-2F345E825610}" srcOrd="2" destOrd="0" presId="urn:microsoft.com/office/officeart/2018/2/layout/IconVerticalSolidList"/>
    <dgm:cxn modelId="{73FB94C0-A92E-3340-914A-1062CA065ECC}" type="presParOf" srcId="{724F51B2-93F2-42A7-BCD5-8BF646331359}" destId="{ECC83013-1E66-45B7-B92B-67B24C3A8C4E}" srcOrd="3" destOrd="0" presId="urn:microsoft.com/office/officeart/2018/2/layout/IconVerticalSolidList"/>
    <dgm:cxn modelId="{757DFAFF-8522-AD42-AEA6-F2AF01A1804C}" type="presParOf" srcId="{E21AC7C9-DC70-48C1-B471-B376E14D7ABE}" destId="{C71AB413-FEA3-4C51-9B4F-390D4407788F}" srcOrd="3" destOrd="0" presId="urn:microsoft.com/office/officeart/2018/2/layout/IconVerticalSolidList"/>
    <dgm:cxn modelId="{D00D6A00-1B5B-C647-BE51-3D7F9D125B3F}" type="presParOf" srcId="{E21AC7C9-DC70-48C1-B471-B376E14D7ABE}" destId="{83E409ED-7492-4542-A50A-416FD97636B0}" srcOrd="4" destOrd="0" presId="urn:microsoft.com/office/officeart/2018/2/layout/IconVerticalSolidList"/>
    <dgm:cxn modelId="{56A235FE-CC07-DF4A-AD5C-03B3B1171BB8}" type="presParOf" srcId="{83E409ED-7492-4542-A50A-416FD97636B0}" destId="{D022F11D-40E2-4604-8247-4FEE7B25E2D7}" srcOrd="0" destOrd="0" presId="urn:microsoft.com/office/officeart/2018/2/layout/IconVerticalSolidList"/>
    <dgm:cxn modelId="{A629C64A-A865-B94D-A1E6-6C73E31E853C}" type="presParOf" srcId="{83E409ED-7492-4542-A50A-416FD97636B0}" destId="{110B9510-9E63-4542-AB62-99EB0AB74105}" srcOrd="1" destOrd="0" presId="urn:microsoft.com/office/officeart/2018/2/layout/IconVerticalSolidList"/>
    <dgm:cxn modelId="{DE68B00B-2F98-0A43-8C22-371C9D37C285}" type="presParOf" srcId="{83E409ED-7492-4542-A50A-416FD97636B0}" destId="{B33596E4-A437-436F-A4A2-03E13A1C217C}" srcOrd="2" destOrd="0" presId="urn:microsoft.com/office/officeart/2018/2/layout/IconVerticalSolidList"/>
    <dgm:cxn modelId="{9CFFBDD8-C5F8-9A41-B70B-8C9FCC70CF06}" type="presParOf" srcId="{83E409ED-7492-4542-A50A-416FD97636B0}" destId="{A32344F8-7D98-45CD-BF9A-4724E0A2BA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6AA57-BAFF-FD4B-8107-03F2DCB6BB2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16247FD-0388-184E-AC26-370FA986BDF6}">
      <dgm:prSet phldrT="[Text]"/>
      <dgm:spPr/>
      <dgm:t>
        <a:bodyPr/>
        <a:lstStyle/>
        <a:p>
          <a:r>
            <a:rPr lang="en-US"/>
            <a:t>Develop Your Local Lens</a:t>
          </a:r>
        </a:p>
      </dgm:t>
    </dgm:pt>
    <dgm:pt modelId="{5A2A8617-1B7A-D141-AE72-5E986993FA47}" type="parTrans" cxnId="{FBCEA522-779C-9F40-A6E6-0AB6F83EE286}">
      <dgm:prSet/>
      <dgm:spPr/>
      <dgm:t>
        <a:bodyPr/>
        <a:lstStyle/>
        <a:p>
          <a:endParaRPr lang="en-US"/>
        </a:p>
      </dgm:t>
    </dgm:pt>
    <dgm:pt modelId="{02AB63FF-0188-4A4F-8777-F020A435C3C1}" type="sibTrans" cxnId="{FBCEA522-779C-9F40-A6E6-0AB6F83EE286}">
      <dgm:prSet/>
      <dgm:spPr/>
      <dgm:t>
        <a:bodyPr/>
        <a:lstStyle/>
        <a:p>
          <a:endParaRPr lang="en-US"/>
        </a:p>
      </dgm:t>
    </dgm:pt>
    <dgm:pt modelId="{C1AD2622-8366-E64B-BFE8-AAFC63BE312A}">
      <dgm:prSet phldrT="[Text]"/>
      <dgm:spPr/>
      <dgm:t>
        <a:bodyPr/>
        <a:lstStyle/>
        <a:p>
          <a:r>
            <a:rPr lang="en-US"/>
            <a:t>Gather data</a:t>
          </a:r>
        </a:p>
      </dgm:t>
    </dgm:pt>
    <dgm:pt modelId="{D2F05343-0356-9540-8A8B-3372E1B2B522}" type="parTrans" cxnId="{7FD9E9C2-1F35-C74E-B653-E3E13BE9E286}">
      <dgm:prSet/>
      <dgm:spPr/>
      <dgm:t>
        <a:bodyPr/>
        <a:lstStyle/>
        <a:p>
          <a:endParaRPr lang="en-US"/>
        </a:p>
      </dgm:t>
    </dgm:pt>
    <dgm:pt modelId="{2BEEE8ED-E97D-A045-922B-9F5D7AD22E5E}" type="sibTrans" cxnId="{7FD9E9C2-1F35-C74E-B653-E3E13BE9E286}">
      <dgm:prSet/>
      <dgm:spPr/>
      <dgm:t>
        <a:bodyPr/>
        <a:lstStyle/>
        <a:p>
          <a:endParaRPr lang="en-US"/>
        </a:p>
      </dgm:t>
    </dgm:pt>
    <dgm:pt modelId="{899CB44C-D5AF-4C49-88B9-F8B0AB88D912}">
      <dgm:prSet phldrT="[Text]"/>
      <dgm:spPr/>
      <dgm:t>
        <a:bodyPr/>
        <a:lstStyle/>
        <a:p>
          <a:r>
            <a:rPr lang="en-US"/>
            <a:t>Establish a committee</a:t>
          </a:r>
        </a:p>
      </dgm:t>
    </dgm:pt>
    <dgm:pt modelId="{2931238C-EBEB-4648-9DCB-F360CC05A396}" type="parTrans" cxnId="{A7FEC410-2C5D-994A-8FF9-52C3A137BD68}">
      <dgm:prSet/>
      <dgm:spPr/>
      <dgm:t>
        <a:bodyPr/>
        <a:lstStyle/>
        <a:p>
          <a:endParaRPr lang="en-US"/>
        </a:p>
      </dgm:t>
    </dgm:pt>
    <dgm:pt modelId="{DC3F8222-474F-FB48-A2BF-7255427CD743}" type="sibTrans" cxnId="{A7FEC410-2C5D-994A-8FF9-52C3A137BD68}">
      <dgm:prSet/>
      <dgm:spPr/>
      <dgm:t>
        <a:bodyPr/>
        <a:lstStyle/>
        <a:p>
          <a:endParaRPr lang="en-US"/>
        </a:p>
      </dgm:t>
    </dgm:pt>
    <dgm:pt modelId="{6931F873-A1A4-B442-A263-9C7C4A82F337}">
      <dgm:prSet phldrT="[Text]"/>
      <dgm:spPr/>
      <dgm:t>
        <a:bodyPr/>
        <a:lstStyle/>
        <a:p>
          <a:r>
            <a:rPr lang="en-US"/>
            <a:t>Know &amp; Winnow Your Choices</a:t>
          </a:r>
        </a:p>
      </dgm:t>
    </dgm:pt>
    <dgm:pt modelId="{0525B8F3-25DA-C446-9510-ED719A7C3333}" type="parTrans" cxnId="{EF7A68E8-10CC-1446-B6B6-3B0775A78C67}">
      <dgm:prSet/>
      <dgm:spPr/>
      <dgm:t>
        <a:bodyPr/>
        <a:lstStyle/>
        <a:p>
          <a:endParaRPr lang="en-US"/>
        </a:p>
      </dgm:t>
    </dgm:pt>
    <dgm:pt modelId="{ACA0F8F0-1538-684E-B8F9-80483D0EAAEF}" type="sibTrans" cxnId="{EF7A68E8-10CC-1446-B6B6-3B0775A78C67}">
      <dgm:prSet/>
      <dgm:spPr/>
      <dgm:t>
        <a:bodyPr/>
        <a:lstStyle/>
        <a:p>
          <a:endParaRPr lang="en-US"/>
        </a:p>
      </dgm:t>
    </dgm:pt>
    <dgm:pt modelId="{FE438CAE-BF12-F242-9AC7-47E8AA2EC28F}">
      <dgm:prSet phldrT="[Text]"/>
      <dgm:spPr/>
      <dgm:t>
        <a:bodyPr/>
        <a:lstStyle/>
        <a:p>
          <a:r>
            <a:rPr lang="en-US"/>
            <a:t>Understand the market</a:t>
          </a:r>
        </a:p>
      </dgm:t>
    </dgm:pt>
    <dgm:pt modelId="{3759ED06-A133-5B45-8E19-3D2C132AECF2}" type="parTrans" cxnId="{2588FAEC-FCC1-974D-995F-AC03AD615E38}">
      <dgm:prSet/>
      <dgm:spPr/>
      <dgm:t>
        <a:bodyPr/>
        <a:lstStyle/>
        <a:p>
          <a:endParaRPr lang="en-US"/>
        </a:p>
      </dgm:t>
    </dgm:pt>
    <dgm:pt modelId="{F17BE508-3896-4D4E-997D-BB9DC696BB0F}" type="sibTrans" cxnId="{2588FAEC-FCC1-974D-995F-AC03AD615E38}">
      <dgm:prSet/>
      <dgm:spPr/>
      <dgm:t>
        <a:bodyPr/>
        <a:lstStyle/>
        <a:p>
          <a:endParaRPr lang="en-US"/>
        </a:p>
      </dgm:t>
    </dgm:pt>
    <dgm:pt modelId="{D0578071-B71F-E046-B368-3355A8AE30F6}">
      <dgm:prSet phldrT="[Text]"/>
      <dgm:spPr/>
      <dgm:t>
        <a:bodyPr/>
        <a:lstStyle/>
        <a:p>
          <a:r>
            <a:rPr lang="en-US"/>
            <a:t>Indentify a subset of programs that can be deeply investigated for alignment to your local criteria</a:t>
          </a:r>
        </a:p>
      </dgm:t>
    </dgm:pt>
    <dgm:pt modelId="{41C31A78-2D35-C845-9BF2-EDD7BB447C39}" type="parTrans" cxnId="{0C1BAA8B-3628-5949-B075-678C16B7BCA8}">
      <dgm:prSet/>
      <dgm:spPr/>
      <dgm:t>
        <a:bodyPr/>
        <a:lstStyle/>
        <a:p>
          <a:endParaRPr lang="en-US"/>
        </a:p>
      </dgm:t>
    </dgm:pt>
    <dgm:pt modelId="{4BB2B8E0-1B7C-004D-A228-062C9CD92ECB}" type="sibTrans" cxnId="{0C1BAA8B-3628-5949-B075-678C16B7BCA8}">
      <dgm:prSet/>
      <dgm:spPr/>
      <dgm:t>
        <a:bodyPr/>
        <a:lstStyle/>
        <a:p>
          <a:endParaRPr lang="en-US"/>
        </a:p>
      </dgm:t>
    </dgm:pt>
    <dgm:pt modelId="{647F353B-D902-B545-AD45-485B7C487EE8}">
      <dgm:prSet phldrT="[Text]"/>
      <dgm:spPr/>
      <dgm:t>
        <a:bodyPr/>
        <a:lstStyle/>
        <a:p>
          <a:r>
            <a:rPr lang="en-US"/>
            <a:t>Investigate the Materials</a:t>
          </a:r>
        </a:p>
      </dgm:t>
    </dgm:pt>
    <dgm:pt modelId="{F53BFEE6-CEB0-2C4A-9298-C6449FB2E5F2}" type="parTrans" cxnId="{BA4AF119-5485-224F-B7D5-39A1EBF25F6A}">
      <dgm:prSet/>
      <dgm:spPr/>
      <dgm:t>
        <a:bodyPr/>
        <a:lstStyle/>
        <a:p>
          <a:endParaRPr lang="en-US"/>
        </a:p>
      </dgm:t>
    </dgm:pt>
    <dgm:pt modelId="{AC73DF7B-8F47-1F4C-945B-1A6E8E00BD9A}" type="sibTrans" cxnId="{BA4AF119-5485-224F-B7D5-39A1EBF25F6A}">
      <dgm:prSet/>
      <dgm:spPr/>
      <dgm:t>
        <a:bodyPr/>
        <a:lstStyle/>
        <a:p>
          <a:endParaRPr lang="en-US"/>
        </a:p>
      </dgm:t>
    </dgm:pt>
    <dgm:pt modelId="{6E0B439D-4030-A44D-B1A8-E35C4EE42CD3}">
      <dgm:prSet phldrT="[Text]"/>
      <dgm:spPr/>
      <dgm:t>
        <a:bodyPr/>
        <a:lstStyle/>
        <a:p>
          <a:r>
            <a:rPr lang="en-US" dirty="0"/>
            <a:t>Engage in a hands-on study of 2-4 products to deeply understand before making a decision</a:t>
          </a:r>
        </a:p>
      </dgm:t>
    </dgm:pt>
    <dgm:pt modelId="{17ABAFF8-E040-F84C-9795-083E4A2EE841}" type="parTrans" cxnId="{5B9B10B7-93A8-CB46-8021-0900EC54FF68}">
      <dgm:prSet/>
      <dgm:spPr/>
      <dgm:t>
        <a:bodyPr/>
        <a:lstStyle/>
        <a:p>
          <a:endParaRPr lang="en-US"/>
        </a:p>
      </dgm:t>
    </dgm:pt>
    <dgm:pt modelId="{3936D393-5CBC-0044-BEC3-0E0CB0514331}" type="sibTrans" cxnId="{5B9B10B7-93A8-CB46-8021-0900EC54FF68}">
      <dgm:prSet/>
      <dgm:spPr/>
      <dgm:t>
        <a:bodyPr/>
        <a:lstStyle/>
        <a:p>
          <a:endParaRPr lang="en-US"/>
        </a:p>
      </dgm:t>
    </dgm:pt>
    <dgm:pt modelId="{E7CC67A4-510B-594F-9758-BFBDDB56E6D0}">
      <dgm:prSet phldrT="[Text]"/>
      <dgm:spPr/>
      <dgm:t>
        <a:bodyPr/>
        <a:lstStyle/>
        <a:p>
          <a:r>
            <a:rPr lang="en-US"/>
            <a:t>Make Your Decision</a:t>
          </a:r>
        </a:p>
      </dgm:t>
    </dgm:pt>
    <dgm:pt modelId="{2EEC8FC9-206F-7949-84CC-1B5A1254F167}" type="parTrans" cxnId="{B2F6D20F-ADB7-8E4F-A27B-E8E0C45906C3}">
      <dgm:prSet/>
      <dgm:spPr/>
      <dgm:t>
        <a:bodyPr/>
        <a:lstStyle/>
        <a:p>
          <a:endParaRPr lang="en-US"/>
        </a:p>
      </dgm:t>
    </dgm:pt>
    <dgm:pt modelId="{329F976B-7E58-8F41-912E-F7385304D446}" type="sibTrans" cxnId="{B2F6D20F-ADB7-8E4F-A27B-E8E0C45906C3}">
      <dgm:prSet/>
      <dgm:spPr/>
      <dgm:t>
        <a:bodyPr/>
        <a:lstStyle/>
        <a:p>
          <a:endParaRPr lang="en-US"/>
        </a:p>
      </dgm:t>
    </dgm:pt>
    <dgm:pt modelId="{C43204E8-B274-384E-868D-22F8EC7F64D0}">
      <dgm:prSet phldrT="[Text]"/>
      <dgm:spPr/>
      <dgm:t>
        <a:bodyPr/>
        <a:lstStyle/>
        <a:p>
          <a:r>
            <a:rPr lang="en-US"/>
            <a:t>Develop your instructional vision</a:t>
          </a:r>
        </a:p>
      </dgm:t>
    </dgm:pt>
    <dgm:pt modelId="{1AF7029C-1C87-7D4D-8264-322405139035}" type="parTrans" cxnId="{E095C9E1-368E-FB4D-8E54-F0009B772ACD}">
      <dgm:prSet/>
      <dgm:spPr/>
      <dgm:t>
        <a:bodyPr/>
        <a:lstStyle/>
        <a:p>
          <a:endParaRPr lang="en-US"/>
        </a:p>
      </dgm:t>
    </dgm:pt>
    <dgm:pt modelId="{56B77ACC-134B-5F42-9D77-D7FFBA77EF8A}" type="sibTrans" cxnId="{E095C9E1-368E-FB4D-8E54-F0009B772ACD}">
      <dgm:prSet/>
      <dgm:spPr/>
      <dgm:t>
        <a:bodyPr/>
        <a:lstStyle/>
        <a:p>
          <a:endParaRPr lang="en-US"/>
        </a:p>
      </dgm:t>
    </dgm:pt>
    <dgm:pt modelId="{D7496291-31FC-5F4A-8BBC-090082B91B3C}">
      <dgm:prSet phldrT="[Text]"/>
      <dgm:spPr/>
      <dgm:t>
        <a:bodyPr/>
        <a:lstStyle/>
        <a:p>
          <a:r>
            <a:rPr lang="en-US"/>
            <a:t>Set priorities to ensure a successful adoption &amp; launch</a:t>
          </a:r>
        </a:p>
      </dgm:t>
    </dgm:pt>
    <dgm:pt modelId="{2AF55610-1B4F-A548-ACC5-E99D8D1A1E64}" type="parTrans" cxnId="{853A9168-F4DD-1449-9A6B-4571E84CAFDB}">
      <dgm:prSet/>
      <dgm:spPr/>
      <dgm:t>
        <a:bodyPr/>
        <a:lstStyle/>
        <a:p>
          <a:endParaRPr lang="en-US"/>
        </a:p>
      </dgm:t>
    </dgm:pt>
    <dgm:pt modelId="{F0FB161B-F1D7-D542-B2BA-E5060DD0546C}" type="sibTrans" cxnId="{853A9168-F4DD-1449-9A6B-4571E84CAFDB}">
      <dgm:prSet/>
      <dgm:spPr/>
      <dgm:t>
        <a:bodyPr/>
        <a:lstStyle/>
        <a:p>
          <a:endParaRPr lang="en-US"/>
        </a:p>
      </dgm:t>
    </dgm:pt>
    <dgm:pt modelId="{B407C03A-A5EB-8A4C-98CA-2E684E240711}">
      <dgm:prSet phldrT="[Text]"/>
      <dgm:spPr/>
      <dgm:t>
        <a:bodyPr/>
        <a:lstStyle/>
        <a:p>
          <a:r>
            <a:rPr lang="en-US"/>
            <a:t>Using RIDE's tool(s), review materials for MLLs, Foundational Skills (K-5), and CRSE</a:t>
          </a:r>
        </a:p>
      </dgm:t>
    </dgm:pt>
    <dgm:pt modelId="{044B7538-EB1C-BB40-B519-632143077CA4}" type="parTrans" cxnId="{138B317D-E493-7C47-B330-48AC5DE25380}">
      <dgm:prSet/>
      <dgm:spPr/>
      <dgm:t>
        <a:bodyPr/>
        <a:lstStyle/>
        <a:p>
          <a:endParaRPr lang="en-US"/>
        </a:p>
      </dgm:t>
    </dgm:pt>
    <dgm:pt modelId="{51437B72-84E3-7A4A-A1F4-7A206D9C488D}" type="sibTrans" cxnId="{138B317D-E493-7C47-B330-48AC5DE25380}">
      <dgm:prSet/>
      <dgm:spPr/>
      <dgm:t>
        <a:bodyPr/>
        <a:lstStyle/>
        <a:p>
          <a:endParaRPr lang="en-US"/>
        </a:p>
      </dgm:t>
    </dgm:pt>
    <dgm:pt modelId="{1604060C-D360-0041-AB4D-463497882D26}">
      <dgm:prSet phldrT="[Text]"/>
      <dgm:spPr/>
      <dgm:t>
        <a:bodyPr/>
        <a:lstStyle/>
        <a:p>
          <a:r>
            <a:rPr lang="en-US"/>
            <a:t>Launch and Implement</a:t>
          </a:r>
        </a:p>
      </dgm:t>
    </dgm:pt>
    <dgm:pt modelId="{F7ED5D2F-BFDD-614F-9BF2-A76AAAA90656}" type="parTrans" cxnId="{31E84A8E-B18C-034C-A94D-E70AC6EC601B}">
      <dgm:prSet/>
      <dgm:spPr/>
      <dgm:t>
        <a:bodyPr/>
        <a:lstStyle/>
        <a:p>
          <a:endParaRPr lang="en-US"/>
        </a:p>
      </dgm:t>
    </dgm:pt>
    <dgm:pt modelId="{973217BF-9394-4D45-97D8-44612AA202DB}" type="sibTrans" cxnId="{31E84A8E-B18C-034C-A94D-E70AC6EC601B}">
      <dgm:prSet/>
      <dgm:spPr/>
      <dgm:t>
        <a:bodyPr/>
        <a:lstStyle/>
        <a:p>
          <a:endParaRPr lang="en-US"/>
        </a:p>
      </dgm:t>
    </dgm:pt>
    <dgm:pt modelId="{A9A41A97-F1D1-DC42-92CC-14DA83373192}">
      <dgm:prSet phldrT="[Text]"/>
      <dgm:spPr/>
      <dgm:t>
        <a:bodyPr/>
        <a:lstStyle/>
        <a:p>
          <a:r>
            <a:rPr lang="en-US"/>
            <a:t>Work with your committee to analyze evidence collected during the study</a:t>
          </a:r>
        </a:p>
      </dgm:t>
    </dgm:pt>
    <dgm:pt modelId="{933E48E2-537D-7244-AB15-6401C4DD00BB}" type="parTrans" cxnId="{BB0503DF-5A2F-8A4E-BC96-2DC3B7877B85}">
      <dgm:prSet/>
      <dgm:spPr/>
      <dgm:t>
        <a:bodyPr/>
        <a:lstStyle/>
        <a:p>
          <a:endParaRPr lang="en-US"/>
        </a:p>
      </dgm:t>
    </dgm:pt>
    <dgm:pt modelId="{B87DE9B6-B12A-AB45-9D6A-21A05672F2BD}" type="sibTrans" cxnId="{BB0503DF-5A2F-8A4E-BC96-2DC3B7877B85}">
      <dgm:prSet/>
      <dgm:spPr/>
      <dgm:t>
        <a:bodyPr/>
        <a:lstStyle/>
        <a:p>
          <a:endParaRPr lang="en-US"/>
        </a:p>
      </dgm:t>
    </dgm:pt>
    <dgm:pt modelId="{0CD07EB3-3032-BA4B-8E2C-3DC6002B5322}">
      <dgm:prSet phldrT="[Text]"/>
      <dgm:spPr/>
      <dgm:t>
        <a:bodyPr/>
        <a:lstStyle/>
        <a:p>
          <a:r>
            <a:rPr lang="en-US"/>
            <a:t>Make a final selection that meets your local priorities</a:t>
          </a:r>
        </a:p>
      </dgm:t>
    </dgm:pt>
    <dgm:pt modelId="{DE9C2C47-EB03-7C45-8D76-26227856C7B2}" type="parTrans" cxnId="{F19BC3B3-1FAF-C54F-9F78-02B03E872B60}">
      <dgm:prSet/>
      <dgm:spPr/>
      <dgm:t>
        <a:bodyPr/>
        <a:lstStyle/>
        <a:p>
          <a:endParaRPr lang="en-US"/>
        </a:p>
      </dgm:t>
    </dgm:pt>
    <dgm:pt modelId="{33D608B1-21AC-214D-AADD-3D00215BD55B}" type="sibTrans" cxnId="{F19BC3B3-1FAF-C54F-9F78-02B03E872B60}">
      <dgm:prSet/>
      <dgm:spPr/>
      <dgm:t>
        <a:bodyPr/>
        <a:lstStyle/>
        <a:p>
          <a:endParaRPr lang="en-US"/>
        </a:p>
      </dgm:t>
    </dgm:pt>
    <dgm:pt modelId="{AD16EDBD-B56B-9D49-850F-4E071D5B3255}">
      <dgm:prSet phldrT="[Text]"/>
      <dgm:spPr/>
      <dgm:t>
        <a:bodyPr/>
        <a:lstStyle/>
        <a:p>
          <a:r>
            <a:rPr lang="en-US"/>
            <a:t>Plan how you will prepare teachers &amp; leaders to implement materials with integrity and assess the implementation program</a:t>
          </a:r>
        </a:p>
      </dgm:t>
    </dgm:pt>
    <dgm:pt modelId="{E7293D59-237F-2449-A101-EE98B698B7F5}" type="parTrans" cxnId="{9C210ABD-305C-C54A-B7CB-E89F6B8339DB}">
      <dgm:prSet/>
      <dgm:spPr/>
      <dgm:t>
        <a:bodyPr/>
        <a:lstStyle/>
        <a:p>
          <a:endParaRPr lang="en-US"/>
        </a:p>
      </dgm:t>
    </dgm:pt>
    <dgm:pt modelId="{D5C81723-6822-E142-9DEE-CEEDFAAD326B}" type="sibTrans" cxnId="{9C210ABD-305C-C54A-B7CB-E89F6B8339DB}">
      <dgm:prSet/>
      <dgm:spPr/>
      <dgm:t>
        <a:bodyPr/>
        <a:lstStyle/>
        <a:p>
          <a:endParaRPr lang="en-US"/>
        </a:p>
      </dgm:t>
    </dgm:pt>
    <dgm:pt modelId="{1B4DEE5E-20C6-B04C-BC47-64FE691661D1}" type="pres">
      <dgm:prSet presAssocID="{A496AA57-BAFF-FD4B-8107-03F2DCB6BB21}" presName="linear" presStyleCnt="0">
        <dgm:presLayoutVars>
          <dgm:dir/>
          <dgm:animLvl val="lvl"/>
          <dgm:resizeHandles val="exact"/>
        </dgm:presLayoutVars>
      </dgm:prSet>
      <dgm:spPr/>
    </dgm:pt>
    <dgm:pt modelId="{3D1272CB-022A-1F46-8580-0EBAAD1153F9}" type="pres">
      <dgm:prSet presAssocID="{316247FD-0388-184E-AC26-370FA986BDF6}" presName="parentLin" presStyleCnt="0"/>
      <dgm:spPr/>
    </dgm:pt>
    <dgm:pt modelId="{825A22CD-DA9E-E84B-9FDC-49C2770E249B}" type="pres">
      <dgm:prSet presAssocID="{316247FD-0388-184E-AC26-370FA986BDF6}" presName="parentLeftMargin" presStyleLbl="node1" presStyleIdx="0" presStyleCnt="5"/>
      <dgm:spPr/>
    </dgm:pt>
    <dgm:pt modelId="{ECDEF773-0929-9640-85CD-D90C4F00D1B0}" type="pres">
      <dgm:prSet presAssocID="{316247FD-0388-184E-AC26-370FA986BDF6}" presName="parentText" presStyleLbl="node1" presStyleIdx="0" presStyleCnt="5">
        <dgm:presLayoutVars>
          <dgm:chMax val="0"/>
          <dgm:bulletEnabled val="1"/>
        </dgm:presLayoutVars>
      </dgm:prSet>
      <dgm:spPr/>
    </dgm:pt>
    <dgm:pt modelId="{CC45B2BA-E551-8142-8ABB-B6D4ECC75278}" type="pres">
      <dgm:prSet presAssocID="{316247FD-0388-184E-AC26-370FA986BDF6}" presName="negativeSpace" presStyleCnt="0"/>
      <dgm:spPr/>
    </dgm:pt>
    <dgm:pt modelId="{6B3AFE01-9CBC-FE49-8BBB-031BDAA281A2}" type="pres">
      <dgm:prSet presAssocID="{316247FD-0388-184E-AC26-370FA986BDF6}" presName="childText" presStyleLbl="conFgAcc1" presStyleIdx="0" presStyleCnt="5">
        <dgm:presLayoutVars>
          <dgm:bulletEnabled val="1"/>
        </dgm:presLayoutVars>
      </dgm:prSet>
      <dgm:spPr/>
    </dgm:pt>
    <dgm:pt modelId="{EAC6FBDB-7A02-014D-B394-6F0248222283}" type="pres">
      <dgm:prSet presAssocID="{02AB63FF-0188-4A4F-8777-F020A435C3C1}" presName="spaceBetweenRectangles" presStyleCnt="0"/>
      <dgm:spPr/>
    </dgm:pt>
    <dgm:pt modelId="{E94ECAE2-EDD6-F849-8962-F1ED0216850A}" type="pres">
      <dgm:prSet presAssocID="{6931F873-A1A4-B442-A263-9C7C4A82F337}" presName="parentLin" presStyleCnt="0"/>
      <dgm:spPr/>
    </dgm:pt>
    <dgm:pt modelId="{7B393226-AB8C-DD41-9722-6456321312B2}" type="pres">
      <dgm:prSet presAssocID="{6931F873-A1A4-B442-A263-9C7C4A82F337}" presName="parentLeftMargin" presStyleLbl="node1" presStyleIdx="0" presStyleCnt="5"/>
      <dgm:spPr/>
    </dgm:pt>
    <dgm:pt modelId="{FEEAA24F-1717-D149-B8C9-508D070B3BAF}" type="pres">
      <dgm:prSet presAssocID="{6931F873-A1A4-B442-A263-9C7C4A82F337}" presName="parentText" presStyleLbl="node1" presStyleIdx="1" presStyleCnt="5">
        <dgm:presLayoutVars>
          <dgm:chMax val="0"/>
          <dgm:bulletEnabled val="1"/>
        </dgm:presLayoutVars>
      </dgm:prSet>
      <dgm:spPr/>
    </dgm:pt>
    <dgm:pt modelId="{4C086509-FF26-B448-B4DC-798498B88701}" type="pres">
      <dgm:prSet presAssocID="{6931F873-A1A4-B442-A263-9C7C4A82F337}" presName="negativeSpace" presStyleCnt="0"/>
      <dgm:spPr/>
    </dgm:pt>
    <dgm:pt modelId="{654A80D6-FEAF-8B47-860B-F7FA87B4CE05}" type="pres">
      <dgm:prSet presAssocID="{6931F873-A1A4-B442-A263-9C7C4A82F337}" presName="childText" presStyleLbl="conFgAcc1" presStyleIdx="1" presStyleCnt="5">
        <dgm:presLayoutVars>
          <dgm:bulletEnabled val="1"/>
        </dgm:presLayoutVars>
      </dgm:prSet>
      <dgm:spPr/>
    </dgm:pt>
    <dgm:pt modelId="{E0EEE619-97D0-D144-864C-C89A313B4164}" type="pres">
      <dgm:prSet presAssocID="{ACA0F8F0-1538-684E-B8F9-80483D0EAAEF}" presName="spaceBetweenRectangles" presStyleCnt="0"/>
      <dgm:spPr/>
    </dgm:pt>
    <dgm:pt modelId="{94B9BEBD-618E-E14E-A7DB-4A7487AFF122}" type="pres">
      <dgm:prSet presAssocID="{647F353B-D902-B545-AD45-485B7C487EE8}" presName="parentLin" presStyleCnt="0"/>
      <dgm:spPr/>
    </dgm:pt>
    <dgm:pt modelId="{59BD2BCE-DA22-5147-A85E-D1591430B23F}" type="pres">
      <dgm:prSet presAssocID="{647F353B-D902-B545-AD45-485B7C487EE8}" presName="parentLeftMargin" presStyleLbl="node1" presStyleIdx="1" presStyleCnt="5"/>
      <dgm:spPr/>
    </dgm:pt>
    <dgm:pt modelId="{1A183C44-F090-C74D-94F8-64343196E4A5}" type="pres">
      <dgm:prSet presAssocID="{647F353B-D902-B545-AD45-485B7C487EE8}" presName="parentText" presStyleLbl="node1" presStyleIdx="2" presStyleCnt="5">
        <dgm:presLayoutVars>
          <dgm:chMax val="0"/>
          <dgm:bulletEnabled val="1"/>
        </dgm:presLayoutVars>
      </dgm:prSet>
      <dgm:spPr/>
    </dgm:pt>
    <dgm:pt modelId="{98DF9375-60CF-DB4C-BFB0-21086EC9944E}" type="pres">
      <dgm:prSet presAssocID="{647F353B-D902-B545-AD45-485B7C487EE8}" presName="negativeSpace" presStyleCnt="0"/>
      <dgm:spPr/>
    </dgm:pt>
    <dgm:pt modelId="{A5A337EE-AA88-CA4C-9D00-F53ED43BA9FA}" type="pres">
      <dgm:prSet presAssocID="{647F353B-D902-B545-AD45-485B7C487EE8}" presName="childText" presStyleLbl="conFgAcc1" presStyleIdx="2" presStyleCnt="5">
        <dgm:presLayoutVars>
          <dgm:bulletEnabled val="1"/>
        </dgm:presLayoutVars>
      </dgm:prSet>
      <dgm:spPr/>
    </dgm:pt>
    <dgm:pt modelId="{5A9BC938-7B29-E441-8410-1878C01CE0EF}" type="pres">
      <dgm:prSet presAssocID="{AC73DF7B-8F47-1F4C-945B-1A6E8E00BD9A}" presName="spaceBetweenRectangles" presStyleCnt="0"/>
      <dgm:spPr/>
    </dgm:pt>
    <dgm:pt modelId="{545CE167-D4DF-6847-912F-9A792434A854}" type="pres">
      <dgm:prSet presAssocID="{E7CC67A4-510B-594F-9758-BFBDDB56E6D0}" presName="parentLin" presStyleCnt="0"/>
      <dgm:spPr/>
    </dgm:pt>
    <dgm:pt modelId="{334D2A7E-FE40-6147-B73B-30340A04127C}" type="pres">
      <dgm:prSet presAssocID="{E7CC67A4-510B-594F-9758-BFBDDB56E6D0}" presName="parentLeftMargin" presStyleLbl="node1" presStyleIdx="2" presStyleCnt="5"/>
      <dgm:spPr/>
    </dgm:pt>
    <dgm:pt modelId="{292CC841-CFEC-2645-B147-585A5B271B18}" type="pres">
      <dgm:prSet presAssocID="{E7CC67A4-510B-594F-9758-BFBDDB56E6D0}" presName="parentText" presStyleLbl="node1" presStyleIdx="3" presStyleCnt="5">
        <dgm:presLayoutVars>
          <dgm:chMax val="0"/>
          <dgm:bulletEnabled val="1"/>
        </dgm:presLayoutVars>
      </dgm:prSet>
      <dgm:spPr/>
    </dgm:pt>
    <dgm:pt modelId="{A746E05E-3BB1-5E41-938F-A65621102A52}" type="pres">
      <dgm:prSet presAssocID="{E7CC67A4-510B-594F-9758-BFBDDB56E6D0}" presName="negativeSpace" presStyleCnt="0"/>
      <dgm:spPr/>
    </dgm:pt>
    <dgm:pt modelId="{590E0AFE-0665-3F42-A4FE-1C42D383C287}" type="pres">
      <dgm:prSet presAssocID="{E7CC67A4-510B-594F-9758-BFBDDB56E6D0}" presName="childText" presStyleLbl="conFgAcc1" presStyleIdx="3" presStyleCnt="5">
        <dgm:presLayoutVars>
          <dgm:bulletEnabled val="1"/>
        </dgm:presLayoutVars>
      </dgm:prSet>
      <dgm:spPr/>
    </dgm:pt>
    <dgm:pt modelId="{AF24959A-E371-D140-967E-B215D8D41A1C}" type="pres">
      <dgm:prSet presAssocID="{329F976B-7E58-8F41-912E-F7385304D446}" presName="spaceBetweenRectangles" presStyleCnt="0"/>
      <dgm:spPr/>
    </dgm:pt>
    <dgm:pt modelId="{97C9825A-2EE9-9141-B7AD-766F038E922C}" type="pres">
      <dgm:prSet presAssocID="{1604060C-D360-0041-AB4D-463497882D26}" presName="parentLin" presStyleCnt="0"/>
      <dgm:spPr/>
    </dgm:pt>
    <dgm:pt modelId="{A746807F-7490-0C42-AAA0-74CAB35880B1}" type="pres">
      <dgm:prSet presAssocID="{1604060C-D360-0041-AB4D-463497882D26}" presName="parentLeftMargin" presStyleLbl="node1" presStyleIdx="3" presStyleCnt="5"/>
      <dgm:spPr/>
    </dgm:pt>
    <dgm:pt modelId="{93705114-8405-ED47-9D79-98A295AEE1BF}" type="pres">
      <dgm:prSet presAssocID="{1604060C-D360-0041-AB4D-463497882D26}" presName="parentText" presStyleLbl="node1" presStyleIdx="4" presStyleCnt="5">
        <dgm:presLayoutVars>
          <dgm:chMax val="0"/>
          <dgm:bulletEnabled val="1"/>
        </dgm:presLayoutVars>
      </dgm:prSet>
      <dgm:spPr/>
    </dgm:pt>
    <dgm:pt modelId="{3243E94A-4456-564B-8BEF-7F8FEDEE1F02}" type="pres">
      <dgm:prSet presAssocID="{1604060C-D360-0041-AB4D-463497882D26}" presName="negativeSpace" presStyleCnt="0"/>
      <dgm:spPr/>
    </dgm:pt>
    <dgm:pt modelId="{97FEEDC3-0396-DA43-BE9E-8D63705D07B5}" type="pres">
      <dgm:prSet presAssocID="{1604060C-D360-0041-AB4D-463497882D26}" presName="childText" presStyleLbl="conFgAcc1" presStyleIdx="4" presStyleCnt="5">
        <dgm:presLayoutVars>
          <dgm:bulletEnabled val="1"/>
        </dgm:presLayoutVars>
      </dgm:prSet>
      <dgm:spPr/>
    </dgm:pt>
  </dgm:ptLst>
  <dgm:cxnLst>
    <dgm:cxn modelId="{B2F6D20F-ADB7-8E4F-A27B-E8E0C45906C3}" srcId="{A496AA57-BAFF-FD4B-8107-03F2DCB6BB21}" destId="{E7CC67A4-510B-594F-9758-BFBDDB56E6D0}" srcOrd="3" destOrd="0" parTransId="{2EEC8FC9-206F-7949-84CC-1B5A1254F167}" sibTransId="{329F976B-7E58-8F41-912E-F7385304D446}"/>
    <dgm:cxn modelId="{A7FEC410-2C5D-994A-8FF9-52C3A137BD68}" srcId="{316247FD-0388-184E-AC26-370FA986BDF6}" destId="{899CB44C-D5AF-4C49-88B9-F8B0AB88D912}" srcOrd="1" destOrd="0" parTransId="{2931238C-EBEB-4648-9DCB-F360CC05A396}" sibTransId="{DC3F8222-474F-FB48-A2BF-7255427CD743}"/>
    <dgm:cxn modelId="{BA4AF119-5485-224F-B7D5-39A1EBF25F6A}" srcId="{A496AA57-BAFF-FD4B-8107-03F2DCB6BB21}" destId="{647F353B-D902-B545-AD45-485B7C487EE8}" srcOrd="2" destOrd="0" parTransId="{F53BFEE6-CEB0-2C4A-9298-C6449FB2E5F2}" sibTransId="{AC73DF7B-8F47-1F4C-945B-1A6E8E00BD9A}"/>
    <dgm:cxn modelId="{DC3EEA20-87A1-5745-BBEF-E77ECEBB5262}" type="presOf" srcId="{647F353B-D902-B545-AD45-485B7C487EE8}" destId="{59BD2BCE-DA22-5147-A85E-D1591430B23F}" srcOrd="0" destOrd="0" presId="urn:microsoft.com/office/officeart/2005/8/layout/list1"/>
    <dgm:cxn modelId="{FBCEA522-779C-9F40-A6E6-0AB6F83EE286}" srcId="{A496AA57-BAFF-FD4B-8107-03F2DCB6BB21}" destId="{316247FD-0388-184E-AC26-370FA986BDF6}" srcOrd="0" destOrd="0" parTransId="{5A2A8617-1B7A-D141-AE72-5E986993FA47}" sibTransId="{02AB63FF-0188-4A4F-8777-F020A435C3C1}"/>
    <dgm:cxn modelId="{B2A2FC24-705F-7344-BC5E-4ED84B30C4DB}" type="presOf" srcId="{FE438CAE-BF12-F242-9AC7-47E8AA2EC28F}" destId="{654A80D6-FEAF-8B47-860B-F7FA87B4CE05}" srcOrd="0" destOrd="0" presId="urn:microsoft.com/office/officeart/2005/8/layout/list1"/>
    <dgm:cxn modelId="{DD122831-EB73-9B45-9EA6-5234BC52B37D}" type="presOf" srcId="{899CB44C-D5AF-4C49-88B9-F8B0AB88D912}" destId="{6B3AFE01-9CBC-FE49-8BBB-031BDAA281A2}" srcOrd="0" destOrd="1" presId="urn:microsoft.com/office/officeart/2005/8/layout/list1"/>
    <dgm:cxn modelId="{65DD413E-5AF9-7642-9505-C7B155614199}" type="presOf" srcId="{A496AA57-BAFF-FD4B-8107-03F2DCB6BB21}" destId="{1B4DEE5E-20C6-B04C-BC47-64FE691661D1}" srcOrd="0" destOrd="0" presId="urn:microsoft.com/office/officeart/2005/8/layout/list1"/>
    <dgm:cxn modelId="{FACFF646-8C6E-7449-9072-33EFFB9AC3AF}" type="presOf" srcId="{316247FD-0388-184E-AC26-370FA986BDF6}" destId="{ECDEF773-0929-9640-85CD-D90C4F00D1B0}" srcOrd="1" destOrd="0" presId="urn:microsoft.com/office/officeart/2005/8/layout/list1"/>
    <dgm:cxn modelId="{2A3D4049-2D24-C64D-AF95-C9466C4084F6}" type="presOf" srcId="{6931F873-A1A4-B442-A263-9C7C4A82F337}" destId="{7B393226-AB8C-DD41-9722-6456321312B2}" srcOrd="0" destOrd="0" presId="urn:microsoft.com/office/officeart/2005/8/layout/list1"/>
    <dgm:cxn modelId="{7C5BFB53-CDF0-3D4F-8B9C-9659FDA32EE2}" type="presOf" srcId="{C43204E8-B274-384E-868D-22F8EC7F64D0}" destId="{6B3AFE01-9CBC-FE49-8BBB-031BDAA281A2}" srcOrd="0" destOrd="2" presId="urn:microsoft.com/office/officeart/2005/8/layout/list1"/>
    <dgm:cxn modelId="{BAB9915C-3B41-5E4B-8EB6-DBD0380B3335}" type="presOf" srcId="{6E0B439D-4030-A44D-B1A8-E35C4EE42CD3}" destId="{A5A337EE-AA88-CA4C-9D00-F53ED43BA9FA}" srcOrd="0" destOrd="0" presId="urn:microsoft.com/office/officeart/2005/8/layout/list1"/>
    <dgm:cxn modelId="{853A9168-F4DD-1449-9A6B-4571E84CAFDB}" srcId="{316247FD-0388-184E-AC26-370FA986BDF6}" destId="{D7496291-31FC-5F4A-8BBC-090082B91B3C}" srcOrd="3" destOrd="0" parTransId="{2AF55610-1B4F-A548-ACC5-E99D8D1A1E64}" sibTransId="{F0FB161B-F1D7-D542-B2BA-E5060DD0546C}"/>
    <dgm:cxn modelId="{632C9C71-7F66-3740-BE00-10869DE51653}" type="presOf" srcId="{B407C03A-A5EB-8A4C-98CA-2E684E240711}" destId="{A5A337EE-AA88-CA4C-9D00-F53ED43BA9FA}" srcOrd="0" destOrd="1" presId="urn:microsoft.com/office/officeart/2005/8/layout/list1"/>
    <dgm:cxn modelId="{138B317D-E493-7C47-B330-48AC5DE25380}" srcId="{647F353B-D902-B545-AD45-485B7C487EE8}" destId="{B407C03A-A5EB-8A4C-98CA-2E684E240711}" srcOrd="1" destOrd="0" parTransId="{044B7538-EB1C-BB40-B519-632143077CA4}" sibTransId="{51437B72-84E3-7A4A-A1F4-7A206D9C488D}"/>
    <dgm:cxn modelId="{3DBC3A86-58CC-8246-8204-ADA27A0619E3}" type="presOf" srcId="{647F353B-D902-B545-AD45-485B7C487EE8}" destId="{1A183C44-F090-C74D-94F8-64343196E4A5}" srcOrd="1" destOrd="0" presId="urn:microsoft.com/office/officeart/2005/8/layout/list1"/>
    <dgm:cxn modelId="{0C1BAA8B-3628-5949-B075-678C16B7BCA8}" srcId="{6931F873-A1A4-B442-A263-9C7C4A82F337}" destId="{D0578071-B71F-E046-B368-3355A8AE30F6}" srcOrd="1" destOrd="0" parTransId="{41C31A78-2D35-C845-9BF2-EDD7BB447C39}" sibTransId="{4BB2B8E0-1B7C-004D-A228-062C9CD92ECB}"/>
    <dgm:cxn modelId="{31E84A8E-B18C-034C-A94D-E70AC6EC601B}" srcId="{A496AA57-BAFF-FD4B-8107-03F2DCB6BB21}" destId="{1604060C-D360-0041-AB4D-463497882D26}" srcOrd="4" destOrd="0" parTransId="{F7ED5D2F-BFDD-614F-9BF2-A76AAAA90656}" sibTransId="{973217BF-9394-4D45-97D8-44612AA202DB}"/>
    <dgm:cxn modelId="{A092F890-1E97-A046-9FA2-383AFC48AF8E}" type="presOf" srcId="{1604060C-D360-0041-AB4D-463497882D26}" destId="{93705114-8405-ED47-9D79-98A295AEE1BF}" srcOrd="1" destOrd="0" presId="urn:microsoft.com/office/officeart/2005/8/layout/list1"/>
    <dgm:cxn modelId="{FBDE7393-CD1B-EF4F-9E40-D287ADBFDDAD}" type="presOf" srcId="{6931F873-A1A4-B442-A263-9C7C4A82F337}" destId="{FEEAA24F-1717-D149-B8C9-508D070B3BAF}" srcOrd="1" destOrd="0" presId="urn:microsoft.com/office/officeart/2005/8/layout/list1"/>
    <dgm:cxn modelId="{38FA58A8-C014-F94F-A5AB-625ACA6B3858}" type="presOf" srcId="{316247FD-0388-184E-AC26-370FA986BDF6}" destId="{825A22CD-DA9E-E84B-9FDC-49C2770E249B}" srcOrd="0" destOrd="0" presId="urn:microsoft.com/office/officeart/2005/8/layout/list1"/>
    <dgm:cxn modelId="{EA4B6EA9-2024-394B-A2CD-EC3284D7DC88}" type="presOf" srcId="{C1AD2622-8366-E64B-BFE8-AAFC63BE312A}" destId="{6B3AFE01-9CBC-FE49-8BBB-031BDAA281A2}" srcOrd="0" destOrd="0" presId="urn:microsoft.com/office/officeart/2005/8/layout/list1"/>
    <dgm:cxn modelId="{06016FA9-30D5-2642-9E07-B3886C472092}" type="presOf" srcId="{A9A41A97-F1D1-DC42-92CC-14DA83373192}" destId="{590E0AFE-0665-3F42-A4FE-1C42D383C287}" srcOrd="0" destOrd="0" presId="urn:microsoft.com/office/officeart/2005/8/layout/list1"/>
    <dgm:cxn modelId="{5519C8A9-855F-2143-A20B-42902AEF0465}" type="presOf" srcId="{D0578071-B71F-E046-B368-3355A8AE30F6}" destId="{654A80D6-FEAF-8B47-860B-F7FA87B4CE05}" srcOrd="0" destOrd="1" presId="urn:microsoft.com/office/officeart/2005/8/layout/list1"/>
    <dgm:cxn modelId="{503FFCAB-6AC6-9F4E-B15B-9800ABC144F2}" type="presOf" srcId="{D7496291-31FC-5F4A-8BBC-090082B91B3C}" destId="{6B3AFE01-9CBC-FE49-8BBB-031BDAA281A2}" srcOrd="0" destOrd="3" presId="urn:microsoft.com/office/officeart/2005/8/layout/list1"/>
    <dgm:cxn modelId="{9399CDAE-5D22-474B-98CB-C34A0CD44ECC}" type="presOf" srcId="{AD16EDBD-B56B-9D49-850F-4E071D5B3255}" destId="{97FEEDC3-0396-DA43-BE9E-8D63705D07B5}" srcOrd="0" destOrd="0" presId="urn:microsoft.com/office/officeart/2005/8/layout/list1"/>
    <dgm:cxn modelId="{F19BC3B3-1FAF-C54F-9F78-02B03E872B60}" srcId="{E7CC67A4-510B-594F-9758-BFBDDB56E6D0}" destId="{0CD07EB3-3032-BA4B-8E2C-3DC6002B5322}" srcOrd="1" destOrd="0" parTransId="{DE9C2C47-EB03-7C45-8D76-26227856C7B2}" sibTransId="{33D608B1-21AC-214D-AADD-3D00215BD55B}"/>
    <dgm:cxn modelId="{934763B6-7167-6249-841F-CD2356B8EF07}" type="presOf" srcId="{0CD07EB3-3032-BA4B-8E2C-3DC6002B5322}" destId="{590E0AFE-0665-3F42-A4FE-1C42D383C287}" srcOrd="0" destOrd="1" presId="urn:microsoft.com/office/officeart/2005/8/layout/list1"/>
    <dgm:cxn modelId="{5B9B10B7-93A8-CB46-8021-0900EC54FF68}" srcId="{647F353B-D902-B545-AD45-485B7C487EE8}" destId="{6E0B439D-4030-A44D-B1A8-E35C4EE42CD3}" srcOrd="0" destOrd="0" parTransId="{17ABAFF8-E040-F84C-9795-083E4A2EE841}" sibTransId="{3936D393-5CBC-0044-BEC3-0E0CB0514331}"/>
    <dgm:cxn modelId="{9C210ABD-305C-C54A-B7CB-E89F6B8339DB}" srcId="{1604060C-D360-0041-AB4D-463497882D26}" destId="{AD16EDBD-B56B-9D49-850F-4E071D5B3255}" srcOrd="0" destOrd="0" parTransId="{E7293D59-237F-2449-A101-EE98B698B7F5}" sibTransId="{D5C81723-6822-E142-9DEE-CEEDFAAD326B}"/>
    <dgm:cxn modelId="{7FD9E9C2-1F35-C74E-B653-E3E13BE9E286}" srcId="{316247FD-0388-184E-AC26-370FA986BDF6}" destId="{C1AD2622-8366-E64B-BFE8-AAFC63BE312A}" srcOrd="0" destOrd="0" parTransId="{D2F05343-0356-9540-8A8B-3372E1B2B522}" sibTransId="{2BEEE8ED-E97D-A045-922B-9F5D7AD22E5E}"/>
    <dgm:cxn modelId="{B29DA3C9-9AEA-904C-B168-215925E24216}" type="presOf" srcId="{E7CC67A4-510B-594F-9758-BFBDDB56E6D0}" destId="{292CC841-CFEC-2645-B147-585A5B271B18}" srcOrd="1" destOrd="0" presId="urn:microsoft.com/office/officeart/2005/8/layout/list1"/>
    <dgm:cxn modelId="{80C71DD4-3B88-BC42-BEB8-D0A2B35B3D9E}" type="presOf" srcId="{E7CC67A4-510B-594F-9758-BFBDDB56E6D0}" destId="{334D2A7E-FE40-6147-B73B-30340A04127C}" srcOrd="0" destOrd="0" presId="urn:microsoft.com/office/officeart/2005/8/layout/list1"/>
    <dgm:cxn modelId="{9F24C0D5-AF8F-1042-A942-B508ECA81C32}" type="presOf" srcId="{1604060C-D360-0041-AB4D-463497882D26}" destId="{A746807F-7490-0C42-AAA0-74CAB35880B1}" srcOrd="0" destOrd="0" presId="urn:microsoft.com/office/officeart/2005/8/layout/list1"/>
    <dgm:cxn modelId="{BB0503DF-5A2F-8A4E-BC96-2DC3B7877B85}" srcId="{E7CC67A4-510B-594F-9758-BFBDDB56E6D0}" destId="{A9A41A97-F1D1-DC42-92CC-14DA83373192}" srcOrd="0" destOrd="0" parTransId="{933E48E2-537D-7244-AB15-6401C4DD00BB}" sibTransId="{B87DE9B6-B12A-AB45-9D6A-21A05672F2BD}"/>
    <dgm:cxn modelId="{E095C9E1-368E-FB4D-8E54-F0009B772ACD}" srcId="{316247FD-0388-184E-AC26-370FA986BDF6}" destId="{C43204E8-B274-384E-868D-22F8EC7F64D0}" srcOrd="2" destOrd="0" parTransId="{1AF7029C-1C87-7D4D-8264-322405139035}" sibTransId="{56B77ACC-134B-5F42-9D77-D7FFBA77EF8A}"/>
    <dgm:cxn modelId="{EF7A68E8-10CC-1446-B6B6-3B0775A78C67}" srcId="{A496AA57-BAFF-FD4B-8107-03F2DCB6BB21}" destId="{6931F873-A1A4-B442-A263-9C7C4A82F337}" srcOrd="1" destOrd="0" parTransId="{0525B8F3-25DA-C446-9510-ED719A7C3333}" sibTransId="{ACA0F8F0-1538-684E-B8F9-80483D0EAAEF}"/>
    <dgm:cxn modelId="{2588FAEC-FCC1-974D-995F-AC03AD615E38}" srcId="{6931F873-A1A4-B442-A263-9C7C4A82F337}" destId="{FE438CAE-BF12-F242-9AC7-47E8AA2EC28F}" srcOrd="0" destOrd="0" parTransId="{3759ED06-A133-5B45-8E19-3D2C132AECF2}" sibTransId="{F17BE508-3896-4D4E-997D-BB9DC696BB0F}"/>
    <dgm:cxn modelId="{23F6FC34-B626-A845-8C7D-BC1365F22AB1}" type="presParOf" srcId="{1B4DEE5E-20C6-B04C-BC47-64FE691661D1}" destId="{3D1272CB-022A-1F46-8580-0EBAAD1153F9}" srcOrd="0" destOrd="0" presId="urn:microsoft.com/office/officeart/2005/8/layout/list1"/>
    <dgm:cxn modelId="{23643C9F-7AF5-9148-AD47-A37CAD918F3A}" type="presParOf" srcId="{3D1272CB-022A-1F46-8580-0EBAAD1153F9}" destId="{825A22CD-DA9E-E84B-9FDC-49C2770E249B}" srcOrd="0" destOrd="0" presId="urn:microsoft.com/office/officeart/2005/8/layout/list1"/>
    <dgm:cxn modelId="{73CA91E9-9806-444E-934C-2B9FE2AA902A}" type="presParOf" srcId="{3D1272CB-022A-1F46-8580-0EBAAD1153F9}" destId="{ECDEF773-0929-9640-85CD-D90C4F00D1B0}" srcOrd="1" destOrd="0" presId="urn:microsoft.com/office/officeart/2005/8/layout/list1"/>
    <dgm:cxn modelId="{651613B6-5127-3F4A-A63B-5702D32A2397}" type="presParOf" srcId="{1B4DEE5E-20C6-B04C-BC47-64FE691661D1}" destId="{CC45B2BA-E551-8142-8ABB-B6D4ECC75278}" srcOrd="1" destOrd="0" presId="urn:microsoft.com/office/officeart/2005/8/layout/list1"/>
    <dgm:cxn modelId="{8DC12E89-C13B-AB40-8D92-12DF58352F8E}" type="presParOf" srcId="{1B4DEE5E-20C6-B04C-BC47-64FE691661D1}" destId="{6B3AFE01-9CBC-FE49-8BBB-031BDAA281A2}" srcOrd="2" destOrd="0" presId="urn:microsoft.com/office/officeart/2005/8/layout/list1"/>
    <dgm:cxn modelId="{D7330221-ED7F-BD46-BF1A-6F358502E396}" type="presParOf" srcId="{1B4DEE5E-20C6-B04C-BC47-64FE691661D1}" destId="{EAC6FBDB-7A02-014D-B394-6F0248222283}" srcOrd="3" destOrd="0" presId="urn:microsoft.com/office/officeart/2005/8/layout/list1"/>
    <dgm:cxn modelId="{D5FEF14C-8152-CB4A-938E-133E1891413E}" type="presParOf" srcId="{1B4DEE5E-20C6-B04C-BC47-64FE691661D1}" destId="{E94ECAE2-EDD6-F849-8962-F1ED0216850A}" srcOrd="4" destOrd="0" presId="urn:microsoft.com/office/officeart/2005/8/layout/list1"/>
    <dgm:cxn modelId="{588BEE2F-A9F3-984E-BDE6-648888B4FEBB}" type="presParOf" srcId="{E94ECAE2-EDD6-F849-8962-F1ED0216850A}" destId="{7B393226-AB8C-DD41-9722-6456321312B2}" srcOrd="0" destOrd="0" presId="urn:microsoft.com/office/officeart/2005/8/layout/list1"/>
    <dgm:cxn modelId="{40471F0A-2569-D842-8DF5-D40BC6996E7F}" type="presParOf" srcId="{E94ECAE2-EDD6-F849-8962-F1ED0216850A}" destId="{FEEAA24F-1717-D149-B8C9-508D070B3BAF}" srcOrd="1" destOrd="0" presId="urn:microsoft.com/office/officeart/2005/8/layout/list1"/>
    <dgm:cxn modelId="{44AC2553-4A75-0A4F-9B65-C40FE6A7167D}" type="presParOf" srcId="{1B4DEE5E-20C6-B04C-BC47-64FE691661D1}" destId="{4C086509-FF26-B448-B4DC-798498B88701}" srcOrd="5" destOrd="0" presId="urn:microsoft.com/office/officeart/2005/8/layout/list1"/>
    <dgm:cxn modelId="{7950BE80-E4B4-6B43-BFFA-6B32E96B1E62}" type="presParOf" srcId="{1B4DEE5E-20C6-B04C-BC47-64FE691661D1}" destId="{654A80D6-FEAF-8B47-860B-F7FA87B4CE05}" srcOrd="6" destOrd="0" presId="urn:microsoft.com/office/officeart/2005/8/layout/list1"/>
    <dgm:cxn modelId="{3848AA99-3C89-CA43-99B9-FF3C826AE24F}" type="presParOf" srcId="{1B4DEE5E-20C6-B04C-BC47-64FE691661D1}" destId="{E0EEE619-97D0-D144-864C-C89A313B4164}" srcOrd="7" destOrd="0" presId="urn:microsoft.com/office/officeart/2005/8/layout/list1"/>
    <dgm:cxn modelId="{C3E0A3BC-251D-EE4C-89C0-75DC947654BD}" type="presParOf" srcId="{1B4DEE5E-20C6-B04C-BC47-64FE691661D1}" destId="{94B9BEBD-618E-E14E-A7DB-4A7487AFF122}" srcOrd="8" destOrd="0" presId="urn:microsoft.com/office/officeart/2005/8/layout/list1"/>
    <dgm:cxn modelId="{3C1A28BF-CB42-F842-A349-E3A2B78A5007}" type="presParOf" srcId="{94B9BEBD-618E-E14E-A7DB-4A7487AFF122}" destId="{59BD2BCE-DA22-5147-A85E-D1591430B23F}" srcOrd="0" destOrd="0" presId="urn:microsoft.com/office/officeart/2005/8/layout/list1"/>
    <dgm:cxn modelId="{2911765C-4780-D14E-BC4C-1638E1E53098}" type="presParOf" srcId="{94B9BEBD-618E-E14E-A7DB-4A7487AFF122}" destId="{1A183C44-F090-C74D-94F8-64343196E4A5}" srcOrd="1" destOrd="0" presId="urn:microsoft.com/office/officeart/2005/8/layout/list1"/>
    <dgm:cxn modelId="{856AD820-0212-114B-BED1-1BF2FCC061DC}" type="presParOf" srcId="{1B4DEE5E-20C6-B04C-BC47-64FE691661D1}" destId="{98DF9375-60CF-DB4C-BFB0-21086EC9944E}" srcOrd="9" destOrd="0" presId="urn:microsoft.com/office/officeart/2005/8/layout/list1"/>
    <dgm:cxn modelId="{DC5FC4BE-54E2-6D4C-B349-DD616437370A}" type="presParOf" srcId="{1B4DEE5E-20C6-B04C-BC47-64FE691661D1}" destId="{A5A337EE-AA88-CA4C-9D00-F53ED43BA9FA}" srcOrd="10" destOrd="0" presId="urn:microsoft.com/office/officeart/2005/8/layout/list1"/>
    <dgm:cxn modelId="{D33035CA-A54A-1640-98AE-0F03948F8AF8}" type="presParOf" srcId="{1B4DEE5E-20C6-B04C-BC47-64FE691661D1}" destId="{5A9BC938-7B29-E441-8410-1878C01CE0EF}" srcOrd="11" destOrd="0" presId="urn:microsoft.com/office/officeart/2005/8/layout/list1"/>
    <dgm:cxn modelId="{50639E50-97F0-7E4B-AE0F-E37EBA729969}" type="presParOf" srcId="{1B4DEE5E-20C6-B04C-BC47-64FE691661D1}" destId="{545CE167-D4DF-6847-912F-9A792434A854}" srcOrd="12" destOrd="0" presId="urn:microsoft.com/office/officeart/2005/8/layout/list1"/>
    <dgm:cxn modelId="{F9A82A19-2BAB-A14C-A9F1-64E0FB856DEA}" type="presParOf" srcId="{545CE167-D4DF-6847-912F-9A792434A854}" destId="{334D2A7E-FE40-6147-B73B-30340A04127C}" srcOrd="0" destOrd="0" presId="urn:microsoft.com/office/officeart/2005/8/layout/list1"/>
    <dgm:cxn modelId="{C5BF4D29-388B-1847-A93D-D3DC0E9B1150}" type="presParOf" srcId="{545CE167-D4DF-6847-912F-9A792434A854}" destId="{292CC841-CFEC-2645-B147-585A5B271B18}" srcOrd="1" destOrd="0" presId="urn:microsoft.com/office/officeart/2005/8/layout/list1"/>
    <dgm:cxn modelId="{274BAAEF-28C1-7147-B0AD-28C1AB9E2B2E}" type="presParOf" srcId="{1B4DEE5E-20C6-B04C-BC47-64FE691661D1}" destId="{A746E05E-3BB1-5E41-938F-A65621102A52}" srcOrd="13" destOrd="0" presId="urn:microsoft.com/office/officeart/2005/8/layout/list1"/>
    <dgm:cxn modelId="{23E2B74F-4AE4-2E45-B104-5409288E8855}" type="presParOf" srcId="{1B4DEE5E-20C6-B04C-BC47-64FE691661D1}" destId="{590E0AFE-0665-3F42-A4FE-1C42D383C287}" srcOrd="14" destOrd="0" presId="urn:microsoft.com/office/officeart/2005/8/layout/list1"/>
    <dgm:cxn modelId="{1B770756-69EF-4B4F-A7A8-F5BE1682D866}" type="presParOf" srcId="{1B4DEE5E-20C6-B04C-BC47-64FE691661D1}" destId="{AF24959A-E371-D140-967E-B215D8D41A1C}" srcOrd="15" destOrd="0" presId="urn:microsoft.com/office/officeart/2005/8/layout/list1"/>
    <dgm:cxn modelId="{61D33097-DCF0-8840-A4BF-0195EBF92ACE}" type="presParOf" srcId="{1B4DEE5E-20C6-B04C-BC47-64FE691661D1}" destId="{97C9825A-2EE9-9141-B7AD-766F038E922C}" srcOrd="16" destOrd="0" presId="urn:microsoft.com/office/officeart/2005/8/layout/list1"/>
    <dgm:cxn modelId="{D85FABB5-C894-4C4E-A773-E1819A7DDA12}" type="presParOf" srcId="{97C9825A-2EE9-9141-B7AD-766F038E922C}" destId="{A746807F-7490-0C42-AAA0-74CAB35880B1}" srcOrd="0" destOrd="0" presId="urn:microsoft.com/office/officeart/2005/8/layout/list1"/>
    <dgm:cxn modelId="{910EDA02-A7E9-3A4B-BEC4-F31617680834}" type="presParOf" srcId="{97C9825A-2EE9-9141-B7AD-766F038E922C}" destId="{93705114-8405-ED47-9D79-98A295AEE1BF}" srcOrd="1" destOrd="0" presId="urn:microsoft.com/office/officeart/2005/8/layout/list1"/>
    <dgm:cxn modelId="{6CA24A62-B053-1A41-9E53-52B8A0CD426E}" type="presParOf" srcId="{1B4DEE5E-20C6-B04C-BC47-64FE691661D1}" destId="{3243E94A-4456-564B-8BEF-7F8FEDEE1F02}" srcOrd="17" destOrd="0" presId="urn:microsoft.com/office/officeart/2005/8/layout/list1"/>
    <dgm:cxn modelId="{1EA7FDBC-C173-624D-BDA0-05EE2F4A9219}" type="presParOf" srcId="{1B4DEE5E-20C6-B04C-BC47-64FE691661D1}" destId="{97FEEDC3-0396-DA43-BE9E-8D63705D07B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2DAE0-2CEB-4538-8D77-2B21FEB85B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DCAEB452-E6EA-40ED-8379-4804E41452BB}">
      <dgm:prSet phldrT="[Text]"/>
      <dgm:spPr/>
      <dgm:t>
        <a:bodyPr/>
        <a:lstStyle/>
        <a:p>
          <a:pPr>
            <a:lnSpc>
              <a:spcPct val="100000"/>
            </a:lnSpc>
          </a:pPr>
          <a:r>
            <a:rPr lang="en-US" b="1" i="0"/>
            <a:t>Embed the tool in the team’s process to select &amp; adopt a high-quality curriculum.</a:t>
          </a:r>
          <a:endParaRPr lang="en-US"/>
        </a:p>
      </dgm:t>
    </dgm:pt>
    <dgm:pt modelId="{214D6C06-09C8-4659-92F3-4879B00E9CD0}" type="parTrans" cxnId="{5D6BD3BF-BB15-40B8-AE1C-DF572E6C297E}">
      <dgm:prSet/>
      <dgm:spPr/>
      <dgm:t>
        <a:bodyPr/>
        <a:lstStyle/>
        <a:p>
          <a:endParaRPr lang="en-US"/>
        </a:p>
      </dgm:t>
    </dgm:pt>
    <dgm:pt modelId="{B56DAE2D-9058-42AF-A1BB-406469D4E379}" type="sibTrans" cxnId="{5D6BD3BF-BB15-40B8-AE1C-DF572E6C297E}">
      <dgm:prSet/>
      <dgm:spPr/>
      <dgm:t>
        <a:bodyPr/>
        <a:lstStyle/>
        <a:p>
          <a:endParaRPr lang="en-US"/>
        </a:p>
      </dgm:t>
    </dgm:pt>
    <dgm:pt modelId="{C0132CBA-C69F-4C94-B1BD-226549A00331}">
      <dgm:prSet phldrT="[Text]"/>
      <dgm:spPr/>
      <dgm:t>
        <a:bodyPr/>
        <a:lstStyle/>
        <a:p>
          <a:pPr>
            <a:lnSpc>
              <a:spcPct val="100000"/>
            </a:lnSpc>
          </a:pPr>
          <a:r>
            <a:rPr lang="en-US" b="1" i="0"/>
            <a:t>Plan for the use of the tool in advance through a review and calibration with local curriculum adoption team.</a:t>
          </a:r>
          <a:endParaRPr lang="en-US"/>
        </a:p>
      </dgm:t>
    </dgm:pt>
    <dgm:pt modelId="{33F51865-4343-45E2-B183-E1299B16A7D7}" type="parTrans" cxnId="{593E683B-3768-4205-A84E-AA010F9D5BF3}">
      <dgm:prSet/>
      <dgm:spPr/>
      <dgm:t>
        <a:bodyPr/>
        <a:lstStyle/>
        <a:p>
          <a:endParaRPr lang="en-US"/>
        </a:p>
      </dgm:t>
    </dgm:pt>
    <dgm:pt modelId="{4578AB68-E373-4393-BE58-9C5384F91774}" type="sibTrans" cxnId="{593E683B-3768-4205-A84E-AA010F9D5BF3}">
      <dgm:prSet/>
      <dgm:spPr/>
      <dgm:t>
        <a:bodyPr/>
        <a:lstStyle/>
        <a:p>
          <a:endParaRPr lang="en-US"/>
        </a:p>
      </dgm:t>
    </dgm:pt>
    <dgm:pt modelId="{2F6A6FAE-6FED-432B-8BAE-47854B9AB3C5}">
      <dgm:prSet phldrT="[Text]"/>
      <dgm:spPr/>
      <dgm:t>
        <a:bodyPr/>
        <a:lstStyle/>
        <a:p>
          <a:pPr>
            <a:lnSpc>
              <a:spcPct val="100000"/>
            </a:lnSpc>
          </a:pPr>
          <a:r>
            <a:rPr lang="en-US" b="1" i="0"/>
            <a:t>Teams must have norms and a productive structure for adult learners.</a:t>
          </a:r>
          <a:endParaRPr lang="en-US"/>
        </a:p>
      </dgm:t>
    </dgm:pt>
    <dgm:pt modelId="{BE78B075-C419-4F03-B4D8-3671506FB53E}" type="parTrans" cxnId="{93E1D133-B847-4206-AE16-59D7941C1F42}">
      <dgm:prSet/>
      <dgm:spPr/>
      <dgm:t>
        <a:bodyPr/>
        <a:lstStyle/>
        <a:p>
          <a:endParaRPr lang="en-US"/>
        </a:p>
      </dgm:t>
    </dgm:pt>
    <dgm:pt modelId="{63359EF0-3499-47B7-919C-503B5E737701}" type="sibTrans" cxnId="{93E1D133-B847-4206-AE16-59D7941C1F42}">
      <dgm:prSet/>
      <dgm:spPr/>
      <dgm:t>
        <a:bodyPr/>
        <a:lstStyle/>
        <a:p>
          <a:endParaRPr lang="en-US"/>
        </a:p>
      </dgm:t>
    </dgm:pt>
    <dgm:pt modelId="{93C9AAB7-9B04-4968-8DF9-E187F042252C}">
      <dgm:prSet/>
      <dgm:spPr/>
      <dgm:t>
        <a:bodyPr/>
        <a:lstStyle/>
        <a:p>
          <a:pPr>
            <a:lnSpc>
              <a:spcPct val="100000"/>
            </a:lnSpc>
          </a:pPr>
          <a:r>
            <a:rPr lang="en-US" b="1" i="0"/>
            <a:t>The conclusions and implications drawn from a review of evidence should guide teams to make decisions about selection and implementation.</a:t>
          </a:r>
          <a:endParaRPr lang="en-US"/>
        </a:p>
      </dgm:t>
    </dgm:pt>
    <dgm:pt modelId="{86A7C46C-600C-47FD-A2BE-A9BA91687776}" type="parTrans" cxnId="{FB2CAB87-D1FF-4770-8ECB-CFBE91D037AD}">
      <dgm:prSet/>
      <dgm:spPr/>
      <dgm:t>
        <a:bodyPr/>
        <a:lstStyle/>
        <a:p>
          <a:endParaRPr lang="en-US"/>
        </a:p>
      </dgm:t>
    </dgm:pt>
    <dgm:pt modelId="{2C56DBF4-896A-4972-9801-38A893DFB71D}" type="sibTrans" cxnId="{FB2CAB87-D1FF-4770-8ECB-CFBE91D037AD}">
      <dgm:prSet/>
      <dgm:spPr/>
      <dgm:t>
        <a:bodyPr/>
        <a:lstStyle/>
        <a:p>
          <a:endParaRPr lang="en-US"/>
        </a:p>
      </dgm:t>
    </dgm:pt>
    <dgm:pt modelId="{62D5ABCC-FFD0-4200-B97C-26666ECF59D8}" type="pres">
      <dgm:prSet presAssocID="{FA22DAE0-2CEB-4538-8D77-2B21FEB85BB9}" presName="root" presStyleCnt="0">
        <dgm:presLayoutVars>
          <dgm:dir/>
          <dgm:resizeHandles val="exact"/>
        </dgm:presLayoutVars>
      </dgm:prSet>
      <dgm:spPr/>
    </dgm:pt>
    <dgm:pt modelId="{B1AAD733-6F4D-474D-9553-79413B4A877A}" type="pres">
      <dgm:prSet presAssocID="{DCAEB452-E6EA-40ED-8379-4804E41452BB}" presName="compNode" presStyleCnt="0"/>
      <dgm:spPr/>
    </dgm:pt>
    <dgm:pt modelId="{8CE2A051-7EAD-4DAC-A561-159A8502A27C}" type="pres">
      <dgm:prSet presAssocID="{DCAEB452-E6EA-40ED-8379-4804E41452BB}" presName="bgRect" presStyleLbl="bgShp" presStyleIdx="0" presStyleCnt="4"/>
      <dgm:spPr/>
    </dgm:pt>
    <dgm:pt modelId="{380ADD15-6409-4F81-890E-A2CBABF04B25}" type="pres">
      <dgm:prSet presAssocID="{DCAEB452-E6EA-40ED-8379-4804E41452B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218121BE-1B52-48FA-A53E-C59AF0C33379}" type="pres">
      <dgm:prSet presAssocID="{DCAEB452-E6EA-40ED-8379-4804E41452BB}" presName="spaceRect" presStyleCnt="0"/>
      <dgm:spPr/>
    </dgm:pt>
    <dgm:pt modelId="{077B0A45-258B-46C7-86CE-436B171C9E79}" type="pres">
      <dgm:prSet presAssocID="{DCAEB452-E6EA-40ED-8379-4804E41452BB}" presName="parTx" presStyleLbl="revTx" presStyleIdx="0" presStyleCnt="4">
        <dgm:presLayoutVars>
          <dgm:chMax val="0"/>
          <dgm:chPref val="0"/>
        </dgm:presLayoutVars>
      </dgm:prSet>
      <dgm:spPr/>
    </dgm:pt>
    <dgm:pt modelId="{CD556311-A85C-4E33-AA3F-FE7402FA3378}" type="pres">
      <dgm:prSet presAssocID="{B56DAE2D-9058-42AF-A1BB-406469D4E379}" presName="sibTrans" presStyleCnt="0"/>
      <dgm:spPr/>
    </dgm:pt>
    <dgm:pt modelId="{BA4DD024-ACA7-403D-ABD7-90572C1A8BFB}" type="pres">
      <dgm:prSet presAssocID="{C0132CBA-C69F-4C94-B1BD-226549A00331}" presName="compNode" presStyleCnt="0"/>
      <dgm:spPr/>
    </dgm:pt>
    <dgm:pt modelId="{5E59CC86-9474-4592-A0C0-2ACE034957BC}" type="pres">
      <dgm:prSet presAssocID="{C0132CBA-C69F-4C94-B1BD-226549A00331}" presName="bgRect" presStyleLbl="bgShp" presStyleIdx="1" presStyleCnt="4"/>
      <dgm:spPr/>
    </dgm:pt>
    <dgm:pt modelId="{2AA0C729-F318-44A3-AF5B-FE48E2C8B4E1}" type="pres">
      <dgm:prSet presAssocID="{C0132CBA-C69F-4C94-B1BD-226549A0033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F3E6FD4-0CC0-450B-9B56-4992D01770FB}" type="pres">
      <dgm:prSet presAssocID="{C0132CBA-C69F-4C94-B1BD-226549A00331}" presName="spaceRect" presStyleCnt="0"/>
      <dgm:spPr/>
    </dgm:pt>
    <dgm:pt modelId="{32FEA362-BAA6-45A9-91BF-7D3306037600}" type="pres">
      <dgm:prSet presAssocID="{C0132CBA-C69F-4C94-B1BD-226549A00331}" presName="parTx" presStyleLbl="revTx" presStyleIdx="1" presStyleCnt="4">
        <dgm:presLayoutVars>
          <dgm:chMax val="0"/>
          <dgm:chPref val="0"/>
        </dgm:presLayoutVars>
      </dgm:prSet>
      <dgm:spPr/>
    </dgm:pt>
    <dgm:pt modelId="{DDF74146-8721-4C3F-8B46-2E1C26DCC691}" type="pres">
      <dgm:prSet presAssocID="{4578AB68-E373-4393-BE58-9C5384F91774}" presName="sibTrans" presStyleCnt="0"/>
      <dgm:spPr/>
    </dgm:pt>
    <dgm:pt modelId="{98E10111-8194-4E5B-A047-21672918525D}" type="pres">
      <dgm:prSet presAssocID="{2F6A6FAE-6FED-432B-8BAE-47854B9AB3C5}" presName="compNode" presStyleCnt="0"/>
      <dgm:spPr/>
    </dgm:pt>
    <dgm:pt modelId="{AA141F99-7366-485C-8043-274CB3DCBF2E}" type="pres">
      <dgm:prSet presAssocID="{2F6A6FAE-6FED-432B-8BAE-47854B9AB3C5}" presName="bgRect" presStyleLbl="bgShp" presStyleIdx="2" presStyleCnt="4"/>
      <dgm:spPr/>
    </dgm:pt>
    <dgm:pt modelId="{FA26973D-BEB5-47BE-83FC-E0C7BA7A7C5D}" type="pres">
      <dgm:prSet presAssocID="{2F6A6FAE-6FED-432B-8BAE-47854B9AB3C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B7474F49-8297-4FB4-97FB-21D7D1918D9C}" type="pres">
      <dgm:prSet presAssocID="{2F6A6FAE-6FED-432B-8BAE-47854B9AB3C5}" presName="spaceRect" presStyleCnt="0"/>
      <dgm:spPr/>
    </dgm:pt>
    <dgm:pt modelId="{56268BC0-48CE-4137-B10A-B67D5161D569}" type="pres">
      <dgm:prSet presAssocID="{2F6A6FAE-6FED-432B-8BAE-47854B9AB3C5}" presName="parTx" presStyleLbl="revTx" presStyleIdx="2" presStyleCnt="4">
        <dgm:presLayoutVars>
          <dgm:chMax val="0"/>
          <dgm:chPref val="0"/>
        </dgm:presLayoutVars>
      </dgm:prSet>
      <dgm:spPr/>
    </dgm:pt>
    <dgm:pt modelId="{AAEE46BF-EDE1-4868-9460-26EFDFA2AC4B}" type="pres">
      <dgm:prSet presAssocID="{63359EF0-3499-47B7-919C-503B5E737701}" presName="sibTrans" presStyleCnt="0"/>
      <dgm:spPr/>
    </dgm:pt>
    <dgm:pt modelId="{BB39D9E0-2DA4-4BB3-83DD-5D776A4E97C6}" type="pres">
      <dgm:prSet presAssocID="{93C9AAB7-9B04-4968-8DF9-E187F042252C}" presName="compNode" presStyleCnt="0"/>
      <dgm:spPr/>
    </dgm:pt>
    <dgm:pt modelId="{15494332-3DC7-4EF9-A146-A10EEDE5D626}" type="pres">
      <dgm:prSet presAssocID="{93C9AAB7-9B04-4968-8DF9-E187F042252C}" presName="bgRect" presStyleLbl="bgShp" presStyleIdx="3" presStyleCnt="4"/>
      <dgm:spPr/>
    </dgm:pt>
    <dgm:pt modelId="{87D00E66-37FA-4C08-8894-4FCCCE96C13F}" type="pres">
      <dgm:prSet presAssocID="{93C9AAB7-9B04-4968-8DF9-E187F042252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3327C587-A24E-4E32-9E86-5CEFA0A13B23}" type="pres">
      <dgm:prSet presAssocID="{93C9AAB7-9B04-4968-8DF9-E187F042252C}" presName="spaceRect" presStyleCnt="0"/>
      <dgm:spPr/>
    </dgm:pt>
    <dgm:pt modelId="{2BA8C95F-3239-4504-8322-A590469492D4}" type="pres">
      <dgm:prSet presAssocID="{93C9AAB7-9B04-4968-8DF9-E187F042252C}" presName="parTx" presStyleLbl="revTx" presStyleIdx="3" presStyleCnt="4">
        <dgm:presLayoutVars>
          <dgm:chMax val="0"/>
          <dgm:chPref val="0"/>
        </dgm:presLayoutVars>
      </dgm:prSet>
      <dgm:spPr/>
    </dgm:pt>
  </dgm:ptLst>
  <dgm:cxnLst>
    <dgm:cxn modelId="{4CA8D803-45AD-41C1-AFD3-8A3AF4E1EBBF}" type="presOf" srcId="{93C9AAB7-9B04-4968-8DF9-E187F042252C}" destId="{2BA8C95F-3239-4504-8322-A590469492D4}" srcOrd="0" destOrd="0" presId="urn:microsoft.com/office/officeart/2018/2/layout/IconVerticalSolidList"/>
    <dgm:cxn modelId="{89F7E820-5307-412B-A71B-77B31B39077E}" type="presOf" srcId="{2F6A6FAE-6FED-432B-8BAE-47854B9AB3C5}" destId="{56268BC0-48CE-4137-B10A-B67D5161D569}" srcOrd="0" destOrd="0" presId="urn:microsoft.com/office/officeart/2018/2/layout/IconVerticalSolidList"/>
    <dgm:cxn modelId="{93E1D133-B847-4206-AE16-59D7941C1F42}" srcId="{FA22DAE0-2CEB-4538-8D77-2B21FEB85BB9}" destId="{2F6A6FAE-6FED-432B-8BAE-47854B9AB3C5}" srcOrd="2" destOrd="0" parTransId="{BE78B075-C419-4F03-B4D8-3671506FB53E}" sibTransId="{63359EF0-3499-47B7-919C-503B5E737701}"/>
    <dgm:cxn modelId="{593E683B-3768-4205-A84E-AA010F9D5BF3}" srcId="{FA22DAE0-2CEB-4538-8D77-2B21FEB85BB9}" destId="{C0132CBA-C69F-4C94-B1BD-226549A00331}" srcOrd="1" destOrd="0" parTransId="{33F51865-4343-45E2-B183-E1299B16A7D7}" sibTransId="{4578AB68-E373-4393-BE58-9C5384F91774}"/>
    <dgm:cxn modelId="{70BCEB47-3076-49E7-94B2-CF9BA023414B}" type="presOf" srcId="{FA22DAE0-2CEB-4538-8D77-2B21FEB85BB9}" destId="{62D5ABCC-FFD0-4200-B97C-26666ECF59D8}" srcOrd="0" destOrd="0" presId="urn:microsoft.com/office/officeart/2018/2/layout/IconVerticalSolidList"/>
    <dgm:cxn modelId="{FB2CAB87-D1FF-4770-8ECB-CFBE91D037AD}" srcId="{FA22DAE0-2CEB-4538-8D77-2B21FEB85BB9}" destId="{93C9AAB7-9B04-4968-8DF9-E187F042252C}" srcOrd="3" destOrd="0" parTransId="{86A7C46C-600C-47FD-A2BE-A9BA91687776}" sibTransId="{2C56DBF4-896A-4972-9801-38A893DFB71D}"/>
    <dgm:cxn modelId="{711337A1-7195-4199-BD7D-18505BC7C926}" type="presOf" srcId="{C0132CBA-C69F-4C94-B1BD-226549A00331}" destId="{32FEA362-BAA6-45A9-91BF-7D3306037600}" srcOrd="0" destOrd="0" presId="urn:microsoft.com/office/officeart/2018/2/layout/IconVerticalSolidList"/>
    <dgm:cxn modelId="{5D6BD3BF-BB15-40B8-AE1C-DF572E6C297E}" srcId="{FA22DAE0-2CEB-4538-8D77-2B21FEB85BB9}" destId="{DCAEB452-E6EA-40ED-8379-4804E41452BB}" srcOrd="0" destOrd="0" parTransId="{214D6C06-09C8-4659-92F3-4879B00E9CD0}" sibTransId="{B56DAE2D-9058-42AF-A1BB-406469D4E379}"/>
    <dgm:cxn modelId="{F4B915C0-72AD-4319-A742-7519EAD55150}" type="presOf" srcId="{DCAEB452-E6EA-40ED-8379-4804E41452BB}" destId="{077B0A45-258B-46C7-86CE-436B171C9E79}" srcOrd="0" destOrd="0" presId="urn:microsoft.com/office/officeart/2018/2/layout/IconVerticalSolidList"/>
    <dgm:cxn modelId="{724F2348-72AD-40D4-8469-D17A0FDCB662}" type="presParOf" srcId="{62D5ABCC-FFD0-4200-B97C-26666ECF59D8}" destId="{B1AAD733-6F4D-474D-9553-79413B4A877A}" srcOrd="0" destOrd="0" presId="urn:microsoft.com/office/officeart/2018/2/layout/IconVerticalSolidList"/>
    <dgm:cxn modelId="{53601109-0B6B-4C7D-9F92-A58982481CB4}" type="presParOf" srcId="{B1AAD733-6F4D-474D-9553-79413B4A877A}" destId="{8CE2A051-7EAD-4DAC-A561-159A8502A27C}" srcOrd="0" destOrd="0" presId="urn:microsoft.com/office/officeart/2018/2/layout/IconVerticalSolidList"/>
    <dgm:cxn modelId="{5C052E5D-95CE-4393-81AB-E83AEA5DE5E6}" type="presParOf" srcId="{B1AAD733-6F4D-474D-9553-79413B4A877A}" destId="{380ADD15-6409-4F81-890E-A2CBABF04B25}" srcOrd="1" destOrd="0" presId="urn:microsoft.com/office/officeart/2018/2/layout/IconVerticalSolidList"/>
    <dgm:cxn modelId="{F5D5C272-5B57-490C-97D3-74F2C1A76A11}" type="presParOf" srcId="{B1AAD733-6F4D-474D-9553-79413B4A877A}" destId="{218121BE-1B52-48FA-A53E-C59AF0C33379}" srcOrd="2" destOrd="0" presId="urn:microsoft.com/office/officeart/2018/2/layout/IconVerticalSolidList"/>
    <dgm:cxn modelId="{075AB636-6F48-4A1E-B0F4-899DD88E3F1B}" type="presParOf" srcId="{B1AAD733-6F4D-474D-9553-79413B4A877A}" destId="{077B0A45-258B-46C7-86CE-436B171C9E79}" srcOrd="3" destOrd="0" presId="urn:microsoft.com/office/officeart/2018/2/layout/IconVerticalSolidList"/>
    <dgm:cxn modelId="{9E83F01D-1863-48B0-8740-A2FD94B92336}" type="presParOf" srcId="{62D5ABCC-FFD0-4200-B97C-26666ECF59D8}" destId="{CD556311-A85C-4E33-AA3F-FE7402FA3378}" srcOrd="1" destOrd="0" presId="urn:microsoft.com/office/officeart/2018/2/layout/IconVerticalSolidList"/>
    <dgm:cxn modelId="{4D300BC3-4F31-44E5-9AAC-0B8C44A7C476}" type="presParOf" srcId="{62D5ABCC-FFD0-4200-B97C-26666ECF59D8}" destId="{BA4DD024-ACA7-403D-ABD7-90572C1A8BFB}" srcOrd="2" destOrd="0" presId="urn:microsoft.com/office/officeart/2018/2/layout/IconVerticalSolidList"/>
    <dgm:cxn modelId="{D2BBBCEB-90CF-44C6-AEA2-5F7B4E136633}" type="presParOf" srcId="{BA4DD024-ACA7-403D-ABD7-90572C1A8BFB}" destId="{5E59CC86-9474-4592-A0C0-2ACE034957BC}" srcOrd="0" destOrd="0" presId="urn:microsoft.com/office/officeart/2018/2/layout/IconVerticalSolidList"/>
    <dgm:cxn modelId="{587104EC-06E5-40F9-AD3F-48D3A14B8FC7}" type="presParOf" srcId="{BA4DD024-ACA7-403D-ABD7-90572C1A8BFB}" destId="{2AA0C729-F318-44A3-AF5B-FE48E2C8B4E1}" srcOrd="1" destOrd="0" presId="urn:microsoft.com/office/officeart/2018/2/layout/IconVerticalSolidList"/>
    <dgm:cxn modelId="{BD85C13D-0C4D-43D1-AE95-CD2E89895751}" type="presParOf" srcId="{BA4DD024-ACA7-403D-ABD7-90572C1A8BFB}" destId="{2F3E6FD4-0CC0-450B-9B56-4992D01770FB}" srcOrd="2" destOrd="0" presId="urn:microsoft.com/office/officeart/2018/2/layout/IconVerticalSolidList"/>
    <dgm:cxn modelId="{79E1D1AA-3C54-49A7-B515-B4E389C166B2}" type="presParOf" srcId="{BA4DD024-ACA7-403D-ABD7-90572C1A8BFB}" destId="{32FEA362-BAA6-45A9-91BF-7D3306037600}" srcOrd="3" destOrd="0" presId="urn:microsoft.com/office/officeart/2018/2/layout/IconVerticalSolidList"/>
    <dgm:cxn modelId="{F4EC87C7-B9D4-43ED-A5FF-2E90953F1154}" type="presParOf" srcId="{62D5ABCC-FFD0-4200-B97C-26666ECF59D8}" destId="{DDF74146-8721-4C3F-8B46-2E1C26DCC691}" srcOrd="3" destOrd="0" presId="urn:microsoft.com/office/officeart/2018/2/layout/IconVerticalSolidList"/>
    <dgm:cxn modelId="{E299B7CC-45AB-469A-8269-C865FBE13FED}" type="presParOf" srcId="{62D5ABCC-FFD0-4200-B97C-26666ECF59D8}" destId="{98E10111-8194-4E5B-A047-21672918525D}" srcOrd="4" destOrd="0" presId="urn:microsoft.com/office/officeart/2018/2/layout/IconVerticalSolidList"/>
    <dgm:cxn modelId="{50ACB018-FAB0-4B81-82F5-70C0A761BF9D}" type="presParOf" srcId="{98E10111-8194-4E5B-A047-21672918525D}" destId="{AA141F99-7366-485C-8043-274CB3DCBF2E}" srcOrd="0" destOrd="0" presId="urn:microsoft.com/office/officeart/2018/2/layout/IconVerticalSolidList"/>
    <dgm:cxn modelId="{B7707651-1F14-4E57-8390-58A0AB14C54B}" type="presParOf" srcId="{98E10111-8194-4E5B-A047-21672918525D}" destId="{FA26973D-BEB5-47BE-83FC-E0C7BA7A7C5D}" srcOrd="1" destOrd="0" presId="urn:microsoft.com/office/officeart/2018/2/layout/IconVerticalSolidList"/>
    <dgm:cxn modelId="{3EF12E59-992F-4DF4-8E06-CAA54F68E079}" type="presParOf" srcId="{98E10111-8194-4E5B-A047-21672918525D}" destId="{B7474F49-8297-4FB4-97FB-21D7D1918D9C}" srcOrd="2" destOrd="0" presId="urn:microsoft.com/office/officeart/2018/2/layout/IconVerticalSolidList"/>
    <dgm:cxn modelId="{4A3EE1D0-7566-4401-80A6-D439E1F72FAA}" type="presParOf" srcId="{98E10111-8194-4E5B-A047-21672918525D}" destId="{56268BC0-48CE-4137-B10A-B67D5161D569}" srcOrd="3" destOrd="0" presId="urn:microsoft.com/office/officeart/2018/2/layout/IconVerticalSolidList"/>
    <dgm:cxn modelId="{9D57E12A-B7BC-4391-9310-4694FD196746}" type="presParOf" srcId="{62D5ABCC-FFD0-4200-B97C-26666ECF59D8}" destId="{AAEE46BF-EDE1-4868-9460-26EFDFA2AC4B}" srcOrd="5" destOrd="0" presId="urn:microsoft.com/office/officeart/2018/2/layout/IconVerticalSolidList"/>
    <dgm:cxn modelId="{651DBD51-D12A-42AB-A649-6F8F35A9E9B6}" type="presParOf" srcId="{62D5ABCC-FFD0-4200-B97C-26666ECF59D8}" destId="{BB39D9E0-2DA4-4BB3-83DD-5D776A4E97C6}" srcOrd="6" destOrd="0" presId="urn:microsoft.com/office/officeart/2018/2/layout/IconVerticalSolidList"/>
    <dgm:cxn modelId="{FC3F069E-E5E5-4A9B-AB96-30E2A81228D3}" type="presParOf" srcId="{BB39D9E0-2DA4-4BB3-83DD-5D776A4E97C6}" destId="{15494332-3DC7-4EF9-A146-A10EEDE5D626}" srcOrd="0" destOrd="0" presId="urn:microsoft.com/office/officeart/2018/2/layout/IconVerticalSolidList"/>
    <dgm:cxn modelId="{2BF37CC0-82B6-4F52-89B1-241E22AF86B9}" type="presParOf" srcId="{BB39D9E0-2DA4-4BB3-83DD-5D776A4E97C6}" destId="{87D00E66-37FA-4C08-8894-4FCCCE96C13F}" srcOrd="1" destOrd="0" presId="urn:microsoft.com/office/officeart/2018/2/layout/IconVerticalSolidList"/>
    <dgm:cxn modelId="{71A8CAD3-F3CC-4936-9520-B7DC7F7B9231}" type="presParOf" srcId="{BB39D9E0-2DA4-4BB3-83DD-5D776A4E97C6}" destId="{3327C587-A24E-4E32-9E86-5CEFA0A13B23}" srcOrd="2" destOrd="0" presId="urn:microsoft.com/office/officeart/2018/2/layout/IconVerticalSolidList"/>
    <dgm:cxn modelId="{080B2D94-3CFC-4409-9FDD-8C6A0231EE5E}" type="presParOf" srcId="{BB39D9E0-2DA4-4BB3-83DD-5D776A4E97C6}" destId="{2BA8C95F-3239-4504-8322-A590469492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35C1E4-C6F9-44AA-ABA3-A0AFFC3DA18F}"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C43703C-1554-4346-8D81-EBC6452EC3CD}">
      <dgm:prSet phldr="0"/>
      <dgm:spPr/>
      <dgm:t>
        <a:bodyPr/>
        <a:lstStyle/>
        <a:p>
          <a:pPr>
            <a:lnSpc>
              <a:spcPct val="100000"/>
            </a:lnSpc>
          </a:pPr>
          <a:r>
            <a:rPr lang="en-US"/>
            <a:t>Provide MLLs with the necessary rigor in language development</a:t>
          </a:r>
        </a:p>
      </dgm:t>
    </dgm:pt>
    <dgm:pt modelId="{4245FDBC-328A-4A2E-B033-9899FA50FF02}" type="parTrans" cxnId="{11E5FBE3-7F44-4DF9-9BED-5559C2F94F43}">
      <dgm:prSet/>
      <dgm:spPr/>
      <dgm:t>
        <a:bodyPr/>
        <a:lstStyle/>
        <a:p>
          <a:endParaRPr lang="en-US"/>
        </a:p>
      </dgm:t>
    </dgm:pt>
    <dgm:pt modelId="{932B8F17-BBC2-4C99-912C-4A7AF40215AA}" type="sibTrans" cxnId="{11E5FBE3-7F44-4DF9-9BED-5559C2F94F43}">
      <dgm:prSet/>
      <dgm:spPr/>
      <dgm:t>
        <a:bodyPr/>
        <a:lstStyle/>
        <a:p>
          <a:endParaRPr lang="en-US"/>
        </a:p>
      </dgm:t>
    </dgm:pt>
    <dgm:pt modelId="{35B8E31D-3760-4C64-8FC2-3C48EE74BDE5}">
      <dgm:prSet phldr="0"/>
      <dgm:spPr/>
      <dgm:t>
        <a:bodyPr/>
        <a:lstStyle/>
        <a:p>
          <a:pPr>
            <a:lnSpc>
              <a:spcPct val="100000"/>
            </a:lnSpc>
          </a:pPr>
          <a:r>
            <a:rPr lang="en-US"/>
            <a:t>Integrate scaffolding for MLLs without compromising rigor or content</a:t>
          </a:r>
        </a:p>
      </dgm:t>
    </dgm:pt>
    <dgm:pt modelId="{8BFEE212-9999-401C-8AD5-6E26CC99F36D}" type="parTrans" cxnId="{C6A75298-CC73-4648-B353-949B5AEF5BDA}">
      <dgm:prSet/>
      <dgm:spPr/>
      <dgm:t>
        <a:bodyPr/>
        <a:lstStyle/>
        <a:p>
          <a:endParaRPr lang="en-US"/>
        </a:p>
      </dgm:t>
    </dgm:pt>
    <dgm:pt modelId="{32367E66-4172-4F78-B43F-60944E738689}" type="sibTrans" cxnId="{C6A75298-CC73-4648-B353-949B5AEF5BDA}">
      <dgm:prSet/>
      <dgm:spPr/>
      <dgm:t>
        <a:bodyPr/>
        <a:lstStyle/>
        <a:p>
          <a:endParaRPr lang="en-US"/>
        </a:p>
      </dgm:t>
    </dgm:pt>
    <dgm:pt modelId="{A48C1B04-80F4-4F77-A72A-3D43A3873B4B}">
      <dgm:prSet phldr="0"/>
      <dgm:spPr/>
      <dgm:t>
        <a:bodyPr/>
        <a:lstStyle/>
        <a:p>
          <a:pPr>
            <a:lnSpc>
              <a:spcPct val="100000"/>
            </a:lnSpc>
          </a:pPr>
          <a:r>
            <a:rPr lang="en-US" dirty="0"/>
            <a:t>Provide MLLs access to text that increases in complexity, with intentional connections between ELD and ELA instruction, all anchored in the CCSS</a:t>
          </a:r>
        </a:p>
      </dgm:t>
    </dgm:pt>
    <dgm:pt modelId="{5490543B-7E49-4180-B1E0-FB8F9B997327}" type="parTrans" cxnId="{A840967D-092A-433C-B86E-FC4A301E59A8}">
      <dgm:prSet/>
      <dgm:spPr/>
      <dgm:t>
        <a:bodyPr/>
        <a:lstStyle/>
        <a:p>
          <a:endParaRPr lang="en-US"/>
        </a:p>
      </dgm:t>
    </dgm:pt>
    <dgm:pt modelId="{433978C5-1D91-4BD8-9555-DEE66C961CA7}" type="sibTrans" cxnId="{A840967D-092A-433C-B86E-FC4A301E59A8}">
      <dgm:prSet/>
      <dgm:spPr/>
      <dgm:t>
        <a:bodyPr/>
        <a:lstStyle/>
        <a:p>
          <a:endParaRPr lang="en-US"/>
        </a:p>
      </dgm:t>
    </dgm:pt>
    <dgm:pt modelId="{16056FF3-3370-4F10-8370-B2EE36865FE5}">
      <dgm:prSet phldr="0"/>
      <dgm:spPr/>
      <dgm:t>
        <a:bodyPr/>
        <a:lstStyle/>
        <a:p>
          <a:pPr>
            <a:lnSpc>
              <a:spcPct val="100000"/>
            </a:lnSpc>
          </a:pPr>
          <a:r>
            <a:rPr lang="en-US"/>
            <a:t>Provide MLLs with full access to grade-level instructional content</a:t>
          </a:r>
        </a:p>
      </dgm:t>
    </dgm:pt>
    <dgm:pt modelId="{E314EBAF-577C-4A0B-9DB0-AF4C952B870A}" type="parTrans" cxnId="{981B97E2-AAB6-4475-BBFF-9F5C9F803414}">
      <dgm:prSet/>
      <dgm:spPr/>
      <dgm:t>
        <a:bodyPr/>
        <a:lstStyle/>
        <a:p>
          <a:endParaRPr lang="en-US"/>
        </a:p>
      </dgm:t>
    </dgm:pt>
    <dgm:pt modelId="{9C6552A6-5D32-4B54-8E48-0C1455E8564F}" type="sibTrans" cxnId="{981B97E2-AAB6-4475-BBFF-9F5C9F803414}">
      <dgm:prSet/>
      <dgm:spPr/>
      <dgm:t>
        <a:bodyPr/>
        <a:lstStyle/>
        <a:p>
          <a:endParaRPr lang="en-US"/>
        </a:p>
      </dgm:t>
    </dgm:pt>
    <dgm:pt modelId="{45FB316B-1B12-45F5-99B3-D3DEA6D6EA66}" type="pres">
      <dgm:prSet presAssocID="{2E35C1E4-C6F9-44AA-ABA3-A0AFFC3DA18F}" presName="root" presStyleCnt="0">
        <dgm:presLayoutVars>
          <dgm:dir/>
          <dgm:resizeHandles val="exact"/>
        </dgm:presLayoutVars>
      </dgm:prSet>
      <dgm:spPr/>
    </dgm:pt>
    <dgm:pt modelId="{B637454A-2886-4EC2-BA5B-CD34852B5FBD}" type="pres">
      <dgm:prSet presAssocID="{DC43703C-1554-4346-8D81-EBC6452EC3CD}" presName="compNode" presStyleCnt="0"/>
      <dgm:spPr/>
    </dgm:pt>
    <dgm:pt modelId="{F19BDC40-01E7-4BD2-975A-1CFBAD922B28}" type="pres">
      <dgm:prSet presAssocID="{DC43703C-1554-4346-8D81-EBC6452EC3CD}" presName="bgRect" presStyleLbl="bgShp" presStyleIdx="0" presStyleCnt="4"/>
      <dgm:spPr/>
    </dgm:pt>
    <dgm:pt modelId="{FFC2D106-BD5A-4C06-A63C-ACEA762AEADF}" type="pres">
      <dgm:prSet presAssocID="{DC43703C-1554-4346-8D81-EBC6452EC3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350740C-422F-4626-BED1-479EC314DEDE}" type="pres">
      <dgm:prSet presAssocID="{DC43703C-1554-4346-8D81-EBC6452EC3CD}" presName="spaceRect" presStyleCnt="0"/>
      <dgm:spPr/>
    </dgm:pt>
    <dgm:pt modelId="{8E0A02F6-4619-41F7-8084-A0E7961530C0}" type="pres">
      <dgm:prSet presAssocID="{DC43703C-1554-4346-8D81-EBC6452EC3CD}" presName="parTx" presStyleLbl="revTx" presStyleIdx="0" presStyleCnt="4">
        <dgm:presLayoutVars>
          <dgm:chMax val="0"/>
          <dgm:chPref val="0"/>
        </dgm:presLayoutVars>
      </dgm:prSet>
      <dgm:spPr/>
    </dgm:pt>
    <dgm:pt modelId="{D7DA514F-FEC4-4D6F-B10F-07DF127661A9}" type="pres">
      <dgm:prSet presAssocID="{932B8F17-BBC2-4C99-912C-4A7AF40215AA}" presName="sibTrans" presStyleCnt="0"/>
      <dgm:spPr/>
    </dgm:pt>
    <dgm:pt modelId="{0F5E064A-9941-4342-80B5-B5203439930D}" type="pres">
      <dgm:prSet presAssocID="{16056FF3-3370-4F10-8370-B2EE36865FE5}" presName="compNode" presStyleCnt="0"/>
      <dgm:spPr/>
    </dgm:pt>
    <dgm:pt modelId="{D18AF672-5F80-4E6B-B108-02BF9CDD0BA8}" type="pres">
      <dgm:prSet presAssocID="{16056FF3-3370-4F10-8370-B2EE36865FE5}" presName="bgRect" presStyleLbl="bgShp" presStyleIdx="1" presStyleCnt="4"/>
      <dgm:spPr/>
    </dgm:pt>
    <dgm:pt modelId="{E603F69A-F2A6-46B8-AB85-4DF12E60E698}" type="pres">
      <dgm:prSet presAssocID="{16056FF3-3370-4F10-8370-B2EE36865F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21020F0-2710-4C20-9312-9B3EE32B717B}" type="pres">
      <dgm:prSet presAssocID="{16056FF3-3370-4F10-8370-B2EE36865FE5}" presName="spaceRect" presStyleCnt="0"/>
      <dgm:spPr/>
    </dgm:pt>
    <dgm:pt modelId="{9C578C86-28C9-4BEE-A1BB-EB737D869C6A}" type="pres">
      <dgm:prSet presAssocID="{16056FF3-3370-4F10-8370-B2EE36865FE5}" presName="parTx" presStyleLbl="revTx" presStyleIdx="1" presStyleCnt="4">
        <dgm:presLayoutVars>
          <dgm:chMax val="0"/>
          <dgm:chPref val="0"/>
        </dgm:presLayoutVars>
      </dgm:prSet>
      <dgm:spPr/>
    </dgm:pt>
    <dgm:pt modelId="{A61EDEC1-20C2-4971-B896-F55A5244995D}" type="pres">
      <dgm:prSet presAssocID="{9C6552A6-5D32-4B54-8E48-0C1455E8564F}" presName="sibTrans" presStyleCnt="0"/>
      <dgm:spPr/>
    </dgm:pt>
    <dgm:pt modelId="{E09BD8E2-F4F0-428C-B299-1B136E558DAA}" type="pres">
      <dgm:prSet presAssocID="{35B8E31D-3760-4C64-8FC2-3C48EE74BDE5}" presName="compNode" presStyleCnt="0"/>
      <dgm:spPr/>
    </dgm:pt>
    <dgm:pt modelId="{9E6E32B9-EF42-4533-A1E4-8768D83886CF}" type="pres">
      <dgm:prSet presAssocID="{35B8E31D-3760-4C64-8FC2-3C48EE74BDE5}" presName="bgRect" presStyleLbl="bgShp" presStyleIdx="2" presStyleCnt="4"/>
      <dgm:spPr/>
    </dgm:pt>
    <dgm:pt modelId="{09D2B577-4CDF-460C-9349-4B3A8DEE3B2E}" type="pres">
      <dgm:prSet presAssocID="{35B8E31D-3760-4C64-8FC2-3C48EE74BD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4AD7C723-13B3-4DAC-8C4F-DD7D05429C53}" type="pres">
      <dgm:prSet presAssocID="{35B8E31D-3760-4C64-8FC2-3C48EE74BDE5}" presName="spaceRect" presStyleCnt="0"/>
      <dgm:spPr/>
    </dgm:pt>
    <dgm:pt modelId="{FF6513D3-7C0E-4B70-B9F1-C4EEA44474C5}" type="pres">
      <dgm:prSet presAssocID="{35B8E31D-3760-4C64-8FC2-3C48EE74BDE5}" presName="parTx" presStyleLbl="revTx" presStyleIdx="2" presStyleCnt="4">
        <dgm:presLayoutVars>
          <dgm:chMax val="0"/>
          <dgm:chPref val="0"/>
        </dgm:presLayoutVars>
      </dgm:prSet>
      <dgm:spPr/>
    </dgm:pt>
    <dgm:pt modelId="{E9301C57-E3D5-4AF5-8C1E-08A183998FDA}" type="pres">
      <dgm:prSet presAssocID="{32367E66-4172-4F78-B43F-60944E738689}" presName="sibTrans" presStyleCnt="0"/>
      <dgm:spPr/>
    </dgm:pt>
    <dgm:pt modelId="{260986EB-5D9F-4EC9-9756-B028AE235D22}" type="pres">
      <dgm:prSet presAssocID="{A48C1B04-80F4-4F77-A72A-3D43A3873B4B}" presName="compNode" presStyleCnt="0"/>
      <dgm:spPr/>
    </dgm:pt>
    <dgm:pt modelId="{1271274A-9781-4981-9C7D-DA49F13230FE}" type="pres">
      <dgm:prSet presAssocID="{A48C1B04-80F4-4F77-A72A-3D43A3873B4B}" presName="bgRect" presStyleLbl="bgShp" presStyleIdx="3" presStyleCnt="4"/>
      <dgm:spPr/>
    </dgm:pt>
    <dgm:pt modelId="{4E11D95E-FBA2-4C03-A5A1-C42890376CBE}" type="pres">
      <dgm:prSet presAssocID="{A48C1B04-80F4-4F77-A72A-3D43A3873B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025FFB4D-F544-4893-822C-9CBA786BCB8F}" type="pres">
      <dgm:prSet presAssocID="{A48C1B04-80F4-4F77-A72A-3D43A3873B4B}" presName="spaceRect" presStyleCnt="0"/>
      <dgm:spPr/>
    </dgm:pt>
    <dgm:pt modelId="{AFC16DDE-FD30-4027-9E2F-FE338E194763}" type="pres">
      <dgm:prSet presAssocID="{A48C1B04-80F4-4F77-A72A-3D43A3873B4B}" presName="parTx" presStyleLbl="revTx" presStyleIdx="3" presStyleCnt="4">
        <dgm:presLayoutVars>
          <dgm:chMax val="0"/>
          <dgm:chPref val="0"/>
        </dgm:presLayoutVars>
      </dgm:prSet>
      <dgm:spPr/>
    </dgm:pt>
  </dgm:ptLst>
  <dgm:cxnLst>
    <dgm:cxn modelId="{F2FD7D49-B0A2-9F47-8A8E-F116B14477F1}" type="presOf" srcId="{16056FF3-3370-4F10-8370-B2EE36865FE5}" destId="{9C578C86-28C9-4BEE-A1BB-EB737D869C6A}" srcOrd="0" destOrd="0" presId="urn:microsoft.com/office/officeart/2018/2/layout/IconVerticalSolidList"/>
    <dgm:cxn modelId="{C6408853-D555-C24A-A65A-019D8A843345}" type="presOf" srcId="{2E35C1E4-C6F9-44AA-ABA3-A0AFFC3DA18F}" destId="{45FB316B-1B12-45F5-99B3-D3DEA6D6EA66}" srcOrd="0" destOrd="0" presId="urn:microsoft.com/office/officeart/2018/2/layout/IconVerticalSolidList"/>
    <dgm:cxn modelId="{DDB0566D-316F-B74B-81EE-66386E50B4F7}" type="presOf" srcId="{35B8E31D-3760-4C64-8FC2-3C48EE74BDE5}" destId="{FF6513D3-7C0E-4B70-B9F1-C4EEA44474C5}" srcOrd="0" destOrd="0" presId="urn:microsoft.com/office/officeart/2018/2/layout/IconVerticalSolidList"/>
    <dgm:cxn modelId="{A840967D-092A-433C-B86E-FC4A301E59A8}" srcId="{2E35C1E4-C6F9-44AA-ABA3-A0AFFC3DA18F}" destId="{A48C1B04-80F4-4F77-A72A-3D43A3873B4B}" srcOrd="3" destOrd="0" parTransId="{5490543B-7E49-4180-B1E0-FB8F9B997327}" sibTransId="{433978C5-1D91-4BD8-9555-DEE66C961CA7}"/>
    <dgm:cxn modelId="{C6A75298-CC73-4648-B353-949B5AEF5BDA}" srcId="{2E35C1E4-C6F9-44AA-ABA3-A0AFFC3DA18F}" destId="{35B8E31D-3760-4C64-8FC2-3C48EE74BDE5}" srcOrd="2" destOrd="0" parTransId="{8BFEE212-9999-401C-8AD5-6E26CC99F36D}" sibTransId="{32367E66-4172-4F78-B43F-60944E738689}"/>
    <dgm:cxn modelId="{72E518A9-3F21-2D47-A390-A3C047B3E4AE}" type="presOf" srcId="{DC43703C-1554-4346-8D81-EBC6452EC3CD}" destId="{8E0A02F6-4619-41F7-8084-A0E7961530C0}" srcOrd="0" destOrd="0" presId="urn:microsoft.com/office/officeart/2018/2/layout/IconVerticalSolidList"/>
    <dgm:cxn modelId="{5FA016B0-0268-FE42-A3F4-4223994863EF}" type="presOf" srcId="{A48C1B04-80F4-4F77-A72A-3D43A3873B4B}" destId="{AFC16DDE-FD30-4027-9E2F-FE338E194763}" srcOrd="0" destOrd="0" presId="urn:microsoft.com/office/officeart/2018/2/layout/IconVerticalSolidList"/>
    <dgm:cxn modelId="{981B97E2-AAB6-4475-BBFF-9F5C9F803414}" srcId="{2E35C1E4-C6F9-44AA-ABA3-A0AFFC3DA18F}" destId="{16056FF3-3370-4F10-8370-B2EE36865FE5}" srcOrd="1" destOrd="0" parTransId="{E314EBAF-577C-4A0B-9DB0-AF4C952B870A}" sibTransId="{9C6552A6-5D32-4B54-8E48-0C1455E8564F}"/>
    <dgm:cxn modelId="{11E5FBE3-7F44-4DF9-9BED-5559C2F94F43}" srcId="{2E35C1E4-C6F9-44AA-ABA3-A0AFFC3DA18F}" destId="{DC43703C-1554-4346-8D81-EBC6452EC3CD}" srcOrd="0" destOrd="0" parTransId="{4245FDBC-328A-4A2E-B033-9899FA50FF02}" sibTransId="{932B8F17-BBC2-4C99-912C-4A7AF40215AA}"/>
    <dgm:cxn modelId="{FD41D50B-06B3-4745-9841-ECE8DCA79F0B}" type="presParOf" srcId="{45FB316B-1B12-45F5-99B3-D3DEA6D6EA66}" destId="{B637454A-2886-4EC2-BA5B-CD34852B5FBD}" srcOrd="0" destOrd="0" presId="urn:microsoft.com/office/officeart/2018/2/layout/IconVerticalSolidList"/>
    <dgm:cxn modelId="{6CA3E534-846E-9445-B19B-984BD83996E3}" type="presParOf" srcId="{B637454A-2886-4EC2-BA5B-CD34852B5FBD}" destId="{F19BDC40-01E7-4BD2-975A-1CFBAD922B28}" srcOrd="0" destOrd="0" presId="urn:microsoft.com/office/officeart/2018/2/layout/IconVerticalSolidList"/>
    <dgm:cxn modelId="{414980F8-2C7D-3B4D-80F2-138A6450501D}" type="presParOf" srcId="{B637454A-2886-4EC2-BA5B-CD34852B5FBD}" destId="{FFC2D106-BD5A-4C06-A63C-ACEA762AEADF}" srcOrd="1" destOrd="0" presId="urn:microsoft.com/office/officeart/2018/2/layout/IconVerticalSolidList"/>
    <dgm:cxn modelId="{1B39D800-D7E5-1C44-9AB4-02BEE9DDC220}" type="presParOf" srcId="{B637454A-2886-4EC2-BA5B-CD34852B5FBD}" destId="{1350740C-422F-4626-BED1-479EC314DEDE}" srcOrd="2" destOrd="0" presId="urn:microsoft.com/office/officeart/2018/2/layout/IconVerticalSolidList"/>
    <dgm:cxn modelId="{D6E0756D-7E16-9B42-8951-136E1DC36BC9}" type="presParOf" srcId="{B637454A-2886-4EC2-BA5B-CD34852B5FBD}" destId="{8E0A02F6-4619-41F7-8084-A0E7961530C0}" srcOrd="3" destOrd="0" presId="urn:microsoft.com/office/officeart/2018/2/layout/IconVerticalSolidList"/>
    <dgm:cxn modelId="{CF33ABB4-0503-E84A-B312-99EB4D095EAC}" type="presParOf" srcId="{45FB316B-1B12-45F5-99B3-D3DEA6D6EA66}" destId="{D7DA514F-FEC4-4D6F-B10F-07DF127661A9}" srcOrd="1" destOrd="0" presId="urn:microsoft.com/office/officeart/2018/2/layout/IconVerticalSolidList"/>
    <dgm:cxn modelId="{5C2CE81D-10AC-7240-9515-63AFCCAA41BE}" type="presParOf" srcId="{45FB316B-1B12-45F5-99B3-D3DEA6D6EA66}" destId="{0F5E064A-9941-4342-80B5-B5203439930D}" srcOrd="2" destOrd="0" presId="urn:microsoft.com/office/officeart/2018/2/layout/IconVerticalSolidList"/>
    <dgm:cxn modelId="{D39184B2-262F-424B-BFCD-05C5A4F68C20}" type="presParOf" srcId="{0F5E064A-9941-4342-80B5-B5203439930D}" destId="{D18AF672-5F80-4E6B-B108-02BF9CDD0BA8}" srcOrd="0" destOrd="0" presId="urn:microsoft.com/office/officeart/2018/2/layout/IconVerticalSolidList"/>
    <dgm:cxn modelId="{3E3AD6F1-7A5F-3743-8E03-7D2658F2CC69}" type="presParOf" srcId="{0F5E064A-9941-4342-80B5-B5203439930D}" destId="{E603F69A-F2A6-46B8-AB85-4DF12E60E698}" srcOrd="1" destOrd="0" presId="urn:microsoft.com/office/officeart/2018/2/layout/IconVerticalSolidList"/>
    <dgm:cxn modelId="{156F1786-FE64-0B4F-9CC6-77C19197D8E2}" type="presParOf" srcId="{0F5E064A-9941-4342-80B5-B5203439930D}" destId="{821020F0-2710-4C20-9312-9B3EE32B717B}" srcOrd="2" destOrd="0" presId="urn:microsoft.com/office/officeart/2018/2/layout/IconVerticalSolidList"/>
    <dgm:cxn modelId="{7CDB6119-8B89-694C-A564-64828EF8F507}" type="presParOf" srcId="{0F5E064A-9941-4342-80B5-B5203439930D}" destId="{9C578C86-28C9-4BEE-A1BB-EB737D869C6A}" srcOrd="3" destOrd="0" presId="urn:microsoft.com/office/officeart/2018/2/layout/IconVerticalSolidList"/>
    <dgm:cxn modelId="{BF8F6939-4BF0-244F-B389-D57EFBB6A36A}" type="presParOf" srcId="{45FB316B-1B12-45F5-99B3-D3DEA6D6EA66}" destId="{A61EDEC1-20C2-4971-B896-F55A5244995D}" srcOrd="3" destOrd="0" presId="urn:microsoft.com/office/officeart/2018/2/layout/IconVerticalSolidList"/>
    <dgm:cxn modelId="{F1BC8A1E-4A44-D442-BE28-50F2A675C655}" type="presParOf" srcId="{45FB316B-1B12-45F5-99B3-D3DEA6D6EA66}" destId="{E09BD8E2-F4F0-428C-B299-1B136E558DAA}" srcOrd="4" destOrd="0" presId="urn:microsoft.com/office/officeart/2018/2/layout/IconVerticalSolidList"/>
    <dgm:cxn modelId="{7DD0CE37-A6E7-7141-8E2D-60DCEA8D2C09}" type="presParOf" srcId="{E09BD8E2-F4F0-428C-B299-1B136E558DAA}" destId="{9E6E32B9-EF42-4533-A1E4-8768D83886CF}" srcOrd="0" destOrd="0" presId="urn:microsoft.com/office/officeart/2018/2/layout/IconVerticalSolidList"/>
    <dgm:cxn modelId="{F25F0086-0D9B-8347-8010-F7FDBE89CF55}" type="presParOf" srcId="{E09BD8E2-F4F0-428C-B299-1B136E558DAA}" destId="{09D2B577-4CDF-460C-9349-4B3A8DEE3B2E}" srcOrd="1" destOrd="0" presId="urn:microsoft.com/office/officeart/2018/2/layout/IconVerticalSolidList"/>
    <dgm:cxn modelId="{4C52F0CA-5913-BE42-B941-7A704D61A080}" type="presParOf" srcId="{E09BD8E2-F4F0-428C-B299-1B136E558DAA}" destId="{4AD7C723-13B3-4DAC-8C4F-DD7D05429C53}" srcOrd="2" destOrd="0" presId="urn:microsoft.com/office/officeart/2018/2/layout/IconVerticalSolidList"/>
    <dgm:cxn modelId="{41A059B3-10ED-B045-938C-BD87085A0E9C}" type="presParOf" srcId="{E09BD8E2-F4F0-428C-B299-1B136E558DAA}" destId="{FF6513D3-7C0E-4B70-B9F1-C4EEA44474C5}" srcOrd="3" destOrd="0" presId="urn:microsoft.com/office/officeart/2018/2/layout/IconVerticalSolidList"/>
    <dgm:cxn modelId="{B609C204-9164-1749-9C52-FB6B74BA7F87}" type="presParOf" srcId="{45FB316B-1B12-45F5-99B3-D3DEA6D6EA66}" destId="{E9301C57-E3D5-4AF5-8C1E-08A183998FDA}" srcOrd="5" destOrd="0" presId="urn:microsoft.com/office/officeart/2018/2/layout/IconVerticalSolidList"/>
    <dgm:cxn modelId="{1606ABE7-E7BA-4644-B544-3B926929DDAE}" type="presParOf" srcId="{45FB316B-1B12-45F5-99B3-D3DEA6D6EA66}" destId="{260986EB-5D9F-4EC9-9756-B028AE235D22}" srcOrd="6" destOrd="0" presId="urn:microsoft.com/office/officeart/2018/2/layout/IconVerticalSolidList"/>
    <dgm:cxn modelId="{1AE0C66C-D8A0-2D45-BEC6-CDECABF9A8A6}" type="presParOf" srcId="{260986EB-5D9F-4EC9-9756-B028AE235D22}" destId="{1271274A-9781-4981-9C7D-DA49F13230FE}" srcOrd="0" destOrd="0" presId="urn:microsoft.com/office/officeart/2018/2/layout/IconVerticalSolidList"/>
    <dgm:cxn modelId="{32724AD4-5528-A543-8B32-BC1957F45240}" type="presParOf" srcId="{260986EB-5D9F-4EC9-9756-B028AE235D22}" destId="{4E11D95E-FBA2-4C03-A5A1-C42890376CBE}" srcOrd="1" destOrd="0" presId="urn:microsoft.com/office/officeart/2018/2/layout/IconVerticalSolidList"/>
    <dgm:cxn modelId="{DE0F105F-CBFF-CD48-BF63-B1B8217D507B}" type="presParOf" srcId="{260986EB-5D9F-4EC9-9756-B028AE235D22}" destId="{025FFB4D-F544-4893-822C-9CBA786BCB8F}" srcOrd="2" destOrd="0" presId="urn:microsoft.com/office/officeart/2018/2/layout/IconVerticalSolidList"/>
    <dgm:cxn modelId="{043BFD90-4079-BB43-B187-2039A30E8A10}" type="presParOf" srcId="{260986EB-5D9F-4EC9-9756-B028AE235D22}" destId="{AFC16DDE-FD30-4027-9E2F-FE338E1947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5C1E4-C6F9-44AA-ABA3-A0AFFC3DA1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8C1B04-80F4-4F77-A72A-3D43A3873B4B}">
      <dgm:prSet phldr="0"/>
      <dgm:spPr/>
      <dgm:t>
        <a:bodyPr/>
        <a:lstStyle/>
        <a:p>
          <a:pPr>
            <a:lnSpc>
              <a:spcPct val="100000"/>
            </a:lnSpc>
          </a:pPr>
          <a:r>
            <a:rPr lang="en-US"/>
            <a:t>Diverse Identities</a:t>
          </a:r>
        </a:p>
      </dgm:t>
    </dgm:pt>
    <dgm:pt modelId="{5490543B-7E49-4180-B1E0-FB8F9B997327}" type="parTrans" cxnId="{A840967D-092A-433C-B86E-FC4A301E59A8}">
      <dgm:prSet/>
      <dgm:spPr/>
      <dgm:t>
        <a:bodyPr/>
        <a:lstStyle/>
        <a:p>
          <a:endParaRPr lang="en-US"/>
        </a:p>
      </dgm:t>
    </dgm:pt>
    <dgm:pt modelId="{433978C5-1D91-4BD8-9555-DEE66C961CA7}" type="sibTrans" cxnId="{A840967D-092A-433C-B86E-FC4A301E59A8}">
      <dgm:prSet/>
      <dgm:spPr/>
    </dgm:pt>
    <dgm:pt modelId="{E69506B3-6639-4DF4-AE88-9B01108FE3CA}">
      <dgm:prSet phldr="0"/>
      <dgm:spPr/>
      <dgm:t>
        <a:bodyPr/>
        <a:lstStyle/>
        <a:p>
          <a:pPr>
            <a:lnSpc>
              <a:spcPct val="100000"/>
            </a:lnSpc>
          </a:pPr>
          <a:r>
            <a:rPr lang="en-US"/>
            <a:t>Instructional Engagement</a:t>
          </a:r>
        </a:p>
      </dgm:t>
    </dgm:pt>
    <dgm:pt modelId="{E3A6DA95-70F5-4EC1-ADBA-DFC0BC31FAB8}" type="parTrans" cxnId="{467F43E6-4682-42BD-BDE6-5CE292600857}">
      <dgm:prSet/>
      <dgm:spPr/>
      <dgm:t>
        <a:bodyPr/>
        <a:lstStyle/>
        <a:p>
          <a:endParaRPr lang="en-US"/>
        </a:p>
      </dgm:t>
    </dgm:pt>
    <dgm:pt modelId="{E603703E-A667-409C-81EC-6E65A4146414}" type="sibTrans" cxnId="{467F43E6-4682-42BD-BDE6-5CE292600857}">
      <dgm:prSet/>
      <dgm:spPr/>
    </dgm:pt>
    <dgm:pt modelId="{9239BFF8-0385-4882-B178-1AD94AD4C203}">
      <dgm:prSet phldr="0"/>
      <dgm:spPr/>
      <dgm:t>
        <a:bodyPr/>
        <a:lstStyle/>
        <a:p>
          <a:pPr>
            <a:lnSpc>
              <a:spcPct val="100000"/>
            </a:lnSpc>
          </a:pPr>
          <a:r>
            <a:rPr lang="en-US"/>
            <a:t>High Expectations</a:t>
          </a:r>
        </a:p>
      </dgm:t>
    </dgm:pt>
    <dgm:pt modelId="{6199805F-36B9-4B75-B0E5-4168C7446E53}" type="parTrans" cxnId="{E0FF90DF-E447-4692-9C1E-4B495D0592F8}">
      <dgm:prSet/>
      <dgm:spPr/>
      <dgm:t>
        <a:bodyPr/>
        <a:lstStyle/>
        <a:p>
          <a:endParaRPr lang="en-US"/>
        </a:p>
      </dgm:t>
    </dgm:pt>
    <dgm:pt modelId="{858AE856-7751-472C-A36E-B6A0E95351F3}" type="sibTrans" cxnId="{E0FF90DF-E447-4692-9C1E-4B495D0592F8}">
      <dgm:prSet/>
      <dgm:spPr/>
    </dgm:pt>
    <dgm:pt modelId="{1A22DC4D-ADED-41CA-A8CE-78B0C7C21CED}">
      <dgm:prSet phldr="0"/>
      <dgm:spPr/>
      <dgm:t>
        <a:bodyPr/>
        <a:lstStyle/>
        <a:p>
          <a:pPr>
            <a:lnSpc>
              <a:spcPct val="100000"/>
            </a:lnSpc>
          </a:pPr>
          <a:r>
            <a:rPr lang="en-US"/>
            <a:t>Cultural Awareness</a:t>
          </a:r>
        </a:p>
      </dgm:t>
    </dgm:pt>
    <dgm:pt modelId="{9ACBE3B2-24A3-4BA9-A920-990B833715F4}" type="parTrans" cxnId="{777C1500-632C-4EFE-96FD-6AB7AC64FD09}">
      <dgm:prSet/>
      <dgm:spPr/>
      <dgm:t>
        <a:bodyPr/>
        <a:lstStyle/>
        <a:p>
          <a:endParaRPr lang="en-US"/>
        </a:p>
      </dgm:t>
    </dgm:pt>
    <dgm:pt modelId="{0D7C0AA9-3197-4325-A899-36AAD34C8B47}" type="sibTrans" cxnId="{777C1500-632C-4EFE-96FD-6AB7AC64FD09}">
      <dgm:prSet/>
      <dgm:spPr/>
    </dgm:pt>
    <dgm:pt modelId="{51A487FF-BEB7-4C52-8EE2-DC5E2E892BF3}">
      <dgm:prSet phldr="0"/>
      <dgm:spPr/>
      <dgm:t>
        <a:bodyPr/>
        <a:lstStyle/>
        <a:p>
          <a:pPr>
            <a:lnSpc>
              <a:spcPct val="100000"/>
            </a:lnSpc>
          </a:pPr>
          <a:r>
            <a:rPr lang="en-US"/>
            <a:t>Critical Consciousness</a:t>
          </a:r>
        </a:p>
      </dgm:t>
    </dgm:pt>
    <dgm:pt modelId="{E370D63A-1FAA-4134-A61B-1735E32817E2}" type="parTrans" cxnId="{FCC69E76-BAF7-42E7-B4AE-A6BF49490C52}">
      <dgm:prSet/>
      <dgm:spPr/>
      <dgm:t>
        <a:bodyPr/>
        <a:lstStyle/>
        <a:p>
          <a:endParaRPr lang="en-US"/>
        </a:p>
      </dgm:t>
    </dgm:pt>
    <dgm:pt modelId="{7D2A476B-BD87-4FFD-98E2-1DA8CFA39496}" type="sibTrans" cxnId="{FCC69E76-BAF7-42E7-B4AE-A6BF49490C52}">
      <dgm:prSet/>
      <dgm:spPr/>
    </dgm:pt>
    <dgm:pt modelId="{99B32622-5CF0-490E-B010-54BA651C05B7}" type="pres">
      <dgm:prSet presAssocID="{2E35C1E4-C6F9-44AA-ABA3-A0AFFC3DA18F}" presName="root" presStyleCnt="0">
        <dgm:presLayoutVars>
          <dgm:dir/>
          <dgm:resizeHandles val="exact"/>
        </dgm:presLayoutVars>
      </dgm:prSet>
      <dgm:spPr/>
    </dgm:pt>
    <dgm:pt modelId="{26770AE8-E5D2-4A3C-B243-47D8E7D8AEA9}" type="pres">
      <dgm:prSet presAssocID="{E69506B3-6639-4DF4-AE88-9B01108FE3CA}" presName="compNode" presStyleCnt="0"/>
      <dgm:spPr/>
    </dgm:pt>
    <dgm:pt modelId="{0C79B15F-C370-4F54-B3F2-EF54B7A8885D}" type="pres">
      <dgm:prSet presAssocID="{E69506B3-6639-4DF4-AE88-9B01108FE3CA}" presName="bgRect" presStyleLbl="bgShp" presStyleIdx="0" presStyleCnt="5"/>
      <dgm:spPr/>
    </dgm:pt>
    <dgm:pt modelId="{121BC5F2-6590-42E1-934E-C0D82D796CD4}" type="pres">
      <dgm:prSet presAssocID="{E69506B3-6639-4DF4-AE88-9B01108FE3C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35197B4-630D-4407-80B7-3C0171AD987C}" type="pres">
      <dgm:prSet presAssocID="{E69506B3-6639-4DF4-AE88-9B01108FE3CA}" presName="spaceRect" presStyleCnt="0"/>
      <dgm:spPr/>
    </dgm:pt>
    <dgm:pt modelId="{2C284A9F-281C-4941-BF71-A7681735F741}" type="pres">
      <dgm:prSet presAssocID="{E69506B3-6639-4DF4-AE88-9B01108FE3CA}" presName="parTx" presStyleLbl="revTx" presStyleIdx="0" presStyleCnt="5">
        <dgm:presLayoutVars>
          <dgm:chMax val="0"/>
          <dgm:chPref val="0"/>
        </dgm:presLayoutVars>
      </dgm:prSet>
      <dgm:spPr/>
    </dgm:pt>
    <dgm:pt modelId="{D966D2D9-5930-4FD9-A835-610A61637274}" type="pres">
      <dgm:prSet presAssocID="{E603703E-A667-409C-81EC-6E65A4146414}" presName="sibTrans" presStyleCnt="0"/>
      <dgm:spPr/>
    </dgm:pt>
    <dgm:pt modelId="{0B538CC6-0584-4419-BCD3-53173256BC16}" type="pres">
      <dgm:prSet presAssocID="{9239BFF8-0385-4882-B178-1AD94AD4C203}" presName="compNode" presStyleCnt="0"/>
      <dgm:spPr/>
    </dgm:pt>
    <dgm:pt modelId="{682BA381-B9AC-489F-AD79-2E0BEA3A9290}" type="pres">
      <dgm:prSet presAssocID="{9239BFF8-0385-4882-B178-1AD94AD4C203}" presName="bgRect" presStyleLbl="bgShp" presStyleIdx="1" presStyleCnt="5"/>
      <dgm:spPr/>
    </dgm:pt>
    <dgm:pt modelId="{1F75A44D-A277-47A5-9B1A-C344F71F6833}" type="pres">
      <dgm:prSet presAssocID="{9239BFF8-0385-4882-B178-1AD94AD4C20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4F90C68F-473D-40EC-88E1-CEFFC4654E38}" type="pres">
      <dgm:prSet presAssocID="{9239BFF8-0385-4882-B178-1AD94AD4C203}" presName="spaceRect" presStyleCnt="0"/>
      <dgm:spPr/>
    </dgm:pt>
    <dgm:pt modelId="{A67974BD-B035-4932-9B94-8D5BD3C4D79E}" type="pres">
      <dgm:prSet presAssocID="{9239BFF8-0385-4882-B178-1AD94AD4C203}" presName="parTx" presStyleLbl="revTx" presStyleIdx="1" presStyleCnt="5">
        <dgm:presLayoutVars>
          <dgm:chMax val="0"/>
          <dgm:chPref val="0"/>
        </dgm:presLayoutVars>
      </dgm:prSet>
      <dgm:spPr/>
    </dgm:pt>
    <dgm:pt modelId="{F53B89C9-7C02-45ED-BE60-BFBDF87E05E8}" type="pres">
      <dgm:prSet presAssocID="{858AE856-7751-472C-A36E-B6A0E95351F3}" presName="sibTrans" presStyleCnt="0"/>
      <dgm:spPr/>
    </dgm:pt>
    <dgm:pt modelId="{BF33D664-FAE6-49D5-A99F-CC224D8E951A}" type="pres">
      <dgm:prSet presAssocID="{1A22DC4D-ADED-41CA-A8CE-78B0C7C21CED}" presName="compNode" presStyleCnt="0"/>
      <dgm:spPr/>
    </dgm:pt>
    <dgm:pt modelId="{BAB9A5A5-E9AC-4C4D-BDB2-9074F255B7D8}" type="pres">
      <dgm:prSet presAssocID="{1A22DC4D-ADED-41CA-A8CE-78B0C7C21CED}" presName="bgRect" presStyleLbl="bgShp" presStyleIdx="2" presStyleCnt="5"/>
      <dgm:spPr/>
    </dgm:pt>
    <dgm:pt modelId="{D973D9EE-91BF-4E50-97CA-A3248ABF25C4}" type="pres">
      <dgm:prSet presAssocID="{1A22DC4D-ADED-41CA-A8CE-78B0C7C21CE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A051515-0609-4A87-ACDA-24FCB66F1A6A}" type="pres">
      <dgm:prSet presAssocID="{1A22DC4D-ADED-41CA-A8CE-78B0C7C21CED}" presName="spaceRect" presStyleCnt="0"/>
      <dgm:spPr/>
    </dgm:pt>
    <dgm:pt modelId="{CC1EBA0A-4DBC-4673-B724-4E6DBE2A5018}" type="pres">
      <dgm:prSet presAssocID="{1A22DC4D-ADED-41CA-A8CE-78B0C7C21CED}" presName="parTx" presStyleLbl="revTx" presStyleIdx="2" presStyleCnt="5">
        <dgm:presLayoutVars>
          <dgm:chMax val="0"/>
          <dgm:chPref val="0"/>
        </dgm:presLayoutVars>
      </dgm:prSet>
      <dgm:spPr/>
    </dgm:pt>
    <dgm:pt modelId="{AF53D4C1-5B7D-4B5C-8810-FAEB4334F1E0}" type="pres">
      <dgm:prSet presAssocID="{0D7C0AA9-3197-4325-A899-36AAD34C8B47}" presName="sibTrans" presStyleCnt="0"/>
      <dgm:spPr/>
    </dgm:pt>
    <dgm:pt modelId="{19A5D51C-5EF3-42D0-83D6-2FEFAE1AED5D}" type="pres">
      <dgm:prSet presAssocID="{51A487FF-BEB7-4C52-8EE2-DC5E2E892BF3}" presName="compNode" presStyleCnt="0"/>
      <dgm:spPr/>
    </dgm:pt>
    <dgm:pt modelId="{B1388649-C373-4CC8-97C0-2DFAF8DD36DC}" type="pres">
      <dgm:prSet presAssocID="{51A487FF-BEB7-4C52-8EE2-DC5E2E892BF3}" presName="bgRect" presStyleLbl="bgShp" presStyleIdx="3" presStyleCnt="5"/>
      <dgm:spPr/>
    </dgm:pt>
    <dgm:pt modelId="{E2119A62-80BB-4DAA-BC32-2D3D85C3061C}" type="pres">
      <dgm:prSet presAssocID="{51A487FF-BEB7-4C52-8EE2-DC5E2E892B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7E19CB9A-DC29-4C22-BE0C-3BAD071C126D}" type="pres">
      <dgm:prSet presAssocID="{51A487FF-BEB7-4C52-8EE2-DC5E2E892BF3}" presName="spaceRect" presStyleCnt="0"/>
      <dgm:spPr/>
    </dgm:pt>
    <dgm:pt modelId="{C084DF4C-F2FE-410E-A31D-C6DBA14853BC}" type="pres">
      <dgm:prSet presAssocID="{51A487FF-BEB7-4C52-8EE2-DC5E2E892BF3}" presName="parTx" presStyleLbl="revTx" presStyleIdx="3" presStyleCnt="5">
        <dgm:presLayoutVars>
          <dgm:chMax val="0"/>
          <dgm:chPref val="0"/>
        </dgm:presLayoutVars>
      </dgm:prSet>
      <dgm:spPr/>
    </dgm:pt>
    <dgm:pt modelId="{FD5E3CA2-2DFB-457A-AFCE-D6D1A2241766}" type="pres">
      <dgm:prSet presAssocID="{7D2A476B-BD87-4FFD-98E2-1DA8CFA39496}" presName="sibTrans" presStyleCnt="0"/>
      <dgm:spPr/>
    </dgm:pt>
    <dgm:pt modelId="{639594AC-187C-4467-89E7-DB1710FB993C}" type="pres">
      <dgm:prSet presAssocID="{A48C1B04-80F4-4F77-A72A-3D43A3873B4B}" presName="compNode" presStyleCnt="0"/>
      <dgm:spPr/>
    </dgm:pt>
    <dgm:pt modelId="{8FC48C9B-B322-495E-855F-34BC0F934E3E}" type="pres">
      <dgm:prSet presAssocID="{A48C1B04-80F4-4F77-A72A-3D43A3873B4B}" presName="bgRect" presStyleLbl="bgShp" presStyleIdx="4" presStyleCnt="5"/>
      <dgm:spPr/>
    </dgm:pt>
    <dgm:pt modelId="{517FD141-BD87-4DC6-B768-BA9B78A60736}" type="pres">
      <dgm:prSet presAssocID="{A48C1B04-80F4-4F77-A72A-3D43A3873B4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4A004687-C0D7-44FF-902C-0F28070DA4E8}" type="pres">
      <dgm:prSet presAssocID="{A48C1B04-80F4-4F77-A72A-3D43A3873B4B}" presName="spaceRect" presStyleCnt="0"/>
      <dgm:spPr/>
    </dgm:pt>
    <dgm:pt modelId="{89EF93BB-1C5C-4E73-8714-8A14F031E10F}" type="pres">
      <dgm:prSet presAssocID="{A48C1B04-80F4-4F77-A72A-3D43A3873B4B}" presName="parTx" presStyleLbl="revTx" presStyleIdx="4" presStyleCnt="5">
        <dgm:presLayoutVars>
          <dgm:chMax val="0"/>
          <dgm:chPref val="0"/>
        </dgm:presLayoutVars>
      </dgm:prSet>
      <dgm:spPr/>
    </dgm:pt>
  </dgm:ptLst>
  <dgm:cxnLst>
    <dgm:cxn modelId="{777C1500-632C-4EFE-96FD-6AB7AC64FD09}" srcId="{2E35C1E4-C6F9-44AA-ABA3-A0AFFC3DA18F}" destId="{1A22DC4D-ADED-41CA-A8CE-78B0C7C21CED}" srcOrd="2" destOrd="0" parTransId="{9ACBE3B2-24A3-4BA9-A920-990B833715F4}" sibTransId="{0D7C0AA9-3197-4325-A899-36AAD34C8B47}"/>
    <dgm:cxn modelId="{A8132605-FD35-824B-B9C5-DA622301C14D}" type="presOf" srcId="{1A22DC4D-ADED-41CA-A8CE-78B0C7C21CED}" destId="{CC1EBA0A-4DBC-4673-B724-4E6DBE2A5018}" srcOrd="0" destOrd="0" presId="urn:microsoft.com/office/officeart/2018/2/layout/IconVerticalSolidList"/>
    <dgm:cxn modelId="{8B0C2217-53FF-0A4C-875A-1DED487BD6BD}" type="presOf" srcId="{E69506B3-6639-4DF4-AE88-9B01108FE3CA}" destId="{2C284A9F-281C-4941-BF71-A7681735F741}" srcOrd="0" destOrd="0" presId="urn:microsoft.com/office/officeart/2018/2/layout/IconVerticalSolidList"/>
    <dgm:cxn modelId="{9FA3E71F-00B4-5C47-A4DA-40A79F9F3019}" type="presOf" srcId="{51A487FF-BEB7-4C52-8EE2-DC5E2E892BF3}" destId="{C084DF4C-F2FE-410E-A31D-C6DBA14853BC}" srcOrd="0" destOrd="0" presId="urn:microsoft.com/office/officeart/2018/2/layout/IconVerticalSolidList"/>
    <dgm:cxn modelId="{E773D275-3A4D-4341-8F8F-B80318BE1A3F}" type="presOf" srcId="{A48C1B04-80F4-4F77-A72A-3D43A3873B4B}" destId="{89EF93BB-1C5C-4E73-8714-8A14F031E10F}" srcOrd="0" destOrd="0" presId="urn:microsoft.com/office/officeart/2018/2/layout/IconVerticalSolidList"/>
    <dgm:cxn modelId="{FCC69E76-BAF7-42E7-B4AE-A6BF49490C52}" srcId="{2E35C1E4-C6F9-44AA-ABA3-A0AFFC3DA18F}" destId="{51A487FF-BEB7-4C52-8EE2-DC5E2E892BF3}" srcOrd="3" destOrd="0" parTransId="{E370D63A-1FAA-4134-A61B-1735E32817E2}" sibTransId="{7D2A476B-BD87-4FFD-98E2-1DA8CFA39496}"/>
    <dgm:cxn modelId="{A840967D-092A-433C-B86E-FC4A301E59A8}" srcId="{2E35C1E4-C6F9-44AA-ABA3-A0AFFC3DA18F}" destId="{A48C1B04-80F4-4F77-A72A-3D43A3873B4B}" srcOrd="4" destOrd="0" parTransId="{5490543B-7E49-4180-B1E0-FB8F9B997327}" sibTransId="{433978C5-1D91-4BD8-9555-DEE66C961CA7}"/>
    <dgm:cxn modelId="{DE8F1CA8-C85F-2743-8FED-47CCA974EB42}" type="presOf" srcId="{9239BFF8-0385-4882-B178-1AD94AD4C203}" destId="{A67974BD-B035-4932-9B94-8D5BD3C4D79E}" srcOrd="0" destOrd="0" presId="urn:microsoft.com/office/officeart/2018/2/layout/IconVerticalSolidList"/>
    <dgm:cxn modelId="{BAB99AD4-7118-034A-9CBF-1D110B15AEF1}" type="presOf" srcId="{2E35C1E4-C6F9-44AA-ABA3-A0AFFC3DA18F}" destId="{99B32622-5CF0-490E-B010-54BA651C05B7}" srcOrd="0" destOrd="0" presId="urn:microsoft.com/office/officeart/2018/2/layout/IconVerticalSolidList"/>
    <dgm:cxn modelId="{E0FF90DF-E447-4692-9C1E-4B495D0592F8}" srcId="{2E35C1E4-C6F9-44AA-ABA3-A0AFFC3DA18F}" destId="{9239BFF8-0385-4882-B178-1AD94AD4C203}" srcOrd="1" destOrd="0" parTransId="{6199805F-36B9-4B75-B0E5-4168C7446E53}" sibTransId="{858AE856-7751-472C-A36E-B6A0E95351F3}"/>
    <dgm:cxn modelId="{467F43E6-4682-42BD-BDE6-5CE292600857}" srcId="{2E35C1E4-C6F9-44AA-ABA3-A0AFFC3DA18F}" destId="{E69506B3-6639-4DF4-AE88-9B01108FE3CA}" srcOrd="0" destOrd="0" parTransId="{E3A6DA95-70F5-4EC1-ADBA-DFC0BC31FAB8}" sibTransId="{E603703E-A667-409C-81EC-6E65A4146414}"/>
    <dgm:cxn modelId="{157F3F14-FF94-C748-87BA-84B48584EB88}" type="presParOf" srcId="{99B32622-5CF0-490E-B010-54BA651C05B7}" destId="{26770AE8-E5D2-4A3C-B243-47D8E7D8AEA9}" srcOrd="0" destOrd="0" presId="urn:microsoft.com/office/officeart/2018/2/layout/IconVerticalSolidList"/>
    <dgm:cxn modelId="{46665EB1-2727-B14D-AC16-1AB277EF218D}" type="presParOf" srcId="{26770AE8-E5D2-4A3C-B243-47D8E7D8AEA9}" destId="{0C79B15F-C370-4F54-B3F2-EF54B7A8885D}" srcOrd="0" destOrd="0" presId="urn:microsoft.com/office/officeart/2018/2/layout/IconVerticalSolidList"/>
    <dgm:cxn modelId="{F7EFE288-1B87-CD4A-A57B-9D8DA1241966}" type="presParOf" srcId="{26770AE8-E5D2-4A3C-B243-47D8E7D8AEA9}" destId="{121BC5F2-6590-42E1-934E-C0D82D796CD4}" srcOrd="1" destOrd="0" presId="urn:microsoft.com/office/officeart/2018/2/layout/IconVerticalSolidList"/>
    <dgm:cxn modelId="{F751EC20-A627-F041-8572-8FA5D5A6509A}" type="presParOf" srcId="{26770AE8-E5D2-4A3C-B243-47D8E7D8AEA9}" destId="{A35197B4-630D-4407-80B7-3C0171AD987C}" srcOrd="2" destOrd="0" presId="urn:microsoft.com/office/officeart/2018/2/layout/IconVerticalSolidList"/>
    <dgm:cxn modelId="{B158305B-49E2-9C4B-880A-7F2EEDF8AFB3}" type="presParOf" srcId="{26770AE8-E5D2-4A3C-B243-47D8E7D8AEA9}" destId="{2C284A9F-281C-4941-BF71-A7681735F741}" srcOrd="3" destOrd="0" presId="urn:microsoft.com/office/officeart/2018/2/layout/IconVerticalSolidList"/>
    <dgm:cxn modelId="{1C7BB116-5EC5-2545-BA53-4403508CE9F7}" type="presParOf" srcId="{99B32622-5CF0-490E-B010-54BA651C05B7}" destId="{D966D2D9-5930-4FD9-A835-610A61637274}" srcOrd="1" destOrd="0" presId="urn:microsoft.com/office/officeart/2018/2/layout/IconVerticalSolidList"/>
    <dgm:cxn modelId="{7947C727-178C-B244-8FE3-E0639707A508}" type="presParOf" srcId="{99B32622-5CF0-490E-B010-54BA651C05B7}" destId="{0B538CC6-0584-4419-BCD3-53173256BC16}" srcOrd="2" destOrd="0" presId="urn:microsoft.com/office/officeart/2018/2/layout/IconVerticalSolidList"/>
    <dgm:cxn modelId="{D649D07C-1959-2348-A996-49101285116C}" type="presParOf" srcId="{0B538CC6-0584-4419-BCD3-53173256BC16}" destId="{682BA381-B9AC-489F-AD79-2E0BEA3A9290}" srcOrd="0" destOrd="0" presId="urn:microsoft.com/office/officeart/2018/2/layout/IconVerticalSolidList"/>
    <dgm:cxn modelId="{C0AACC1F-94BE-8C46-AAC2-D422AA1EAF71}" type="presParOf" srcId="{0B538CC6-0584-4419-BCD3-53173256BC16}" destId="{1F75A44D-A277-47A5-9B1A-C344F71F6833}" srcOrd="1" destOrd="0" presId="urn:microsoft.com/office/officeart/2018/2/layout/IconVerticalSolidList"/>
    <dgm:cxn modelId="{38F2E0AA-7E2E-2A47-99B6-3B0DE98DB51E}" type="presParOf" srcId="{0B538CC6-0584-4419-BCD3-53173256BC16}" destId="{4F90C68F-473D-40EC-88E1-CEFFC4654E38}" srcOrd="2" destOrd="0" presId="urn:microsoft.com/office/officeart/2018/2/layout/IconVerticalSolidList"/>
    <dgm:cxn modelId="{C57DE21A-54D1-A145-8AF7-D140CA4CE968}" type="presParOf" srcId="{0B538CC6-0584-4419-BCD3-53173256BC16}" destId="{A67974BD-B035-4932-9B94-8D5BD3C4D79E}" srcOrd="3" destOrd="0" presId="urn:microsoft.com/office/officeart/2018/2/layout/IconVerticalSolidList"/>
    <dgm:cxn modelId="{512E7324-E216-C14B-8312-AB3815C760EF}" type="presParOf" srcId="{99B32622-5CF0-490E-B010-54BA651C05B7}" destId="{F53B89C9-7C02-45ED-BE60-BFBDF87E05E8}" srcOrd="3" destOrd="0" presId="urn:microsoft.com/office/officeart/2018/2/layout/IconVerticalSolidList"/>
    <dgm:cxn modelId="{11E1F896-024B-6241-8A92-00CF3E8B6D83}" type="presParOf" srcId="{99B32622-5CF0-490E-B010-54BA651C05B7}" destId="{BF33D664-FAE6-49D5-A99F-CC224D8E951A}" srcOrd="4" destOrd="0" presId="urn:microsoft.com/office/officeart/2018/2/layout/IconVerticalSolidList"/>
    <dgm:cxn modelId="{54BCED3F-EF5E-2A47-AADC-256FE461B9C8}" type="presParOf" srcId="{BF33D664-FAE6-49D5-A99F-CC224D8E951A}" destId="{BAB9A5A5-E9AC-4C4D-BDB2-9074F255B7D8}" srcOrd="0" destOrd="0" presId="urn:microsoft.com/office/officeart/2018/2/layout/IconVerticalSolidList"/>
    <dgm:cxn modelId="{FBCFA779-62B4-A24D-93AE-B7488B41B545}" type="presParOf" srcId="{BF33D664-FAE6-49D5-A99F-CC224D8E951A}" destId="{D973D9EE-91BF-4E50-97CA-A3248ABF25C4}" srcOrd="1" destOrd="0" presId="urn:microsoft.com/office/officeart/2018/2/layout/IconVerticalSolidList"/>
    <dgm:cxn modelId="{72556448-052F-0D4F-9A85-AB70AAAE3145}" type="presParOf" srcId="{BF33D664-FAE6-49D5-A99F-CC224D8E951A}" destId="{2A051515-0609-4A87-ACDA-24FCB66F1A6A}" srcOrd="2" destOrd="0" presId="urn:microsoft.com/office/officeart/2018/2/layout/IconVerticalSolidList"/>
    <dgm:cxn modelId="{FE0526CF-CF0B-D345-A5E9-A8A95EE2BA69}" type="presParOf" srcId="{BF33D664-FAE6-49D5-A99F-CC224D8E951A}" destId="{CC1EBA0A-4DBC-4673-B724-4E6DBE2A5018}" srcOrd="3" destOrd="0" presId="urn:microsoft.com/office/officeart/2018/2/layout/IconVerticalSolidList"/>
    <dgm:cxn modelId="{B5E30505-B919-6848-9FF8-9BF3D53484C0}" type="presParOf" srcId="{99B32622-5CF0-490E-B010-54BA651C05B7}" destId="{AF53D4C1-5B7D-4B5C-8810-FAEB4334F1E0}" srcOrd="5" destOrd="0" presId="urn:microsoft.com/office/officeart/2018/2/layout/IconVerticalSolidList"/>
    <dgm:cxn modelId="{00750F44-13F0-4741-BF84-9CDA57F1F0B3}" type="presParOf" srcId="{99B32622-5CF0-490E-B010-54BA651C05B7}" destId="{19A5D51C-5EF3-42D0-83D6-2FEFAE1AED5D}" srcOrd="6" destOrd="0" presId="urn:microsoft.com/office/officeart/2018/2/layout/IconVerticalSolidList"/>
    <dgm:cxn modelId="{33B52D3D-AEBA-CD4E-A324-D70D71AB882D}" type="presParOf" srcId="{19A5D51C-5EF3-42D0-83D6-2FEFAE1AED5D}" destId="{B1388649-C373-4CC8-97C0-2DFAF8DD36DC}" srcOrd="0" destOrd="0" presId="urn:microsoft.com/office/officeart/2018/2/layout/IconVerticalSolidList"/>
    <dgm:cxn modelId="{06C82CBA-16D6-5642-97BC-79C59B734A34}" type="presParOf" srcId="{19A5D51C-5EF3-42D0-83D6-2FEFAE1AED5D}" destId="{E2119A62-80BB-4DAA-BC32-2D3D85C3061C}" srcOrd="1" destOrd="0" presId="urn:microsoft.com/office/officeart/2018/2/layout/IconVerticalSolidList"/>
    <dgm:cxn modelId="{0CA9F9D0-1B39-6043-AFDE-D560C3F802E8}" type="presParOf" srcId="{19A5D51C-5EF3-42D0-83D6-2FEFAE1AED5D}" destId="{7E19CB9A-DC29-4C22-BE0C-3BAD071C126D}" srcOrd="2" destOrd="0" presId="urn:microsoft.com/office/officeart/2018/2/layout/IconVerticalSolidList"/>
    <dgm:cxn modelId="{9BA417AC-6B3E-8648-84F8-EA50C0D9E18B}" type="presParOf" srcId="{19A5D51C-5EF3-42D0-83D6-2FEFAE1AED5D}" destId="{C084DF4C-F2FE-410E-A31D-C6DBA14853BC}" srcOrd="3" destOrd="0" presId="urn:microsoft.com/office/officeart/2018/2/layout/IconVerticalSolidList"/>
    <dgm:cxn modelId="{BAD10804-5204-C142-81A9-FB141E741D89}" type="presParOf" srcId="{99B32622-5CF0-490E-B010-54BA651C05B7}" destId="{FD5E3CA2-2DFB-457A-AFCE-D6D1A2241766}" srcOrd="7" destOrd="0" presId="urn:microsoft.com/office/officeart/2018/2/layout/IconVerticalSolidList"/>
    <dgm:cxn modelId="{5C440E36-D8C6-9A4F-AF9E-68425F203EB3}" type="presParOf" srcId="{99B32622-5CF0-490E-B010-54BA651C05B7}" destId="{639594AC-187C-4467-89E7-DB1710FB993C}" srcOrd="8" destOrd="0" presId="urn:microsoft.com/office/officeart/2018/2/layout/IconVerticalSolidList"/>
    <dgm:cxn modelId="{A7949301-46E9-3D4C-BB87-67655EB139F8}" type="presParOf" srcId="{639594AC-187C-4467-89E7-DB1710FB993C}" destId="{8FC48C9B-B322-495E-855F-34BC0F934E3E}" srcOrd="0" destOrd="0" presId="urn:microsoft.com/office/officeart/2018/2/layout/IconVerticalSolidList"/>
    <dgm:cxn modelId="{01ECFE40-328C-C94A-AA14-13044ECDD594}" type="presParOf" srcId="{639594AC-187C-4467-89E7-DB1710FB993C}" destId="{517FD141-BD87-4DC6-B768-BA9B78A60736}" srcOrd="1" destOrd="0" presId="urn:microsoft.com/office/officeart/2018/2/layout/IconVerticalSolidList"/>
    <dgm:cxn modelId="{85394A28-81E7-4041-9C91-5001CFE58BE6}" type="presParOf" srcId="{639594AC-187C-4467-89E7-DB1710FB993C}" destId="{4A004687-C0D7-44FF-902C-0F28070DA4E8}" srcOrd="2" destOrd="0" presId="urn:microsoft.com/office/officeart/2018/2/layout/IconVerticalSolidList"/>
    <dgm:cxn modelId="{C39F9377-6F7E-2648-891A-6169F9F78184}" type="presParOf" srcId="{639594AC-187C-4467-89E7-DB1710FB993C}" destId="{89EF93BB-1C5C-4E73-8714-8A14F031E1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C5327-09BB-4166-A30C-8668168C84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AFC724-563A-4218-87FA-54803C8B3303}">
      <dgm:prSet phldrT="[Text]" phldr="0"/>
      <dgm:spPr/>
      <dgm:t>
        <a:bodyPr/>
        <a:lstStyle/>
        <a:p>
          <a:pPr rtl="0"/>
          <a:r>
            <a:rPr lang="en-US">
              <a:latin typeface="Calibri Light" panose="020F0302020204030204"/>
            </a:rPr>
            <a:t>Phonological</a:t>
          </a:r>
          <a:r>
            <a:rPr lang="en-US" b="0" i="0" u="none" strike="noStrike" cap="none" baseline="0" noProof="0">
              <a:latin typeface="Calibri Light"/>
              <a:cs typeface="Calibri Light"/>
            </a:rPr>
            <a:t> </a:t>
          </a:r>
          <a:r>
            <a:rPr lang="en-US">
              <a:latin typeface="Calibri Light" panose="020F0302020204030204"/>
            </a:rPr>
            <a:t>Awareness</a:t>
          </a:r>
          <a:endParaRPr lang="en-US"/>
        </a:p>
      </dgm:t>
    </dgm:pt>
    <dgm:pt modelId="{DE7A8A6C-0389-4311-9E4F-A5E10B0B755F}" type="parTrans" cxnId="{43B461D8-9C09-46A1-93AC-2795A0A33439}">
      <dgm:prSet/>
      <dgm:spPr/>
      <dgm:t>
        <a:bodyPr/>
        <a:lstStyle/>
        <a:p>
          <a:endParaRPr lang="en-US"/>
        </a:p>
      </dgm:t>
    </dgm:pt>
    <dgm:pt modelId="{B5563464-4851-446C-A82C-C40BB3266BB0}" type="sibTrans" cxnId="{43B461D8-9C09-46A1-93AC-2795A0A33439}">
      <dgm:prSet/>
      <dgm:spPr/>
      <dgm:t>
        <a:bodyPr/>
        <a:lstStyle/>
        <a:p>
          <a:endParaRPr lang="en-US"/>
        </a:p>
      </dgm:t>
    </dgm:pt>
    <dgm:pt modelId="{2A5FA301-9401-476B-BE37-0C3918EB4C65}">
      <dgm:prSet phldrT="[Text]" phldr="0"/>
      <dgm:spPr/>
      <dgm:t>
        <a:bodyPr/>
        <a:lstStyle/>
        <a:p>
          <a:r>
            <a:rPr lang="en-US">
              <a:latin typeface="Calibri Light" panose="020F0302020204030204"/>
            </a:rPr>
            <a:t>Phonics</a:t>
          </a:r>
          <a:endParaRPr lang="en-US"/>
        </a:p>
      </dgm:t>
    </dgm:pt>
    <dgm:pt modelId="{1ACF345D-A61C-442B-B8E0-2F61CA3472B9}" type="parTrans" cxnId="{F4D1AED2-FEB1-4319-BCBC-CA9A2EDAEB22}">
      <dgm:prSet/>
      <dgm:spPr/>
      <dgm:t>
        <a:bodyPr/>
        <a:lstStyle/>
        <a:p>
          <a:endParaRPr lang="en-US"/>
        </a:p>
      </dgm:t>
    </dgm:pt>
    <dgm:pt modelId="{5C1CB25A-039C-4835-A492-36B987391FFD}" type="sibTrans" cxnId="{F4D1AED2-FEB1-4319-BCBC-CA9A2EDAEB22}">
      <dgm:prSet/>
      <dgm:spPr/>
      <dgm:t>
        <a:bodyPr/>
        <a:lstStyle/>
        <a:p>
          <a:endParaRPr lang="en-US"/>
        </a:p>
      </dgm:t>
    </dgm:pt>
    <dgm:pt modelId="{29C7E672-9C30-4050-B937-E95C9129846C}">
      <dgm:prSet phldrT="[Text]" phldr="0"/>
      <dgm:spPr/>
      <dgm:t>
        <a:bodyPr/>
        <a:lstStyle/>
        <a:p>
          <a:r>
            <a:rPr lang="en-US">
              <a:latin typeface="Calibri Light" panose="020F0302020204030204"/>
            </a:rPr>
            <a:t>Encoding</a:t>
          </a:r>
          <a:endParaRPr lang="en-US"/>
        </a:p>
      </dgm:t>
    </dgm:pt>
    <dgm:pt modelId="{D126F550-CAD3-459E-95CC-84A8A3093E05}" type="parTrans" cxnId="{A4EBDD19-1C3C-4E99-B4C1-96F2739E1D77}">
      <dgm:prSet/>
      <dgm:spPr/>
      <dgm:t>
        <a:bodyPr/>
        <a:lstStyle/>
        <a:p>
          <a:endParaRPr lang="en-US"/>
        </a:p>
      </dgm:t>
    </dgm:pt>
    <dgm:pt modelId="{BE0452D7-FE00-4556-87E1-4CABEF18BF45}" type="sibTrans" cxnId="{A4EBDD19-1C3C-4E99-B4C1-96F2739E1D77}">
      <dgm:prSet/>
      <dgm:spPr/>
      <dgm:t>
        <a:bodyPr/>
        <a:lstStyle/>
        <a:p>
          <a:endParaRPr lang="en-US"/>
        </a:p>
      </dgm:t>
    </dgm:pt>
    <dgm:pt modelId="{35DDF5DE-09DB-45C5-BF2E-D093A8897267}">
      <dgm:prSet phldr="0"/>
      <dgm:spPr/>
      <dgm:t>
        <a:bodyPr/>
        <a:lstStyle/>
        <a:p>
          <a:pPr rtl="0"/>
          <a:r>
            <a:rPr lang="en-US">
              <a:latin typeface="Calibri Light" panose="020F0302020204030204"/>
            </a:rPr>
            <a:t>Decodable Text</a:t>
          </a:r>
        </a:p>
      </dgm:t>
    </dgm:pt>
    <dgm:pt modelId="{8AAE36AC-6958-4912-8B1D-233467CCDDF7}" type="parTrans" cxnId="{5A26B98B-111C-4752-8BE3-13839E4FC1A3}">
      <dgm:prSet/>
      <dgm:spPr/>
    </dgm:pt>
    <dgm:pt modelId="{55F87BA2-ED00-43BF-8FE3-DD540059F55C}" type="sibTrans" cxnId="{5A26B98B-111C-4752-8BE3-13839E4FC1A3}">
      <dgm:prSet/>
      <dgm:spPr/>
      <dgm:t>
        <a:bodyPr/>
        <a:lstStyle/>
        <a:p>
          <a:endParaRPr lang="en-US"/>
        </a:p>
      </dgm:t>
    </dgm:pt>
    <dgm:pt modelId="{3E4C5F77-0B41-4106-9241-692C57ECCAD4}">
      <dgm:prSet phldr="0"/>
      <dgm:spPr/>
      <dgm:t>
        <a:bodyPr/>
        <a:lstStyle/>
        <a:p>
          <a:pPr rtl="0"/>
          <a:r>
            <a:rPr lang="en-US">
              <a:latin typeface="Calibri Light" panose="020F0302020204030204"/>
            </a:rPr>
            <a:t>Fluency </a:t>
          </a:r>
        </a:p>
      </dgm:t>
    </dgm:pt>
    <dgm:pt modelId="{A82ACFB3-BB49-4D96-B635-393F47EE5FE8}" type="parTrans" cxnId="{150E6AC0-C294-44EA-840C-4E17A60C2C4E}">
      <dgm:prSet/>
      <dgm:spPr/>
    </dgm:pt>
    <dgm:pt modelId="{DB14FFE9-3134-4AE4-AF1B-BD2450D97017}" type="sibTrans" cxnId="{150E6AC0-C294-44EA-840C-4E17A60C2C4E}">
      <dgm:prSet/>
      <dgm:spPr/>
      <dgm:t>
        <a:bodyPr/>
        <a:lstStyle/>
        <a:p>
          <a:endParaRPr lang="en-US"/>
        </a:p>
      </dgm:t>
    </dgm:pt>
    <dgm:pt modelId="{009D24CC-6763-44DB-B810-E274BD8F4959}">
      <dgm:prSet phldr="0"/>
      <dgm:spPr/>
      <dgm:t>
        <a:bodyPr/>
        <a:lstStyle/>
        <a:p>
          <a:r>
            <a:rPr lang="en-US">
              <a:latin typeface="Calibri Light" panose="020F0302020204030204"/>
            </a:rPr>
            <a:t>Assessment</a:t>
          </a:r>
        </a:p>
      </dgm:t>
    </dgm:pt>
    <dgm:pt modelId="{319CE174-836B-4C13-BE3A-6A90DA473EAC}" type="parTrans" cxnId="{6F99989C-F8F0-4426-B25E-EBF6DC5D76F9}">
      <dgm:prSet/>
      <dgm:spPr/>
    </dgm:pt>
    <dgm:pt modelId="{42248C6B-B09B-4E1F-9F73-9C9D1D418916}" type="sibTrans" cxnId="{6F99989C-F8F0-4426-B25E-EBF6DC5D76F9}">
      <dgm:prSet/>
      <dgm:spPr/>
      <dgm:t>
        <a:bodyPr/>
        <a:lstStyle/>
        <a:p>
          <a:endParaRPr lang="en-US"/>
        </a:p>
      </dgm:t>
    </dgm:pt>
    <dgm:pt modelId="{99CF975A-E53F-403C-872C-21EB4DE36CFB}">
      <dgm:prSet phldr="0"/>
      <dgm:spPr/>
      <dgm:t>
        <a:bodyPr/>
        <a:lstStyle/>
        <a:p>
          <a:r>
            <a:rPr lang="en-US">
              <a:latin typeface="Calibri Light" panose="020F0302020204030204"/>
            </a:rPr>
            <a:t>Syntax</a:t>
          </a:r>
        </a:p>
      </dgm:t>
    </dgm:pt>
    <dgm:pt modelId="{AAE65E83-0142-465B-B5B2-FB16666F6A37}" type="parTrans" cxnId="{ACE10670-599F-4CA5-B2BB-BF4912F7E06F}">
      <dgm:prSet/>
      <dgm:spPr/>
    </dgm:pt>
    <dgm:pt modelId="{7B5D1806-09BA-438A-B1F1-411DDC4EEC25}" type="sibTrans" cxnId="{ACE10670-599F-4CA5-B2BB-BF4912F7E06F}">
      <dgm:prSet/>
      <dgm:spPr/>
      <dgm:t>
        <a:bodyPr/>
        <a:lstStyle/>
        <a:p>
          <a:endParaRPr lang="en-US"/>
        </a:p>
      </dgm:t>
    </dgm:pt>
    <dgm:pt modelId="{28E21730-8550-4B23-9D11-549DC9E288D6}">
      <dgm:prSet phldr="0"/>
      <dgm:spPr/>
      <dgm:t>
        <a:bodyPr/>
        <a:lstStyle/>
        <a:p>
          <a:pPr rtl="0"/>
          <a:r>
            <a:rPr lang="en-US">
              <a:latin typeface="Calibri Light" panose="020F0302020204030204"/>
            </a:rPr>
            <a:t>Vocabulary</a:t>
          </a:r>
        </a:p>
      </dgm:t>
    </dgm:pt>
    <dgm:pt modelId="{9C6F29CA-18EA-4BBD-BA39-71BA2E05DB81}" type="parTrans" cxnId="{EE7DB5E2-0010-4D81-B9C2-FCE21CBC1B92}">
      <dgm:prSet/>
      <dgm:spPr/>
    </dgm:pt>
    <dgm:pt modelId="{7520B501-2A81-43A1-B0A6-E91DE255A8E9}" type="sibTrans" cxnId="{EE7DB5E2-0010-4D81-B9C2-FCE21CBC1B92}">
      <dgm:prSet/>
      <dgm:spPr/>
      <dgm:t>
        <a:bodyPr/>
        <a:lstStyle/>
        <a:p>
          <a:endParaRPr lang="en-US"/>
        </a:p>
      </dgm:t>
    </dgm:pt>
    <dgm:pt modelId="{FDCEE9AD-FAF5-BB42-9267-A91609C95016}" type="pres">
      <dgm:prSet presAssocID="{349C5327-09BB-4166-A30C-8668168C844C}" presName="linear" presStyleCnt="0">
        <dgm:presLayoutVars>
          <dgm:animLvl val="lvl"/>
          <dgm:resizeHandles val="exact"/>
        </dgm:presLayoutVars>
      </dgm:prSet>
      <dgm:spPr/>
    </dgm:pt>
    <dgm:pt modelId="{549F4C91-ADED-8345-931E-CE916FDC6B66}" type="pres">
      <dgm:prSet presAssocID="{E3AFC724-563A-4218-87FA-54803C8B3303}" presName="parentText" presStyleLbl="node1" presStyleIdx="0" presStyleCnt="8">
        <dgm:presLayoutVars>
          <dgm:chMax val="0"/>
          <dgm:bulletEnabled val="1"/>
        </dgm:presLayoutVars>
      </dgm:prSet>
      <dgm:spPr/>
    </dgm:pt>
    <dgm:pt modelId="{7C3AD5AC-757A-A04B-B339-9692B54A55F5}" type="pres">
      <dgm:prSet presAssocID="{B5563464-4851-446C-A82C-C40BB3266BB0}" presName="spacer" presStyleCnt="0"/>
      <dgm:spPr/>
    </dgm:pt>
    <dgm:pt modelId="{4C565A9B-45D7-9C4B-9F4F-07BACDD1426C}" type="pres">
      <dgm:prSet presAssocID="{2A5FA301-9401-476B-BE37-0C3918EB4C65}" presName="parentText" presStyleLbl="node1" presStyleIdx="1" presStyleCnt="8">
        <dgm:presLayoutVars>
          <dgm:chMax val="0"/>
          <dgm:bulletEnabled val="1"/>
        </dgm:presLayoutVars>
      </dgm:prSet>
      <dgm:spPr/>
    </dgm:pt>
    <dgm:pt modelId="{22F31C5E-3618-7547-97B5-628AF3C3004D}" type="pres">
      <dgm:prSet presAssocID="{5C1CB25A-039C-4835-A492-36B987391FFD}" presName="spacer" presStyleCnt="0"/>
      <dgm:spPr/>
    </dgm:pt>
    <dgm:pt modelId="{C4383A4F-1ABE-5D43-93CA-735BB917DCF6}" type="pres">
      <dgm:prSet presAssocID="{29C7E672-9C30-4050-B937-E95C9129846C}" presName="parentText" presStyleLbl="node1" presStyleIdx="2" presStyleCnt="8">
        <dgm:presLayoutVars>
          <dgm:chMax val="0"/>
          <dgm:bulletEnabled val="1"/>
        </dgm:presLayoutVars>
      </dgm:prSet>
      <dgm:spPr/>
    </dgm:pt>
    <dgm:pt modelId="{BFDBB12C-E448-454A-B6BD-80A25ACE45E8}" type="pres">
      <dgm:prSet presAssocID="{BE0452D7-FE00-4556-87E1-4CABEF18BF45}" presName="spacer" presStyleCnt="0"/>
      <dgm:spPr/>
    </dgm:pt>
    <dgm:pt modelId="{1A3F521A-A55B-8F4F-B4E1-958876368357}" type="pres">
      <dgm:prSet presAssocID="{35DDF5DE-09DB-45C5-BF2E-D093A8897267}" presName="parentText" presStyleLbl="node1" presStyleIdx="3" presStyleCnt="8">
        <dgm:presLayoutVars>
          <dgm:chMax val="0"/>
          <dgm:bulletEnabled val="1"/>
        </dgm:presLayoutVars>
      </dgm:prSet>
      <dgm:spPr/>
    </dgm:pt>
    <dgm:pt modelId="{06E4FFC3-9938-5F41-B3A7-817769FABC4F}" type="pres">
      <dgm:prSet presAssocID="{55F87BA2-ED00-43BF-8FE3-DD540059F55C}" presName="spacer" presStyleCnt="0"/>
      <dgm:spPr/>
    </dgm:pt>
    <dgm:pt modelId="{A87AA190-7C3F-324B-8855-96930FECFB13}" type="pres">
      <dgm:prSet presAssocID="{3E4C5F77-0B41-4106-9241-692C57ECCAD4}" presName="parentText" presStyleLbl="node1" presStyleIdx="4" presStyleCnt="8">
        <dgm:presLayoutVars>
          <dgm:chMax val="0"/>
          <dgm:bulletEnabled val="1"/>
        </dgm:presLayoutVars>
      </dgm:prSet>
      <dgm:spPr/>
    </dgm:pt>
    <dgm:pt modelId="{F6D22227-C322-394B-8B40-3B8A90B06594}" type="pres">
      <dgm:prSet presAssocID="{DB14FFE9-3134-4AE4-AF1B-BD2450D97017}" presName="spacer" presStyleCnt="0"/>
      <dgm:spPr/>
    </dgm:pt>
    <dgm:pt modelId="{A1A5E5F3-076F-DB4A-B91E-89509EF29ED5}" type="pres">
      <dgm:prSet presAssocID="{009D24CC-6763-44DB-B810-E274BD8F4959}" presName="parentText" presStyleLbl="node1" presStyleIdx="5" presStyleCnt="8">
        <dgm:presLayoutVars>
          <dgm:chMax val="0"/>
          <dgm:bulletEnabled val="1"/>
        </dgm:presLayoutVars>
      </dgm:prSet>
      <dgm:spPr/>
    </dgm:pt>
    <dgm:pt modelId="{BBE9C847-DDF8-784E-B465-4B0219E96359}" type="pres">
      <dgm:prSet presAssocID="{42248C6B-B09B-4E1F-9F73-9C9D1D418916}" presName="spacer" presStyleCnt="0"/>
      <dgm:spPr/>
    </dgm:pt>
    <dgm:pt modelId="{4B20246A-CABE-B540-9B3B-E553E3BED74F}" type="pres">
      <dgm:prSet presAssocID="{28E21730-8550-4B23-9D11-549DC9E288D6}" presName="parentText" presStyleLbl="node1" presStyleIdx="6" presStyleCnt="8">
        <dgm:presLayoutVars>
          <dgm:chMax val="0"/>
          <dgm:bulletEnabled val="1"/>
        </dgm:presLayoutVars>
      </dgm:prSet>
      <dgm:spPr/>
    </dgm:pt>
    <dgm:pt modelId="{DA31401A-080D-6041-9729-A9B0763F912B}" type="pres">
      <dgm:prSet presAssocID="{7520B501-2A81-43A1-B0A6-E91DE255A8E9}" presName="spacer" presStyleCnt="0"/>
      <dgm:spPr/>
    </dgm:pt>
    <dgm:pt modelId="{E3BC6D48-2064-BB48-9B33-87BCD314EF6C}" type="pres">
      <dgm:prSet presAssocID="{99CF975A-E53F-403C-872C-21EB4DE36CFB}" presName="parentText" presStyleLbl="node1" presStyleIdx="7" presStyleCnt="8">
        <dgm:presLayoutVars>
          <dgm:chMax val="0"/>
          <dgm:bulletEnabled val="1"/>
        </dgm:presLayoutVars>
      </dgm:prSet>
      <dgm:spPr/>
    </dgm:pt>
  </dgm:ptLst>
  <dgm:cxnLst>
    <dgm:cxn modelId="{A4EBDD19-1C3C-4E99-B4C1-96F2739E1D77}" srcId="{349C5327-09BB-4166-A30C-8668168C844C}" destId="{29C7E672-9C30-4050-B937-E95C9129846C}" srcOrd="2" destOrd="0" parTransId="{D126F550-CAD3-459E-95CC-84A8A3093E05}" sibTransId="{BE0452D7-FE00-4556-87E1-4CABEF18BF45}"/>
    <dgm:cxn modelId="{A189C725-7242-AE43-8D9D-7E8EC1506E8B}" type="presOf" srcId="{2A5FA301-9401-476B-BE37-0C3918EB4C65}" destId="{4C565A9B-45D7-9C4B-9F4F-07BACDD1426C}" srcOrd="0" destOrd="0" presId="urn:microsoft.com/office/officeart/2005/8/layout/vList2"/>
    <dgm:cxn modelId="{102CD432-3A6A-FA4C-A7F5-85EA227E1460}" type="presOf" srcId="{99CF975A-E53F-403C-872C-21EB4DE36CFB}" destId="{E3BC6D48-2064-BB48-9B33-87BCD314EF6C}" srcOrd="0" destOrd="0" presId="urn:microsoft.com/office/officeart/2005/8/layout/vList2"/>
    <dgm:cxn modelId="{AE91FF49-3980-5646-90CE-FC9A485901E1}" type="presOf" srcId="{3E4C5F77-0B41-4106-9241-692C57ECCAD4}" destId="{A87AA190-7C3F-324B-8855-96930FECFB13}" srcOrd="0" destOrd="0" presId="urn:microsoft.com/office/officeart/2005/8/layout/vList2"/>
    <dgm:cxn modelId="{FD11324B-C683-3944-AC8D-9FB9E0ECBCCC}" type="presOf" srcId="{35DDF5DE-09DB-45C5-BF2E-D093A8897267}" destId="{1A3F521A-A55B-8F4F-B4E1-958876368357}" srcOrd="0" destOrd="0" presId="urn:microsoft.com/office/officeart/2005/8/layout/vList2"/>
    <dgm:cxn modelId="{7C686F4E-B436-E54E-9F5B-26F2ED072D49}" type="presOf" srcId="{E3AFC724-563A-4218-87FA-54803C8B3303}" destId="{549F4C91-ADED-8345-931E-CE916FDC6B66}" srcOrd="0" destOrd="0" presId="urn:microsoft.com/office/officeart/2005/8/layout/vList2"/>
    <dgm:cxn modelId="{ACE10670-599F-4CA5-B2BB-BF4912F7E06F}" srcId="{349C5327-09BB-4166-A30C-8668168C844C}" destId="{99CF975A-E53F-403C-872C-21EB4DE36CFB}" srcOrd="7" destOrd="0" parTransId="{AAE65E83-0142-465B-B5B2-FB16666F6A37}" sibTransId="{7B5D1806-09BA-438A-B1F1-411DDC4EEC25}"/>
    <dgm:cxn modelId="{61E1FE72-0818-3649-A462-D40F3D8F57D9}" type="presOf" srcId="{009D24CC-6763-44DB-B810-E274BD8F4959}" destId="{A1A5E5F3-076F-DB4A-B91E-89509EF29ED5}" srcOrd="0" destOrd="0" presId="urn:microsoft.com/office/officeart/2005/8/layout/vList2"/>
    <dgm:cxn modelId="{5A26B98B-111C-4752-8BE3-13839E4FC1A3}" srcId="{349C5327-09BB-4166-A30C-8668168C844C}" destId="{35DDF5DE-09DB-45C5-BF2E-D093A8897267}" srcOrd="3" destOrd="0" parTransId="{8AAE36AC-6958-4912-8B1D-233467CCDDF7}" sibTransId="{55F87BA2-ED00-43BF-8FE3-DD540059F55C}"/>
    <dgm:cxn modelId="{6F99989C-F8F0-4426-B25E-EBF6DC5D76F9}" srcId="{349C5327-09BB-4166-A30C-8668168C844C}" destId="{009D24CC-6763-44DB-B810-E274BD8F4959}" srcOrd="5" destOrd="0" parTransId="{319CE174-836B-4C13-BE3A-6A90DA473EAC}" sibTransId="{42248C6B-B09B-4E1F-9F73-9C9D1D418916}"/>
    <dgm:cxn modelId="{6B429EBB-F0EF-F249-B355-DEB567D4F330}" type="presOf" srcId="{29C7E672-9C30-4050-B937-E95C9129846C}" destId="{C4383A4F-1ABE-5D43-93CA-735BB917DCF6}" srcOrd="0" destOrd="0" presId="urn:microsoft.com/office/officeart/2005/8/layout/vList2"/>
    <dgm:cxn modelId="{150E6AC0-C294-44EA-840C-4E17A60C2C4E}" srcId="{349C5327-09BB-4166-A30C-8668168C844C}" destId="{3E4C5F77-0B41-4106-9241-692C57ECCAD4}" srcOrd="4" destOrd="0" parTransId="{A82ACFB3-BB49-4D96-B635-393F47EE5FE8}" sibTransId="{DB14FFE9-3134-4AE4-AF1B-BD2450D97017}"/>
    <dgm:cxn modelId="{FFCAF8CC-6820-904E-A91D-77BE126C1DEA}" type="presOf" srcId="{28E21730-8550-4B23-9D11-549DC9E288D6}" destId="{4B20246A-CABE-B540-9B3B-E553E3BED74F}" srcOrd="0" destOrd="0" presId="urn:microsoft.com/office/officeart/2005/8/layout/vList2"/>
    <dgm:cxn modelId="{F4D1AED2-FEB1-4319-BCBC-CA9A2EDAEB22}" srcId="{349C5327-09BB-4166-A30C-8668168C844C}" destId="{2A5FA301-9401-476B-BE37-0C3918EB4C65}" srcOrd="1" destOrd="0" parTransId="{1ACF345D-A61C-442B-B8E0-2F61CA3472B9}" sibTransId="{5C1CB25A-039C-4835-A492-36B987391FFD}"/>
    <dgm:cxn modelId="{5AB1E6D2-378A-0A4A-9ACB-B1A70BE9C962}" type="presOf" srcId="{349C5327-09BB-4166-A30C-8668168C844C}" destId="{FDCEE9AD-FAF5-BB42-9267-A91609C95016}" srcOrd="0" destOrd="0" presId="urn:microsoft.com/office/officeart/2005/8/layout/vList2"/>
    <dgm:cxn modelId="{43B461D8-9C09-46A1-93AC-2795A0A33439}" srcId="{349C5327-09BB-4166-A30C-8668168C844C}" destId="{E3AFC724-563A-4218-87FA-54803C8B3303}" srcOrd="0" destOrd="0" parTransId="{DE7A8A6C-0389-4311-9E4F-A5E10B0B755F}" sibTransId="{B5563464-4851-446C-A82C-C40BB3266BB0}"/>
    <dgm:cxn modelId="{EE7DB5E2-0010-4D81-B9C2-FCE21CBC1B92}" srcId="{349C5327-09BB-4166-A30C-8668168C844C}" destId="{28E21730-8550-4B23-9D11-549DC9E288D6}" srcOrd="6" destOrd="0" parTransId="{9C6F29CA-18EA-4BBD-BA39-71BA2E05DB81}" sibTransId="{7520B501-2A81-43A1-B0A6-E91DE255A8E9}"/>
    <dgm:cxn modelId="{795A4FBB-FF18-3A4E-ABAA-2A8D4C39378B}" type="presParOf" srcId="{FDCEE9AD-FAF5-BB42-9267-A91609C95016}" destId="{549F4C91-ADED-8345-931E-CE916FDC6B66}" srcOrd="0" destOrd="0" presId="urn:microsoft.com/office/officeart/2005/8/layout/vList2"/>
    <dgm:cxn modelId="{B0A553AA-1262-1341-BCF8-07E62C7A08E2}" type="presParOf" srcId="{FDCEE9AD-FAF5-BB42-9267-A91609C95016}" destId="{7C3AD5AC-757A-A04B-B339-9692B54A55F5}" srcOrd="1" destOrd="0" presId="urn:microsoft.com/office/officeart/2005/8/layout/vList2"/>
    <dgm:cxn modelId="{209212C1-5660-294E-B187-354561D83995}" type="presParOf" srcId="{FDCEE9AD-FAF5-BB42-9267-A91609C95016}" destId="{4C565A9B-45D7-9C4B-9F4F-07BACDD1426C}" srcOrd="2" destOrd="0" presId="urn:microsoft.com/office/officeart/2005/8/layout/vList2"/>
    <dgm:cxn modelId="{277D4B63-5645-C84A-AEA7-1CFB6A6D6E57}" type="presParOf" srcId="{FDCEE9AD-FAF5-BB42-9267-A91609C95016}" destId="{22F31C5E-3618-7547-97B5-628AF3C3004D}" srcOrd="3" destOrd="0" presId="urn:microsoft.com/office/officeart/2005/8/layout/vList2"/>
    <dgm:cxn modelId="{3D30DD01-F6CD-1944-81B6-520FC02B99D3}" type="presParOf" srcId="{FDCEE9AD-FAF5-BB42-9267-A91609C95016}" destId="{C4383A4F-1ABE-5D43-93CA-735BB917DCF6}" srcOrd="4" destOrd="0" presId="urn:microsoft.com/office/officeart/2005/8/layout/vList2"/>
    <dgm:cxn modelId="{4B6B7905-C842-A741-B61B-8D0FC75EEBF6}" type="presParOf" srcId="{FDCEE9AD-FAF5-BB42-9267-A91609C95016}" destId="{BFDBB12C-E448-454A-B6BD-80A25ACE45E8}" srcOrd="5" destOrd="0" presId="urn:microsoft.com/office/officeart/2005/8/layout/vList2"/>
    <dgm:cxn modelId="{6DF9BC9F-6839-C041-8BA5-BA89CBA83FC5}" type="presParOf" srcId="{FDCEE9AD-FAF5-BB42-9267-A91609C95016}" destId="{1A3F521A-A55B-8F4F-B4E1-958876368357}" srcOrd="6" destOrd="0" presId="urn:microsoft.com/office/officeart/2005/8/layout/vList2"/>
    <dgm:cxn modelId="{4D4D132B-B99B-D143-A690-FD61D91D99C1}" type="presParOf" srcId="{FDCEE9AD-FAF5-BB42-9267-A91609C95016}" destId="{06E4FFC3-9938-5F41-B3A7-817769FABC4F}" srcOrd="7" destOrd="0" presId="urn:microsoft.com/office/officeart/2005/8/layout/vList2"/>
    <dgm:cxn modelId="{816B503E-DC49-DE4E-A477-1490C6FF1B8A}" type="presParOf" srcId="{FDCEE9AD-FAF5-BB42-9267-A91609C95016}" destId="{A87AA190-7C3F-324B-8855-96930FECFB13}" srcOrd="8" destOrd="0" presId="urn:microsoft.com/office/officeart/2005/8/layout/vList2"/>
    <dgm:cxn modelId="{27DE97CC-0A6A-7B4D-BB68-0F67DCAD20EC}" type="presParOf" srcId="{FDCEE9AD-FAF5-BB42-9267-A91609C95016}" destId="{F6D22227-C322-394B-8B40-3B8A90B06594}" srcOrd="9" destOrd="0" presId="urn:microsoft.com/office/officeart/2005/8/layout/vList2"/>
    <dgm:cxn modelId="{4B7D4E35-02A7-EE43-9050-184FFF959527}" type="presParOf" srcId="{FDCEE9AD-FAF5-BB42-9267-A91609C95016}" destId="{A1A5E5F3-076F-DB4A-B91E-89509EF29ED5}" srcOrd="10" destOrd="0" presId="urn:microsoft.com/office/officeart/2005/8/layout/vList2"/>
    <dgm:cxn modelId="{47C7C950-2EE4-0B45-8D9B-BFD7E21745FE}" type="presParOf" srcId="{FDCEE9AD-FAF5-BB42-9267-A91609C95016}" destId="{BBE9C847-DDF8-784E-B465-4B0219E96359}" srcOrd="11" destOrd="0" presId="urn:microsoft.com/office/officeart/2005/8/layout/vList2"/>
    <dgm:cxn modelId="{7E05A1BA-980F-D64A-8537-D5CA076853CD}" type="presParOf" srcId="{FDCEE9AD-FAF5-BB42-9267-A91609C95016}" destId="{4B20246A-CABE-B540-9B3B-E553E3BED74F}" srcOrd="12" destOrd="0" presId="urn:microsoft.com/office/officeart/2005/8/layout/vList2"/>
    <dgm:cxn modelId="{6E913FCB-7F7C-E741-ADEB-DD8BBD407CCA}" type="presParOf" srcId="{FDCEE9AD-FAF5-BB42-9267-A91609C95016}" destId="{DA31401A-080D-6041-9729-A9B0763F912B}" srcOrd="13" destOrd="0" presId="urn:microsoft.com/office/officeart/2005/8/layout/vList2"/>
    <dgm:cxn modelId="{F86AAED1-D2E6-734D-B1B8-5930B10345B1}" type="presParOf" srcId="{FDCEE9AD-FAF5-BB42-9267-A91609C95016}" destId="{E3BC6D48-2064-BB48-9B33-87BCD314EF6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73CA-B229-4B41-A251-53ADF8120FDF}">
      <dsp:nvSpPr>
        <dsp:cNvPr id="0" name=""/>
        <dsp:cNvSpPr/>
      </dsp:nvSpPr>
      <dsp:spPr>
        <a:xfrm>
          <a:off x="3563394" y="560938"/>
          <a:ext cx="1098562" cy="10985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3E76AD-5E10-4089-9377-87C939DC9108}">
      <dsp:nvSpPr>
        <dsp:cNvPr id="0" name=""/>
        <dsp:cNvSpPr/>
      </dsp:nvSpPr>
      <dsp:spPr>
        <a:xfrm>
          <a:off x="393" y="1763468"/>
          <a:ext cx="3138750"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Develop List of HQCM</a:t>
          </a:r>
        </a:p>
      </dsp:txBody>
      <dsp:txXfrm>
        <a:off x="393" y="1763468"/>
        <a:ext cx="3138750" cy="749250"/>
      </dsp:txXfrm>
    </dsp:sp>
    <dsp:sp modelId="{53DBB71C-4056-4D05-8BCB-9D1726A56B31}">
      <dsp:nvSpPr>
        <dsp:cNvPr id="0" name=""/>
        <dsp:cNvSpPr/>
      </dsp:nvSpPr>
      <dsp:spPr>
        <a:xfrm>
          <a:off x="393" y="2580629"/>
          <a:ext cx="3138750" cy="133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Identify at least (5) examples of HQCM In English Language Arts (ELA), Mathematics, and Science</a:t>
          </a:r>
        </a:p>
      </dsp:txBody>
      <dsp:txXfrm>
        <a:off x="393" y="2580629"/>
        <a:ext cx="3138750" cy="1333834"/>
      </dsp:txXfrm>
    </dsp:sp>
    <dsp:sp modelId="{91736C91-F719-4FCE-A98D-7F54F4015711}">
      <dsp:nvSpPr>
        <dsp:cNvPr id="0" name=""/>
        <dsp:cNvSpPr/>
      </dsp:nvSpPr>
      <dsp:spPr>
        <a:xfrm>
          <a:off x="325109" y="623995"/>
          <a:ext cx="1098562" cy="10985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7D1EB-FA06-4470-8A50-973B67E197A4}">
      <dsp:nvSpPr>
        <dsp:cNvPr id="0" name=""/>
        <dsp:cNvSpPr/>
      </dsp:nvSpPr>
      <dsp:spPr>
        <a:xfrm>
          <a:off x="3688425" y="1763468"/>
          <a:ext cx="3138750"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LEAs Review HQCM for MLL Supports and CRSE </a:t>
          </a:r>
        </a:p>
      </dsp:txBody>
      <dsp:txXfrm>
        <a:off x="3688425" y="1763468"/>
        <a:ext cx="3138750" cy="749250"/>
      </dsp:txXfrm>
    </dsp:sp>
    <dsp:sp modelId="{1C5B04B7-83E4-45DB-8385-9BBC1444010B}">
      <dsp:nvSpPr>
        <dsp:cNvPr id="0" name=""/>
        <dsp:cNvSpPr/>
      </dsp:nvSpPr>
      <dsp:spPr>
        <a:xfrm>
          <a:off x="3688425" y="2580629"/>
          <a:ext cx="3138750" cy="133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LEAs shall select curriculum and materials that are responsive to the LEA’s cultural and linguistic needs, and support culturally responsive practice</a:t>
          </a:r>
        </a:p>
      </dsp:txBody>
      <dsp:txXfrm>
        <a:off x="3688425" y="2580629"/>
        <a:ext cx="3138750" cy="1333834"/>
      </dsp:txXfrm>
    </dsp:sp>
    <dsp:sp modelId="{108E8181-7B6D-4524-8FAF-31026901E872}">
      <dsp:nvSpPr>
        <dsp:cNvPr id="0" name=""/>
        <dsp:cNvSpPr/>
      </dsp:nvSpPr>
      <dsp:spPr>
        <a:xfrm>
          <a:off x="7376456" y="518896"/>
          <a:ext cx="1098562" cy="10985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7975A7-2CE1-4E5E-9E2C-2FB89C857474}">
      <dsp:nvSpPr>
        <dsp:cNvPr id="0" name=""/>
        <dsp:cNvSpPr/>
      </dsp:nvSpPr>
      <dsp:spPr>
        <a:xfrm>
          <a:off x="7376456" y="1763468"/>
          <a:ext cx="3138750"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Support Implementation</a:t>
          </a:r>
        </a:p>
      </dsp:txBody>
      <dsp:txXfrm>
        <a:off x="7376456" y="1763468"/>
        <a:ext cx="3138750" cy="749250"/>
      </dsp:txXfrm>
    </dsp:sp>
    <dsp:sp modelId="{D65801DA-2FA1-4481-A9E8-A194A4030FD2}">
      <dsp:nvSpPr>
        <dsp:cNvPr id="0" name=""/>
        <dsp:cNvSpPr/>
      </dsp:nvSpPr>
      <dsp:spPr>
        <a:xfrm>
          <a:off x="7376456" y="2580629"/>
          <a:ext cx="3138750" cy="133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Support LEAs in the selection and implementation of HQCM </a:t>
          </a:r>
        </a:p>
      </dsp:txBody>
      <dsp:txXfrm>
        <a:off x="7376456" y="2580629"/>
        <a:ext cx="3138750" cy="1333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87EDC-0FCD-4296-B01C-C62A6E772A45}">
      <dsp:nvSpPr>
        <dsp:cNvPr id="0" name=""/>
        <dsp:cNvSpPr/>
      </dsp:nvSpPr>
      <dsp:spPr>
        <a:xfrm>
          <a:off x="0" y="592"/>
          <a:ext cx="3794983" cy="1386050"/>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D3208BA-C694-4EA6-8E20-8761B03310F4}">
      <dsp:nvSpPr>
        <dsp:cNvPr id="0" name=""/>
        <dsp:cNvSpPr/>
      </dsp:nvSpPr>
      <dsp:spPr>
        <a:xfrm>
          <a:off x="419280" y="312453"/>
          <a:ext cx="762327" cy="7623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A0FD4-B5F5-42A2-A5B2-BEB250CF393B}">
      <dsp:nvSpPr>
        <dsp:cNvPr id="0" name=""/>
        <dsp:cNvSpPr/>
      </dsp:nvSpPr>
      <dsp:spPr>
        <a:xfrm>
          <a:off x="1600888" y="592"/>
          <a:ext cx="2194094" cy="138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90" tIns="146690" rIns="146690" bIns="146690" numCol="1" spcCol="1270" anchor="ctr" anchorCtr="0">
          <a:noAutofit/>
        </a:bodyPr>
        <a:lstStyle/>
        <a:p>
          <a:pPr marL="0" lvl="0" indent="0" algn="l" defTabSz="711200">
            <a:lnSpc>
              <a:spcPct val="100000"/>
            </a:lnSpc>
            <a:spcBef>
              <a:spcPct val="0"/>
            </a:spcBef>
            <a:spcAft>
              <a:spcPct val="35000"/>
            </a:spcAft>
            <a:buNone/>
          </a:pPr>
          <a:r>
            <a:rPr lang="en-US" sz="1600" kern="1200" dirty="0"/>
            <a:t>Multilingual Learner (MLL) Review Tools</a:t>
          </a:r>
        </a:p>
      </dsp:txBody>
      <dsp:txXfrm>
        <a:off x="1600888" y="592"/>
        <a:ext cx="2194094" cy="1386050"/>
      </dsp:txXfrm>
    </dsp:sp>
    <dsp:sp modelId="{3B071E26-B0F2-454D-8AC2-0D9E867DC625}">
      <dsp:nvSpPr>
        <dsp:cNvPr id="0" name=""/>
        <dsp:cNvSpPr/>
      </dsp:nvSpPr>
      <dsp:spPr>
        <a:xfrm>
          <a:off x="0" y="1733155"/>
          <a:ext cx="3794983" cy="1386050"/>
        </a:xfrm>
        <a:prstGeom prst="roundRect">
          <a:avLst>
            <a:gd name="adj" fmla="val 1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AA5B5F91-A561-4C72-A13E-15D620CCEAF6}">
      <dsp:nvSpPr>
        <dsp:cNvPr id="0" name=""/>
        <dsp:cNvSpPr/>
      </dsp:nvSpPr>
      <dsp:spPr>
        <a:xfrm>
          <a:off x="419280" y="2045017"/>
          <a:ext cx="762327" cy="7623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C83013-1E66-45B7-B92B-67B24C3A8C4E}">
      <dsp:nvSpPr>
        <dsp:cNvPr id="0" name=""/>
        <dsp:cNvSpPr/>
      </dsp:nvSpPr>
      <dsp:spPr>
        <a:xfrm>
          <a:off x="1600888" y="1733155"/>
          <a:ext cx="2194094" cy="138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90" tIns="146690" rIns="146690" bIns="146690" numCol="1" spcCol="1270" anchor="ctr" anchorCtr="0">
          <a:noAutofit/>
        </a:bodyPr>
        <a:lstStyle/>
        <a:p>
          <a:pPr marL="0" lvl="0" indent="0" algn="l" defTabSz="711200">
            <a:lnSpc>
              <a:spcPct val="100000"/>
            </a:lnSpc>
            <a:spcBef>
              <a:spcPct val="0"/>
            </a:spcBef>
            <a:spcAft>
              <a:spcPct val="35000"/>
            </a:spcAft>
            <a:buNone/>
          </a:pPr>
          <a:r>
            <a:rPr lang="en-US" sz="1600" kern="1200"/>
            <a:t>Culturally Responsive &amp; Sustaining Education (CRSE)</a:t>
          </a:r>
          <a:r>
            <a:rPr lang="en-US" sz="1600" kern="1200">
              <a:latin typeface="Calibri Light" panose="020F0302020204030204"/>
            </a:rPr>
            <a:t> Tools</a:t>
          </a:r>
          <a:endParaRPr lang="en-US" sz="1600" kern="1200"/>
        </a:p>
      </dsp:txBody>
      <dsp:txXfrm>
        <a:off x="1600888" y="1733155"/>
        <a:ext cx="2194094" cy="1386050"/>
      </dsp:txXfrm>
    </dsp:sp>
    <dsp:sp modelId="{D022F11D-40E2-4604-8247-4FEE7B25E2D7}">
      <dsp:nvSpPr>
        <dsp:cNvPr id="0" name=""/>
        <dsp:cNvSpPr/>
      </dsp:nvSpPr>
      <dsp:spPr>
        <a:xfrm>
          <a:off x="0" y="3465719"/>
          <a:ext cx="3794983" cy="138605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B9510-9E63-4542-AB62-99EB0AB74105}">
      <dsp:nvSpPr>
        <dsp:cNvPr id="0" name=""/>
        <dsp:cNvSpPr/>
      </dsp:nvSpPr>
      <dsp:spPr>
        <a:xfrm>
          <a:off x="419280" y="3777580"/>
          <a:ext cx="762327" cy="7623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2344F8-7D98-45CD-BF9A-4724E0A2BA68}">
      <dsp:nvSpPr>
        <dsp:cNvPr id="0" name=""/>
        <dsp:cNvSpPr/>
      </dsp:nvSpPr>
      <dsp:spPr>
        <a:xfrm>
          <a:off x="1600888" y="3465719"/>
          <a:ext cx="2194094" cy="138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90" tIns="146690" rIns="146690" bIns="146690" numCol="1" spcCol="1270" anchor="ctr" anchorCtr="0">
          <a:noAutofit/>
        </a:bodyPr>
        <a:lstStyle/>
        <a:p>
          <a:pPr marL="0" lvl="0" indent="0" algn="l" defTabSz="711200">
            <a:lnSpc>
              <a:spcPct val="100000"/>
            </a:lnSpc>
            <a:spcBef>
              <a:spcPct val="0"/>
            </a:spcBef>
            <a:spcAft>
              <a:spcPct val="35000"/>
            </a:spcAft>
            <a:buNone/>
          </a:pPr>
          <a:r>
            <a:rPr lang="en-US" sz="1600" kern="1200">
              <a:latin typeface="Calibri Light" panose="020F0302020204030204"/>
            </a:rPr>
            <a:t>K-2 Audit Tool for Foundational</a:t>
          </a:r>
          <a:r>
            <a:rPr lang="en-US" sz="1600" kern="1200"/>
            <a:t> Reading Skills</a:t>
          </a:r>
          <a:r>
            <a:rPr lang="en-US" sz="1600" kern="1200">
              <a:latin typeface="Calibri Light" panose="020F0302020204030204"/>
            </a:rPr>
            <a:t> </a:t>
          </a:r>
          <a:endParaRPr lang="en-US" sz="1600" kern="1200"/>
        </a:p>
      </dsp:txBody>
      <dsp:txXfrm>
        <a:off x="1600888" y="3465719"/>
        <a:ext cx="2194094" cy="1386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FE01-9CBC-FE49-8BBB-031BDAA281A2}">
      <dsp:nvSpPr>
        <dsp:cNvPr id="0" name=""/>
        <dsp:cNvSpPr/>
      </dsp:nvSpPr>
      <dsp:spPr>
        <a:xfrm>
          <a:off x="0" y="440082"/>
          <a:ext cx="6513603" cy="1096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Gather data</a:t>
          </a:r>
        </a:p>
        <a:p>
          <a:pPr marL="114300" lvl="1" indent="-114300" algn="l" defTabSz="533400">
            <a:lnSpc>
              <a:spcPct val="90000"/>
            </a:lnSpc>
            <a:spcBef>
              <a:spcPct val="0"/>
            </a:spcBef>
            <a:spcAft>
              <a:spcPct val="15000"/>
            </a:spcAft>
            <a:buChar char="•"/>
          </a:pPr>
          <a:r>
            <a:rPr lang="en-US" sz="1200" kern="1200"/>
            <a:t>Establish a committee</a:t>
          </a:r>
        </a:p>
        <a:p>
          <a:pPr marL="114300" lvl="1" indent="-114300" algn="l" defTabSz="533400">
            <a:lnSpc>
              <a:spcPct val="90000"/>
            </a:lnSpc>
            <a:spcBef>
              <a:spcPct val="0"/>
            </a:spcBef>
            <a:spcAft>
              <a:spcPct val="15000"/>
            </a:spcAft>
            <a:buChar char="•"/>
          </a:pPr>
          <a:r>
            <a:rPr lang="en-US" sz="1200" kern="1200"/>
            <a:t>Develop your instructional vision</a:t>
          </a:r>
        </a:p>
        <a:p>
          <a:pPr marL="114300" lvl="1" indent="-114300" algn="l" defTabSz="533400">
            <a:lnSpc>
              <a:spcPct val="90000"/>
            </a:lnSpc>
            <a:spcBef>
              <a:spcPct val="0"/>
            </a:spcBef>
            <a:spcAft>
              <a:spcPct val="15000"/>
            </a:spcAft>
            <a:buChar char="•"/>
          </a:pPr>
          <a:r>
            <a:rPr lang="en-US" sz="1200" kern="1200"/>
            <a:t>Set priorities to ensure a successful adoption &amp; launch</a:t>
          </a:r>
        </a:p>
      </dsp:txBody>
      <dsp:txXfrm>
        <a:off x="0" y="440082"/>
        <a:ext cx="6513603" cy="1096200"/>
      </dsp:txXfrm>
    </dsp:sp>
    <dsp:sp modelId="{ECDEF773-0929-9640-85CD-D90C4F00D1B0}">
      <dsp:nvSpPr>
        <dsp:cNvPr id="0" name=""/>
        <dsp:cNvSpPr/>
      </dsp:nvSpPr>
      <dsp:spPr>
        <a:xfrm>
          <a:off x="325680" y="262962"/>
          <a:ext cx="455952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Develop Your Local Lens</a:t>
          </a:r>
        </a:p>
      </dsp:txBody>
      <dsp:txXfrm>
        <a:off x="342973" y="280255"/>
        <a:ext cx="4524936" cy="319654"/>
      </dsp:txXfrm>
    </dsp:sp>
    <dsp:sp modelId="{654A80D6-FEAF-8B47-860B-F7FA87B4CE05}">
      <dsp:nvSpPr>
        <dsp:cNvPr id="0" name=""/>
        <dsp:cNvSpPr/>
      </dsp:nvSpPr>
      <dsp:spPr>
        <a:xfrm>
          <a:off x="0" y="1778202"/>
          <a:ext cx="6513603" cy="869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Understand the market</a:t>
          </a:r>
        </a:p>
        <a:p>
          <a:pPr marL="114300" lvl="1" indent="-114300" algn="l" defTabSz="533400">
            <a:lnSpc>
              <a:spcPct val="90000"/>
            </a:lnSpc>
            <a:spcBef>
              <a:spcPct val="0"/>
            </a:spcBef>
            <a:spcAft>
              <a:spcPct val="15000"/>
            </a:spcAft>
            <a:buChar char="•"/>
          </a:pPr>
          <a:r>
            <a:rPr lang="en-US" sz="1200" kern="1200"/>
            <a:t>Indentify a subset of programs that can be deeply investigated for alignment to your local criteria</a:t>
          </a:r>
        </a:p>
      </dsp:txBody>
      <dsp:txXfrm>
        <a:off x="0" y="1778202"/>
        <a:ext cx="6513603" cy="869400"/>
      </dsp:txXfrm>
    </dsp:sp>
    <dsp:sp modelId="{FEEAA24F-1717-D149-B8C9-508D070B3BAF}">
      <dsp:nvSpPr>
        <dsp:cNvPr id="0" name=""/>
        <dsp:cNvSpPr/>
      </dsp:nvSpPr>
      <dsp:spPr>
        <a:xfrm>
          <a:off x="325680" y="1601082"/>
          <a:ext cx="455952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Know &amp; Winnow Your Choices</a:t>
          </a:r>
        </a:p>
      </dsp:txBody>
      <dsp:txXfrm>
        <a:off x="342973" y="1618375"/>
        <a:ext cx="4524936" cy="319654"/>
      </dsp:txXfrm>
    </dsp:sp>
    <dsp:sp modelId="{A5A337EE-AA88-CA4C-9D00-F53ED43BA9FA}">
      <dsp:nvSpPr>
        <dsp:cNvPr id="0" name=""/>
        <dsp:cNvSpPr/>
      </dsp:nvSpPr>
      <dsp:spPr>
        <a:xfrm>
          <a:off x="0" y="2889522"/>
          <a:ext cx="6513603" cy="869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Engage in a hands-on study of 2-4 products to deeply understand before making a decision</a:t>
          </a:r>
        </a:p>
        <a:p>
          <a:pPr marL="114300" lvl="1" indent="-114300" algn="l" defTabSz="533400">
            <a:lnSpc>
              <a:spcPct val="90000"/>
            </a:lnSpc>
            <a:spcBef>
              <a:spcPct val="0"/>
            </a:spcBef>
            <a:spcAft>
              <a:spcPct val="15000"/>
            </a:spcAft>
            <a:buChar char="•"/>
          </a:pPr>
          <a:r>
            <a:rPr lang="en-US" sz="1200" kern="1200"/>
            <a:t>Using RIDE's tool(s), review materials for MLLs, Foundational Skills (K-5), and CRSE</a:t>
          </a:r>
        </a:p>
      </dsp:txBody>
      <dsp:txXfrm>
        <a:off x="0" y="2889522"/>
        <a:ext cx="6513603" cy="869400"/>
      </dsp:txXfrm>
    </dsp:sp>
    <dsp:sp modelId="{1A183C44-F090-C74D-94F8-64343196E4A5}">
      <dsp:nvSpPr>
        <dsp:cNvPr id="0" name=""/>
        <dsp:cNvSpPr/>
      </dsp:nvSpPr>
      <dsp:spPr>
        <a:xfrm>
          <a:off x="325680" y="2712402"/>
          <a:ext cx="455952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Investigate the Materials</a:t>
          </a:r>
        </a:p>
      </dsp:txBody>
      <dsp:txXfrm>
        <a:off x="342973" y="2729695"/>
        <a:ext cx="4524936" cy="319654"/>
      </dsp:txXfrm>
    </dsp:sp>
    <dsp:sp modelId="{590E0AFE-0665-3F42-A4FE-1C42D383C287}">
      <dsp:nvSpPr>
        <dsp:cNvPr id="0" name=""/>
        <dsp:cNvSpPr/>
      </dsp:nvSpPr>
      <dsp:spPr>
        <a:xfrm>
          <a:off x="0" y="4000843"/>
          <a:ext cx="6513603" cy="6993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Work with your committee to analyze evidence collected during the study</a:t>
          </a:r>
        </a:p>
        <a:p>
          <a:pPr marL="114300" lvl="1" indent="-114300" algn="l" defTabSz="533400">
            <a:lnSpc>
              <a:spcPct val="90000"/>
            </a:lnSpc>
            <a:spcBef>
              <a:spcPct val="0"/>
            </a:spcBef>
            <a:spcAft>
              <a:spcPct val="15000"/>
            </a:spcAft>
            <a:buChar char="•"/>
          </a:pPr>
          <a:r>
            <a:rPr lang="en-US" sz="1200" kern="1200"/>
            <a:t>Make a final selection that meets your local priorities</a:t>
          </a:r>
        </a:p>
      </dsp:txBody>
      <dsp:txXfrm>
        <a:off x="0" y="4000843"/>
        <a:ext cx="6513603" cy="699300"/>
      </dsp:txXfrm>
    </dsp:sp>
    <dsp:sp modelId="{292CC841-CFEC-2645-B147-585A5B271B18}">
      <dsp:nvSpPr>
        <dsp:cNvPr id="0" name=""/>
        <dsp:cNvSpPr/>
      </dsp:nvSpPr>
      <dsp:spPr>
        <a:xfrm>
          <a:off x="325680" y="3823723"/>
          <a:ext cx="455952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Make Your Decision</a:t>
          </a:r>
        </a:p>
      </dsp:txBody>
      <dsp:txXfrm>
        <a:off x="342973" y="3841016"/>
        <a:ext cx="4524936" cy="319654"/>
      </dsp:txXfrm>
    </dsp:sp>
    <dsp:sp modelId="{97FEEDC3-0396-DA43-BE9E-8D63705D07B5}">
      <dsp:nvSpPr>
        <dsp:cNvPr id="0" name=""/>
        <dsp:cNvSpPr/>
      </dsp:nvSpPr>
      <dsp:spPr>
        <a:xfrm>
          <a:off x="0" y="4942063"/>
          <a:ext cx="6513603" cy="680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49936" rIns="50552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Plan how you will prepare teachers &amp; leaders to implement materials with integrity and assess the implementation program</a:t>
          </a:r>
        </a:p>
      </dsp:txBody>
      <dsp:txXfrm>
        <a:off x="0" y="4942063"/>
        <a:ext cx="6513603" cy="680400"/>
      </dsp:txXfrm>
    </dsp:sp>
    <dsp:sp modelId="{93705114-8405-ED47-9D79-98A295AEE1BF}">
      <dsp:nvSpPr>
        <dsp:cNvPr id="0" name=""/>
        <dsp:cNvSpPr/>
      </dsp:nvSpPr>
      <dsp:spPr>
        <a:xfrm>
          <a:off x="325680" y="4764943"/>
          <a:ext cx="4559522"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533400">
            <a:lnSpc>
              <a:spcPct val="90000"/>
            </a:lnSpc>
            <a:spcBef>
              <a:spcPct val="0"/>
            </a:spcBef>
            <a:spcAft>
              <a:spcPct val="35000"/>
            </a:spcAft>
            <a:buNone/>
          </a:pPr>
          <a:r>
            <a:rPr lang="en-US" sz="1200" kern="1200"/>
            <a:t>Launch and Implement</a:t>
          </a:r>
        </a:p>
      </dsp:txBody>
      <dsp:txXfrm>
        <a:off x="342973" y="4782236"/>
        <a:ext cx="4524936"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2A051-7EAD-4DAC-A561-159A8502A27C}">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ADD15-6409-4F81-890E-A2CBABF04B25}">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7B0A45-258B-46C7-86CE-436B171C9E79}">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44550">
            <a:lnSpc>
              <a:spcPct val="100000"/>
            </a:lnSpc>
            <a:spcBef>
              <a:spcPct val="0"/>
            </a:spcBef>
            <a:spcAft>
              <a:spcPct val="35000"/>
            </a:spcAft>
            <a:buNone/>
          </a:pPr>
          <a:r>
            <a:rPr lang="en-US" sz="1900" b="1" i="0" kern="1200"/>
            <a:t>Embed the tool in the team’s process to select &amp; adopt a high-quality curriculum.</a:t>
          </a:r>
          <a:endParaRPr lang="en-US" sz="1900" kern="1200"/>
        </a:p>
      </dsp:txBody>
      <dsp:txXfrm>
        <a:off x="1429899" y="2442"/>
        <a:ext cx="5083704" cy="1238008"/>
      </dsp:txXfrm>
    </dsp:sp>
    <dsp:sp modelId="{5E59CC86-9474-4592-A0C0-2ACE034957BC}">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0C729-F318-44A3-AF5B-FE48E2C8B4E1}">
      <dsp:nvSpPr>
        <dsp:cNvPr id="0" name=""/>
        <dsp:cNvSpPr/>
      </dsp:nvSpPr>
      <dsp:spPr>
        <a:xfrm>
          <a:off x="374497" y="1828505"/>
          <a:ext cx="680904" cy="6809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EA362-BAA6-45A9-91BF-7D330603760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44550">
            <a:lnSpc>
              <a:spcPct val="100000"/>
            </a:lnSpc>
            <a:spcBef>
              <a:spcPct val="0"/>
            </a:spcBef>
            <a:spcAft>
              <a:spcPct val="35000"/>
            </a:spcAft>
            <a:buNone/>
          </a:pPr>
          <a:r>
            <a:rPr lang="en-US" sz="1900" b="1" i="0" kern="1200"/>
            <a:t>Plan for the use of the tool in advance through a review and calibration with local curriculum adoption team.</a:t>
          </a:r>
          <a:endParaRPr lang="en-US" sz="1900" kern="1200"/>
        </a:p>
      </dsp:txBody>
      <dsp:txXfrm>
        <a:off x="1429899" y="1549953"/>
        <a:ext cx="5083704" cy="1238008"/>
      </dsp:txXfrm>
    </dsp:sp>
    <dsp:sp modelId="{AA141F99-7366-485C-8043-274CB3DCBF2E}">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6973D-BEB5-47BE-83FC-E0C7BA7A7C5D}">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68BC0-48CE-4137-B10A-B67D5161D569}">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44550">
            <a:lnSpc>
              <a:spcPct val="100000"/>
            </a:lnSpc>
            <a:spcBef>
              <a:spcPct val="0"/>
            </a:spcBef>
            <a:spcAft>
              <a:spcPct val="35000"/>
            </a:spcAft>
            <a:buNone/>
          </a:pPr>
          <a:r>
            <a:rPr lang="en-US" sz="1900" b="1" i="0" kern="1200"/>
            <a:t>Teams must have norms and a productive structure for adult learners.</a:t>
          </a:r>
          <a:endParaRPr lang="en-US" sz="1900" kern="1200"/>
        </a:p>
      </dsp:txBody>
      <dsp:txXfrm>
        <a:off x="1429899" y="3097464"/>
        <a:ext cx="5083704" cy="1238008"/>
      </dsp:txXfrm>
    </dsp:sp>
    <dsp:sp modelId="{15494332-3DC7-4EF9-A146-A10EEDE5D626}">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00E66-37FA-4C08-8894-4FCCCE96C13F}">
      <dsp:nvSpPr>
        <dsp:cNvPr id="0" name=""/>
        <dsp:cNvSpPr/>
      </dsp:nvSpPr>
      <dsp:spPr>
        <a:xfrm>
          <a:off x="374497" y="4923526"/>
          <a:ext cx="680904" cy="6809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A8C95F-3239-4504-8322-A590469492D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44550">
            <a:lnSpc>
              <a:spcPct val="100000"/>
            </a:lnSpc>
            <a:spcBef>
              <a:spcPct val="0"/>
            </a:spcBef>
            <a:spcAft>
              <a:spcPct val="35000"/>
            </a:spcAft>
            <a:buNone/>
          </a:pPr>
          <a:r>
            <a:rPr lang="en-US" sz="1900" b="1" i="0" kern="1200"/>
            <a:t>The conclusions and implications drawn from a review of evidence should guide teams to make decisions about selection and implementation.</a:t>
          </a:r>
          <a:endParaRPr lang="en-US" sz="1900" kern="1200"/>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BDC40-01E7-4BD2-975A-1CFBAD922B28}">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2D106-BD5A-4C06-A63C-ACEA762AEADF}">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A02F6-4619-41F7-8084-A0E7961530C0}">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Provide MLLs with the necessary rigor in language development</a:t>
          </a:r>
        </a:p>
      </dsp:txBody>
      <dsp:txXfrm>
        <a:off x="1057476" y="1806"/>
        <a:ext cx="9458123" cy="915564"/>
      </dsp:txXfrm>
    </dsp:sp>
    <dsp:sp modelId="{D18AF672-5F80-4E6B-B108-02BF9CDD0BA8}">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3F69A-F2A6-46B8-AB85-4DF12E60E698}">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578C86-28C9-4BEE-A1BB-EB737D869C6A}">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Provide MLLs with full access to grade-level instructional content</a:t>
          </a:r>
        </a:p>
      </dsp:txBody>
      <dsp:txXfrm>
        <a:off x="1057476" y="1146262"/>
        <a:ext cx="9458123" cy="915564"/>
      </dsp:txXfrm>
    </dsp:sp>
    <dsp:sp modelId="{9E6E32B9-EF42-4533-A1E4-8768D83886CF}">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2B577-4CDF-460C-9349-4B3A8DEE3B2E}">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513D3-7C0E-4B70-B9F1-C4EEA44474C5}">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Integrate scaffolding for MLLs without compromising rigor or content</a:t>
          </a:r>
        </a:p>
      </dsp:txBody>
      <dsp:txXfrm>
        <a:off x="1057476" y="2290717"/>
        <a:ext cx="9458123" cy="915564"/>
      </dsp:txXfrm>
    </dsp:sp>
    <dsp:sp modelId="{1271274A-9781-4981-9C7D-DA49F13230FE}">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1D95E-FBA2-4C03-A5A1-C42890376CBE}">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16DDE-FD30-4027-9E2F-FE338E194763}">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dirty="0"/>
            <a:t>Provide MLLs access to text that increases in complexity, with intentional connections between ELD and ELA instruction, all anchored in the CCSS</a:t>
          </a:r>
        </a:p>
      </dsp:txBody>
      <dsp:txXfrm>
        <a:off x="1057476" y="3435173"/>
        <a:ext cx="9458123" cy="915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9B15F-C370-4F54-B3F2-EF54B7A8885D}">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BC5F2-6590-42E1-934E-C0D82D796CD4}">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284A9F-281C-4941-BF71-A7681735F741}">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Instructional Engagement</a:t>
          </a:r>
        </a:p>
      </dsp:txBody>
      <dsp:txXfrm>
        <a:off x="1131174" y="4597"/>
        <a:ext cx="5382429" cy="979371"/>
      </dsp:txXfrm>
    </dsp:sp>
    <dsp:sp modelId="{682BA381-B9AC-489F-AD79-2E0BEA3A9290}">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5A44D-A277-47A5-9B1A-C344F71F6833}">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7974BD-B035-4932-9B94-8D5BD3C4D79E}">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High Expectations</a:t>
          </a:r>
        </a:p>
      </dsp:txBody>
      <dsp:txXfrm>
        <a:off x="1131174" y="1228812"/>
        <a:ext cx="5382429" cy="979371"/>
      </dsp:txXfrm>
    </dsp:sp>
    <dsp:sp modelId="{BAB9A5A5-E9AC-4C4D-BDB2-9074F255B7D8}">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3D9EE-91BF-4E50-97CA-A3248ABF25C4}">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EBA0A-4DBC-4673-B724-4E6DBE2A5018}">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Cultural Awareness</a:t>
          </a:r>
        </a:p>
      </dsp:txBody>
      <dsp:txXfrm>
        <a:off x="1131174" y="2453027"/>
        <a:ext cx="5382429" cy="979371"/>
      </dsp:txXfrm>
    </dsp:sp>
    <dsp:sp modelId="{B1388649-C373-4CC8-97C0-2DFAF8DD36DC}">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19A62-80BB-4DAA-BC32-2D3D85C3061C}">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4DF4C-F2FE-410E-A31D-C6DBA14853BC}">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Critical Consciousness</a:t>
          </a:r>
        </a:p>
      </dsp:txBody>
      <dsp:txXfrm>
        <a:off x="1131174" y="3677241"/>
        <a:ext cx="5382429" cy="979371"/>
      </dsp:txXfrm>
    </dsp:sp>
    <dsp:sp modelId="{8FC48C9B-B322-495E-855F-34BC0F934E3E}">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FD141-BD87-4DC6-B768-BA9B78A60736}">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EF93BB-1C5C-4E73-8714-8A14F031E10F}">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Diverse Identities</a:t>
          </a:r>
        </a:p>
      </dsp:txBody>
      <dsp:txXfrm>
        <a:off x="1131174" y="4901456"/>
        <a:ext cx="5382429" cy="979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4C91-ADED-8345-931E-CE916FDC6B66}">
      <dsp:nvSpPr>
        <dsp:cNvPr id="0" name=""/>
        <dsp:cNvSpPr/>
      </dsp:nvSpPr>
      <dsp:spPr>
        <a:xfrm>
          <a:off x="0" y="80173"/>
          <a:ext cx="6513603"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Phonological</a:t>
          </a:r>
          <a:r>
            <a:rPr lang="en-US" sz="2700" b="0" i="0" u="none" strike="noStrike" kern="1200" cap="none" baseline="0" noProof="0">
              <a:latin typeface="Calibri Light"/>
              <a:cs typeface="Calibri Light"/>
            </a:rPr>
            <a:t> </a:t>
          </a:r>
          <a:r>
            <a:rPr lang="en-US" sz="2700" kern="1200">
              <a:latin typeface="Calibri Light" panose="020F0302020204030204"/>
            </a:rPr>
            <a:t>Awareness</a:t>
          </a:r>
          <a:endParaRPr lang="en-US" sz="2700" kern="1200"/>
        </a:p>
      </dsp:txBody>
      <dsp:txXfrm>
        <a:off x="31613" y="111786"/>
        <a:ext cx="6450377" cy="584369"/>
      </dsp:txXfrm>
    </dsp:sp>
    <dsp:sp modelId="{4C565A9B-45D7-9C4B-9F4F-07BACDD1426C}">
      <dsp:nvSpPr>
        <dsp:cNvPr id="0" name=""/>
        <dsp:cNvSpPr/>
      </dsp:nvSpPr>
      <dsp:spPr>
        <a:xfrm>
          <a:off x="0" y="805528"/>
          <a:ext cx="6513603" cy="647595"/>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libri Light" panose="020F0302020204030204"/>
            </a:rPr>
            <a:t>Phonics</a:t>
          </a:r>
          <a:endParaRPr lang="en-US" sz="2700" kern="1200"/>
        </a:p>
      </dsp:txBody>
      <dsp:txXfrm>
        <a:off x="31613" y="837141"/>
        <a:ext cx="6450377" cy="584369"/>
      </dsp:txXfrm>
    </dsp:sp>
    <dsp:sp modelId="{C4383A4F-1ABE-5D43-93CA-735BB917DCF6}">
      <dsp:nvSpPr>
        <dsp:cNvPr id="0" name=""/>
        <dsp:cNvSpPr/>
      </dsp:nvSpPr>
      <dsp:spPr>
        <a:xfrm>
          <a:off x="0" y="1530883"/>
          <a:ext cx="6513603" cy="647595"/>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libri Light" panose="020F0302020204030204"/>
            </a:rPr>
            <a:t>Encoding</a:t>
          </a:r>
          <a:endParaRPr lang="en-US" sz="2700" kern="1200"/>
        </a:p>
      </dsp:txBody>
      <dsp:txXfrm>
        <a:off x="31613" y="1562496"/>
        <a:ext cx="6450377" cy="584369"/>
      </dsp:txXfrm>
    </dsp:sp>
    <dsp:sp modelId="{1A3F521A-A55B-8F4F-B4E1-958876368357}">
      <dsp:nvSpPr>
        <dsp:cNvPr id="0" name=""/>
        <dsp:cNvSpPr/>
      </dsp:nvSpPr>
      <dsp:spPr>
        <a:xfrm>
          <a:off x="0" y="2256238"/>
          <a:ext cx="6513603" cy="647595"/>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Decodable Text</a:t>
          </a:r>
        </a:p>
      </dsp:txBody>
      <dsp:txXfrm>
        <a:off x="31613" y="2287851"/>
        <a:ext cx="6450377" cy="584369"/>
      </dsp:txXfrm>
    </dsp:sp>
    <dsp:sp modelId="{A87AA190-7C3F-324B-8855-96930FECFB13}">
      <dsp:nvSpPr>
        <dsp:cNvPr id="0" name=""/>
        <dsp:cNvSpPr/>
      </dsp:nvSpPr>
      <dsp:spPr>
        <a:xfrm>
          <a:off x="0" y="2981593"/>
          <a:ext cx="6513603" cy="647595"/>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Fluency </a:t>
          </a:r>
        </a:p>
      </dsp:txBody>
      <dsp:txXfrm>
        <a:off x="31613" y="3013206"/>
        <a:ext cx="6450377" cy="584369"/>
      </dsp:txXfrm>
    </dsp:sp>
    <dsp:sp modelId="{A1A5E5F3-076F-DB4A-B91E-89509EF29ED5}">
      <dsp:nvSpPr>
        <dsp:cNvPr id="0" name=""/>
        <dsp:cNvSpPr/>
      </dsp:nvSpPr>
      <dsp:spPr>
        <a:xfrm>
          <a:off x="0" y="3706948"/>
          <a:ext cx="6513603" cy="647595"/>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libri Light" panose="020F0302020204030204"/>
            </a:rPr>
            <a:t>Assessment</a:t>
          </a:r>
        </a:p>
      </dsp:txBody>
      <dsp:txXfrm>
        <a:off x="31613" y="3738561"/>
        <a:ext cx="6450377" cy="584369"/>
      </dsp:txXfrm>
    </dsp:sp>
    <dsp:sp modelId="{4B20246A-CABE-B540-9B3B-E553E3BED74F}">
      <dsp:nvSpPr>
        <dsp:cNvPr id="0" name=""/>
        <dsp:cNvSpPr/>
      </dsp:nvSpPr>
      <dsp:spPr>
        <a:xfrm>
          <a:off x="0" y="4432303"/>
          <a:ext cx="6513603" cy="647595"/>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Vocabulary</a:t>
          </a:r>
        </a:p>
      </dsp:txBody>
      <dsp:txXfrm>
        <a:off x="31613" y="4463916"/>
        <a:ext cx="6450377" cy="584369"/>
      </dsp:txXfrm>
    </dsp:sp>
    <dsp:sp modelId="{E3BC6D48-2064-BB48-9B33-87BCD314EF6C}">
      <dsp:nvSpPr>
        <dsp:cNvPr id="0" name=""/>
        <dsp:cNvSpPr/>
      </dsp:nvSpPr>
      <dsp:spPr>
        <a:xfrm>
          <a:off x="0" y="5157658"/>
          <a:ext cx="6513603"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Calibri Light" panose="020F0302020204030204"/>
            </a:rPr>
            <a:t>Syntax</a:t>
          </a:r>
        </a:p>
      </dsp:txBody>
      <dsp:txXfrm>
        <a:off x="31613" y="5189271"/>
        <a:ext cx="6450377" cy="58436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1E0C6-A8A9-6A4E-A073-D076E56F7D1B}" type="datetimeFigureOut">
              <a:rPr lang="en-US" smtClean="0"/>
              <a:t>7/28/20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F7FD0-64E5-3042-86F6-03128569AF91}" type="slidenum">
              <a:rPr lang="en-US" smtClean="0"/>
              <a:t>‹#›</a:t>
            </a:fld>
            <a:endParaRPr lang="en-US"/>
          </a:p>
        </p:txBody>
      </p:sp>
    </p:spTree>
    <p:extLst>
      <p:ext uri="{BB962C8B-B14F-4D97-AF65-F5344CB8AC3E}">
        <p14:creationId xmlns:p14="http://schemas.microsoft.com/office/powerpoint/2010/main" val="29868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hievethecore.org/category/1206/ela-literacy-foundational-skill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crr.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de.ri.gov/Portals/0/Uploads/Documents/Instruction-and-Assessment-World-Class-Standards/Curriculum/RIGL_22_30_33.pdf?ver=2019-12-20-092153-52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ide.ri.gov/Portals/0/Uploads/Documents/Instruction-and-Assessment-World-Class-Standards/HQCM%20Bundle/HQCM_OverallSelectionGuidance_June2020.pdf?ver=2020-06-24-133953-60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de.ri.gov/InstructionAssessment/Curriculum.aspx#4379310-hqcm-review-tool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elsuccessforum.org/" TargetMode="External"/><Relationship Id="rId5" Type="http://schemas.openxmlformats.org/officeDocument/2006/relationships/hyperlink" Target="https://www.elsuccessforum.org/math-guidelines" TargetMode="External"/><Relationship Id="rId4" Type="http://schemas.openxmlformats.org/officeDocument/2006/relationships/hyperlink" Target="https://www.elsuccessforum.org/ela-guidelin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ide.ri.gov/InstructionAssessment/Curriculum.aspx#4379310-hqcm-review-tool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greatlakesequity.org/resource/assessing-bias-standards-and-curricular-materials" TargetMode="External"/><Relationship Id="rId4" Type="http://schemas.openxmlformats.org/officeDocument/2006/relationships/hyperlink" Target="https://www.research.steinhardt.nyu.edu/metrocenter/resources/culturally-responsive-scorecar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three years, RIDE continues to work with districts through a statewide strategy to select, adopt, and implement high quality curriculum materials. This is a nationwide call for schools and districts to respond to improve students’ equitable access to high-quality materials that are aligned to grade-level content and provide a foundation for instructional rigor. </a:t>
            </a:r>
          </a:p>
          <a:p>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1</a:t>
            </a:fld>
            <a:endParaRPr lang="en-US"/>
          </a:p>
        </p:txBody>
      </p:sp>
    </p:spTree>
    <p:extLst>
      <p:ext uri="{BB962C8B-B14F-4D97-AF65-F5344CB8AC3E}">
        <p14:creationId xmlns:p14="http://schemas.microsoft.com/office/powerpoint/2010/main" val="165508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educators support the needs of diverse and multilingual students in a way that provides access to, and success in, grade-level content through high-quality curriculum materials. The curriculum that LEAs select should offer research-based practices for supporting every student, including multilingual students. In the cases where these practices are not included, LEAs must make appropriate additions to ensure that English language development for multilingual learners is embedded in the core, grade-level content through the units and lessons plans that teachers will implement each day.</a:t>
            </a:r>
          </a:p>
          <a:p>
            <a:endParaRPr lang="en-US" dirty="0">
              <a:cs typeface="Calibri"/>
            </a:endParaRPr>
          </a:p>
          <a:p>
            <a:r>
              <a:rPr lang="en-US" dirty="0">
                <a:cs typeface="Calibri"/>
              </a:rPr>
              <a:t>Toward this end, the tool has been designed with four sections in a Word template, which you can download and type into during your review process: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1. Categories: These focal areas are color-coded to support organization and categorize the metrics to support a thematic analysis in each of the five areas of CRSE through the materials review process.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2. Guiding Questions: Each category is framed with prompts, or question(s), to support evidence collection. In most cases, concepts in these questions should provoke group dialogue and will require calibration on how key terms are understood, interpreted, and applied to the group’s holistic review process. There is an opportunity here to build capacity around the ways curriculum materials set a foundation for what is, and what is not, taught in the classrooms and who is, and isn’t, represented. [CLICK]</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3. Evidence: This is gathered from teacher's manual, student materials, and other components of the curriculum based on the agreed-upon section(s) of the materials that the team has decided to review. Evidence can be collected in any way you prefer like bullet points, links, etc. [CLICK]</a:t>
            </a:r>
          </a:p>
          <a:p>
            <a:endParaRPr lang="en-US" dirty="0">
              <a:cs typeface="Calibri"/>
            </a:endParaRPr>
          </a:p>
          <a:p>
            <a:r>
              <a:rPr lang="en-US" dirty="0">
                <a:cs typeface="Calibri"/>
              </a:rPr>
              <a:t>4. Implications for Instruction: Based on your team’s review of the evidence, determined the implications for instruction. For instance, if the materials in ELA or math overrepresent, or misrepresent, a particular cultural group, the team must recognize the implications for resources to supplement the core materials. While no set of materials will meet every need, this part of the process should shed light on whether or not a set aligns to your instructional vision.</a:t>
            </a:r>
          </a:p>
        </p:txBody>
      </p:sp>
      <p:sp>
        <p:nvSpPr>
          <p:cNvPr id="4" name="Slide Number Placeholder 3"/>
          <p:cNvSpPr>
            <a:spLocks noGrp="1"/>
          </p:cNvSpPr>
          <p:nvPr>
            <p:ph type="sldNum" sz="quarter" idx="5"/>
          </p:nvPr>
        </p:nvSpPr>
        <p:spPr/>
        <p:txBody>
          <a:bodyPr/>
          <a:lstStyle/>
          <a:p>
            <a:fld id="{AF5F7FD0-64E5-3042-86F6-03128569AF91}" type="slidenum">
              <a:rPr lang="en-US" smtClean="0"/>
              <a:t>10</a:t>
            </a:fld>
            <a:endParaRPr lang="en-US"/>
          </a:p>
        </p:txBody>
      </p:sp>
    </p:spTree>
    <p:extLst>
      <p:ext uri="{BB962C8B-B14F-4D97-AF65-F5344CB8AC3E}">
        <p14:creationId xmlns:p14="http://schemas.microsoft.com/office/powerpoint/2010/main" val="395791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i="1" dirty="0"/>
              <a:t>he Right to Read Act</a:t>
            </a:r>
            <a:r>
              <a:rPr lang="en-US" dirty="0"/>
              <a:t> (RIGL§ 16.11.4-6) requires all teachers to have the required knowledge and skills to teach reading consistent with the best practices of the Science of Reading and structured literacy instruction. This legislation intersects with the selection of high-quality curriculum materials in English Language Arts. Specifically, LEAs will need to ensure that high-quality curriculum materials in grades K-2 attend to foundational reading skills. </a:t>
            </a:r>
            <a:endParaRPr lang="en-US" dirty="0">
              <a:cs typeface="Calibri"/>
            </a:endParaRPr>
          </a:p>
          <a:p>
            <a:r>
              <a:rPr lang="en-US" dirty="0"/>
              <a:t> </a:t>
            </a:r>
            <a:endParaRPr lang="en-US" dirty="0">
              <a:cs typeface="Calibri"/>
            </a:endParaRPr>
          </a:p>
          <a:p>
            <a:r>
              <a:rPr lang="en-US" dirty="0"/>
              <a:t>This review tool is designed to ensure your K-2 literacy curriculum includes a solid foundation in early reading skills that target both decoding and language comprehension. A curriculum should include explicit instruction in phonological and phonemic awareness, phonics and word recognition with practice in decodable texts, vocabulary, grammar, syntax, and fluency to ensure students are learning to decode and comprehend grade-level text in a way that aligns with how the brain learns to read. Without these essential components, many students are often left to rely on undependable reading strategies such as guessing or sight word memorization, which often result in less-proficient readers. Thus, building a strong reading foundation is crucial to students’ future academic success.  </a:t>
            </a:r>
          </a:p>
        </p:txBody>
      </p:sp>
      <p:sp>
        <p:nvSpPr>
          <p:cNvPr id="4" name="Slide Number Placeholder 3"/>
          <p:cNvSpPr>
            <a:spLocks noGrp="1"/>
          </p:cNvSpPr>
          <p:nvPr>
            <p:ph type="sldNum" sz="quarter" idx="5"/>
          </p:nvPr>
        </p:nvSpPr>
        <p:spPr/>
        <p:txBody>
          <a:bodyPr/>
          <a:lstStyle/>
          <a:p>
            <a:fld id="{AF5F7FD0-64E5-3042-86F6-03128569AF91}" type="slidenum">
              <a:rPr lang="en-US" smtClean="0"/>
              <a:t>11</a:t>
            </a:fld>
            <a:endParaRPr lang="en-US"/>
          </a:p>
        </p:txBody>
      </p:sp>
    </p:spTree>
    <p:extLst>
      <p:ext uri="{BB962C8B-B14F-4D97-AF65-F5344CB8AC3E}">
        <p14:creationId xmlns:p14="http://schemas.microsoft.com/office/powerpoint/2010/main" val="205118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RIDE’s tool to review for foundational reading skills is a hybrid of tools that have been developed by national experts including the </a:t>
            </a:r>
            <a:r>
              <a:rPr lang="en-US" i="1">
                <a:hlinkClick r:id="rId3"/>
              </a:rPr>
              <a:t>Student Achievement Partners</a:t>
            </a:r>
            <a:r>
              <a:rPr lang="en-US" dirty="0"/>
              <a:t> and the </a:t>
            </a:r>
            <a:r>
              <a:rPr lang="en-US" i="1">
                <a:hlinkClick r:id="rId4"/>
              </a:rPr>
              <a:t>Florida Center for Reading Research</a:t>
            </a:r>
            <a:r>
              <a:rPr lang="en-US" dirty="0"/>
              <a:t>. Local review teams comprised of educators and leaders should review the rubric</a:t>
            </a:r>
            <a:r>
              <a:rPr lang="en-US"/>
              <a:t>, prerecorded introductory presentation,</a:t>
            </a:r>
            <a:r>
              <a:rPr lang="en-US" dirty="0"/>
              <a:t> and accompanying glossary of terms ahead of its use and calibrate on the understanding of key language and concepts. There may be new learning for members of the team, and to accomplish the goals of this tool, calibrating is essential.</a:t>
            </a:r>
            <a:r>
              <a:rPr lang="en-US"/>
              <a:t> </a:t>
            </a:r>
            <a:endParaRPr lang="en-US" dirty="0"/>
          </a:p>
          <a:p>
            <a:pPr algn="just"/>
            <a:r>
              <a:rPr lang="en-US"/>
              <a:t> </a:t>
            </a:r>
            <a:endParaRPr lang="en-US">
              <a:cs typeface="Calibri"/>
            </a:endParaRPr>
          </a:p>
          <a:p>
            <a:r>
              <a:rPr lang="en-US" dirty="0"/>
              <a:t>As seen on the previous slide, there are eight (8) components to be reviewed. Each component in this review tool, noted in the categories in the left column, includes</a:t>
            </a:r>
            <a:r>
              <a:rPr lang="en-US" strike="sngStrike"/>
              <a:t> </a:t>
            </a:r>
            <a:r>
              <a:rPr lang="en-US" dirty="0"/>
              <a:t>indicators to be </a:t>
            </a:r>
            <a:r>
              <a:rPr lang="en-US"/>
              <a:t>located within the curriculum</a:t>
            </a:r>
            <a:r>
              <a:rPr lang="en-US" dirty="0"/>
              <a:t>. If the skill described by that indicator is </a:t>
            </a:r>
            <a:r>
              <a:rPr lang="en-US"/>
              <a:t>fully </a:t>
            </a:r>
            <a:r>
              <a:rPr lang="en-US" dirty="0"/>
              <a:t>present in the curriculum, that box will </a:t>
            </a:r>
            <a:r>
              <a:rPr lang="en-US"/>
              <a:t>be checked and the indicator will be colored green, if there is minimal evidence, it will be colored orange, and if there is no evidence it will be colored red</a:t>
            </a:r>
            <a:r>
              <a:rPr lang="en-US" dirty="0"/>
              <a:t>. After assessing each indicator, reviewers will use the notes section to determine what resources they may use to fill the gaps in foundational reading skills that are missing from the curriculum materials being reviewed.</a:t>
            </a:r>
            <a:endParaRPr lang="en-US">
              <a:cs typeface="Calibri"/>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12</a:t>
            </a:fld>
            <a:endParaRPr lang="en-US"/>
          </a:p>
        </p:txBody>
      </p:sp>
    </p:spTree>
    <p:extLst>
      <p:ext uri="{BB962C8B-B14F-4D97-AF65-F5344CB8AC3E}">
        <p14:creationId xmlns:p14="http://schemas.microsoft.com/office/powerpoint/2010/main" val="294272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tool is aligned with theoretical models of reading including the Simple View; thus, components are divided amongst a section to support developing skills related to </a:t>
            </a:r>
            <a:r>
              <a:rPr lang="en-US" i="1" dirty="0"/>
              <a:t>decoding</a:t>
            </a:r>
            <a:r>
              <a:rPr lang="en-US" dirty="0"/>
              <a:t> on top and a section to support developing skills related to </a:t>
            </a:r>
            <a:r>
              <a:rPr lang="en-US" i="1" dirty="0"/>
              <a:t>language comprehension </a:t>
            </a:r>
            <a:r>
              <a:rPr lang="en-US" dirty="0"/>
              <a:t>in the lower portion.</a:t>
            </a:r>
            <a:r>
              <a:rPr lang="en-US" i="1" dirty="0"/>
              <a:t>  </a:t>
            </a:r>
            <a:r>
              <a:rPr lang="en-US" dirty="0"/>
              <a:t>Several aspects of language comprehension have already been thoroughly reviewed by </a:t>
            </a:r>
            <a:r>
              <a:rPr lang="en-US" dirty="0" err="1"/>
              <a:t>EdReports</a:t>
            </a:r>
            <a:r>
              <a:rPr lang="en-US" dirty="0"/>
              <a:t>, so LEAs will color code these components according to these findings. Many other components require further study to determine the depth of instruction of these critical skills.  For example, while phonological awareness awareness is within a list of skills in </a:t>
            </a:r>
            <a:r>
              <a:rPr lang="en-US" dirty="0" err="1"/>
              <a:t>EdReports</a:t>
            </a:r>
            <a:r>
              <a:rPr lang="en-US" dirty="0"/>
              <a:t>’ indicator 1 O, this tool helps LEAs to go deeper to find if both phonological and phonemic awareness are explicitly taught and practiced to the level of proficiency.</a:t>
            </a:r>
            <a:endParaRPr lang="en-US" dirty="0">
              <a:cs typeface="Calibri"/>
            </a:endParaRPr>
          </a:p>
          <a:p>
            <a:pPr algn="just"/>
            <a:br>
              <a:rPr lang="en-US" dirty="0"/>
            </a:br>
            <a:r>
              <a:rPr lang="en-US" dirty="0"/>
              <a:t>RIDE recently engaged in this review process with Newport. This is a section of their final color-coded tool for one of their curriculum choices. You will notice that there was evidence found of phonological and phonemic awareness instruction in the top row, but the orange shows that the curriculum was less strong in areas encoding, fluency, assessment, morphology, and syntax. </a:t>
            </a:r>
            <a:endParaRPr lang="en-US" dirty="0">
              <a:cs typeface="Calibri"/>
            </a:endParaRPr>
          </a:p>
          <a:p>
            <a:pPr algn="just"/>
            <a:br>
              <a:rPr lang="en-US" dirty="0"/>
            </a:br>
            <a:r>
              <a:rPr lang="en-US" dirty="0"/>
              <a:t>The feedback from Newport was positive, and we look forward to engaging in this work with other LEAs.  Please reach out to us at </a:t>
            </a:r>
            <a:r>
              <a:rPr lang="en-US" dirty="0" err="1"/>
              <a:t>curriculum@ride.ri.gov</a:t>
            </a:r>
            <a:r>
              <a:rPr lang="en-US" dirty="0"/>
              <a:t> if you are interested in contacting Newport to hear more about how they found the auditing process to be and please contact us if you would like to undergo this process of reviewing your materials for Foundational Reading Skills with us.</a:t>
            </a:r>
            <a:endParaRPr lang="en-US" dirty="0">
              <a:cs typeface="Calibri" panose="020F0502020204030204"/>
            </a:endParaRPr>
          </a:p>
          <a:p>
            <a:pPr algn="just"/>
            <a:br>
              <a:rPr lang="en-US" dirty="0"/>
            </a:br>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13</a:t>
            </a:fld>
            <a:endParaRPr lang="en-US"/>
          </a:p>
        </p:txBody>
      </p:sp>
    </p:spTree>
    <p:extLst>
      <p:ext uri="{BB962C8B-B14F-4D97-AF65-F5344CB8AC3E}">
        <p14:creationId xmlns:p14="http://schemas.microsoft.com/office/powerpoint/2010/main" val="78931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14</a:t>
            </a:fld>
            <a:endParaRPr lang="en-US"/>
          </a:p>
        </p:txBody>
      </p:sp>
    </p:spTree>
    <p:extLst>
      <p:ext uri="{BB962C8B-B14F-4D97-AF65-F5344CB8AC3E}">
        <p14:creationId xmlns:p14="http://schemas.microsoft.com/office/powerpoint/2010/main" val="18773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a cross-office, collaborative team at RIDE worked to define curriculum as a starting point for a statewide strategy aligned to national priorities with the Council for Chief State School Officers. This was the beginning of a long-term process to align priorities, and support LEAs, in the process of selecting and adopting high quality curriculum materials in Rhode Island.</a:t>
            </a:r>
          </a:p>
          <a:p>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2</a:t>
            </a:fld>
            <a:endParaRPr lang="en-US"/>
          </a:p>
        </p:txBody>
      </p:sp>
    </p:spTree>
    <p:extLst>
      <p:ext uri="{BB962C8B-B14F-4D97-AF65-F5344CB8AC3E}">
        <p14:creationId xmlns:p14="http://schemas.microsoft.com/office/powerpoint/2010/main" val="23962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Having access to high-quality curriculum materials is an important component of increasing equitable access to a rigorous education that prepares every student for college and careers. Through this national movement to increase access through high-quality materials, in 2019, </a:t>
            </a:r>
            <a:r>
              <a:rPr lang="en-US" u="sng" dirty="0">
                <a:hlinkClick r:id="rId3"/>
              </a:rPr>
              <a:t>RIGL§ 16.22.30-33</a:t>
            </a:r>
            <a:r>
              <a:rPr lang="en-US" dirty="0"/>
              <a:t> was passed which requires the Commissioner of Elementary and Secondary Education, and RIDE, to accomplish the following:</a:t>
            </a:r>
            <a:endParaRPr lang="en-US" b="1" dirty="0">
              <a:cs typeface="Calibri"/>
            </a:endParaRPr>
          </a:p>
          <a:p>
            <a:pPr marL="171450" indent="-171450" algn="just">
              <a:buFont typeface="Symbol"/>
              <a:buChar char="•"/>
            </a:pPr>
            <a:r>
              <a:rPr lang="en-US" dirty="0"/>
              <a:t>Identify at least five (5) examples of high-quality curriculum and materials for each of the core subject areas (English Language Arts, Mathematics, &amp; Science);</a:t>
            </a:r>
            <a:endParaRPr lang="en-US" b="1" dirty="0"/>
          </a:p>
          <a:p>
            <a:pPr marL="171450" indent="-171450" algn="just">
              <a:buFont typeface="Symbol"/>
              <a:buChar char="•"/>
            </a:pPr>
            <a:r>
              <a:rPr lang="en-US" dirty="0"/>
              <a:t>Support LEAs in the selection and implementation of curriculum materials.</a:t>
            </a:r>
            <a:endParaRPr lang="en-US" b="1" dirty="0"/>
          </a:p>
          <a:p>
            <a:pPr marL="171450" indent="-171450" algn="just">
              <a:buFont typeface="Symbol"/>
              <a:buChar char="•"/>
            </a:pPr>
            <a:endParaRPr lang="en-US" dirty="0"/>
          </a:p>
          <a:p>
            <a:pPr algn="just"/>
            <a:r>
              <a:rPr lang="en-US" dirty="0"/>
              <a:t>This legislation requires that all RI LEAs adopt high quality curriculum materials in K-12 schools that are (1) aligned with academic standards, (2) aligned with the forthcoming curriculum frameworks, and (3) aligned with the statewide standardized test(s) (i.e. RICAS, PSAT/SAT, NGSA), where applicable. The legislation also requires LEAs to select curriculum materials that are responsive to the LEAs cultural and linguistic needs, and support culturally responsive practices. In June 2020, </a:t>
            </a:r>
            <a:r>
              <a:rPr lang="en-US" u="sng" dirty="0">
                <a:hlinkClick r:id="rId4"/>
              </a:rPr>
              <a:t>RIDE published RI’s approve lists of high-quality curricula</a:t>
            </a:r>
            <a:r>
              <a:rPr lang="en-US" u="sng" dirty="0"/>
              <a:t>.</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3</a:t>
            </a:fld>
            <a:endParaRPr lang="en-US"/>
          </a:p>
        </p:txBody>
      </p:sp>
    </p:spTree>
    <p:extLst>
      <p:ext uri="{BB962C8B-B14F-4D97-AF65-F5344CB8AC3E}">
        <p14:creationId xmlns:p14="http://schemas.microsoft.com/office/powerpoint/2010/main" val="67512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RIDE</a:t>
            </a:r>
            <a:r>
              <a:rPr lang="en-US" dirty="0"/>
              <a:t> has developed three tools in this guidance document to support local teams in reviewing materials as part of the curriculum selection process to ensure alignment with the requirements of high-quality curriculum selection, and the legislation. The use of these review tools, within the selection process, is designed to support LEA teams in becoming critical consumers of curriculum materials:</a:t>
            </a:r>
            <a:r>
              <a:rPr lang="en-US" dirty="0">
                <a:cs typeface="Calibri" panose="020F0502020204030204"/>
              </a:rPr>
              <a:t> in order to ensure that LEAs have selected the high-quality curriculum that best meets their needs, RIDE has developed several tools to dig deeper during the investigation phase.</a:t>
            </a:r>
          </a:p>
          <a:p>
            <a:endParaRPr lang="en-US" dirty="0">
              <a:cs typeface="Calibri" panose="020F0502020204030204"/>
            </a:endParaRPr>
          </a:p>
          <a:p>
            <a:r>
              <a:rPr lang="en-US" dirty="0">
                <a:cs typeface="Calibri" panose="020F0502020204030204"/>
              </a:rPr>
              <a:t>The tools include: </a:t>
            </a:r>
          </a:p>
          <a:p>
            <a:pPr marL="171450" indent="-171450">
              <a:buFont typeface="Arial"/>
              <a:buChar char="•"/>
            </a:pPr>
            <a:r>
              <a:rPr lang="en-US" dirty="0">
                <a:cs typeface="Calibri" panose="020F0502020204030204"/>
              </a:rPr>
              <a:t>Multilingual Learner Review Tool for ELA Curricula</a:t>
            </a:r>
          </a:p>
          <a:p>
            <a:pPr marL="171450" indent="-171450">
              <a:buFont typeface="Arial"/>
              <a:buChar char="•"/>
            </a:pPr>
            <a:r>
              <a:rPr lang="en-US" dirty="0">
                <a:cs typeface="Calibri" panose="020F0502020204030204"/>
              </a:rPr>
              <a:t>Multilingual Learner Review Tool for Mathematics Curricula </a:t>
            </a:r>
          </a:p>
          <a:p>
            <a:pPr marL="171450" indent="-171450">
              <a:buFont typeface="Arial"/>
              <a:buChar char="•"/>
            </a:pPr>
            <a:r>
              <a:rPr lang="en-US" dirty="0">
                <a:cs typeface="Calibri" panose="020F0502020204030204"/>
              </a:rPr>
              <a:t>Culturally Responsive and Sustaining Education Tool for ELA Curricula </a:t>
            </a:r>
          </a:p>
          <a:p>
            <a:pPr marL="171450" indent="-171450">
              <a:buFont typeface="Arial"/>
              <a:buChar char="•"/>
            </a:pPr>
            <a:r>
              <a:rPr lang="en-US" dirty="0">
                <a:cs typeface="Calibri" panose="020F0502020204030204"/>
              </a:rPr>
              <a:t>Culturally Responsive and Sustaining Education Tool for Mathematics Curricula </a:t>
            </a:r>
          </a:p>
          <a:p>
            <a:pPr marL="171450" indent="-171450">
              <a:buFont typeface="Arial"/>
              <a:buChar char="•"/>
            </a:pPr>
            <a:r>
              <a:rPr lang="en-US" dirty="0">
                <a:cs typeface="Calibri" panose="020F0502020204030204"/>
              </a:rPr>
              <a:t>K-2 Audit Tool for Foundational Reading Skills </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4</a:t>
            </a:fld>
            <a:endParaRPr lang="en-US"/>
          </a:p>
        </p:txBody>
      </p:sp>
    </p:spTree>
    <p:extLst>
      <p:ext uri="{BB962C8B-B14F-4D97-AF65-F5344CB8AC3E}">
        <p14:creationId xmlns:p14="http://schemas.microsoft.com/office/powerpoint/2010/main" val="305791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panose="020F0502020204030204"/>
              </a:rPr>
              <a:t>These are the steps in the process to select high-quality curriculum materials. This framework has been used with RI LEAs in partnership with </a:t>
            </a:r>
            <a:r>
              <a:rPr lang="en-US" dirty="0" err="1">
                <a:cs typeface="Calibri" panose="020F0502020204030204"/>
              </a:rPr>
              <a:t>EdReports</a:t>
            </a:r>
            <a:r>
              <a:rPr lang="en-US" dirty="0">
                <a:cs typeface="Calibri" panose="020F0502020204030204"/>
              </a:rPr>
              <a:t> over the past couple years to identify ELA and math curricula that are aligned to the LEA’s instructional vision, and the overall needs of their student populations. For the purposes of this webinar, we’re highlighting the ”Investigate the Materials” step, which is supported through RIDE’s newly published guidance and tools to review materials. This deeper dive into the materials as part of the review process is </a:t>
            </a:r>
            <a:r>
              <a:rPr lang="en-US" dirty="0"/>
              <a:t>not designed to identify a ‘perfect’ set of materials, which at this point in time, does not exist. Also, these three focus areas are not the only components in a set of curriculum materials that teams would consider throughout the review process and before making a final selection. This component of the overall high-quality curriculum selection process </a:t>
            </a:r>
            <a:r>
              <a:rPr lang="en-US" i="1" dirty="0"/>
              <a:t>is </a:t>
            </a:r>
            <a:r>
              <a:rPr lang="en-US" dirty="0"/>
              <a:t>designed, through the use of these tools, to identify which areas are, or are not, present in a set of materials, and reflective of the needs of students in the LEA. In the case that teams determine supplementation of materials is required to address gaps, there should be an intentional conversation about the quality of materials, and the way in which it could impact the integrity of the curriculum design. In other words, this process is designed to help you understand the ways in which the materials are ready to implement, or where additional work will be necessary during rollout.</a:t>
            </a:r>
            <a:endParaRPr lang="en-US" b="1" dirty="0"/>
          </a:p>
          <a:p>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AF5F7FD0-64E5-3042-86F6-03128569AF91}" type="slidenum">
              <a:rPr lang="en-US" smtClean="0"/>
              <a:t>5</a:t>
            </a:fld>
            <a:endParaRPr lang="en-US"/>
          </a:p>
        </p:txBody>
      </p:sp>
    </p:spTree>
    <p:extLst>
      <p:ext uri="{BB962C8B-B14F-4D97-AF65-F5344CB8AC3E}">
        <p14:creationId xmlns:p14="http://schemas.microsoft.com/office/powerpoint/2010/main" val="92050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6</a:t>
            </a:fld>
            <a:endParaRPr lang="en-US"/>
          </a:p>
        </p:txBody>
      </p:sp>
    </p:spTree>
    <p:extLst>
      <p:ext uri="{BB962C8B-B14F-4D97-AF65-F5344CB8AC3E}">
        <p14:creationId xmlns:p14="http://schemas.microsoft.com/office/powerpoint/2010/main" val="292132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RIDE has developed tools for use when selecting high-quality English Language Arts (ELA) and Mathematics curriculum</a:t>
            </a:r>
            <a:r>
              <a:rPr lang="en-US" dirty="0"/>
              <a:t>. These tools are a modified version of the </a:t>
            </a:r>
            <a:r>
              <a:rPr lang="en-US" i="1" u="sng" dirty="0">
                <a:hlinkClick r:id="rId4"/>
              </a:rPr>
              <a:t>Guidelines for Improving English Language Arts Materials for English Learners</a:t>
            </a:r>
            <a:r>
              <a:rPr lang="en-US" i="1" dirty="0"/>
              <a:t> </a:t>
            </a:r>
            <a:r>
              <a:rPr lang="en-US" dirty="0"/>
              <a:t>and the </a:t>
            </a:r>
            <a:r>
              <a:rPr lang="en-US" i="1" u="sng" dirty="0">
                <a:hlinkClick r:id="rId5"/>
              </a:rPr>
              <a:t>Guidelines for Improving Mathematics Materials for English Learners</a:t>
            </a:r>
            <a:r>
              <a:rPr lang="en-US" dirty="0"/>
              <a:t> developed by the </a:t>
            </a:r>
            <a:r>
              <a:rPr lang="en-US" u="sng" dirty="0">
                <a:hlinkClick r:id="rId6"/>
              </a:rPr>
              <a:t>English Language Success Forum</a:t>
            </a:r>
            <a:r>
              <a:rPr lang="en-US" u="sng" dirty="0"/>
              <a:t> </a:t>
            </a:r>
            <a:r>
              <a:rPr lang="en-US" dirty="0"/>
              <a:t>(ELSF), a non-profit whose work equips educators and content developers to help English Learners. The purpose of this tool is seen on this slide above.</a:t>
            </a:r>
          </a:p>
        </p:txBody>
      </p:sp>
      <p:sp>
        <p:nvSpPr>
          <p:cNvPr id="4" name="Slide Number Placeholder 3"/>
          <p:cNvSpPr>
            <a:spLocks noGrp="1"/>
          </p:cNvSpPr>
          <p:nvPr>
            <p:ph type="sldNum" sz="quarter" idx="5"/>
          </p:nvPr>
        </p:nvSpPr>
        <p:spPr/>
        <p:txBody>
          <a:bodyPr/>
          <a:lstStyle/>
          <a:p>
            <a:fld id="{AF5F7FD0-64E5-3042-86F6-03128569AF91}" type="slidenum">
              <a:rPr lang="en-US" smtClean="0"/>
              <a:t>7</a:t>
            </a:fld>
            <a:endParaRPr lang="en-US"/>
          </a:p>
        </p:txBody>
      </p:sp>
    </p:spTree>
    <p:extLst>
      <p:ext uri="{BB962C8B-B14F-4D97-AF65-F5344CB8AC3E}">
        <p14:creationId xmlns:p14="http://schemas.microsoft.com/office/powerpoint/2010/main" val="201430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educators support the needs of diverse and multilingual students in a way that provides access to, and success in, grade-level content through high-quality curriculum materials. The curriculum that LEAs select should offer research-based practices for supporting every student, including multilingual students. In the cases where these practices are not included, LEAs must make appropriate additions to ensure that English language development for multilingual learners is embedded in the core, grade-level content through the units and lessons plans that teachers will implement each day.</a:t>
            </a:r>
          </a:p>
          <a:p>
            <a:endParaRPr lang="en-US" dirty="0">
              <a:cs typeface="Calibri"/>
            </a:endParaRPr>
          </a:p>
          <a:p>
            <a:r>
              <a:rPr lang="en-US" dirty="0">
                <a:cs typeface="Calibri"/>
              </a:rPr>
              <a:t>Toward this end, the tool has been designed with four sections in a Word template, which you can download and type into during your review process: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1. Area of Focus: These focal areas are color-coded to support organization and categorize the metrics to support a thematic analysis of the materials through the review process.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2. MLL Metric : Each metric is framed as a prompt, or question(s), to support evidence collection in a particular area. In most cases, concepts in these metrics will require group calibration on how key terms are understood, interpreted, and applied to the group’s holistic review process. [CLICK]</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3. Evidence: This is gathered from teacher's manual, student materials, and other components of the curriculum based on the agreed-upon section(s) of the materials that the team has decided to review. Evidence can be collected in any way you prefer like bullet points, links, etc. [CLICK]</a:t>
            </a:r>
          </a:p>
          <a:p>
            <a:endParaRPr lang="en-US" dirty="0">
              <a:cs typeface="Calibri"/>
            </a:endParaRPr>
          </a:p>
          <a:p>
            <a:r>
              <a:rPr lang="en-US" dirty="0">
                <a:cs typeface="Calibri"/>
              </a:rPr>
              <a:t>4. Implications for Instruction: Based on your team’s review of the evidence, determined the implications for instruction. For instance, if the materials in ELA or math lack scaffolds for multilingual learners, the team must recognize the implications for resources to supplement the core materials. While no set of materials will meet every need, this part of the process should shed light on whether or not a set aligns to your instructional vision, especially if your LEA has multilingual learners.</a:t>
            </a:r>
          </a:p>
        </p:txBody>
      </p:sp>
      <p:sp>
        <p:nvSpPr>
          <p:cNvPr id="4" name="Slide Number Placeholder 3"/>
          <p:cNvSpPr>
            <a:spLocks noGrp="1"/>
          </p:cNvSpPr>
          <p:nvPr>
            <p:ph type="sldNum" sz="quarter" idx="5"/>
          </p:nvPr>
        </p:nvSpPr>
        <p:spPr/>
        <p:txBody>
          <a:bodyPr/>
          <a:lstStyle/>
          <a:p>
            <a:fld id="{AF5F7FD0-64E5-3042-86F6-03128569AF91}" type="slidenum">
              <a:rPr lang="en-US" smtClean="0"/>
              <a:t>8</a:t>
            </a:fld>
            <a:endParaRPr lang="en-US"/>
          </a:p>
        </p:txBody>
      </p:sp>
    </p:spTree>
    <p:extLst>
      <p:ext uri="{BB962C8B-B14F-4D97-AF65-F5344CB8AC3E}">
        <p14:creationId xmlns:p14="http://schemas.microsoft.com/office/powerpoint/2010/main" val="34202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RIDE’s CRSE Review Tools</a:t>
            </a:r>
            <a:r>
              <a:rPr lang="en-US" dirty="0"/>
              <a:t> are intended to be used by teams of educators and district leaders to understand the degree to which a set of curriculum materials is reflective of student identities, lived experiences, and instructional needs from a global context. The design of RIDE’s CRSE Review Tool is based on two curriculum material review tools: </a:t>
            </a:r>
            <a:r>
              <a:rPr lang="en-US" u="sng" dirty="0">
                <a:hlinkClick r:id="rId4"/>
              </a:rPr>
              <a:t>NYU Steinhardt’s Culturally Responsive Scorecard</a:t>
            </a:r>
            <a:r>
              <a:rPr lang="en-US" dirty="0"/>
              <a:t> and </a:t>
            </a:r>
            <a:r>
              <a:rPr lang="en-US" u="sng" dirty="0">
                <a:hlinkClick r:id="rId5"/>
              </a:rPr>
              <a:t>Great Lakes Equity Center’s Assessing Bias in Standards and Curricular Materials</a:t>
            </a:r>
            <a:r>
              <a:rPr lang="en-US" dirty="0"/>
              <a:t>. </a:t>
            </a:r>
          </a:p>
          <a:p>
            <a:endParaRPr lang="en-US" dirty="0">
              <a:cs typeface="Calibri"/>
            </a:endParaRPr>
          </a:p>
          <a:p>
            <a:r>
              <a:rPr lang="en-US" dirty="0">
                <a:cs typeface="Calibri"/>
              </a:rPr>
              <a:t>These tools were designed to focus on five areas which together can support Culturally Responsive &amp; Sustaining Education: </a:t>
            </a:r>
          </a:p>
          <a:p>
            <a:r>
              <a:rPr lang="en-US" dirty="0">
                <a:cs typeface="Calibri"/>
              </a:rPr>
              <a:t>1. Instructional Engagement </a:t>
            </a:r>
          </a:p>
          <a:p>
            <a:r>
              <a:rPr lang="en-US" dirty="0">
                <a:cs typeface="Calibri"/>
              </a:rPr>
              <a:t>2. High Expectations </a:t>
            </a:r>
          </a:p>
          <a:p>
            <a:r>
              <a:rPr lang="en-US" dirty="0">
                <a:cs typeface="Calibri"/>
              </a:rPr>
              <a:t>3. Cultural Awareness</a:t>
            </a:r>
          </a:p>
          <a:p>
            <a:r>
              <a:rPr lang="en-US" dirty="0">
                <a:cs typeface="Calibri"/>
              </a:rPr>
              <a:t>4. Critical Consciousness </a:t>
            </a:r>
          </a:p>
          <a:p>
            <a:r>
              <a:rPr lang="en-US" dirty="0">
                <a:cs typeface="Calibri"/>
              </a:rPr>
              <a:t>5. Diverse Identities </a:t>
            </a:r>
          </a:p>
          <a:p>
            <a:endParaRPr lang="en-US" dirty="0"/>
          </a:p>
          <a:p>
            <a:r>
              <a:rPr lang="en-US" dirty="0"/>
              <a:t>Similar to the MLL tools, the CRSE tools for ELA and math provide prompts and questions that support review teams in a deep dive in each of these five areas using the materials in a given curriculum. Knowing there is much to learn through this process, RIDE intends to support LEA teams in the use of this tool through our cohort supports, as part of the overall selection and implementation process starting in the 2020-21 school year. </a:t>
            </a:r>
            <a:endParaRPr lang="en-US" dirty="0">
              <a:cs typeface="Calibri"/>
            </a:endParaRPr>
          </a:p>
        </p:txBody>
      </p:sp>
      <p:sp>
        <p:nvSpPr>
          <p:cNvPr id="4" name="Slide Number Placeholder 3"/>
          <p:cNvSpPr>
            <a:spLocks noGrp="1"/>
          </p:cNvSpPr>
          <p:nvPr>
            <p:ph type="sldNum" sz="quarter" idx="5"/>
          </p:nvPr>
        </p:nvSpPr>
        <p:spPr/>
        <p:txBody>
          <a:bodyPr/>
          <a:lstStyle/>
          <a:p>
            <a:fld id="{AF5F7FD0-64E5-3042-86F6-03128569AF91}" type="slidenum">
              <a:rPr lang="en-US" smtClean="0"/>
              <a:t>9</a:t>
            </a:fld>
            <a:endParaRPr lang="en-US"/>
          </a:p>
        </p:txBody>
      </p:sp>
    </p:spTree>
    <p:extLst>
      <p:ext uri="{BB962C8B-B14F-4D97-AF65-F5344CB8AC3E}">
        <p14:creationId xmlns:p14="http://schemas.microsoft.com/office/powerpoint/2010/main" val="2850538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5905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2797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73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511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617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427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798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81F44-3689-4355-AE09-C3590EEF621F}" type="datetimeFigureOut">
              <a:rPr lang="en-US" smtClean="0"/>
              <a:t>7/28/20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81F44-3689-4355-AE09-C3590EEF621F}" type="datetimeFigureOut">
              <a:rPr lang="en-US" smtClean="0"/>
              <a:t>7/28/20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4773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81F44-3689-4355-AE09-C3590EEF621F}" type="datetimeFigureOut">
              <a:rPr lang="en-US" smtClean="0"/>
              <a:t>7/28/20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81F44-3689-4355-AE09-C3590EEF621F}" type="datetimeFigureOut">
              <a:rPr lang="en-US" smtClean="0"/>
              <a:t>7/28/20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7/28/20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7/28/20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538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199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397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519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06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8053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1F44-3689-4355-AE09-C3590EEF621F}" type="datetimeFigureOut">
              <a:rPr lang="en-US" smtClean="0"/>
              <a:t>7/28/20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ride.ri.gov/InstructionAssessment/Curriculum.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curriculum@ride.ri.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ride.ri.gov/Portals/0/Uploads/Documents/Instruction-and-Assessment-World-Class-Standards/Curriculum/RIGL_22_30_33.pdf?ver=2019-12-20-092153-520"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543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3200">
                <a:solidFill>
                  <a:srgbClr val="FFFFFF"/>
                </a:solidFill>
              </a:rPr>
              <a:t>Division of Teaching &amp; Learning</a:t>
            </a:r>
            <a:br>
              <a:rPr lang="en-US" sz="3200">
                <a:solidFill>
                  <a:srgbClr val="FFFFFF"/>
                </a:solidFill>
              </a:rPr>
            </a:br>
            <a:br>
              <a:rPr lang="en-US" sz="3200">
                <a:solidFill>
                  <a:srgbClr val="FFFFFF"/>
                </a:solidFill>
              </a:rPr>
            </a:br>
            <a:r>
              <a:rPr lang="en-US" sz="3200">
                <a:solidFill>
                  <a:srgbClr val="FFFFFF"/>
                </a:solidFill>
              </a:rPr>
              <a:t>June 2020</a:t>
            </a:r>
          </a:p>
        </p:txBody>
      </p:sp>
      <p:pic>
        <p:nvPicPr>
          <p:cNvPr id="6" name="Picture 5" descr="A person posing for a photo&#10;&#10;Description automatically generated">
            <a:extLst>
              <a:ext uri="{FF2B5EF4-FFF2-40B4-BE49-F238E27FC236}">
                <a16:creationId xmlns:a16="http://schemas.microsoft.com/office/drawing/2014/main" id="{2C7E8449-DAE2-F64D-9B29-EB1FB63716E6}"/>
              </a:ext>
            </a:extLst>
          </p:cNvPr>
          <p:cNvPicPr>
            <a:picLocks noChangeAspect="1"/>
          </p:cNvPicPr>
          <p:nvPr/>
        </p:nvPicPr>
        <p:blipFill rotWithShape="1">
          <a:blip r:embed="rId3">
            <a:extLst>
              <a:ext uri="{28A0092B-C50C-407E-A947-70E740481C1C}">
                <a14:useLocalDpi xmlns:a14="http://schemas.microsoft.com/office/drawing/2010/main" val="0"/>
              </a:ext>
            </a:extLst>
          </a:blip>
          <a:srcRect t="1450" r="1" b="11371"/>
          <a:stretch/>
        </p:blipFill>
        <p:spPr>
          <a:xfrm>
            <a:off x="327547" y="321733"/>
            <a:ext cx="7058306" cy="4107392"/>
          </a:xfrm>
          <a:prstGeom prst="rect">
            <a:avLst/>
          </a:prstGeom>
        </p:spPr>
      </p:pic>
      <p:sp>
        <p:nvSpPr>
          <p:cNvPr id="56" name="Rectangle 4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7689511" y="1003989"/>
            <a:ext cx="4023338" cy="4852362"/>
          </a:xfrm>
        </p:spPr>
        <p:txBody>
          <a:bodyPr vert="horz" lIns="91440" tIns="45720" rIns="91440" bIns="45720" rtlCol="0" anchor="ctr">
            <a:normAutofit/>
          </a:bodyPr>
          <a:lstStyle/>
          <a:p>
            <a:pPr algn="l"/>
            <a:r>
              <a:rPr lang="en-US" sz="4800" dirty="0">
                <a:solidFill>
                  <a:srgbClr val="FFFFFF"/>
                </a:solidFill>
              </a:rPr>
              <a:t>Review </a:t>
            </a:r>
            <a:r>
              <a:rPr lang="en-US" sz="4800">
                <a:solidFill>
                  <a:srgbClr val="FFFFFF"/>
                </a:solidFill>
              </a:rPr>
              <a:t>Tools </a:t>
            </a:r>
            <a:r>
              <a:rPr lang="en-US" sz="4800" dirty="0">
                <a:solidFill>
                  <a:srgbClr val="FFFFFF"/>
                </a:solidFill>
              </a:rPr>
              <a:t>&amp; Guidance </a:t>
            </a:r>
            <a:r>
              <a:rPr lang="en-US" sz="4800">
                <a:solidFill>
                  <a:srgbClr val="FFFFFF"/>
                </a:solidFill>
              </a:rPr>
              <a:t>for Selecting High-Quality Curriculum</a:t>
            </a:r>
            <a:r>
              <a:rPr lang="en-US" sz="4800" dirty="0">
                <a:solidFill>
                  <a:srgbClr val="FFFFFF"/>
                </a:solidFill>
              </a:rPr>
              <a:t> Materials in Rhode Island</a:t>
            </a:r>
            <a:endParaRPr lang="en-US" sz="4800">
              <a:solidFill>
                <a:srgbClr val="FFFFFF"/>
              </a:solidFill>
            </a:endParaRPr>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4220AD1B-E898-524E-908D-7E484060BC5E}"/>
              </a:ext>
            </a:extLst>
          </p:cNvPr>
          <p:cNvPicPr>
            <a:picLocks noChangeAspect="1"/>
          </p:cNvPicPr>
          <p:nvPr/>
        </p:nvPicPr>
        <p:blipFill rotWithShape="1">
          <a:blip r:embed="rId3">
            <a:extLst>
              <a:ext uri="{28A0092B-C50C-407E-A947-70E740481C1C}">
                <a14:useLocalDpi xmlns:a14="http://schemas.microsoft.com/office/drawing/2010/main" val="0"/>
              </a:ext>
            </a:extLst>
          </a:blip>
          <a:srcRect t="3941"/>
          <a:stretch/>
        </p:blipFill>
        <p:spPr>
          <a:xfrm>
            <a:off x="1935691" y="952499"/>
            <a:ext cx="8092017" cy="5692775"/>
          </a:xfrm>
          <a:prstGeom prst="rect">
            <a:avLst/>
          </a:prstGeom>
        </p:spPr>
      </p:pic>
      <p:sp>
        <p:nvSpPr>
          <p:cNvPr id="2" name="Title 1">
            <a:extLst>
              <a:ext uri="{FF2B5EF4-FFF2-40B4-BE49-F238E27FC236}">
                <a16:creationId xmlns:a16="http://schemas.microsoft.com/office/drawing/2014/main" id="{C363365C-9DF9-4C8A-B50C-516546A1E2A7}"/>
              </a:ext>
            </a:extLst>
          </p:cNvPr>
          <p:cNvSpPr>
            <a:spLocks noGrp="1"/>
          </p:cNvSpPr>
          <p:nvPr>
            <p:ph type="title"/>
          </p:nvPr>
        </p:nvSpPr>
        <p:spPr>
          <a:xfrm>
            <a:off x="237744" y="212725"/>
            <a:ext cx="10515600" cy="739775"/>
          </a:xfrm>
        </p:spPr>
        <p:txBody>
          <a:bodyPr vert="horz" lIns="91440" tIns="45720" rIns="91440" bIns="45720" rtlCol="0" anchor="ctr">
            <a:normAutofit/>
          </a:bodyPr>
          <a:lstStyle/>
          <a:p>
            <a:r>
              <a:rPr lang="en-US" sz="4000" dirty="0"/>
              <a:t>Using the CRSE Tools</a:t>
            </a:r>
          </a:p>
        </p:txBody>
      </p:sp>
      <p:sp>
        <p:nvSpPr>
          <p:cNvPr id="18" name="Rectangle 17">
            <a:extLst>
              <a:ext uri="{FF2B5EF4-FFF2-40B4-BE49-F238E27FC236}">
                <a16:creationId xmlns:a16="http://schemas.microsoft.com/office/drawing/2014/main" id="{8FF10764-E77C-584C-ACA8-52E3589601D0}"/>
              </a:ext>
            </a:extLst>
          </p:cNvPr>
          <p:cNvSpPr/>
          <p:nvPr/>
        </p:nvSpPr>
        <p:spPr>
          <a:xfrm>
            <a:off x="2146978" y="1877650"/>
            <a:ext cx="803485" cy="34563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43D1BA3-AB9C-2A4D-9C1A-CBC713F0D33C}"/>
              </a:ext>
            </a:extLst>
          </p:cNvPr>
          <p:cNvSpPr/>
          <p:nvPr/>
        </p:nvSpPr>
        <p:spPr>
          <a:xfrm>
            <a:off x="3024926" y="1877651"/>
            <a:ext cx="3775923" cy="34563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3AB177-7BB3-1448-B7CA-EF0178D991FF}"/>
              </a:ext>
            </a:extLst>
          </p:cNvPr>
          <p:cNvSpPr/>
          <p:nvPr/>
        </p:nvSpPr>
        <p:spPr>
          <a:xfrm>
            <a:off x="6875312" y="1877650"/>
            <a:ext cx="2992587" cy="34563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DC9CB3-051B-EC47-B8B5-8A1622771352}"/>
              </a:ext>
            </a:extLst>
          </p:cNvPr>
          <p:cNvSpPr/>
          <p:nvPr/>
        </p:nvSpPr>
        <p:spPr>
          <a:xfrm>
            <a:off x="2146977" y="5396671"/>
            <a:ext cx="7720921" cy="10993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0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K-2 Audit Tool for Foundational Reading Skills</a:t>
            </a:r>
          </a:p>
        </p:txBody>
      </p:sp>
      <p:graphicFrame>
        <p:nvGraphicFramePr>
          <p:cNvPr id="4" name="Diagram 4">
            <a:extLst>
              <a:ext uri="{FF2B5EF4-FFF2-40B4-BE49-F238E27FC236}">
                <a16:creationId xmlns:a16="http://schemas.microsoft.com/office/drawing/2014/main" id="{AACE1E85-1ED1-4E38-8123-4226DE656BF9}"/>
              </a:ext>
            </a:extLst>
          </p:cNvPr>
          <p:cNvGraphicFramePr>
            <a:graphicFrameLocks noGrp="1"/>
          </p:cNvGraphicFramePr>
          <p:nvPr>
            <p:ph idx="1"/>
            <p:extLst>
              <p:ext uri="{D42A27DB-BD31-4B8C-83A1-F6EECF244321}">
                <p14:modId xmlns:p14="http://schemas.microsoft.com/office/powerpoint/2010/main" val="3588896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9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A66BF57-C974-9149-88A9-4BF5C06F7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015" y="1004826"/>
            <a:ext cx="7514844" cy="5201994"/>
          </a:xfrm>
          <a:prstGeom prst="rect">
            <a:avLst/>
          </a:prstGeom>
        </p:spPr>
      </p:pic>
      <p:sp>
        <p:nvSpPr>
          <p:cNvPr id="2" name="Title 1">
            <a:extLst>
              <a:ext uri="{FF2B5EF4-FFF2-40B4-BE49-F238E27FC236}">
                <a16:creationId xmlns:a16="http://schemas.microsoft.com/office/drawing/2014/main" id="{C363365C-9DF9-4C8A-B50C-516546A1E2A7}"/>
              </a:ext>
            </a:extLst>
          </p:cNvPr>
          <p:cNvSpPr>
            <a:spLocks noGrp="1"/>
          </p:cNvSpPr>
          <p:nvPr>
            <p:ph type="title"/>
          </p:nvPr>
        </p:nvSpPr>
        <p:spPr>
          <a:xfrm>
            <a:off x="237744" y="212725"/>
            <a:ext cx="10515600" cy="739775"/>
          </a:xfrm>
        </p:spPr>
        <p:txBody>
          <a:bodyPr vert="horz" lIns="91440" tIns="45720" rIns="91440" bIns="45720" rtlCol="0" anchor="ctr">
            <a:normAutofit/>
          </a:bodyPr>
          <a:lstStyle/>
          <a:p>
            <a:r>
              <a:rPr lang="en-US" sz="3600" dirty="0"/>
              <a:t>Using the Foundational Skills Audit Tool</a:t>
            </a:r>
          </a:p>
        </p:txBody>
      </p:sp>
      <p:sp>
        <p:nvSpPr>
          <p:cNvPr id="18" name="Rectangle 17">
            <a:extLst>
              <a:ext uri="{FF2B5EF4-FFF2-40B4-BE49-F238E27FC236}">
                <a16:creationId xmlns:a16="http://schemas.microsoft.com/office/drawing/2014/main" id="{8FF10764-E77C-584C-ACA8-52E3589601D0}"/>
              </a:ext>
            </a:extLst>
          </p:cNvPr>
          <p:cNvSpPr/>
          <p:nvPr/>
        </p:nvSpPr>
        <p:spPr>
          <a:xfrm>
            <a:off x="2303185" y="1929976"/>
            <a:ext cx="803485" cy="40898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3AB177-7BB3-1448-B7CA-EF0178D991FF}"/>
              </a:ext>
            </a:extLst>
          </p:cNvPr>
          <p:cNvSpPr/>
          <p:nvPr/>
        </p:nvSpPr>
        <p:spPr>
          <a:xfrm>
            <a:off x="3140790" y="1929976"/>
            <a:ext cx="6520568" cy="18038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62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3365C-9DF9-4C8A-B50C-516546A1E2A7}"/>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5400">
                <a:solidFill>
                  <a:schemeClr val="bg1"/>
                </a:solidFill>
              </a:rPr>
              <a:t>Using the Foundational Skills Audit Tool</a:t>
            </a:r>
          </a:p>
        </p:txBody>
      </p:sp>
      <p:pic>
        <p:nvPicPr>
          <p:cNvPr id="3" name="Picture 3" descr="A screenshot of a computer&#10;&#10;Description automatically generated">
            <a:extLst>
              <a:ext uri="{FF2B5EF4-FFF2-40B4-BE49-F238E27FC236}">
                <a16:creationId xmlns:a16="http://schemas.microsoft.com/office/drawing/2014/main" id="{F5B486BF-74D4-4673-A1AF-D884D0D077D4}"/>
              </a:ext>
            </a:extLst>
          </p:cNvPr>
          <p:cNvPicPr>
            <a:picLocks noChangeAspect="1"/>
          </p:cNvPicPr>
          <p:nvPr/>
        </p:nvPicPr>
        <p:blipFill rotWithShape="1">
          <a:blip r:embed="rId3"/>
          <a:srcRect l="-430" t="7656" r="6452" b="22968"/>
          <a:stretch/>
        </p:blipFill>
        <p:spPr>
          <a:xfrm>
            <a:off x="6983695" y="83576"/>
            <a:ext cx="4950679" cy="6687860"/>
          </a:xfrm>
          <a:prstGeom prst="rect">
            <a:avLst/>
          </a:prstGeom>
        </p:spPr>
      </p:pic>
      <p:sp>
        <p:nvSpPr>
          <p:cNvPr id="4" name="Arrow: Right 3">
            <a:extLst>
              <a:ext uri="{FF2B5EF4-FFF2-40B4-BE49-F238E27FC236}">
                <a16:creationId xmlns:a16="http://schemas.microsoft.com/office/drawing/2014/main" id="{3A3860ED-F68F-42E2-BC02-C6E9E9373ED8}"/>
              </a:ext>
            </a:extLst>
          </p:cNvPr>
          <p:cNvSpPr/>
          <p:nvPr/>
        </p:nvSpPr>
        <p:spPr>
          <a:xfrm>
            <a:off x="5840312" y="5583297"/>
            <a:ext cx="983225" cy="47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1442C30-FC3E-4293-A4A7-3B5555691BCA}"/>
              </a:ext>
            </a:extLst>
          </p:cNvPr>
          <p:cNvSpPr/>
          <p:nvPr/>
        </p:nvSpPr>
        <p:spPr>
          <a:xfrm>
            <a:off x="5901762" y="89522"/>
            <a:ext cx="983225" cy="47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73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673" y="1445494"/>
            <a:ext cx="3616856" cy="4376572"/>
          </a:xfrm>
        </p:spPr>
        <p:txBody>
          <a:bodyPr vert="horz" lIns="91440" tIns="45720" rIns="91440" bIns="45720" rtlCol="0" anchor="ctr">
            <a:normAutofit/>
          </a:bodyPr>
          <a:lstStyle/>
          <a:p>
            <a:pPr algn="l"/>
            <a:r>
              <a:rPr lang="en-US" sz="4800" kern="1200">
                <a:solidFill>
                  <a:schemeClr val="tx1"/>
                </a:solidFill>
                <a:latin typeface="+mj-lt"/>
                <a:ea typeface="+mj-ea"/>
                <a:cs typeface="+mj-cs"/>
              </a:rPr>
              <a:t>Thank you!</a:t>
            </a:r>
          </a:p>
        </p:txBody>
      </p:sp>
      <p:sp>
        <p:nvSpPr>
          <p:cNvPr id="5"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1693926"/>
            <a:ext cx="5501834" cy="3470148"/>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solidFill>
                <a:schemeClr val="bg1"/>
              </a:solidFill>
            </a:endParaRPr>
          </a:p>
          <a:p>
            <a:pPr indent="-228600" algn="l">
              <a:buFont typeface="Arial" panose="020B0604020202020204" pitchFamily="34" charset="0"/>
              <a:buChar char="•"/>
            </a:pPr>
            <a:r>
              <a:rPr lang="en-US" sz="2000" dirty="0">
                <a:solidFill>
                  <a:schemeClr val="bg1"/>
                </a:solidFill>
              </a:rPr>
              <a:t>Register on our </a:t>
            </a:r>
            <a:r>
              <a:rPr lang="en-US" sz="2000" dirty="0">
                <a:solidFill>
                  <a:schemeClr val="bg1"/>
                </a:solidFill>
                <a:hlinkClick r:id="rId3"/>
              </a:rPr>
              <a:t>Curriculum Webpage </a:t>
            </a:r>
            <a:r>
              <a:rPr lang="en-US" sz="2000" dirty="0">
                <a:solidFill>
                  <a:schemeClr val="bg1"/>
                </a:solidFill>
              </a:rPr>
              <a:t>for our upcoming webinar:</a:t>
            </a:r>
          </a:p>
          <a:p>
            <a:pPr indent="-228600" algn="l">
              <a:buFont typeface="Arial" panose="020B0604020202020204" pitchFamily="34" charset="0"/>
              <a:buChar char="•"/>
            </a:pPr>
            <a:endParaRPr lang="en-US" sz="2000" dirty="0">
              <a:solidFill>
                <a:schemeClr val="bg1"/>
              </a:solidFill>
            </a:endParaRPr>
          </a:p>
          <a:p>
            <a:pPr lvl="1" indent="-228600" algn="l">
              <a:buFont typeface="Arial" panose="020B0604020202020204" pitchFamily="34" charset="0"/>
              <a:buChar char="•"/>
            </a:pPr>
            <a:r>
              <a:rPr lang="en-US" sz="1600" dirty="0">
                <a:solidFill>
                  <a:schemeClr val="bg1"/>
                </a:solidFill>
              </a:rPr>
              <a:t>Waiver Options Webinar: Wednesday, July 29 from 2-3</a:t>
            </a:r>
          </a:p>
          <a:p>
            <a:pPr algn="l"/>
            <a:endParaRPr lang="en-US" sz="2000" dirty="0">
              <a:solidFill>
                <a:schemeClr val="bg1"/>
              </a:solidFill>
            </a:endParaRPr>
          </a:p>
          <a:p>
            <a:pPr indent="-228600" algn="l">
              <a:buFont typeface="Arial" panose="020B0604020202020204" pitchFamily="34" charset="0"/>
              <a:buChar char="•"/>
            </a:pPr>
            <a:r>
              <a:rPr lang="en-US" sz="2000" dirty="0">
                <a:solidFill>
                  <a:schemeClr val="bg1"/>
                </a:solidFill>
              </a:rPr>
              <a:t>Contact </a:t>
            </a:r>
            <a:r>
              <a:rPr lang="en-US" sz="2000" dirty="0">
                <a:solidFill>
                  <a:schemeClr val="bg1"/>
                </a:solidFill>
                <a:hlinkClick r:id="rId4"/>
              </a:rPr>
              <a:t>curriculum@ride.ri.gov</a:t>
            </a:r>
            <a:r>
              <a:rPr lang="en-US" sz="2000" dirty="0">
                <a:solidFill>
                  <a:schemeClr val="bg1"/>
                </a:solidFill>
              </a:rPr>
              <a:t> with additional questions.</a:t>
            </a:r>
          </a:p>
        </p:txBody>
      </p:sp>
    </p:spTree>
    <p:extLst>
      <p:ext uri="{BB962C8B-B14F-4D97-AF65-F5344CB8AC3E}">
        <p14:creationId xmlns:p14="http://schemas.microsoft.com/office/powerpoint/2010/main" val="115490298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4D9F2BC-F295-B34E-B95C-640E5341B6C8}"/>
              </a:ext>
            </a:extLst>
          </p:cNvPr>
          <p:cNvPicPr>
            <a:picLocks noChangeAspect="1"/>
          </p:cNvPicPr>
          <p:nvPr/>
        </p:nvPicPr>
        <p:blipFill rotWithShape="1">
          <a:blip r:embed="rId3">
            <a:extLst>
              <a:ext uri="{28A0092B-C50C-407E-A947-70E740481C1C}">
                <a14:useLocalDpi xmlns:a14="http://schemas.microsoft.com/office/drawing/2010/main" val="0"/>
              </a:ext>
            </a:extLst>
          </a:blip>
          <a:srcRect r="2223" b="1"/>
          <a:stretch/>
        </p:blipFill>
        <p:spPr>
          <a:xfrm>
            <a:off x="20" y="10"/>
            <a:ext cx="12191980" cy="6857990"/>
          </a:xfrm>
          <a:prstGeom prst="rect">
            <a:avLst/>
          </a:prstGeom>
        </p:spPr>
      </p:pic>
    </p:spTree>
    <p:extLst>
      <p:ext uri="{BB962C8B-B14F-4D97-AF65-F5344CB8AC3E}">
        <p14:creationId xmlns:p14="http://schemas.microsoft.com/office/powerpoint/2010/main" val="409623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a:hlinkClick r:id="rId3">
                  <a:extLst>
                    <a:ext uri="{A12FA001-AC4F-418D-AE19-62706E023703}">
                      <ahyp:hlinkClr xmlns:ahyp="http://schemas.microsoft.com/office/drawing/2018/hyperlinkcolor" val="tx"/>
                    </a:ext>
                  </a:extLst>
                </a:hlinkClick>
              </a:rPr>
              <a:t>RIGL§ 16.22.30-33</a:t>
            </a:r>
            <a:r>
              <a:rPr lang="en-US"/>
              <a:t>: The ”Curriculum” Bill</a:t>
            </a:r>
          </a:p>
        </p:txBody>
      </p:sp>
      <p:graphicFrame>
        <p:nvGraphicFramePr>
          <p:cNvPr id="4" name="Content Placeholder 3">
            <a:extLst>
              <a:ext uri="{FF2B5EF4-FFF2-40B4-BE49-F238E27FC236}">
                <a16:creationId xmlns:a16="http://schemas.microsoft.com/office/drawing/2014/main" id="{E08FC07B-7B52-564A-AC7D-8A1C7616CC95}"/>
              </a:ext>
            </a:extLst>
          </p:cNvPr>
          <p:cNvGraphicFramePr>
            <a:graphicFrameLocks noGrp="1"/>
          </p:cNvGraphicFramePr>
          <p:nvPr>
            <p:ph idx="1"/>
            <p:extLst>
              <p:ext uri="{D42A27DB-BD31-4B8C-83A1-F6EECF244321}">
                <p14:modId xmlns:p14="http://schemas.microsoft.com/office/powerpoint/2010/main" val="3498825239"/>
              </p:ext>
            </p:extLst>
          </p:nvPr>
        </p:nvGraphicFramePr>
        <p:xfrm>
          <a:off x="838200" y="1747984"/>
          <a:ext cx="10515600" cy="443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99A7E604-B7C7-4E42-A663-3F94196C9D84}"/>
              </a:ext>
            </a:extLst>
          </p:cNvPr>
          <p:cNvSpPr/>
          <p:nvPr/>
        </p:nvSpPr>
        <p:spPr>
          <a:xfrm>
            <a:off x="4248845" y="2266950"/>
            <a:ext cx="3542605" cy="36576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38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597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Review Tools to Support HQCM Selection</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943FA4AC-5330-AB40-BD36-B829C7C058CA}"/>
              </a:ext>
            </a:extLst>
          </p:cNvPr>
          <p:cNvGraphicFramePr/>
          <p:nvPr>
            <p:extLst>
              <p:ext uri="{D42A27DB-BD31-4B8C-83A1-F6EECF244321}">
                <p14:modId xmlns:p14="http://schemas.microsoft.com/office/powerpoint/2010/main" val="3227478579"/>
              </p:ext>
            </p:extLst>
          </p:nvPr>
        </p:nvGraphicFramePr>
        <p:xfrm>
          <a:off x="7872761" y="917725"/>
          <a:ext cx="3794983"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group of people standing on a sidewalk&#10;&#10;Description automatically generated">
            <a:extLst>
              <a:ext uri="{FF2B5EF4-FFF2-40B4-BE49-F238E27FC236}">
                <a16:creationId xmlns:a16="http://schemas.microsoft.com/office/drawing/2014/main" id="{C6874009-A9F4-004C-97ED-2356BB8503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255" y="321732"/>
            <a:ext cx="6594189" cy="4152732"/>
          </a:xfrm>
          <a:prstGeom prst="rect">
            <a:avLst/>
          </a:prstGeom>
        </p:spPr>
      </p:pic>
    </p:spTree>
    <p:extLst>
      <p:ext uri="{BB962C8B-B14F-4D97-AF65-F5344CB8AC3E}">
        <p14:creationId xmlns:p14="http://schemas.microsoft.com/office/powerpoint/2010/main" val="40786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dirty="0">
                <a:solidFill>
                  <a:srgbClr val="FFFFFF"/>
                </a:solidFill>
                <a:cs typeface="Calibri Light"/>
              </a:rPr>
              <a:t>Selecting High-Quality Materials </a:t>
            </a:r>
          </a:p>
        </p:txBody>
      </p:sp>
      <p:sp>
        <p:nvSpPr>
          <p:cNvPr id="3" name="Rectangle 2">
            <a:extLst>
              <a:ext uri="{FF2B5EF4-FFF2-40B4-BE49-F238E27FC236}">
                <a16:creationId xmlns:a16="http://schemas.microsoft.com/office/drawing/2014/main" id="{C0D91DE6-198F-F040-BAC7-49F725E89ADA}"/>
              </a:ext>
            </a:extLst>
          </p:cNvPr>
          <p:cNvSpPr/>
          <p:nvPr/>
        </p:nvSpPr>
        <p:spPr>
          <a:xfrm>
            <a:off x="5087355" y="3162300"/>
            <a:ext cx="6761745" cy="1123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9F5061CA-C05C-7145-BC7E-B1DE9AC45C51}"/>
              </a:ext>
            </a:extLst>
          </p:cNvPr>
          <p:cNvGraphicFramePr/>
          <p:nvPr>
            <p:extLst>
              <p:ext uri="{D42A27DB-BD31-4B8C-83A1-F6EECF244321}">
                <p14:modId xmlns:p14="http://schemas.microsoft.com/office/powerpoint/2010/main" val="7853573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32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8" y="1012004"/>
            <a:ext cx="3499421" cy="4795408"/>
          </a:xfrm>
        </p:spPr>
        <p:txBody>
          <a:bodyPr>
            <a:normAutofit/>
          </a:bodyPr>
          <a:lstStyle/>
          <a:p>
            <a:r>
              <a:rPr lang="en-US" sz="4000" dirty="0">
                <a:solidFill>
                  <a:srgbClr val="FFFFFF"/>
                </a:solidFill>
              </a:rPr>
              <a:t>Considerations for Your Team’s Review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425824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750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3600" dirty="0">
                <a:ea typeface="+mj-lt"/>
                <a:cs typeface="+mj-lt"/>
              </a:rPr>
              <a:t>Multilingual Learner Non-Negotiables for </a:t>
            </a:r>
            <a:br>
              <a:rPr lang="en-US" sz="3600" dirty="0">
                <a:ea typeface="+mj-lt"/>
                <a:cs typeface="+mj-lt"/>
              </a:rPr>
            </a:br>
            <a:r>
              <a:rPr lang="en-US" sz="3600" dirty="0">
                <a:ea typeface="+mj-lt"/>
                <a:cs typeface="+mj-lt"/>
              </a:rPr>
              <a:t>ELA &amp; Mathematics</a:t>
            </a:r>
            <a:endParaRPr lang="en-US" sz="3600" dirty="0"/>
          </a:p>
        </p:txBody>
      </p:sp>
      <p:graphicFrame>
        <p:nvGraphicFramePr>
          <p:cNvPr id="4" name="Diagram 4">
            <a:extLst>
              <a:ext uri="{FF2B5EF4-FFF2-40B4-BE49-F238E27FC236}">
                <a16:creationId xmlns:a16="http://schemas.microsoft.com/office/drawing/2014/main" id="{A8EFDF38-FC1A-47CD-8039-CACB3593082A}"/>
              </a:ext>
            </a:extLst>
          </p:cNvPr>
          <p:cNvGraphicFramePr>
            <a:graphicFrameLocks noGrp="1"/>
          </p:cNvGraphicFramePr>
          <p:nvPr>
            <p:ph idx="1"/>
            <p:extLst>
              <p:ext uri="{D42A27DB-BD31-4B8C-83A1-F6EECF244321}">
                <p14:modId xmlns:p14="http://schemas.microsoft.com/office/powerpoint/2010/main" val="9583633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97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365C-9DF9-4C8A-B50C-516546A1E2A7}"/>
              </a:ext>
            </a:extLst>
          </p:cNvPr>
          <p:cNvSpPr>
            <a:spLocks noGrp="1"/>
          </p:cNvSpPr>
          <p:nvPr>
            <p:ph type="title"/>
          </p:nvPr>
        </p:nvSpPr>
        <p:spPr>
          <a:xfrm>
            <a:off x="237744" y="212725"/>
            <a:ext cx="10515600" cy="739775"/>
          </a:xfrm>
        </p:spPr>
        <p:txBody>
          <a:bodyPr vert="horz" lIns="91440" tIns="45720" rIns="91440" bIns="45720" rtlCol="0" anchor="ctr">
            <a:normAutofit/>
          </a:bodyPr>
          <a:lstStyle/>
          <a:p>
            <a:r>
              <a:rPr lang="en-US" sz="4000" dirty="0"/>
              <a:t>Using the MLL Support Tools</a:t>
            </a:r>
          </a:p>
        </p:txBody>
      </p:sp>
      <p:pic>
        <p:nvPicPr>
          <p:cNvPr id="16" name="Picture 15" descr="A screenshot of a social media post&#10;&#10;Description automatically generated">
            <a:extLst>
              <a:ext uri="{FF2B5EF4-FFF2-40B4-BE49-F238E27FC236}">
                <a16:creationId xmlns:a16="http://schemas.microsoft.com/office/drawing/2014/main" id="{FC199933-DD92-5A4E-A31D-52BB98F53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278" y="1054605"/>
            <a:ext cx="10029444" cy="4748790"/>
          </a:xfrm>
          <a:prstGeom prst="rect">
            <a:avLst/>
          </a:prstGeom>
        </p:spPr>
      </p:pic>
      <p:sp>
        <p:nvSpPr>
          <p:cNvPr id="18" name="Rectangle 17">
            <a:extLst>
              <a:ext uri="{FF2B5EF4-FFF2-40B4-BE49-F238E27FC236}">
                <a16:creationId xmlns:a16="http://schemas.microsoft.com/office/drawing/2014/main" id="{8FF10764-E77C-584C-ACA8-52E3589601D0}"/>
              </a:ext>
            </a:extLst>
          </p:cNvPr>
          <p:cNvSpPr/>
          <p:nvPr/>
        </p:nvSpPr>
        <p:spPr>
          <a:xfrm>
            <a:off x="1350264" y="2729345"/>
            <a:ext cx="1143000" cy="30740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43D1BA3-AB9C-2A4D-9C1A-CBC713F0D33C}"/>
              </a:ext>
            </a:extLst>
          </p:cNvPr>
          <p:cNvSpPr/>
          <p:nvPr/>
        </p:nvSpPr>
        <p:spPr>
          <a:xfrm>
            <a:off x="2550414" y="2719532"/>
            <a:ext cx="3316986" cy="30838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3AB177-7BB3-1448-B7CA-EF0178D991FF}"/>
              </a:ext>
            </a:extLst>
          </p:cNvPr>
          <p:cNvSpPr/>
          <p:nvPr/>
        </p:nvSpPr>
        <p:spPr>
          <a:xfrm>
            <a:off x="5981700" y="2719532"/>
            <a:ext cx="2305050" cy="30838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DC9CB3-051B-EC47-B8B5-8A1622771352}"/>
              </a:ext>
            </a:extLst>
          </p:cNvPr>
          <p:cNvSpPr/>
          <p:nvPr/>
        </p:nvSpPr>
        <p:spPr>
          <a:xfrm>
            <a:off x="8401050" y="2719532"/>
            <a:ext cx="2709672" cy="30838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9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dirty="0">
                <a:solidFill>
                  <a:srgbClr val="FFFFFF"/>
                </a:solidFill>
                <a:ea typeface="+mj-lt"/>
                <a:cs typeface="+mj-lt"/>
              </a:rPr>
              <a:t>Culturally Responsive &amp; Sustaining Education (CRSE)</a:t>
            </a:r>
            <a:endParaRPr lang="en-US" dirty="0">
              <a:solidFill>
                <a:srgbClr val="FFFFFF"/>
              </a:solidFill>
            </a:endParaRPr>
          </a:p>
        </p:txBody>
      </p:sp>
      <p:graphicFrame>
        <p:nvGraphicFramePr>
          <p:cNvPr id="4" name="Diagram 4">
            <a:extLst>
              <a:ext uri="{FF2B5EF4-FFF2-40B4-BE49-F238E27FC236}">
                <a16:creationId xmlns:a16="http://schemas.microsoft.com/office/drawing/2014/main" id="{A8EFDF38-FC1A-47CD-8039-CACB3593082A}"/>
              </a:ext>
            </a:extLst>
          </p:cNvPr>
          <p:cNvGraphicFramePr>
            <a:graphicFrameLocks noGrp="1"/>
          </p:cNvGraphicFramePr>
          <p:nvPr>
            <p:ph idx="1"/>
            <p:extLst>
              <p:ext uri="{D42A27DB-BD31-4B8C-83A1-F6EECF244321}">
                <p14:modId xmlns:p14="http://schemas.microsoft.com/office/powerpoint/2010/main" val="15614824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223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8021E66F4ED9469B8E2B0D768E6ABA" ma:contentTypeVersion="12" ma:contentTypeDescription="Create a new document." ma:contentTypeScope="" ma:versionID="b02132002bb372f418b82221e95eba63">
  <xsd:schema xmlns:xsd="http://www.w3.org/2001/XMLSchema" xmlns:xs="http://www.w3.org/2001/XMLSchema" xmlns:p="http://schemas.microsoft.com/office/2006/metadata/properties" xmlns:ns2="e339fe60-6b46-405c-96b9-25a91f25abe1" xmlns:ns3="be0ec619-8853-4e71-9286-599a9bfcd64a" targetNamespace="http://schemas.microsoft.com/office/2006/metadata/properties" ma:root="true" ma:fieldsID="da88cb9d9b4d0152daf44a8fe73c1626" ns2:_="" ns3:_="">
    <xsd:import namespace="e339fe60-6b46-405c-96b9-25a91f25abe1"/>
    <xsd:import namespace="be0ec619-8853-4e71-9286-599a9bfcd6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9fe60-6b46-405c-96b9-25a91f25abe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0ec619-8853-4e71-9286-599a9bfcd64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931F08-9824-488D-9064-F4D8BFBD4B2B}">
  <ds:schemaRefs>
    <ds:schemaRef ds:uri="http://schemas.microsoft.com/sharepoint/v3/contenttype/forms"/>
  </ds:schemaRefs>
</ds:datastoreItem>
</file>

<file path=customXml/itemProps2.xml><?xml version="1.0" encoding="utf-8"?>
<ds:datastoreItem xmlns:ds="http://schemas.openxmlformats.org/officeDocument/2006/customXml" ds:itemID="{14C3F60F-13F9-46A3-9C09-6A544C9FB98B}">
  <ds:schemaRef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2006/metadata/properties"/>
    <ds:schemaRef ds:uri="e339fe60-6b46-405c-96b9-25a91f25abe1"/>
    <ds:schemaRef ds:uri="http://schemas.microsoft.com/office/infopath/2007/PartnerControls"/>
    <ds:schemaRef ds:uri="http://schemas.openxmlformats.org/package/2006/metadata/core-properties"/>
    <ds:schemaRef ds:uri="be0ec619-8853-4e71-9286-599a9bfcd64a"/>
  </ds:schemaRefs>
</ds:datastoreItem>
</file>

<file path=customXml/itemProps3.xml><?xml version="1.0" encoding="utf-8"?>
<ds:datastoreItem xmlns:ds="http://schemas.openxmlformats.org/officeDocument/2006/customXml" ds:itemID="{8AEBD09A-9C2C-468C-ADEE-7C101B61C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9fe60-6b46-405c-96b9-25a91f25abe1"/>
    <ds:schemaRef ds:uri="be0ec619-8853-4e71-9286-599a9bfcd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TotalTime>
  <Words>3004</Words>
  <Application>Microsoft Macintosh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Division of Teaching &amp; Learning  June 2020</vt:lpstr>
      <vt:lpstr>PowerPoint Presentation</vt:lpstr>
      <vt:lpstr>RIGL§ 16.22.30-33: The ”Curriculum” Bill</vt:lpstr>
      <vt:lpstr>Review Tools to Support HQCM Selection</vt:lpstr>
      <vt:lpstr>Selecting High-Quality Materials </vt:lpstr>
      <vt:lpstr>Considerations for Your Team’s Review Process</vt:lpstr>
      <vt:lpstr>Multilingual Learner Non-Negotiables for  ELA &amp; Mathematics</vt:lpstr>
      <vt:lpstr>Using the MLL Support Tools</vt:lpstr>
      <vt:lpstr>Culturally Responsive &amp; Sustaining Education (CRSE)</vt:lpstr>
      <vt:lpstr>Using the CRSE Tools</vt:lpstr>
      <vt:lpstr>K-2 Audit Tool for Foundational Reading Skills</vt:lpstr>
      <vt:lpstr>Using the Foundational Skills Audit Tool</vt:lpstr>
      <vt:lpstr>Using the Foundational Skills Audit Tool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Teaching &amp; Learning  June 2020</dc:title>
  <dc:creator>LaBounty-McNair, Steven</dc:creator>
  <cp:lastModifiedBy>LaBounty-McNair, Steven</cp:lastModifiedBy>
  <cp:revision>3</cp:revision>
  <dcterms:created xsi:type="dcterms:W3CDTF">2020-07-09T18:21:47Z</dcterms:created>
  <dcterms:modified xsi:type="dcterms:W3CDTF">2020-07-28T18:40:33Z</dcterms:modified>
</cp:coreProperties>
</file>