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gFvNUSLVyPQbg-2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4rfIVPbIG_bo5q6w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4v_TJzaQICgxkLWm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5Gaa_nwg8CjJKEZ4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5Bp8C3K3qbZ0A5cq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iKyT517rymS-d2r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jaksIpUJZeEHqkA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imJJSd0ZCjUCmBv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gFyQOLOpY4O4Vua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Yw_tm13jlljT_gMQ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dkg2aNY9nYq5dXh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gFvpL8DivU7FnKW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gFvlDA-7qnVUg3B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WgFwo0fbSTJI2bNq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4Doh0O3FsMm5xeLK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4DqY3ARIhtC8eA4h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4leS84BRE6AuGR0G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Burke, Madeline</cp:lastModifiedBy>
  <cp:revision>1</cp:revision>
  <dcterms:created xsi:type="dcterms:W3CDTF">2021-11-16T20:39:22Z</dcterms:created>
  <dcterms:modified xsi:type="dcterms:W3CDTF">2021-11-16T20:40:27Z</dcterms:modified>
</cp:coreProperties>
</file>