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8.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9.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0.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1.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2.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4.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 id="2147483703" r:id="rId5"/>
    <p:sldMasterId id="2147483675" r:id="rId6"/>
    <p:sldMasterId id="2147483684" r:id="rId7"/>
    <p:sldMasterId id="2147483702" r:id="rId8"/>
    <p:sldMasterId id="2147483709" r:id="rId9"/>
    <p:sldMasterId id="2147483717" r:id="rId10"/>
    <p:sldMasterId id="2147483761" r:id="rId11"/>
    <p:sldMasterId id="2147483770" r:id="rId12"/>
    <p:sldMasterId id="2147483775" r:id="rId13"/>
    <p:sldMasterId id="2147483781" r:id="rId14"/>
    <p:sldMasterId id="2147483787" r:id="rId15"/>
    <p:sldMasterId id="2147483791" r:id="rId16"/>
    <p:sldMasterId id="2147483795" r:id="rId17"/>
    <p:sldMasterId id="2147483798" r:id="rId18"/>
  </p:sldMasterIdLst>
  <p:notesMasterIdLst>
    <p:notesMasterId r:id="rId50"/>
  </p:notesMasterIdLst>
  <p:handoutMasterIdLst>
    <p:handoutMasterId r:id="rId51"/>
  </p:handoutMasterIdLst>
  <p:sldIdLst>
    <p:sldId id="324" r:id="rId19"/>
    <p:sldId id="483" r:id="rId20"/>
    <p:sldId id="394" r:id="rId21"/>
    <p:sldId id="395" r:id="rId22"/>
    <p:sldId id="501" r:id="rId23"/>
    <p:sldId id="374" r:id="rId24"/>
    <p:sldId id="453" r:id="rId25"/>
    <p:sldId id="460" r:id="rId26"/>
    <p:sldId id="458" r:id="rId27"/>
    <p:sldId id="461" r:id="rId28"/>
    <p:sldId id="462" r:id="rId29"/>
    <p:sldId id="496" r:id="rId30"/>
    <p:sldId id="464" r:id="rId31"/>
    <p:sldId id="465" r:id="rId32"/>
    <p:sldId id="490" r:id="rId33"/>
    <p:sldId id="491" r:id="rId34"/>
    <p:sldId id="466" r:id="rId35"/>
    <p:sldId id="498" r:id="rId36"/>
    <p:sldId id="402" r:id="rId37"/>
    <p:sldId id="403" r:id="rId38"/>
    <p:sldId id="499" r:id="rId39"/>
    <p:sldId id="500" r:id="rId40"/>
    <p:sldId id="467" r:id="rId41"/>
    <p:sldId id="468" r:id="rId42"/>
    <p:sldId id="477" r:id="rId43"/>
    <p:sldId id="470" r:id="rId44"/>
    <p:sldId id="438" r:id="rId45"/>
    <p:sldId id="407" r:id="rId46"/>
    <p:sldId id="480" r:id="rId47"/>
    <p:sldId id="481" r:id="rId48"/>
    <p:sldId id="478" r:id="rId49"/>
  </p:sldIdLst>
  <p:sldSz cx="12192000" cy="6858000"/>
  <p:notesSz cx="6858000" cy="303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O'Brien, Colleen" initials="OC" lastIdx="4" clrIdx="6">
    <p:extLst>
      <p:ext uri="{19B8F6BF-5375-455C-9EA6-DF929625EA0E}">
        <p15:presenceInfo xmlns:p15="http://schemas.microsoft.com/office/powerpoint/2012/main" userId="S::colleen.obrien@ride.ri.gov::488ac25a-1062-4d23-8a26-215678d00ae2" providerId="AD"/>
      </p:ext>
    </p:extLst>
  </p:cmAuthor>
  <p:cmAuthor id="1" name="Callie Riley" initials="CR" lastIdx="3" clrIdx="0">
    <p:extLst/>
  </p:cmAuthor>
  <p:cmAuthor id="8" name="Girard, Diane" initials="GD [2]" lastIdx="3" clrIdx="7">
    <p:extLst>
      <p:ext uri="{19B8F6BF-5375-455C-9EA6-DF929625EA0E}">
        <p15:presenceInfo xmlns:p15="http://schemas.microsoft.com/office/powerpoint/2012/main" userId="S::diane.girard@ride.ri.gov::31700af6-e83c-47dc-aa3b-5208e272756f" providerId="AD"/>
      </p:ext>
    </p:extLst>
  </p:cmAuthor>
  <p:cmAuthor id="2" name="Beth Parker" initials="BP" lastIdx="1" clrIdx="1"/>
  <p:cmAuthor id="3" name="Girard, Diane" initials="dg" lastIdx="10" clrIdx="2"/>
  <p:cmAuthor id="4" name="Colleen O'Brien" initials="cro" lastIdx="1" clrIdx="3"/>
  <p:cmAuthor id="5" name="Diane Girard" initials="DG" lastIdx="7" clrIdx="4">
    <p:extLst>
      <p:ext uri="{19B8F6BF-5375-455C-9EA6-DF929625EA0E}">
        <p15:presenceInfo xmlns:p15="http://schemas.microsoft.com/office/powerpoint/2012/main" userId="fad84c369398ce2e" providerId="Windows Live"/>
      </p:ext>
    </p:extLst>
  </p:cmAuthor>
  <p:cmAuthor id="6" name="Girard, Diane" initials="GD" lastIdx="1" clrIdx="5">
    <p:extLst>
      <p:ext uri="{19B8F6BF-5375-455C-9EA6-DF929625EA0E}">
        <p15:presenceInfo xmlns:p15="http://schemas.microsoft.com/office/powerpoint/2012/main" userId="S-1-5-21-1586716437-331627889-1971066577-18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513D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51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rard, Diane" userId="S::diane.girard@ride.ri.gov::31700af6-e83c-47dc-aa3b-5208e272756f" providerId="AD" clId="Web-{50F0712C-83D5-B44F-F9C2-BA012B4605E9}"/>
    <pc:docChg chg="modSld">
      <pc:chgData name="Girard, Diane" userId="S::diane.girard@ride.ri.gov::31700af6-e83c-47dc-aa3b-5208e272756f" providerId="AD" clId="Web-{50F0712C-83D5-B44F-F9C2-BA012B4605E9}" dt="2019-01-25T19:53:35.295" v="21"/>
      <pc:docMkLst>
        <pc:docMk/>
      </pc:docMkLst>
      <pc:sldChg chg="modNotes">
        <pc:chgData name="Girard, Diane" userId="S::diane.girard@ride.ri.gov::31700af6-e83c-47dc-aa3b-5208e272756f" providerId="AD" clId="Web-{50F0712C-83D5-B44F-F9C2-BA012B4605E9}" dt="2019-01-25T19:53:35.295" v="21"/>
        <pc:sldMkLst>
          <pc:docMk/>
          <pc:sldMk cId="0" sldId="374"/>
        </pc:sldMkLst>
      </pc:sldChg>
    </pc:docChg>
  </pc:docChgLst>
  <pc:docChgLst>
    <pc:chgData name="Girard, Diane" userId="S::diane.girard@ride.ri.gov::31700af6-e83c-47dc-aa3b-5208e272756f" providerId="AD" clId="Web-{CA84A700-A23B-1091-4802-F9686922B9D6}"/>
    <pc:docChg chg="addSld modSld sldOrd">
      <pc:chgData name="Girard, Diane" userId="S::diane.girard@ride.ri.gov::31700af6-e83c-47dc-aa3b-5208e272756f" providerId="AD" clId="Web-{CA84A700-A23B-1091-4802-F9686922B9D6}" dt="2019-01-12T18:39:37.738" v="1150" actId="20577"/>
      <pc:docMkLst>
        <pc:docMk/>
      </pc:docMkLst>
      <pc:sldChg chg="modNotes">
        <pc:chgData name="Girard, Diane" userId="S::diane.girard@ride.ri.gov::31700af6-e83c-47dc-aa3b-5208e272756f" providerId="AD" clId="Web-{CA84A700-A23B-1091-4802-F9686922B9D6}" dt="2019-01-12T17:58:32.447" v="198"/>
        <pc:sldMkLst>
          <pc:docMk/>
          <pc:sldMk cId="0" sldId="374"/>
        </pc:sldMkLst>
      </pc:sldChg>
      <pc:sldChg chg="modSp modNotes">
        <pc:chgData name="Girard, Diane" userId="S::diane.girard@ride.ri.gov::31700af6-e83c-47dc-aa3b-5208e272756f" providerId="AD" clId="Web-{CA84A700-A23B-1091-4802-F9686922B9D6}" dt="2019-01-12T18:36:24.543" v="938"/>
        <pc:sldMkLst>
          <pc:docMk/>
          <pc:sldMk cId="0" sldId="402"/>
        </pc:sldMkLst>
        <pc:spChg chg="mod">
          <ac:chgData name="Girard, Diane" userId="S::diane.girard@ride.ri.gov::31700af6-e83c-47dc-aa3b-5208e272756f" providerId="AD" clId="Web-{CA84A700-A23B-1091-4802-F9686922B9D6}" dt="2019-01-12T18:30:25.729" v="825" actId="20577"/>
          <ac:spMkLst>
            <pc:docMk/>
            <pc:sldMk cId="0" sldId="402"/>
            <ac:spMk id="3" creationId="{00000000-0000-0000-0000-000000000000}"/>
          </ac:spMkLst>
        </pc:spChg>
      </pc:sldChg>
      <pc:sldChg chg="modSp modNotes">
        <pc:chgData name="Girard, Diane" userId="S::diane.girard@ride.ri.gov::31700af6-e83c-47dc-aa3b-5208e272756f" providerId="AD" clId="Web-{CA84A700-A23B-1091-4802-F9686922B9D6}" dt="2019-01-12T18:20:20.202" v="632"/>
        <pc:sldMkLst>
          <pc:docMk/>
          <pc:sldMk cId="0" sldId="403"/>
        </pc:sldMkLst>
        <pc:spChg chg="mod">
          <ac:chgData name="Girard, Diane" userId="S::diane.girard@ride.ri.gov::31700af6-e83c-47dc-aa3b-5208e272756f" providerId="AD" clId="Web-{CA84A700-A23B-1091-4802-F9686922B9D6}" dt="2019-01-12T18:19:08.590" v="602" actId="20577"/>
          <ac:spMkLst>
            <pc:docMk/>
            <pc:sldMk cId="0" sldId="403"/>
            <ac:spMk id="3" creationId="{00000000-0000-0000-0000-000000000000}"/>
          </ac:spMkLst>
        </pc:spChg>
      </pc:sldChg>
      <pc:sldChg chg="ord modNotes">
        <pc:chgData name="Girard, Diane" userId="S::diane.girard@ride.ri.gov::31700af6-e83c-47dc-aa3b-5208e272756f" providerId="AD" clId="Web-{CA84A700-A23B-1091-4802-F9686922B9D6}" dt="2019-01-12T17:50:12.194" v="150"/>
        <pc:sldMkLst>
          <pc:docMk/>
          <pc:sldMk cId="0" sldId="453"/>
        </pc:sldMkLst>
      </pc:sldChg>
      <pc:sldChg chg="modSp ord">
        <pc:chgData name="Girard, Diane" userId="S::diane.girard@ride.ri.gov::31700af6-e83c-47dc-aa3b-5208e272756f" providerId="AD" clId="Web-{CA84A700-A23B-1091-4802-F9686922B9D6}" dt="2019-01-12T17:51:40.885" v="175" actId="20577"/>
        <pc:sldMkLst>
          <pc:docMk/>
          <pc:sldMk cId="0" sldId="454"/>
        </pc:sldMkLst>
        <pc:spChg chg="mod">
          <ac:chgData name="Girard, Diane" userId="S::diane.girard@ride.ri.gov::31700af6-e83c-47dc-aa3b-5208e272756f" providerId="AD" clId="Web-{CA84A700-A23B-1091-4802-F9686922B9D6}" dt="2019-01-12T17:51:40.885" v="175" actId="20577"/>
          <ac:spMkLst>
            <pc:docMk/>
            <pc:sldMk cId="0" sldId="454"/>
            <ac:spMk id="2" creationId="{00000000-0000-0000-0000-000000000000}"/>
          </ac:spMkLst>
        </pc:spChg>
      </pc:sldChg>
      <pc:sldChg chg="modNotes">
        <pc:chgData name="Girard, Diane" userId="S::diane.girard@ride.ri.gov::31700af6-e83c-47dc-aa3b-5208e272756f" providerId="AD" clId="Web-{CA84A700-A23B-1091-4802-F9686922B9D6}" dt="2019-01-12T17:59:45.699" v="200"/>
        <pc:sldMkLst>
          <pc:docMk/>
          <pc:sldMk cId="0" sldId="458"/>
        </pc:sldMkLst>
      </pc:sldChg>
      <pc:sldChg chg="modNotes">
        <pc:chgData name="Girard, Diane" userId="S::diane.girard@ride.ri.gov::31700af6-e83c-47dc-aa3b-5208e272756f" providerId="AD" clId="Web-{CA84A700-A23B-1091-4802-F9686922B9D6}" dt="2019-01-12T17:59:51.715" v="202"/>
        <pc:sldMkLst>
          <pc:docMk/>
          <pc:sldMk cId="0" sldId="461"/>
        </pc:sldMkLst>
      </pc:sldChg>
      <pc:sldChg chg="modNotes">
        <pc:chgData name="Girard, Diane" userId="S::diane.girard@ride.ri.gov::31700af6-e83c-47dc-aa3b-5208e272756f" providerId="AD" clId="Web-{CA84A700-A23B-1091-4802-F9686922B9D6}" dt="2019-01-12T18:00:01.950" v="205"/>
        <pc:sldMkLst>
          <pc:docMk/>
          <pc:sldMk cId="0" sldId="462"/>
        </pc:sldMkLst>
      </pc:sldChg>
      <pc:sldChg chg="modNotes">
        <pc:chgData name="Girard, Diane" userId="S::diane.girard@ride.ri.gov::31700af6-e83c-47dc-aa3b-5208e272756f" providerId="AD" clId="Web-{CA84A700-A23B-1091-4802-F9686922B9D6}" dt="2019-01-12T18:00:22.732" v="210"/>
        <pc:sldMkLst>
          <pc:docMk/>
          <pc:sldMk cId="0" sldId="464"/>
        </pc:sldMkLst>
      </pc:sldChg>
      <pc:sldChg chg="modNotes">
        <pc:chgData name="Girard, Diane" userId="S::diane.girard@ride.ri.gov::31700af6-e83c-47dc-aa3b-5208e272756f" providerId="AD" clId="Web-{CA84A700-A23B-1091-4802-F9686922B9D6}" dt="2019-01-12T18:00:28.763" v="212"/>
        <pc:sldMkLst>
          <pc:docMk/>
          <pc:sldMk cId="0" sldId="465"/>
        </pc:sldMkLst>
      </pc:sldChg>
      <pc:sldChg chg="modNotes">
        <pc:chgData name="Girard, Diane" userId="S::diane.girard@ride.ri.gov::31700af6-e83c-47dc-aa3b-5208e272756f" providerId="AD" clId="Web-{CA84A700-A23B-1091-4802-F9686922B9D6}" dt="2019-01-12T18:01:46.094" v="223"/>
        <pc:sldMkLst>
          <pc:docMk/>
          <pc:sldMk cId="0" sldId="466"/>
        </pc:sldMkLst>
      </pc:sldChg>
      <pc:sldChg chg="modSp">
        <pc:chgData name="Girard, Diane" userId="S::diane.girard@ride.ri.gov::31700af6-e83c-47dc-aa3b-5208e272756f" providerId="AD" clId="Web-{CA84A700-A23B-1091-4802-F9686922B9D6}" dt="2019-01-12T17:37:26.460" v="5" actId="20577"/>
        <pc:sldMkLst>
          <pc:docMk/>
          <pc:sldMk cId="2784678447" sldId="483"/>
        </pc:sldMkLst>
        <pc:spChg chg="mod">
          <ac:chgData name="Girard, Diane" userId="S::diane.girard@ride.ri.gov::31700af6-e83c-47dc-aa3b-5208e272756f" providerId="AD" clId="Web-{CA84A700-A23B-1091-4802-F9686922B9D6}" dt="2019-01-12T17:37:26.460" v="5" actId="20577"/>
          <ac:spMkLst>
            <pc:docMk/>
            <pc:sldMk cId="2784678447" sldId="483"/>
            <ac:spMk id="3" creationId="{00000000-0000-0000-0000-000000000000}"/>
          </ac:spMkLst>
        </pc:spChg>
      </pc:sldChg>
      <pc:sldChg chg="ord">
        <pc:chgData name="Girard, Diane" userId="S::diane.girard@ride.ri.gov::31700af6-e83c-47dc-aa3b-5208e272756f" providerId="AD" clId="Web-{CA84A700-A23B-1091-4802-F9686922B9D6}" dt="2019-01-12T17:50:12.194" v="149"/>
        <pc:sldMkLst>
          <pc:docMk/>
          <pc:sldMk cId="3867457573" sldId="484"/>
        </pc:sldMkLst>
      </pc:sldChg>
      <pc:sldChg chg="delSp ord modNotes">
        <pc:chgData name="Girard, Diane" userId="S::diane.girard@ride.ri.gov::31700af6-e83c-47dc-aa3b-5208e272756f" providerId="AD" clId="Web-{CA84A700-A23B-1091-4802-F9686922B9D6}" dt="2019-01-12T17:50:12.194" v="148"/>
        <pc:sldMkLst>
          <pc:docMk/>
          <pc:sldMk cId="2657759591" sldId="485"/>
        </pc:sldMkLst>
        <pc:spChg chg="del">
          <ac:chgData name="Girard, Diane" userId="S::diane.girard@ride.ri.gov::31700af6-e83c-47dc-aa3b-5208e272756f" providerId="AD" clId="Web-{CA84A700-A23B-1091-4802-F9686922B9D6}" dt="2019-01-12T17:48:23.253" v="138"/>
          <ac:spMkLst>
            <pc:docMk/>
            <pc:sldMk cId="2657759591" sldId="485"/>
            <ac:spMk id="7" creationId="{00000000-0000-0000-0000-000000000000}"/>
          </ac:spMkLst>
        </pc:spChg>
      </pc:sldChg>
      <pc:sldChg chg="ord modCm">
        <pc:chgData name="Girard, Diane" userId="S::diane.girard@ride.ri.gov::31700af6-e83c-47dc-aa3b-5208e272756f" providerId="AD" clId="Web-{CA84A700-A23B-1091-4802-F9686922B9D6}" dt="2019-01-12T17:50:12.194" v="145"/>
        <pc:sldMkLst>
          <pc:docMk/>
          <pc:sldMk cId="1779070715" sldId="486"/>
        </pc:sldMkLst>
      </pc:sldChg>
      <pc:sldChg chg="ord">
        <pc:chgData name="Girard, Diane" userId="S::diane.girard@ride.ri.gov::31700af6-e83c-47dc-aa3b-5208e272756f" providerId="AD" clId="Web-{CA84A700-A23B-1091-4802-F9686922B9D6}" dt="2019-01-12T17:50:12.194" v="144"/>
        <pc:sldMkLst>
          <pc:docMk/>
          <pc:sldMk cId="721343190" sldId="487"/>
        </pc:sldMkLst>
      </pc:sldChg>
      <pc:sldChg chg="modNotes">
        <pc:chgData name="Girard, Diane" userId="S::diane.girard@ride.ri.gov::31700af6-e83c-47dc-aa3b-5208e272756f" providerId="AD" clId="Web-{CA84A700-A23B-1091-4802-F9686922B9D6}" dt="2019-01-12T18:00:36.170" v="214"/>
        <pc:sldMkLst>
          <pc:docMk/>
          <pc:sldMk cId="1891605440" sldId="490"/>
        </pc:sldMkLst>
      </pc:sldChg>
      <pc:sldChg chg="modNotes">
        <pc:chgData name="Girard, Diane" userId="S::diane.girard@ride.ri.gov::31700af6-e83c-47dc-aa3b-5208e272756f" providerId="AD" clId="Web-{CA84A700-A23B-1091-4802-F9686922B9D6}" dt="2019-01-12T18:00:46.545" v="216"/>
        <pc:sldMkLst>
          <pc:docMk/>
          <pc:sldMk cId="177154183" sldId="491"/>
        </pc:sldMkLst>
      </pc:sldChg>
      <pc:sldChg chg="ord">
        <pc:chgData name="Girard, Diane" userId="S::diane.girard@ride.ri.gov::31700af6-e83c-47dc-aa3b-5208e272756f" providerId="AD" clId="Web-{CA84A700-A23B-1091-4802-F9686922B9D6}" dt="2019-01-12T17:50:12.194" v="143"/>
        <pc:sldMkLst>
          <pc:docMk/>
          <pc:sldMk cId="1466399909" sldId="492"/>
        </pc:sldMkLst>
      </pc:sldChg>
      <pc:sldChg chg="ord">
        <pc:chgData name="Girard, Diane" userId="S::diane.girard@ride.ri.gov::31700af6-e83c-47dc-aa3b-5208e272756f" providerId="AD" clId="Web-{CA84A700-A23B-1091-4802-F9686922B9D6}" dt="2019-01-12T17:50:12.194" v="142"/>
        <pc:sldMkLst>
          <pc:docMk/>
          <pc:sldMk cId="2968264005" sldId="493"/>
        </pc:sldMkLst>
      </pc:sldChg>
      <pc:sldChg chg="ord">
        <pc:chgData name="Girard, Diane" userId="S::diane.girard@ride.ri.gov::31700af6-e83c-47dc-aa3b-5208e272756f" providerId="AD" clId="Web-{CA84A700-A23B-1091-4802-F9686922B9D6}" dt="2019-01-12T17:50:12.194" v="141"/>
        <pc:sldMkLst>
          <pc:docMk/>
          <pc:sldMk cId="1422970659" sldId="494"/>
        </pc:sldMkLst>
      </pc:sldChg>
      <pc:sldChg chg="ord">
        <pc:chgData name="Girard, Diane" userId="S::diane.girard@ride.ri.gov::31700af6-e83c-47dc-aa3b-5208e272756f" providerId="AD" clId="Web-{CA84A700-A23B-1091-4802-F9686922B9D6}" dt="2019-01-12T17:50:12.194" v="147"/>
        <pc:sldMkLst>
          <pc:docMk/>
          <pc:sldMk cId="3921106844" sldId="495"/>
        </pc:sldMkLst>
      </pc:sldChg>
      <pc:sldChg chg="modNotes">
        <pc:chgData name="Girard, Diane" userId="S::diane.girard@ride.ri.gov::31700af6-e83c-47dc-aa3b-5208e272756f" providerId="AD" clId="Web-{CA84A700-A23B-1091-4802-F9686922B9D6}" dt="2019-01-12T18:00:16.716" v="208"/>
        <pc:sldMkLst>
          <pc:docMk/>
          <pc:sldMk cId="3279996182" sldId="496"/>
        </pc:sldMkLst>
      </pc:sldChg>
      <pc:sldChg chg="delSp add ord replId">
        <pc:chgData name="Girard, Diane" userId="S::diane.girard@ride.ri.gov::31700af6-e83c-47dc-aa3b-5208e272756f" providerId="AD" clId="Web-{CA84A700-A23B-1091-4802-F9686922B9D6}" dt="2019-01-12T17:50:12.194" v="146"/>
        <pc:sldMkLst>
          <pc:docMk/>
          <pc:sldMk cId="734672375" sldId="497"/>
        </pc:sldMkLst>
        <pc:spChg chg="del">
          <ac:chgData name="Girard, Diane" userId="S::diane.girard@ride.ri.gov::31700af6-e83c-47dc-aa3b-5208e272756f" providerId="AD" clId="Web-{CA84A700-A23B-1091-4802-F9686922B9D6}" dt="2019-01-12T17:48:30.143" v="139"/>
          <ac:spMkLst>
            <pc:docMk/>
            <pc:sldMk cId="734672375" sldId="497"/>
            <ac:spMk id="2" creationId="{00000000-0000-0000-0000-000000000000}"/>
          </ac:spMkLst>
        </pc:spChg>
      </pc:sldChg>
      <pc:sldChg chg="modSp add replId">
        <pc:chgData name="Girard, Diane" userId="S::diane.girard@ride.ri.gov::31700af6-e83c-47dc-aa3b-5208e272756f" providerId="AD" clId="Web-{CA84A700-A23B-1091-4802-F9686922B9D6}" dt="2019-01-12T18:39:37.722" v="1149" actId="20577"/>
        <pc:sldMkLst>
          <pc:docMk/>
          <pc:sldMk cId="957333227" sldId="498"/>
        </pc:sldMkLst>
        <pc:spChg chg="mod">
          <ac:chgData name="Girard, Diane" userId="S::diane.girard@ride.ri.gov::31700af6-e83c-47dc-aa3b-5208e272756f" providerId="AD" clId="Web-{CA84A700-A23B-1091-4802-F9686922B9D6}" dt="2019-01-12T18:39:37.722" v="1149" actId="20577"/>
          <ac:spMkLst>
            <pc:docMk/>
            <pc:sldMk cId="957333227" sldId="498"/>
            <ac:spMk id="3" creationId="{00000000-0000-0000-0000-000000000000}"/>
          </ac:spMkLst>
        </pc:spChg>
      </pc:sldChg>
    </pc:docChg>
  </pc:docChgLst>
  <pc:docChgLst>
    <pc:chgData name="O'Brien, Colleen" userId="S::colleen.obrien@ride.ri.gov::488ac25a-1062-4d23-8a26-215678d00ae2" providerId="AD" clId="Web-{2ECAAE5D-22A6-439A-828D-405686C01C0A}"/>
    <pc:docChg chg="modSld">
      <pc:chgData name="O'Brien, Colleen" userId="S::colleen.obrien@ride.ri.gov::488ac25a-1062-4d23-8a26-215678d00ae2" providerId="AD" clId="Web-{2ECAAE5D-22A6-439A-828D-405686C01C0A}" dt="2019-01-23T19:25:02.700" v="413"/>
      <pc:docMkLst>
        <pc:docMk/>
      </pc:docMkLst>
      <pc:sldChg chg="modNotes">
        <pc:chgData name="O'Brien, Colleen" userId="S::colleen.obrien@ride.ri.gov::488ac25a-1062-4d23-8a26-215678d00ae2" providerId="AD" clId="Web-{2ECAAE5D-22A6-439A-828D-405686C01C0A}" dt="2019-01-23T19:04:32.171" v="58"/>
        <pc:sldMkLst>
          <pc:docMk/>
          <pc:sldMk cId="0" sldId="374"/>
        </pc:sldMkLst>
      </pc:sldChg>
      <pc:sldChg chg="modNotes">
        <pc:chgData name="O'Brien, Colleen" userId="S::colleen.obrien@ride.ri.gov::488ac25a-1062-4d23-8a26-215678d00ae2" providerId="AD" clId="Web-{2ECAAE5D-22A6-439A-828D-405686C01C0A}" dt="2019-01-23T18:53:36.741" v="0"/>
        <pc:sldMkLst>
          <pc:docMk/>
          <pc:sldMk cId="542332163" sldId="395"/>
        </pc:sldMkLst>
      </pc:sldChg>
      <pc:sldChg chg="modNotes">
        <pc:chgData name="O'Brien, Colleen" userId="S::colleen.obrien@ride.ri.gov::488ac25a-1062-4d23-8a26-215678d00ae2" providerId="AD" clId="Web-{2ECAAE5D-22A6-439A-828D-405686C01C0A}" dt="2019-01-23T19:15:14.975" v="303"/>
        <pc:sldMkLst>
          <pc:docMk/>
          <pc:sldMk cId="0" sldId="403"/>
        </pc:sldMkLst>
      </pc:sldChg>
      <pc:sldChg chg="modNotes">
        <pc:chgData name="O'Brien, Colleen" userId="S::colleen.obrien@ride.ri.gov::488ac25a-1062-4d23-8a26-215678d00ae2" providerId="AD" clId="Web-{2ECAAE5D-22A6-439A-828D-405686C01C0A}" dt="2019-01-23T18:56:06.559" v="41"/>
        <pc:sldMkLst>
          <pc:docMk/>
          <pc:sldMk cId="0" sldId="453"/>
        </pc:sldMkLst>
      </pc:sldChg>
      <pc:sldChg chg="modNotes">
        <pc:chgData name="O'Brien, Colleen" userId="S::colleen.obrien@ride.ri.gov::488ac25a-1062-4d23-8a26-215678d00ae2" providerId="AD" clId="Web-{2ECAAE5D-22A6-439A-828D-405686C01C0A}" dt="2019-01-23T19:06:04.097" v="197"/>
        <pc:sldMkLst>
          <pc:docMk/>
          <pc:sldMk cId="0" sldId="458"/>
        </pc:sldMkLst>
      </pc:sldChg>
      <pc:sldChg chg="modNotes">
        <pc:chgData name="O'Brien, Colleen" userId="S::colleen.obrien@ride.ri.gov::488ac25a-1062-4d23-8a26-215678d00ae2" providerId="AD" clId="Web-{2ECAAE5D-22A6-439A-828D-405686C01C0A}" dt="2019-01-23T19:05:41.720" v="172"/>
        <pc:sldMkLst>
          <pc:docMk/>
          <pc:sldMk cId="0" sldId="460"/>
        </pc:sldMkLst>
      </pc:sldChg>
      <pc:sldChg chg="modNotes">
        <pc:chgData name="O'Brien, Colleen" userId="S::colleen.obrien@ride.ri.gov::488ac25a-1062-4d23-8a26-215678d00ae2" providerId="AD" clId="Web-{2ECAAE5D-22A6-439A-828D-405686C01C0A}" dt="2019-01-23T19:18:50.967" v="383"/>
        <pc:sldMkLst>
          <pc:docMk/>
          <pc:sldMk cId="0" sldId="467"/>
        </pc:sldMkLst>
      </pc:sldChg>
      <pc:sldChg chg="modNotes">
        <pc:chgData name="O'Brien, Colleen" userId="S::colleen.obrien@ride.ri.gov::488ac25a-1062-4d23-8a26-215678d00ae2" providerId="AD" clId="Web-{2ECAAE5D-22A6-439A-828D-405686C01C0A}" dt="2019-01-23T19:22:01.599" v="412"/>
        <pc:sldMkLst>
          <pc:docMk/>
          <pc:sldMk cId="0" sldId="470"/>
        </pc:sldMkLst>
      </pc:sldChg>
      <pc:sldChg chg="modNotes">
        <pc:chgData name="O'Brien, Colleen" userId="S::colleen.obrien@ride.ri.gov::488ac25a-1062-4d23-8a26-215678d00ae2" providerId="AD" clId="Web-{2ECAAE5D-22A6-439A-828D-405686C01C0A}" dt="2019-01-23T19:21:18.597" v="404"/>
        <pc:sldMkLst>
          <pc:docMk/>
          <pc:sldMk cId="0" sldId="477"/>
        </pc:sldMkLst>
      </pc:sldChg>
      <pc:sldChg chg="delCm">
        <pc:chgData name="O'Brien, Colleen" userId="S::colleen.obrien@ride.ri.gov::488ac25a-1062-4d23-8a26-215678d00ae2" providerId="AD" clId="Web-{2ECAAE5D-22A6-439A-828D-405686C01C0A}" dt="2019-01-23T19:25:02.700" v="413"/>
        <pc:sldMkLst>
          <pc:docMk/>
          <pc:sldMk cId="0" sldId="480"/>
        </pc:sldMkLst>
      </pc:sldChg>
      <pc:sldChg chg="modNotes">
        <pc:chgData name="O'Brien, Colleen" userId="S::colleen.obrien@ride.ri.gov::488ac25a-1062-4d23-8a26-215678d00ae2" providerId="AD" clId="Web-{2ECAAE5D-22A6-439A-828D-405686C01C0A}" dt="2019-01-23T19:09:22.884" v="279"/>
        <pc:sldMkLst>
          <pc:docMk/>
          <pc:sldMk cId="957333227" sldId="498"/>
        </pc:sldMkLst>
      </pc:sldChg>
      <pc:sldChg chg="modNotes">
        <pc:chgData name="O'Brien, Colleen" userId="S::colleen.obrien@ride.ri.gov::488ac25a-1062-4d23-8a26-215678d00ae2" providerId="AD" clId="Web-{2ECAAE5D-22A6-439A-828D-405686C01C0A}" dt="2019-01-23T19:18:12.950" v="377"/>
        <pc:sldMkLst>
          <pc:docMk/>
          <pc:sldMk cId="1374107319" sldId="500"/>
        </pc:sldMkLst>
      </pc:sldChg>
    </pc:docChg>
  </pc:docChgLst>
  <pc:docChgLst>
    <pc:chgData name="Girard, Diane" userId="S::diane.girard@ride.ri.gov::31700af6-e83c-47dc-aa3b-5208e272756f" providerId="AD" clId="Web-{EDE83D9B-2E69-4046-837A-D0EEE1770408}"/>
    <pc:docChg chg="modSld">
      <pc:chgData name="Girard, Diane" userId="S::diane.girard@ride.ri.gov::31700af6-e83c-47dc-aa3b-5208e272756f" providerId="AD" clId="Web-{EDE83D9B-2E69-4046-837A-D0EEE1770408}" dt="2019-01-06T16:23:00.187" v="185"/>
      <pc:docMkLst>
        <pc:docMk/>
      </pc:docMkLst>
      <pc:sldChg chg="modSp">
        <pc:chgData name="Girard, Diane" userId="S::diane.girard@ride.ri.gov::31700af6-e83c-47dc-aa3b-5208e272756f" providerId="AD" clId="Web-{EDE83D9B-2E69-4046-837A-D0EEE1770408}" dt="2019-01-06T16:09:31.939" v="9" actId="20577"/>
        <pc:sldMkLst>
          <pc:docMk/>
          <pc:sldMk cId="1654715002" sldId="324"/>
        </pc:sldMkLst>
        <pc:spChg chg="mod">
          <ac:chgData name="Girard, Diane" userId="S::diane.girard@ride.ri.gov::31700af6-e83c-47dc-aa3b-5208e272756f" providerId="AD" clId="Web-{EDE83D9B-2E69-4046-837A-D0EEE1770408}" dt="2019-01-06T16:09:21.298" v="5" actId="20577"/>
          <ac:spMkLst>
            <pc:docMk/>
            <pc:sldMk cId="1654715002" sldId="324"/>
            <ac:spMk id="5" creationId="{00000000-0000-0000-0000-000000000000}"/>
          </ac:spMkLst>
        </pc:spChg>
        <pc:spChg chg="mod">
          <ac:chgData name="Girard, Diane" userId="S::diane.girard@ride.ri.gov::31700af6-e83c-47dc-aa3b-5208e272756f" providerId="AD" clId="Web-{EDE83D9B-2E69-4046-837A-D0EEE1770408}" dt="2019-01-06T16:09:31.939" v="9" actId="20577"/>
          <ac:spMkLst>
            <pc:docMk/>
            <pc:sldMk cId="1654715002" sldId="324"/>
            <ac:spMk id="6" creationId="{00000000-0000-0000-0000-000000000000}"/>
          </ac:spMkLst>
        </pc:spChg>
      </pc:sldChg>
      <pc:sldChg chg="modNotes">
        <pc:chgData name="Girard, Diane" userId="S::diane.girard@ride.ri.gov::31700af6-e83c-47dc-aa3b-5208e272756f" providerId="AD" clId="Web-{EDE83D9B-2E69-4046-837A-D0EEE1770408}" dt="2019-01-06T16:15:04.626" v="111"/>
        <pc:sldMkLst>
          <pc:docMk/>
          <pc:sldMk cId="542332163" sldId="395"/>
        </pc:sldMkLst>
      </pc:sldChg>
      <pc:sldChg chg="addSp delSp modSp">
        <pc:chgData name="Girard, Diane" userId="S::diane.girard@ride.ri.gov::31700af6-e83c-47dc-aa3b-5208e272756f" providerId="AD" clId="Web-{EDE83D9B-2E69-4046-837A-D0EEE1770408}" dt="2019-01-06T16:23:00.187" v="185"/>
        <pc:sldMkLst>
          <pc:docMk/>
          <pc:sldMk cId="0" sldId="453"/>
        </pc:sldMkLst>
        <pc:spChg chg="mod">
          <ac:chgData name="Girard, Diane" userId="S::diane.girard@ride.ri.gov::31700af6-e83c-47dc-aa3b-5208e272756f" providerId="AD" clId="Web-{EDE83D9B-2E69-4046-837A-D0EEE1770408}" dt="2019-01-06T16:22:57.703" v="183" actId="20577"/>
          <ac:spMkLst>
            <pc:docMk/>
            <pc:sldMk cId="0" sldId="453"/>
            <ac:spMk id="2" creationId="{00000000-0000-0000-0000-000000000000}"/>
          </ac:spMkLst>
        </pc:spChg>
        <pc:picChg chg="add del mod">
          <ac:chgData name="Girard, Diane" userId="S::diane.girard@ride.ri.gov::31700af6-e83c-47dc-aa3b-5208e272756f" providerId="AD" clId="Web-{EDE83D9B-2E69-4046-837A-D0EEE1770408}" dt="2019-01-06T16:18:30.766" v="131"/>
          <ac:picMkLst>
            <pc:docMk/>
            <pc:sldMk cId="0" sldId="453"/>
            <ac:picMk id="4" creationId="{0286A895-7431-4A2A-BF06-EBA7D85D8F7A}"/>
          </ac:picMkLst>
        </pc:picChg>
        <pc:picChg chg="add del mod modCrop">
          <ac:chgData name="Girard, Diane" userId="S::diane.girard@ride.ri.gov::31700af6-e83c-47dc-aa3b-5208e272756f" providerId="AD" clId="Web-{EDE83D9B-2E69-4046-837A-D0EEE1770408}" dt="2019-01-06T16:22:59.109" v="184"/>
          <ac:picMkLst>
            <pc:docMk/>
            <pc:sldMk cId="0" sldId="453"/>
            <ac:picMk id="6" creationId="{E46D3B82-8B9F-45AD-825D-B2AF2DB23E22}"/>
          </ac:picMkLst>
        </pc:picChg>
        <pc:picChg chg="add del mod modCrop">
          <ac:chgData name="Girard, Diane" userId="S::diane.girard@ride.ri.gov::31700af6-e83c-47dc-aa3b-5208e272756f" providerId="AD" clId="Web-{EDE83D9B-2E69-4046-837A-D0EEE1770408}" dt="2019-01-06T16:23:00.187" v="185"/>
          <ac:picMkLst>
            <pc:docMk/>
            <pc:sldMk cId="0" sldId="453"/>
            <ac:picMk id="8" creationId="{B5BA555C-9670-47EE-8D0E-7FB3871B597A}"/>
          </ac:picMkLst>
        </pc:picChg>
        <pc:picChg chg="del">
          <ac:chgData name="Girard, Diane" userId="S::diane.girard@ride.ri.gov::31700af6-e83c-47dc-aa3b-5208e272756f" providerId="AD" clId="Web-{EDE83D9B-2E69-4046-837A-D0EEE1770408}" dt="2019-01-06T16:16:44.875" v="112"/>
          <ac:picMkLst>
            <pc:docMk/>
            <pc:sldMk cId="0" sldId="453"/>
            <ac:picMk id="1026" creationId="{00000000-0000-0000-0000-000000000000}"/>
          </ac:picMkLst>
        </pc:picChg>
      </pc:sldChg>
      <pc:sldChg chg="modSp">
        <pc:chgData name="Girard, Diane" userId="S::diane.girard@ride.ri.gov::31700af6-e83c-47dc-aa3b-5208e272756f" providerId="AD" clId="Web-{EDE83D9B-2E69-4046-837A-D0EEE1770408}" dt="2019-01-06T16:13:16.329" v="62" actId="20577"/>
        <pc:sldMkLst>
          <pc:docMk/>
          <pc:sldMk cId="2784678447" sldId="483"/>
        </pc:sldMkLst>
        <pc:spChg chg="mod">
          <ac:chgData name="Girard, Diane" userId="S::diane.girard@ride.ri.gov::31700af6-e83c-47dc-aa3b-5208e272756f" providerId="AD" clId="Web-{EDE83D9B-2E69-4046-837A-D0EEE1770408}" dt="2019-01-06T16:13:16.329" v="62" actId="20577"/>
          <ac:spMkLst>
            <pc:docMk/>
            <pc:sldMk cId="2784678447" sldId="483"/>
            <ac:spMk id="3" creationId="{00000000-0000-0000-0000-000000000000}"/>
          </ac:spMkLst>
        </pc:spChg>
      </pc:sldChg>
    </pc:docChg>
  </pc:docChgLst>
  <pc:docChgLst>
    <pc:chgData name="Girard, Diane" userId="S::diane.girard@ride.ri.gov::31700af6-e83c-47dc-aa3b-5208e272756f" providerId="AD" clId="Web-{9CA86B4F-3017-4630-B508-1B811A4F44AF}"/>
    <pc:docChg chg="addSld modSld">
      <pc:chgData name="Girard, Diane" userId="S::diane.girard@ride.ri.gov::31700af6-e83c-47dc-aa3b-5208e272756f" providerId="AD" clId="Web-{9CA86B4F-3017-4630-B508-1B811A4F44AF}" dt="2019-01-25T21:07:09.088" v="802"/>
      <pc:docMkLst>
        <pc:docMk/>
      </pc:docMkLst>
      <pc:sldChg chg="addCm modCm modNotes">
        <pc:chgData name="Girard, Diane" userId="S::diane.girard@ride.ri.gov::31700af6-e83c-47dc-aa3b-5208e272756f" providerId="AD" clId="Web-{9CA86B4F-3017-4630-B508-1B811A4F44AF}" dt="2019-01-25T20:54:40.110" v="723"/>
        <pc:sldMkLst>
          <pc:docMk/>
          <pc:sldMk cId="0" sldId="374"/>
        </pc:sldMkLst>
      </pc:sldChg>
      <pc:sldChg chg="modNotes">
        <pc:chgData name="Girard, Diane" userId="S::diane.girard@ride.ri.gov::31700af6-e83c-47dc-aa3b-5208e272756f" providerId="AD" clId="Web-{9CA86B4F-3017-4630-B508-1B811A4F44AF}" dt="2019-01-25T20:23:08.516" v="278"/>
        <pc:sldMkLst>
          <pc:docMk/>
          <pc:sldMk cId="794540163" sldId="394"/>
        </pc:sldMkLst>
      </pc:sldChg>
      <pc:sldChg chg="modNotes">
        <pc:chgData name="Girard, Diane" userId="S::diane.girard@ride.ri.gov::31700af6-e83c-47dc-aa3b-5208e272756f" providerId="AD" clId="Web-{9CA86B4F-3017-4630-B508-1B811A4F44AF}" dt="2019-01-25T20:27:10.024" v="334"/>
        <pc:sldMkLst>
          <pc:docMk/>
          <pc:sldMk cId="542332163" sldId="395"/>
        </pc:sldMkLst>
      </pc:sldChg>
      <pc:sldChg chg="modNotes">
        <pc:chgData name="Girard, Diane" userId="S::diane.girard@ride.ri.gov::31700af6-e83c-47dc-aa3b-5208e272756f" providerId="AD" clId="Web-{9CA86B4F-3017-4630-B508-1B811A4F44AF}" dt="2019-01-25T21:05:06.380" v="787"/>
        <pc:sldMkLst>
          <pc:docMk/>
          <pc:sldMk cId="0" sldId="403"/>
        </pc:sldMkLst>
      </pc:sldChg>
      <pc:sldChg chg="modSp addCm modCm">
        <pc:chgData name="Girard, Diane" userId="S::diane.girard@ride.ri.gov::31700af6-e83c-47dc-aa3b-5208e272756f" providerId="AD" clId="Web-{9CA86B4F-3017-4630-B508-1B811A4F44AF}" dt="2019-01-25T20:32:37.222" v="371"/>
        <pc:sldMkLst>
          <pc:docMk/>
          <pc:sldMk cId="0" sldId="455"/>
        </pc:sldMkLst>
        <pc:spChg chg="mod">
          <ac:chgData name="Girard, Diane" userId="S::diane.girard@ride.ri.gov::31700af6-e83c-47dc-aa3b-5208e272756f" providerId="AD" clId="Web-{9CA86B4F-3017-4630-B508-1B811A4F44AF}" dt="2019-01-25T20:29:23.122" v="362" actId="20577"/>
          <ac:spMkLst>
            <pc:docMk/>
            <pc:sldMk cId="0" sldId="455"/>
            <ac:spMk id="2" creationId="{00000000-0000-0000-0000-000000000000}"/>
          </ac:spMkLst>
        </pc:spChg>
        <pc:spChg chg="mod">
          <ac:chgData name="Girard, Diane" userId="S::diane.girard@ride.ri.gov::31700af6-e83c-47dc-aa3b-5208e272756f" providerId="AD" clId="Web-{9CA86B4F-3017-4630-B508-1B811A4F44AF}" dt="2019-01-25T20:27:46.666" v="336" actId="20577"/>
          <ac:spMkLst>
            <pc:docMk/>
            <pc:sldMk cId="0" sldId="455"/>
            <ac:spMk id="3" creationId="{00000000-0000-0000-0000-000000000000}"/>
          </ac:spMkLst>
        </pc:spChg>
      </pc:sldChg>
      <pc:sldChg chg="modNotes">
        <pc:chgData name="Girard, Diane" userId="S::diane.girard@ride.ri.gov::31700af6-e83c-47dc-aa3b-5208e272756f" providerId="AD" clId="Web-{9CA86B4F-3017-4630-B508-1B811A4F44AF}" dt="2019-01-25T20:59:43.495" v="772"/>
        <pc:sldMkLst>
          <pc:docMk/>
          <pc:sldMk cId="0" sldId="458"/>
        </pc:sldMkLst>
      </pc:sldChg>
      <pc:sldChg chg="modSp modNotes">
        <pc:chgData name="Girard, Diane" userId="S::diane.girard@ride.ri.gov::31700af6-e83c-47dc-aa3b-5208e272756f" providerId="AD" clId="Web-{9CA86B4F-3017-4630-B508-1B811A4F44AF}" dt="2019-01-25T20:58:53.337" v="764"/>
        <pc:sldMkLst>
          <pc:docMk/>
          <pc:sldMk cId="0" sldId="460"/>
        </pc:sldMkLst>
        <pc:spChg chg="mod">
          <ac:chgData name="Girard, Diane" userId="S::diane.girard@ride.ri.gov::31700af6-e83c-47dc-aa3b-5208e272756f" providerId="AD" clId="Web-{9CA86B4F-3017-4630-B508-1B811A4F44AF}" dt="2019-01-25T20:54:56.954" v="725" actId="20577"/>
          <ac:spMkLst>
            <pc:docMk/>
            <pc:sldMk cId="0" sldId="460"/>
            <ac:spMk id="3" creationId="{00000000-0000-0000-0000-000000000000}"/>
          </ac:spMkLst>
        </pc:spChg>
      </pc:sldChg>
      <pc:sldChg chg="modNotes">
        <pc:chgData name="Girard, Diane" userId="S::diane.girard@ride.ri.gov::31700af6-e83c-47dc-aa3b-5208e272756f" providerId="AD" clId="Web-{9CA86B4F-3017-4630-B508-1B811A4F44AF}" dt="2019-01-25T21:02:10.937" v="778"/>
        <pc:sldMkLst>
          <pc:docMk/>
          <pc:sldMk cId="0" sldId="461"/>
        </pc:sldMkLst>
      </pc:sldChg>
      <pc:sldChg chg="modSp">
        <pc:chgData name="Girard, Diane" userId="S::diane.girard@ride.ri.gov::31700af6-e83c-47dc-aa3b-5208e272756f" providerId="AD" clId="Web-{9CA86B4F-3017-4630-B508-1B811A4F44AF}" dt="2019-01-25T21:03:10.096" v="780" actId="20577"/>
        <pc:sldMkLst>
          <pc:docMk/>
          <pc:sldMk cId="0" sldId="464"/>
        </pc:sldMkLst>
        <pc:spChg chg="mod">
          <ac:chgData name="Girard, Diane" userId="S::diane.girard@ride.ri.gov::31700af6-e83c-47dc-aa3b-5208e272756f" providerId="AD" clId="Web-{9CA86B4F-3017-4630-B508-1B811A4F44AF}" dt="2019-01-25T21:03:10.096" v="780" actId="20577"/>
          <ac:spMkLst>
            <pc:docMk/>
            <pc:sldMk cId="0" sldId="464"/>
            <ac:spMk id="3" creationId="{00000000-0000-0000-0000-000000000000}"/>
          </ac:spMkLst>
        </pc:spChg>
      </pc:sldChg>
      <pc:sldChg chg="modSp addCm modCm">
        <pc:chgData name="Girard, Diane" userId="S::diane.girard@ride.ri.gov::31700af6-e83c-47dc-aa3b-5208e272756f" providerId="AD" clId="Web-{9CA86B4F-3017-4630-B508-1B811A4F44AF}" dt="2019-01-25T20:39:18.329" v="434"/>
        <pc:sldMkLst>
          <pc:docMk/>
          <pc:sldMk cId="1746598405" sldId="489"/>
        </pc:sldMkLst>
        <pc:spChg chg="mod">
          <ac:chgData name="Girard, Diane" userId="S::diane.girard@ride.ri.gov::31700af6-e83c-47dc-aa3b-5208e272756f" providerId="AD" clId="Web-{9CA86B4F-3017-4630-B508-1B811A4F44AF}" dt="2019-01-25T20:30:45.578" v="369" actId="20577"/>
          <ac:spMkLst>
            <pc:docMk/>
            <pc:sldMk cId="1746598405" sldId="489"/>
            <ac:spMk id="2" creationId="{00000000-0000-0000-0000-000000000000}"/>
          </ac:spMkLst>
        </pc:spChg>
        <pc:spChg chg="mod">
          <ac:chgData name="Girard, Diane" userId="S::diane.girard@ride.ri.gov::31700af6-e83c-47dc-aa3b-5208e272756f" providerId="AD" clId="Web-{9CA86B4F-3017-4630-B508-1B811A4F44AF}" dt="2019-01-25T20:29:29.013" v="364" actId="20577"/>
          <ac:spMkLst>
            <pc:docMk/>
            <pc:sldMk cId="1746598405" sldId="489"/>
            <ac:spMk id="3" creationId="{00000000-0000-0000-0000-000000000000}"/>
          </ac:spMkLst>
        </pc:spChg>
      </pc:sldChg>
      <pc:sldChg chg="modNotes">
        <pc:chgData name="Girard, Diane" userId="S::diane.girard@ride.ri.gov::31700af6-e83c-47dc-aa3b-5208e272756f" providerId="AD" clId="Web-{9CA86B4F-3017-4630-B508-1B811A4F44AF}" dt="2019-01-25T21:07:09.088" v="802"/>
        <pc:sldMkLst>
          <pc:docMk/>
          <pc:sldMk cId="1025987881" sldId="499"/>
        </pc:sldMkLst>
      </pc:sldChg>
      <pc:sldChg chg="modSp add replId modCm modNotes">
        <pc:chgData name="Girard, Diane" userId="S::diane.girard@ride.ri.gov::31700af6-e83c-47dc-aa3b-5208e272756f" providerId="AD" clId="Web-{9CA86B4F-3017-4630-B508-1B811A4F44AF}" dt="2019-01-25T20:45:41.326" v="524" actId="20577"/>
        <pc:sldMkLst>
          <pc:docMk/>
          <pc:sldMk cId="1723601400" sldId="501"/>
        </pc:sldMkLst>
        <pc:spChg chg="mod">
          <ac:chgData name="Girard, Diane" userId="S::diane.girard@ride.ri.gov::31700af6-e83c-47dc-aa3b-5208e272756f" providerId="AD" clId="Web-{9CA86B4F-3017-4630-B508-1B811A4F44AF}" dt="2019-01-25T20:45:41.326" v="524" actId="20577"/>
          <ac:spMkLst>
            <pc:docMk/>
            <pc:sldMk cId="1723601400" sldId="501"/>
            <ac:spMk id="2" creationId="{00000000-0000-0000-0000-000000000000}"/>
          </ac:spMkLst>
        </pc:spChg>
        <pc:spChg chg="mod">
          <ac:chgData name="Girard, Diane" userId="S::diane.girard@ride.ri.gov::31700af6-e83c-47dc-aa3b-5208e272756f" providerId="AD" clId="Web-{9CA86B4F-3017-4630-B508-1B811A4F44AF}" dt="2019-01-25T20:41:50.709" v="441" actId="20577"/>
          <ac:spMkLst>
            <pc:docMk/>
            <pc:sldMk cId="1723601400" sldId="501"/>
            <ac:spMk id="3" creationId="{00000000-0000-0000-0000-000000000000}"/>
          </ac:spMkLst>
        </pc:spChg>
      </pc:sldChg>
    </pc:docChg>
  </pc:docChgLst>
  <pc:docChgLst>
    <pc:chgData name="Girard, Diane" userId="S::diane.girard@ride.ri.gov::31700af6-e83c-47dc-aa3b-5208e272756f" providerId="AD" clId="Web-{91BE23ED-3869-0BBC-8DD6-3BE76210BC41}"/>
    <pc:docChg chg="sldOrd">
      <pc:chgData name="Girard, Diane" userId="S::diane.girard@ride.ri.gov::31700af6-e83c-47dc-aa3b-5208e272756f" providerId="AD" clId="Web-{91BE23ED-3869-0BBC-8DD6-3BE76210BC41}" dt="2019-01-29T19:34:34.560" v="1"/>
      <pc:docMkLst>
        <pc:docMk/>
      </pc:docMkLst>
      <pc:sldChg chg="ord">
        <pc:chgData name="Girard, Diane" userId="S::diane.girard@ride.ri.gov::31700af6-e83c-47dc-aa3b-5208e272756f" providerId="AD" clId="Web-{91BE23ED-3869-0BBC-8DD6-3BE76210BC41}" dt="2019-01-29T19:34:34.560" v="1"/>
        <pc:sldMkLst>
          <pc:docMk/>
          <pc:sldMk cId="794540163" sldId="394"/>
        </pc:sldMkLst>
      </pc:sldChg>
    </pc:docChg>
  </pc:docChgLst>
  <pc:docChgLst>
    <pc:chgData name="O'Brien, Colleen" userId="S::colleen.obrien@ride.ri.gov::488ac25a-1062-4d23-8a26-215678d00ae2" providerId="AD" clId="Web-{5ECA46FD-7268-44EE-BE02-DE2708F0DE01}"/>
    <pc:docChg chg="modSld">
      <pc:chgData name="O'Brien, Colleen" userId="S::colleen.obrien@ride.ri.gov::488ac25a-1062-4d23-8a26-215678d00ae2" providerId="AD" clId="Web-{5ECA46FD-7268-44EE-BE02-DE2708F0DE01}" dt="2019-01-17T19:23:42.448" v="95"/>
      <pc:docMkLst>
        <pc:docMk/>
      </pc:docMkLst>
      <pc:sldChg chg="delCm modNotes">
        <pc:chgData name="O'Brien, Colleen" userId="S::colleen.obrien@ride.ri.gov::488ac25a-1062-4d23-8a26-215678d00ae2" providerId="AD" clId="Web-{5ECA46FD-7268-44EE-BE02-DE2708F0DE01}" dt="2019-01-17T19:23:42.448" v="95"/>
        <pc:sldMkLst>
          <pc:docMk/>
          <pc:sldMk cId="0" sldId="374"/>
        </pc:sldMkLst>
      </pc:sldChg>
      <pc:sldChg chg="modSp delCm">
        <pc:chgData name="O'Brien, Colleen" userId="S::colleen.obrien@ride.ri.gov::488ac25a-1062-4d23-8a26-215678d00ae2" providerId="AD" clId="Web-{5ECA46FD-7268-44EE-BE02-DE2708F0DE01}" dt="2019-01-17T19:14:52.274" v="33" actId="20577"/>
        <pc:sldMkLst>
          <pc:docMk/>
          <pc:sldMk cId="0" sldId="468"/>
        </pc:sldMkLst>
        <pc:spChg chg="mod">
          <ac:chgData name="O'Brien, Colleen" userId="S::colleen.obrien@ride.ri.gov::488ac25a-1062-4d23-8a26-215678d00ae2" providerId="AD" clId="Web-{5ECA46FD-7268-44EE-BE02-DE2708F0DE01}" dt="2019-01-17T19:14:52.274" v="33" actId="20577"/>
          <ac:spMkLst>
            <pc:docMk/>
            <pc:sldMk cId="0" sldId="468"/>
            <ac:spMk id="2" creationId="{00000000-0000-0000-0000-000000000000}"/>
          </ac:spMkLst>
        </pc:spChg>
      </pc:sldChg>
      <pc:sldChg chg="modSp">
        <pc:chgData name="O'Brien, Colleen" userId="S::colleen.obrien@ride.ri.gov::488ac25a-1062-4d23-8a26-215678d00ae2" providerId="AD" clId="Web-{5ECA46FD-7268-44EE-BE02-DE2708F0DE01}" dt="2019-01-17T19:15:07.744" v="36" actId="20577"/>
        <pc:sldMkLst>
          <pc:docMk/>
          <pc:sldMk cId="0" sldId="477"/>
        </pc:sldMkLst>
        <pc:spChg chg="mod">
          <ac:chgData name="O'Brien, Colleen" userId="S::colleen.obrien@ride.ri.gov::488ac25a-1062-4d23-8a26-215678d00ae2" providerId="AD" clId="Web-{5ECA46FD-7268-44EE-BE02-DE2708F0DE01}" dt="2019-01-17T19:15:07.744" v="36" actId="20577"/>
          <ac:spMkLst>
            <pc:docMk/>
            <pc:sldMk cId="0" sldId="477"/>
            <ac:spMk id="2" creationId="{00000000-0000-0000-0000-000000000000}"/>
          </ac:spMkLst>
        </pc:spChg>
      </pc:sldChg>
      <pc:sldChg chg="modSp">
        <pc:chgData name="O'Brien, Colleen" userId="S::colleen.obrien@ride.ri.gov::488ac25a-1062-4d23-8a26-215678d00ae2" providerId="AD" clId="Web-{5ECA46FD-7268-44EE-BE02-DE2708F0DE01}" dt="2019-01-17T19:21:08.834" v="93" actId="20577"/>
        <pc:sldMkLst>
          <pc:docMk/>
          <pc:sldMk cId="0" sldId="478"/>
        </pc:sldMkLst>
        <pc:spChg chg="mod">
          <ac:chgData name="O'Brien, Colleen" userId="S::colleen.obrien@ride.ri.gov::488ac25a-1062-4d23-8a26-215678d00ae2" providerId="AD" clId="Web-{5ECA46FD-7268-44EE-BE02-DE2708F0DE01}" dt="2019-01-17T19:21:08.834" v="93" actId="20577"/>
          <ac:spMkLst>
            <pc:docMk/>
            <pc:sldMk cId="0" sldId="478"/>
            <ac:spMk id="2" creationId="{00000000-0000-0000-0000-000000000000}"/>
          </ac:spMkLst>
        </pc:spChg>
      </pc:sldChg>
      <pc:sldChg chg="modSp">
        <pc:chgData name="O'Brien, Colleen" userId="S::colleen.obrien@ride.ri.gov::488ac25a-1062-4d23-8a26-215678d00ae2" providerId="AD" clId="Web-{5ECA46FD-7268-44EE-BE02-DE2708F0DE01}" dt="2019-01-17T19:17:46.109" v="49" actId="20577"/>
        <pc:sldMkLst>
          <pc:docMk/>
          <pc:sldMk cId="0" sldId="480"/>
        </pc:sldMkLst>
        <pc:spChg chg="mod">
          <ac:chgData name="O'Brien, Colleen" userId="S::colleen.obrien@ride.ri.gov::488ac25a-1062-4d23-8a26-215678d00ae2" providerId="AD" clId="Web-{5ECA46FD-7268-44EE-BE02-DE2708F0DE01}" dt="2019-01-17T19:17:46.109" v="49" actId="20577"/>
          <ac:spMkLst>
            <pc:docMk/>
            <pc:sldMk cId="0" sldId="480"/>
            <ac:spMk id="5" creationId="{00000000-0000-0000-0000-000000000000}"/>
          </ac:spMkLst>
        </pc:spChg>
      </pc:sldChg>
      <pc:sldChg chg="modSp">
        <pc:chgData name="O'Brien, Colleen" userId="S::colleen.obrien@ride.ri.gov::488ac25a-1062-4d23-8a26-215678d00ae2" providerId="AD" clId="Web-{5ECA46FD-7268-44EE-BE02-DE2708F0DE01}" dt="2019-01-17T19:20:41.927" v="91" actId="20577"/>
        <pc:sldMkLst>
          <pc:docMk/>
          <pc:sldMk cId="0" sldId="481"/>
        </pc:sldMkLst>
        <pc:spChg chg="mod">
          <ac:chgData name="O'Brien, Colleen" userId="S::colleen.obrien@ride.ri.gov::488ac25a-1062-4d23-8a26-215678d00ae2" providerId="AD" clId="Web-{5ECA46FD-7268-44EE-BE02-DE2708F0DE01}" dt="2019-01-17T19:20:41.927" v="91" actId="20577"/>
          <ac:spMkLst>
            <pc:docMk/>
            <pc:sldMk cId="0" sldId="481"/>
            <ac:spMk id="3" creationId="{00000000-0000-0000-0000-000000000000}"/>
          </ac:spMkLst>
        </pc:spChg>
      </pc:sldChg>
      <pc:sldChg chg="modSp">
        <pc:chgData name="O'Brien, Colleen" userId="S::colleen.obrien@ride.ri.gov::488ac25a-1062-4d23-8a26-215678d00ae2" providerId="AD" clId="Web-{5ECA46FD-7268-44EE-BE02-DE2708F0DE01}" dt="2019-01-17T19:21:23.178" v="94" actId="20577"/>
        <pc:sldMkLst>
          <pc:docMk/>
          <pc:sldMk cId="721343190" sldId="487"/>
        </pc:sldMkLst>
        <pc:spChg chg="mod">
          <ac:chgData name="O'Brien, Colleen" userId="S::colleen.obrien@ride.ri.gov::488ac25a-1062-4d23-8a26-215678d00ae2" providerId="AD" clId="Web-{5ECA46FD-7268-44EE-BE02-DE2708F0DE01}" dt="2019-01-17T19:21:23.178" v="94" actId="20577"/>
          <ac:spMkLst>
            <pc:docMk/>
            <pc:sldMk cId="721343190" sldId="487"/>
            <ac:spMk id="2" creationId="{00000000-0000-0000-0000-000000000000}"/>
          </ac:spMkLst>
        </pc:spChg>
      </pc:sldChg>
      <pc:sldChg chg="modSp delCm">
        <pc:chgData name="O'Brien, Colleen" userId="S::colleen.obrien@ride.ri.gov::488ac25a-1062-4d23-8a26-215678d00ae2" providerId="AD" clId="Web-{5ECA46FD-7268-44EE-BE02-DE2708F0DE01}" dt="2019-01-17T19:07:26.604" v="2" actId="20577"/>
        <pc:sldMkLst>
          <pc:docMk/>
          <pc:sldMk cId="1746598405" sldId="489"/>
        </pc:sldMkLst>
        <pc:spChg chg="mod">
          <ac:chgData name="O'Brien, Colleen" userId="S::colleen.obrien@ride.ri.gov::488ac25a-1062-4d23-8a26-215678d00ae2" providerId="AD" clId="Web-{5ECA46FD-7268-44EE-BE02-DE2708F0DE01}" dt="2019-01-17T19:07:26.604" v="2" actId="20577"/>
          <ac:spMkLst>
            <pc:docMk/>
            <pc:sldMk cId="1746598405" sldId="489"/>
            <ac:spMk id="2" creationId="{00000000-0000-0000-0000-000000000000}"/>
          </ac:spMkLst>
        </pc:spChg>
      </pc:sldChg>
      <pc:sldChg chg="modNotes">
        <pc:chgData name="O'Brien, Colleen" userId="S::colleen.obrien@ride.ri.gov::488ac25a-1062-4d23-8a26-215678d00ae2" providerId="AD" clId="Web-{5ECA46FD-7268-44EE-BE02-DE2708F0DE01}" dt="2019-01-17T19:14:21.320" v="30"/>
        <pc:sldMkLst>
          <pc:docMk/>
          <pc:sldMk cId="1025987881" sldId="499"/>
        </pc:sldMkLst>
      </pc:sldChg>
    </pc:docChg>
  </pc:docChgLst>
  <pc:docChgLst>
    <pc:chgData name="O'Brien, Colleen" userId="S::colleen.obrien@ride.ri.gov::488ac25a-1062-4d23-8a26-215678d00ae2" providerId="AD" clId="Web-{F30524B0-53EF-4BE4-963E-AD7EE0391905}"/>
    <pc:docChg chg="modSld">
      <pc:chgData name="O'Brien, Colleen" userId="S::colleen.obrien@ride.ri.gov::488ac25a-1062-4d23-8a26-215678d00ae2" providerId="AD" clId="Web-{F30524B0-53EF-4BE4-963E-AD7EE0391905}" dt="2019-01-28T19:06:50.441" v="2" actId="20577"/>
      <pc:docMkLst>
        <pc:docMk/>
      </pc:docMkLst>
      <pc:sldChg chg="modSp">
        <pc:chgData name="O'Brien, Colleen" userId="S::colleen.obrien@ride.ri.gov::488ac25a-1062-4d23-8a26-215678d00ae2" providerId="AD" clId="Web-{F30524B0-53EF-4BE4-963E-AD7EE0391905}" dt="2019-01-28T19:06:50.441" v="2" actId="20577"/>
        <pc:sldMkLst>
          <pc:docMk/>
          <pc:sldMk cId="0" sldId="481"/>
        </pc:sldMkLst>
        <pc:spChg chg="mod">
          <ac:chgData name="O'Brien, Colleen" userId="S::colleen.obrien@ride.ri.gov::488ac25a-1062-4d23-8a26-215678d00ae2" providerId="AD" clId="Web-{F30524B0-53EF-4BE4-963E-AD7EE0391905}" dt="2019-01-28T19:06:50.441" v="2" actId="20577"/>
          <ac:spMkLst>
            <pc:docMk/>
            <pc:sldMk cId="0" sldId="481"/>
            <ac:spMk id="3" creationId="{00000000-0000-0000-0000-000000000000}"/>
          </ac:spMkLst>
        </pc:spChg>
      </pc:sldChg>
    </pc:docChg>
  </pc:docChgLst>
  <pc:docChgLst>
    <pc:chgData name="O'Brien, Colleen" userId="S::colleen.obrien@ride.ri.gov::488ac25a-1062-4d23-8a26-215678d00ae2" providerId="AD" clId="Web-{F11DD642-3CD1-423A-B10E-E5F0B77C7D9B}"/>
    <pc:docChg chg="modSld">
      <pc:chgData name="O'Brien, Colleen" userId="S::colleen.obrien@ride.ri.gov::488ac25a-1062-4d23-8a26-215678d00ae2" providerId="AD" clId="Web-{F11DD642-3CD1-423A-B10E-E5F0B77C7D9B}" dt="2019-01-16T18:35:07.693" v="473" actId="20577"/>
      <pc:docMkLst>
        <pc:docMk/>
      </pc:docMkLst>
      <pc:sldChg chg="modNotes">
        <pc:chgData name="O'Brien, Colleen" userId="S::colleen.obrien@ride.ri.gov::488ac25a-1062-4d23-8a26-215678d00ae2" providerId="AD" clId="Web-{F11DD642-3CD1-423A-B10E-E5F0B77C7D9B}" dt="2019-01-16T18:33:09.035" v="464"/>
        <pc:sldMkLst>
          <pc:docMk/>
          <pc:sldMk cId="0" sldId="374"/>
        </pc:sldMkLst>
      </pc:sldChg>
      <pc:sldChg chg="modNotes">
        <pc:chgData name="O'Brien, Colleen" userId="S::colleen.obrien@ride.ri.gov::488ac25a-1062-4d23-8a26-215678d00ae2" providerId="AD" clId="Web-{F11DD642-3CD1-423A-B10E-E5F0B77C7D9B}" dt="2019-01-16T16:42:55.320" v="284"/>
        <pc:sldMkLst>
          <pc:docMk/>
          <pc:sldMk cId="0" sldId="402"/>
        </pc:sldMkLst>
      </pc:sldChg>
      <pc:sldChg chg="modSp modNotes">
        <pc:chgData name="O'Brien, Colleen" userId="S::colleen.obrien@ride.ri.gov::488ac25a-1062-4d23-8a26-215678d00ae2" providerId="AD" clId="Web-{F11DD642-3CD1-423A-B10E-E5F0B77C7D9B}" dt="2019-01-16T18:34:04.208" v="466" actId="20577"/>
        <pc:sldMkLst>
          <pc:docMk/>
          <pc:sldMk cId="0" sldId="403"/>
        </pc:sldMkLst>
        <pc:spChg chg="mod">
          <ac:chgData name="O'Brien, Colleen" userId="S::colleen.obrien@ride.ri.gov::488ac25a-1062-4d23-8a26-215678d00ae2" providerId="AD" clId="Web-{F11DD642-3CD1-423A-B10E-E5F0B77C7D9B}" dt="2019-01-16T18:34:04.208" v="466" actId="20577"/>
          <ac:spMkLst>
            <pc:docMk/>
            <pc:sldMk cId="0" sldId="403"/>
            <ac:spMk id="3" creationId="{00000000-0000-0000-0000-000000000000}"/>
          </ac:spMkLst>
        </pc:spChg>
      </pc:sldChg>
      <pc:sldChg chg="modNotes">
        <pc:chgData name="O'Brien, Colleen" userId="S::colleen.obrien@ride.ri.gov::488ac25a-1062-4d23-8a26-215678d00ae2" providerId="AD" clId="Web-{F11DD642-3CD1-423A-B10E-E5F0B77C7D9B}" dt="2019-01-16T17:09:54.741" v="412"/>
        <pc:sldMkLst>
          <pc:docMk/>
          <pc:sldMk cId="0" sldId="438"/>
        </pc:sldMkLst>
      </pc:sldChg>
      <pc:sldChg chg="modSp">
        <pc:chgData name="O'Brien, Colleen" userId="S::colleen.obrien@ride.ri.gov::488ac25a-1062-4d23-8a26-215678d00ae2" providerId="AD" clId="Web-{F11DD642-3CD1-423A-B10E-E5F0B77C7D9B}" dt="2019-01-16T15:29:15.935" v="26" actId="20577"/>
        <pc:sldMkLst>
          <pc:docMk/>
          <pc:sldMk cId="0" sldId="455"/>
        </pc:sldMkLst>
        <pc:spChg chg="mod">
          <ac:chgData name="O'Brien, Colleen" userId="S::colleen.obrien@ride.ri.gov::488ac25a-1062-4d23-8a26-215678d00ae2" providerId="AD" clId="Web-{F11DD642-3CD1-423A-B10E-E5F0B77C7D9B}" dt="2019-01-16T15:29:15.935" v="26" actId="20577"/>
          <ac:spMkLst>
            <pc:docMk/>
            <pc:sldMk cId="0" sldId="455"/>
            <ac:spMk id="2" creationId="{00000000-0000-0000-0000-000000000000}"/>
          </ac:spMkLst>
        </pc:spChg>
      </pc:sldChg>
      <pc:sldChg chg="modNotes">
        <pc:chgData name="O'Brien, Colleen" userId="S::colleen.obrien@ride.ri.gov::488ac25a-1062-4d23-8a26-215678d00ae2" providerId="AD" clId="Web-{F11DD642-3CD1-423A-B10E-E5F0B77C7D9B}" dt="2019-01-16T15:33:17.050" v="58"/>
        <pc:sldMkLst>
          <pc:docMk/>
          <pc:sldMk cId="0" sldId="458"/>
        </pc:sldMkLst>
      </pc:sldChg>
      <pc:sldChg chg="modNotes">
        <pc:chgData name="O'Brien, Colleen" userId="S::colleen.obrien@ride.ri.gov::488ac25a-1062-4d23-8a26-215678d00ae2" providerId="AD" clId="Web-{F11DD642-3CD1-423A-B10E-E5F0B77C7D9B}" dt="2019-01-16T15:33:23.644" v="60"/>
        <pc:sldMkLst>
          <pc:docMk/>
          <pc:sldMk cId="0" sldId="461"/>
        </pc:sldMkLst>
      </pc:sldChg>
      <pc:sldChg chg="modNotes">
        <pc:chgData name="O'Brien, Colleen" userId="S::colleen.obrien@ride.ri.gov::488ac25a-1062-4d23-8a26-215678d00ae2" providerId="AD" clId="Web-{F11DD642-3CD1-423A-B10E-E5F0B77C7D9B}" dt="2019-01-16T15:33:30.082" v="62"/>
        <pc:sldMkLst>
          <pc:docMk/>
          <pc:sldMk cId="0" sldId="462"/>
        </pc:sldMkLst>
      </pc:sldChg>
      <pc:sldChg chg="modNotes">
        <pc:chgData name="O'Brien, Colleen" userId="S::colleen.obrien@ride.ri.gov::488ac25a-1062-4d23-8a26-215678d00ae2" providerId="AD" clId="Web-{F11DD642-3CD1-423A-B10E-E5F0B77C7D9B}" dt="2019-01-16T15:34:31.411" v="85"/>
        <pc:sldMkLst>
          <pc:docMk/>
          <pc:sldMk cId="0" sldId="464"/>
        </pc:sldMkLst>
      </pc:sldChg>
      <pc:sldChg chg="modNotes">
        <pc:chgData name="O'Brien, Colleen" userId="S::colleen.obrien@ride.ri.gov::488ac25a-1062-4d23-8a26-215678d00ae2" providerId="AD" clId="Web-{F11DD642-3CD1-423A-B10E-E5F0B77C7D9B}" dt="2019-01-16T15:34:57.771" v="92"/>
        <pc:sldMkLst>
          <pc:docMk/>
          <pc:sldMk cId="0" sldId="465"/>
        </pc:sldMkLst>
      </pc:sldChg>
      <pc:sldChg chg="modNotes">
        <pc:chgData name="O'Brien, Colleen" userId="S::colleen.obrien@ride.ri.gov::488ac25a-1062-4d23-8a26-215678d00ae2" providerId="AD" clId="Web-{F11DD642-3CD1-423A-B10E-E5F0B77C7D9B}" dt="2019-01-16T15:36:17.820" v="117"/>
        <pc:sldMkLst>
          <pc:docMk/>
          <pc:sldMk cId="0" sldId="466"/>
        </pc:sldMkLst>
      </pc:sldChg>
      <pc:sldChg chg="modNotes">
        <pc:chgData name="O'Brien, Colleen" userId="S::colleen.obrien@ride.ri.gov::488ac25a-1062-4d23-8a26-215678d00ae2" providerId="AD" clId="Web-{F11DD642-3CD1-423A-B10E-E5F0B77C7D9B}" dt="2019-01-16T17:01:29.488" v="318"/>
        <pc:sldMkLst>
          <pc:docMk/>
          <pc:sldMk cId="0" sldId="467"/>
        </pc:sldMkLst>
      </pc:sldChg>
      <pc:sldChg chg="addCm modNotes">
        <pc:chgData name="O'Brien, Colleen" userId="S::colleen.obrien@ride.ri.gov::488ac25a-1062-4d23-8a26-215678d00ae2" providerId="AD" clId="Web-{F11DD642-3CD1-423A-B10E-E5F0B77C7D9B}" dt="2019-01-16T17:05:13.090" v="369"/>
        <pc:sldMkLst>
          <pc:docMk/>
          <pc:sldMk cId="0" sldId="468"/>
        </pc:sldMkLst>
      </pc:sldChg>
      <pc:sldChg chg="modNotes">
        <pc:chgData name="O'Brien, Colleen" userId="S::colleen.obrien@ride.ri.gov::488ac25a-1062-4d23-8a26-215678d00ae2" providerId="AD" clId="Web-{F11DD642-3CD1-423A-B10E-E5F0B77C7D9B}" dt="2019-01-16T17:08:11.847" v="410"/>
        <pc:sldMkLst>
          <pc:docMk/>
          <pc:sldMk cId="0" sldId="470"/>
        </pc:sldMkLst>
      </pc:sldChg>
      <pc:sldChg chg="modSp modNotes">
        <pc:chgData name="O'Brien, Colleen" userId="S::colleen.obrien@ride.ri.gov::488ac25a-1062-4d23-8a26-215678d00ae2" providerId="AD" clId="Web-{F11DD642-3CD1-423A-B10E-E5F0B77C7D9B}" dt="2019-01-16T18:35:07.693" v="473" actId="20577"/>
        <pc:sldMkLst>
          <pc:docMk/>
          <pc:sldMk cId="0" sldId="477"/>
        </pc:sldMkLst>
        <pc:spChg chg="mod">
          <ac:chgData name="O'Brien, Colleen" userId="S::colleen.obrien@ride.ri.gov::488ac25a-1062-4d23-8a26-215678d00ae2" providerId="AD" clId="Web-{F11DD642-3CD1-423A-B10E-E5F0B77C7D9B}" dt="2019-01-16T18:35:07.693" v="473" actId="20577"/>
          <ac:spMkLst>
            <pc:docMk/>
            <pc:sldMk cId="0" sldId="477"/>
            <ac:spMk id="2" creationId="{00000000-0000-0000-0000-000000000000}"/>
          </ac:spMkLst>
        </pc:spChg>
      </pc:sldChg>
      <pc:sldChg chg="modSp">
        <pc:chgData name="O'Brien, Colleen" userId="S::colleen.obrien@ride.ri.gov::488ac25a-1062-4d23-8a26-215678d00ae2" providerId="AD" clId="Web-{F11DD642-3CD1-423A-B10E-E5F0B77C7D9B}" dt="2019-01-16T18:30:12.581" v="432" actId="20577"/>
        <pc:sldMkLst>
          <pc:docMk/>
          <pc:sldMk cId="0" sldId="478"/>
        </pc:sldMkLst>
        <pc:spChg chg="mod">
          <ac:chgData name="O'Brien, Colleen" userId="S::colleen.obrien@ride.ri.gov::488ac25a-1062-4d23-8a26-215678d00ae2" providerId="AD" clId="Web-{F11DD642-3CD1-423A-B10E-E5F0B77C7D9B}" dt="2019-01-16T18:30:12.581" v="432" actId="20577"/>
          <ac:spMkLst>
            <pc:docMk/>
            <pc:sldMk cId="0" sldId="478"/>
            <ac:spMk id="2" creationId="{00000000-0000-0000-0000-000000000000}"/>
          </ac:spMkLst>
        </pc:spChg>
      </pc:sldChg>
      <pc:sldChg chg="modSp addCm">
        <pc:chgData name="O'Brien, Colleen" userId="S::colleen.obrien@ride.ri.gov::488ac25a-1062-4d23-8a26-215678d00ae2" providerId="AD" clId="Web-{F11DD642-3CD1-423A-B10E-E5F0B77C7D9B}" dt="2019-01-16T18:28:31.314" v="429" actId="20577"/>
        <pc:sldMkLst>
          <pc:docMk/>
          <pc:sldMk cId="0" sldId="480"/>
        </pc:sldMkLst>
        <pc:spChg chg="mod">
          <ac:chgData name="O'Brien, Colleen" userId="S::colleen.obrien@ride.ri.gov::488ac25a-1062-4d23-8a26-215678d00ae2" providerId="AD" clId="Web-{F11DD642-3CD1-423A-B10E-E5F0B77C7D9B}" dt="2019-01-16T18:28:31.314" v="429" actId="20577"/>
          <ac:spMkLst>
            <pc:docMk/>
            <pc:sldMk cId="0" sldId="480"/>
            <ac:spMk id="5" creationId="{00000000-0000-0000-0000-000000000000}"/>
          </ac:spMkLst>
        </pc:spChg>
      </pc:sldChg>
      <pc:sldChg chg="addCm">
        <pc:chgData name="O'Brien, Colleen" userId="S::colleen.obrien@ride.ri.gov::488ac25a-1062-4d23-8a26-215678d00ae2" providerId="AD" clId="Web-{F11DD642-3CD1-423A-B10E-E5F0B77C7D9B}" dt="2019-01-16T15:30:06.640" v="27"/>
        <pc:sldMkLst>
          <pc:docMk/>
          <pc:sldMk cId="1746598405" sldId="489"/>
        </pc:sldMkLst>
      </pc:sldChg>
      <pc:sldChg chg="modNotes">
        <pc:chgData name="O'Brien, Colleen" userId="S::colleen.obrien@ride.ri.gov::488ac25a-1062-4d23-8a26-215678d00ae2" providerId="AD" clId="Web-{F11DD642-3CD1-423A-B10E-E5F0B77C7D9B}" dt="2019-01-16T15:35:16.679" v="97"/>
        <pc:sldMkLst>
          <pc:docMk/>
          <pc:sldMk cId="1891605440" sldId="490"/>
        </pc:sldMkLst>
      </pc:sldChg>
      <pc:sldChg chg="modNotes">
        <pc:chgData name="O'Brien, Colleen" userId="S::colleen.obrien@ride.ri.gov::488ac25a-1062-4d23-8a26-215678d00ae2" providerId="AD" clId="Web-{F11DD642-3CD1-423A-B10E-E5F0B77C7D9B}" dt="2019-01-16T15:35:39.210" v="103"/>
        <pc:sldMkLst>
          <pc:docMk/>
          <pc:sldMk cId="177154183" sldId="491"/>
        </pc:sldMkLst>
      </pc:sldChg>
      <pc:sldChg chg="modNotes">
        <pc:chgData name="O'Brien, Colleen" userId="S::colleen.obrien@ride.ri.gov::488ac25a-1062-4d23-8a26-215678d00ae2" providerId="AD" clId="Web-{F11DD642-3CD1-423A-B10E-E5F0B77C7D9B}" dt="2019-01-16T15:33:54.317" v="76"/>
        <pc:sldMkLst>
          <pc:docMk/>
          <pc:sldMk cId="3279996182" sldId="496"/>
        </pc:sldMkLst>
      </pc:sldChg>
      <pc:sldChg chg="modSp">
        <pc:chgData name="O'Brien, Colleen" userId="S::colleen.obrien@ride.ri.gov::488ac25a-1062-4d23-8a26-215678d00ae2" providerId="AD" clId="Web-{F11DD642-3CD1-423A-B10E-E5F0B77C7D9B}" dt="2019-01-16T18:34:30.708" v="472" actId="14100"/>
        <pc:sldMkLst>
          <pc:docMk/>
          <pc:sldMk cId="957333227" sldId="498"/>
        </pc:sldMkLst>
        <pc:spChg chg="mod">
          <ac:chgData name="O'Brien, Colleen" userId="S::colleen.obrien@ride.ri.gov::488ac25a-1062-4d23-8a26-215678d00ae2" providerId="AD" clId="Web-{F11DD642-3CD1-423A-B10E-E5F0B77C7D9B}" dt="2019-01-16T18:34:30.708" v="472" actId="14100"/>
          <ac:spMkLst>
            <pc:docMk/>
            <pc:sldMk cId="957333227" sldId="498"/>
            <ac:spMk id="3" creationId="{00000000-0000-0000-0000-000000000000}"/>
          </ac:spMkLst>
        </pc:spChg>
      </pc:sldChg>
      <pc:sldChg chg="modNotes">
        <pc:chgData name="O'Brien, Colleen" userId="S::colleen.obrien@ride.ri.gov::488ac25a-1062-4d23-8a26-215678d00ae2" providerId="AD" clId="Web-{F11DD642-3CD1-423A-B10E-E5F0B77C7D9B}" dt="2019-01-16T15:43:36.940" v="261"/>
        <pc:sldMkLst>
          <pc:docMk/>
          <pc:sldMk cId="1025987881" sldId="499"/>
        </pc:sldMkLst>
      </pc:sldChg>
      <pc:sldChg chg="modNotes">
        <pc:chgData name="O'Brien, Colleen" userId="S::colleen.obrien@ride.ri.gov::488ac25a-1062-4d23-8a26-215678d00ae2" providerId="AD" clId="Web-{F11DD642-3CD1-423A-B10E-E5F0B77C7D9B}" dt="2019-01-16T15:44:42.285" v="282"/>
        <pc:sldMkLst>
          <pc:docMk/>
          <pc:sldMk cId="1374107319" sldId="500"/>
        </pc:sldMkLst>
      </pc:sldChg>
    </pc:docChg>
  </pc:docChgLst>
  <pc:docChgLst>
    <pc:chgData name="Girard, Diane" userId="S::diane.girard@ride.ri.gov::31700af6-e83c-47dc-aa3b-5208e272756f" providerId="AD" clId="Web-{95C295DB-BB94-AFF7-6367-7D24EFBA0343}"/>
    <pc:docChg chg="modSld">
      <pc:chgData name="Girard, Diane" userId="S::diane.girard@ride.ri.gov::31700af6-e83c-47dc-aa3b-5208e272756f" providerId="AD" clId="Web-{95C295DB-BB94-AFF7-6367-7D24EFBA0343}" dt="2019-01-06T16:29:02.909" v="44" actId="14100"/>
      <pc:docMkLst>
        <pc:docMk/>
      </pc:docMkLst>
      <pc:sldChg chg="addSp modSp">
        <pc:chgData name="Girard, Diane" userId="S::diane.girard@ride.ri.gov::31700af6-e83c-47dc-aa3b-5208e272756f" providerId="AD" clId="Web-{95C295DB-BB94-AFF7-6367-7D24EFBA0343}" dt="2019-01-06T16:29:02.909" v="44" actId="14100"/>
        <pc:sldMkLst>
          <pc:docMk/>
          <pc:sldMk cId="0" sldId="453"/>
        </pc:sldMkLst>
        <pc:spChg chg="mod">
          <ac:chgData name="Girard, Diane" userId="S::diane.girard@ride.ri.gov::31700af6-e83c-47dc-aa3b-5208e272756f" providerId="AD" clId="Web-{95C295DB-BB94-AFF7-6367-7D24EFBA0343}" dt="2019-01-06T16:26:45.202" v="3" actId="14100"/>
          <ac:spMkLst>
            <pc:docMk/>
            <pc:sldMk cId="0" sldId="453"/>
            <ac:spMk id="2" creationId="{00000000-0000-0000-0000-000000000000}"/>
          </ac:spMkLst>
        </pc:spChg>
        <pc:spChg chg="mod">
          <ac:chgData name="Girard, Diane" userId="S::diane.girard@ride.ri.gov::31700af6-e83c-47dc-aa3b-5208e272756f" providerId="AD" clId="Web-{95C295DB-BB94-AFF7-6367-7D24EFBA0343}" dt="2019-01-06T16:25:22.946" v="0" actId="1076"/>
          <ac:spMkLst>
            <pc:docMk/>
            <pc:sldMk cId="0" sldId="453"/>
            <ac:spMk id="3" creationId="{00000000-0000-0000-0000-000000000000}"/>
          </ac:spMkLst>
        </pc:spChg>
        <pc:spChg chg="add mod">
          <ac:chgData name="Girard, Diane" userId="S::diane.girard@ride.ri.gov::31700af6-e83c-47dc-aa3b-5208e272756f" providerId="AD" clId="Web-{95C295DB-BB94-AFF7-6367-7D24EFBA0343}" dt="2019-01-06T16:28:50.532" v="41" actId="20577"/>
          <ac:spMkLst>
            <pc:docMk/>
            <pc:sldMk cId="0" sldId="453"/>
            <ac:spMk id="4" creationId="{94B15926-D034-4B47-BD70-29A0642EC602}"/>
          </ac:spMkLst>
        </pc:spChg>
        <pc:picChg chg="add mod">
          <ac:chgData name="Girard, Diane" userId="S::diane.girard@ride.ri.gov::31700af6-e83c-47dc-aa3b-5208e272756f" providerId="AD" clId="Web-{95C295DB-BB94-AFF7-6367-7D24EFBA0343}" dt="2019-01-06T16:29:02.909" v="44" actId="14100"/>
          <ac:picMkLst>
            <pc:docMk/>
            <pc:sldMk cId="0" sldId="453"/>
            <ac:picMk id="5" creationId="{7A8AB568-CEE8-497B-B644-C535664E4193}"/>
          </ac:picMkLst>
        </pc:picChg>
      </pc:sldChg>
    </pc:docChg>
  </pc:docChgLst>
  <pc:docChgLst>
    <pc:chgData name="Girard, Diane" userId="S::diane.girard@ride.ri.gov::31700af6-e83c-47dc-aa3b-5208e272756f" providerId="AD" clId="Web-{AAC612A4-2FE4-E34D-BCEE-A2A36A8D800E}"/>
    <pc:docChg chg="delSld modSld">
      <pc:chgData name="Girard, Diane" userId="S::diane.girard@ride.ri.gov::31700af6-e83c-47dc-aa3b-5208e272756f" providerId="AD" clId="Web-{AAC612A4-2FE4-E34D-BCEE-A2A36A8D800E}" dt="2019-01-18T21:09:29.092" v="120"/>
      <pc:docMkLst>
        <pc:docMk/>
      </pc:docMkLst>
      <pc:sldChg chg="modNotes">
        <pc:chgData name="Girard, Diane" userId="S::diane.girard@ride.ri.gov::31700af6-e83c-47dc-aa3b-5208e272756f" providerId="AD" clId="Web-{AAC612A4-2FE4-E34D-BCEE-A2A36A8D800E}" dt="2019-01-18T20:51:37.576" v="58"/>
        <pc:sldMkLst>
          <pc:docMk/>
          <pc:sldMk cId="0" sldId="374"/>
        </pc:sldMkLst>
      </pc:sldChg>
      <pc:sldChg chg="del">
        <pc:chgData name="Girard, Diane" userId="S::diane.girard@ride.ri.gov::31700af6-e83c-47dc-aa3b-5208e272756f" providerId="AD" clId="Web-{AAC612A4-2FE4-E34D-BCEE-A2A36A8D800E}" dt="2019-01-18T21:09:09.169" v="111"/>
        <pc:sldMkLst>
          <pc:docMk/>
          <pc:sldMk cId="3280790501" sldId="440"/>
        </pc:sldMkLst>
      </pc:sldChg>
      <pc:sldChg chg="modSp modNotes">
        <pc:chgData name="Girard, Diane" userId="S::diane.girard@ride.ri.gov::31700af6-e83c-47dc-aa3b-5208e272756f" providerId="AD" clId="Web-{AAC612A4-2FE4-E34D-BCEE-A2A36A8D800E}" dt="2019-01-18T20:58:49.776" v="91"/>
        <pc:sldMkLst>
          <pc:docMk/>
          <pc:sldMk cId="0" sldId="460"/>
        </pc:sldMkLst>
        <pc:spChg chg="mod">
          <ac:chgData name="Girard, Diane" userId="S::diane.girard@ride.ri.gov::31700af6-e83c-47dc-aa3b-5208e272756f" providerId="AD" clId="Web-{AAC612A4-2FE4-E34D-BCEE-A2A36A8D800E}" dt="2019-01-18T20:58:01.149" v="68" actId="20577"/>
          <ac:spMkLst>
            <pc:docMk/>
            <pc:sldMk cId="0" sldId="460"/>
            <ac:spMk id="2" creationId="{00000000-0000-0000-0000-000000000000}"/>
          </ac:spMkLst>
        </pc:spChg>
      </pc:sldChg>
      <pc:sldChg chg="modSp">
        <pc:chgData name="Girard, Diane" userId="S::diane.girard@ride.ri.gov::31700af6-e83c-47dc-aa3b-5208e272756f" providerId="AD" clId="Web-{AAC612A4-2FE4-E34D-BCEE-A2A36A8D800E}" dt="2019-01-18T21:08:31.590" v="110" actId="20577"/>
        <pc:sldMkLst>
          <pc:docMk/>
          <pc:sldMk cId="0" sldId="470"/>
        </pc:sldMkLst>
        <pc:spChg chg="mod">
          <ac:chgData name="Girard, Diane" userId="S::diane.girard@ride.ri.gov::31700af6-e83c-47dc-aa3b-5208e272756f" providerId="AD" clId="Web-{AAC612A4-2FE4-E34D-BCEE-A2A36A8D800E}" dt="2019-01-18T21:08:31.590" v="110" actId="20577"/>
          <ac:spMkLst>
            <pc:docMk/>
            <pc:sldMk cId="0" sldId="470"/>
            <ac:spMk id="3" creationId="{00000000-0000-0000-0000-000000000000}"/>
          </ac:spMkLst>
        </pc:spChg>
      </pc:sldChg>
      <pc:sldChg chg="del">
        <pc:chgData name="Girard, Diane" userId="S::diane.girard@ride.ri.gov::31700af6-e83c-47dc-aa3b-5208e272756f" providerId="AD" clId="Web-{AAC612A4-2FE4-E34D-BCEE-A2A36A8D800E}" dt="2019-01-18T21:09:11.560" v="112"/>
        <pc:sldMkLst>
          <pc:docMk/>
          <pc:sldMk cId="0" sldId="471"/>
        </pc:sldMkLst>
      </pc:sldChg>
      <pc:sldChg chg="del">
        <pc:chgData name="Girard, Diane" userId="S::diane.girard@ride.ri.gov::31700af6-e83c-47dc-aa3b-5208e272756f" providerId="AD" clId="Web-{AAC612A4-2FE4-E34D-BCEE-A2A36A8D800E}" dt="2019-01-18T21:09:14.576" v="113"/>
        <pc:sldMkLst>
          <pc:docMk/>
          <pc:sldMk cId="3280790501" sldId="474"/>
        </pc:sldMkLst>
      </pc:sldChg>
      <pc:sldChg chg="del">
        <pc:chgData name="Girard, Diane" userId="S::diane.girard@ride.ri.gov::31700af6-e83c-47dc-aa3b-5208e272756f" providerId="AD" clId="Web-{AAC612A4-2FE4-E34D-BCEE-A2A36A8D800E}" dt="2019-01-18T21:09:19.154" v="114"/>
        <pc:sldMkLst>
          <pc:docMk/>
          <pc:sldMk cId="0" sldId="475"/>
        </pc:sldMkLst>
      </pc:sldChg>
      <pc:sldChg chg="del">
        <pc:chgData name="Girard, Diane" userId="S::diane.girard@ride.ri.gov::31700af6-e83c-47dc-aa3b-5208e272756f" providerId="AD" clId="Web-{AAC612A4-2FE4-E34D-BCEE-A2A36A8D800E}" dt="2019-01-18T21:09:29.092" v="119"/>
        <pc:sldMkLst>
          <pc:docMk/>
          <pc:sldMk cId="1779070715" sldId="486"/>
        </pc:sldMkLst>
      </pc:sldChg>
      <pc:sldChg chg="del">
        <pc:chgData name="Girard, Diane" userId="S::diane.girard@ride.ri.gov::31700af6-e83c-47dc-aa3b-5208e272756f" providerId="AD" clId="Web-{AAC612A4-2FE4-E34D-BCEE-A2A36A8D800E}" dt="2019-01-18T21:09:29.092" v="118"/>
        <pc:sldMkLst>
          <pc:docMk/>
          <pc:sldMk cId="721343190" sldId="487"/>
        </pc:sldMkLst>
      </pc:sldChg>
      <pc:sldChg chg="del">
        <pc:chgData name="Girard, Diane" userId="S::diane.girard@ride.ri.gov::31700af6-e83c-47dc-aa3b-5208e272756f" providerId="AD" clId="Web-{AAC612A4-2FE4-E34D-BCEE-A2A36A8D800E}" dt="2019-01-18T21:09:29.092" v="117"/>
        <pc:sldMkLst>
          <pc:docMk/>
          <pc:sldMk cId="1466399909" sldId="492"/>
        </pc:sldMkLst>
      </pc:sldChg>
      <pc:sldChg chg="del">
        <pc:chgData name="Girard, Diane" userId="S::diane.girard@ride.ri.gov::31700af6-e83c-47dc-aa3b-5208e272756f" providerId="AD" clId="Web-{AAC612A4-2FE4-E34D-BCEE-A2A36A8D800E}" dt="2019-01-18T21:09:29.092" v="116"/>
        <pc:sldMkLst>
          <pc:docMk/>
          <pc:sldMk cId="2968264005" sldId="493"/>
        </pc:sldMkLst>
      </pc:sldChg>
      <pc:sldChg chg="del">
        <pc:chgData name="Girard, Diane" userId="S::diane.girard@ride.ri.gov::31700af6-e83c-47dc-aa3b-5208e272756f" providerId="AD" clId="Web-{AAC612A4-2FE4-E34D-BCEE-A2A36A8D800E}" dt="2019-01-18T21:09:29.092" v="115"/>
        <pc:sldMkLst>
          <pc:docMk/>
          <pc:sldMk cId="1422970659" sldId="494"/>
        </pc:sldMkLst>
      </pc:sldChg>
      <pc:sldChg chg="del">
        <pc:chgData name="Girard, Diane" userId="S::diane.girard@ride.ri.gov::31700af6-e83c-47dc-aa3b-5208e272756f" providerId="AD" clId="Web-{AAC612A4-2FE4-E34D-BCEE-A2A36A8D800E}" dt="2019-01-18T21:09:29.092" v="120"/>
        <pc:sldMkLst>
          <pc:docMk/>
          <pc:sldMk cId="734672375" sldId="497"/>
        </pc:sldMkLst>
      </pc:sldChg>
    </pc:docChg>
  </pc:docChgLst>
  <pc:docChgLst>
    <pc:chgData name="Girard, Diane" userId="S::diane.girard@ride.ri.gov::31700af6-e83c-47dc-aa3b-5208e272756f" providerId="AD" clId="Web-{B706F5A9-A6E7-8D4C-7F18-55F4132E1971}"/>
    <pc:docChg chg="delSld modSld">
      <pc:chgData name="Girard, Diane" userId="S::diane.girard@ride.ri.gov::31700af6-e83c-47dc-aa3b-5208e272756f" providerId="AD" clId="Web-{B706F5A9-A6E7-8D4C-7F18-55F4132E1971}" dt="2019-01-28T18:39:46.506" v="101"/>
      <pc:docMkLst>
        <pc:docMk/>
      </pc:docMkLst>
      <pc:sldChg chg="delCm">
        <pc:chgData name="Girard, Diane" userId="S::diane.girard@ride.ri.gov::31700af6-e83c-47dc-aa3b-5208e272756f" providerId="AD" clId="Web-{B706F5A9-A6E7-8D4C-7F18-55F4132E1971}" dt="2019-01-28T18:39:46.506" v="101"/>
        <pc:sldMkLst>
          <pc:docMk/>
          <pc:sldMk cId="0" sldId="374"/>
        </pc:sldMkLst>
      </pc:sldChg>
      <pc:sldChg chg="del">
        <pc:chgData name="Girard, Diane" userId="S::diane.girard@ride.ri.gov::31700af6-e83c-47dc-aa3b-5208e272756f" providerId="AD" clId="Web-{B706F5A9-A6E7-8D4C-7F18-55F4132E1971}" dt="2019-01-28T18:39:11.615" v="98"/>
        <pc:sldMkLst>
          <pc:docMk/>
          <pc:sldMk cId="0" sldId="455"/>
        </pc:sldMkLst>
      </pc:sldChg>
      <pc:sldChg chg="modNotes">
        <pc:chgData name="Girard, Diane" userId="S::diane.girard@ride.ri.gov::31700af6-e83c-47dc-aa3b-5208e272756f" providerId="AD" clId="Web-{B706F5A9-A6E7-8D4C-7F18-55F4132E1971}" dt="2019-01-28T18:22:41.144" v="90"/>
        <pc:sldMkLst>
          <pc:docMk/>
          <pc:sldMk cId="0" sldId="460"/>
        </pc:sldMkLst>
      </pc:sldChg>
      <pc:sldChg chg="del">
        <pc:chgData name="Girard, Diane" userId="S::diane.girard@ride.ri.gov::31700af6-e83c-47dc-aa3b-5208e272756f" providerId="AD" clId="Web-{B706F5A9-A6E7-8D4C-7F18-55F4132E1971}" dt="2019-01-28T18:39:14.990" v="99"/>
        <pc:sldMkLst>
          <pc:docMk/>
          <pc:sldMk cId="1746598405" sldId="489"/>
        </pc:sldMkLst>
      </pc:sldChg>
      <pc:sldChg chg="modSp modNotes">
        <pc:chgData name="Girard, Diane" userId="S::diane.girard@ride.ri.gov::31700af6-e83c-47dc-aa3b-5208e272756f" providerId="AD" clId="Web-{B706F5A9-A6E7-8D4C-7F18-55F4132E1971}" dt="2019-01-28T18:27:14.254" v="97"/>
        <pc:sldMkLst>
          <pc:docMk/>
          <pc:sldMk cId="1374107319" sldId="500"/>
        </pc:sldMkLst>
        <pc:spChg chg="mod">
          <ac:chgData name="Girard, Diane" userId="S::diane.girard@ride.ri.gov::31700af6-e83c-47dc-aa3b-5208e272756f" providerId="AD" clId="Web-{B706F5A9-A6E7-8D4C-7F18-55F4132E1971}" dt="2019-01-28T18:25:45.754" v="93" actId="20577"/>
          <ac:spMkLst>
            <pc:docMk/>
            <pc:sldMk cId="1374107319" sldId="500"/>
            <ac:spMk id="3" creationId="{00000000-0000-0000-0000-000000000000}"/>
          </ac:spMkLst>
        </pc:spChg>
      </pc:sldChg>
      <pc:sldChg chg="delCm">
        <pc:chgData name="Girard, Diane" userId="S::diane.girard@ride.ri.gov::31700af6-e83c-47dc-aa3b-5208e272756f" providerId="AD" clId="Web-{B706F5A9-A6E7-8D4C-7F18-55F4132E1971}" dt="2019-01-28T18:39:40.756" v="100"/>
        <pc:sldMkLst>
          <pc:docMk/>
          <pc:sldMk cId="1723601400" sldId="50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41BF16E-34DD-4680-8417-E1F9E8F1DA56}" type="datetimeFigureOut">
              <a:rPr lang="en-US" smtClean="0"/>
              <a:pPr/>
              <a:t>1/30/2019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F874F76-5178-477A-89C1-EAFD1049C7AA}" type="slidenum">
              <a:rPr lang="en-US" smtClean="0"/>
              <a:pPr/>
              <a:t>‹#›</a:t>
            </a:fld>
            <a:endParaRPr lang="en-US"/>
          </a:p>
        </p:txBody>
      </p:sp>
    </p:spTree>
    <p:extLst>
      <p:ext uri="{BB962C8B-B14F-4D97-AF65-F5344CB8AC3E}">
        <p14:creationId xmlns:p14="http://schemas.microsoft.com/office/powerpoint/2010/main" val="422015199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E08F494-CB8D-4B51-B13A-4447F8969F58}" type="datetimeFigureOut">
              <a:rPr lang="en-US" smtClean="0"/>
              <a:pPr/>
              <a:t>1/30/2019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234089F-6FAD-4F65-AF83-37E7048F7F58}" type="slidenum">
              <a:rPr lang="en-US" smtClean="0"/>
              <a:pPr/>
              <a:t>‹#›</a:t>
            </a:fld>
            <a:endParaRPr lang="en-US"/>
          </a:p>
        </p:txBody>
      </p:sp>
    </p:spTree>
    <p:extLst>
      <p:ext uri="{BB962C8B-B14F-4D97-AF65-F5344CB8AC3E}">
        <p14:creationId xmlns:p14="http://schemas.microsoft.com/office/powerpoint/2010/main" val="375852483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ri.testnav.com/client/index.html#login?username=LGN201300611&amp;password=ENPX24LQ"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2321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a:t>Correct Answer</a:t>
            </a:r>
            <a:r>
              <a:rPr lang="en-US"/>
              <a:t>:</a:t>
            </a:r>
            <a:r>
              <a:rPr lang="en-US" baseline="0"/>
              <a:t> C</a:t>
            </a:r>
          </a:p>
          <a:p>
            <a:endParaRPr lang="en-US" baseline="0"/>
          </a:p>
          <a:p>
            <a:r>
              <a:rPr lang="en-US" i="1"/>
              <a:t>RICAS Alignment</a:t>
            </a:r>
            <a:r>
              <a:rPr lang="en-US"/>
              <a:t>: RL6.5</a:t>
            </a:r>
            <a:r>
              <a:rPr lang="en-US" baseline="0"/>
              <a:t> </a:t>
            </a:r>
            <a:r>
              <a:rPr lang="en-US" sz="1200" u="sng" kern="1200">
                <a:effectLst/>
                <a:latin typeface="+mn-lt"/>
                <a:ea typeface="+mn-ea"/>
                <a:cs typeface="+mn-cs"/>
              </a:rPr>
              <a:t>Analyze how a particular </a:t>
            </a:r>
            <a:r>
              <a:rPr lang="en-US" sz="1200" kern="1200">
                <a:effectLst/>
                <a:latin typeface="+mn-lt"/>
                <a:ea typeface="+mn-ea"/>
                <a:cs typeface="+mn-cs"/>
              </a:rPr>
              <a:t>sentence, chapter, scene, or stanza </a:t>
            </a:r>
            <a:r>
              <a:rPr lang="en-US" sz="1200" u="sng" kern="1200">
                <a:effectLst/>
                <a:latin typeface="+mn-lt"/>
                <a:ea typeface="+mn-ea"/>
                <a:cs typeface="+mn-cs"/>
              </a:rPr>
              <a:t>(in this case paragraphs</a:t>
            </a:r>
            <a:r>
              <a:rPr lang="en-US" sz="1200" kern="1200">
                <a:effectLst/>
                <a:latin typeface="+mn-lt"/>
                <a:ea typeface="+mn-ea"/>
                <a:cs typeface="+mn-cs"/>
              </a:rPr>
              <a:t>)</a:t>
            </a:r>
            <a:r>
              <a:rPr lang="en-US" sz="1200" kern="1200" baseline="0">
                <a:effectLst/>
                <a:latin typeface="+mn-lt"/>
                <a:ea typeface="+mn-ea"/>
                <a:cs typeface="+mn-cs"/>
              </a:rPr>
              <a:t> </a:t>
            </a:r>
            <a:r>
              <a:rPr lang="en-US" sz="1200" kern="1200">
                <a:effectLst/>
                <a:latin typeface="+mn-lt"/>
                <a:ea typeface="+mn-ea"/>
                <a:cs typeface="+mn-cs"/>
              </a:rPr>
              <a:t>fits into the overall structure of a text and </a:t>
            </a:r>
            <a:r>
              <a:rPr lang="en-US" sz="1200" u="sng" kern="1200">
                <a:effectLst/>
                <a:latin typeface="+mn-lt"/>
                <a:ea typeface="+mn-ea"/>
                <a:cs typeface="+mn-cs"/>
              </a:rPr>
              <a:t>contributes to the development of the </a:t>
            </a:r>
            <a:r>
              <a:rPr lang="en-US" sz="1200" kern="1200">
                <a:effectLst/>
                <a:latin typeface="+mn-lt"/>
                <a:ea typeface="+mn-ea"/>
                <a:cs typeface="+mn-cs"/>
              </a:rPr>
              <a:t>theme, setting, or </a:t>
            </a:r>
            <a:r>
              <a:rPr lang="en-US" sz="1200" u="sng" kern="1200">
                <a:effectLst/>
                <a:latin typeface="+mn-lt"/>
                <a:ea typeface="+mn-ea"/>
                <a:cs typeface="+mn-cs"/>
              </a:rPr>
              <a:t>plot</a:t>
            </a:r>
            <a:r>
              <a:rPr lang="en-US" sz="1200" kern="1200">
                <a:effectLst/>
                <a:latin typeface="+mn-lt"/>
                <a:ea typeface="+mn-ea"/>
                <a:cs typeface="+mn-cs"/>
              </a:rPr>
              <a:t>.</a:t>
            </a:r>
            <a:endParaRPr lang="en-US" sz="1200" kern="1200">
              <a:latin typeface="+mn-lt"/>
              <a:cs typeface="Calibri"/>
            </a:endParaRPr>
          </a:p>
          <a:p>
            <a:endParaRPr lang="en-US" sz="1200" kern="1200">
              <a:solidFill>
                <a:schemeClr val="tx1"/>
              </a:solidFill>
              <a:effectLst/>
              <a:latin typeface="+mn-lt"/>
              <a:ea typeface="+mn-ea"/>
              <a:cs typeface="+mn-cs"/>
            </a:endParaRPr>
          </a:p>
          <a:p>
            <a:r>
              <a:rPr lang="en-US" sz="1200" kern="1200">
                <a:effectLst/>
                <a:latin typeface="+mn-lt"/>
                <a:ea typeface="+mn-ea"/>
                <a:cs typeface="+mn-cs"/>
              </a:rPr>
              <a:t>Students</a:t>
            </a:r>
            <a:r>
              <a:rPr lang="en-US" sz="1200" kern="1200" baseline="0">
                <a:effectLst/>
                <a:latin typeface="+mn-lt"/>
                <a:ea typeface="+mn-ea"/>
                <a:cs typeface="+mn-cs"/>
              </a:rPr>
              <a:t> </a:t>
            </a:r>
            <a:r>
              <a:rPr lang="en-US"/>
              <a:t>needed </a:t>
            </a:r>
            <a:r>
              <a:rPr lang="en-US" sz="1200" kern="1200" baseline="0">
                <a:effectLst/>
                <a:latin typeface="+mn-lt"/>
                <a:ea typeface="+mn-ea"/>
                <a:cs typeface="+mn-cs"/>
              </a:rPr>
              <a:t>to a</a:t>
            </a:r>
            <a:r>
              <a:rPr lang="en-US" sz="1200" kern="1200">
                <a:effectLst/>
                <a:latin typeface="+mn-lt"/>
                <a:ea typeface="+mn-ea"/>
                <a:cs typeface="+mn-cs"/>
              </a:rPr>
              <a:t>nalyze how these</a:t>
            </a:r>
            <a:r>
              <a:rPr lang="en-US" sz="1200" kern="1200" baseline="0">
                <a:effectLst/>
                <a:latin typeface="+mn-lt"/>
                <a:ea typeface="+mn-ea"/>
                <a:cs typeface="+mn-cs"/>
              </a:rPr>
              <a:t> paragraphs from the passage contribute to the development of the plot and </a:t>
            </a:r>
            <a:r>
              <a:rPr lang="en-US" err="1"/>
              <a:t>Rinko's</a:t>
            </a:r>
            <a:r>
              <a:rPr lang="en-US"/>
              <a:t> </a:t>
            </a:r>
            <a:r>
              <a:rPr lang="en-US" sz="1200" kern="1200" baseline="0">
                <a:effectLst/>
                <a:latin typeface="+mn-lt"/>
                <a:ea typeface="+mn-ea"/>
                <a:cs typeface="+mn-cs"/>
              </a:rPr>
              <a:t>understanding of/relationship with her aunt.</a:t>
            </a:r>
            <a:r>
              <a:rPr lang="en-US"/>
              <a:t> </a:t>
            </a:r>
            <a:endParaRPr lang="en-US">
              <a:cs typeface="Calibri"/>
            </a:endParaRPr>
          </a:p>
        </p:txBody>
      </p:sp>
    </p:spTree>
    <p:extLst>
      <p:ext uri="{BB962C8B-B14F-4D97-AF65-F5344CB8AC3E}">
        <p14:creationId xmlns:p14="http://schemas.microsoft.com/office/powerpoint/2010/main" val="3920644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Correct Answer:</a:t>
            </a:r>
            <a:r>
              <a:rPr lang="en-US"/>
              <a:t> B</a:t>
            </a:r>
          </a:p>
          <a:p>
            <a:endParaRPr lang="en-US"/>
          </a:p>
          <a:p>
            <a:r>
              <a:rPr lang="en-US" i="1"/>
              <a:t>RICAS Alignment</a:t>
            </a:r>
            <a:r>
              <a:rPr lang="en-US"/>
              <a:t>: RL.6.1  </a:t>
            </a:r>
            <a:r>
              <a:rPr lang="en-US" sz="1200" kern="1200">
                <a:effectLst/>
                <a:latin typeface="+mn-lt"/>
                <a:ea typeface="+mn-ea"/>
                <a:cs typeface="+mn-cs"/>
              </a:rPr>
              <a:t>Cite textual evidence to support analysis of what the text says explicitly as well as inferences drawn from the text.</a:t>
            </a:r>
            <a:endParaRPr lang="en-US">
              <a:cs typeface="Calibri"/>
            </a:endParaRPr>
          </a:p>
          <a:p>
            <a:endParaRPr lang="en-US"/>
          </a:p>
          <a:p>
            <a:r>
              <a:rPr lang="en-US"/>
              <a:t>Students needed to make an inference about</a:t>
            </a:r>
            <a:r>
              <a:rPr lang="en-US" baseline="0"/>
              <a:t> why the family is taking a photograph of </a:t>
            </a:r>
            <a:r>
              <a:rPr lang="en-US" baseline="0" err="1"/>
              <a:t>Rinko</a:t>
            </a:r>
            <a:r>
              <a:rPr lang="en-US" baseline="0"/>
              <a:t> wearing the kimono.</a:t>
            </a:r>
            <a:r>
              <a:rPr lang="en-US"/>
              <a:t> </a:t>
            </a:r>
            <a:endParaRPr lang="en-US" baseline="0">
              <a:cs typeface="Calibri"/>
            </a:endParaRPr>
          </a:p>
          <a:p>
            <a:r>
              <a:rPr lang="en-US" baseline="0"/>
              <a:t>If teachers want to probe a bit more and make it a teachable moment they could provide a follow-up question and ask your students is Which sentence really helped you make that inference? P12 “That would really cheer him up.”</a:t>
            </a:r>
            <a:endParaRPr lang="en-US"/>
          </a:p>
        </p:txBody>
      </p:sp>
    </p:spTree>
    <p:extLst>
      <p:ext uri="{BB962C8B-B14F-4D97-AF65-F5344CB8AC3E}">
        <p14:creationId xmlns:p14="http://schemas.microsoft.com/office/powerpoint/2010/main" val="2800013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Correct Answers</a:t>
            </a:r>
            <a:r>
              <a:rPr lang="en-US"/>
              <a:t>: A,D</a:t>
            </a:r>
          </a:p>
          <a:p>
            <a:endParaRPr lang="en-US"/>
          </a:p>
          <a:p>
            <a:r>
              <a:rPr lang="en-US" i="1"/>
              <a:t>RICAS Alignment</a:t>
            </a:r>
            <a:r>
              <a:rPr lang="en-US"/>
              <a:t>: RL.6.2</a:t>
            </a:r>
            <a:r>
              <a:rPr lang="en-US" baseline="0"/>
              <a:t> </a:t>
            </a:r>
            <a:r>
              <a:rPr lang="en-US" sz="1200" u="sng" kern="1200">
                <a:effectLst/>
                <a:latin typeface="+mn-lt"/>
                <a:ea typeface="+mn-ea"/>
                <a:cs typeface="+mn-cs"/>
              </a:rPr>
              <a:t>Determine a theme or central idea of a text and how it is conveyed through particular details; </a:t>
            </a:r>
            <a:r>
              <a:rPr lang="en-US" sz="1200" kern="1200">
                <a:effectLst/>
                <a:latin typeface="+mn-lt"/>
                <a:ea typeface="+mn-ea"/>
                <a:cs typeface="+mn-cs"/>
              </a:rPr>
              <a:t>provide a summary of the text distinct from personal opinions or judgments.</a:t>
            </a:r>
            <a:endParaRPr lang="en-US" sz="1200" kern="1200">
              <a:latin typeface="+mn-lt"/>
              <a:cs typeface="Calibri"/>
            </a:endParaRPr>
          </a:p>
          <a:p>
            <a:endParaRPr lang="en-US" sz="1200" kern="1200">
              <a:solidFill>
                <a:schemeClr val="tx1"/>
              </a:solidFill>
              <a:effectLst/>
              <a:latin typeface="+mn-lt"/>
              <a:ea typeface="+mn-ea"/>
              <a:cs typeface="+mn-cs"/>
            </a:endParaRPr>
          </a:p>
          <a:p>
            <a:r>
              <a:rPr lang="en-US" sz="1200" kern="1200">
                <a:effectLst/>
                <a:latin typeface="+mn-lt"/>
                <a:ea typeface="+mn-ea"/>
                <a:cs typeface="+mn-cs"/>
              </a:rPr>
              <a:t>Students </a:t>
            </a:r>
            <a:r>
              <a:rPr lang="en-US"/>
              <a:t>needed </a:t>
            </a:r>
            <a:r>
              <a:rPr lang="en-US" sz="1200" kern="1200">
                <a:effectLst/>
                <a:latin typeface="+mn-lt"/>
                <a:ea typeface="+mn-ea"/>
                <a:cs typeface="+mn-cs"/>
              </a:rPr>
              <a:t>to identify</a:t>
            </a:r>
            <a:r>
              <a:rPr lang="en-US" sz="1200" kern="1200" baseline="0">
                <a:effectLst/>
                <a:latin typeface="+mn-lt"/>
                <a:ea typeface="+mn-ea"/>
                <a:cs typeface="+mn-cs"/>
              </a:rPr>
              <a:t> the central idea of the passage and also choose supporting evidence.</a:t>
            </a:r>
            <a:r>
              <a:rPr lang="en-US"/>
              <a:t> </a:t>
            </a:r>
            <a:endParaRPr lang="en-US" sz="1200" kern="1200" baseline="0">
              <a:latin typeface="+mn-lt"/>
              <a:cs typeface="Calibri"/>
            </a:endParaRPr>
          </a:p>
          <a:p>
            <a:endParaRPr lang="en-US" sz="1200" kern="1200" baseline="0">
              <a:solidFill>
                <a:schemeClr val="tx1"/>
              </a:solidFill>
              <a:effectLst/>
              <a:latin typeface="+mn-lt"/>
              <a:ea typeface="+mn-ea"/>
              <a:cs typeface="+mn-cs"/>
            </a:endParaRPr>
          </a:p>
          <a:p>
            <a:r>
              <a:rPr lang="en-US" sz="1200" kern="1200" baseline="0">
                <a:solidFill>
                  <a:schemeClr val="tx1"/>
                </a:solidFill>
                <a:effectLst/>
                <a:latin typeface="+mn-lt"/>
                <a:ea typeface="+mn-ea"/>
                <a:cs typeface="+mn-cs"/>
              </a:rPr>
              <a:t>In the past we would have coding it to both standard RL.6.2  AND RL.6.1</a:t>
            </a:r>
          </a:p>
          <a:p>
            <a:endParaRPr lang="en-US" sz="1200" kern="1200" baseline="0">
              <a:solidFill>
                <a:schemeClr val="tx1"/>
              </a:solidFill>
              <a:effectLst/>
              <a:latin typeface="+mn-lt"/>
              <a:ea typeface="+mn-ea"/>
              <a:cs typeface="+mn-cs"/>
            </a:endParaRPr>
          </a:p>
          <a:p>
            <a:r>
              <a:rPr lang="en-US" sz="1200" kern="1200" baseline="0">
                <a:solidFill>
                  <a:srgbClr val="FF0000"/>
                </a:solidFill>
                <a:effectLst/>
                <a:latin typeface="+mn-lt"/>
                <a:ea typeface="+mn-ea"/>
                <a:cs typeface="+mn-cs"/>
              </a:rPr>
              <a:t>Students need to get Part A correct in order to score the point in Part B. </a:t>
            </a:r>
          </a:p>
          <a:p>
            <a:endParaRPr lang="en-US"/>
          </a:p>
          <a:p>
            <a:endParaRPr lang="en-US"/>
          </a:p>
        </p:txBody>
      </p:sp>
    </p:spTree>
    <p:extLst>
      <p:ext uri="{BB962C8B-B14F-4D97-AF65-F5344CB8AC3E}">
        <p14:creationId xmlns:p14="http://schemas.microsoft.com/office/powerpoint/2010/main" val="2792202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a:t>Correct Answers</a:t>
            </a:r>
            <a:r>
              <a:rPr lang="en-US"/>
              <a:t>: </a:t>
            </a:r>
          </a:p>
          <a:p>
            <a:pPr marL="228600" indent="-228600">
              <a:buAutoNum type="arabicPeriod"/>
            </a:pPr>
            <a:r>
              <a:rPr lang="en-US" err="1"/>
              <a:t>Rinko</a:t>
            </a:r>
            <a:r>
              <a:rPr lang="en-US"/>
              <a:t> tries on a piece….</a:t>
            </a:r>
          </a:p>
          <a:p>
            <a:pPr marL="228600" indent="-228600">
              <a:buAutoNum type="arabicPeriod"/>
            </a:pPr>
            <a:r>
              <a:rPr lang="en-US"/>
              <a:t>Aunt Waka and </a:t>
            </a:r>
            <a:r>
              <a:rPr lang="en-US" err="1"/>
              <a:t>Rinko</a:t>
            </a:r>
            <a:r>
              <a:rPr lang="en-US" baseline="0"/>
              <a:t> have an honest …</a:t>
            </a:r>
          </a:p>
          <a:p>
            <a:pPr marL="228600" indent="-228600">
              <a:buAutoNum type="arabicPeriod"/>
            </a:pPr>
            <a:r>
              <a:rPr lang="en-US" baseline="0" err="1"/>
              <a:t>Rinko</a:t>
            </a:r>
            <a:r>
              <a:rPr lang="en-US" baseline="0"/>
              <a:t> develops a sense ….</a:t>
            </a:r>
            <a:endParaRPr lang="en-US"/>
          </a:p>
          <a:p>
            <a:endParaRPr lang="en-US"/>
          </a:p>
          <a:p>
            <a:r>
              <a:rPr lang="en-US" i="1"/>
              <a:t>RICAS Alignment</a:t>
            </a:r>
            <a:r>
              <a:rPr lang="en-US"/>
              <a:t>: RL.6.2 </a:t>
            </a:r>
            <a:r>
              <a:rPr lang="en-US" sz="1200" kern="1200">
                <a:effectLst/>
                <a:latin typeface="+mn-lt"/>
                <a:ea typeface="+mn-ea"/>
                <a:cs typeface="+mn-cs"/>
              </a:rPr>
              <a:t>Determine a theme or central idea of a text and how it is conveyed through particular details; </a:t>
            </a:r>
            <a:r>
              <a:rPr lang="en-US" sz="1200" u="sng" kern="1200">
                <a:effectLst/>
                <a:latin typeface="+mn-lt"/>
                <a:ea typeface="+mn-ea"/>
                <a:cs typeface="+mn-cs"/>
              </a:rPr>
              <a:t>provide a summary of the text distinct from personal opinions or judgments.</a:t>
            </a:r>
            <a:endParaRPr lang="en-US" sz="1200" u="sng" kern="1200">
              <a:latin typeface="+mn-lt"/>
              <a:cs typeface="Calibri"/>
            </a:endParaRPr>
          </a:p>
          <a:p>
            <a:endParaRPr lang="en-US" sz="1200" kern="1200">
              <a:solidFill>
                <a:schemeClr val="tx1"/>
              </a:solidFill>
              <a:effectLst/>
              <a:latin typeface="+mn-lt"/>
              <a:ea typeface="+mn-ea"/>
              <a:cs typeface="+mn-cs"/>
            </a:endParaRPr>
          </a:p>
          <a:p>
            <a:r>
              <a:rPr lang="en-US" sz="1200" kern="1200">
                <a:effectLst/>
                <a:latin typeface="+mn-lt"/>
                <a:ea typeface="+mn-ea"/>
                <a:cs typeface="+mn-cs"/>
              </a:rPr>
              <a:t>Students </a:t>
            </a:r>
            <a:r>
              <a:rPr lang="en-US"/>
              <a:t>needed</a:t>
            </a:r>
            <a:r>
              <a:rPr lang="en-US" sz="1200" kern="1200">
                <a:effectLst/>
                <a:latin typeface="+mn-lt"/>
                <a:ea typeface="+mn-ea"/>
                <a:cs typeface="+mn-cs"/>
              </a:rPr>
              <a:t> to create a summary of the passage.</a:t>
            </a:r>
            <a:endParaRPr lang="en-US" sz="1200" kern="1200">
              <a:latin typeface="+mn-lt"/>
              <a:cs typeface="Calibri"/>
            </a:endParaRPr>
          </a:p>
          <a:p>
            <a:endParaRPr lang="en-US" sz="1200" kern="1200" baseline="0">
              <a:solidFill>
                <a:schemeClr val="tx1"/>
              </a:solidFill>
              <a:effectLst/>
              <a:latin typeface="+mn-lt"/>
              <a:ea typeface="+mn-ea"/>
              <a:cs typeface="+mn-cs"/>
            </a:endParaRPr>
          </a:p>
          <a:p>
            <a:r>
              <a:rPr lang="en-US" sz="1200" kern="1200" baseline="0">
                <a:solidFill>
                  <a:schemeClr val="tx1"/>
                </a:solidFill>
                <a:effectLst/>
                <a:latin typeface="+mn-lt"/>
                <a:ea typeface="+mn-ea"/>
                <a:cs typeface="+mn-cs"/>
              </a:rPr>
              <a:t>Scoring All three in the correct order to score 2 points </a:t>
            </a:r>
          </a:p>
          <a:p>
            <a:r>
              <a:rPr lang="en-US" sz="1200" kern="1200" baseline="0">
                <a:solidFill>
                  <a:schemeClr val="tx1"/>
                </a:solidFill>
                <a:effectLst/>
                <a:latin typeface="+mn-lt"/>
                <a:ea typeface="+mn-ea"/>
                <a:cs typeface="+mn-cs"/>
              </a:rPr>
              <a:t>2 of the three correct responses with at least one in the correct spot</a:t>
            </a:r>
          </a:p>
          <a:p>
            <a:r>
              <a:rPr lang="en-US" sz="1200" kern="1200" baseline="0">
                <a:solidFill>
                  <a:schemeClr val="tx1"/>
                </a:solidFill>
                <a:effectLst/>
                <a:latin typeface="+mn-lt"/>
                <a:ea typeface="+mn-ea"/>
                <a:cs typeface="+mn-cs"/>
              </a:rPr>
              <a:t>If all three correct choices are selected but none are in the correct spot 0 points are given</a:t>
            </a:r>
          </a:p>
          <a:p>
            <a:endParaRPr lang="en-US"/>
          </a:p>
        </p:txBody>
      </p:sp>
    </p:spTree>
    <p:extLst>
      <p:ext uri="{BB962C8B-B14F-4D97-AF65-F5344CB8AC3E}">
        <p14:creationId xmlns:p14="http://schemas.microsoft.com/office/powerpoint/2010/main" val="3200137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a:t>Correct Answer</a:t>
            </a:r>
            <a:r>
              <a:rPr lang="en-US"/>
              <a:t>: C</a:t>
            </a:r>
          </a:p>
          <a:p>
            <a:endParaRPr lang="en-US"/>
          </a:p>
          <a:p>
            <a:r>
              <a:rPr lang="en-US" i="1"/>
              <a:t>RICAS Alignment</a:t>
            </a:r>
            <a:r>
              <a:rPr lang="en-US"/>
              <a:t>: RL.6.4 </a:t>
            </a:r>
            <a:r>
              <a:rPr lang="en-US" sz="1200" kern="1200">
                <a:effectLst/>
                <a:latin typeface="+mn-lt"/>
                <a:ea typeface="+mn-ea"/>
                <a:cs typeface="+mn-cs"/>
              </a:rPr>
              <a:t>Determine the meaning of words and phrases as they are used in a text, including figurative and connotative meanings; </a:t>
            </a:r>
            <a:r>
              <a:rPr lang="en-US" sz="1200" u="sng" kern="1200">
                <a:effectLst/>
                <a:latin typeface="+mn-lt"/>
                <a:ea typeface="+mn-ea"/>
                <a:cs typeface="+mn-cs"/>
              </a:rPr>
              <a:t>analyze the impact of a specific word choice on</a:t>
            </a:r>
            <a:r>
              <a:rPr lang="en-US" sz="1200" kern="1200">
                <a:effectLst/>
                <a:latin typeface="+mn-lt"/>
                <a:ea typeface="+mn-ea"/>
                <a:cs typeface="+mn-cs"/>
              </a:rPr>
              <a:t> meaning and </a:t>
            </a:r>
            <a:r>
              <a:rPr lang="en-US" sz="1200" u="sng" kern="1200">
                <a:effectLst/>
                <a:latin typeface="+mn-lt"/>
                <a:ea typeface="+mn-ea"/>
                <a:cs typeface="+mn-cs"/>
              </a:rPr>
              <a:t>tone.</a:t>
            </a:r>
            <a:endParaRPr lang="en-US" sz="1200" u="sng" kern="1200">
              <a:latin typeface="+mn-lt"/>
              <a:cs typeface="Calibri"/>
            </a:endParaRPr>
          </a:p>
          <a:p>
            <a:endParaRPr lang="en-US" sz="1200" kern="1200">
              <a:solidFill>
                <a:schemeClr val="tx1"/>
              </a:solidFill>
              <a:effectLst/>
              <a:latin typeface="+mn-lt"/>
              <a:ea typeface="+mn-ea"/>
              <a:cs typeface="+mn-cs"/>
            </a:endParaRPr>
          </a:p>
          <a:p>
            <a:r>
              <a:rPr lang="en-US" sz="1200" kern="1200">
                <a:effectLst/>
                <a:latin typeface="+mn-lt"/>
                <a:ea typeface="+mn-ea"/>
                <a:cs typeface="+mn-cs"/>
              </a:rPr>
              <a:t>Students will </a:t>
            </a:r>
            <a:r>
              <a:rPr lang="en-US"/>
              <a:t>needed </a:t>
            </a:r>
            <a:r>
              <a:rPr lang="en-US" sz="1200" kern="1200">
                <a:effectLst/>
                <a:latin typeface="+mn-lt"/>
                <a:ea typeface="+mn-ea"/>
                <a:cs typeface="+mn-cs"/>
              </a:rPr>
              <a:t>to determine the tone of the poem in this</a:t>
            </a:r>
            <a:r>
              <a:rPr lang="en-US" sz="1200" kern="1200" baseline="0">
                <a:effectLst/>
                <a:latin typeface="+mn-lt"/>
                <a:ea typeface="+mn-ea"/>
                <a:cs typeface="+mn-cs"/>
              </a:rPr>
              <a:t> particular section.</a:t>
            </a:r>
            <a:r>
              <a:rPr lang="en-US"/>
              <a:t> </a:t>
            </a:r>
            <a:endParaRPr lang="en-US">
              <a:cs typeface="Calibri"/>
            </a:endParaRPr>
          </a:p>
        </p:txBody>
      </p:sp>
    </p:spTree>
    <p:extLst>
      <p:ext uri="{BB962C8B-B14F-4D97-AF65-F5344CB8AC3E}">
        <p14:creationId xmlns:p14="http://schemas.microsoft.com/office/powerpoint/2010/main" val="1255332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a:t>Correct Answer</a:t>
            </a:r>
            <a:r>
              <a:rPr lang="en-US"/>
              <a:t>: A</a:t>
            </a:r>
          </a:p>
          <a:p>
            <a:endParaRPr lang="en-US"/>
          </a:p>
          <a:p>
            <a:r>
              <a:rPr lang="en-US" i="1"/>
              <a:t>RICAS Alignment</a:t>
            </a:r>
            <a:r>
              <a:rPr lang="en-US"/>
              <a:t>: RL.6.5 </a:t>
            </a:r>
            <a:r>
              <a:rPr lang="en-US" sz="1200" kern="1200">
                <a:effectLst/>
                <a:latin typeface="+mn-lt"/>
                <a:ea typeface="+mn-ea"/>
                <a:cs typeface="+mn-cs"/>
              </a:rPr>
              <a:t>Analyze how a particular sentence, chapter, scene, or stanza fits into the overall structure of a text and contributes to the development of the theme, setting, or plot.</a:t>
            </a:r>
            <a:endParaRPr lang="en-US" sz="1200" kern="1200">
              <a:latin typeface="+mn-lt"/>
              <a:cs typeface="Calibri"/>
            </a:endParaRPr>
          </a:p>
          <a:p>
            <a:endParaRPr lang="en-US" sz="1200" kern="1200">
              <a:solidFill>
                <a:schemeClr val="tx1"/>
              </a:solidFill>
              <a:effectLst/>
              <a:latin typeface="+mn-lt"/>
              <a:ea typeface="+mn-ea"/>
              <a:cs typeface="+mn-cs"/>
            </a:endParaRPr>
          </a:p>
          <a:p>
            <a:r>
              <a:rPr lang="en-US" sz="1200" kern="1200">
                <a:effectLst/>
                <a:latin typeface="+mn-lt"/>
                <a:ea typeface="+mn-ea"/>
                <a:cs typeface="+mn-cs"/>
              </a:rPr>
              <a:t>Students</a:t>
            </a:r>
            <a:r>
              <a:rPr lang="en-US" sz="1200" kern="1200" baseline="0">
                <a:effectLst/>
                <a:latin typeface="+mn-lt"/>
                <a:ea typeface="+mn-ea"/>
                <a:cs typeface="+mn-cs"/>
              </a:rPr>
              <a:t> </a:t>
            </a:r>
            <a:r>
              <a:rPr lang="en-US"/>
              <a:t>needed</a:t>
            </a:r>
            <a:r>
              <a:rPr lang="en-US" sz="1200" kern="1200" baseline="0">
                <a:effectLst/>
                <a:latin typeface="+mn-lt"/>
                <a:ea typeface="+mn-ea"/>
                <a:cs typeface="+mn-cs"/>
              </a:rPr>
              <a:t> to analyze how the characters in the poem contribute to the development of the plot</a:t>
            </a:r>
            <a:endParaRPr lang="en-US">
              <a:cs typeface="Calibri"/>
            </a:endParaRPr>
          </a:p>
        </p:txBody>
      </p:sp>
    </p:spTree>
    <p:extLst>
      <p:ext uri="{BB962C8B-B14F-4D97-AF65-F5344CB8AC3E}">
        <p14:creationId xmlns:p14="http://schemas.microsoft.com/office/powerpoint/2010/main" val="2633544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a:t>Correct Answer</a:t>
            </a:r>
            <a:r>
              <a:rPr lang="en-US"/>
              <a:t>: B</a:t>
            </a:r>
          </a:p>
          <a:p>
            <a:endParaRPr lang="en-US"/>
          </a:p>
          <a:p>
            <a:r>
              <a:rPr lang="en-US" i="1"/>
              <a:t>RICAS Alignment:</a:t>
            </a:r>
            <a:r>
              <a:rPr lang="en-US"/>
              <a:t> RL.6.3 </a:t>
            </a:r>
            <a:r>
              <a:rPr lang="en-US" sz="1200" kern="1200">
                <a:effectLst/>
                <a:latin typeface="+mn-lt"/>
                <a:ea typeface="+mn-ea"/>
                <a:cs typeface="+mn-cs"/>
              </a:rPr>
              <a:t>Describe how the</a:t>
            </a:r>
            <a:r>
              <a:rPr lang="en-US" sz="1200" kern="1200" baseline="0">
                <a:effectLst/>
                <a:latin typeface="+mn-lt"/>
                <a:ea typeface="+mn-ea"/>
                <a:cs typeface="+mn-cs"/>
              </a:rPr>
              <a:t> </a:t>
            </a:r>
            <a:r>
              <a:rPr lang="en-US" sz="1200" u="sng" kern="1200">
                <a:effectLst/>
                <a:latin typeface="+mn-lt"/>
                <a:ea typeface="+mn-ea"/>
                <a:cs typeface="+mn-cs"/>
              </a:rPr>
              <a:t>plot of a particular story, poem</a:t>
            </a:r>
            <a:r>
              <a:rPr lang="en-US" sz="1200" u="sng" kern="1200" baseline="0">
                <a:effectLst/>
                <a:latin typeface="+mn-lt"/>
                <a:ea typeface="+mn-ea"/>
                <a:cs typeface="+mn-cs"/>
              </a:rPr>
              <a:t> or drama </a:t>
            </a:r>
            <a:r>
              <a:rPr lang="en-US" sz="1200" kern="1200">
                <a:effectLst/>
                <a:latin typeface="+mn-lt"/>
                <a:ea typeface="+mn-ea"/>
                <a:cs typeface="+mn-cs"/>
              </a:rPr>
              <a:t>unfolds in a series of episodes as well as how the characters respond or change as the plot moves toward a resolution.</a:t>
            </a:r>
            <a:endParaRPr lang="en-US" sz="1200" kern="1200">
              <a:latin typeface="+mn-lt"/>
              <a:cs typeface="Calibri"/>
            </a:endParaRPr>
          </a:p>
          <a:p>
            <a:endParaRPr lang="en-US" sz="1200" kern="1200">
              <a:solidFill>
                <a:schemeClr val="tx1"/>
              </a:solidFill>
              <a:effectLst/>
              <a:latin typeface="+mn-lt"/>
              <a:ea typeface="+mn-ea"/>
              <a:cs typeface="+mn-cs"/>
            </a:endParaRPr>
          </a:p>
          <a:p>
            <a:r>
              <a:rPr lang="en-US" sz="1200" kern="1200">
                <a:effectLst/>
                <a:latin typeface="+mn-lt"/>
                <a:ea typeface="+mn-ea"/>
                <a:cs typeface="+mn-cs"/>
              </a:rPr>
              <a:t>Students</a:t>
            </a:r>
            <a:r>
              <a:rPr lang="en-US" sz="1200" kern="1200" baseline="0">
                <a:effectLst/>
                <a:latin typeface="+mn-lt"/>
                <a:ea typeface="+mn-ea"/>
                <a:cs typeface="+mn-cs"/>
              </a:rPr>
              <a:t> </a:t>
            </a:r>
            <a:r>
              <a:rPr lang="en-US"/>
              <a:t>needed </a:t>
            </a:r>
            <a:r>
              <a:rPr lang="en-US" sz="1200" kern="1200" baseline="0">
                <a:effectLst/>
                <a:latin typeface="+mn-lt"/>
                <a:ea typeface="+mn-ea"/>
                <a:cs typeface="+mn-cs"/>
              </a:rPr>
              <a:t>to analyze how characters in the passage and the poem as similar.</a:t>
            </a:r>
            <a:r>
              <a:rPr lang="en-US"/>
              <a:t> </a:t>
            </a:r>
            <a:endParaRPr lang="en-US">
              <a:cs typeface="Calibri"/>
            </a:endParaRPr>
          </a:p>
        </p:txBody>
      </p:sp>
    </p:spTree>
    <p:extLst>
      <p:ext uri="{BB962C8B-B14F-4D97-AF65-F5344CB8AC3E}">
        <p14:creationId xmlns:p14="http://schemas.microsoft.com/office/powerpoint/2010/main" val="1118838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i="1"/>
              <a:t>RICAS Alignment</a:t>
            </a:r>
            <a:r>
              <a:rPr lang="en-US"/>
              <a:t>: </a:t>
            </a:r>
          </a:p>
          <a:p>
            <a:pPr>
              <a:defRPr/>
            </a:pPr>
            <a:r>
              <a:rPr lang="en-US"/>
              <a:t>W</a:t>
            </a:r>
            <a:r>
              <a:rPr lang="en-US" baseline="0"/>
              <a:t>.6.2</a:t>
            </a:r>
            <a:r>
              <a:rPr lang="en-US" sz="1200" kern="1200">
                <a:effectLst/>
                <a:latin typeface="+mn-lt"/>
                <a:ea typeface="+mn-ea"/>
                <a:cs typeface="+mn-cs"/>
              </a:rPr>
              <a:t>Write informative/explanatory texts to examine a topic and convey ideas, concepts, and information through the selection, organization, and analysis of relevant content.</a:t>
            </a:r>
            <a:endParaRPr lang="en-US">
              <a:cs typeface="Calibri"/>
            </a:endParaRPr>
          </a:p>
          <a:p>
            <a:r>
              <a:rPr lang="en-US" baseline="0"/>
              <a:t>W.6.4 </a:t>
            </a:r>
            <a:r>
              <a:rPr lang="en-US" sz="1200" kern="1200">
                <a:solidFill>
                  <a:schemeClr val="tx1"/>
                </a:solidFill>
                <a:effectLst/>
                <a:latin typeface="+mn-lt"/>
                <a:ea typeface="+mn-ea"/>
                <a:cs typeface="+mn-cs"/>
              </a:rPr>
              <a:t>Produce clear and coherent writing in which the development, organization, and style are appropriate to task, purpose, and audience</a:t>
            </a:r>
          </a:p>
          <a:p>
            <a:endParaRPr lang="en-US" sz="1200" kern="1200" baseline="0">
              <a:solidFill>
                <a:schemeClr val="tx1"/>
              </a:solidFill>
              <a:effectLst/>
              <a:latin typeface="+mn-lt"/>
              <a:ea typeface="+mn-ea"/>
              <a:cs typeface="+mn-cs"/>
            </a:endParaRPr>
          </a:p>
          <a:p>
            <a:r>
              <a:rPr lang="en-US" sz="1200" kern="1200" baseline="0">
                <a:solidFill>
                  <a:schemeClr val="tx1"/>
                </a:solidFill>
                <a:effectLst/>
                <a:latin typeface="+mn-lt"/>
                <a:ea typeface="+mn-ea"/>
                <a:cs typeface="+mn-cs"/>
              </a:rPr>
              <a:t>L.6.1, L.6.2, L.6.3  This encompasses Conventions of Standard English &amp; Knowledge of Language </a:t>
            </a:r>
          </a:p>
          <a:p>
            <a:endParaRPr lang="en-US" sz="1200" kern="1200" baseline="0">
              <a:solidFill>
                <a:schemeClr val="tx1"/>
              </a:solidFill>
              <a:effectLst/>
              <a:latin typeface="+mn-lt"/>
              <a:ea typeface="+mn-ea"/>
              <a:cs typeface="+mn-cs"/>
            </a:endParaRPr>
          </a:p>
          <a:p>
            <a:r>
              <a:rPr lang="en-US" sz="1200" kern="1200" baseline="0">
                <a:effectLst/>
                <a:latin typeface="+mn-lt"/>
                <a:ea typeface="+mn-ea"/>
                <a:cs typeface="+mn-cs"/>
              </a:rPr>
              <a:t>You have crafted an outline </a:t>
            </a:r>
            <a:r>
              <a:rPr lang="en-US"/>
              <a:t>and/or</a:t>
            </a:r>
            <a:r>
              <a:rPr lang="en-US" sz="1200" kern="1200" baseline="0">
                <a:effectLst/>
                <a:latin typeface="+mn-lt"/>
                <a:ea typeface="+mn-ea"/>
                <a:cs typeface="+mn-cs"/>
              </a:rPr>
              <a:t> list of bullets </a:t>
            </a:r>
            <a:r>
              <a:rPr lang="en-US"/>
              <a:t>points along with </a:t>
            </a:r>
            <a:r>
              <a:rPr lang="en-US" sz="1200" kern="1200" baseline="0">
                <a:effectLst/>
                <a:latin typeface="+mn-lt"/>
                <a:ea typeface="+mn-ea"/>
                <a:cs typeface="+mn-cs"/>
              </a:rPr>
              <a:t>evidence </a:t>
            </a:r>
            <a:r>
              <a:rPr lang="en-US"/>
              <a:t>you or your students would</a:t>
            </a:r>
            <a:r>
              <a:rPr lang="en-US" sz="1200" kern="1200" baseline="0">
                <a:effectLst/>
                <a:latin typeface="+mn-lt"/>
                <a:ea typeface="+mn-ea"/>
                <a:cs typeface="+mn-cs"/>
              </a:rPr>
              <a:t> use to answer this question.</a:t>
            </a:r>
            <a:r>
              <a:rPr lang="en-US"/>
              <a:t> </a:t>
            </a:r>
            <a:endParaRPr lang="en-US" sz="1200" kern="1200" baseline="0">
              <a:latin typeface="+mn-lt"/>
              <a:cs typeface="Calibri"/>
            </a:endParaRPr>
          </a:p>
          <a:p>
            <a:r>
              <a:rPr lang="en-US" sz="1200" kern="1200" baseline="0">
                <a:solidFill>
                  <a:schemeClr val="tx1"/>
                </a:solidFill>
                <a:effectLst/>
                <a:latin typeface="+mn-lt"/>
                <a:ea typeface="+mn-ea"/>
                <a:cs typeface="+mn-cs"/>
              </a:rPr>
              <a:t>Let’s take a look at some student work that has been released. </a:t>
            </a:r>
          </a:p>
          <a:p>
            <a:endParaRPr lang="en-US" baseline="0"/>
          </a:p>
          <a:p>
            <a:endParaRPr lang="en-US" baseline="0"/>
          </a:p>
          <a:p>
            <a:endParaRPr lang="en-US"/>
          </a:p>
          <a:p>
            <a:endParaRPr lang="en-US"/>
          </a:p>
          <a:p>
            <a:endParaRPr lang="en-US"/>
          </a:p>
        </p:txBody>
      </p:sp>
    </p:spTree>
    <p:extLst>
      <p:ext uri="{BB962C8B-B14F-4D97-AF65-F5344CB8AC3E}">
        <p14:creationId xmlns:p14="http://schemas.microsoft.com/office/powerpoint/2010/main" val="2458474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cs typeface="Calibri"/>
              </a:rPr>
              <a:t>We would ask the facilitator</a:t>
            </a:r>
            <a:r>
              <a:rPr lang="en-US" baseline="0">
                <a:cs typeface="Calibri"/>
              </a:rPr>
              <a:t> to pass out Student Responses </a:t>
            </a:r>
            <a:r>
              <a:rPr lang="en-US">
                <a:cs typeface="Calibri"/>
              </a:rPr>
              <a:t>labeled: </a:t>
            </a:r>
            <a:r>
              <a:rPr lang="en-US" baseline="0">
                <a:cs typeface="Calibri"/>
              </a:rPr>
              <a:t>A, B, and C</a:t>
            </a:r>
            <a:r>
              <a:rPr lang="en-US">
                <a:cs typeface="Calibri"/>
              </a:rPr>
              <a:t> </a:t>
            </a:r>
            <a:endParaRPr lang="en-US" baseline="0">
              <a:cs typeface="Calibri"/>
            </a:endParaRPr>
          </a:p>
          <a:p>
            <a:endParaRPr lang="en-US" baseline="0">
              <a:cs typeface="Calibri"/>
            </a:endParaRPr>
          </a:p>
          <a:p>
            <a:r>
              <a:rPr lang="en-US">
                <a:cs typeface="Calibri"/>
              </a:rPr>
              <a:t>Independently read the 3 student responses. Think about the writing (not the grammar/conventions) found within each response. </a:t>
            </a:r>
            <a:endParaRPr lang="en-US" err="1">
              <a:cs typeface="Calibri"/>
            </a:endParaRPr>
          </a:p>
          <a:p>
            <a:endParaRPr lang="en-US">
              <a:cs typeface="Calibri"/>
            </a:endParaRPr>
          </a:p>
          <a:p>
            <a:r>
              <a:rPr lang="en-US">
                <a:cs typeface="Calibri"/>
              </a:rPr>
              <a:t>As you think about the quality of writing,</a:t>
            </a:r>
            <a:r>
              <a:rPr lang="en-US" baseline="0">
                <a:cs typeface="Calibri"/>
              </a:rPr>
              <a:t> a</a:t>
            </a:r>
            <a:r>
              <a:rPr lang="en-US">
                <a:cs typeface="Calibri"/>
              </a:rPr>
              <a:t>sk yourself </a:t>
            </a:r>
            <a:endParaRPr lang="en-US"/>
          </a:p>
          <a:p>
            <a:r>
              <a:rPr lang="en-US">
                <a:cs typeface="Calibri"/>
              </a:rPr>
              <a:t>--&gt;Is the students answering the question asked?</a:t>
            </a:r>
          </a:p>
          <a:p>
            <a:r>
              <a:rPr lang="en-US">
                <a:cs typeface="Calibri"/>
              </a:rPr>
              <a:t>--&gt;What is the quality and development of the central idea of the response?</a:t>
            </a:r>
            <a:endParaRPr lang="en-US"/>
          </a:p>
          <a:p>
            <a:pPr marL="0" indent="0">
              <a:buNone/>
            </a:pPr>
            <a:r>
              <a:rPr lang="en-US">
                <a:latin typeface="Cambria"/>
              </a:rPr>
              <a:t>--&gt;</a:t>
            </a:r>
            <a:r>
              <a:rPr lang="en-US" sz="1200">
                <a:latin typeface="Cambria"/>
              </a:rPr>
              <a:t>What is the quality of the evidence and/or details? This includes the selection and explanation of the evidence and/or details provided. </a:t>
            </a:r>
            <a:endParaRPr lang="en-US" sz="1200">
              <a:latin typeface="Cambria" pitchFamily="18" charset="0"/>
            </a:endParaRPr>
          </a:p>
          <a:p>
            <a:endParaRPr lang="en-US">
              <a:cs typeface="Calibri"/>
            </a:endParaRPr>
          </a:p>
          <a:p>
            <a:r>
              <a:rPr lang="en-US">
                <a:cs typeface="Calibri"/>
              </a:rPr>
              <a:t>Also consider the organization of the response as well as the expression of ideas. So </a:t>
            </a:r>
            <a:endParaRPr lang="en-US"/>
          </a:p>
          <a:p>
            <a:r>
              <a:rPr lang="en-US">
                <a:latin typeface="Cambria"/>
              </a:rPr>
              <a:t>--&gt;</a:t>
            </a:r>
            <a:r>
              <a:rPr lang="en-US" sz="1200">
                <a:latin typeface="Cambria"/>
              </a:rPr>
              <a:t>How well is this response organized?</a:t>
            </a:r>
            <a:r>
              <a:rPr lang="en-US">
                <a:latin typeface="Cambria"/>
              </a:rPr>
              <a:t> </a:t>
            </a:r>
            <a:endParaRPr lang="en-US" sz="1200">
              <a:latin typeface="Cambria"/>
            </a:endParaRPr>
          </a:p>
          <a:p>
            <a:pPr marL="0" indent="0">
              <a:buNone/>
            </a:pPr>
            <a:r>
              <a:rPr lang="en-US">
                <a:latin typeface="Cambria"/>
              </a:rPr>
              <a:t>--&gt;</a:t>
            </a:r>
            <a:r>
              <a:rPr lang="en-US" sz="1200">
                <a:latin typeface="Cambria"/>
              </a:rPr>
              <a:t>How well did the student express his/her ideas? </a:t>
            </a:r>
            <a:endParaRPr lang="en-US" sz="1200">
              <a:latin typeface="Cambria" pitchFamily="18" charset="0"/>
            </a:endParaRPr>
          </a:p>
          <a:p>
            <a:endParaRPr lang="en-US">
              <a:cs typeface="Calibri"/>
            </a:endParaRPr>
          </a:p>
          <a:p>
            <a:r>
              <a:rPr lang="en-US">
                <a:cs typeface="Calibri"/>
              </a:rPr>
              <a:t>Then rate the 3 responses as HIGH, MIDDLE and LOW</a:t>
            </a:r>
          </a:p>
          <a:p>
            <a:endParaRPr lang="en-US"/>
          </a:p>
          <a:p>
            <a:r>
              <a:rPr lang="en-US"/>
              <a:t>Feel free to take notes about what the student is doing well within each response, capturing the positive aspects of each response. This will be helpful as you work through the set and articulate your thoughts to others.</a:t>
            </a:r>
            <a:endParaRPr lang="en-US">
              <a:cs typeface="Calibri"/>
            </a:endParaRPr>
          </a:p>
          <a:p>
            <a:endParaRPr lang="en-US">
              <a:cs typeface="Calibri"/>
            </a:endParaRPr>
          </a:p>
          <a:p>
            <a:r>
              <a:rPr lang="en-US">
                <a:cs typeface="Calibri"/>
              </a:rPr>
              <a:t>Hint to complete this task- refer back to the texts and prompt as needed. </a:t>
            </a:r>
            <a:endParaRPr lang="en-US"/>
          </a:p>
          <a:p>
            <a:r>
              <a:rPr lang="en-US"/>
              <a:t> </a:t>
            </a:r>
          </a:p>
          <a:p>
            <a:r>
              <a:rPr lang="en-US"/>
              <a:t>After completion of this independent work resume the webinar. </a:t>
            </a:r>
            <a:endParaRPr lang="en-US">
              <a:cs typeface="Calibri"/>
            </a:endParaRPr>
          </a:p>
          <a:p>
            <a:r>
              <a:rPr lang="en-US"/>
              <a:t>   </a:t>
            </a:r>
            <a:endParaRPr lang="en-US">
              <a:cs typeface="Calibri"/>
            </a:endParaRPr>
          </a:p>
          <a:p>
            <a:endParaRPr lang="en-US" baseline="0"/>
          </a:p>
        </p:txBody>
      </p:sp>
      <p:sp>
        <p:nvSpPr>
          <p:cNvPr id="4" name="Slide Number Placeholder 3"/>
          <p:cNvSpPr>
            <a:spLocks noGrp="1"/>
          </p:cNvSpPr>
          <p:nvPr>
            <p:ph type="sldNum" sz="quarter" idx="10"/>
          </p:nvPr>
        </p:nvSpPr>
        <p:spPr/>
        <p:txBody>
          <a:bodyPr/>
          <a:lstStyle/>
          <a:p>
            <a:fld id="{FB85023D-7E27-4B7A-9660-EB9F19CB3956}" type="slidenum">
              <a:rPr lang="en-US" smtClean="0"/>
              <a:pPr/>
              <a:t>18</a:t>
            </a:fld>
            <a:endParaRPr lang="en-US"/>
          </a:p>
        </p:txBody>
      </p:sp>
    </p:spTree>
    <p:extLst>
      <p:ext uri="{BB962C8B-B14F-4D97-AF65-F5344CB8AC3E}">
        <p14:creationId xmlns:p14="http://schemas.microsoft.com/office/powerpoint/2010/main" val="4005785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Welcome</a:t>
            </a:r>
            <a:r>
              <a:rPr lang="en-US" baseline="0"/>
              <a:t> back</a:t>
            </a:r>
            <a:r>
              <a:rPr lang="en-US"/>
              <a:t>  - </a:t>
            </a:r>
            <a:r>
              <a:rPr lang="en-US" baseline="0"/>
              <a:t>We hope </a:t>
            </a:r>
            <a:r>
              <a:rPr lang="en-US"/>
              <a:t>your conversations were fruitful and that you</a:t>
            </a:r>
            <a:r>
              <a:rPr lang="en-US" baseline="0"/>
              <a:t> were able to record notes as you read through the 3 responses.</a:t>
            </a:r>
            <a:r>
              <a:rPr lang="en-US"/>
              <a:t> </a:t>
            </a:r>
            <a:endParaRPr lang="en-US" baseline="0"/>
          </a:p>
          <a:p>
            <a:endParaRPr lang="en-US" baseline="0"/>
          </a:p>
          <a:p>
            <a:r>
              <a:rPr lang="en-US" baseline="0"/>
              <a:t>Now in groups of 3-4</a:t>
            </a:r>
            <a:r>
              <a:rPr lang="en-US"/>
              <a:t>, share your ratings of HIGH, MIDDLE, LOW with your colleagues. Be sure to discuss any differences</a:t>
            </a:r>
            <a:r>
              <a:rPr lang="en-US" baseline="0"/>
              <a:t> and come to a consensus. As a group</a:t>
            </a:r>
            <a:r>
              <a:rPr lang="en-US"/>
              <a:t>,</a:t>
            </a:r>
            <a:r>
              <a:rPr lang="en-US" baseline="0"/>
              <a:t> articulate </a:t>
            </a:r>
            <a:r>
              <a:rPr lang="en-US"/>
              <a:t>why your group assigned the rating of high, middle or low to each piece of student work. </a:t>
            </a:r>
            <a:endParaRPr lang="en-US">
              <a:cs typeface="Calibri"/>
            </a:endParaRPr>
          </a:p>
          <a:p>
            <a:endParaRPr lang="en-US">
              <a:sym typeface="Wingdings" pitchFamily="2" charset="2"/>
            </a:endParaRPr>
          </a:p>
          <a:p>
            <a:endParaRPr lang="en-US"/>
          </a:p>
        </p:txBody>
      </p:sp>
      <p:sp>
        <p:nvSpPr>
          <p:cNvPr id="4" name="Slide Number Placeholder 3"/>
          <p:cNvSpPr>
            <a:spLocks noGrp="1"/>
          </p:cNvSpPr>
          <p:nvPr>
            <p:ph type="sldNum" sz="quarter" idx="10"/>
          </p:nvPr>
        </p:nvSpPr>
        <p:spPr/>
        <p:txBody>
          <a:bodyPr/>
          <a:lstStyle/>
          <a:p>
            <a:fld id="{FB85023D-7E27-4B7A-9660-EB9F19CB3956}" type="slidenum">
              <a:rPr lang="en-US" smtClean="0"/>
              <a:pPr/>
              <a:t>19</a:t>
            </a:fld>
            <a:endParaRPr lang="en-US"/>
          </a:p>
        </p:txBody>
      </p:sp>
    </p:spTree>
    <p:extLst>
      <p:ext uri="{BB962C8B-B14F-4D97-AF65-F5344CB8AC3E}">
        <p14:creationId xmlns:p14="http://schemas.microsoft.com/office/powerpoint/2010/main" val="182350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79772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sym typeface="Wingdings" pitchFamily="2" charset="2"/>
              </a:rPr>
              <a:t>Independently </a:t>
            </a:r>
            <a:r>
              <a:rPr lang="en-US"/>
              <a:t>read two additional responses labeled D and E. </a:t>
            </a:r>
          </a:p>
          <a:p>
            <a:endParaRPr lang="en-US">
              <a:sym typeface="Wingdings" pitchFamily="2" charset="2"/>
            </a:endParaRPr>
          </a:p>
          <a:p>
            <a:r>
              <a:rPr lang="en-US">
                <a:sym typeface="Wingdings" pitchFamily="2" charset="2"/>
              </a:rPr>
              <a:t>Where do these 2 new responses  "fit“ in relation to the previous 3 responses (A, B, C)? Be sure to independently place all five responses in </a:t>
            </a:r>
            <a:r>
              <a:rPr lang="en-US"/>
              <a:t>order from highest to lowest. </a:t>
            </a:r>
          </a:p>
          <a:p>
            <a:r>
              <a:rPr lang="en-US">
                <a:cs typeface="Calibri"/>
              </a:rPr>
              <a:t>1 being the best response and 5 being the lowest. </a:t>
            </a:r>
          </a:p>
          <a:p>
            <a:endParaRPr lang="en-US">
              <a:cs typeface="Calibri"/>
            </a:endParaRPr>
          </a:p>
          <a:p>
            <a:r>
              <a:rPr lang="en-US">
                <a:cs typeface="Calibri"/>
              </a:rPr>
              <a:t>Once your independent work is complete resume the webinar. </a:t>
            </a:r>
          </a:p>
          <a:p>
            <a:endParaRPr lang="en-US">
              <a:cs typeface="Calibri"/>
            </a:endParaRPr>
          </a:p>
        </p:txBody>
      </p:sp>
    </p:spTree>
    <p:extLst>
      <p:ext uri="{BB962C8B-B14F-4D97-AF65-F5344CB8AC3E}">
        <p14:creationId xmlns:p14="http://schemas.microsoft.com/office/powerpoint/2010/main" val="418686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sym typeface="Wingdings" pitchFamily="2" charset="2"/>
              </a:rPr>
              <a:t>Welcome back...</a:t>
            </a:r>
          </a:p>
          <a:p>
            <a:endParaRPr lang="en-US">
              <a:cs typeface="Calibri"/>
            </a:endParaRPr>
          </a:p>
          <a:p>
            <a:r>
              <a:rPr lang="en-US">
                <a:cs typeface="Calibri"/>
              </a:rPr>
              <a:t>In small groups, </a:t>
            </a:r>
          </a:p>
          <a:p>
            <a:r>
              <a:rPr lang="en-US">
                <a:cs typeface="Calibri"/>
              </a:rPr>
              <a:t>Share your ratings, including why each response was ranked in that particular order. Discuss all of the responses and come to consensus on the progression of the papers within your small group. Be sure to articulate why your group assigned the numbers</a:t>
            </a:r>
            <a:r>
              <a:rPr lang="en-US" baseline="0">
                <a:cs typeface="Calibri"/>
              </a:rPr>
              <a:t> 1-5 to each response</a:t>
            </a:r>
            <a:r>
              <a:rPr lang="en-US">
                <a:cs typeface="Calibri"/>
              </a:rPr>
              <a:t>, so that your group can report out. </a:t>
            </a:r>
          </a:p>
          <a:p>
            <a:endParaRPr lang="en-US"/>
          </a:p>
          <a:p>
            <a:r>
              <a:rPr lang="en-US">
                <a:sym typeface="Wingdings" pitchFamily="2" charset="2"/>
              </a:rPr>
              <a:t>Once</a:t>
            </a:r>
            <a:r>
              <a:rPr lang="en-US" baseline="0">
                <a:sym typeface="Wingdings" pitchFamily="2" charset="2"/>
              </a:rPr>
              <a:t> each group has finished their </a:t>
            </a:r>
            <a:r>
              <a:rPr lang="en-US">
                <a:sym typeface="Wingdings" pitchFamily="2" charset="2"/>
              </a:rPr>
              <a:t>discussion, provide</a:t>
            </a:r>
            <a:r>
              <a:rPr lang="en-US" baseline="0">
                <a:sym typeface="Wingdings" pitchFamily="2" charset="2"/>
              </a:rPr>
              <a:t> each small group time to </a:t>
            </a:r>
            <a:r>
              <a:rPr lang="en-US">
                <a:sym typeface="Wingdings" pitchFamily="2" charset="2"/>
              </a:rPr>
              <a:t>share </a:t>
            </a:r>
            <a:r>
              <a:rPr lang="en-US" baseline="0">
                <a:sym typeface="Wingdings" pitchFamily="2" charset="2"/>
              </a:rPr>
              <a:t>out </a:t>
            </a:r>
            <a:r>
              <a:rPr lang="en-US">
                <a:sym typeface="Wingdings" pitchFamily="2" charset="2"/>
              </a:rPr>
              <a:t>their rank order </a:t>
            </a:r>
            <a:r>
              <a:rPr lang="en-US" baseline="0">
                <a:sym typeface="Wingdings" pitchFamily="2" charset="2"/>
              </a:rPr>
              <a:t>and sum up their discussion</a:t>
            </a:r>
            <a:r>
              <a:rPr lang="en-US">
                <a:sym typeface="Wingdings" pitchFamily="2" charset="2"/>
              </a:rPr>
              <a:t> to the larger group</a:t>
            </a:r>
            <a:r>
              <a:rPr lang="en-US" baseline="0">
                <a:sym typeface="Wingdings" pitchFamily="2" charset="2"/>
              </a:rPr>
              <a:t>.</a:t>
            </a:r>
            <a:r>
              <a:rPr lang="en-US">
                <a:sym typeface="Wingdings" pitchFamily="2" charset="2"/>
              </a:rPr>
              <a:t> Do not be surprised if within the larger group you have some differences between order. It is important to discuss the differences as responses which are "neighbors" (a 2 vs 3) is a different conversation than if one group scored the same response a 1 and another scored it a 4.  </a:t>
            </a:r>
            <a:endParaRPr lang="en-US" baseline="0">
              <a:cs typeface="Calibri"/>
            </a:endParaRPr>
          </a:p>
          <a:p>
            <a:endParaRPr lang="en-US" baseline="0">
              <a:cs typeface="Calibri"/>
              <a:sym typeface="Wingdings" pitchFamily="2" charset="2"/>
            </a:endParaRPr>
          </a:p>
          <a:p>
            <a:r>
              <a:rPr lang="en-US" baseline="0">
                <a:cs typeface="Calibri"/>
                <a:sym typeface="Wingdings" pitchFamily="2" charset="2"/>
              </a:rPr>
              <a:t>Pause the webinar while you are having your small group discussions and your reporting out to the larger</a:t>
            </a:r>
            <a:r>
              <a:rPr lang="en-US">
                <a:cs typeface="Calibri"/>
                <a:sym typeface="Wingdings" pitchFamily="2" charset="2"/>
              </a:rPr>
              <a:t> group</a:t>
            </a:r>
            <a:r>
              <a:rPr lang="en-US" baseline="0">
                <a:cs typeface="Calibri"/>
                <a:sym typeface="Wingdings" pitchFamily="2" charset="2"/>
              </a:rPr>
              <a:t>.</a:t>
            </a:r>
            <a:r>
              <a:rPr lang="en-US">
                <a:cs typeface="Calibri"/>
                <a:sym typeface="Wingdings" pitchFamily="2" charset="2"/>
              </a:rPr>
              <a:t>  </a:t>
            </a:r>
            <a:endParaRPr lang="en-US">
              <a:cs typeface="Calibri"/>
            </a:endParaRPr>
          </a:p>
        </p:txBody>
      </p:sp>
    </p:spTree>
    <p:extLst>
      <p:ext uri="{BB962C8B-B14F-4D97-AF65-F5344CB8AC3E}">
        <p14:creationId xmlns:p14="http://schemas.microsoft.com/office/powerpoint/2010/main" val="1107549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t>
            </a:r>
            <a:r>
              <a:rPr lang="en-US" baseline="0" dirty="0"/>
              <a:t>worked with many educators across the state, we know that some of you won’t be happy until you get an answer key as to how the student responses were ranked.</a:t>
            </a:r>
            <a:r>
              <a:rPr lang="en-US" dirty="0"/>
              <a:t> </a:t>
            </a:r>
            <a:endParaRPr lang="en-US" baseline="0"/>
          </a:p>
          <a:p>
            <a:endParaRPr lang="en-US" baseline="0">
              <a:cs typeface="Calibri"/>
            </a:endParaRPr>
          </a:p>
          <a:p>
            <a:r>
              <a:rPr lang="en-US" dirty="0"/>
              <a:t>How does this information jive with the conversations you have had in your small and larger groups? Do you agree? Disagree? Do you have any discrepant scores or non-neighbors (perhaps a 1 and a 4 for the same response)? </a:t>
            </a:r>
            <a:endParaRPr lang="en-US" dirty="0">
              <a:cs typeface="Calibri"/>
            </a:endParaRPr>
          </a:p>
          <a:p>
            <a:endParaRPr lang="en-US">
              <a:cs typeface="Calibri"/>
            </a:endParaRPr>
          </a:p>
          <a:p>
            <a:r>
              <a:rPr lang="en-US" dirty="0"/>
              <a:t> Please take a few minutes to compare your ranking with the ranking we provided. Feel free to pause the webinar if your participants need to discuss the results. </a:t>
            </a:r>
            <a:endParaRPr lang="en-US" dirty="0">
              <a:cs typeface="Calibri"/>
            </a:endParaRPr>
          </a:p>
          <a:p>
            <a:endParaRPr lang="en-US" baseline="0" dirty="0">
              <a:cs typeface="Calibri"/>
            </a:endParaRPr>
          </a:p>
          <a:p>
            <a:endParaRPr lang="en-US" baseline="0"/>
          </a:p>
        </p:txBody>
      </p:sp>
    </p:spTree>
    <p:extLst>
      <p:ext uri="{BB962C8B-B14F-4D97-AF65-F5344CB8AC3E}">
        <p14:creationId xmlns:p14="http://schemas.microsoft.com/office/powerpoint/2010/main" val="2332571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a:t>In</a:t>
            </a:r>
            <a:r>
              <a:rPr lang="en-US" baseline="0"/>
              <a:t> all of this work we have asked you to consider the qualities of a good piece of writing without considering the </a:t>
            </a:r>
            <a:r>
              <a:rPr lang="en-US"/>
              <a:t>Conventions</a:t>
            </a:r>
            <a:r>
              <a:rPr lang="en-US" baseline="0"/>
              <a:t>. Some of you may have also been asking why you did not have a copy of the RICAS rubric in front of you during this time.</a:t>
            </a:r>
            <a:r>
              <a:rPr lang="en-US"/>
              <a:t> </a:t>
            </a:r>
            <a:endParaRPr lang="en-US" baseline="0"/>
          </a:p>
          <a:p>
            <a:r>
              <a:rPr lang="en-US" baseline="0"/>
              <a:t>We did this purposefully as we wanted you to consider all the qualities of good writing and have more meaningful discussions around each of them. </a:t>
            </a:r>
          </a:p>
          <a:p>
            <a:pPr lvl="2">
              <a:buNone/>
            </a:pPr>
            <a:r>
              <a:rPr lang="en-US" sz="2800">
                <a:latin typeface="Cambria" pitchFamily="18" charset="0"/>
              </a:rPr>
              <a:t>Development of central idea</a:t>
            </a:r>
          </a:p>
          <a:p>
            <a:pPr lvl="2">
              <a:buNone/>
            </a:pPr>
            <a:r>
              <a:rPr lang="en-US" sz="2800">
                <a:latin typeface="Cambria" pitchFamily="18" charset="0"/>
              </a:rPr>
              <a:t>Evidence and/or details selected </a:t>
            </a:r>
          </a:p>
          <a:p>
            <a:pPr lvl="2">
              <a:buNone/>
            </a:pPr>
            <a:r>
              <a:rPr lang="en-US" sz="2800">
                <a:latin typeface="Cambria" pitchFamily="18" charset="0"/>
              </a:rPr>
              <a:t>Organization</a:t>
            </a:r>
          </a:p>
          <a:p>
            <a:pPr lvl="2">
              <a:buNone/>
            </a:pPr>
            <a:r>
              <a:rPr lang="en-US" sz="2800">
                <a:latin typeface="Cambria" pitchFamily="18" charset="0"/>
              </a:rPr>
              <a:t>Expression of ideas</a:t>
            </a:r>
          </a:p>
          <a:p>
            <a:r>
              <a:rPr lang="en-US" baseline="0"/>
              <a:t> </a:t>
            </a:r>
            <a:endParaRPr lang="en-US"/>
          </a:p>
          <a:p>
            <a:r>
              <a:rPr lang="en-US"/>
              <a:t>Keeping this in mind, let's look at the RICAS rubric. You will note that there are two constructs</a:t>
            </a:r>
            <a:r>
              <a:rPr lang="en-US" baseline="0"/>
              <a:t> measured/scored</a:t>
            </a:r>
            <a:r>
              <a:rPr lang="en-US"/>
              <a:t>:</a:t>
            </a:r>
            <a:r>
              <a:rPr lang="en-US" baseline="0"/>
              <a:t> </a:t>
            </a:r>
            <a:r>
              <a:rPr lang="en-US"/>
              <a:t>Idea</a:t>
            </a:r>
            <a:r>
              <a:rPr lang="en-US" baseline="0"/>
              <a:t> </a:t>
            </a:r>
            <a:r>
              <a:rPr lang="en-US"/>
              <a:t>Development </a:t>
            </a:r>
            <a:r>
              <a:rPr lang="en-US" baseline="0"/>
              <a:t>and Standard English Conventions.</a:t>
            </a:r>
            <a:r>
              <a:rPr lang="en-US"/>
              <a:t> </a:t>
            </a:r>
            <a:endParaRPr lang="en-US" baseline="0">
              <a:cs typeface="Calibri"/>
            </a:endParaRPr>
          </a:p>
          <a:p>
            <a:r>
              <a:rPr lang="en-US" baseline="0"/>
              <a:t>As we continue </a:t>
            </a:r>
            <a:r>
              <a:rPr lang="en-US"/>
              <a:t>with this </a:t>
            </a:r>
            <a:r>
              <a:rPr lang="en-US" baseline="0"/>
              <a:t>calibration session</a:t>
            </a:r>
            <a:r>
              <a:rPr lang="en-US"/>
              <a:t>,</a:t>
            </a:r>
            <a:r>
              <a:rPr lang="en-US" baseline="0"/>
              <a:t> </a:t>
            </a:r>
            <a:r>
              <a:rPr lang="en-US"/>
              <a:t>our focus will remain on </a:t>
            </a:r>
            <a:r>
              <a:rPr lang="en-US" baseline="0"/>
              <a:t>the idea development </a:t>
            </a:r>
            <a:r>
              <a:rPr lang="en-US"/>
              <a:t>within </a:t>
            </a:r>
            <a:r>
              <a:rPr lang="en-US" baseline="0"/>
              <a:t>the </a:t>
            </a:r>
            <a:r>
              <a:rPr lang="en-US"/>
              <a:t>RICAS rubric</a:t>
            </a:r>
            <a:r>
              <a:rPr lang="en-US" baseline="0"/>
              <a:t>.</a:t>
            </a:r>
            <a:r>
              <a:rPr lang="en-US"/>
              <a:t>  </a:t>
            </a:r>
            <a:endParaRPr lang="en-US" baseline="0">
              <a:cs typeface="Calibri"/>
            </a:endParaRPr>
          </a:p>
          <a:p>
            <a:endParaRPr lang="en-US" baseline="0"/>
          </a:p>
          <a:p>
            <a:endParaRPr lang="en-US"/>
          </a:p>
        </p:txBody>
      </p:sp>
    </p:spTree>
    <p:extLst>
      <p:ext uri="{BB962C8B-B14F-4D97-AF65-F5344CB8AC3E}">
        <p14:creationId xmlns:p14="http://schemas.microsoft.com/office/powerpoint/2010/main" val="3825552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dive deeper into the Idea Development portion of the RICAS </a:t>
            </a:r>
            <a:r>
              <a:rPr lang="en-US" baseline="0"/>
              <a:t>Idea Development portion of the RICAS Grade 6-8 English Language Arts Essay Rubric.</a:t>
            </a:r>
            <a:r>
              <a:rPr lang="en-US"/>
              <a:t> </a:t>
            </a:r>
            <a:endParaRPr lang="en-US" baseline="0"/>
          </a:p>
          <a:p>
            <a:r>
              <a:rPr lang="en-US"/>
              <a:t>Invite everyone to take </a:t>
            </a:r>
            <a:r>
              <a:rPr lang="en-US" baseline="0"/>
              <a:t>some time to highlight, underline, etc</a:t>
            </a:r>
            <a:r>
              <a:rPr lang="en-US"/>
              <a:t>.,</a:t>
            </a:r>
            <a:r>
              <a:rPr lang="en-US" baseline="0"/>
              <a:t> words that signal a change between score points.</a:t>
            </a:r>
            <a:r>
              <a:rPr lang="en-US"/>
              <a:t> </a:t>
            </a:r>
            <a:endParaRPr lang="en-US" baseline="0">
              <a:cs typeface="Calibri"/>
            </a:endParaRPr>
          </a:p>
          <a:p>
            <a:endParaRPr lang="en-US" baseline="0"/>
          </a:p>
          <a:p>
            <a:r>
              <a:rPr lang="en-US"/>
              <a:t>After participants have had an opportunity to independently</a:t>
            </a:r>
            <a:r>
              <a:rPr lang="en-US" baseline="0"/>
              <a:t> </a:t>
            </a:r>
            <a:r>
              <a:rPr lang="en-US"/>
              <a:t>review the Rubric, encourage everyone to discuss</a:t>
            </a:r>
            <a:r>
              <a:rPr lang="en-US" baseline="0"/>
              <a:t> </a:t>
            </a:r>
            <a:r>
              <a:rPr lang="en-US"/>
              <a:t>their observations, including word choice </a:t>
            </a:r>
            <a:r>
              <a:rPr lang="en-US" baseline="0"/>
              <a:t>and score point distinctions. Are they similar or very different than other rubrics you </a:t>
            </a:r>
            <a:r>
              <a:rPr lang="en-US"/>
              <a:t>are using in your classroom or have</a:t>
            </a:r>
            <a:r>
              <a:rPr lang="en-US" baseline="0"/>
              <a:t> encountered in education?</a:t>
            </a:r>
            <a:r>
              <a:rPr lang="en-US"/>
              <a:t> </a:t>
            </a:r>
            <a:endParaRPr lang="en-US" baseline="0">
              <a:cs typeface="Calibri"/>
            </a:endParaRPr>
          </a:p>
          <a:p>
            <a:endParaRPr lang="en-US" baseline="0"/>
          </a:p>
          <a:p>
            <a:endParaRPr lang="en-US"/>
          </a:p>
        </p:txBody>
      </p:sp>
    </p:spTree>
    <p:extLst>
      <p:ext uri="{BB962C8B-B14F-4D97-AF65-F5344CB8AC3E}">
        <p14:creationId xmlns:p14="http://schemas.microsoft.com/office/powerpoint/2010/main" val="2629781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a:t>
            </a:r>
            <a:r>
              <a:rPr lang="en-US" baseline="0"/>
              <a:t> will ask that each participant independently work to assign a score to each of the 5 responses using only the idea development part of the rubric. </a:t>
            </a:r>
          </a:p>
          <a:p>
            <a:r>
              <a:rPr lang="en-US" baseline="0"/>
              <a:t>You already have some of the work completed as you have ranked the 5 responses. Now you have to determine which one or ones belong in which score points. </a:t>
            </a:r>
          </a:p>
          <a:p>
            <a:endParaRPr lang="en-US" baseline="0"/>
          </a:p>
          <a:p>
            <a:r>
              <a:rPr lang="en-US">
                <a:cs typeface="Calibri"/>
              </a:rPr>
              <a:t>Cautionary Notes: </a:t>
            </a:r>
            <a:endParaRPr lang="en-US"/>
          </a:p>
          <a:p>
            <a:r>
              <a:rPr lang="en-US" baseline="0"/>
              <a:t>Some folks have said this is easy. There are 5 responses and 6 score points when you include the score point of zero.</a:t>
            </a:r>
            <a:r>
              <a:rPr lang="en-US"/>
              <a:t> </a:t>
            </a:r>
            <a:r>
              <a:rPr lang="en-US" baseline="0"/>
              <a:t> </a:t>
            </a:r>
            <a:endParaRPr lang="en-US"/>
          </a:p>
          <a:p>
            <a:r>
              <a:rPr lang="en-US" u="sng"/>
              <a:t>Heads up</a:t>
            </a:r>
            <a:r>
              <a:rPr lang="en-US"/>
              <a:t>: </a:t>
            </a:r>
            <a:r>
              <a:rPr lang="en-US" baseline="0"/>
              <a:t>we did not include any score point </a:t>
            </a:r>
            <a:r>
              <a:rPr lang="en-US"/>
              <a:t>zero responses in this calibration exercise</a:t>
            </a:r>
            <a:r>
              <a:rPr lang="en-US" baseline="0"/>
              <a:t>.</a:t>
            </a:r>
            <a:r>
              <a:rPr lang="en-US"/>
              <a:t> </a:t>
            </a:r>
            <a:endParaRPr lang="en-US" baseline="0">
              <a:cs typeface="Calibri"/>
            </a:endParaRPr>
          </a:p>
          <a:p>
            <a:r>
              <a:rPr lang="en-US" baseline="0"/>
              <a:t>So you might say</a:t>
            </a:r>
            <a:r>
              <a:rPr lang="en-US"/>
              <a:t>,</a:t>
            </a:r>
            <a:r>
              <a:rPr lang="en-US" baseline="0"/>
              <a:t> ok</a:t>
            </a:r>
            <a:r>
              <a:rPr lang="en-US"/>
              <a:t>,</a:t>
            </a:r>
            <a:r>
              <a:rPr lang="en-US" baseline="0"/>
              <a:t> that is even easier now that there are 5 score points and 5 responses.</a:t>
            </a:r>
            <a:r>
              <a:rPr lang="en-US"/>
              <a:t> </a:t>
            </a:r>
            <a:endParaRPr lang="en-US" baseline="0">
              <a:cs typeface="Calibri"/>
            </a:endParaRPr>
          </a:p>
          <a:p>
            <a:endParaRPr lang="en-US" baseline="0"/>
          </a:p>
          <a:p>
            <a:r>
              <a:rPr lang="en-US" baseline="0"/>
              <a:t>However, we would not make it that easy as there would be no rich discussion </a:t>
            </a:r>
            <a:r>
              <a:rPr lang="en-US"/>
              <a:t>opportunities</a:t>
            </a:r>
            <a:r>
              <a:rPr lang="en-US" baseline="0"/>
              <a:t>. </a:t>
            </a:r>
            <a:endParaRPr lang="en-US"/>
          </a:p>
          <a:p>
            <a:r>
              <a:rPr lang="en-US" baseline="0"/>
              <a:t>That being said</a:t>
            </a:r>
            <a:r>
              <a:rPr lang="en-US"/>
              <a:t>,</a:t>
            </a:r>
            <a:r>
              <a:rPr lang="en-US" baseline="0"/>
              <a:t> we will </a:t>
            </a:r>
            <a:r>
              <a:rPr lang="en-US"/>
              <a:t>share with you that</a:t>
            </a:r>
            <a:r>
              <a:rPr lang="en-US" baseline="0"/>
              <a:t> all 5 score points ARE NOT represented in these 5 responses. </a:t>
            </a:r>
            <a:endParaRPr lang="en-US"/>
          </a:p>
          <a:p>
            <a:r>
              <a:rPr lang="en-US" baseline="0"/>
              <a:t>Other than that piece of information, we will ask that you independently assign scores </a:t>
            </a:r>
            <a:r>
              <a:rPr lang="en-US"/>
              <a:t>to the set of 5 responses </a:t>
            </a:r>
            <a:r>
              <a:rPr lang="en-US" baseline="0"/>
              <a:t>based on the </a:t>
            </a:r>
            <a:r>
              <a:rPr lang="en-US"/>
              <a:t>RICAS </a:t>
            </a:r>
            <a:r>
              <a:rPr lang="en-US" baseline="0"/>
              <a:t>rubric.</a:t>
            </a:r>
            <a:r>
              <a:rPr lang="en-US"/>
              <a:t> </a:t>
            </a:r>
            <a:endParaRPr lang="en-US" baseline="0">
              <a:cs typeface="Calibri"/>
            </a:endParaRPr>
          </a:p>
          <a:p>
            <a:endParaRPr lang="en-US" baseline="0"/>
          </a:p>
          <a:p>
            <a:r>
              <a:rPr lang="en-US"/>
              <a:t>Then </a:t>
            </a:r>
            <a:r>
              <a:rPr lang="en-US" baseline="0"/>
              <a:t>gather</a:t>
            </a:r>
            <a:r>
              <a:rPr lang="en-US"/>
              <a:t>,</a:t>
            </a:r>
            <a:r>
              <a:rPr lang="en-US" baseline="0"/>
              <a:t> </a:t>
            </a:r>
            <a:r>
              <a:rPr lang="en-US"/>
              <a:t>again, </a:t>
            </a:r>
            <a:r>
              <a:rPr lang="en-US" baseline="0"/>
              <a:t>as a small group to </a:t>
            </a:r>
            <a:r>
              <a:rPr lang="en-US"/>
              <a:t>discuss</a:t>
            </a:r>
            <a:r>
              <a:rPr lang="en-US" baseline="0"/>
              <a:t> scores and come to consensus before you resume this webinar.</a:t>
            </a:r>
            <a:r>
              <a:rPr lang="en-US"/>
              <a:t> </a:t>
            </a:r>
            <a:endParaRPr lang="en-US" baseline="0">
              <a:cs typeface="Calibri"/>
            </a:endParaRPr>
          </a:p>
          <a:p>
            <a:endParaRPr lang="en-US" baseline="0"/>
          </a:p>
          <a:p>
            <a:r>
              <a:rPr lang="en-US" baseline="0"/>
              <a:t>Have fun. </a:t>
            </a:r>
          </a:p>
          <a:p>
            <a:r>
              <a:rPr lang="en-US" baseline="0"/>
              <a:t> </a:t>
            </a:r>
            <a:endParaRPr lang="en-US"/>
          </a:p>
        </p:txBody>
      </p:sp>
    </p:spTree>
    <p:extLst>
      <p:ext uri="{BB962C8B-B14F-4D97-AF65-F5344CB8AC3E}">
        <p14:creationId xmlns:p14="http://schemas.microsoft.com/office/powerpoint/2010/main" val="249599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you have scores for all five responses. </a:t>
            </a:r>
          </a:p>
          <a:p>
            <a:endParaRPr lang="en-US"/>
          </a:p>
          <a:p>
            <a:r>
              <a:rPr lang="en-US"/>
              <a:t>We will ask the facilitator to pass out the annotations.</a:t>
            </a:r>
            <a:r>
              <a:rPr lang="en-US" baseline="0"/>
              <a:t> </a:t>
            </a:r>
          </a:p>
          <a:p>
            <a:endParaRPr lang="en-US"/>
          </a:p>
          <a:p>
            <a:r>
              <a:rPr lang="en-US" baseline="0"/>
              <a:t>Read the annotations </a:t>
            </a:r>
            <a:r>
              <a:rPr lang="en-US"/>
              <a:t>independently and</a:t>
            </a:r>
            <a:r>
              <a:rPr lang="en-US" baseline="0"/>
              <a:t> ask yourself</a:t>
            </a:r>
            <a:r>
              <a:rPr lang="en-US"/>
              <a:t>:</a:t>
            </a:r>
            <a:endParaRPr lang="en-US">
              <a:cs typeface="Calibri"/>
            </a:endParaRPr>
          </a:p>
          <a:p>
            <a:r>
              <a:rPr lang="en-US"/>
              <a:t> </a:t>
            </a:r>
            <a:endParaRPr lang="en-US">
              <a:cs typeface="Calibri"/>
            </a:endParaRPr>
          </a:p>
          <a:p>
            <a:pPr lvl="2"/>
            <a:r>
              <a:rPr lang="en-US" sz="2800">
                <a:latin typeface="Cambria" pitchFamily="18" charset="0"/>
              </a:rPr>
              <a:t>Did the annotations help your understanding of the score assigned?</a:t>
            </a:r>
          </a:p>
          <a:p>
            <a:pPr lvl="2"/>
            <a:endParaRPr lang="en-US" sz="800">
              <a:latin typeface="Cambria" pitchFamily="18" charset="0"/>
            </a:endParaRPr>
          </a:p>
          <a:p>
            <a:pPr lvl="2"/>
            <a:r>
              <a:rPr lang="en-US" sz="2800">
                <a:latin typeface="Cambria" pitchFamily="18" charset="0"/>
              </a:rPr>
              <a:t>Did the annotations highlight a new interpretation for you of the student response?</a:t>
            </a:r>
          </a:p>
          <a:p>
            <a:pPr lvl="2"/>
            <a:endParaRPr lang="en-US" sz="800">
              <a:latin typeface="Cambria" pitchFamily="18" charset="0"/>
            </a:endParaRPr>
          </a:p>
          <a:p>
            <a:pPr lvl="2"/>
            <a:r>
              <a:rPr lang="en-US" sz="2800">
                <a:latin typeface="Cambria" pitchFamily="18" charset="0"/>
              </a:rPr>
              <a:t>Did the annotation help clarify language of the rubric? </a:t>
            </a:r>
          </a:p>
          <a:p>
            <a:pPr lvl="2"/>
            <a:endParaRPr lang="en-US" sz="2800">
              <a:latin typeface="Cambria" pitchFamily="18" charset="0"/>
            </a:endParaRPr>
          </a:p>
          <a:p>
            <a:r>
              <a:rPr lang="en-US" sz="2800" baseline="0"/>
              <a:t>Think about the independent notes and group notes that were taken earlier in the session.</a:t>
            </a:r>
            <a:endParaRPr lang="en-US" sz="2800">
              <a:cs typeface="Calibri"/>
            </a:endParaRPr>
          </a:p>
          <a:p>
            <a:r>
              <a:rPr lang="en-US" sz="2800"/>
              <a:t> </a:t>
            </a:r>
            <a:endParaRPr lang="en-US"/>
          </a:p>
          <a:p>
            <a:pPr lvl="0"/>
            <a:r>
              <a:rPr lang="en-US" sz="2800" baseline="0">
                <a:latin typeface="Cambria" pitchFamily="18" charset="0"/>
              </a:rPr>
              <a:t>	</a:t>
            </a:r>
            <a:r>
              <a:rPr lang="en-US" sz="2800">
                <a:latin typeface="Cambria" pitchFamily="18" charset="0"/>
              </a:rPr>
              <a:t>Is there</a:t>
            </a:r>
            <a:r>
              <a:rPr lang="en-US" sz="2800" baseline="0">
                <a:latin typeface="Cambria" pitchFamily="18" charset="0"/>
              </a:rPr>
              <a:t> anything that you feel is missing from the annotation that would provide clarity to others?  </a:t>
            </a:r>
          </a:p>
          <a:p>
            <a:pPr lvl="0"/>
            <a:endParaRPr lang="en-US" sz="2800" baseline="0">
              <a:latin typeface="Cambria" pitchFamily="18" charset="0"/>
            </a:endParaRPr>
          </a:p>
          <a:p>
            <a:endParaRPr lang="en-US"/>
          </a:p>
        </p:txBody>
      </p:sp>
    </p:spTree>
    <p:extLst>
      <p:ext uri="{BB962C8B-B14F-4D97-AF65-F5344CB8AC3E}">
        <p14:creationId xmlns:p14="http://schemas.microsoft.com/office/powerpoint/2010/main" val="1987871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lvl="1" defTabSz="931774">
              <a:defRPr/>
            </a:pPr>
            <a:r>
              <a:rPr lang="en-US" b="1">
                <a:latin typeface="Cambria" pitchFamily="18" charset="0"/>
              </a:rPr>
              <a:t>Articulate characteristics found within Score Point 3 responses? </a:t>
            </a:r>
          </a:p>
          <a:p>
            <a:r>
              <a:rPr lang="en-US" baseline="0"/>
              <a:t> - What is it that a student does to earn a score point 3? Evidence? Ideas? Focus? Clarity? </a:t>
            </a:r>
          </a:p>
          <a:p>
            <a:endParaRPr lang="en-US" baseline="0"/>
          </a:p>
          <a:p>
            <a:pPr marL="0" lvl="1" defTabSz="931774">
              <a:defRPr/>
            </a:pPr>
            <a:r>
              <a:rPr lang="en-US" b="1">
                <a:latin typeface="Cambria" pitchFamily="18" charset="0"/>
              </a:rPr>
              <a:t>Identify differences between Score Point 3 and 4? </a:t>
            </a:r>
          </a:p>
          <a:p>
            <a:pPr marL="0" lvl="1" defTabSz="931774">
              <a:buFontTx/>
              <a:buChar char="-"/>
              <a:defRPr/>
            </a:pPr>
            <a:r>
              <a:rPr lang="en-US" baseline="0">
                <a:latin typeface="Cambria" pitchFamily="18" charset="0"/>
              </a:rPr>
              <a:t>How are the student responses different between Score 3 and 4? Elaboration? Sophistication of response? Evidence to support?  Clarity/ Cohesion? </a:t>
            </a:r>
          </a:p>
          <a:p>
            <a:pPr marL="0" lvl="1" defTabSz="931774">
              <a:buFontTx/>
              <a:buChar char="-"/>
              <a:defRPr/>
            </a:pPr>
            <a:endParaRPr lang="en-US">
              <a:latin typeface="Cambria" pitchFamily="18" charset="0"/>
            </a:endParaRPr>
          </a:p>
          <a:p>
            <a:pPr marL="0" lvl="1" defTabSz="931774">
              <a:defRPr/>
            </a:pPr>
            <a:r>
              <a:rPr lang="en-US" b="1">
                <a:latin typeface="Cambria" pitchFamily="18" charset="0"/>
              </a:rPr>
              <a:t>Identify differences</a:t>
            </a:r>
            <a:r>
              <a:rPr lang="en-US" b="1" baseline="0">
                <a:latin typeface="Cambria" pitchFamily="18" charset="0"/>
              </a:rPr>
              <a:t> between </a:t>
            </a:r>
            <a:r>
              <a:rPr lang="en-US" b="1">
                <a:latin typeface="Cambria" pitchFamily="18" charset="0"/>
              </a:rPr>
              <a:t>Score point 3 and 2? </a:t>
            </a:r>
          </a:p>
          <a:p>
            <a:r>
              <a:rPr lang="en-US"/>
              <a:t>-How are the student responses different between Score 3 and 2?</a:t>
            </a:r>
            <a:r>
              <a:rPr lang="en-US" baseline="0"/>
              <a:t> Control of response? Evidence? Development of response/ideas? Evidence included?</a:t>
            </a:r>
          </a:p>
          <a:p>
            <a:endParaRPr lang="en-US" baseline="0"/>
          </a:p>
          <a:p>
            <a:pPr marL="0" lvl="1" defTabSz="931774">
              <a:defRPr/>
            </a:pPr>
            <a:r>
              <a:rPr lang="en-US" b="1">
                <a:latin typeface="Cambria" pitchFamily="18" charset="0"/>
              </a:rPr>
              <a:t>If you had discrepant scores, how were they discrepant? </a:t>
            </a:r>
            <a:r>
              <a:rPr lang="en-US" b="0">
                <a:latin typeface="Cambria" pitchFamily="18" charset="0"/>
              </a:rPr>
              <a:t>Interpretation of Rubric language? Student expectations differences? Differences</a:t>
            </a:r>
            <a:r>
              <a:rPr lang="en-US" b="0" baseline="0">
                <a:latin typeface="Cambria" pitchFamily="18" charset="0"/>
              </a:rPr>
              <a:t> in interpretation of appropriate response? Interpretation of texts? </a:t>
            </a:r>
          </a:p>
          <a:p>
            <a:pPr marL="0" lvl="1" defTabSz="931774">
              <a:defRPr/>
            </a:pPr>
            <a:endParaRPr lang="en-US" b="0" baseline="0">
              <a:latin typeface="Cambria" pitchFamily="18" charset="0"/>
            </a:endParaRPr>
          </a:p>
          <a:p>
            <a:r>
              <a:rPr lang="en-US" sz="2800" baseline="0">
                <a:latin typeface="Cambria"/>
                <a:ea typeface="Cambria"/>
              </a:rPr>
              <a:t>IMPORTANT NOTE: If your group on a whole scored the student responses lower than the score they received on RICAS. That is fine as you have higher expectations for student writing than the on demand RICAS state assessment. However, if it was the reverse and you scored the student responses higher than the score they received on RICAS,</a:t>
            </a:r>
            <a:r>
              <a:rPr lang="en-US" sz="2800">
                <a:latin typeface="Cambria"/>
                <a:ea typeface="Cambria"/>
              </a:rPr>
              <a:t> </a:t>
            </a:r>
            <a:r>
              <a:rPr lang="en-US" sz="2800" baseline="0">
                <a:latin typeface="Cambria"/>
                <a:ea typeface="Cambria"/>
              </a:rPr>
              <a:t> you may need to spend some time on reviewing district and/or school expectations for writing. As it may be that you are not rigorous enough in your </a:t>
            </a:r>
            <a:r>
              <a:rPr lang="en-US" sz="2800">
                <a:latin typeface="Cambria"/>
                <a:ea typeface="Cambria"/>
              </a:rPr>
              <a:t>expectations </a:t>
            </a:r>
            <a:r>
              <a:rPr lang="en-US" sz="2800" baseline="0">
                <a:latin typeface="Cambria"/>
                <a:ea typeface="Cambria"/>
              </a:rPr>
              <a:t>for student writing.</a:t>
            </a:r>
            <a:r>
              <a:rPr lang="en-US" sz="2800">
                <a:latin typeface="Cambria"/>
                <a:ea typeface="Cambria"/>
              </a:rPr>
              <a:t> </a:t>
            </a:r>
            <a:endParaRPr lang="en-US" sz="2800">
              <a:latin typeface="Cambria" pitchFamily="18" charset="0"/>
              <a:ea typeface="Cambria"/>
            </a:endParaRPr>
          </a:p>
          <a:p>
            <a:pPr lvl="2"/>
            <a:endParaRPr lang="en-US" sz="800">
              <a:latin typeface="Cambria" pitchFamily="18" charset="0"/>
            </a:endParaRPr>
          </a:p>
          <a:p>
            <a:pPr marL="0" lvl="1" defTabSz="931774">
              <a:defRPr/>
            </a:pPr>
            <a:endParaRPr lang="en-US" b="0" baseline="0">
              <a:latin typeface="Cambria" pitchFamily="18" charset="0"/>
            </a:endParaRPr>
          </a:p>
          <a:p>
            <a:pPr marL="0" lvl="1" defTabSz="931774">
              <a:defRPr/>
            </a:pPr>
            <a:endParaRPr lang="en-US" b="0" baseline="0">
              <a:latin typeface="Cambria" pitchFamily="18" charset="0"/>
            </a:endParaRPr>
          </a:p>
          <a:p>
            <a:endParaRPr lang="en-US"/>
          </a:p>
        </p:txBody>
      </p:sp>
      <p:sp>
        <p:nvSpPr>
          <p:cNvPr id="4" name="Slide Number Placeholder 3"/>
          <p:cNvSpPr>
            <a:spLocks noGrp="1"/>
          </p:cNvSpPr>
          <p:nvPr>
            <p:ph type="sldNum" sz="quarter" idx="10"/>
          </p:nvPr>
        </p:nvSpPr>
        <p:spPr/>
        <p:txBody>
          <a:bodyPr/>
          <a:lstStyle/>
          <a:p>
            <a:fld id="{FB85023D-7E27-4B7A-9660-EB9F19CB3956}" type="slidenum">
              <a:rPr lang="en-US" smtClean="0"/>
              <a:pPr/>
              <a:t>27</a:t>
            </a:fld>
            <a:endParaRPr lang="en-US"/>
          </a:p>
        </p:txBody>
      </p:sp>
    </p:spTree>
    <p:extLst>
      <p:ext uri="{BB962C8B-B14F-4D97-AF65-F5344CB8AC3E}">
        <p14:creationId xmlns:p14="http://schemas.microsoft.com/office/powerpoint/2010/main" val="1176821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Notes: </a:t>
            </a:r>
          </a:p>
          <a:p>
            <a:endParaRPr lang="en-US"/>
          </a:p>
          <a:p>
            <a:pPr lvl="0">
              <a:buFont typeface="Arial" pitchFamily="34" charset="0"/>
              <a:buChar char="•"/>
            </a:pPr>
            <a:r>
              <a:rPr lang="en-US"/>
              <a:t>Perhaps the calibration process of the RICAS released items provides an opportunity to revise current</a:t>
            </a:r>
            <a:r>
              <a:rPr lang="en-US" baseline="0"/>
              <a:t> </a:t>
            </a:r>
            <a:r>
              <a:rPr lang="en-US"/>
              <a:t>rubric to reflect more accurately a student expectations or use RICAS Rubric instead.  </a:t>
            </a:r>
          </a:p>
          <a:p>
            <a:pPr lvl="0">
              <a:buFont typeface="Arial" pitchFamily="34" charset="0"/>
              <a:buChar char="•"/>
            </a:pPr>
            <a:endParaRPr lang="en-US"/>
          </a:p>
          <a:p>
            <a:pPr lvl="0">
              <a:buFont typeface="Arial" pitchFamily="34" charset="0"/>
              <a:buChar char="•"/>
            </a:pPr>
            <a:r>
              <a:rPr lang="en-US"/>
              <a:t>Calibration provides a professional learning opportunity for educators, enabling them to deepen and solidify their understanding of expectations for student work and of the standards upon which they are based.</a:t>
            </a:r>
          </a:p>
          <a:p>
            <a:pPr lvl="0"/>
            <a:endParaRPr lang="en-US"/>
          </a:p>
          <a:p>
            <a:endParaRPr lang="en-US"/>
          </a:p>
        </p:txBody>
      </p:sp>
      <p:sp>
        <p:nvSpPr>
          <p:cNvPr id="4" name="Slide Number Placeholder 3"/>
          <p:cNvSpPr>
            <a:spLocks noGrp="1"/>
          </p:cNvSpPr>
          <p:nvPr>
            <p:ph type="sldNum" sz="quarter" idx="10"/>
          </p:nvPr>
        </p:nvSpPr>
        <p:spPr/>
        <p:txBody>
          <a:bodyPr/>
          <a:lstStyle/>
          <a:p>
            <a:fld id="{F1E4DE9D-26AE-4B69-9EF5-CCBFF5C44E8D}" type="slidenum">
              <a:rPr lang="en-US" smtClean="0"/>
              <a:pPr/>
              <a:t>28</a:t>
            </a:fld>
            <a:endParaRPr lang="en-US"/>
          </a:p>
        </p:txBody>
      </p:sp>
    </p:spTree>
    <p:extLst>
      <p:ext uri="{BB962C8B-B14F-4D97-AF65-F5344CB8AC3E}">
        <p14:creationId xmlns:p14="http://schemas.microsoft.com/office/powerpoint/2010/main" val="30443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17612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Calibration enables a group of teachers and other educators to reach agreement on how to score student responses to a given prompt.  </a:t>
            </a:r>
          </a:p>
          <a:p>
            <a:r>
              <a:rPr lang="en-US"/>
              <a:t>Through discussion of student work, </a:t>
            </a:r>
          </a:p>
          <a:p>
            <a:pPr marL="171450" indent="-171450">
              <a:buFont typeface="Arial"/>
              <a:buChar char="•"/>
            </a:pPr>
            <a:r>
              <a:rPr lang="en-US"/>
              <a:t>educators develop a common understanding of the rubric </a:t>
            </a:r>
            <a:endParaRPr lang="en-US">
              <a:cs typeface="Calibri"/>
            </a:endParaRPr>
          </a:p>
          <a:p>
            <a:pPr marL="171450" indent="-171450">
              <a:buFont typeface="Arial"/>
              <a:buChar char="•"/>
            </a:pPr>
            <a:r>
              <a:rPr lang="en-US"/>
              <a:t>and how they evaluate qualities in the student work </a:t>
            </a:r>
          </a:p>
          <a:p>
            <a:r>
              <a:rPr lang="en-US"/>
              <a:t>Both of which might cause educators to differ in their scoring. </a:t>
            </a:r>
          </a:p>
          <a:p>
            <a:endParaRPr lang="en-US"/>
          </a:p>
          <a:p>
            <a:r>
              <a:rPr lang="en-US"/>
              <a:t>Goal is to build consistency in scoring student work across classes in a school, across schools in am LEA and for RICAS we are also looking for consistency across LEAs within the state.   </a:t>
            </a:r>
            <a:endParaRPr lang="en-US">
              <a:cs typeface="Calibri"/>
            </a:endParaRPr>
          </a:p>
          <a:p>
            <a:r>
              <a:rPr lang="en-US">
                <a:cs typeface="Calibri"/>
              </a:rPr>
              <a:t>This will help to establish reliability of the scores and show how student work is aligned to a particular standard or standards. </a:t>
            </a:r>
          </a:p>
          <a:p>
            <a:endParaRPr lang="en-US">
              <a:cs typeface="Calibri"/>
            </a:endParaRPr>
          </a:p>
          <a:p>
            <a:r>
              <a:rPr lang="en-US"/>
              <a:t>A good example might be: Educators may look at wording in the rubric that deals with the "selection and explanation of evidence and/or details”  Initially, educators may be unclear about what the rubric means by “effective selection” or disagree about whether the explanation of evidence in a particular sample of student work is appropriate or limited.  By the end of the calibration session, the educators will have reached agreement about such issues and be interpreting and applying the rubric in the same way.  When they go on to score the remaining papers written to that task/prompt, their results will be more reliable because it is likely that any given paper would have been scored the same by another evaluator in the group.  Their results will also be more accurate, in that the group has collectively and deeply thought through the rubric before applying it.  </a:t>
            </a:r>
            <a:endParaRPr lang="en-US">
              <a:cs typeface="Calibri"/>
            </a:endParaRPr>
          </a:p>
        </p:txBody>
      </p:sp>
    </p:spTree>
    <p:extLst>
      <p:ext uri="{BB962C8B-B14F-4D97-AF65-F5344CB8AC3E}">
        <p14:creationId xmlns:p14="http://schemas.microsoft.com/office/powerpoint/2010/main" val="20215013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04592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21881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will be using the existing RICAS Rubric for Grades 6-8 along with some anchors papers that have been selected for this activity. </a:t>
            </a:r>
          </a:p>
        </p:txBody>
      </p:sp>
    </p:spTree>
    <p:extLst>
      <p:ext uri="{BB962C8B-B14F-4D97-AF65-F5344CB8AC3E}">
        <p14:creationId xmlns:p14="http://schemas.microsoft.com/office/powerpoint/2010/main" val="147725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 begin our calibration session we have selected a grade 6 passage set.  </a:t>
            </a:r>
          </a:p>
          <a:p>
            <a:r>
              <a:rPr lang="en-US">
                <a:cs typeface="Calibri"/>
              </a:rPr>
              <a:t>In this set students would have …..</a:t>
            </a:r>
          </a:p>
        </p:txBody>
      </p:sp>
    </p:spTree>
    <p:extLst>
      <p:ext uri="{BB962C8B-B14F-4D97-AF65-F5344CB8AC3E}">
        <p14:creationId xmlns:p14="http://schemas.microsoft.com/office/powerpoint/2010/main" val="2246711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a:t>The texts for this</a:t>
            </a:r>
            <a:r>
              <a:rPr lang="en-US" baseline="0"/>
              <a:t> passage set from Grade 6</a:t>
            </a:r>
            <a:r>
              <a:rPr lang="en-US"/>
              <a:t> are …..</a:t>
            </a:r>
            <a:endParaRPr lang="en-US" baseline="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a:p>
          <a:p>
            <a:pPr>
              <a:defRPr/>
            </a:pPr>
            <a:r>
              <a:rPr lang="en-US"/>
              <a:t>All of you</a:t>
            </a:r>
            <a:r>
              <a:rPr lang="en-US" baseline="0"/>
              <a:t> </a:t>
            </a:r>
            <a:r>
              <a:rPr lang="en-US"/>
              <a:t>should be on the </a:t>
            </a:r>
            <a:r>
              <a:rPr lang="en-US" baseline="0"/>
              <a:t>TestNav platform</a:t>
            </a:r>
            <a:r>
              <a:rPr lang="en-US"/>
              <a:t> in order to</a:t>
            </a:r>
            <a:r>
              <a:rPr lang="en-US" baseline="0"/>
              <a:t> </a:t>
            </a:r>
            <a:r>
              <a:rPr lang="en-US"/>
              <a:t>read the texts and answer all the items</a:t>
            </a:r>
            <a:r>
              <a:rPr lang="en-US" baseline="0"/>
              <a:t>.</a:t>
            </a:r>
            <a:r>
              <a:rPr lang="en-US"/>
              <a:t> Please note that Participants will skip the first 7 questions within the Grade 6 Released Items and begin with reading the 2nd set: </a:t>
            </a:r>
            <a:r>
              <a:rPr lang="en-US" i="1"/>
              <a:t>A Jar of Dreams</a:t>
            </a:r>
            <a:r>
              <a:rPr lang="en-US"/>
              <a:t> and "Somewhere Among." The second set begins with </a:t>
            </a:r>
            <a:r>
              <a:rPr lang="en-US" err="1"/>
              <a:t>ePAT</a:t>
            </a:r>
            <a:r>
              <a:rPr lang="en-US"/>
              <a:t> item #8 - #16 </a:t>
            </a:r>
            <a:endParaRPr lang="en-US">
              <a:cs typeface="Calibri"/>
            </a:endParaRPr>
          </a:p>
          <a:p>
            <a:pPr>
              <a:defRPr/>
            </a:pPr>
            <a:r>
              <a:rPr lang="en-US" u="sng">
                <a:hlinkClick r:id="rId3"/>
              </a:rPr>
              <a:t>https://ri.testnav.com/client/index.html#login?username=LGN201300611&amp;password=ENPX24LQ</a:t>
            </a:r>
            <a:r>
              <a:rPr lang="en-US"/>
              <a:t> </a:t>
            </a:r>
            <a:endParaRPr lang="en-US">
              <a:cs typeface="Calibri"/>
            </a:endParaRPr>
          </a:p>
          <a:p>
            <a:pPr>
              <a:defRPr/>
            </a:pPr>
            <a:endParaRPr lang="en-US"/>
          </a:p>
          <a:p>
            <a:pPr>
              <a:defRPr/>
            </a:pPr>
            <a:r>
              <a:rPr lang="en-US"/>
              <a:t>Be sure to record your  essay "notes" within a separate word document on the computer or use the scratch paper provided.  For those of you who still need to find the </a:t>
            </a:r>
            <a:r>
              <a:rPr lang="en-US" err="1"/>
              <a:t>the</a:t>
            </a:r>
            <a:r>
              <a:rPr lang="en-US"/>
              <a:t> Passage set. The following slide will go step by step to help you find the platform. If all participants are on the TestNav platform you may skip the next slide and go directly to the directions of the for the calibration protocol. </a:t>
            </a:r>
            <a:endParaRPr lang="en-US">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pPr>
              <a:defRPr/>
            </a:pPr>
            <a:endParaRPr lang="en-US">
              <a:cs typeface="Calibri"/>
            </a:endParaRPr>
          </a:p>
          <a:p>
            <a:pPr>
              <a:defRPr/>
            </a:pPr>
            <a:endParaRPr lang="en-US">
              <a:cs typeface="Calibri"/>
            </a:endParaRPr>
          </a:p>
        </p:txBody>
      </p:sp>
    </p:spTree>
    <p:extLst>
      <p:ext uri="{BB962C8B-B14F-4D97-AF65-F5344CB8AC3E}">
        <p14:creationId xmlns:p14="http://schemas.microsoft.com/office/powerpoint/2010/main" val="1833494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Released items from the </a:t>
            </a:r>
            <a:r>
              <a:rPr lang="en-US" sz="1200" b="1" i="0" kern="1200">
                <a:solidFill>
                  <a:schemeClr val="tx1"/>
                </a:solidFill>
                <a:effectLst/>
                <a:latin typeface="+mn-lt"/>
                <a:ea typeface="+mn-ea"/>
                <a:cs typeface="+mn-cs"/>
              </a:rPr>
              <a:t>computer-based version</a:t>
            </a:r>
            <a:r>
              <a:rPr lang="en-US" sz="1200" b="0" i="0" kern="1200">
                <a:solidFill>
                  <a:schemeClr val="tx1"/>
                </a:solidFill>
                <a:effectLst/>
                <a:latin typeface="+mn-lt"/>
                <a:ea typeface="+mn-ea"/>
                <a:cs typeface="+mn-cs"/>
              </a:rPr>
              <a:t> of the test are available online at the Pearson RICAS Resource Center.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The computer-based released items are collected in a mini test called an </a:t>
            </a:r>
            <a:r>
              <a:rPr lang="en-US" sz="1200" b="0" i="0" kern="1200" err="1">
                <a:solidFill>
                  <a:schemeClr val="tx1"/>
                </a:solidFill>
                <a:effectLst/>
                <a:latin typeface="+mn-lt"/>
                <a:ea typeface="+mn-ea"/>
                <a:cs typeface="+mn-cs"/>
              </a:rPr>
              <a:t>ePAT</a:t>
            </a:r>
            <a:r>
              <a:rPr lang="en-US" sz="1200" b="0" i="0" kern="1200">
                <a:solidFill>
                  <a:schemeClr val="tx1"/>
                </a:solidFill>
                <a:effectLst/>
                <a:latin typeface="+mn-lt"/>
                <a:ea typeface="+mn-ea"/>
                <a:cs typeface="+mn-cs"/>
              </a:rPr>
              <a:t> (electronic practice assessment tool). Items in the </a:t>
            </a:r>
            <a:r>
              <a:rPr lang="en-US" sz="1200" b="0" i="0" kern="1200" err="1">
                <a:solidFill>
                  <a:schemeClr val="tx1"/>
                </a:solidFill>
                <a:effectLst/>
                <a:latin typeface="+mn-lt"/>
                <a:ea typeface="+mn-ea"/>
                <a:cs typeface="+mn-cs"/>
              </a:rPr>
              <a:t>ePAT</a:t>
            </a:r>
            <a:r>
              <a:rPr lang="en-US" sz="1200" b="0" i="0" kern="1200">
                <a:solidFill>
                  <a:schemeClr val="tx1"/>
                </a:solidFill>
                <a:effectLst/>
                <a:latin typeface="+mn-lt"/>
                <a:ea typeface="+mn-ea"/>
                <a:cs typeface="+mn-cs"/>
              </a:rPr>
              <a:t> are displayed in TestNav 8, the testing platform for the computer-based tests. </a:t>
            </a:r>
          </a:p>
          <a:p>
            <a:pPr>
              <a:defRPr/>
            </a:pPr>
            <a:r>
              <a:rPr lang="en-US" sz="1200" b="0" i="0" kern="1200">
                <a:effectLst/>
                <a:latin typeface="+mn-lt"/>
                <a:ea typeface="+mn-ea"/>
                <a:cs typeface="+mn-cs"/>
              </a:rPr>
              <a:t>Once you click into a subject and grade in the Resource Center, you will see a link to the released items (the </a:t>
            </a:r>
            <a:r>
              <a:rPr lang="en-US" sz="1200" b="0" i="0" kern="1200" err="1">
                <a:effectLst/>
                <a:latin typeface="+mn-lt"/>
                <a:ea typeface="+mn-ea"/>
                <a:cs typeface="+mn-cs"/>
              </a:rPr>
              <a:t>ePAT</a:t>
            </a:r>
            <a:r>
              <a:rPr lang="en-US"/>
              <a:t>). </a:t>
            </a:r>
            <a:endParaRPr lang="en-US">
              <a:cs typeface="Calibri"/>
            </a:endParaRPr>
          </a:p>
          <a:p>
            <a:pPr>
              <a:defRPr/>
            </a:pPr>
            <a:endParaRPr lang="en-US"/>
          </a:p>
          <a:p>
            <a:pPr>
              <a:defRPr/>
            </a:pPr>
            <a:r>
              <a:rPr lang="en-US"/>
              <a:t> </a:t>
            </a:r>
            <a:endParaRPr lang="en-US" sz="1200" b="0" i="0" kern="120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346750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Talk through the 5 steps</a:t>
            </a:r>
            <a:endParaRPr lang="en-US" b="1" dirty="0">
              <a:cs typeface="Calibri"/>
            </a:endParaRPr>
          </a:p>
          <a:p>
            <a:endParaRPr lang="en-US" dirty="0"/>
          </a:p>
          <a:p>
            <a:r>
              <a:rPr lang="en-US" dirty="0"/>
              <a:t>Please</a:t>
            </a:r>
            <a:r>
              <a:rPr lang="en-US" baseline="0" dirty="0"/>
              <a:t> complete steps 1-5 using the </a:t>
            </a:r>
            <a:r>
              <a:rPr lang="en-US" dirty="0"/>
              <a:t>second passage </a:t>
            </a:r>
            <a:r>
              <a:rPr lang="en-US" baseline="0" dirty="0"/>
              <a:t>set from </a:t>
            </a:r>
            <a:r>
              <a:rPr lang="en-US" dirty="0"/>
              <a:t>the Grade</a:t>
            </a:r>
            <a:r>
              <a:rPr lang="en-US" baseline="0" dirty="0"/>
              <a:t> 6</a:t>
            </a:r>
            <a:r>
              <a:rPr lang="en-US" dirty="0"/>
              <a:t> released items</a:t>
            </a:r>
            <a:r>
              <a:rPr lang="en-US" baseline="0" dirty="0"/>
              <a:t>.</a:t>
            </a:r>
            <a:r>
              <a:rPr lang="en-US" dirty="0"/>
              <a:t> The second passage set begins with </a:t>
            </a:r>
            <a:r>
              <a:rPr lang="en-US" dirty="0" err="1"/>
              <a:t>ePAT</a:t>
            </a:r>
            <a:r>
              <a:rPr lang="en-US" dirty="0"/>
              <a:t> item #8 and goes to #16 </a:t>
            </a:r>
            <a:endParaRPr lang="en-US">
              <a:cs typeface="Calibri"/>
            </a:endParaRPr>
          </a:p>
          <a:p>
            <a:endParaRPr lang="en-US" baseline="0">
              <a:cs typeface="Calibri"/>
            </a:endParaRPr>
          </a:p>
          <a:p>
            <a:r>
              <a:rPr lang="en-US" baseline="0" dirty="0"/>
              <a:t>At this point, please pause or stop the webinar until all participants have completed </a:t>
            </a:r>
            <a:r>
              <a:rPr lang="en-US" dirty="0"/>
              <a:t>steps 1-5</a:t>
            </a:r>
            <a:r>
              <a:rPr lang="en-US" baseline="0" dirty="0"/>
              <a:t>. </a:t>
            </a:r>
            <a:r>
              <a:rPr lang="en-US" dirty="0"/>
              <a:t>Remember to use the scratch paper or a separate word document to outline your response to the essay. While recording your own response may seem trivial, it is an important step that will aid in your discussions about this item set, so ….Don't Skip It!</a:t>
            </a:r>
            <a:endParaRPr lang="en-US" baseline="0" dirty="0">
              <a:cs typeface="Calibri"/>
            </a:endParaRPr>
          </a:p>
          <a:p>
            <a:endParaRPr lang="en-US" baseline="0"/>
          </a:p>
        </p:txBody>
      </p:sp>
    </p:spTree>
    <p:extLst>
      <p:ext uri="{BB962C8B-B14F-4D97-AF65-F5344CB8AC3E}">
        <p14:creationId xmlns:p14="http://schemas.microsoft.com/office/powerpoint/2010/main" val="3050406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a:t>Welcome back - All participants should have completed (answered) this</a:t>
            </a:r>
            <a:r>
              <a:rPr lang="en-US" baseline="0"/>
              <a:t> passage set before you resume the webinar.</a:t>
            </a:r>
            <a:r>
              <a:rPr lang="en-US"/>
              <a:t> </a:t>
            </a:r>
            <a:endParaRPr lang="en-US" baseline="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a:p>
          <a:p>
            <a:pPr>
              <a:defRPr/>
            </a:pPr>
            <a:r>
              <a:rPr lang="en-US" baseline="0"/>
              <a:t>Let’s walk through the Selected Responses</a:t>
            </a:r>
            <a:r>
              <a:rPr lang="en-US"/>
              <a:t> and see how you did on this set: </a:t>
            </a:r>
            <a:endParaRPr lang="en-US" baseline="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a:t>Correct Answer</a:t>
            </a:r>
            <a:r>
              <a:rPr lang="en-US" i="1"/>
              <a:t>:</a:t>
            </a:r>
            <a:r>
              <a:rPr lang="en-US" baseline="0"/>
              <a:t> A</a:t>
            </a:r>
            <a:endParaRPr lang="en-US" baseline="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a:p>
          <a:p>
            <a:pPr>
              <a:defRPr/>
            </a:pPr>
            <a:r>
              <a:rPr lang="en-US" i="1"/>
              <a:t>RICAS Alignment</a:t>
            </a:r>
            <a:r>
              <a:rPr lang="en-US"/>
              <a:t>: RL</a:t>
            </a:r>
            <a:r>
              <a:rPr lang="en-US" baseline="0"/>
              <a:t>.6.4 </a:t>
            </a:r>
            <a:r>
              <a:rPr lang="en-US" sz="1200" u="sng" kern="1200">
                <a:effectLst/>
                <a:latin typeface="+mn-lt"/>
                <a:ea typeface="+mn-ea"/>
                <a:cs typeface="+mn-cs"/>
              </a:rPr>
              <a:t>Determine the meaning of words and phrases as they are used in a text</a:t>
            </a:r>
            <a:r>
              <a:rPr lang="en-US" sz="1200" kern="1200">
                <a:effectLst/>
                <a:latin typeface="+mn-lt"/>
                <a:ea typeface="+mn-ea"/>
                <a:cs typeface="+mn-cs"/>
              </a:rPr>
              <a:t>, including figurative and connotative meanings; analyze the impact of a specific word choice on meaning and tone.</a:t>
            </a:r>
            <a:endParaRPr lang="en-US" sz="1200" kern="1200">
              <a:latin typeface="+mn-lt"/>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a:solidFill>
                <a:schemeClr val="tx1"/>
              </a:solidFill>
              <a:effectLst/>
              <a:latin typeface="+mn-lt"/>
              <a:ea typeface="+mn-ea"/>
              <a:cs typeface="+mn-cs"/>
            </a:endParaRPr>
          </a:p>
          <a:p>
            <a:pPr>
              <a:defRPr/>
            </a:pPr>
            <a:r>
              <a:rPr lang="en-US" sz="1200" kern="1200" baseline="0">
                <a:effectLst/>
                <a:latin typeface="+mn-lt"/>
                <a:ea typeface="+mn-ea"/>
                <a:cs typeface="+mn-cs"/>
              </a:rPr>
              <a:t>Students </a:t>
            </a:r>
            <a:r>
              <a:rPr lang="en-US"/>
              <a:t>needed</a:t>
            </a:r>
            <a:r>
              <a:rPr lang="en-US" sz="1200" kern="1200" baseline="0">
                <a:effectLst/>
                <a:latin typeface="+mn-lt"/>
                <a:ea typeface="+mn-ea"/>
                <a:cs typeface="+mn-cs"/>
              </a:rPr>
              <a:t> to determine how </a:t>
            </a:r>
            <a:r>
              <a:rPr lang="en-US"/>
              <a:t>the</a:t>
            </a:r>
            <a:r>
              <a:rPr lang="en-US" sz="1200" kern="1200" baseline="0">
                <a:effectLst/>
                <a:latin typeface="+mn-lt"/>
                <a:ea typeface="+mn-ea"/>
                <a:cs typeface="+mn-cs"/>
              </a:rPr>
              <a:t> phrase </a:t>
            </a:r>
            <a:r>
              <a:rPr lang="en-US"/>
              <a:t>"a promise is a promise" reveals</a:t>
            </a:r>
            <a:r>
              <a:rPr lang="en-US" sz="1200" kern="1200" baseline="0">
                <a:effectLst/>
                <a:latin typeface="+mn-lt"/>
                <a:ea typeface="+mn-ea"/>
                <a:cs typeface="+mn-cs"/>
              </a:rPr>
              <a:t> aspects of </a:t>
            </a:r>
            <a:r>
              <a:rPr lang="en-US" sz="1200" kern="1200" baseline="0" err="1">
                <a:effectLst/>
                <a:latin typeface="+mn-lt"/>
                <a:ea typeface="+mn-ea"/>
                <a:cs typeface="+mn-cs"/>
              </a:rPr>
              <a:t>Rinko</a:t>
            </a:r>
            <a:r>
              <a:rPr lang="en-US" sz="1200" kern="1200" baseline="0">
                <a:effectLst/>
                <a:latin typeface="+mn-lt"/>
                <a:ea typeface="+mn-ea"/>
                <a:cs typeface="+mn-cs"/>
              </a:rPr>
              <a:t> in this passage.</a:t>
            </a:r>
            <a:r>
              <a:rPr lang="en-US"/>
              <a:t>  </a:t>
            </a:r>
            <a:endParaRPr lang="en-US">
              <a:cs typeface="Calibri"/>
            </a:endParaRPr>
          </a:p>
        </p:txBody>
      </p:sp>
    </p:spTree>
    <p:extLst>
      <p:ext uri="{BB962C8B-B14F-4D97-AF65-F5344CB8AC3E}">
        <p14:creationId xmlns:p14="http://schemas.microsoft.com/office/powerpoint/2010/main" val="4030098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0" y="2473642"/>
            <a:ext cx="12183836" cy="1188720"/>
          </a:xfrm>
          <a:prstGeom prst="rect">
            <a:avLst/>
          </a:prstGeom>
        </p:spPr>
        <p:txBody>
          <a:bodyPr anchor="ctr" anchorCtr="0"/>
          <a:lstStyle>
            <a:lvl1pPr algn="ctr">
              <a:defRPr sz="6000" b="1">
                <a:solidFill>
                  <a:schemeClr val="bg1"/>
                </a:solidFill>
                <a:latin typeface="+mn-lt"/>
              </a:defRPr>
            </a:lvl1pPr>
          </a:lstStyle>
          <a:p>
            <a:r>
              <a:rPr lang="en-US"/>
              <a:t>Click to edit Master title style</a:t>
            </a:r>
          </a:p>
        </p:txBody>
      </p:sp>
      <p:sp>
        <p:nvSpPr>
          <p:cNvPr id="3" name="Text Placeholder 2"/>
          <p:cNvSpPr>
            <a:spLocks noGrp="1"/>
          </p:cNvSpPr>
          <p:nvPr>
            <p:ph type="body" sz="quarter" idx="11"/>
          </p:nvPr>
        </p:nvSpPr>
        <p:spPr>
          <a:xfrm>
            <a:off x="0" y="3662362"/>
            <a:ext cx="12192000" cy="3195638"/>
          </a:xfrm>
          <a:prstGeom prst="rect">
            <a:avLst/>
          </a:prstGeom>
        </p:spPr>
        <p:txBody>
          <a:bodyPr anchor="ctr" anchorCtr="0"/>
          <a:lstStyle>
            <a:lvl1pPr>
              <a:defRPr sz="4000"/>
            </a:lvl1pPr>
            <a:lvl2pPr>
              <a:defRPr sz="3600"/>
            </a:lvl2pPr>
            <a:lvl3pPr>
              <a:defRPr sz="32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809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 Placeholder 4"/>
          <p:cNvSpPr>
            <a:spLocks noGrp="1"/>
          </p:cNvSpPr>
          <p:nvPr>
            <p:ph type="body" sz="quarter" idx="11"/>
          </p:nvPr>
        </p:nvSpPr>
        <p:spPr>
          <a:xfrm>
            <a:off x="6124575" y="1207770"/>
            <a:ext cx="6057900" cy="5650230"/>
          </a:xfrm>
          <a:prstGeom prst="rect">
            <a:avLst/>
          </a:prstGeom>
        </p:spPr>
        <p:txBody>
          <a:bodyPr anchor="ctr" anchorCtr="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p:cNvSpPr>
            <a:spLocks noGrp="1"/>
          </p:cNvSpPr>
          <p:nvPr>
            <p:ph type="title"/>
          </p:nvPr>
        </p:nvSpPr>
        <p:spPr>
          <a:xfrm>
            <a:off x="-4998" y="0"/>
            <a:ext cx="10025298" cy="1188720"/>
          </a:xfrm>
          <a:prstGeom prst="rect">
            <a:avLst/>
          </a:prstGeom>
        </p:spPr>
        <p:txBody>
          <a:bodyPr anchor="ctr" anchorCtr="0"/>
          <a:lstStyle>
            <a:lvl1pPr>
              <a:defRPr sz="3600" b="1">
                <a:solidFill>
                  <a:schemeClr val="bg1"/>
                </a:solidFill>
                <a:latin typeface="+mn-lt"/>
              </a:defRPr>
            </a:lvl1pPr>
          </a:lstStyle>
          <a:p>
            <a:r>
              <a:rPr lang="en-US"/>
              <a:t>Click to edit Master title style</a:t>
            </a:r>
          </a:p>
        </p:txBody>
      </p:sp>
      <p:sp>
        <p:nvSpPr>
          <p:cNvPr id="5" name="Text Placeholder 4"/>
          <p:cNvSpPr>
            <a:spLocks noGrp="1"/>
          </p:cNvSpPr>
          <p:nvPr>
            <p:ph type="body" sz="quarter" idx="10"/>
          </p:nvPr>
        </p:nvSpPr>
        <p:spPr>
          <a:xfrm>
            <a:off x="1" y="1188721"/>
            <a:ext cx="6057900" cy="5669280"/>
          </a:xfrm>
          <a:prstGeom prst="rect">
            <a:avLst/>
          </a:prstGeom>
        </p:spPr>
        <p:txBody>
          <a:bodyPr anchor="ctr" anchorCtr="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72367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EAE56F0-D3D1-4B2B-8E02-9605F9F2E4FC}" type="datetimeFigureOut">
              <a:rPr lang="en-US" smtClean="0"/>
              <a:pPr/>
              <a:t>1/30/2019</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67DBE29-FEE9-43F3-B4DA-25E4DF4B86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998" y="0"/>
            <a:ext cx="10025298" cy="1188720"/>
          </a:xfrm>
          <a:prstGeom prst="rect">
            <a:avLst/>
          </a:prstGeom>
        </p:spPr>
        <p:txBody>
          <a:bodyPr anchor="ctr" anchorCtr="0"/>
          <a:lstStyle>
            <a:lvl1pPr>
              <a:defRPr sz="3600" b="1">
                <a:solidFill>
                  <a:schemeClr val="bg1"/>
                </a:solidFill>
                <a:latin typeface="+mn-lt"/>
              </a:defRPr>
            </a:lvl1pPr>
          </a:lstStyle>
          <a:p>
            <a:r>
              <a:rPr lang="en-US"/>
              <a:t>Click to edit Master title style</a:t>
            </a:r>
          </a:p>
        </p:txBody>
      </p:sp>
      <p:sp>
        <p:nvSpPr>
          <p:cNvPr id="4" name="Text Placeholder 4"/>
          <p:cNvSpPr>
            <a:spLocks noGrp="1"/>
          </p:cNvSpPr>
          <p:nvPr>
            <p:ph type="body" sz="quarter" idx="10"/>
          </p:nvPr>
        </p:nvSpPr>
        <p:spPr>
          <a:xfrm>
            <a:off x="0" y="1188721"/>
            <a:ext cx="12191999" cy="5669280"/>
          </a:xfrm>
          <a:prstGeom prst="rect">
            <a:avLst/>
          </a:prstGeom>
        </p:spPr>
        <p:txBody>
          <a:bodyPr anchor="ctr" anchorCtr="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0223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C96938C-BFD2-464A-94C9-7AB5099A0AF1}" type="datetime1">
              <a:rPr lang="en-US" smtClean="0"/>
              <a:pPr/>
              <a:t>1/30/2019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1</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858E95D-2AC0-411A-856F-8A474FA72E6D}" type="slidenum">
              <a:rPr lang="en-US" smtClean="0"/>
              <a:pPr/>
              <a:t>‹#›</a:t>
            </a:fld>
            <a:endParaRPr lang="en-US"/>
          </a:p>
        </p:txBody>
      </p:sp>
    </p:spTree>
    <p:extLst>
      <p:ext uri="{BB962C8B-B14F-4D97-AF65-F5344CB8AC3E}">
        <p14:creationId xmlns:p14="http://schemas.microsoft.com/office/powerpoint/2010/main" val="743915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752600"/>
            <a:ext cx="10972800" cy="4114800"/>
          </a:xfrm>
          <a:prstGeom prst="rect">
            <a:avLst/>
          </a:prstGeom>
        </p:spPr>
        <p:txBody>
          <a:bodyPr lIns="89879" tIns="44940" rIns="89879" bIns="44940"/>
          <a:lstStyle>
            <a:lvl3pPr marL="898796" indent="174766">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6"/>
          <p:cNvSpPr>
            <a:spLocks noGrp="1"/>
          </p:cNvSpPr>
          <p:nvPr>
            <p:ph type="title"/>
          </p:nvPr>
        </p:nvSpPr>
        <p:spPr>
          <a:xfrm>
            <a:off x="0" y="0"/>
            <a:ext cx="9753600" cy="1219200"/>
          </a:xfrm>
          <a:prstGeom prst="rect">
            <a:avLst/>
          </a:prstGeom>
        </p:spPr>
        <p:txBody>
          <a:bodyPr lIns="89879" tIns="44940" rIns="89879" bIns="44940" anchor="ctr"/>
          <a:lstStyle>
            <a:lvl1pPr marL="168524" indent="0" algn="l">
              <a:defRPr sz="3600" b="1"/>
            </a:lvl1pPr>
          </a:lstStyle>
          <a:p>
            <a:r>
              <a:rPr lang="en-US"/>
              <a:t>Click to edit Master title style</a:t>
            </a:r>
          </a:p>
        </p:txBody>
      </p:sp>
      <p:sp>
        <p:nvSpPr>
          <p:cNvPr id="10" name="Text Placeholder 6"/>
          <p:cNvSpPr>
            <a:spLocks noGrp="1"/>
          </p:cNvSpPr>
          <p:nvPr>
            <p:ph type="body" sz="quarter" idx="14"/>
          </p:nvPr>
        </p:nvSpPr>
        <p:spPr>
          <a:xfrm>
            <a:off x="1016003" y="6553200"/>
            <a:ext cx="5080000" cy="304800"/>
          </a:xfrm>
          <a:prstGeom prst="rect">
            <a:avLst/>
          </a:prstGeom>
        </p:spPr>
        <p:txBody>
          <a:bodyPr lIns="89879" tIns="44940" rIns="89879" bIns="44940"/>
          <a:lstStyle>
            <a:lvl1pPr>
              <a:buNone/>
              <a:defRPr sz="1200" b="1" i="1"/>
            </a:lvl1pPr>
          </a:lstStyle>
          <a:p>
            <a:pPr lvl="0"/>
            <a:r>
              <a:rPr lang="en-US"/>
              <a:t>Click to edit Master text styles</a:t>
            </a:r>
          </a:p>
        </p:txBody>
      </p:sp>
      <p:sp>
        <p:nvSpPr>
          <p:cNvPr id="5" name="Slide Number Placeholder 2"/>
          <p:cNvSpPr>
            <a:spLocks noGrp="1"/>
          </p:cNvSpPr>
          <p:nvPr>
            <p:ph type="sldNum" sz="quarter" idx="15"/>
          </p:nvPr>
        </p:nvSpPr>
        <p:spPr>
          <a:xfrm>
            <a:off x="8610600" y="6356350"/>
            <a:ext cx="2743200" cy="365125"/>
          </a:xfrm>
          <a:prstGeom prst="rect">
            <a:avLst/>
          </a:prstGeom>
        </p:spPr>
        <p:txBody>
          <a:bodyPr/>
          <a:lstStyle>
            <a:lvl1pPr>
              <a:defRPr>
                <a:solidFill>
                  <a:schemeClr val="tx1"/>
                </a:solidFill>
              </a:defRPr>
            </a:lvl1pPr>
          </a:lstStyle>
          <a:p>
            <a:pPr>
              <a:defRPr/>
            </a:pPr>
            <a:fld id="{0C1B2583-5E3C-4A54-83C4-2C409A191AD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1559526"/>
      </p:ext>
    </p:extLst>
  </p:cSld>
  <p:clrMapOvr>
    <a:masterClrMapping/>
  </p:clrMapOvr>
  <p:transition spd="med" advClick="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0" y="2834640"/>
            <a:ext cx="12183836" cy="1188720"/>
          </a:xfrm>
          <a:prstGeom prst="rect">
            <a:avLst/>
          </a:prstGeom>
        </p:spPr>
        <p:txBody>
          <a:bodyPr anchor="ctr" anchorCtr="0"/>
          <a:lstStyle>
            <a:lvl1pPr algn="ctr">
              <a:defRPr sz="6000" b="1">
                <a:solidFill>
                  <a:schemeClr val="bg1"/>
                </a:solidFill>
                <a:latin typeface="+mn-lt"/>
              </a:defRPr>
            </a:lvl1pPr>
          </a:lstStyle>
          <a:p>
            <a:r>
              <a:rPr lang="en-US"/>
              <a:t>Click to edit Master title style</a:t>
            </a:r>
          </a:p>
        </p:txBody>
      </p:sp>
      <p:sp>
        <p:nvSpPr>
          <p:cNvPr id="6" name="Slide Number Placeholder 2"/>
          <p:cNvSpPr>
            <a:spLocks noGrp="1"/>
          </p:cNvSpPr>
          <p:nvPr>
            <p:ph type="sldNum" sz="quarter" idx="10"/>
          </p:nvPr>
        </p:nvSpPr>
        <p:spPr>
          <a:xfrm>
            <a:off x="9448800" y="6477000"/>
            <a:ext cx="2743200" cy="365125"/>
          </a:xfrm>
          <a:prstGeom prst="rect">
            <a:avLst/>
          </a:prstGeom>
        </p:spPr>
        <p:txBody>
          <a:bodyPr/>
          <a:lstStyle>
            <a:lvl1pPr algn="r">
              <a:defRPr/>
            </a:lvl1pPr>
          </a:lstStyle>
          <a:p>
            <a:fld id="{05E3BE81-F9CA-4E44-90E1-8698AB9122FD}" type="slidenum">
              <a:rPr lang="en-US" smtClean="0"/>
              <a:pPr/>
              <a:t>‹#›</a:t>
            </a:fld>
            <a:endParaRPr lang="en-US"/>
          </a:p>
        </p:txBody>
      </p:sp>
      <p:sp>
        <p:nvSpPr>
          <p:cNvPr id="4" name="Slide Number Placeholder 1"/>
          <p:cNvSpPr txBox="1">
            <a:spLocks/>
          </p:cNvSpPr>
          <p:nvPr userDrawn="1"/>
        </p:nvSpPr>
        <p:spPr>
          <a:xfrm>
            <a:off x="9353550" y="642166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08F0EC-FC9C-4238-896F-44ACA83D8630}" type="slidenum">
              <a:rPr lang="en-US" smtClean="0"/>
              <a:pPr/>
              <a:t>‹#›</a:t>
            </a:fld>
            <a:endParaRPr lang="en-US"/>
          </a:p>
        </p:txBody>
      </p:sp>
    </p:spTree>
    <p:extLst>
      <p:ext uri="{BB962C8B-B14F-4D97-AF65-F5344CB8AC3E}">
        <p14:creationId xmlns:p14="http://schemas.microsoft.com/office/powerpoint/2010/main" val="1714264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3824" y="0"/>
            <a:ext cx="3429001" cy="6857999"/>
          </a:xfrm>
          <a:prstGeom prst="rect">
            <a:avLst/>
          </a:prstGeom>
        </p:spPr>
        <p:txBody>
          <a:bodyPr anchor="ctr"/>
          <a:lstStyle>
            <a:lvl1pPr>
              <a:defRPr sz="3600" b="1">
                <a:solidFill>
                  <a:schemeClr val="bg1"/>
                </a:solidFill>
                <a:latin typeface="+mn-lt"/>
              </a:defRPr>
            </a:lvl1pPr>
          </a:lstStyle>
          <a:p>
            <a:r>
              <a:rPr lang="en-US"/>
              <a:t>Click to edit Master title style</a:t>
            </a:r>
          </a:p>
        </p:txBody>
      </p:sp>
      <p:sp>
        <p:nvSpPr>
          <p:cNvPr id="4" name="Text Placeholder 3"/>
          <p:cNvSpPr>
            <a:spLocks noGrp="1"/>
          </p:cNvSpPr>
          <p:nvPr>
            <p:ph type="body" sz="quarter" idx="10"/>
          </p:nvPr>
        </p:nvSpPr>
        <p:spPr>
          <a:xfrm>
            <a:off x="3724275" y="57150"/>
            <a:ext cx="8372475" cy="6743700"/>
          </a:xfrm>
          <a:prstGeom prst="rect">
            <a:avLst/>
          </a:prstGeom>
        </p:spPr>
        <p:txBody>
          <a:bodyPr anchor="ctr"/>
          <a:lstStyle>
            <a:lvl1pPr>
              <a:defRPr sz="4400"/>
            </a:lvl1pPr>
            <a:lvl2pPr>
              <a:defRPr sz="4000"/>
            </a:lvl2pPr>
            <a:lvl3pPr>
              <a:defRPr sz="3600"/>
            </a:lvl3pPr>
            <a:lvl4pPr>
              <a:defRPr sz="3200"/>
            </a:lvl4pPr>
            <a:lvl5pPr>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4736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2" y="1752600"/>
            <a:ext cx="11176001" cy="3810000"/>
          </a:xfrm>
          <a:prstGeom prst="rect">
            <a:avLst/>
          </a:prstGeom>
        </p:spPr>
        <p:txBody>
          <a:bodyPr lIns="89860" tIns="44930" rIns="89860" bIns="4493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6"/>
          <p:cNvSpPr>
            <a:spLocks noGrp="1"/>
          </p:cNvSpPr>
          <p:nvPr>
            <p:ph type="title"/>
          </p:nvPr>
        </p:nvSpPr>
        <p:spPr>
          <a:xfrm>
            <a:off x="3759200" y="2"/>
            <a:ext cx="8432800" cy="1219200"/>
          </a:xfrm>
          <a:prstGeom prst="rect">
            <a:avLst/>
          </a:prstGeom>
        </p:spPr>
        <p:txBody>
          <a:bodyPr lIns="89860" tIns="44930" rIns="89860" bIns="44930" anchor="ctr"/>
          <a:lstStyle>
            <a:lvl1pPr marL="168489" indent="0" algn="l">
              <a:defRPr sz="2800"/>
            </a:lvl1pPr>
          </a:lstStyle>
          <a:p>
            <a:r>
              <a:rPr lang="en-US"/>
              <a:t>Click to edit Master title style</a:t>
            </a:r>
          </a:p>
        </p:txBody>
      </p:sp>
      <p:sp>
        <p:nvSpPr>
          <p:cNvPr id="12" name="Slide Number Placeholder 4"/>
          <p:cNvSpPr>
            <a:spLocks noGrp="1"/>
          </p:cNvSpPr>
          <p:nvPr>
            <p:ph type="sldNum" sz="quarter" idx="12"/>
          </p:nvPr>
        </p:nvSpPr>
        <p:spPr>
          <a:xfrm>
            <a:off x="3" y="6569081"/>
            <a:ext cx="812800" cy="288925"/>
          </a:xfrm>
          <a:prstGeom prst="rect">
            <a:avLst/>
          </a:prstGeom>
        </p:spPr>
        <p:txBody>
          <a:bodyPr wrap="square">
            <a:normAutofit/>
          </a:bodyPr>
          <a:lstStyle>
            <a:lvl1pPr algn="ctr">
              <a:defRPr sz="1400">
                <a:solidFill>
                  <a:sysClr val="windowText" lastClr="000000"/>
                </a:solidFill>
              </a:defRPr>
            </a:lvl1pPr>
          </a:lstStyle>
          <a:p>
            <a:fld id="{6A1E419C-22DD-4F1C-A7DF-B3EF73CFD326}" type="slidenum">
              <a:rPr lang="en-US" smtClean="0"/>
              <a:pPr/>
              <a:t>‹#›</a:t>
            </a:fld>
            <a:endParaRPr lang="en-US"/>
          </a:p>
        </p:txBody>
      </p:sp>
      <p:sp>
        <p:nvSpPr>
          <p:cNvPr id="14" name="Text Placeholder 6"/>
          <p:cNvSpPr>
            <a:spLocks noGrp="1"/>
          </p:cNvSpPr>
          <p:nvPr>
            <p:ph type="body" sz="quarter" idx="14" hasCustomPrompt="1"/>
          </p:nvPr>
        </p:nvSpPr>
        <p:spPr>
          <a:xfrm>
            <a:off x="1016005" y="6553200"/>
            <a:ext cx="5080001" cy="304800"/>
          </a:xfrm>
          <a:prstGeom prst="rect">
            <a:avLst/>
          </a:prstGeom>
        </p:spPr>
        <p:txBody>
          <a:bodyPr lIns="89860" tIns="44930" rIns="89860" bIns="44930"/>
          <a:lstStyle>
            <a:lvl1pPr>
              <a:buNone/>
              <a:defRPr sz="1200" b="1" i="1"/>
            </a:lvl1pPr>
          </a:lstStyle>
          <a:p>
            <a:pPr lvl="0"/>
            <a:r>
              <a:rPr lang="en-US"/>
              <a:t>Source:</a:t>
            </a:r>
          </a:p>
        </p:txBody>
      </p:sp>
    </p:spTree>
    <p:extLst>
      <p:ext uri="{BB962C8B-B14F-4D97-AF65-F5344CB8AC3E}">
        <p14:creationId xmlns:p14="http://schemas.microsoft.com/office/powerpoint/2010/main" val="745554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0" y="2834640"/>
            <a:ext cx="12183836" cy="1188720"/>
          </a:xfrm>
          <a:prstGeom prst="rect">
            <a:avLst/>
          </a:prstGeom>
        </p:spPr>
        <p:txBody>
          <a:bodyPr anchor="ctr" anchorCtr="0"/>
          <a:lstStyle>
            <a:lvl1pPr algn="ctr">
              <a:defRPr sz="6000" b="1">
                <a:solidFill>
                  <a:schemeClr val="bg1"/>
                </a:solidFill>
                <a:latin typeface="+mn-lt"/>
              </a:defRPr>
            </a:lvl1pPr>
          </a:lstStyle>
          <a:p>
            <a:r>
              <a:rPr lang="en-US"/>
              <a:t>Click to edit Master title style</a:t>
            </a:r>
          </a:p>
        </p:txBody>
      </p:sp>
      <p:sp>
        <p:nvSpPr>
          <p:cNvPr id="6" name="Slide Number Placeholder 2"/>
          <p:cNvSpPr>
            <a:spLocks noGrp="1"/>
          </p:cNvSpPr>
          <p:nvPr>
            <p:ph type="sldNum" sz="quarter" idx="10"/>
          </p:nvPr>
        </p:nvSpPr>
        <p:spPr>
          <a:xfrm>
            <a:off x="9448800" y="6477000"/>
            <a:ext cx="2743200" cy="365125"/>
          </a:xfrm>
          <a:prstGeom prst="rect">
            <a:avLst/>
          </a:prstGeom>
        </p:spPr>
        <p:txBody>
          <a:bodyPr/>
          <a:lstStyle>
            <a:lvl1pPr algn="r">
              <a:defRPr/>
            </a:lvl1pPr>
          </a:lstStyle>
          <a:p>
            <a:fld id="{05E3BE81-F9CA-4E44-90E1-8698AB9122FD}" type="slidenum">
              <a:rPr lang="en-US" smtClean="0"/>
              <a:pPr/>
              <a:t>‹#›</a:t>
            </a:fld>
            <a:endParaRPr lang="en-US"/>
          </a:p>
        </p:txBody>
      </p:sp>
      <p:sp>
        <p:nvSpPr>
          <p:cNvPr id="4" name="Slide Number Placeholder 1"/>
          <p:cNvSpPr txBox="1">
            <a:spLocks/>
          </p:cNvSpPr>
          <p:nvPr userDrawn="1"/>
        </p:nvSpPr>
        <p:spPr>
          <a:xfrm>
            <a:off x="9353550" y="642166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08F0EC-FC9C-4238-896F-44ACA83D8630}" type="slidenum">
              <a:rPr lang="en-US" smtClean="0"/>
              <a:pPr/>
              <a:t>‹#›</a:t>
            </a:fld>
            <a:endParaRPr lang="en-US"/>
          </a:p>
        </p:txBody>
      </p:sp>
    </p:spTree>
    <p:extLst>
      <p:ext uri="{BB962C8B-B14F-4D97-AF65-F5344CB8AC3E}">
        <p14:creationId xmlns:p14="http://schemas.microsoft.com/office/powerpoint/2010/main" val="30027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0" y="2834640"/>
            <a:ext cx="12183836" cy="1188720"/>
          </a:xfrm>
          <a:prstGeom prst="rect">
            <a:avLst/>
          </a:prstGeom>
        </p:spPr>
        <p:txBody>
          <a:bodyPr anchor="ctr" anchorCtr="0"/>
          <a:lstStyle>
            <a:lvl1pPr algn="ctr">
              <a:defRPr sz="6000" b="1">
                <a:solidFill>
                  <a:schemeClr val="bg1"/>
                </a:solidFill>
                <a:latin typeface="+mn-lt"/>
              </a:defRPr>
            </a:lvl1pPr>
          </a:lstStyle>
          <a:p>
            <a:r>
              <a:rPr lang="en-US"/>
              <a:t>Click to edit Master title style</a:t>
            </a:r>
          </a:p>
        </p:txBody>
      </p:sp>
      <p:sp>
        <p:nvSpPr>
          <p:cNvPr id="6" name="Slide Number Placeholder 2"/>
          <p:cNvSpPr>
            <a:spLocks noGrp="1"/>
          </p:cNvSpPr>
          <p:nvPr>
            <p:ph type="sldNum" sz="quarter" idx="10"/>
          </p:nvPr>
        </p:nvSpPr>
        <p:spPr>
          <a:xfrm>
            <a:off x="9448800" y="6477000"/>
            <a:ext cx="2743200" cy="365125"/>
          </a:xfrm>
          <a:prstGeom prst="rect">
            <a:avLst/>
          </a:prstGeom>
        </p:spPr>
        <p:txBody>
          <a:bodyPr/>
          <a:lstStyle>
            <a:lvl1pPr algn="r">
              <a:defRPr/>
            </a:lvl1pPr>
          </a:lstStyle>
          <a:p>
            <a:fld id="{05E3BE81-F9CA-4E44-90E1-8698AB9122FD}" type="slidenum">
              <a:rPr lang="en-US" smtClean="0"/>
              <a:pPr/>
              <a:t>‹#›</a:t>
            </a:fld>
            <a:endParaRPr lang="en-US"/>
          </a:p>
        </p:txBody>
      </p:sp>
    </p:spTree>
    <p:extLst>
      <p:ext uri="{BB962C8B-B14F-4D97-AF65-F5344CB8AC3E}">
        <p14:creationId xmlns:p14="http://schemas.microsoft.com/office/powerpoint/2010/main" val="1998825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0" y="0"/>
            <a:ext cx="9753600" cy="1219200"/>
          </a:xfrm>
          <a:prstGeom prst="rect">
            <a:avLst/>
          </a:prstGeom>
        </p:spPr>
        <p:txBody>
          <a:bodyPr lIns="89879" tIns="44940" rIns="89879" bIns="44940" anchor="ctr"/>
          <a:lstStyle>
            <a:lvl1pPr marL="168524" indent="0" algn="l">
              <a:defRPr sz="3600" b="1"/>
            </a:lvl1pPr>
          </a:lstStyle>
          <a:p>
            <a:r>
              <a:rPr lang="en-US"/>
              <a:t>Click to edit Master title style</a:t>
            </a:r>
          </a:p>
        </p:txBody>
      </p:sp>
      <p:sp>
        <p:nvSpPr>
          <p:cNvPr id="3" name="Slide Number Placeholder 4"/>
          <p:cNvSpPr>
            <a:spLocks noGrp="1"/>
          </p:cNvSpPr>
          <p:nvPr>
            <p:ph type="sldNum" sz="quarter" idx="10"/>
          </p:nvPr>
        </p:nvSpPr>
        <p:spPr>
          <a:xfrm>
            <a:off x="11379200" y="6569076"/>
            <a:ext cx="812800" cy="288925"/>
          </a:xfrm>
          <a:prstGeom prst="rect">
            <a:avLst/>
          </a:prstGeom>
        </p:spPr>
        <p:txBody>
          <a:bodyPr/>
          <a:lstStyle>
            <a:lvl1pPr>
              <a:defRPr/>
            </a:lvl1pPr>
          </a:lstStyle>
          <a:p>
            <a:pPr>
              <a:defRPr/>
            </a:pPr>
            <a:fld id="{EABDFA94-CAEB-46D5-8AEA-15B082A4E1B2}" type="slidenum">
              <a:rPr lang="en-US"/>
              <a:pPr>
                <a:defRPr/>
              </a:pPr>
              <a:t>‹#›</a:t>
            </a:fld>
            <a:endParaRPr lang="en-US"/>
          </a:p>
        </p:txBody>
      </p:sp>
    </p:spTree>
    <p:extLst>
      <p:ext uri="{BB962C8B-B14F-4D97-AF65-F5344CB8AC3E}">
        <p14:creationId xmlns:p14="http://schemas.microsoft.com/office/powerpoint/2010/main" val="2121287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0" y="2834640"/>
            <a:ext cx="12183836" cy="1188720"/>
          </a:xfrm>
          <a:prstGeom prst="rect">
            <a:avLst/>
          </a:prstGeom>
        </p:spPr>
        <p:txBody>
          <a:bodyPr anchor="ctr" anchorCtr="0"/>
          <a:lstStyle>
            <a:lvl1pPr algn="ctr">
              <a:defRPr sz="6000" b="1">
                <a:solidFill>
                  <a:schemeClr val="bg1"/>
                </a:solidFill>
                <a:latin typeface="+mn-lt"/>
              </a:defRPr>
            </a:lvl1pPr>
          </a:lstStyle>
          <a:p>
            <a:r>
              <a:rPr lang="en-US"/>
              <a:t>Click to edit Master title style</a:t>
            </a:r>
          </a:p>
        </p:txBody>
      </p:sp>
      <p:sp>
        <p:nvSpPr>
          <p:cNvPr id="6" name="Slide Number Placeholder 2"/>
          <p:cNvSpPr>
            <a:spLocks noGrp="1"/>
          </p:cNvSpPr>
          <p:nvPr>
            <p:ph type="sldNum" sz="quarter" idx="10"/>
          </p:nvPr>
        </p:nvSpPr>
        <p:spPr>
          <a:xfrm>
            <a:off x="9448800" y="6477000"/>
            <a:ext cx="2743200" cy="365125"/>
          </a:xfrm>
          <a:prstGeom prst="rect">
            <a:avLst/>
          </a:prstGeom>
        </p:spPr>
        <p:txBody>
          <a:bodyPr/>
          <a:lstStyle>
            <a:lvl1pPr algn="r">
              <a:defRPr/>
            </a:lvl1pPr>
          </a:lstStyle>
          <a:p>
            <a:fld id="{05E3BE81-F9CA-4E44-90E1-8698AB9122FD}" type="slidenum">
              <a:rPr lang="en-US" smtClean="0"/>
              <a:pPr/>
              <a:t>‹#›</a:t>
            </a:fld>
            <a:endParaRPr lang="en-US"/>
          </a:p>
        </p:txBody>
      </p:sp>
    </p:spTree>
    <p:extLst>
      <p:ext uri="{BB962C8B-B14F-4D97-AF65-F5344CB8AC3E}">
        <p14:creationId xmlns:p14="http://schemas.microsoft.com/office/powerpoint/2010/main" val="1787152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0" y="0"/>
            <a:ext cx="9753600" cy="1219200"/>
          </a:xfrm>
          <a:prstGeom prst="rect">
            <a:avLst/>
          </a:prstGeom>
        </p:spPr>
        <p:txBody>
          <a:bodyPr lIns="89879" tIns="44940" rIns="89879" bIns="44940" anchor="ctr"/>
          <a:lstStyle>
            <a:lvl1pPr marL="168524" indent="0" algn="l">
              <a:defRPr sz="3600" b="1"/>
            </a:lvl1pPr>
          </a:lstStyle>
          <a:p>
            <a:r>
              <a:rPr lang="en-US"/>
              <a:t>Click to edit Master title style</a:t>
            </a:r>
          </a:p>
        </p:txBody>
      </p:sp>
      <p:sp>
        <p:nvSpPr>
          <p:cNvPr id="3" name="Slide Number Placeholder 4"/>
          <p:cNvSpPr>
            <a:spLocks noGrp="1"/>
          </p:cNvSpPr>
          <p:nvPr>
            <p:ph type="sldNum" sz="quarter" idx="10"/>
          </p:nvPr>
        </p:nvSpPr>
        <p:spPr>
          <a:xfrm>
            <a:off x="11379200" y="6569076"/>
            <a:ext cx="812800" cy="288925"/>
          </a:xfrm>
          <a:prstGeom prst="rect">
            <a:avLst/>
          </a:prstGeom>
        </p:spPr>
        <p:txBody>
          <a:bodyPr/>
          <a:lstStyle>
            <a:lvl1pPr>
              <a:defRPr/>
            </a:lvl1pPr>
          </a:lstStyle>
          <a:p>
            <a:pPr>
              <a:defRPr/>
            </a:pPr>
            <a:fld id="{EABDFA94-CAEB-46D5-8AEA-15B082A4E1B2}" type="slidenum">
              <a:rPr lang="en-US"/>
              <a:pPr>
                <a:defRPr/>
              </a:pPr>
              <a:t>‹#›</a:t>
            </a:fld>
            <a:endParaRPr lang="en-US"/>
          </a:p>
        </p:txBody>
      </p:sp>
    </p:spTree>
    <p:extLst>
      <p:ext uri="{BB962C8B-B14F-4D97-AF65-F5344CB8AC3E}">
        <p14:creationId xmlns:p14="http://schemas.microsoft.com/office/powerpoint/2010/main" val="3072293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998" y="0"/>
            <a:ext cx="10025298" cy="1188720"/>
          </a:xfrm>
          <a:prstGeom prst="rect">
            <a:avLst/>
          </a:prstGeom>
        </p:spPr>
        <p:txBody>
          <a:bodyPr anchor="ctr" anchorCtr="0"/>
          <a:lstStyle>
            <a:lvl1pPr>
              <a:defRPr sz="3600" b="1">
                <a:solidFill>
                  <a:schemeClr val="bg1"/>
                </a:solidFill>
                <a:latin typeface="+mn-lt"/>
              </a:defRPr>
            </a:lvl1pPr>
          </a:lstStyle>
          <a:p>
            <a:r>
              <a:rPr lang="en-US"/>
              <a:t>Click to edit Master title style</a:t>
            </a:r>
          </a:p>
        </p:txBody>
      </p:sp>
      <p:sp>
        <p:nvSpPr>
          <p:cNvPr id="4" name="Text Placeholder 4"/>
          <p:cNvSpPr>
            <a:spLocks noGrp="1"/>
          </p:cNvSpPr>
          <p:nvPr>
            <p:ph type="body" sz="quarter" idx="10"/>
          </p:nvPr>
        </p:nvSpPr>
        <p:spPr>
          <a:xfrm>
            <a:off x="0" y="1188721"/>
            <a:ext cx="12191999" cy="5669280"/>
          </a:xfrm>
          <a:prstGeom prst="rect">
            <a:avLst/>
          </a:prstGeom>
        </p:spPr>
        <p:txBody>
          <a:bodyPr anchor="ctr" anchorCtr="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6482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998" y="0"/>
            <a:ext cx="10025298" cy="1188720"/>
          </a:xfrm>
          <a:prstGeom prst="rect">
            <a:avLst/>
          </a:prstGeom>
        </p:spPr>
        <p:txBody>
          <a:bodyPr anchor="ctr" anchorCtr="0"/>
          <a:lstStyle>
            <a:lvl1pPr>
              <a:defRPr sz="3600" b="1">
                <a:solidFill>
                  <a:schemeClr val="bg1"/>
                </a:solidFill>
                <a:latin typeface="+mn-lt"/>
              </a:defRPr>
            </a:lvl1pPr>
          </a:lstStyle>
          <a:p>
            <a:r>
              <a:rPr lang="en-US"/>
              <a:t>Click to edit Master title style</a:t>
            </a:r>
          </a:p>
        </p:txBody>
      </p:sp>
      <p:sp>
        <p:nvSpPr>
          <p:cNvPr id="4" name="Text Placeholder 4"/>
          <p:cNvSpPr>
            <a:spLocks noGrp="1"/>
          </p:cNvSpPr>
          <p:nvPr>
            <p:ph type="body" sz="quarter" idx="10"/>
          </p:nvPr>
        </p:nvSpPr>
        <p:spPr>
          <a:xfrm>
            <a:off x="0" y="1188721"/>
            <a:ext cx="12191999" cy="5669280"/>
          </a:xfrm>
          <a:prstGeom prst="rect">
            <a:avLst/>
          </a:prstGeom>
        </p:spPr>
        <p:txBody>
          <a:bodyPr anchor="ctr" anchorCtr="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9545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0" y="2834640"/>
            <a:ext cx="12183836" cy="1188720"/>
          </a:xfrm>
          <a:prstGeom prst="rect">
            <a:avLst/>
          </a:prstGeom>
        </p:spPr>
        <p:txBody>
          <a:bodyPr anchor="ctr" anchorCtr="0"/>
          <a:lstStyle>
            <a:lvl1pPr algn="ctr">
              <a:defRPr sz="6000" b="1">
                <a:solidFill>
                  <a:schemeClr val="bg1"/>
                </a:solidFill>
                <a:latin typeface="+mn-lt"/>
              </a:defRPr>
            </a:lvl1pPr>
          </a:lstStyle>
          <a:p>
            <a:r>
              <a:rPr lang="en-US"/>
              <a:t>Click to edit Master title style</a:t>
            </a:r>
          </a:p>
        </p:txBody>
      </p:sp>
      <p:sp>
        <p:nvSpPr>
          <p:cNvPr id="6" name="Slide Number Placeholder 2"/>
          <p:cNvSpPr>
            <a:spLocks noGrp="1"/>
          </p:cNvSpPr>
          <p:nvPr>
            <p:ph type="sldNum" sz="quarter" idx="10"/>
          </p:nvPr>
        </p:nvSpPr>
        <p:spPr>
          <a:xfrm>
            <a:off x="9448800" y="6477000"/>
            <a:ext cx="2743200" cy="365125"/>
          </a:xfrm>
          <a:prstGeom prst="rect">
            <a:avLst/>
          </a:prstGeom>
        </p:spPr>
        <p:txBody>
          <a:bodyPr/>
          <a:lstStyle>
            <a:lvl1pPr algn="r">
              <a:defRPr/>
            </a:lvl1pPr>
          </a:lstStyle>
          <a:p>
            <a:fld id="{05E3BE81-F9CA-4E44-90E1-8698AB9122FD}" type="slidenum">
              <a:rPr lang="en-US" smtClean="0"/>
              <a:pPr/>
              <a:t>‹#›</a:t>
            </a:fld>
            <a:endParaRPr lang="en-US"/>
          </a:p>
        </p:txBody>
      </p:sp>
    </p:spTree>
    <p:extLst>
      <p:ext uri="{BB962C8B-B14F-4D97-AF65-F5344CB8AC3E}">
        <p14:creationId xmlns:p14="http://schemas.microsoft.com/office/powerpoint/2010/main" val="3263242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B9112F0-7AFB-41D9-B57E-CBD64820B6C4}" type="datetimeFigureOut">
              <a:rPr lang="en-US" smtClean="0"/>
              <a:pPr/>
              <a:t>1/30/2019</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FBBF1CA-E7A8-4B17-BC70-B108CA219CD4}" type="slidenum">
              <a:rPr lang="en-US" smtClean="0"/>
              <a:pPr/>
              <a:t>‹#›</a:t>
            </a:fld>
            <a:endParaRPr lang="en-US"/>
          </a:p>
        </p:txBody>
      </p:sp>
    </p:spTree>
    <p:extLst>
      <p:ext uri="{BB962C8B-B14F-4D97-AF65-F5344CB8AC3E}">
        <p14:creationId xmlns:p14="http://schemas.microsoft.com/office/powerpoint/2010/main" val="6865507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3824" y="0"/>
            <a:ext cx="3429001" cy="6857999"/>
          </a:xfrm>
          <a:prstGeom prst="rect">
            <a:avLst/>
          </a:prstGeom>
        </p:spPr>
        <p:txBody>
          <a:bodyPr anchor="ctr"/>
          <a:lstStyle>
            <a:lvl1pPr>
              <a:defRPr sz="3600" b="1">
                <a:solidFill>
                  <a:schemeClr val="bg1"/>
                </a:solidFill>
                <a:latin typeface="+mn-lt"/>
              </a:defRPr>
            </a:lvl1pPr>
          </a:lstStyle>
          <a:p>
            <a:r>
              <a:rPr lang="en-US"/>
              <a:t>Click to edit Master title style</a:t>
            </a:r>
          </a:p>
        </p:txBody>
      </p:sp>
      <p:sp>
        <p:nvSpPr>
          <p:cNvPr id="4" name="Text Placeholder 3"/>
          <p:cNvSpPr>
            <a:spLocks noGrp="1"/>
          </p:cNvSpPr>
          <p:nvPr>
            <p:ph type="body" sz="quarter" idx="10"/>
          </p:nvPr>
        </p:nvSpPr>
        <p:spPr>
          <a:xfrm>
            <a:off x="3724275" y="57150"/>
            <a:ext cx="8372475" cy="6743700"/>
          </a:xfrm>
          <a:prstGeom prst="rect">
            <a:avLst/>
          </a:prstGeom>
        </p:spPr>
        <p:txBody>
          <a:bodyPr anchor="ctr"/>
          <a:lstStyle>
            <a:lvl1pPr>
              <a:defRPr sz="4400"/>
            </a:lvl1pPr>
            <a:lvl2pPr>
              <a:defRPr sz="4000"/>
            </a:lvl2pPr>
            <a:lvl3pPr>
              <a:defRPr sz="3600"/>
            </a:lvl3pPr>
            <a:lvl4pPr>
              <a:defRPr sz="3200"/>
            </a:lvl4pPr>
            <a:lvl5pPr>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0852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Text Placeholder 4"/>
          <p:cNvSpPr>
            <a:spLocks noGrp="1"/>
          </p:cNvSpPr>
          <p:nvPr>
            <p:ph type="body" sz="quarter" idx="11"/>
          </p:nvPr>
        </p:nvSpPr>
        <p:spPr>
          <a:xfrm>
            <a:off x="6124575" y="1207770"/>
            <a:ext cx="6057900" cy="5650230"/>
          </a:xfrm>
          <a:prstGeom prst="rect">
            <a:avLst/>
          </a:prstGeom>
        </p:spPr>
        <p:txBody>
          <a:bodyPr anchor="ctr" anchorCtr="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p:cNvSpPr>
            <a:spLocks noGrp="1"/>
          </p:cNvSpPr>
          <p:nvPr>
            <p:ph type="title"/>
          </p:nvPr>
        </p:nvSpPr>
        <p:spPr>
          <a:xfrm>
            <a:off x="-4998" y="0"/>
            <a:ext cx="10025298" cy="1188720"/>
          </a:xfrm>
          <a:prstGeom prst="rect">
            <a:avLst/>
          </a:prstGeom>
        </p:spPr>
        <p:txBody>
          <a:bodyPr anchor="ctr" anchorCtr="0"/>
          <a:lstStyle>
            <a:lvl1pPr>
              <a:defRPr sz="3600" b="1">
                <a:solidFill>
                  <a:schemeClr val="bg1"/>
                </a:solidFill>
                <a:latin typeface="+mn-lt"/>
              </a:defRPr>
            </a:lvl1pPr>
          </a:lstStyle>
          <a:p>
            <a:r>
              <a:rPr lang="en-US"/>
              <a:t>Click to edit Master title style</a:t>
            </a:r>
          </a:p>
        </p:txBody>
      </p:sp>
      <p:sp>
        <p:nvSpPr>
          <p:cNvPr id="5" name="Text Placeholder 4"/>
          <p:cNvSpPr>
            <a:spLocks noGrp="1"/>
          </p:cNvSpPr>
          <p:nvPr>
            <p:ph type="body" sz="quarter" idx="10"/>
          </p:nvPr>
        </p:nvSpPr>
        <p:spPr>
          <a:xfrm>
            <a:off x="1" y="1188721"/>
            <a:ext cx="6057900" cy="5669280"/>
          </a:xfrm>
          <a:prstGeom prst="rect">
            <a:avLst/>
          </a:prstGeom>
        </p:spPr>
        <p:txBody>
          <a:bodyPr anchor="ctr" anchorCtr="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7236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998" y="0"/>
            <a:ext cx="10025298" cy="1188720"/>
          </a:xfrm>
          <a:prstGeom prst="rect">
            <a:avLst/>
          </a:prstGeom>
        </p:spPr>
        <p:txBody>
          <a:bodyPr anchor="ctr" anchorCtr="0"/>
          <a:lstStyle>
            <a:lvl1pPr>
              <a:defRPr sz="3600" b="1">
                <a:solidFill>
                  <a:schemeClr val="bg1"/>
                </a:solidFill>
                <a:latin typeface="+mn-lt"/>
              </a:defRPr>
            </a:lvl1pPr>
          </a:lstStyle>
          <a:p>
            <a:r>
              <a:rPr lang="en-US"/>
              <a:t>Click to edit Master title style</a:t>
            </a:r>
          </a:p>
        </p:txBody>
      </p:sp>
      <p:sp>
        <p:nvSpPr>
          <p:cNvPr id="4" name="Text Placeholder 4"/>
          <p:cNvSpPr>
            <a:spLocks noGrp="1"/>
          </p:cNvSpPr>
          <p:nvPr>
            <p:ph type="body" sz="quarter" idx="10"/>
          </p:nvPr>
        </p:nvSpPr>
        <p:spPr>
          <a:xfrm>
            <a:off x="0" y="1188721"/>
            <a:ext cx="12191999" cy="5669280"/>
          </a:xfrm>
          <a:prstGeom prst="rect">
            <a:avLst/>
          </a:prstGeom>
        </p:spPr>
        <p:txBody>
          <a:bodyPr anchor="ctr" anchorCtr="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0223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998" y="0"/>
            <a:ext cx="10025298" cy="1188720"/>
          </a:xfrm>
          <a:prstGeom prst="rect">
            <a:avLst/>
          </a:prstGeom>
        </p:spPr>
        <p:txBody>
          <a:bodyPr anchor="ctr" anchorCtr="0"/>
          <a:lstStyle>
            <a:lvl1pPr>
              <a:defRPr sz="3600" b="1">
                <a:solidFill>
                  <a:schemeClr val="bg1"/>
                </a:solidFill>
                <a:latin typeface="+mn-lt"/>
              </a:defRPr>
            </a:lvl1pPr>
          </a:lstStyle>
          <a:p>
            <a:r>
              <a:rPr lang="en-US"/>
              <a:t>Click to edit Master title style</a:t>
            </a:r>
          </a:p>
        </p:txBody>
      </p:sp>
      <p:sp>
        <p:nvSpPr>
          <p:cNvPr id="4" name="Text Placeholder 4"/>
          <p:cNvSpPr>
            <a:spLocks noGrp="1"/>
          </p:cNvSpPr>
          <p:nvPr>
            <p:ph type="body" sz="quarter" idx="10"/>
          </p:nvPr>
        </p:nvSpPr>
        <p:spPr>
          <a:xfrm>
            <a:off x="0" y="1188721"/>
            <a:ext cx="12191999" cy="5669280"/>
          </a:xfrm>
          <a:prstGeom prst="rect">
            <a:avLst/>
          </a:prstGeom>
        </p:spPr>
        <p:txBody>
          <a:bodyPr anchor="ctr" anchorCtr="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0223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998" y="0"/>
            <a:ext cx="10025298" cy="1188720"/>
          </a:xfrm>
          <a:prstGeom prst="rect">
            <a:avLst/>
          </a:prstGeom>
        </p:spPr>
        <p:txBody>
          <a:bodyPr anchor="ctr" anchorCtr="0"/>
          <a:lstStyle>
            <a:lvl1pPr>
              <a:defRPr sz="3600" b="1">
                <a:solidFill>
                  <a:schemeClr val="bg1"/>
                </a:solidFill>
                <a:latin typeface="+mn-lt"/>
              </a:defRPr>
            </a:lvl1pPr>
          </a:lstStyle>
          <a:p>
            <a:r>
              <a:rPr lang="en-US"/>
              <a:t>Click to edit Master title style</a:t>
            </a:r>
          </a:p>
        </p:txBody>
      </p:sp>
      <p:sp>
        <p:nvSpPr>
          <p:cNvPr id="4" name="Text Placeholder 4"/>
          <p:cNvSpPr>
            <a:spLocks noGrp="1"/>
          </p:cNvSpPr>
          <p:nvPr>
            <p:ph type="body" sz="quarter" idx="10"/>
          </p:nvPr>
        </p:nvSpPr>
        <p:spPr>
          <a:xfrm>
            <a:off x="0" y="1188721"/>
            <a:ext cx="12191999" cy="5669280"/>
          </a:xfrm>
          <a:prstGeom prst="rect">
            <a:avLst/>
          </a:prstGeom>
        </p:spPr>
        <p:txBody>
          <a:bodyPr anchor="ctr" anchorCtr="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022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2" y="1752600"/>
            <a:ext cx="11176001" cy="3810000"/>
          </a:xfrm>
          <a:prstGeom prst="rect">
            <a:avLst/>
          </a:prstGeom>
        </p:spPr>
        <p:txBody>
          <a:bodyPr lIns="89860" tIns="44930" rIns="89860" bIns="4493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6"/>
          <p:cNvSpPr>
            <a:spLocks noGrp="1"/>
          </p:cNvSpPr>
          <p:nvPr>
            <p:ph type="title"/>
          </p:nvPr>
        </p:nvSpPr>
        <p:spPr>
          <a:xfrm>
            <a:off x="3759200" y="2"/>
            <a:ext cx="8432800" cy="1219200"/>
          </a:xfrm>
          <a:prstGeom prst="rect">
            <a:avLst/>
          </a:prstGeom>
        </p:spPr>
        <p:txBody>
          <a:bodyPr lIns="89860" tIns="44930" rIns="89860" bIns="44930" anchor="ctr"/>
          <a:lstStyle>
            <a:lvl1pPr marL="168489" indent="0" algn="l">
              <a:defRPr sz="2800"/>
            </a:lvl1pPr>
          </a:lstStyle>
          <a:p>
            <a:r>
              <a:rPr lang="en-US"/>
              <a:t>Click to edit Master title style</a:t>
            </a:r>
          </a:p>
        </p:txBody>
      </p:sp>
      <p:sp>
        <p:nvSpPr>
          <p:cNvPr id="12" name="Slide Number Placeholder 4"/>
          <p:cNvSpPr>
            <a:spLocks noGrp="1"/>
          </p:cNvSpPr>
          <p:nvPr>
            <p:ph type="sldNum" sz="quarter" idx="12"/>
          </p:nvPr>
        </p:nvSpPr>
        <p:spPr>
          <a:xfrm>
            <a:off x="3" y="6569081"/>
            <a:ext cx="812800" cy="288925"/>
          </a:xfrm>
          <a:prstGeom prst="rect">
            <a:avLst/>
          </a:prstGeom>
        </p:spPr>
        <p:txBody>
          <a:bodyPr wrap="square">
            <a:normAutofit/>
          </a:bodyPr>
          <a:lstStyle>
            <a:lvl1pPr algn="ctr">
              <a:defRPr sz="1400">
                <a:solidFill>
                  <a:sysClr val="windowText" lastClr="000000"/>
                </a:solidFill>
              </a:defRPr>
            </a:lvl1pPr>
          </a:lstStyle>
          <a:p>
            <a:fld id="{6A1E419C-22DD-4F1C-A7DF-B3EF73CFD326}" type="slidenum">
              <a:rPr lang="en-US" smtClean="0"/>
              <a:pPr/>
              <a:t>‹#›</a:t>
            </a:fld>
            <a:endParaRPr lang="en-US"/>
          </a:p>
        </p:txBody>
      </p:sp>
      <p:sp>
        <p:nvSpPr>
          <p:cNvPr id="14" name="Text Placeholder 6"/>
          <p:cNvSpPr>
            <a:spLocks noGrp="1"/>
          </p:cNvSpPr>
          <p:nvPr>
            <p:ph type="body" sz="quarter" idx="14" hasCustomPrompt="1"/>
          </p:nvPr>
        </p:nvSpPr>
        <p:spPr>
          <a:xfrm>
            <a:off x="1016005" y="6553200"/>
            <a:ext cx="5080001" cy="304800"/>
          </a:xfrm>
          <a:prstGeom prst="rect">
            <a:avLst/>
          </a:prstGeom>
        </p:spPr>
        <p:txBody>
          <a:bodyPr lIns="89860" tIns="44930" rIns="89860" bIns="44930"/>
          <a:lstStyle>
            <a:lvl1pPr>
              <a:buNone/>
              <a:defRPr sz="1200" b="1" i="1"/>
            </a:lvl1pPr>
          </a:lstStyle>
          <a:p>
            <a:pPr lvl="0"/>
            <a:r>
              <a:rPr lang="en-US"/>
              <a:t>Source:</a:t>
            </a:r>
          </a:p>
        </p:txBody>
      </p:sp>
    </p:spTree>
    <p:extLst>
      <p:ext uri="{BB962C8B-B14F-4D97-AF65-F5344CB8AC3E}">
        <p14:creationId xmlns:p14="http://schemas.microsoft.com/office/powerpoint/2010/main" val="10051808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0" y="2834640"/>
            <a:ext cx="12183836" cy="1188720"/>
          </a:xfrm>
          <a:prstGeom prst="rect">
            <a:avLst/>
          </a:prstGeom>
        </p:spPr>
        <p:txBody>
          <a:bodyPr anchor="ctr" anchorCtr="0"/>
          <a:lstStyle>
            <a:lvl1pPr algn="ctr">
              <a:defRPr sz="6000" b="1">
                <a:solidFill>
                  <a:schemeClr val="bg1"/>
                </a:solidFill>
                <a:latin typeface="+mn-lt"/>
              </a:defRPr>
            </a:lvl1pPr>
          </a:lstStyle>
          <a:p>
            <a:r>
              <a:rPr lang="en-US"/>
              <a:t>Click to edit Master title style</a:t>
            </a:r>
          </a:p>
        </p:txBody>
      </p:sp>
      <p:sp>
        <p:nvSpPr>
          <p:cNvPr id="6" name="Slide Number Placeholder 2"/>
          <p:cNvSpPr>
            <a:spLocks noGrp="1"/>
          </p:cNvSpPr>
          <p:nvPr>
            <p:ph type="sldNum" sz="quarter" idx="10"/>
          </p:nvPr>
        </p:nvSpPr>
        <p:spPr>
          <a:xfrm>
            <a:off x="9448800" y="6477000"/>
            <a:ext cx="2743200" cy="365125"/>
          </a:xfrm>
          <a:prstGeom prst="rect">
            <a:avLst/>
          </a:prstGeom>
        </p:spPr>
        <p:txBody>
          <a:bodyPr/>
          <a:lstStyle>
            <a:lvl1pPr algn="r">
              <a:defRPr/>
            </a:lvl1pPr>
          </a:lstStyle>
          <a:p>
            <a:fld id="{05E3BE81-F9CA-4E44-90E1-8698AB9122FD}" type="slidenum">
              <a:rPr lang="en-US" smtClean="0"/>
              <a:pPr/>
              <a:t>‹#›</a:t>
            </a:fld>
            <a:endParaRPr lang="en-US"/>
          </a:p>
        </p:txBody>
      </p:sp>
      <p:sp>
        <p:nvSpPr>
          <p:cNvPr id="4" name="Slide Number Placeholder 1"/>
          <p:cNvSpPr txBox="1">
            <a:spLocks/>
          </p:cNvSpPr>
          <p:nvPr userDrawn="1"/>
        </p:nvSpPr>
        <p:spPr>
          <a:xfrm>
            <a:off x="9353550" y="642166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08F0EC-FC9C-4238-896F-44ACA83D8630}" type="slidenum">
              <a:rPr lang="en-US" smtClean="0"/>
              <a:pPr/>
              <a:t>‹#›</a:t>
            </a:fld>
            <a:endParaRPr lang="en-US"/>
          </a:p>
        </p:txBody>
      </p:sp>
    </p:spTree>
    <p:extLst>
      <p:ext uri="{BB962C8B-B14F-4D97-AF65-F5344CB8AC3E}">
        <p14:creationId xmlns:p14="http://schemas.microsoft.com/office/powerpoint/2010/main" val="1714264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998" y="0"/>
            <a:ext cx="10025298" cy="1188720"/>
          </a:xfrm>
          <a:prstGeom prst="rect">
            <a:avLst/>
          </a:prstGeom>
        </p:spPr>
        <p:txBody>
          <a:bodyPr anchor="ctr" anchorCtr="0"/>
          <a:lstStyle>
            <a:lvl1pPr>
              <a:defRPr sz="3600" b="1">
                <a:solidFill>
                  <a:schemeClr val="bg1"/>
                </a:solidFill>
                <a:latin typeface="+mn-lt"/>
              </a:defRPr>
            </a:lvl1pPr>
          </a:lstStyle>
          <a:p>
            <a:r>
              <a:rPr lang="en-US"/>
              <a:t>Click to edit Master title style</a:t>
            </a:r>
          </a:p>
        </p:txBody>
      </p:sp>
      <p:sp>
        <p:nvSpPr>
          <p:cNvPr id="4" name="Text Placeholder 4"/>
          <p:cNvSpPr>
            <a:spLocks noGrp="1"/>
          </p:cNvSpPr>
          <p:nvPr>
            <p:ph type="body" sz="quarter" idx="10"/>
          </p:nvPr>
        </p:nvSpPr>
        <p:spPr>
          <a:xfrm>
            <a:off x="0" y="1188721"/>
            <a:ext cx="12191999" cy="5669280"/>
          </a:xfrm>
          <a:prstGeom prst="rect">
            <a:avLst/>
          </a:prstGeom>
        </p:spPr>
        <p:txBody>
          <a:bodyPr anchor="ctr" anchorCtr="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02237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Header Subhead and Content">
    <p:spTree>
      <p:nvGrpSpPr>
        <p:cNvPr id="1" name=""/>
        <p:cNvGrpSpPr/>
        <p:nvPr/>
      </p:nvGrpSpPr>
      <p:grpSpPr>
        <a:xfrm>
          <a:off x="0" y="0"/>
          <a:ext cx="0" cy="0"/>
          <a:chOff x="0" y="0"/>
          <a:chExt cx="0" cy="0"/>
        </a:xfrm>
      </p:grpSpPr>
      <p:sp>
        <p:nvSpPr>
          <p:cNvPr id="8" name="Content Placeholder 7"/>
          <p:cNvSpPr>
            <a:spLocks noGrp="1"/>
          </p:cNvSpPr>
          <p:nvPr>
            <p:ph sz="quarter" idx="20"/>
          </p:nvPr>
        </p:nvSpPr>
        <p:spPr>
          <a:xfrm>
            <a:off x="609600" y="2021842"/>
            <a:ext cx="11070336" cy="4273911"/>
          </a:xfrm>
          <a:prstGeom prst="rect">
            <a:avLst/>
          </a:prstGeom>
        </p:spPr>
        <p:txBody>
          <a:bodyPr/>
          <a:lstStyle>
            <a:lvl1pPr>
              <a:defRPr b="0" i="0">
                <a:latin typeface="BentonSans Book"/>
                <a:cs typeface="BentonSans Book"/>
              </a:defRPr>
            </a:lvl1pPr>
            <a:lvl2pPr>
              <a:defRPr b="0" i="0">
                <a:latin typeface="BentonSans Book"/>
                <a:cs typeface="BentonSans Book"/>
              </a:defRPr>
            </a:lvl2pPr>
            <a:lvl3pPr marL="573088" indent="-285750">
              <a:buFont typeface="Lucida Grande"/>
              <a:buChar char="–"/>
              <a:tabLst/>
              <a:defRPr/>
            </a:lvl3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a:p>
            <a:pPr lvl="5"/>
            <a:r>
              <a:rPr lang="en-US"/>
              <a:t>Fifth level</a:t>
            </a:r>
          </a:p>
        </p:txBody>
      </p:sp>
      <p:sp>
        <p:nvSpPr>
          <p:cNvPr id="6" name="Slide Number Placeholder 5"/>
          <p:cNvSpPr>
            <a:spLocks noGrp="1"/>
          </p:cNvSpPr>
          <p:nvPr>
            <p:ph type="sldNum" sz="quarter" idx="19"/>
          </p:nvPr>
        </p:nvSpPr>
        <p:spPr>
          <a:xfrm>
            <a:off x="11379200" y="6569076"/>
            <a:ext cx="812800" cy="288925"/>
          </a:xfrm>
          <a:prstGeom prst="rect">
            <a:avLst/>
          </a:prstGeom>
        </p:spPr>
        <p:txBody>
          <a:bodyPr/>
          <a:lstStyle/>
          <a:p>
            <a:fld id="{CADBEFF6-AA7D-45AD-84B8-529088F05170}" type="slidenum">
              <a:rPr lang="en-US" smtClean="0">
                <a:latin typeface="Calibri"/>
              </a:rPr>
              <a:pPr/>
              <a:t>‹#›</a:t>
            </a:fld>
            <a:endParaRPr lang="en-US">
              <a:latin typeface="Calibri"/>
            </a:endParaRPr>
          </a:p>
        </p:txBody>
      </p:sp>
      <p:sp>
        <p:nvSpPr>
          <p:cNvPr id="15" name="Title 14"/>
          <p:cNvSpPr>
            <a:spLocks noGrp="1"/>
          </p:cNvSpPr>
          <p:nvPr>
            <p:ph type="title"/>
          </p:nvPr>
        </p:nvSpPr>
        <p:spPr>
          <a:xfrm>
            <a:off x="609600" y="693992"/>
            <a:ext cx="11086213" cy="716851"/>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9240464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09600" y="274637"/>
            <a:ext cx="109728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609600" y="1600200"/>
            <a:ext cx="109728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23157282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0" y="0"/>
            <a:ext cx="9753600" cy="1219200"/>
          </a:xfrm>
          <a:prstGeom prst="rect">
            <a:avLst/>
          </a:prstGeom>
        </p:spPr>
        <p:txBody>
          <a:bodyPr lIns="89879" tIns="44940" rIns="89879" bIns="44940" anchor="ctr"/>
          <a:lstStyle>
            <a:lvl1pPr marL="168524" indent="0" algn="l">
              <a:defRPr sz="3600" b="1"/>
            </a:lvl1pPr>
          </a:lstStyle>
          <a:p>
            <a:r>
              <a:rPr lang="en-US"/>
              <a:t>Click to edit Master title style</a:t>
            </a:r>
          </a:p>
        </p:txBody>
      </p:sp>
      <p:sp>
        <p:nvSpPr>
          <p:cNvPr id="3" name="Slide Number Placeholder 4"/>
          <p:cNvSpPr>
            <a:spLocks noGrp="1"/>
          </p:cNvSpPr>
          <p:nvPr>
            <p:ph type="sldNum" sz="quarter" idx="10"/>
          </p:nvPr>
        </p:nvSpPr>
        <p:spPr>
          <a:xfrm>
            <a:off x="11379200" y="6569076"/>
            <a:ext cx="812800" cy="288925"/>
          </a:xfrm>
          <a:prstGeom prst="rect">
            <a:avLst/>
          </a:prstGeom>
        </p:spPr>
        <p:txBody>
          <a:bodyPr/>
          <a:lstStyle>
            <a:lvl1pPr>
              <a:defRPr/>
            </a:lvl1pPr>
          </a:lstStyle>
          <a:p>
            <a:pPr>
              <a:defRPr/>
            </a:pPr>
            <a:fld id="{EABDFA94-CAEB-46D5-8AEA-15B082A4E1B2}" type="slidenum">
              <a:rPr lang="en-US"/>
              <a:pPr>
                <a:defRPr/>
              </a:pPr>
              <a:t>‹#›</a:t>
            </a:fld>
            <a:endParaRPr lang="en-US"/>
          </a:p>
        </p:txBody>
      </p:sp>
    </p:spTree>
    <p:extLst>
      <p:ext uri="{BB962C8B-B14F-4D97-AF65-F5344CB8AC3E}">
        <p14:creationId xmlns:p14="http://schemas.microsoft.com/office/powerpoint/2010/main" val="28870129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0" y="0"/>
            <a:ext cx="9753600" cy="1219200"/>
          </a:xfrm>
          <a:prstGeom prst="rect">
            <a:avLst/>
          </a:prstGeom>
        </p:spPr>
        <p:txBody>
          <a:bodyPr lIns="89879" tIns="44940" rIns="89879" bIns="44940" anchor="ctr"/>
          <a:lstStyle>
            <a:lvl1pPr marL="168524" indent="0" algn="l">
              <a:defRPr sz="3600" b="1"/>
            </a:lvl1pPr>
          </a:lstStyle>
          <a:p>
            <a:r>
              <a:rPr lang="en-US"/>
              <a:t>Click to edit Master title style</a:t>
            </a:r>
          </a:p>
        </p:txBody>
      </p:sp>
      <p:sp>
        <p:nvSpPr>
          <p:cNvPr id="3" name="Slide Number Placeholder 4"/>
          <p:cNvSpPr>
            <a:spLocks noGrp="1"/>
          </p:cNvSpPr>
          <p:nvPr>
            <p:ph type="sldNum" sz="quarter" idx="10"/>
          </p:nvPr>
        </p:nvSpPr>
        <p:spPr>
          <a:xfrm>
            <a:off x="11379200" y="6569076"/>
            <a:ext cx="812800" cy="288925"/>
          </a:xfrm>
          <a:prstGeom prst="rect">
            <a:avLst/>
          </a:prstGeom>
        </p:spPr>
        <p:txBody>
          <a:bodyPr/>
          <a:lstStyle>
            <a:lvl1pPr>
              <a:defRPr/>
            </a:lvl1pPr>
          </a:lstStyle>
          <a:p>
            <a:pPr>
              <a:defRPr/>
            </a:pPr>
            <a:fld id="{EABDFA94-CAEB-46D5-8AEA-15B082A4E1B2}" type="slidenum">
              <a:rPr lang="en-US"/>
              <a:pPr>
                <a:defRPr/>
              </a:pPr>
              <a:t>‹#›</a:t>
            </a:fld>
            <a:endParaRPr lang="en-US"/>
          </a:p>
        </p:txBody>
      </p:sp>
    </p:spTree>
    <p:extLst>
      <p:ext uri="{BB962C8B-B14F-4D97-AF65-F5344CB8AC3E}">
        <p14:creationId xmlns:p14="http://schemas.microsoft.com/office/powerpoint/2010/main" val="11708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0" y="0"/>
            <a:ext cx="9753600" cy="1219200"/>
          </a:xfrm>
          <a:prstGeom prst="rect">
            <a:avLst/>
          </a:prstGeom>
        </p:spPr>
        <p:txBody>
          <a:bodyPr lIns="89879" tIns="44940" rIns="89879" bIns="44940" anchor="ctr"/>
          <a:lstStyle>
            <a:lvl1pPr marL="168524" indent="0" algn="l">
              <a:defRPr sz="3600" b="1"/>
            </a:lvl1pPr>
          </a:lstStyle>
          <a:p>
            <a:r>
              <a:rPr lang="en-US"/>
              <a:t>Click to edit Master title style</a:t>
            </a:r>
          </a:p>
        </p:txBody>
      </p:sp>
      <p:sp>
        <p:nvSpPr>
          <p:cNvPr id="3" name="Slide Number Placeholder 4"/>
          <p:cNvSpPr>
            <a:spLocks noGrp="1"/>
          </p:cNvSpPr>
          <p:nvPr>
            <p:ph type="sldNum" sz="quarter" idx="10"/>
          </p:nvPr>
        </p:nvSpPr>
        <p:spPr>
          <a:xfrm>
            <a:off x="11379200" y="6569076"/>
            <a:ext cx="812800" cy="288925"/>
          </a:xfrm>
          <a:prstGeom prst="rect">
            <a:avLst/>
          </a:prstGeom>
        </p:spPr>
        <p:txBody>
          <a:bodyPr/>
          <a:lstStyle>
            <a:lvl1pPr>
              <a:defRPr/>
            </a:lvl1pPr>
          </a:lstStyle>
          <a:p>
            <a:pPr>
              <a:defRPr/>
            </a:pPr>
            <a:fld id="{EABDFA94-CAEB-46D5-8AEA-15B082A4E1B2}" type="slidenum">
              <a:rPr lang="en-US"/>
              <a:pPr>
                <a:defRPr/>
              </a:pPr>
              <a:t>‹#›</a:t>
            </a:fld>
            <a:endParaRPr lang="en-US"/>
          </a:p>
        </p:txBody>
      </p:sp>
    </p:spTree>
    <p:extLst>
      <p:ext uri="{BB962C8B-B14F-4D97-AF65-F5344CB8AC3E}">
        <p14:creationId xmlns:p14="http://schemas.microsoft.com/office/powerpoint/2010/main" val="1170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998" y="0"/>
            <a:ext cx="10025298" cy="1188720"/>
          </a:xfrm>
          <a:prstGeom prst="rect">
            <a:avLst/>
          </a:prstGeom>
        </p:spPr>
        <p:txBody>
          <a:bodyPr anchor="ctr" anchorCtr="0"/>
          <a:lstStyle>
            <a:lvl1pPr>
              <a:defRPr sz="3600" b="1">
                <a:solidFill>
                  <a:schemeClr val="bg1"/>
                </a:solidFill>
                <a:latin typeface="+mn-lt"/>
              </a:defRPr>
            </a:lvl1pPr>
          </a:lstStyle>
          <a:p>
            <a:r>
              <a:rPr lang="en-US"/>
              <a:t>Click to edit Master title style</a:t>
            </a:r>
          </a:p>
        </p:txBody>
      </p:sp>
      <p:sp>
        <p:nvSpPr>
          <p:cNvPr id="4" name="Text Placeholder 4"/>
          <p:cNvSpPr>
            <a:spLocks noGrp="1"/>
          </p:cNvSpPr>
          <p:nvPr>
            <p:ph type="body" sz="quarter" idx="10"/>
          </p:nvPr>
        </p:nvSpPr>
        <p:spPr>
          <a:xfrm>
            <a:off x="0" y="1188721"/>
            <a:ext cx="12191999" cy="5669280"/>
          </a:xfrm>
          <a:prstGeom prst="rect">
            <a:avLst/>
          </a:prstGeom>
        </p:spPr>
        <p:txBody>
          <a:bodyPr anchor="ctr" anchorCtr="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02237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3824" y="0"/>
            <a:ext cx="3429001" cy="6857999"/>
          </a:xfrm>
          <a:prstGeom prst="rect">
            <a:avLst/>
          </a:prstGeom>
        </p:spPr>
        <p:txBody>
          <a:bodyPr anchor="ctr"/>
          <a:lstStyle>
            <a:lvl1pPr>
              <a:defRPr sz="3600" b="1">
                <a:solidFill>
                  <a:schemeClr val="bg1"/>
                </a:solidFill>
                <a:latin typeface="+mn-lt"/>
              </a:defRPr>
            </a:lvl1pPr>
          </a:lstStyle>
          <a:p>
            <a:r>
              <a:rPr lang="en-US"/>
              <a:t>Click to edit Master title style</a:t>
            </a:r>
          </a:p>
        </p:txBody>
      </p:sp>
      <p:sp>
        <p:nvSpPr>
          <p:cNvPr id="4" name="Text Placeholder 3"/>
          <p:cNvSpPr>
            <a:spLocks noGrp="1"/>
          </p:cNvSpPr>
          <p:nvPr>
            <p:ph type="body" sz="quarter" idx="10"/>
          </p:nvPr>
        </p:nvSpPr>
        <p:spPr>
          <a:xfrm>
            <a:off x="3724275" y="57150"/>
            <a:ext cx="8372475" cy="6743700"/>
          </a:xfrm>
          <a:prstGeom prst="rect">
            <a:avLst/>
          </a:prstGeom>
        </p:spPr>
        <p:txBody>
          <a:bodyPr anchor="ctr"/>
          <a:lstStyle>
            <a:lvl1pPr>
              <a:defRPr sz="4400"/>
            </a:lvl1pPr>
            <a:lvl2pPr>
              <a:defRPr sz="4000"/>
            </a:lvl2pPr>
            <a:lvl3pPr>
              <a:defRPr sz="3600"/>
            </a:lvl3pPr>
            <a:lvl4pPr>
              <a:defRPr sz="3200"/>
            </a:lvl4pPr>
            <a:lvl5pPr>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47366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8591549" y="1"/>
            <a:ext cx="3429001" cy="6857999"/>
          </a:xfrm>
          <a:prstGeom prst="rect">
            <a:avLst/>
          </a:prstGeom>
        </p:spPr>
        <p:txBody>
          <a:bodyPr anchor="ctr"/>
          <a:lstStyle>
            <a:lvl1pPr>
              <a:defRPr sz="3600" b="1">
                <a:solidFill>
                  <a:schemeClr val="bg1"/>
                </a:solidFill>
                <a:latin typeface="+mn-lt"/>
              </a:defRPr>
            </a:lvl1pPr>
          </a:lstStyle>
          <a:p>
            <a:r>
              <a:rPr lang="en-US"/>
              <a:t>Click to edit Master title style</a:t>
            </a:r>
          </a:p>
        </p:txBody>
      </p:sp>
      <p:sp>
        <p:nvSpPr>
          <p:cNvPr id="9" name="Text Placeholder 3"/>
          <p:cNvSpPr>
            <a:spLocks noGrp="1"/>
          </p:cNvSpPr>
          <p:nvPr>
            <p:ph type="body" sz="quarter" idx="11"/>
          </p:nvPr>
        </p:nvSpPr>
        <p:spPr>
          <a:xfrm>
            <a:off x="-9525" y="57150"/>
            <a:ext cx="8439150" cy="6743700"/>
          </a:xfrm>
          <a:prstGeom prst="rect">
            <a:avLst/>
          </a:prstGeom>
        </p:spPr>
        <p:txBody>
          <a:bodyPr anchor="ctr"/>
          <a:lstStyle>
            <a:lvl1pPr>
              <a:defRPr sz="4400"/>
            </a:lvl1pPr>
            <a:lvl2pPr>
              <a:defRPr sz="4000"/>
            </a:lvl2pPr>
            <a:lvl3pPr>
              <a:defRPr sz="3600"/>
            </a:lvl3pPr>
            <a:lvl4pPr>
              <a:defRPr sz="3200"/>
            </a:lvl4pPr>
            <a:lvl5pPr>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4482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998" y="0"/>
            <a:ext cx="10025298" cy="1188720"/>
          </a:xfrm>
          <a:prstGeom prst="rect">
            <a:avLst/>
          </a:prstGeom>
        </p:spPr>
        <p:txBody>
          <a:bodyPr anchor="ctr" anchorCtr="0"/>
          <a:lstStyle>
            <a:lvl1pPr>
              <a:defRPr sz="3600" b="1">
                <a:solidFill>
                  <a:schemeClr val="bg1"/>
                </a:solidFill>
                <a:latin typeface="+mn-lt"/>
              </a:defRPr>
            </a:lvl1pPr>
          </a:lstStyle>
          <a:p>
            <a:r>
              <a:rPr lang="en-US"/>
              <a:t>Click to edit Master title style</a:t>
            </a:r>
          </a:p>
        </p:txBody>
      </p:sp>
      <p:sp>
        <p:nvSpPr>
          <p:cNvPr id="4" name="Text Placeholder 4"/>
          <p:cNvSpPr>
            <a:spLocks noGrp="1"/>
          </p:cNvSpPr>
          <p:nvPr>
            <p:ph type="body" sz="quarter" idx="10"/>
          </p:nvPr>
        </p:nvSpPr>
        <p:spPr>
          <a:xfrm>
            <a:off x="0" y="1188721"/>
            <a:ext cx="12191999" cy="5669280"/>
          </a:xfrm>
          <a:prstGeom prst="rect">
            <a:avLst/>
          </a:prstGeom>
        </p:spPr>
        <p:txBody>
          <a:bodyPr anchor="ctr" anchorCtr="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26308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0" y="2473642"/>
            <a:ext cx="12183836" cy="1188720"/>
          </a:xfrm>
          <a:prstGeom prst="rect">
            <a:avLst/>
          </a:prstGeom>
        </p:spPr>
        <p:txBody>
          <a:bodyPr anchor="ctr" anchorCtr="0"/>
          <a:lstStyle>
            <a:lvl1pPr algn="ctr">
              <a:defRPr sz="6000" b="1">
                <a:solidFill>
                  <a:schemeClr val="bg1"/>
                </a:solidFill>
                <a:latin typeface="+mn-lt"/>
              </a:defRPr>
            </a:lvl1pPr>
          </a:lstStyle>
          <a:p>
            <a:r>
              <a:rPr lang="en-US"/>
              <a:t>Click to edit Master title style</a:t>
            </a:r>
          </a:p>
        </p:txBody>
      </p:sp>
      <p:pic>
        <p:nvPicPr>
          <p:cNvPr id="11" name="Picture 2" descr="http://www.spokeo.com/blog/wp-content/uploads/2013/05/email-sticke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55124" y="405603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p:nvPr userDrawn="1"/>
        </p:nvPicPr>
        <p:blipFill>
          <a:blip r:embed="rId3" cstate="print">
            <a:extLst>
              <a:ext uri="{28A0092B-C50C-407E-A947-70E740481C1C}">
                <a14:useLocalDpi xmlns:a14="http://schemas.microsoft.com/office/drawing/2010/main" val="0"/>
              </a:ext>
            </a:extLst>
          </a:blip>
          <a:stretch>
            <a:fillRect/>
          </a:stretch>
        </p:blipFill>
        <p:spPr>
          <a:xfrm>
            <a:off x="3155124" y="4906906"/>
            <a:ext cx="457200" cy="45720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81972" y="5757778"/>
            <a:ext cx="530352" cy="530352"/>
          </a:xfrm>
          <a:prstGeom prst="rect">
            <a:avLst/>
          </a:prstGeom>
        </p:spPr>
      </p:pic>
      <p:sp>
        <p:nvSpPr>
          <p:cNvPr id="3" name="Text Placeholder 2"/>
          <p:cNvSpPr>
            <a:spLocks noGrp="1"/>
          </p:cNvSpPr>
          <p:nvPr>
            <p:ph type="body" sz="quarter" idx="10"/>
          </p:nvPr>
        </p:nvSpPr>
        <p:spPr>
          <a:xfrm>
            <a:off x="3924300" y="3969515"/>
            <a:ext cx="6200775" cy="630237"/>
          </a:xfrm>
          <a:prstGeom prst="rect">
            <a:avLst/>
          </a:prstGeom>
        </p:spPr>
        <p:txBody>
          <a:bodyPr anchor="ctr" anchorCtr="0"/>
          <a:lstStyle>
            <a:lvl1pPr marL="0" indent="0">
              <a:buNone/>
              <a:defRPr/>
            </a:lvl1pPr>
          </a:lstStyle>
          <a:p>
            <a:pPr lvl="0"/>
            <a:r>
              <a:rPr lang="en-US"/>
              <a:t>Click to edit Master text styles</a:t>
            </a:r>
          </a:p>
        </p:txBody>
      </p:sp>
      <p:sp>
        <p:nvSpPr>
          <p:cNvPr id="18" name="Text Placeholder 2"/>
          <p:cNvSpPr>
            <a:spLocks noGrp="1"/>
          </p:cNvSpPr>
          <p:nvPr>
            <p:ph type="body" sz="quarter" idx="11"/>
          </p:nvPr>
        </p:nvSpPr>
        <p:spPr>
          <a:xfrm>
            <a:off x="3924300" y="4820387"/>
            <a:ext cx="6200775" cy="630237"/>
          </a:xfrm>
          <a:prstGeom prst="rect">
            <a:avLst/>
          </a:prstGeom>
        </p:spPr>
        <p:txBody>
          <a:bodyPr anchor="ctr" anchorCtr="0"/>
          <a:lstStyle>
            <a:lvl1pPr marL="0" indent="0">
              <a:buNone/>
              <a:defRPr/>
            </a:lvl1pPr>
          </a:lstStyle>
          <a:p>
            <a:pPr lvl="0"/>
            <a:r>
              <a:rPr lang="en-US"/>
              <a:t>Click to edit Master text styles</a:t>
            </a:r>
          </a:p>
        </p:txBody>
      </p:sp>
      <p:sp>
        <p:nvSpPr>
          <p:cNvPr id="19" name="Text Placeholder 2"/>
          <p:cNvSpPr>
            <a:spLocks noGrp="1"/>
          </p:cNvSpPr>
          <p:nvPr>
            <p:ph type="body" sz="quarter" idx="12"/>
          </p:nvPr>
        </p:nvSpPr>
        <p:spPr>
          <a:xfrm>
            <a:off x="3924299" y="5707835"/>
            <a:ext cx="6200775" cy="630237"/>
          </a:xfrm>
          <a:prstGeom prst="rect">
            <a:avLst/>
          </a:prstGeom>
        </p:spPr>
        <p:txBody>
          <a:bodyPr anchor="ctr" anchorCtr="0"/>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6108280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0" y="2473642"/>
            <a:ext cx="12183836" cy="1188720"/>
          </a:xfrm>
          <a:prstGeom prst="rect">
            <a:avLst/>
          </a:prstGeom>
        </p:spPr>
        <p:txBody>
          <a:bodyPr anchor="ctr" anchorCtr="0"/>
          <a:lstStyle>
            <a:lvl1pPr algn="ctr">
              <a:defRPr sz="6000" b="1">
                <a:solidFill>
                  <a:schemeClr val="bg1"/>
                </a:solidFill>
                <a:latin typeface="+mn-lt"/>
              </a:defRPr>
            </a:lvl1pPr>
          </a:lstStyle>
          <a:p>
            <a:r>
              <a:rPr lang="en-US"/>
              <a:t>Click to edit Master title style</a:t>
            </a:r>
          </a:p>
        </p:txBody>
      </p:sp>
      <p:sp>
        <p:nvSpPr>
          <p:cNvPr id="3" name="Text Placeholder 2"/>
          <p:cNvSpPr>
            <a:spLocks noGrp="1"/>
          </p:cNvSpPr>
          <p:nvPr>
            <p:ph type="body" sz="quarter" idx="11"/>
          </p:nvPr>
        </p:nvSpPr>
        <p:spPr>
          <a:xfrm>
            <a:off x="0" y="3662362"/>
            <a:ext cx="12192000" cy="3195638"/>
          </a:xfrm>
          <a:prstGeom prst="rect">
            <a:avLst/>
          </a:prstGeom>
        </p:spPr>
        <p:txBody>
          <a:bodyPr anchor="ctr" anchorCtr="0"/>
          <a:lstStyle>
            <a:lvl1pPr>
              <a:defRPr sz="4000"/>
            </a:lvl1pPr>
            <a:lvl2pPr>
              <a:defRPr sz="3600"/>
            </a:lvl2pPr>
            <a:lvl3pPr>
              <a:defRPr sz="32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68531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a:off x="8352367" y="5084764"/>
            <a:ext cx="2973917" cy="720725"/>
          </a:xfrm>
          <a:prstGeom prst="rect">
            <a:avLst/>
          </a:prstGeom>
          <a:noFill/>
          <a:ln w="9525">
            <a:noFill/>
            <a:miter lim="800000"/>
            <a:headEnd/>
            <a:tailEnd/>
          </a:ln>
          <a:effectLst/>
        </p:spPr>
        <p:txBody>
          <a:bodyPr lIns="92075" tIns="46038" rIns="92075" bIns="46038" anchor="ctr"/>
          <a:lstStyle/>
          <a:p>
            <a:pPr algn="r">
              <a:spcBef>
                <a:spcPct val="20000"/>
              </a:spcBef>
              <a:buClr>
                <a:srgbClr val="000000"/>
              </a:buClr>
              <a:buFont typeface="Wingdings" pitchFamily="2" charset="2"/>
              <a:buChar char="n"/>
              <a:defRPr/>
            </a:pPr>
            <a:endParaRPr lang="en-US" i="1">
              <a:solidFill>
                <a:srgbClr val="000000"/>
              </a:solidFill>
            </a:endParaRPr>
          </a:p>
        </p:txBody>
      </p:sp>
      <p:sp>
        <p:nvSpPr>
          <p:cNvPr id="4098" name="Rectangle 2"/>
          <p:cNvSpPr>
            <a:spLocks noGrp="1" noChangeArrowheads="1"/>
          </p:cNvSpPr>
          <p:nvPr>
            <p:ph type="ctrTitle"/>
          </p:nvPr>
        </p:nvSpPr>
        <p:spPr>
          <a:xfrm>
            <a:off x="2336800" y="2971800"/>
            <a:ext cx="8026400" cy="755650"/>
          </a:xfrm>
        </p:spPr>
        <p:txBody>
          <a:bodyPr anchor="b" anchorCtr="0"/>
          <a:lstStyle>
            <a:lvl1pPr>
              <a:defRPr sz="2800" b="0"/>
            </a:lvl1pPr>
          </a:lstStyle>
          <a:p>
            <a:r>
              <a:rPr lang="en-US"/>
              <a:t>Click to edit Master title style</a:t>
            </a:r>
          </a:p>
        </p:txBody>
      </p:sp>
      <p:pic>
        <p:nvPicPr>
          <p:cNvPr id="6" name="Picture 5" descr="RIDE_logo.JPG"/>
          <p:cNvPicPr>
            <a:picLocks noChangeAspect="1"/>
          </p:cNvPicPr>
          <p:nvPr/>
        </p:nvPicPr>
        <p:blipFill>
          <a:blip r:embed="rId2" cstate="print"/>
          <a:stretch>
            <a:fillRect/>
          </a:stretch>
        </p:blipFill>
        <p:spPr>
          <a:xfrm>
            <a:off x="304800" y="5334000"/>
            <a:ext cx="6824133" cy="1270000"/>
          </a:xfrm>
          <a:prstGeom prst="rect">
            <a:avLst/>
          </a:prstGeom>
        </p:spPr>
      </p:pic>
    </p:spTree>
    <p:extLst>
      <p:ext uri="{BB962C8B-B14F-4D97-AF65-F5344CB8AC3E}">
        <p14:creationId xmlns:p14="http://schemas.microsoft.com/office/powerpoint/2010/main" val="714890578"/>
      </p:ext>
    </p:extLst>
  </p:cSld>
  <p:clrMapOvr>
    <a:overrideClrMapping bg1="lt1" tx1="dk1" bg2="lt2" tx2="dk2" accent1="accent1" accent2="accent2" accent3="accent3" accent4="accent4" accent5="accent5" accent6="accent6" hlink="hlink" folHlink="folHlink"/>
  </p:clrMapOvr>
  <p:transition/>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75441937"/>
      </p:ext>
    </p:extLst>
  </p:cSld>
  <p:clrMapOvr>
    <a:masterClrMapping/>
  </p:clrMapOvr>
  <p:transition/>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609600" y="6356351"/>
            <a:ext cx="2844800" cy="365125"/>
          </a:xfrm>
          <a:prstGeom prst="rect">
            <a:avLst/>
          </a:prstGeom>
        </p:spPr>
        <p:txBody>
          <a:bodyPr/>
          <a:lstStyle>
            <a:lvl1pPr>
              <a:defRPr/>
            </a:lvl1pPr>
          </a:lstStyle>
          <a:p>
            <a:pPr fontAlgn="base">
              <a:spcBef>
                <a:spcPct val="0"/>
              </a:spcBef>
              <a:spcAft>
                <a:spcPct val="0"/>
              </a:spcAft>
              <a:defRPr/>
            </a:pPr>
            <a:fld id="{A1AA3FE5-E013-4194-8A8C-A66699E02859}" type="datetimeFigureOut">
              <a:rPr lang="en-US">
                <a:solidFill>
                  <a:srgbClr val="000000"/>
                </a:solidFill>
                <a:latin typeface="Arial" pitchFamily="34" charset="0"/>
              </a:rPr>
              <a:pPr fontAlgn="base">
                <a:spcBef>
                  <a:spcPct val="0"/>
                </a:spcBef>
                <a:spcAft>
                  <a:spcPct val="0"/>
                </a:spcAft>
                <a:defRPr/>
              </a:pPr>
              <a:t>1/30/2019</a:t>
            </a:fld>
            <a:endParaRPr lang="en-US">
              <a:solidFill>
                <a:srgbClr val="000000"/>
              </a:solidFill>
              <a:latin typeface="Arial" pitchFamily="34" charset="0"/>
            </a:endParaRPr>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fontAlgn="base">
              <a:spcBef>
                <a:spcPct val="0"/>
              </a:spcBef>
              <a:spcAft>
                <a:spcPct val="0"/>
              </a:spcAft>
              <a:defRPr/>
            </a:pPr>
            <a:endParaRPr lang="en-US">
              <a:solidFill>
                <a:srgbClr val="000000"/>
              </a:solidFill>
              <a:latin typeface="Arial" pitchFamily="34" charset="0"/>
            </a:endParaRPr>
          </a:p>
        </p:txBody>
      </p:sp>
      <p:sp>
        <p:nvSpPr>
          <p:cNvPr id="5" name="Slide Number Placeholder 5"/>
          <p:cNvSpPr>
            <a:spLocks noGrp="1"/>
          </p:cNvSpPr>
          <p:nvPr>
            <p:ph type="sldNum" sz="quarter" idx="12"/>
          </p:nvPr>
        </p:nvSpPr>
        <p:spPr>
          <a:xfrm>
            <a:off x="8737600" y="6453189"/>
            <a:ext cx="2641600" cy="268287"/>
          </a:xfrm>
          <a:prstGeom prst="rect">
            <a:avLst/>
          </a:prstGeom>
        </p:spPr>
        <p:txBody>
          <a:bodyPr/>
          <a:lstStyle>
            <a:lvl1pPr>
              <a:defRPr/>
            </a:lvl1pPr>
          </a:lstStyle>
          <a:p>
            <a:pPr fontAlgn="base">
              <a:spcBef>
                <a:spcPct val="0"/>
              </a:spcBef>
              <a:spcAft>
                <a:spcPct val="0"/>
              </a:spcAft>
              <a:defRPr/>
            </a:pPr>
            <a:fld id="{AC0E15E4-EBF7-4690-9192-C1403855DB0A}" type="slidenum">
              <a:rPr lang="en-US">
                <a:solidFill>
                  <a:srgbClr val="000000"/>
                </a:solidFill>
                <a:latin typeface="Arial" pitchFamily="34" charset="0"/>
              </a:rPr>
              <a:pPr fontAlgn="base">
                <a:spcBef>
                  <a:spcPct val="0"/>
                </a:spcBef>
                <a:spcAft>
                  <a:spcPct val="0"/>
                </a:spcAft>
                <a:defRPr/>
              </a:pPr>
              <a:t>‹#›</a:t>
            </a:fld>
            <a:endParaRPr lang="en-US">
              <a:solidFill>
                <a:srgbClr val="000000"/>
              </a:solidFill>
              <a:latin typeface="Arial" pitchFamily="34" charset="0"/>
            </a:endParaRPr>
          </a:p>
        </p:txBody>
      </p:sp>
    </p:spTree>
    <p:extLst>
      <p:ext uri="{BB962C8B-B14F-4D97-AF65-F5344CB8AC3E}">
        <p14:creationId xmlns:p14="http://schemas.microsoft.com/office/powerpoint/2010/main" val="856438871"/>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52600"/>
            <a:ext cx="109728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6"/>
          <p:cNvSpPr>
            <a:spLocks noGrp="1"/>
          </p:cNvSpPr>
          <p:nvPr>
            <p:ph type="title"/>
          </p:nvPr>
        </p:nvSpPr>
        <p:spPr>
          <a:xfrm>
            <a:off x="3759200" y="0"/>
            <a:ext cx="8432800" cy="1219200"/>
          </a:xfrm>
          <a:prstGeom prst="rect">
            <a:avLst/>
          </a:prstGeom>
        </p:spPr>
        <p:txBody>
          <a:bodyPr lIns="89879" tIns="44940" rIns="89879" bIns="44940" anchor="ctr"/>
          <a:lstStyle>
            <a:lvl1pPr marL="168524" indent="0" algn="l">
              <a:defRPr sz="2800"/>
            </a:lvl1pPr>
          </a:lstStyle>
          <a:p>
            <a:r>
              <a:rPr lang="en-US"/>
              <a:t>Click to edit Master title style</a:t>
            </a:r>
          </a:p>
        </p:txBody>
      </p:sp>
      <p:sp>
        <p:nvSpPr>
          <p:cNvPr id="4" name="Slide Number Placeholder 24"/>
          <p:cNvSpPr>
            <a:spLocks noGrp="1"/>
          </p:cNvSpPr>
          <p:nvPr>
            <p:ph type="sldNum" sz="quarter" idx="10"/>
          </p:nvPr>
        </p:nvSpPr>
        <p:spPr>
          <a:xfrm>
            <a:off x="0" y="6569076"/>
            <a:ext cx="812800" cy="288925"/>
          </a:xfrm>
          <a:prstGeom prst="rect">
            <a:avLst/>
          </a:prstGeom>
        </p:spPr>
        <p:txBody>
          <a:bodyPr/>
          <a:lstStyle>
            <a:lvl1pPr algn="r">
              <a:defRPr sz="1200">
                <a:solidFill>
                  <a:schemeClr val="tx1"/>
                </a:solidFill>
              </a:defRPr>
            </a:lvl1pPr>
          </a:lstStyle>
          <a:p>
            <a:fld id="{2858E95D-2AC0-411A-856F-8A474FA72E6D}" type="slidenum">
              <a:rPr lang="en-US" smtClean="0"/>
              <a:pPr/>
              <a:t>‹#›</a:t>
            </a:fld>
            <a:endParaRPr lang="en-US"/>
          </a:p>
        </p:txBody>
      </p:sp>
    </p:spTree>
    <p:extLst>
      <p:ext uri="{BB962C8B-B14F-4D97-AF65-F5344CB8AC3E}">
        <p14:creationId xmlns:p14="http://schemas.microsoft.com/office/powerpoint/2010/main" val="1667146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0" y="0"/>
            <a:ext cx="8432800" cy="1219200"/>
          </a:xfrm>
          <a:prstGeom prst="rect">
            <a:avLst/>
          </a:prstGeom>
        </p:spPr>
        <p:txBody>
          <a:bodyPr lIns="89879" tIns="44940" rIns="89879" bIns="44940" anchor="ctr"/>
          <a:lstStyle>
            <a:lvl1pPr marL="168524" indent="0" algn="l">
              <a:defRPr sz="3600" b="1"/>
            </a:lvl1pPr>
          </a:lstStyle>
          <a:p>
            <a:r>
              <a:rPr lang="en-US"/>
              <a:t>Click to edit Master title style</a:t>
            </a:r>
          </a:p>
        </p:txBody>
      </p:sp>
      <p:sp>
        <p:nvSpPr>
          <p:cNvPr id="13" name="Text Placeholder 6"/>
          <p:cNvSpPr>
            <a:spLocks noGrp="1"/>
          </p:cNvSpPr>
          <p:nvPr>
            <p:ph type="body" sz="quarter" idx="13"/>
          </p:nvPr>
        </p:nvSpPr>
        <p:spPr>
          <a:xfrm>
            <a:off x="609600" y="1752600"/>
            <a:ext cx="11176000" cy="3810000"/>
          </a:xfrm>
          <a:prstGeom prst="rect">
            <a:avLst/>
          </a:prstGeom>
        </p:spPr>
        <p:txBody>
          <a:bodyPr lIns="89879" tIns="44940" rIns="89879" bIns="44940"/>
          <a:lstStyle>
            <a:lvl1pPr>
              <a:buClr>
                <a:srgbClr val="8F23B3"/>
              </a:buClr>
              <a:defRPr/>
            </a:lvl1pPr>
            <a:lvl2pPr>
              <a:buClr>
                <a:srgbClr val="8F23B3"/>
              </a:buClr>
              <a:defRPr/>
            </a:lvl2pPr>
            <a:lvl3pPr>
              <a:buClr>
                <a:srgbClr val="8F23B3"/>
              </a:buClr>
              <a:defRPr/>
            </a:lvl3pPr>
            <a:lvl4pPr>
              <a:buClr>
                <a:srgbClr val="8F23B3"/>
              </a:buClr>
              <a:defRPr/>
            </a:lvl4pPr>
            <a:lvl5pPr>
              <a:buClr>
                <a:srgbClr val="8F23B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a:xfrm>
            <a:off x="0" y="6569076"/>
            <a:ext cx="812800" cy="288925"/>
          </a:xfrm>
          <a:prstGeom prst="rect">
            <a:avLst/>
          </a:prstGeom>
        </p:spPr>
        <p:txBody>
          <a:bodyPr/>
          <a:lstStyle>
            <a:lvl1pPr>
              <a:defRPr/>
            </a:lvl1pPr>
          </a:lstStyle>
          <a:p>
            <a:pPr>
              <a:defRPr/>
            </a:pPr>
            <a:fld id="{5150D908-AC06-465D-8A17-3D5A5D461CCF}" type="slidenum">
              <a:rPr lang="en-US"/>
              <a:pPr>
                <a:defRPr/>
              </a:pPr>
              <a:t>‹#›</a:t>
            </a:fld>
            <a:endParaRPr lang="en-US"/>
          </a:p>
        </p:txBody>
      </p:sp>
    </p:spTree>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609600" y="6476999"/>
            <a:ext cx="2844800" cy="274320"/>
          </a:xfrm>
          <a:prstGeom prst="rect">
            <a:avLst/>
          </a:prstGeom>
        </p:spPr>
        <p:txBody>
          <a:bodyPr/>
          <a:lstStyle/>
          <a:p>
            <a:fld id="{66B07F1F-5B27-43B5-964F-5B819D8D12E3}" type="datetimeFigureOut">
              <a:rPr lang="en-US" smtClean="0"/>
              <a:pPr/>
              <a:t>1/30/2019</a:t>
            </a:fld>
            <a:endParaRPr lang="en-US"/>
          </a:p>
        </p:txBody>
      </p:sp>
      <p:sp>
        <p:nvSpPr>
          <p:cNvPr id="8" name="Footer Placeholder 7"/>
          <p:cNvSpPr>
            <a:spLocks noGrp="1"/>
          </p:cNvSpPr>
          <p:nvPr>
            <p:ph type="ftr" sz="quarter" idx="11"/>
          </p:nvPr>
        </p:nvSpPr>
        <p:spPr>
          <a:xfrm>
            <a:off x="3520796" y="6476999"/>
            <a:ext cx="7343625" cy="274320"/>
          </a:xfrm>
          <a:prstGeom prst="rect">
            <a:avLst/>
          </a:prstGeom>
        </p:spPr>
        <p:txBody>
          <a:bodyPr/>
          <a:lstStyle/>
          <a:p>
            <a:endParaRPr lang="en-US"/>
          </a:p>
        </p:txBody>
      </p:sp>
      <p:sp>
        <p:nvSpPr>
          <p:cNvPr id="9" name="Slide Number Placeholder 8"/>
          <p:cNvSpPr>
            <a:spLocks noGrp="1"/>
          </p:cNvSpPr>
          <p:nvPr>
            <p:ph type="sldNum" sz="quarter" idx="12"/>
          </p:nvPr>
        </p:nvSpPr>
        <p:spPr>
          <a:xfrm>
            <a:off x="10939195" y="6476999"/>
            <a:ext cx="978485" cy="274320"/>
          </a:xfrm>
          <a:prstGeom prst="rect">
            <a:avLst/>
          </a:prstGeom>
        </p:spPr>
        <p:txBody>
          <a:bodyPr/>
          <a:lstStyle/>
          <a:p>
            <a:fld id="{67DD40D7-73B1-4B44-9E6D-23BB597925BB}" type="slidenum">
              <a:rPr lang="en-US" smtClean="0"/>
              <a:pPr/>
              <a:t>‹#›</a:t>
            </a:fld>
            <a:endParaRPr lang="en-US"/>
          </a:p>
        </p:txBody>
      </p:sp>
    </p:spTree>
    <p:extLst>
      <p:ext uri="{BB962C8B-B14F-4D97-AF65-F5344CB8AC3E}">
        <p14:creationId xmlns:p14="http://schemas.microsoft.com/office/powerpoint/2010/main" val="4242556590"/>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a:off x="8352367" y="5084764"/>
            <a:ext cx="2973917" cy="720725"/>
          </a:xfrm>
          <a:prstGeom prst="rect">
            <a:avLst/>
          </a:prstGeom>
          <a:noFill/>
          <a:ln w="9525">
            <a:noFill/>
            <a:miter lim="800000"/>
            <a:headEnd/>
            <a:tailEnd/>
          </a:ln>
          <a:effectLst/>
        </p:spPr>
        <p:txBody>
          <a:bodyPr lIns="92075" tIns="46038" rIns="92075" bIns="46038" anchor="ctr"/>
          <a:lstStyle/>
          <a:p>
            <a:pPr algn="r" fontAlgn="auto">
              <a:spcBef>
                <a:spcPct val="20000"/>
              </a:spcBef>
              <a:spcAft>
                <a:spcPts val="0"/>
              </a:spcAft>
              <a:buClr>
                <a:schemeClr val="tx1"/>
              </a:buClr>
              <a:buFont typeface="Wingdings" pitchFamily="2" charset="2"/>
              <a:buChar char="n"/>
              <a:defRPr/>
            </a:pPr>
            <a:endParaRPr lang="en-US" i="1">
              <a:latin typeface="+mn-lt"/>
            </a:endParaRPr>
          </a:p>
        </p:txBody>
      </p:sp>
      <p:sp>
        <p:nvSpPr>
          <p:cNvPr id="4098" name="Rectangle 2"/>
          <p:cNvSpPr>
            <a:spLocks noGrp="1" noChangeArrowheads="1"/>
          </p:cNvSpPr>
          <p:nvPr>
            <p:ph type="ctrTitle"/>
          </p:nvPr>
        </p:nvSpPr>
        <p:spPr>
          <a:xfrm>
            <a:off x="2336800" y="2971800"/>
            <a:ext cx="8026400" cy="755650"/>
          </a:xfrm>
        </p:spPr>
        <p:txBody>
          <a:bodyPr anchor="b" anchorCtr="0"/>
          <a:lstStyle>
            <a:lvl1pPr>
              <a:defRPr sz="2800" b="0"/>
            </a:lvl1pPr>
          </a:lstStyle>
          <a:p>
            <a:r>
              <a:rPr lang="en-US"/>
              <a:t>Click to edit Master title style</a:t>
            </a:r>
          </a:p>
        </p:txBody>
      </p:sp>
      <p:pic>
        <p:nvPicPr>
          <p:cNvPr id="6" name="Picture 5" descr="RIDE_logo.JPG"/>
          <p:cNvPicPr>
            <a:picLocks noChangeAspect="1"/>
          </p:cNvPicPr>
          <p:nvPr/>
        </p:nvPicPr>
        <p:blipFill>
          <a:blip r:embed="rId2" cstate="print"/>
          <a:stretch>
            <a:fillRect/>
          </a:stretch>
        </p:blipFill>
        <p:spPr>
          <a:xfrm>
            <a:off x="304800" y="5334000"/>
            <a:ext cx="6824133" cy="1270000"/>
          </a:xfrm>
          <a:prstGeom prst="rect">
            <a:avLst/>
          </a:prstGeom>
        </p:spPr>
      </p:pic>
    </p:spTree>
    <p:extLst>
      <p:ext uri="{BB962C8B-B14F-4D97-AF65-F5344CB8AC3E}">
        <p14:creationId xmlns:p14="http://schemas.microsoft.com/office/powerpoint/2010/main" val="3545668845"/>
      </p:ext>
    </p:extLst>
  </p:cSld>
  <p:clrMapOvr>
    <a:overrideClrMapping bg1="lt1" tx1="dk1" bg2="lt2" tx2="dk2" accent1="accent1" accent2="accent2" accent3="accent3" accent4="accent4" accent5="accent5" accent6="accent6" hlink="hlink" folHlink="folHlink"/>
  </p:clrMapOvr>
  <p:transition/>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0" y="2473642"/>
            <a:ext cx="12183836" cy="1188720"/>
          </a:xfrm>
          <a:prstGeom prst="rect">
            <a:avLst/>
          </a:prstGeom>
        </p:spPr>
        <p:txBody>
          <a:bodyPr anchor="ctr" anchorCtr="0"/>
          <a:lstStyle>
            <a:lvl1pPr algn="ctr">
              <a:defRPr sz="6000" b="1">
                <a:solidFill>
                  <a:schemeClr val="bg1"/>
                </a:solidFill>
                <a:latin typeface="+mn-lt"/>
              </a:defRPr>
            </a:lvl1pPr>
          </a:lstStyle>
          <a:p>
            <a:r>
              <a:rPr lang="en-US"/>
              <a:t>Click to edit Master title style</a:t>
            </a:r>
          </a:p>
        </p:txBody>
      </p:sp>
      <p:sp>
        <p:nvSpPr>
          <p:cNvPr id="3" name="Text Placeholder 2"/>
          <p:cNvSpPr>
            <a:spLocks noGrp="1"/>
          </p:cNvSpPr>
          <p:nvPr>
            <p:ph type="body" sz="quarter" idx="11"/>
          </p:nvPr>
        </p:nvSpPr>
        <p:spPr>
          <a:xfrm>
            <a:off x="0" y="3662362"/>
            <a:ext cx="12192000" cy="3195638"/>
          </a:xfrm>
          <a:prstGeom prst="rect">
            <a:avLst/>
          </a:prstGeom>
        </p:spPr>
        <p:txBody>
          <a:bodyPr anchor="ctr" anchorCtr="0"/>
          <a:lstStyle>
            <a:lvl1pPr>
              <a:defRPr sz="4000"/>
            </a:lvl1pPr>
            <a:lvl2pPr>
              <a:defRPr sz="3600"/>
            </a:lvl2pPr>
            <a:lvl3pPr>
              <a:defRPr sz="32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809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BD6CFCE-C1A9-4A7C-9D41-86432B64AABE}" type="datetime1">
              <a:rPr lang="en-US" smtClean="0"/>
              <a:pPr/>
              <a:t>1/30/2019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1</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858E95D-2AC0-411A-856F-8A474FA72E6D}" type="slidenum">
              <a:rPr lang="en-US" smtClean="0"/>
              <a:pPr/>
              <a:t>‹#›</a:t>
            </a:fld>
            <a:endParaRPr lang="en-US"/>
          </a:p>
        </p:txBody>
      </p:sp>
    </p:spTree>
    <p:extLst>
      <p:ext uri="{BB962C8B-B14F-4D97-AF65-F5344CB8AC3E}">
        <p14:creationId xmlns:p14="http://schemas.microsoft.com/office/powerpoint/2010/main" val="1234565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a:off x="8352368" y="5084768"/>
            <a:ext cx="2973917" cy="720725"/>
          </a:xfrm>
          <a:prstGeom prst="rect">
            <a:avLst/>
          </a:prstGeom>
          <a:noFill/>
          <a:ln w="9525">
            <a:noFill/>
            <a:miter lim="800000"/>
            <a:headEnd/>
            <a:tailEnd/>
          </a:ln>
          <a:effectLst/>
        </p:spPr>
        <p:txBody>
          <a:bodyPr lIns="92075" tIns="46038" rIns="92075" bIns="46038" anchor="ctr"/>
          <a:lstStyle/>
          <a:p>
            <a:pPr algn="r">
              <a:spcBef>
                <a:spcPct val="20000"/>
              </a:spcBef>
              <a:buClr>
                <a:srgbClr val="000000"/>
              </a:buClr>
              <a:buFont typeface="Wingdings" pitchFamily="2" charset="2"/>
              <a:buChar char="n"/>
              <a:defRPr/>
            </a:pPr>
            <a:endParaRPr lang="en-US" i="1">
              <a:solidFill>
                <a:srgbClr val="000000"/>
              </a:solidFill>
            </a:endParaRPr>
          </a:p>
        </p:txBody>
      </p:sp>
      <p:sp>
        <p:nvSpPr>
          <p:cNvPr id="4098" name="Rectangle 2"/>
          <p:cNvSpPr>
            <a:spLocks noGrp="1" noChangeArrowheads="1"/>
          </p:cNvSpPr>
          <p:nvPr>
            <p:ph type="ctrTitle"/>
          </p:nvPr>
        </p:nvSpPr>
        <p:spPr>
          <a:xfrm>
            <a:off x="2336800" y="2971800"/>
            <a:ext cx="8026400" cy="755650"/>
          </a:xfrm>
        </p:spPr>
        <p:txBody>
          <a:bodyPr anchor="b" anchorCtr="0"/>
          <a:lstStyle>
            <a:lvl1pPr>
              <a:defRPr sz="2800" b="0"/>
            </a:lvl1pPr>
          </a:lstStyle>
          <a:p>
            <a:r>
              <a:rPr lang="en-US"/>
              <a:t>Click to edit Master title style</a:t>
            </a:r>
          </a:p>
        </p:txBody>
      </p:sp>
      <p:pic>
        <p:nvPicPr>
          <p:cNvPr id="6" name="Picture 5" descr="RIDE_logo.JPG"/>
          <p:cNvPicPr>
            <a:picLocks noChangeAspect="1"/>
          </p:cNvPicPr>
          <p:nvPr userDrawn="1"/>
        </p:nvPicPr>
        <p:blipFill>
          <a:blip r:embed="rId2" cstate="print"/>
          <a:stretch>
            <a:fillRect/>
          </a:stretch>
        </p:blipFill>
        <p:spPr>
          <a:xfrm>
            <a:off x="304800" y="5334000"/>
            <a:ext cx="6824133" cy="1270000"/>
          </a:xfrm>
          <a:prstGeom prst="rect">
            <a:avLst/>
          </a:prstGeom>
        </p:spPr>
      </p:pic>
    </p:spTree>
    <p:extLst>
      <p:ext uri="{BB962C8B-B14F-4D97-AF65-F5344CB8AC3E}">
        <p14:creationId xmlns:p14="http://schemas.microsoft.com/office/powerpoint/2010/main" val="2710600780"/>
      </p:ext>
    </p:extLst>
  </p:cSld>
  <p:clrMapOvr>
    <a:overrideClrMapping bg1="lt1" tx1="dk1" bg2="lt2" tx2="dk2" accent1="accent1" accent2="accent2" accent3="accent3" accent4="accent4" accent5="accent5" accent6="accent6" hlink="hlink" folHlink="folHlink"/>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5964275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609600" y="6356355"/>
            <a:ext cx="2844800" cy="365125"/>
          </a:xfrm>
          <a:prstGeom prst="rect">
            <a:avLst/>
          </a:prstGeom>
        </p:spPr>
        <p:txBody>
          <a:bodyPr/>
          <a:lstStyle>
            <a:lvl1pPr>
              <a:defRPr/>
            </a:lvl1pPr>
          </a:lstStyle>
          <a:p>
            <a:pPr fontAlgn="base">
              <a:spcBef>
                <a:spcPct val="0"/>
              </a:spcBef>
              <a:spcAft>
                <a:spcPct val="0"/>
              </a:spcAft>
              <a:defRPr/>
            </a:pPr>
            <a:fld id="{A1AA3FE5-E013-4194-8A8C-A66699E02859}" type="datetimeFigureOut">
              <a:rPr lang="en-US">
                <a:solidFill>
                  <a:srgbClr val="000000"/>
                </a:solidFill>
                <a:latin typeface="Arial" pitchFamily="34" charset="0"/>
              </a:rPr>
              <a:pPr fontAlgn="base">
                <a:spcBef>
                  <a:spcPct val="0"/>
                </a:spcBef>
                <a:spcAft>
                  <a:spcPct val="0"/>
                </a:spcAft>
                <a:defRPr/>
              </a:pPr>
              <a:t>1/30/2019</a:t>
            </a:fld>
            <a:endParaRPr lang="en-US">
              <a:solidFill>
                <a:srgbClr val="000000"/>
              </a:solidFill>
              <a:latin typeface="Arial" pitchFamily="34" charset="0"/>
            </a:endParaRPr>
          </a:p>
        </p:txBody>
      </p:sp>
      <p:sp>
        <p:nvSpPr>
          <p:cNvPr id="4" name="Footer Placeholder 4"/>
          <p:cNvSpPr>
            <a:spLocks noGrp="1"/>
          </p:cNvSpPr>
          <p:nvPr>
            <p:ph type="ftr" sz="quarter" idx="11"/>
          </p:nvPr>
        </p:nvSpPr>
        <p:spPr>
          <a:xfrm>
            <a:off x="4165600" y="6356355"/>
            <a:ext cx="3860800" cy="365125"/>
          </a:xfrm>
          <a:prstGeom prst="rect">
            <a:avLst/>
          </a:prstGeom>
        </p:spPr>
        <p:txBody>
          <a:bodyPr/>
          <a:lstStyle>
            <a:lvl1pPr>
              <a:defRPr/>
            </a:lvl1pPr>
          </a:lstStyle>
          <a:p>
            <a:pPr fontAlgn="base">
              <a:spcBef>
                <a:spcPct val="0"/>
              </a:spcBef>
              <a:spcAft>
                <a:spcPct val="0"/>
              </a:spcAft>
              <a:defRPr/>
            </a:pPr>
            <a:endParaRPr lang="en-US">
              <a:solidFill>
                <a:srgbClr val="000000"/>
              </a:solidFill>
              <a:latin typeface="Arial" pitchFamily="34" charset="0"/>
            </a:endParaRPr>
          </a:p>
        </p:txBody>
      </p:sp>
      <p:sp>
        <p:nvSpPr>
          <p:cNvPr id="5" name="Slide Number Placeholder 5"/>
          <p:cNvSpPr>
            <a:spLocks noGrp="1"/>
          </p:cNvSpPr>
          <p:nvPr>
            <p:ph type="sldNum" sz="quarter" idx="12"/>
          </p:nvPr>
        </p:nvSpPr>
        <p:spPr>
          <a:xfrm>
            <a:off x="8737600" y="6453193"/>
            <a:ext cx="2641600" cy="268287"/>
          </a:xfrm>
          <a:prstGeom prst="rect">
            <a:avLst/>
          </a:prstGeom>
        </p:spPr>
        <p:txBody>
          <a:bodyPr/>
          <a:lstStyle>
            <a:lvl1pPr>
              <a:defRPr/>
            </a:lvl1pPr>
          </a:lstStyle>
          <a:p>
            <a:pPr fontAlgn="base">
              <a:spcBef>
                <a:spcPct val="0"/>
              </a:spcBef>
              <a:spcAft>
                <a:spcPct val="0"/>
              </a:spcAft>
              <a:defRPr/>
            </a:pPr>
            <a:fld id="{AC0E15E4-EBF7-4690-9192-C1403855DB0A}" type="slidenum">
              <a:rPr lang="en-US">
                <a:solidFill>
                  <a:srgbClr val="000000"/>
                </a:solidFill>
                <a:latin typeface="Arial" pitchFamily="34" charset="0"/>
              </a:rPr>
              <a:pPr fontAlgn="base">
                <a:spcBef>
                  <a:spcPct val="0"/>
                </a:spcBef>
                <a:spcAft>
                  <a:spcPct val="0"/>
                </a:spcAft>
                <a:defRPr/>
              </a:pPr>
              <a:t>‹#›</a:t>
            </a:fld>
            <a:endParaRPr lang="en-US">
              <a:solidFill>
                <a:srgbClr val="000000"/>
              </a:solidFill>
              <a:latin typeface="Arial" pitchFamily="34" charset="0"/>
            </a:endParaRPr>
          </a:p>
        </p:txBody>
      </p:sp>
    </p:spTree>
    <p:extLst>
      <p:ext uri="{BB962C8B-B14F-4D97-AF65-F5344CB8AC3E}">
        <p14:creationId xmlns:p14="http://schemas.microsoft.com/office/powerpoint/2010/main" val="14615816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457200"/>
            <a:ext cx="9042400" cy="411162"/>
          </a:xfrm>
        </p:spPr>
        <p:txBody>
          <a:bodyPr/>
          <a:lstStyle>
            <a:lvl1pPr algn="l">
              <a:defRPr sz="1800">
                <a:latin typeface="Century Gothic"/>
                <a:cs typeface="Century Gothic"/>
              </a:defRPr>
            </a:lvl1p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2800" y="1536192"/>
            <a:ext cx="4876800" cy="4590288"/>
          </a:xfr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p:cNvSpPr>
            <a:spLocks noGrp="1"/>
          </p:cNvSpPr>
          <p:nvPr>
            <p:ph type="sldNum" sz="quarter" idx="12"/>
          </p:nvPr>
        </p:nvSpPr>
        <p:spPr>
          <a:xfrm>
            <a:off x="8737600" y="6453193"/>
            <a:ext cx="2641600" cy="268287"/>
          </a:xfrm>
          <a:prstGeom prst="rect">
            <a:avLst/>
          </a:prstGeom>
        </p:spPr>
        <p:txBody>
          <a:bodyPr/>
          <a:lstStyle>
            <a:lvl1pPr>
              <a:defRPr/>
            </a:lvl1pPr>
          </a:lstStyle>
          <a:p>
            <a:pPr fontAlgn="base">
              <a:spcBef>
                <a:spcPct val="0"/>
              </a:spcBef>
              <a:spcAft>
                <a:spcPct val="0"/>
              </a:spcAft>
            </a:pPr>
            <a:fld id="{419D06EE-6227-470C-92D1-777A2C9B6D46}" type="slidenum">
              <a:rPr lang="en-US">
                <a:solidFill>
                  <a:srgbClr val="000000"/>
                </a:solidFill>
                <a:latin typeface="Arial" pitchFamily="34" charset="0"/>
              </a:rPr>
              <a:pPr fontAlgn="base">
                <a:spcBef>
                  <a:spcPct val="0"/>
                </a:spcBef>
                <a:spcAft>
                  <a:spcPct val="0"/>
                </a:spcAft>
              </a:pPr>
              <a:t>‹#›</a:t>
            </a:fld>
            <a:endParaRPr lang="en-US">
              <a:solidFill>
                <a:srgbClr val="000000"/>
              </a:solidFill>
              <a:latin typeface="Arial" pitchFamily="34" charset="0"/>
            </a:endParaRPr>
          </a:p>
        </p:txBody>
      </p:sp>
    </p:spTree>
    <p:extLst>
      <p:ext uri="{BB962C8B-B14F-4D97-AF65-F5344CB8AC3E}">
        <p14:creationId xmlns:p14="http://schemas.microsoft.com/office/powerpoint/2010/main" val="11594614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0" y="2473642"/>
            <a:ext cx="12183836" cy="1188720"/>
          </a:xfrm>
          <a:prstGeom prst="rect">
            <a:avLst/>
          </a:prstGeom>
        </p:spPr>
        <p:txBody>
          <a:bodyPr anchor="ctr" anchorCtr="0"/>
          <a:lstStyle>
            <a:lvl1pPr algn="ctr">
              <a:defRPr sz="6000" b="1">
                <a:solidFill>
                  <a:schemeClr val="bg1"/>
                </a:solidFill>
                <a:latin typeface="+mn-lt"/>
              </a:defRPr>
            </a:lvl1pPr>
          </a:lstStyle>
          <a:p>
            <a:r>
              <a:rPr lang="en-US"/>
              <a:t>Click to edit Master title style</a:t>
            </a:r>
          </a:p>
        </p:txBody>
      </p:sp>
      <p:sp>
        <p:nvSpPr>
          <p:cNvPr id="3" name="Text Placeholder 2"/>
          <p:cNvSpPr>
            <a:spLocks noGrp="1"/>
          </p:cNvSpPr>
          <p:nvPr>
            <p:ph type="body" sz="quarter" idx="11"/>
          </p:nvPr>
        </p:nvSpPr>
        <p:spPr>
          <a:xfrm>
            <a:off x="0" y="3662362"/>
            <a:ext cx="12192000" cy="3195638"/>
          </a:xfrm>
          <a:prstGeom prst="rect">
            <a:avLst/>
          </a:prstGeom>
        </p:spPr>
        <p:txBody>
          <a:bodyPr anchor="ctr" anchorCtr="0"/>
          <a:lstStyle>
            <a:lvl1pPr>
              <a:defRPr sz="4000"/>
            </a:lvl1pPr>
            <a:lvl2pPr>
              <a:defRPr sz="3600"/>
            </a:lvl2pPr>
            <a:lvl3pPr>
              <a:defRPr sz="32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8094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2" y="1752600"/>
            <a:ext cx="11176001" cy="3810000"/>
          </a:xfrm>
          <a:prstGeom prst="rect">
            <a:avLst/>
          </a:prstGeom>
        </p:spPr>
        <p:txBody>
          <a:bodyPr lIns="89860" tIns="44930" rIns="89860" bIns="4493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6"/>
          <p:cNvSpPr>
            <a:spLocks noGrp="1"/>
          </p:cNvSpPr>
          <p:nvPr>
            <p:ph type="title"/>
          </p:nvPr>
        </p:nvSpPr>
        <p:spPr>
          <a:xfrm>
            <a:off x="3759200" y="2"/>
            <a:ext cx="8432800" cy="1219200"/>
          </a:xfrm>
          <a:prstGeom prst="rect">
            <a:avLst/>
          </a:prstGeom>
        </p:spPr>
        <p:txBody>
          <a:bodyPr lIns="89860" tIns="44930" rIns="89860" bIns="44930" anchor="ctr"/>
          <a:lstStyle>
            <a:lvl1pPr marL="168489" indent="0" algn="l">
              <a:defRPr sz="2800"/>
            </a:lvl1pPr>
          </a:lstStyle>
          <a:p>
            <a:r>
              <a:rPr lang="en-US"/>
              <a:t>Click to edit Master title style</a:t>
            </a:r>
          </a:p>
        </p:txBody>
      </p:sp>
      <p:sp>
        <p:nvSpPr>
          <p:cNvPr id="12" name="Slide Number Placeholder 4"/>
          <p:cNvSpPr>
            <a:spLocks noGrp="1"/>
          </p:cNvSpPr>
          <p:nvPr>
            <p:ph type="sldNum" sz="quarter" idx="12"/>
          </p:nvPr>
        </p:nvSpPr>
        <p:spPr>
          <a:xfrm>
            <a:off x="3" y="6569081"/>
            <a:ext cx="812800" cy="288925"/>
          </a:xfrm>
          <a:prstGeom prst="rect">
            <a:avLst/>
          </a:prstGeom>
        </p:spPr>
        <p:txBody>
          <a:bodyPr wrap="square">
            <a:normAutofit/>
          </a:bodyPr>
          <a:lstStyle>
            <a:lvl1pPr algn="ctr">
              <a:defRPr sz="1400">
                <a:solidFill>
                  <a:sysClr val="windowText" lastClr="000000"/>
                </a:solidFill>
              </a:defRPr>
            </a:lvl1pPr>
          </a:lstStyle>
          <a:p>
            <a:fld id="{6A1E419C-22DD-4F1C-A7DF-B3EF73CFD326}" type="slidenum">
              <a:rPr lang="en-US" smtClean="0"/>
              <a:pPr/>
              <a:t>‹#›</a:t>
            </a:fld>
            <a:endParaRPr lang="en-US"/>
          </a:p>
        </p:txBody>
      </p:sp>
      <p:sp>
        <p:nvSpPr>
          <p:cNvPr id="14" name="Text Placeholder 6"/>
          <p:cNvSpPr>
            <a:spLocks noGrp="1"/>
          </p:cNvSpPr>
          <p:nvPr>
            <p:ph type="body" sz="quarter" idx="14" hasCustomPrompt="1"/>
          </p:nvPr>
        </p:nvSpPr>
        <p:spPr>
          <a:xfrm>
            <a:off x="1016005" y="6553200"/>
            <a:ext cx="5080001" cy="304800"/>
          </a:xfrm>
          <a:prstGeom prst="rect">
            <a:avLst/>
          </a:prstGeom>
        </p:spPr>
        <p:txBody>
          <a:bodyPr lIns="89860" tIns="44930" rIns="89860" bIns="44930"/>
          <a:lstStyle>
            <a:lvl1pPr>
              <a:buNone/>
              <a:defRPr sz="1200" b="1" i="1"/>
            </a:lvl1pPr>
          </a:lstStyle>
          <a:p>
            <a:pPr lvl="0"/>
            <a:r>
              <a:rPr lang="en-US"/>
              <a:t>Source:</a:t>
            </a:r>
          </a:p>
        </p:txBody>
      </p:sp>
    </p:spTree>
    <p:extLst>
      <p:ext uri="{BB962C8B-B14F-4D97-AF65-F5344CB8AC3E}">
        <p14:creationId xmlns:p14="http://schemas.microsoft.com/office/powerpoint/2010/main" val="7455543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752600"/>
            <a:ext cx="10972800" cy="4114800"/>
          </a:xfrm>
          <a:prstGeom prst="rect">
            <a:avLst/>
          </a:prstGeom>
        </p:spPr>
        <p:txBody>
          <a:bodyPr lIns="89879" tIns="44940" rIns="89879" bIns="44940"/>
          <a:lstStyle>
            <a:lvl3pPr marL="898796" indent="174766">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6"/>
          <p:cNvSpPr>
            <a:spLocks noGrp="1"/>
          </p:cNvSpPr>
          <p:nvPr>
            <p:ph type="title"/>
          </p:nvPr>
        </p:nvSpPr>
        <p:spPr>
          <a:xfrm>
            <a:off x="0" y="0"/>
            <a:ext cx="9753600" cy="1219200"/>
          </a:xfrm>
          <a:prstGeom prst="rect">
            <a:avLst/>
          </a:prstGeom>
        </p:spPr>
        <p:txBody>
          <a:bodyPr lIns="89879" tIns="44940" rIns="89879" bIns="44940" anchor="ctr"/>
          <a:lstStyle>
            <a:lvl1pPr marL="168524" indent="0" algn="l">
              <a:defRPr sz="3600" b="1"/>
            </a:lvl1pPr>
          </a:lstStyle>
          <a:p>
            <a:r>
              <a:rPr lang="en-US"/>
              <a:t>Click to edit Master title style</a:t>
            </a:r>
          </a:p>
        </p:txBody>
      </p:sp>
      <p:sp>
        <p:nvSpPr>
          <p:cNvPr id="10" name="Text Placeholder 6"/>
          <p:cNvSpPr>
            <a:spLocks noGrp="1"/>
          </p:cNvSpPr>
          <p:nvPr>
            <p:ph type="body" sz="quarter" idx="14"/>
          </p:nvPr>
        </p:nvSpPr>
        <p:spPr>
          <a:xfrm>
            <a:off x="1016003" y="6553200"/>
            <a:ext cx="5080000" cy="304800"/>
          </a:xfrm>
          <a:prstGeom prst="rect">
            <a:avLst/>
          </a:prstGeom>
        </p:spPr>
        <p:txBody>
          <a:bodyPr lIns="89879" tIns="44940" rIns="89879" bIns="44940"/>
          <a:lstStyle>
            <a:lvl1pPr>
              <a:buNone/>
              <a:defRPr sz="1200" b="1" i="1"/>
            </a:lvl1pPr>
          </a:lstStyle>
          <a:p>
            <a:pPr lvl="0"/>
            <a:r>
              <a:rPr lang="en-US"/>
              <a:t>Click to edit Master text styles</a:t>
            </a:r>
          </a:p>
        </p:txBody>
      </p:sp>
      <p:sp>
        <p:nvSpPr>
          <p:cNvPr id="5" name="Slide Number Placeholder 2"/>
          <p:cNvSpPr>
            <a:spLocks noGrp="1"/>
          </p:cNvSpPr>
          <p:nvPr>
            <p:ph type="sldNum" sz="quarter" idx="15"/>
          </p:nvPr>
        </p:nvSpPr>
        <p:spPr>
          <a:xfrm>
            <a:off x="8610600" y="6356350"/>
            <a:ext cx="2743200" cy="365125"/>
          </a:xfrm>
          <a:prstGeom prst="rect">
            <a:avLst/>
          </a:prstGeom>
        </p:spPr>
        <p:txBody>
          <a:bodyPr/>
          <a:lstStyle>
            <a:lvl1pPr>
              <a:defRPr>
                <a:solidFill>
                  <a:schemeClr val="tx1"/>
                </a:solidFill>
              </a:defRPr>
            </a:lvl1pPr>
          </a:lstStyle>
          <a:p>
            <a:pPr>
              <a:defRPr/>
            </a:pPr>
            <a:fld id="{0C1B2583-5E3C-4A54-83C4-2C409A191AD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1559526"/>
      </p:ext>
    </p:extLst>
  </p:cSld>
  <p:clrMapOvr>
    <a:masterClrMapping/>
  </p:clrMapOvr>
  <p:transition spd="med" advClick="0">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0" y="0"/>
            <a:ext cx="9753600" cy="1219200"/>
          </a:xfrm>
          <a:prstGeom prst="rect">
            <a:avLst/>
          </a:prstGeom>
        </p:spPr>
        <p:txBody>
          <a:bodyPr lIns="89879" tIns="44940" rIns="89879" bIns="44940" anchor="ctr"/>
          <a:lstStyle>
            <a:lvl1pPr marL="168524" indent="0" algn="l">
              <a:defRPr sz="3600" b="1"/>
            </a:lvl1pPr>
          </a:lstStyle>
          <a:p>
            <a:r>
              <a:rPr lang="en-US"/>
              <a:t>Click to edit Master title style</a:t>
            </a:r>
          </a:p>
        </p:txBody>
      </p:sp>
      <p:sp>
        <p:nvSpPr>
          <p:cNvPr id="3" name="Slide Number Placeholder 4"/>
          <p:cNvSpPr>
            <a:spLocks noGrp="1"/>
          </p:cNvSpPr>
          <p:nvPr>
            <p:ph type="sldNum" sz="quarter" idx="10"/>
          </p:nvPr>
        </p:nvSpPr>
        <p:spPr>
          <a:xfrm>
            <a:off x="11379200" y="6569076"/>
            <a:ext cx="812800" cy="288925"/>
          </a:xfrm>
          <a:prstGeom prst="rect">
            <a:avLst/>
          </a:prstGeom>
        </p:spPr>
        <p:txBody>
          <a:bodyPr/>
          <a:lstStyle>
            <a:lvl1pPr>
              <a:defRPr/>
            </a:lvl1pPr>
          </a:lstStyle>
          <a:p>
            <a:pPr>
              <a:defRPr/>
            </a:pPr>
            <a:fld id="{EABDFA94-CAEB-46D5-8AEA-15B082A4E1B2}" type="slidenum">
              <a:rPr lang="en-US"/>
              <a:pPr>
                <a:defRPr/>
              </a:pPr>
              <a:t>‹#›</a:t>
            </a:fld>
            <a:endParaRPr lang="en-US"/>
          </a:p>
        </p:txBody>
      </p:sp>
    </p:spTree>
    <p:extLst>
      <p:ext uri="{BB962C8B-B14F-4D97-AF65-F5344CB8AC3E}">
        <p14:creationId xmlns:p14="http://schemas.microsoft.com/office/powerpoint/2010/main" val="21212876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998" y="0"/>
            <a:ext cx="10025298" cy="1188720"/>
          </a:xfrm>
          <a:prstGeom prst="rect">
            <a:avLst/>
          </a:prstGeom>
        </p:spPr>
        <p:txBody>
          <a:bodyPr anchor="ctr" anchorCtr="0"/>
          <a:lstStyle>
            <a:lvl1pPr>
              <a:defRPr sz="3600" b="1">
                <a:solidFill>
                  <a:schemeClr val="bg1"/>
                </a:solidFill>
                <a:latin typeface="+mn-lt"/>
              </a:defRPr>
            </a:lvl1pPr>
          </a:lstStyle>
          <a:p>
            <a:r>
              <a:rPr lang="en-US"/>
              <a:t>Click to edit Master title style</a:t>
            </a:r>
          </a:p>
        </p:txBody>
      </p:sp>
      <p:sp>
        <p:nvSpPr>
          <p:cNvPr id="4" name="Text Placeholder 4"/>
          <p:cNvSpPr>
            <a:spLocks noGrp="1"/>
          </p:cNvSpPr>
          <p:nvPr>
            <p:ph type="body" sz="quarter" idx="10"/>
          </p:nvPr>
        </p:nvSpPr>
        <p:spPr>
          <a:xfrm>
            <a:off x="0" y="1188721"/>
            <a:ext cx="12191999" cy="5669280"/>
          </a:xfrm>
          <a:prstGeom prst="rect">
            <a:avLst/>
          </a:prstGeom>
        </p:spPr>
        <p:txBody>
          <a:bodyPr anchor="ctr" anchorCtr="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64827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4" y="1752600"/>
            <a:ext cx="11176001" cy="3810000"/>
          </a:xfrm>
          <a:prstGeom prst="rect">
            <a:avLst/>
          </a:prstGeom>
        </p:spPr>
        <p:txBody>
          <a:bodyPr lIns="89860" tIns="44930" rIns="89860" bIns="4493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6"/>
          <p:cNvSpPr>
            <a:spLocks noGrp="1"/>
          </p:cNvSpPr>
          <p:nvPr>
            <p:ph type="title"/>
          </p:nvPr>
        </p:nvSpPr>
        <p:spPr>
          <a:xfrm>
            <a:off x="3759200" y="2"/>
            <a:ext cx="8432800" cy="1219200"/>
          </a:xfrm>
          <a:prstGeom prst="rect">
            <a:avLst/>
          </a:prstGeom>
        </p:spPr>
        <p:txBody>
          <a:bodyPr lIns="89860" tIns="44930" rIns="89860" bIns="44930" anchor="ctr"/>
          <a:lstStyle>
            <a:lvl1pPr marL="168489" indent="0" algn="l">
              <a:defRPr sz="2800"/>
            </a:lvl1pPr>
          </a:lstStyle>
          <a:p>
            <a:r>
              <a:rPr lang="en-US"/>
              <a:t>Click to edit Master title style</a:t>
            </a:r>
          </a:p>
        </p:txBody>
      </p:sp>
      <p:sp>
        <p:nvSpPr>
          <p:cNvPr id="12" name="Slide Number Placeholder 4"/>
          <p:cNvSpPr>
            <a:spLocks noGrp="1"/>
          </p:cNvSpPr>
          <p:nvPr>
            <p:ph type="sldNum" sz="quarter" idx="12"/>
          </p:nvPr>
        </p:nvSpPr>
        <p:spPr>
          <a:xfrm>
            <a:off x="3" y="6569083"/>
            <a:ext cx="812800" cy="288925"/>
          </a:xfrm>
          <a:prstGeom prst="rect">
            <a:avLst/>
          </a:prstGeom>
        </p:spPr>
        <p:txBody>
          <a:bodyPr wrap="square">
            <a:normAutofit/>
          </a:bodyPr>
          <a:lstStyle>
            <a:lvl1pPr algn="ctr">
              <a:defRPr sz="1400">
                <a:solidFill>
                  <a:sysClr val="windowText" lastClr="000000"/>
                </a:solidFill>
              </a:defRPr>
            </a:lvl1pPr>
          </a:lstStyle>
          <a:p>
            <a:fld id="{6A1E419C-22DD-4F1C-A7DF-B3EF73CFD326}" type="slidenum">
              <a:rPr lang="en-US" smtClean="0"/>
              <a:pPr/>
              <a:t>‹#›</a:t>
            </a:fld>
            <a:endParaRPr lang="en-US"/>
          </a:p>
        </p:txBody>
      </p:sp>
      <p:sp>
        <p:nvSpPr>
          <p:cNvPr id="14" name="Text Placeholder 6"/>
          <p:cNvSpPr>
            <a:spLocks noGrp="1"/>
          </p:cNvSpPr>
          <p:nvPr>
            <p:ph type="body" sz="quarter" idx="14" hasCustomPrompt="1"/>
          </p:nvPr>
        </p:nvSpPr>
        <p:spPr>
          <a:xfrm>
            <a:off x="1016006" y="6553200"/>
            <a:ext cx="5080001" cy="304800"/>
          </a:xfrm>
          <a:prstGeom prst="rect">
            <a:avLst/>
          </a:prstGeom>
        </p:spPr>
        <p:txBody>
          <a:bodyPr lIns="89860" tIns="44930" rIns="89860" bIns="44930"/>
          <a:lstStyle>
            <a:lvl1pPr>
              <a:buNone/>
              <a:defRPr sz="1200" b="1" i="1"/>
            </a:lvl1pPr>
          </a:lstStyle>
          <a:p>
            <a:pPr lvl="0"/>
            <a:r>
              <a:rPr lang="en-US"/>
              <a:t>Source:</a:t>
            </a:r>
          </a:p>
        </p:txBody>
      </p:sp>
    </p:spTree>
    <p:extLst>
      <p:ext uri="{BB962C8B-B14F-4D97-AF65-F5344CB8AC3E}">
        <p14:creationId xmlns:p14="http://schemas.microsoft.com/office/powerpoint/2010/main" val="1383813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0" y="0"/>
            <a:ext cx="9753600" cy="1219200"/>
          </a:xfrm>
          <a:prstGeom prst="rect">
            <a:avLst/>
          </a:prstGeom>
        </p:spPr>
        <p:txBody>
          <a:bodyPr lIns="89879" tIns="44940" rIns="89879" bIns="44940" anchor="ctr"/>
          <a:lstStyle>
            <a:lvl1pPr marL="168524" indent="0" algn="l">
              <a:defRPr sz="3600" b="1"/>
            </a:lvl1pPr>
          </a:lstStyle>
          <a:p>
            <a:r>
              <a:rPr lang="en-US"/>
              <a:t>Click to edit Master title style</a:t>
            </a:r>
          </a:p>
        </p:txBody>
      </p:sp>
      <p:sp>
        <p:nvSpPr>
          <p:cNvPr id="3" name="Slide Number Placeholder 4"/>
          <p:cNvSpPr>
            <a:spLocks noGrp="1"/>
          </p:cNvSpPr>
          <p:nvPr>
            <p:ph type="sldNum" sz="quarter" idx="10"/>
          </p:nvPr>
        </p:nvSpPr>
        <p:spPr>
          <a:xfrm>
            <a:off x="11379200" y="6569076"/>
            <a:ext cx="812800" cy="288925"/>
          </a:xfrm>
          <a:prstGeom prst="rect">
            <a:avLst/>
          </a:prstGeom>
        </p:spPr>
        <p:txBody>
          <a:bodyPr/>
          <a:lstStyle>
            <a:lvl1pPr>
              <a:defRPr/>
            </a:lvl1pPr>
          </a:lstStyle>
          <a:p>
            <a:pPr>
              <a:defRPr/>
            </a:pPr>
            <a:fld id="{EABDFA94-CAEB-46D5-8AEA-15B082A4E1B2}" type="slidenum">
              <a:rPr lang="en-US"/>
              <a:pPr>
                <a:defRPr/>
              </a:pPr>
              <a:t>‹#›</a:t>
            </a:fld>
            <a:endParaRPr lang="en-US"/>
          </a:p>
        </p:txBody>
      </p:sp>
    </p:spTree>
    <p:extLst>
      <p:ext uri="{BB962C8B-B14F-4D97-AF65-F5344CB8AC3E}">
        <p14:creationId xmlns:p14="http://schemas.microsoft.com/office/powerpoint/2010/main" val="26563686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F0F1D4D-A061-4F45-A252-0489CADDEF80}" type="datetimeFigureOut">
              <a:rPr lang="en-US" smtClean="0"/>
              <a:pPr/>
              <a:t>1/30/2019</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AB97368-8711-4F26-915A-CE091525F2BA}" type="slidenum">
              <a:rPr lang="en-US" smtClean="0"/>
              <a:pPr/>
              <a:t>‹#›</a:t>
            </a:fld>
            <a:endParaRPr lang="en-US"/>
          </a:p>
        </p:txBody>
      </p:sp>
    </p:spTree>
    <p:extLst>
      <p:ext uri="{BB962C8B-B14F-4D97-AF65-F5344CB8AC3E}">
        <p14:creationId xmlns:p14="http://schemas.microsoft.com/office/powerpoint/2010/main" val="10561941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pPr>
            <a:endParaRPr lang="en-US">
              <a:solidFill>
                <a:srgbClr val="000000"/>
              </a:solidFill>
              <a:latin typeface="Arial" pitchFamily="34" charset="0"/>
            </a:endParaRPr>
          </a:p>
        </p:txBody>
      </p:sp>
      <p:sp>
        <p:nvSpPr>
          <p:cNvPr id="6" name="Slide Number Placeholder 5"/>
          <p:cNvSpPr>
            <a:spLocks noGrp="1"/>
          </p:cNvSpPr>
          <p:nvPr>
            <p:ph type="sldNum" sz="quarter" idx="12"/>
          </p:nvPr>
        </p:nvSpPr>
        <p:spPr>
          <a:xfrm>
            <a:off x="8737600" y="6453189"/>
            <a:ext cx="2641600" cy="268287"/>
          </a:xfrm>
          <a:prstGeom prst="rect">
            <a:avLst/>
          </a:prstGeom>
        </p:spPr>
        <p:txBody>
          <a:bodyPr/>
          <a:lstStyle/>
          <a:p>
            <a:fld id="{F7DB5D92-DC99-45F1-9310-82578A6F1A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77332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cSld name="5_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0" y="0"/>
            <a:ext cx="8432800" cy="1219200"/>
          </a:xfrm>
          <a:prstGeom prst="rect">
            <a:avLst/>
          </a:prstGeom>
        </p:spPr>
        <p:txBody>
          <a:bodyPr lIns="89879" tIns="44940" rIns="89879" bIns="44940" anchor="ctr"/>
          <a:lstStyle>
            <a:lvl1pPr marL="168524" indent="0" algn="l">
              <a:defRPr sz="3600" b="1"/>
            </a:lvl1pPr>
          </a:lstStyle>
          <a:p>
            <a:r>
              <a:rPr lang="en-US"/>
              <a:t>Click to edit Master title style</a:t>
            </a:r>
          </a:p>
        </p:txBody>
      </p:sp>
      <p:sp>
        <p:nvSpPr>
          <p:cNvPr id="13" name="Text Placeholder 6"/>
          <p:cNvSpPr>
            <a:spLocks noGrp="1"/>
          </p:cNvSpPr>
          <p:nvPr>
            <p:ph type="body" sz="quarter" idx="13"/>
          </p:nvPr>
        </p:nvSpPr>
        <p:spPr>
          <a:xfrm>
            <a:off x="609600" y="1752600"/>
            <a:ext cx="11176000" cy="3810000"/>
          </a:xfrm>
          <a:prstGeom prst="rect">
            <a:avLst/>
          </a:prstGeom>
        </p:spPr>
        <p:txBody>
          <a:bodyPr lIns="89879" tIns="44940" rIns="89879" bIns="44940"/>
          <a:lstStyle>
            <a:lvl1pPr>
              <a:buClr>
                <a:srgbClr val="8F23B3"/>
              </a:buClr>
              <a:defRPr/>
            </a:lvl1pPr>
            <a:lvl2pPr>
              <a:buClr>
                <a:srgbClr val="8F23B3"/>
              </a:buClr>
              <a:defRPr/>
            </a:lvl2pPr>
            <a:lvl3pPr>
              <a:buClr>
                <a:srgbClr val="8F23B3"/>
              </a:buClr>
              <a:defRPr/>
            </a:lvl3pPr>
            <a:lvl4pPr>
              <a:buClr>
                <a:srgbClr val="8F23B3"/>
              </a:buClr>
              <a:defRPr/>
            </a:lvl4pPr>
            <a:lvl5pPr>
              <a:buClr>
                <a:srgbClr val="8F23B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a:xfrm>
            <a:off x="0" y="6569076"/>
            <a:ext cx="812800" cy="288925"/>
          </a:xfrm>
          <a:prstGeom prst="rect">
            <a:avLst/>
          </a:prstGeom>
        </p:spPr>
        <p:txBody>
          <a:bodyPr/>
          <a:lstStyle>
            <a:lvl1pPr>
              <a:defRPr/>
            </a:lvl1pPr>
          </a:lstStyle>
          <a:p>
            <a:fld id="{3C132DEB-BF3D-4805-BF25-495C9AB16A7D}"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EAE56F0-D3D1-4B2B-8E02-9605F9F2E4FC}" type="datetimeFigureOut">
              <a:rPr lang="en-US" smtClean="0"/>
              <a:pPr/>
              <a:t>1/30/2019</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67DBE29-FEE9-43F3-B4DA-25E4DF4B8692}"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a:off x="8352368" y="5084770"/>
            <a:ext cx="2973917" cy="720725"/>
          </a:xfrm>
          <a:prstGeom prst="rect">
            <a:avLst/>
          </a:prstGeom>
          <a:noFill/>
          <a:ln w="9525">
            <a:noFill/>
            <a:miter lim="800000"/>
            <a:headEnd/>
            <a:tailEnd/>
          </a:ln>
          <a:effectLst/>
        </p:spPr>
        <p:txBody>
          <a:bodyPr lIns="92075" tIns="46038" rIns="92075" bIns="46038" anchor="ctr"/>
          <a:lstStyle/>
          <a:p>
            <a:pPr algn="r">
              <a:spcBef>
                <a:spcPct val="20000"/>
              </a:spcBef>
              <a:buClr>
                <a:srgbClr val="000000"/>
              </a:buClr>
              <a:buFont typeface="Wingdings" pitchFamily="2" charset="2"/>
              <a:buChar char="n"/>
              <a:defRPr/>
            </a:pPr>
            <a:endParaRPr lang="en-US" i="1">
              <a:solidFill>
                <a:srgbClr val="000000"/>
              </a:solidFill>
            </a:endParaRPr>
          </a:p>
        </p:txBody>
      </p:sp>
      <p:sp>
        <p:nvSpPr>
          <p:cNvPr id="4098" name="Rectangle 2"/>
          <p:cNvSpPr>
            <a:spLocks noGrp="1" noChangeArrowheads="1"/>
          </p:cNvSpPr>
          <p:nvPr>
            <p:ph type="ctrTitle"/>
          </p:nvPr>
        </p:nvSpPr>
        <p:spPr>
          <a:xfrm>
            <a:off x="2336800" y="2971800"/>
            <a:ext cx="8026400" cy="755650"/>
          </a:xfrm>
        </p:spPr>
        <p:txBody>
          <a:bodyPr anchor="b" anchorCtr="0"/>
          <a:lstStyle>
            <a:lvl1pPr>
              <a:defRPr sz="2800" b="0"/>
            </a:lvl1pPr>
          </a:lstStyle>
          <a:p>
            <a:r>
              <a:rPr lang="en-US"/>
              <a:t>Click to edit Master title style</a:t>
            </a:r>
          </a:p>
        </p:txBody>
      </p:sp>
      <p:pic>
        <p:nvPicPr>
          <p:cNvPr id="6" name="Picture 5" descr="RIDE_logo.JPG"/>
          <p:cNvPicPr>
            <a:picLocks noChangeAspect="1"/>
          </p:cNvPicPr>
          <p:nvPr userDrawn="1"/>
        </p:nvPicPr>
        <p:blipFill>
          <a:blip r:embed="rId2" cstate="print"/>
          <a:stretch>
            <a:fillRect/>
          </a:stretch>
        </p:blipFill>
        <p:spPr>
          <a:xfrm>
            <a:off x="304800" y="5334000"/>
            <a:ext cx="6824133" cy="1270000"/>
          </a:xfrm>
          <a:prstGeom prst="rect">
            <a:avLst/>
          </a:prstGeom>
        </p:spPr>
      </p:pic>
    </p:spTree>
    <p:extLst>
      <p:ext uri="{BB962C8B-B14F-4D97-AF65-F5344CB8AC3E}">
        <p14:creationId xmlns:p14="http://schemas.microsoft.com/office/powerpoint/2010/main" val="67654480"/>
      </p:ext>
    </p:extLst>
  </p:cSld>
  <p:clrMapOvr>
    <a:overrideClrMapping bg1="lt1" tx1="dk1" bg2="lt2" tx2="dk2" accent1="accent1" accent2="accent2" accent3="accent3" accent4="accent4" accent5="accent5" accent6="accent6" hlink="hlink" folHlink="folHlink"/>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B11D4F82-E1D7-44B5-A4E6-742DF08416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7911498"/>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457200"/>
            <a:ext cx="9042400" cy="411162"/>
          </a:xfrm>
        </p:spPr>
        <p:txBody>
          <a:bodyPr/>
          <a:lstStyle>
            <a:lvl1pPr algn="l">
              <a:defRPr sz="1800">
                <a:latin typeface="Century Gothic"/>
                <a:cs typeface="Century Gothic"/>
              </a:defRPr>
            </a:lvl1p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2800" y="1536192"/>
            <a:ext cx="4876800" cy="4590288"/>
          </a:xfr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p:cNvSpPr>
            <a:spLocks noGrp="1"/>
          </p:cNvSpPr>
          <p:nvPr>
            <p:ph type="sldNum" sz="quarter" idx="12"/>
          </p:nvPr>
        </p:nvSpPr>
        <p:spPr/>
        <p:txBody>
          <a:bodyPr/>
          <a:lstStyle>
            <a:lvl1pPr>
              <a:defRPr/>
            </a:lvl1pPr>
          </a:lstStyle>
          <a:p>
            <a:fld id="{419D06EE-6227-470C-92D1-777A2C9B6D4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46483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7"/>
            <a:ext cx="2844800" cy="365125"/>
          </a:xfrm>
          <a:prstGeom prst="rect">
            <a:avLst/>
          </a:prstGeom>
        </p:spPr>
        <p:txBody>
          <a:bodyPr/>
          <a:lstStyle/>
          <a:p>
            <a:pPr fontAlgn="base">
              <a:spcBef>
                <a:spcPct val="0"/>
              </a:spcBef>
              <a:spcAft>
                <a:spcPct val="0"/>
              </a:spcAft>
            </a:pPr>
            <a:endParaRPr lang="en-US">
              <a:solidFill>
                <a:srgbClr val="000000"/>
              </a:solidFill>
              <a:latin typeface="Arial" pitchFamily="34" charset="0"/>
            </a:endParaRPr>
          </a:p>
        </p:txBody>
      </p:sp>
      <p:sp>
        <p:nvSpPr>
          <p:cNvPr id="6" name="Slide Number Placeholder 5"/>
          <p:cNvSpPr>
            <a:spLocks noGrp="1"/>
          </p:cNvSpPr>
          <p:nvPr>
            <p:ph type="sldNum" sz="quarter" idx="12"/>
          </p:nvPr>
        </p:nvSpPr>
        <p:spPr/>
        <p:txBody>
          <a:bodyPr/>
          <a:lstStyle/>
          <a:p>
            <a:fld id="{F7DB5D92-DC99-45F1-9310-82578A6F1A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001444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2563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a:off x="8352368" y="5084772"/>
            <a:ext cx="2973917" cy="720725"/>
          </a:xfrm>
          <a:prstGeom prst="rect">
            <a:avLst/>
          </a:prstGeom>
          <a:noFill/>
          <a:ln w="9525">
            <a:noFill/>
            <a:miter lim="800000"/>
            <a:headEnd/>
            <a:tailEnd/>
          </a:ln>
          <a:effectLst/>
        </p:spPr>
        <p:txBody>
          <a:bodyPr lIns="92075" tIns="46038" rIns="92075" bIns="46038" anchor="ctr"/>
          <a:lstStyle/>
          <a:p>
            <a:pPr algn="r">
              <a:spcBef>
                <a:spcPct val="20000"/>
              </a:spcBef>
              <a:buClr>
                <a:srgbClr val="000000"/>
              </a:buClr>
              <a:buFont typeface="Wingdings" pitchFamily="2" charset="2"/>
              <a:buChar char="n"/>
              <a:defRPr/>
            </a:pPr>
            <a:endParaRPr lang="en-US" i="1">
              <a:solidFill>
                <a:srgbClr val="000000"/>
              </a:solidFill>
            </a:endParaRPr>
          </a:p>
        </p:txBody>
      </p:sp>
      <p:sp>
        <p:nvSpPr>
          <p:cNvPr id="4098" name="Rectangle 2"/>
          <p:cNvSpPr>
            <a:spLocks noGrp="1" noChangeArrowheads="1"/>
          </p:cNvSpPr>
          <p:nvPr>
            <p:ph type="ctrTitle"/>
          </p:nvPr>
        </p:nvSpPr>
        <p:spPr>
          <a:xfrm>
            <a:off x="2336800" y="2971800"/>
            <a:ext cx="8026400" cy="755650"/>
          </a:xfrm>
        </p:spPr>
        <p:txBody>
          <a:bodyPr anchor="b" anchorCtr="0"/>
          <a:lstStyle>
            <a:lvl1pPr>
              <a:defRPr sz="2800" b="0"/>
            </a:lvl1pPr>
          </a:lstStyle>
          <a:p>
            <a:r>
              <a:rPr lang="en-US"/>
              <a:t>Click to edit Master title style</a:t>
            </a:r>
          </a:p>
        </p:txBody>
      </p:sp>
      <p:pic>
        <p:nvPicPr>
          <p:cNvPr id="6" name="Picture 5" descr="RIDE_logo.JPG"/>
          <p:cNvPicPr>
            <a:picLocks noChangeAspect="1"/>
          </p:cNvPicPr>
          <p:nvPr userDrawn="1"/>
        </p:nvPicPr>
        <p:blipFill>
          <a:blip r:embed="rId2" cstate="print"/>
          <a:stretch>
            <a:fillRect/>
          </a:stretch>
        </p:blipFill>
        <p:spPr>
          <a:xfrm>
            <a:off x="304800" y="5334000"/>
            <a:ext cx="6824133" cy="1270000"/>
          </a:xfrm>
          <a:prstGeom prst="rect">
            <a:avLst/>
          </a:prstGeom>
        </p:spPr>
      </p:pic>
    </p:spTree>
    <p:extLst>
      <p:ext uri="{BB962C8B-B14F-4D97-AF65-F5344CB8AC3E}">
        <p14:creationId xmlns:p14="http://schemas.microsoft.com/office/powerpoint/2010/main" val="4247717948"/>
      </p:ext>
    </p:extLst>
  </p:cSld>
  <p:clrMapOvr>
    <a:overrideClrMapping bg1="lt1" tx1="dk1" bg2="lt2" tx2="dk2" accent1="accent1" accent2="accent2" accent3="accent3" accent4="accent4" accent5="accent5" accent6="accent6" hlink="hlink" folHlink="folHlink"/>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0" y="2834640"/>
            <a:ext cx="12183836" cy="1188720"/>
          </a:xfrm>
          <a:prstGeom prst="rect">
            <a:avLst/>
          </a:prstGeom>
        </p:spPr>
        <p:txBody>
          <a:bodyPr anchor="ctr" anchorCtr="0"/>
          <a:lstStyle>
            <a:lvl1pPr algn="ctr">
              <a:defRPr sz="6000" b="1">
                <a:solidFill>
                  <a:schemeClr val="bg1"/>
                </a:solidFill>
                <a:latin typeface="+mn-lt"/>
              </a:defRPr>
            </a:lvl1pPr>
          </a:lstStyle>
          <a:p>
            <a:r>
              <a:rPr lang="en-US"/>
              <a:t>Click to edit Master title style</a:t>
            </a:r>
          </a:p>
        </p:txBody>
      </p:sp>
      <p:sp>
        <p:nvSpPr>
          <p:cNvPr id="6" name="Slide Number Placeholder 2"/>
          <p:cNvSpPr>
            <a:spLocks noGrp="1"/>
          </p:cNvSpPr>
          <p:nvPr>
            <p:ph type="sldNum" sz="quarter" idx="10"/>
          </p:nvPr>
        </p:nvSpPr>
        <p:spPr>
          <a:xfrm>
            <a:off x="9448800" y="6477000"/>
            <a:ext cx="2743200" cy="365125"/>
          </a:xfrm>
          <a:prstGeom prst="rect">
            <a:avLst/>
          </a:prstGeom>
        </p:spPr>
        <p:txBody>
          <a:bodyPr/>
          <a:lstStyle>
            <a:lvl1pPr algn="r">
              <a:defRPr/>
            </a:lvl1pPr>
          </a:lstStyle>
          <a:p>
            <a:fld id="{05E3BE81-F9CA-4E44-90E1-8698AB9122FD}" type="slidenum">
              <a:rPr lang="en-US" smtClean="0"/>
              <a:pPr/>
              <a:t>‹#›</a:t>
            </a:fld>
            <a:endParaRPr lang="en-US"/>
          </a:p>
        </p:txBody>
      </p:sp>
    </p:spTree>
    <p:extLst>
      <p:ext uri="{BB962C8B-B14F-4D97-AF65-F5344CB8AC3E}">
        <p14:creationId xmlns:p14="http://schemas.microsoft.com/office/powerpoint/2010/main" val="12933763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B11D4F82-E1D7-44B5-A4E6-742DF08416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2590068"/>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457200"/>
            <a:ext cx="9042400" cy="411162"/>
          </a:xfrm>
        </p:spPr>
        <p:txBody>
          <a:bodyPr/>
          <a:lstStyle>
            <a:lvl1pPr algn="l">
              <a:defRPr sz="1800">
                <a:latin typeface="Century Gothic"/>
                <a:cs typeface="Century Gothic"/>
              </a:defRPr>
            </a:lvl1p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2800" y="1536192"/>
            <a:ext cx="4876800" cy="4590288"/>
          </a:xfr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p:cNvSpPr>
            <a:spLocks noGrp="1"/>
          </p:cNvSpPr>
          <p:nvPr>
            <p:ph type="sldNum" sz="quarter" idx="12"/>
          </p:nvPr>
        </p:nvSpPr>
        <p:spPr/>
        <p:txBody>
          <a:bodyPr/>
          <a:lstStyle>
            <a:lvl1pPr>
              <a:defRPr/>
            </a:lvl1pPr>
          </a:lstStyle>
          <a:p>
            <a:fld id="{419D06EE-6227-470C-92D1-777A2C9B6D4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19455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9"/>
            <a:ext cx="2844800" cy="365125"/>
          </a:xfrm>
          <a:prstGeom prst="rect">
            <a:avLst/>
          </a:prstGeom>
        </p:spPr>
        <p:txBody>
          <a:bodyPr/>
          <a:lstStyle/>
          <a:p>
            <a:pPr fontAlgn="base">
              <a:spcBef>
                <a:spcPct val="0"/>
              </a:spcBef>
              <a:spcAft>
                <a:spcPct val="0"/>
              </a:spcAft>
            </a:pPr>
            <a:endParaRPr lang="en-US">
              <a:solidFill>
                <a:srgbClr val="000000"/>
              </a:solidFill>
              <a:latin typeface="Arial" pitchFamily="34" charset="0"/>
            </a:endParaRPr>
          </a:p>
        </p:txBody>
      </p:sp>
      <p:sp>
        <p:nvSpPr>
          <p:cNvPr id="6" name="Slide Number Placeholder 5"/>
          <p:cNvSpPr>
            <a:spLocks noGrp="1"/>
          </p:cNvSpPr>
          <p:nvPr>
            <p:ph type="sldNum" sz="quarter" idx="12"/>
          </p:nvPr>
        </p:nvSpPr>
        <p:spPr/>
        <p:txBody>
          <a:bodyPr/>
          <a:lstStyle/>
          <a:p>
            <a:fld id="{F7DB5D92-DC99-45F1-9310-82578A6F1A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77332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4808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a:off x="8352368" y="5084774"/>
            <a:ext cx="2973917" cy="720725"/>
          </a:xfrm>
          <a:prstGeom prst="rect">
            <a:avLst/>
          </a:prstGeom>
          <a:noFill/>
          <a:ln w="9525">
            <a:noFill/>
            <a:miter lim="800000"/>
            <a:headEnd/>
            <a:tailEnd/>
          </a:ln>
          <a:effectLst/>
        </p:spPr>
        <p:txBody>
          <a:bodyPr lIns="92075" tIns="46038" rIns="92075" bIns="46038" anchor="ctr"/>
          <a:lstStyle/>
          <a:p>
            <a:pPr algn="r">
              <a:spcBef>
                <a:spcPct val="20000"/>
              </a:spcBef>
              <a:buClr>
                <a:srgbClr val="000000"/>
              </a:buClr>
              <a:buFont typeface="Wingdings" pitchFamily="2" charset="2"/>
              <a:buChar char="n"/>
              <a:defRPr/>
            </a:pPr>
            <a:endParaRPr lang="en-US" i="1">
              <a:solidFill>
                <a:srgbClr val="000000"/>
              </a:solidFill>
            </a:endParaRPr>
          </a:p>
        </p:txBody>
      </p:sp>
      <p:sp>
        <p:nvSpPr>
          <p:cNvPr id="4098" name="Rectangle 2"/>
          <p:cNvSpPr>
            <a:spLocks noGrp="1" noChangeArrowheads="1"/>
          </p:cNvSpPr>
          <p:nvPr>
            <p:ph type="ctrTitle"/>
          </p:nvPr>
        </p:nvSpPr>
        <p:spPr>
          <a:xfrm>
            <a:off x="2336800" y="2971800"/>
            <a:ext cx="8026400" cy="755650"/>
          </a:xfrm>
        </p:spPr>
        <p:txBody>
          <a:bodyPr anchor="b" anchorCtr="0"/>
          <a:lstStyle>
            <a:lvl1pPr>
              <a:defRPr sz="2800" b="0"/>
            </a:lvl1pPr>
          </a:lstStyle>
          <a:p>
            <a:r>
              <a:rPr lang="en-US"/>
              <a:t>Click to edit Master title style</a:t>
            </a:r>
          </a:p>
        </p:txBody>
      </p:sp>
      <p:pic>
        <p:nvPicPr>
          <p:cNvPr id="6" name="Picture 5" descr="RIDE_logo.JPG"/>
          <p:cNvPicPr>
            <a:picLocks noChangeAspect="1"/>
          </p:cNvPicPr>
          <p:nvPr userDrawn="1"/>
        </p:nvPicPr>
        <p:blipFill>
          <a:blip r:embed="rId2" cstate="print"/>
          <a:stretch>
            <a:fillRect/>
          </a:stretch>
        </p:blipFill>
        <p:spPr>
          <a:xfrm>
            <a:off x="304800" y="5334000"/>
            <a:ext cx="6824133" cy="1270000"/>
          </a:xfrm>
          <a:prstGeom prst="rect">
            <a:avLst/>
          </a:prstGeom>
        </p:spPr>
      </p:pic>
    </p:spTree>
    <p:extLst>
      <p:ext uri="{BB962C8B-B14F-4D97-AF65-F5344CB8AC3E}">
        <p14:creationId xmlns:p14="http://schemas.microsoft.com/office/powerpoint/2010/main" val="2017116686"/>
      </p:ext>
    </p:extLst>
  </p:cSld>
  <p:clrMapOvr>
    <a:overrideClrMapping bg1="lt1" tx1="dk1" bg2="lt2" tx2="dk2" accent1="accent1" accent2="accent2" accent3="accent3" accent4="accent4" accent5="accent5" accent6="accent6" hlink="hlink" folHlink="folHlink"/>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B11D4F82-E1D7-44B5-A4E6-742DF0841692}" type="slidenum">
              <a:rPr lang="en-US">
                <a:solidFill>
                  <a:srgbClr val="000000"/>
                </a:solidFill>
              </a:rPr>
              <a:pPr>
                <a:defRPr/>
              </a:pPr>
              <a:t>‹#›</a:t>
            </a:fld>
            <a:endParaRPr lang="en-US">
              <a:solidFill>
                <a:srgbClr val="000000"/>
              </a:solidFill>
            </a:endParaRPr>
          </a:p>
        </p:txBody>
      </p:sp>
      <p:pic>
        <p:nvPicPr>
          <p:cNvPr id="4" name="Picture 3" descr="RIDE_logo.JPG"/>
          <p:cNvPicPr>
            <a:picLocks noChangeAspect="1"/>
          </p:cNvPicPr>
          <p:nvPr userDrawn="1"/>
        </p:nvPicPr>
        <p:blipFill>
          <a:blip r:embed="rId2" cstate="print"/>
          <a:stretch>
            <a:fillRect/>
          </a:stretch>
        </p:blipFill>
        <p:spPr>
          <a:xfrm>
            <a:off x="9144000" y="228600"/>
            <a:ext cx="3048000" cy="567246"/>
          </a:xfrm>
          <a:prstGeom prst="rect">
            <a:avLst/>
          </a:prstGeom>
        </p:spPr>
      </p:pic>
    </p:spTree>
    <p:extLst>
      <p:ext uri="{BB962C8B-B14F-4D97-AF65-F5344CB8AC3E}">
        <p14:creationId xmlns:p14="http://schemas.microsoft.com/office/powerpoint/2010/main" val="188227657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RIDE_logo.JPG"/>
          <p:cNvPicPr>
            <a:picLocks noChangeAspect="1"/>
          </p:cNvPicPr>
          <p:nvPr userDrawn="1"/>
        </p:nvPicPr>
        <p:blipFill>
          <a:blip r:embed="rId2" cstate="print"/>
          <a:stretch>
            <a:fillRect/>
          </a:stretch>
        </p:blipFill>
        <p:spPr>
          <a:xfrm>
            <a:off x="9144000" y="228600"/>
            <a:ext cx="3048000" cy="567246"/>
          </a:xfrm>
          <a:prstGeom prst="rect">
            <a:avLst/>
          </a:prstGeom>
        </p:spPr>
      </p:pic>
    </p:spTree>
    <p:extLst>
      <p:ext uri="{BB962C8B-B14F-4D97-AF65-F5344CB8AC3E}">
        <p14:creationId xmlns:p14="http://schemas.microsoft.com/office/powerpoint/2010/main" val="38850938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a:off x="8352368" y="5084776"/>
            <a:ext cx="2973917" cy="720725"/>
          </a:xfrm>
          <a:prstGeom prst="rect">
            <a:avLst/>
          </a:prstGeom>
          <a:noFill/>
          <a:ln w="9525">
            <a:noFill/>
            <a:miter lim="800000"/>
            <a:headEnd/>
            <a:tailEnd/>
          </a:ln>
          <a:effectLst/>
        </p:spPr>
        <p:txBody>
          <a:bodyPr lIns="92075" tIns="46038" rIns="92075" bIns="46038" anchor="ctr"/>
          <a:lstStyle/>
          <a:p>
            <a:pPr algn="r">
              <a:spcBef>
                <a:spcPct val="20000"/>
              </a:spcBef>
              <a:buClr>
                <a:srgbClr val="000000"/>
              </a:buClr>
              <a:buFont typeface="Wingdings" pitchFamily="2" charset="2"/>
              <a:buChar char="n"/>
              <a:defRPr/>
            </a:pPr>
            <a:endParaRPr lang="en-US" i="1">
              <a:solidFill>
                <a:srgbClr val="000000"/>
              </a:solidFill>
              <a:latin typeface="Century Gothic" pitchFamily="34" charset="0"/>
            </a:endParaRPr>
          </a:p>
        </p:txBody>
      </p:sp>
      <p:sp>
        <p:nvSpPr>
          <p:cNvPr id="4098" name="Rectangle 2"/>
          <p:cNvSpPr>
            <a:spLocks noGrp="1" noChangeArrowheads="1"/>
          </p:cNvSpPr>
          <p:nvPr>
            <p:ph type="ctrTitle"/>
          </p:nvPr>
        </p:nvSpPr>
        <p:spPr>
          <a:xfrm>
            <a:off x="2336800" y="2971800"/>
            <a:ext cx="8026400" cy="755650"/>
          </a:xfrm>
        </p:spPr>
        <p:txBody>
          <a:bodyPr anchor="b" anchorCtr="0"/>
          <a:lstStyle>
            <a:lvl1pPr>
              <a:defRPr sz="2800" b="0"/>
            </a:lvl1pPr>
          </a:lstStyle>
          <a:p>
            <a:r>
              <a:rPr lang="en-US"/>
              <a:t>Click to edit Master title style</a:t>
            </a:r>
          </a:p>
        </p:txBody>
      </p:sp>
      <p:pic>
        <p:nvPicPr>
          <p:cNvPr id="6" name="Picture 5" descr="RIDE_logo.JPG"/>
          <p:cNvPicPr>
            <a:picLocks noChangeAspect="1"/>
          </p:cNvPicPr>
          <p:nvPr userDrawn="1"/>
        </p:nvPicPr>
        <p:blipFill>
          <a:blip r:embed="rId2" cstate="print"/>
          <a:stretch>
            <a:fillRect/>
          </a:stretch>
        </p:blipFill>
        <p:spPr>
          <a:xfrm>
            <a:off x="304800" y="5334000"/>
            <a:ext cx="6824133" cy="1270000"/>
          </a:xfrm>
          <a:prstGeom prst="rect">
            <a:avLst/>
          </a:prstGeom>
        </p:spPr>
      </p:pic>
    </p:spTree>
    <p:extLst>
      <p:ext uri="{BB962C8B-B14F-4D97-AF65-F5344CB8AC3E}">
        <p14:creationId xmlns:p14="http://schemas.microsoft.com/office/powerpoint/2010/main" val="180182896"/>
      </p:ext>
    </p:extLst>
  </p:cSld>
  <p:clrMapOvr>
    <a:overrideClrMapping bg1="lt1" tx1="dk1" bg2="lt2" tx2="dk2" accent1="accent1" accent2="accent2" accent3="accent3" accent4="accent4" accent5="accent5" accent6="accent6" hlink="hlink" folHlink="folHlink"/>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B11D4F82-E1D7-44B5-A4E6-742DF08416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8186701"/>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457200"/>
            <a:ext cx="9042400" cy="411162"/>
          </a:xfrm>
        </p:spPr>
        <p:txBody>
          <a:bodyPr/>
          <a:lstStyle>
            <a:lvl1pPr algn="l">
              <a:defRPr sz="1800">
                <a:latin typeface="Century Gothic"/>
                <a:cs typeface="Century Gothic"/>
              </a:defRPr>
            </a:lvl1p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2800" y="1536192"/>
            <a:ext cx="4876800" cy="4590288"/>
          </a:xfr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p:cNvSpPr>
            <a:spLocks noGrp="1"/>
          </p:cNvSpPr>
          <p:nvPr>
            <p:ph type="sldNum" sz="quarter" idx="12"/>
          </p:nvPr>
        </p:nvSpPr>
        <p:spPr/>
        <p:txBody>
          <a:bodyPr/>
          <a:lstStyle>
            <a:lvl1pPr>
              <a:defRPr/>
            </a:lvl1pPr>
          </a:lstStyle>
          <a:p>
            <a:fld id="{419D06EE-6227-470C-92D1-777A2C9B6D4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1996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998" y="0"/>
            <a:ext cx="10025298" cy="1188720"/>
          </a:xfrm>
          <a:prstGeom prst="rect">
            <a:avLst/>
          </a:prstGeom>
        </p:spPr>
        <p:txBody>
          <a:bodyPr anchor="ctr" anchorCtr="0"/>
          <a:lstStyle>
            <a:lvl1pPr>
              <a:defRPr sz="3600" b="1">
                <a:solidFill>
                  <a:schemeClr val="bg1"/>
                </a:solidFill>
                <a:latin typeface="+mn-lt"/>
              </a:defRPr>
            </a:lvl1pPr>
          </a:lstStyle>
          <a:p>
            <a:r>
              <a:rPr lang="en-US"/>
              <a:t>Click to edit Master title style</a:t>
            </a:r>
          </a:p>
        </p:txBody>
      </p:sp>
      <p:sp>
        <p:nvSpPr>
          <p:cNvPr id="4" name="Text Placeholder 4"/>
          <p:cNvSpPr>
            <a:spLocks noGrp="1"/>
          </p:cNvSpPr>
          <p:nvPr>
            <p:ph type="body" sz="quarter" idx="10"/>
          </p:nvPr>
        </p:nvSpPr>
        <p:spPr>
          <a:xfrm>
            <a:off x="0" y="1188721"/>
            <a:ext cx="12191999" cy="5669280"/>
          </a:xfrm>
          <a:prstGeom prst="rect">
            <a:avLst/>
          </a:prstGeom>
        </p:spPr>
        <p:txBody>
          <a:bodyPr anchor="ctr" anchorCtr="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50397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F0F1D4D-A061-4F45-A252-0489CADDEF80}" type="datetimeFigureOut">
              <a:rPr lang="en-US" smtClean="0"/>
              <a:pPr/>
              <a:t>1/30/2019</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AB97368-8711-4F26-915A-CE091525F2BA}" type="slidenum">
              <a:rPr lang="en-US" smtClean="0"/>
              <a:pPr/>
              <a:t>‹#›</a:t>
            </a:fld>
            <a:endParaRPr lang="en-US"/>
          </a:p>
        </p:txBody>
      </p:sp>
    </p:spTree>
    <p:extLst>
      <p:ext uri="{BB962C8B-B14F-4D97-AF65-F5344CB8AC3E}">
        <p14:creationId xmlns:p14="http://schemas.microsoft.com/office/powerpoint/2010/main" val="10561941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4" y="1752600"/>
            <a:ext cx="11176001" cy="3810000"/>
          </a:xfrm>
          <a:prstGeom prst="rect">
            <a:avLst/>
          </a:prstGeom>
        </p:spPr>
        <p:txBody>
          <a:bodyPr lIns="89860" tIns="44930" rIns="89860" bIns="4493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6"/>
          <p:cNvSpPr>
            <a:spLocks noGrp="1"/>
          </p:cNvSpPr>
          <p:nvPr>
            <p:ph type="title"/>
          </p:nvPr>
        </p:nvSpPr>
        <p:spPr>
          <a:xfrm>
            <a:off x="3759200" y="2"/>
            <a:ext cx="8432800" cy="1219200"/>
          </a:xfrm>
          <a:prstGeom prst="rect">
            <a:avLst/>
          </a:prstGeom>
        </p:spPr>
        <p:txBody>
          <a:bodyPr lIns="89860" tIns="44930" rIns="89860" bIns="44930" anchor="ctr"/>
          <a:lstStyle>
            <a:lvl1pPr marL="168489" indent="0" algn="l">
              <a:defRPr sz="2800"/>
            </a:lvl1pPr>
          </a:lstStyle>
          <a:p>
            <a:r>
              <a:rPr lang="en-US"/>
              <a:t>Click to edit Master title style</a:t>
            </a:r>
          </a:p>
        </p:txBody>
      </p:sp>
      <p:sp>
        <p:nvSpPr>
          <p:cNvPr id="12" name="Slide Number Placeholder 4"/>
          <p:cNvSpPr>
            <a:spLocks noGrp="1"/>
          </p:cNvSpPr>
          <p:nvPr>
            <p:ph type="sldNum" sz="quarter" idx="12"/>
          </p:nvPr>
        </p:nvSpPr>
        <p:spPr>
          <a:xfrm>
            <a:off x="3" y="6569083"/>
            <a:ext cx="812800" cy="288925"/>
          </a:xfrm>
          <a:prstGeom prst="rect">
            <a:avLst/>
          </a:prstGeom>
        </p:spPr>
        <p:txBody>
          <a:bodyPr wrap="square">
            <a:normAutofit/>
          </a:bodyPr>
          <a:lstStyle>
            <a:lvl1pPr algn="ctr">
              <a:defRPr sz="1400">
                <a:solidFill>
                  <a:sysClr val="windowText" lastClr="000000"/>
                </a:solidFill>
              </a:defRPr>
            </a:lvl1pPr>
          </a:lstStyle>
          <a:p>
            <a:fld id="{6A1E419C-22DD-4F1C-A7DF-B3EF73CFD326}" type="slidenum">
              <a:rPr lang="en-US" smtClean="0"/>
              <a:pPr/>
              <a:t>‹#›</a:t>
            </a:fld>
            <a:endParaRPr lang="en-US"/>
          </a:p>
        </p:txBody>
      </p:sp>
      <p:sp>
        <p:nvSpPr>
          <p:cNvPr id="14" name="Text Placeholder 6"/>
          <p:cNvSpPr>
            <a:spLocks noGrp="1"/>
          </p:cNvSpPr>
          <p:nvPr>
            <p:ph type="body" sz="quarter" idx="14" hasCustomPrompt="1"/>
          </p:nvPr>
        </p:nvSpPr>
        <p:spPr>
          <a:xfrm>
            <a:off x="1016006" y="6553200"/>
            <a:ext cx="5080001" cy="304800"/>
          </a:xfrm>
          <a:prstGeom prst="rect">
            <a:avLst/>
          </a:prstGeom>
        </p:spPr>
        <p:txBody>
          <a:bodyPr lIns="89860" tIns="44930" rIns="89860" bIns="44930"/>
          <a:lstStyle>
            <a:lvl1pPr>
              <a:buNone/>
              <a:defRPr sz="1200" b="1" i="1"/>
            </a:lvl1pPr>
          </a:lstStyle>
          <a:p>
            <a:pPr lvl="0"/>
            <a:r>
              <a:rPr lang="en-US"/>
              <a:t>Source:</a:t>
            </a:r>
          </a:p>
        </p:txBody>
      </p:sp>
    </p:spTree>
    <p:extLst>
      <p:ext uri="{BB962C8B-B14F-4D97-AF65-F5344CB8AC3E}">
        <p14:creationId xmlns:p14="http://schemas.microsoft.com/office/powerpoint/2010/main" val="13838139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2" y="1752600"/>
            <a:ext cx="11176001" cy="3810000"/>
          </a:xfrm>
          <a:prstGeom prst="rect">
            <a:avLst/>
          </a:prstGeom>
        </p:spPr>
        <p:txBody>
          <a:bodyPr lIns="89860" tIns="44930" rIns="89860" bIns="4493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6"/>
          <p:cNvSpPr>
            <a:spLocks noGrp="1"/>
          </p:cNvSpPr>
          <p:nvPr>
            <p:ph type="title"/>
          </p:nvPr>
        </p:nvSpPr>
        <p:spPr>
          <a:xfrm>
            <a:off x="3759200" y="2"/>
            <a:ext cx="8432800" cy="1219200"/>
          </a:xfrm>
          <a:prstGeom prst="rect">
            <a:avLst/>
          </a:prstGeom>
        </p:spPr>
        <p:txBody>
          <a:bodyPr lIns="89860" tIns="44930" rIns="89860" bIns="44930" anchor="ctr"/>
          <a:lstStyle>
            <a:lvl1pPr marL="168489" indent="0" algn="l">
              <a:defRPr sz="2800"/>
            </a:lvl1pPr>
          </a:lstStyle>
          <a:p>
            <a:r>
              <a:rPr lang="en-US"/>
              <a:t>Click to edit Master title style</a:t>
            </a:r>
          </a:p>
        </p:txBody>
      </p:sp>
      <p:sp>
        <p:nvSpPr>
          <p:cNvPr id="12" name="Slide Number Placeholder 4"/>
          <p:cNvSpPr>
            <a:spLocks noGrp="1"/>
          </p:cNvSpPr>
          <p:nvPr>
            <p:ph type="sldNum" sz="quarter" idx="12"/>
          </p:nvPr>
        </p:nvSpPr>
        <p:spPr>
          <a:xfrm>
            <a:off x="3" y="6569081"/>
            <a:ext cx="812800" cy="288925"/>
          </a:xfrm>
          <a:prstGeom prst="rect">
            <a:avLst/>
          </a:prstGeom>
        </p:spPr>
        <p:txBody>
          <a:bodyPr wrap="square">
            <a:normAutofit/>
          </a:bodyPr>
          <a:lstStyle>
            <a:lvl1pPr algn="ctr">
              <a:defRPr sz="1400">
                <a:solidFill>
                  <a:sysClr val="windowText" lastClr="000000"/>
                </a:solidFill>
              </a:defRPr>
            </a:lvl1pPr>
          </a:lstStyle>
          <a:p>
            <a:fld id="{6A1E419C-22DD-4F1C-A7DF-B3EF73CFD326}" type="slidenum">
              <a:rPr lang="en-US" smtClean="0"/>
              <a:pPr/>
              <a:t>‹#›</a:t>
            </a:fld>
            <a:endParaRPr lang="en-US"/>
          </a:p>
        </p:txBody>
      </p:sp>
      <p:sp>
        <p:nvSpPr>
          <p:cNvPr id="14" name="Text Placeholder 6"/>
          <p:cNvSpPr>
            <a:spLocks noGrp="1"/>
          </p:cNvSpPr>
          <p:nvPr>
            <p:ph type="body" sz="quarter" idx="14" hasCustomPrompt="1"/>
          </p:nvPr>
        </p:nvSpPr>
        <p:spPr>
          <a:xfrm>
            <a:off x="1016005" y="6553200"/>
            <a:ext cx="5080001" cy="304800"/>
          </a:xfrm>
          <a:prstGeom prst="rect">
            <a:avLst/>
          </a:prstGeom>
        </p:spPr>
        <p:txBody>
          <a:bodyPr lIns="89860" tIns="44930" rIns="89860" bIns="44930"/>
          <a:lstStyle>
            <a:lvl1pPr>
              <a:buNone/>
              <a:defRPr sz="1200" b="1" i="1"/>
            </a:lvl1pPr>
          </a:lstStyle>
          <a:p>
            <a:pPr lvl="0"/>
            <a:r>
              <a:rPr lang="en-US"/>
              <a:t>Source:</a:t>
            </a:r>
          </a:p>
        </p:txBody>
      </p:sp>
    </p:spTree>
    <p:extLst>
      <p:ext uri="{BB962C8B-B14F-4D97-AF65-F5344CB8AC3E}">
        <p14:creationId xmlns:p14="http://schemas.microsoft.com/office/powerpoint/2010/main" val="7455543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998" y="0"/>
            <a:ext cx="10025298" cy="1188720"/>
          </a:xfrm>
          <a:prstGeom prst="rect">
            <a:avLst/>
          </a:prstGeom>
        </p:spPr>
        <p:txBody>
          <a:bodyPr anchor="ctr" anchorCtr="0"/>
          <a:lstStyle>
            <a:lvl1pPr>
              <a:defRPr sz="3600" b="1">
                <a:solidFill>
                  <a:schemeClr val="bg1"/>
                </a:solidFill>
                <a:latin typeface="+mn-lt"/>
              </a:defRPr>
            </a:lvl1pPr>
          </a:lstStyle>
          <a:p>
            <a:r>
              <a:rPr lang="en-US"/>
              <a:t>Click to edit Master title style</a:t>
            </a:r>
          </a:p>
        </p:txBody>
      </p:sp>
      <p:sp>
        <p:nvSpPr>
          <p:cNvPr id="4" name="Text Placeholder 4"/>
          <p:cNvSpPr>
            <a:spLocks noGrp="1"/>
          </p:cNvSpPr>
          <p:nvPr>
            <p:ph type="body" sz="quarter" idx="10"/>
          </p:nvPr>
        </p:nvSpPr>
        <p:spPr>
          <a:xfrm>
            <a:off x="0" y="1188721"/>
            <a:ext cx="12191999" cy="5669280"/>
          </a:xfrm>
          <a:prstGeom prst="rect">
            <a:avLst/>
          </a:prstGeom>
        </p:spPr>
        <p:txBody>
          <a:bodyPr anchor="ctr" anchorCtr="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63321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a:off x="8352368" y="5084778"/>
            <a:ext cx="2973917" cy="720725"/>
          </a:xfrm>
          <a:prstGeom prst="rect">
            <a:avLst/>
          </a:prstGeom>
          <a:noFill/>
          <a:ln w="9525">
            <a:noFill/>
            <a:miter lim="800000"/>
            <a:headEnd/>
            <a:tailEnd/>
          </a:ln>
          <a:effectLst/>
        </p:spPr>
        <p:txBody>
          <a:bodyPr lIns="92075" tIns="46038" rIns="92075" bIns="46038" anchor="ctr"/>
          <a:lstStyle/>
          <a:p>
            <a:pPr algn="r">
              <a:spcBef>
                <a:spcPct val="20000"/>
              </a:spcBef>
              <a:buClr>
                <a:srgbClr val="000000"/>
              </a:buClr>
              <a:buFont typeface="Wingdings" pitchFamily="2" charset="2"/>
              <a:buChar char="n"/>
              <a:defRPr/>
            </a:pPr>
            <a:endParaRPr lang="en-US" i="1">
              <a:solidFill>
                <a:srgbClr val="000000"/>
              </a:solidFill>
              <a:latin typeface="Century Gothic" pitchFamily="34" charset="0"/>
            </a:endParaRPr>
          </a:p>
        </p:txBody>
      </p:sp>
      <p:sp>
        <p:nvSpPr>
          <p:cNvPr id="4098" name="Rectangle 2"/>
          <p:cNvSpPr>
            <a:spLocks noGrp="1" noChangeArrowheads="1"/>
          </p:cNvSpPr>
          <p:nvPr>
            <p:ph type="ctrTitle"/>
          </p:nvPr>
        </p:nvSpPr>
        <p:spPr>
          <a:xfrm>
            <a:off x="2336800" y="2971800"/>
            <a:ext cx="8026400" cy="755650"/>
          </a:xfrm>
        </p:spPr>
        <p:txBody>
          <a:bodyPr anchor="b" anchorCtr="0"/>
          <a:lstStyle>
            <a:lvl1pPr>
              <a:defRPr sz="2800" b="0"/>
            </a:lvl1pPr>
          </a:lstStyle>
          <a:p>
            <a:r>
              <a:rPr lang="en-US"/>
              <a:t>Click to edit Master title style</a:t>
            </a:r>
          </a:p>
        </p:txBody>
      </p:sp>
      <p:pic>
        <p:nvPicPr>
          <p:cNvPr id="6" name="Picture 5" descr="RIDE_logo.JPG"/>
          <p:cNvPicPr>
            <a:picLocks noChangeAspect="1"/>
          </p:cNvPicPr>
          <p:nvPr userDrawn="1"/>
        </p:nvPicPr>
        <p:blipFill>
          <a:blip r:embed="rId2" cstate="print"/>
          <a:stretch>
            <a:fillRect/>
          </a:stretch>
        </p:blipFill>
        <p:spPr>
          <a:xfrm>
            <a:off x="304800" y="5334000"/>
            <a:ext cx="6824133" cy="1270000"/>
          </a:xfrm>
          <a:prstGeom prst="rect">
            <a:avLst/>
          </a:prstGeom>
        </p:spPr>
      </p:pic>
    </p:spTree>
    <p:extLst>
      <p:ext uri="{BB962C8B-B14F-4D97-AF65-F5344CB8AC3E}">
        <p14:creationId xmlns:p14="http://schemas.microsoft.com/office/powerpoint/2010/main" val="632569026"/>
      </p:ext>
    </p:extLst>
  </p:cSld>
  <p:clrMapOvr>
    <a:overrideClrMapping bg1="lt1" tx1="dk1" bg2="lt2" tx2="dk2" accent1="accent1" accent2="accent2" accent3="accent3" accent4="accent4" accent5="accent5" accent6="accent6" hlink="hlink" folHlink="folHlink"/>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B11D4F82-E1D7-44B5-A4E6-742DF08416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7775678"/>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a:off x="8352368" y="5084780"/>
            <a:ext cx="2973917" cy="720725"/>
          </a:xfrm>
          <a:prstGeom prst="rect">
            <a:avLst/>
          </a:prstGeom>
          <a:noFill/>
          <a:ln w="9525">
            <a:noFill/>
            <a:miter lim="800000"/>
            <a:headEnd/>
            <a:tailEnd/>
          </a:ln>
          <a:effectLst/>
        </p:spPr>
        <p:txBody>
          <a:bodyPr lIns="92075" tIns="46038" rIns="92075" bIns="46038" anchor="ctr"/>
          <a:lstStyle/>
          <a:p>
            <a:pPr algn="r">
              <a:spcBef>
                <a:spcPct val="20000"/>
              </a:spcBef>
              <a:buClr>
                <a:srgbClr val="000000"/>
              </a:buClr>
              <a:buFont typeface="Wingdings" pitchFamily="2" charset="2"/>
              <a:buChar char="n"/>
              <a:defRPr/>
            </a:pPr>
            <a:endParaRPr lang="en-US" i="1">
              <a:solidFill>
                <a:srgbClr val="000000"/>
              </a:solidFill>
            </a:endParaRPr>
          </a:p>
        </p:txBody>
      </p:sp>
      <p:sp>
        <p:nvSpPr>
          <p:cNvPr id="4098" name="Rectangle 2"/>
          <p:cNvSpPr>
            <a:spLocks noGrp="1" noChangeArrowheads="1"/>
          </p:cNvSpPr>
          <p:nvPr>
            <p:ph type="ctrTitle"/>
          </p:nvPr>
        </p:nvSpPr>
        <p:spPr>
          <a:xfrm>
            <a:off x="2336800" y="2971800"/>
            <a:ext cx="8026400" cy="755650"/>
          </a:xfrm>
        </p:spPr>
        <p:txBody>
          <a:bodyPr anchor="b" anchorCtr="0"/>
          <a:lstStyle>
            <a:lvl1pPr>
              <a:defRPr sz="2800" b="0"/>
            </a:lvl1pPr>
          </a:lstStyle>
          <a:p>
            <a:r>
              <a:rPr lang="en-US"/>
              <a:t>Click to edit Master title style</a:t>
            </a:r>
          </a:p>
        </p:txBody>
      </p:sp>
      <p:pic>
        <p:nvPicPr>
          <p:cNvPr id="6" name="Picture 5" descr="RIDE_logo.JPG"/>
          <p:cNvPicPr>
            <a:picLocks noChangeAspect="1"/>
          </p:cNvPicPr>
          <p:nvPr userDrawn="1"/>
        </p:nvPicPr>
        <p:blipFill>
          <a:blip r:embed="rId2" cstate="print"/>
          <a:stretch>
            <a:fillRect/>
          </a:stretch>
        </p:blipFill>
        <p:spPr>
          <a:xfrm>
            <a:off x="304800" y="5334000"/>
            <a:ext cx="6824133" cy="1270000"/>
          </a:xfrm>
          <a:prstGeom prst="rect">
            <a:avLst/>
          </a:prstGeom>
        </p:spPr>
      </p:pic>
    </p:spTree>
    <p:extLst>
      <p:ext uri="{BB962C8B-B14F-4D97-AF65-F5344CB8AC3E}">
        <p14:creationId xmlns:p14="http://schemas.microsoft.com/office/powerpoint/2010/main" val="2377649020"/>
      </p:ext>
    </p:extLst>
  </p:cSld>
  <p:clrMapOvr>
    <a:overrideClrMapping bg1="lt1" tx1="dk1" bg2="lt2" tx2="dk2" accent1="accent1" accent2="accent2" accent3="accent3" accent4="accent4" accent5="accent5" accent6="accent6" hlink="hlink" folHlink="folHlink"/>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3303013"/>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62975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457200"/>
            <a:ext cx="9042400" cy="411162"/>
          </a:xfrm>
        </p:spPr>
        <p:txBody>
          <a:bodyPr/>
          <a:lstStyle>
            <a:lvl1pPr algn="l">
              <a:defRPr sz="1800">
                <a:latin typeface="Century Gothic"/>
                <a:cs typeface="Century Gothic"/>
              </a:defRPr>
            </a:lvl1p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2800" y="1536192"/>
            <a:ext cx="4876800" cy="4590288"/>
          </a:xfr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p:cNvSpPr>
            <a:spLocks noGrp="1"/>
          </p:cNvSpPr>
          <p:nvPr>
            <p:ph type="sldNum" sz="quarter" idx="12"/>
          </p:nvPr>
        </p:nvSpPr>
        <p:spPr>
          <a:xfrm>
            <a:off x="8737600" y="6453205"/>
            <a:ext cx="2641600" cy="268287"/>
          </a:xfrm>
          <a:prstGeom prst="rect">
            <a:avLst/>
          </a:prstGeom>
        </p:spPr>
        <p:txBody>
          <a:bodyPr/>
          <a:lstStyle>
            <a:lvl1pPr>
              <a:defRPr/>
            </a:lvl1pPr>
          </a:lstStyle>
          <a:p>
            <a:pPr fontAlgn="base">
              <a:spcBef>
                <a:spcPct val="0"/>
              </a:spcBef>
              <a:spcAft>
                <a:spcPct val="0"/>
              </a:spcAft>
            </a:pPr>
            <a:fld id="{419D06EE-6227-470C-92D1-777A2C9B6D46}" type="slidenum">
              <a:rPr lang="en-US">
                <a:solidFill>
                  <a:srgbClr val="000000"/>
                </a:solidFill>
                <a:latin typeface="Arial" pitchFamily="34" charset="0"/>
              </a:rPr>
              <a:pPr fontAlgn="base">
                <a:spcBef>
                  <a:spcPct val="0"/>
                </a:spcBef>
                <a:spcAft>
                  <a:spcPct val="0"/>
                </a:spcAft>
              </a:pPr>
              <a:t>‹#›</a:t>
            </a:fld>
            <a:endParaRPr lang="en-US">
              <a:solidFill>
                <a:srgbClr val="000000"/>
              </a:solidFill>
              <a:latin typeface="Arial" pitchFamily="34" charset="0"/>
            </a:endParaRPr>
          </a:p>
        </p:txBody>
      </p:sp>
    </p:spTree>
    <p:extLst>
      <p:ext uri="{BB962C8B-B14F-4D97-AF65-F5344CB8AC3E}">
        <p14:creationId xmlns:p14="http://schemas.microsoft.com/office/powerpoint/2010/main" val="3829779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3824" y="0"/>
            <a:ext cx="3429001" cy="6857999"/>
          </a:xfrm>
          <a:prstGeom prst="rect">
            <a:avLst/>
          </a:prstGeom>
        </p:spPr>
        <p:txBody>
          <a:bodyPr anchor="ctr"/>
          <a:lstStyle>
            <a:lvl1pPr>
              <a:defRPr sz="3600" b="1">
                <a:solidFill>
                  <a:schemeClr val="bg1"/>
                </a:solidFill>
                <a:latin typeface="+mn-lt"/>
              </a:defRPr>
            </a:lvl1pPr>
          </a:lstStyle>
          <a:p>
            <a:r>
              <a:rPr lang="en-US"/>
              <a:t>Click to edit Master title style</a:t>
            </a:r>
          </a:p>
        </p:txBody>
      </p:sp>
      <p:sp>
        <p:nvSpPr>
          <p:cNvPr id="4" name="Text Placeholder 3"/>
          <p:cNvSpPr>
            <a:spLocks noGrp="1"/>
          </p:cNvSpPr>
          <p:nvPr>
            <p:ph type="body" sz="quarter" idx="10"/>
          </p:nvPr>
        </p:nvSpPr>
        <p:spPr>
          <a:xfrm>
            <a:off x="3724275" y="57150"/>
            <a:ext cx="8372475" cy="6743700"/>
          </a:xfrm>
          <a:prstGeom prst="rect">
            <a:avLst/>
          </a:prstGeom>
        </p:spPr>
        <p:txBody>
          <a:bodyPr anchor="ctr"/>
          <a:lstStyle>
            <a:lvl1pPr>
              <a:defRPr sz="4400"/>
            </a:lvl1pPr>
            <a:lvl2pPr>
              <a:defRPr sz="4000"/>
            </a:lvl2pPr>
            <a:lvl3pPr>
              <a:defRPr sz="3600"/>
            </a:lvl3pPr>
            <a:lvl4pPr>
              <a:defRPr sz="3200"/>
            </a:lvl4pPr>
            <a:lvl5pPr>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47366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998" y="0"/>
            <a:ext cx="10025298" cy="1188720"/>
          </a:xfrm>
          <a:prstGeom prst="rect">
            <a:avLst/>
          </a:prstGeom>
        </p:spPr>
        <p:txBody>
          <a:bodyPr anchor="ctr" anchorCtr="0"/>
          <a:lstStyle>
            <a:lvl1pPr>
              <a:defRPr sz="3600" b="1">
                <a:solidFill>
                  <a:schemeClr val="bg1"/>
                </a:solidFill>
                <a:latin typeface="+mn-lt"/>
              </a:defRPr>
            </a:lvl1pPr>
          </a:lstStyle>
          <a:p>
            <a:r>
              <a:rPr lang="en-US"/>
              <a:t>Click to edit Master title style</a:t>
            </a:r>
          </a:p>
        </p:txBody>
      </p:sp>
      <p:sp>
        <p:nvSpPr>
          <p:cNvPr id="4" name="Text Placeholder 4"/>
          <p:cNvSpPr>
            <a:spLocks noGrp="1"/>
          </p:cNvSpPr>
          <p:nvPr>
            <p:ph type="body" sz="quarter" idx="10"/>
          </p:nvPr>
        </p:nvSpPr>
        <p:spPr>
          <a:xfrm>
            <a:off x="0" y="1188721"/>
            <a:ext cx="12191999" cy="5669280"/>
          </a:xfrm>
          <a:prstGeom prst="rect">
            <a:avLst/>
          </a:prstGeom>
        </p:spPr>
        <p:txBody>
          <a:bodyPr anchor="ctr" anchorCtr="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64827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F0F1D4D-A061-4F45-A252-0489CADDEF80}" type="datetimeFigureOut">
              <a:rPr lang="en-US" smtClean="0"/>
              <a:pPr/>
              <a:t>1/30/2019</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AB97368-8711-4F26-915A-CE091525F2BA}" type="slidenum">
              <a:rPr lang="en-US" smtClean="0"/>
              <a:pPr/>
              <a:t>‹#›</a:t>
            </a:fld>
            <a:endParaRPr lang="en-US"/>
          </a:p>
        </p:txBody>
      </p:sp>
    </p:spTree>
    <p:extLst>
      <p:ext uri="{BB962C8B-B14F-4D97-AF65-F5344CB8AC3E}">
        <p14:creationId xmlns:p14="http://schemas.microsoft.com/office/powerpoint/2010/main" val="10561941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0" y="2473642"/>
            <a:ext cx="12183836" cy="1188720"/>
          </a:xfrm>
          <a:prstGeom prst="rect">
            <a:avLst/>
          </a:prstGeom>
        </p:spPr>
        <p:txBody>
          <a:bodyPr anchor="ctr" anchorCtr="0"/>
          <a:lstStyle>
            <a:lvl1pPr algn="ctr">
              <a:defRPr sz="6000" b="1">
                <a:solidFill>
                  <a:schemeClr val="bg1"/>
                </a:solidFill>
                <a:latin typeface="+mn-lt"/>
              </a:defRPr>
            </a:lvl1pPr>
          </a:lstStyle>
          <a:p>
            <a:r>
              <a:rPr lang="en-US"/>
              <a:t>Click to edit Master title style</a:t>
            </a:r>
          </a:p>
        </p:txBody>
      </p:sp>
      <p:sp>
        <p:nvSpPr>
          <p:cNvPr id="3" name="Text Placeholder 2"/>
          <p:cNvSpPr>
            <a:spLocks noGrp="1"/>
          </p:cNvSpPr>
          <p:nvPr>
            <p:ph type="body" sz="quarter" idx="11"/>
          </p:nvPr>
        </p:nvSpPr>
        <p:spPr>
          <a:xfrm>
            <a:off x="0" y="3662362"/>
            <a:ext cx="12192000" cy="3195638"/>
          </a:xfrm>
          <a:prstGeom prst="rect">
            <a:avLst/>
          </a:prstGeom>
        </p:spPr>
        <p:txBody>
          <a:bodyPr anchor="ctr" anchorCtr="0"/>
          <a:lstStyle>
            <a:lvl1pPr>
              <a:defRPr sz="4000"/>
            </a:lvl1pPr>
            <a:lvl2pPr>
              <a:defRPr sz="3600"/>
            </a:lvl2pPr>
            <a:lvl3pPr>
              <a:defRPr sz="32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8094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752600"/>
            <a:ext cx="10972800" cy="4114800"/>
          </a:xfrm>
          <a:prstGeom prst="rect">
            <a:avLst/>
          </a:prstGeom>
        </p:spPr>
        <p:txBody>
          <a:bodyPr lIns="89879" tIns="44940" rIns="89879" bIns="44940"/>
          <a:lstStyle>
            <a:lvl3pPr marL="898796" indent="174766">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6"/>
          <p:cNvSpPr>
            <a:spLocks noGrp="1"/>
          </p:cNvSpPr>
          <p:nvPr>
            <p:ph type="title"/>
          </p:nvPr>
        </p:nvSpPr>
        <p:spPr>
          <a:xfrm>
            <a:off x="0" y="0"/>
            <a:ext cx="9753600" cy="1219200"/>
          </a:xfrm>
          <a:prstGeom prst="rect">
            <a:avLst/>
          </a:prstGeom>
        </p:spPr>
        <p:txBody>
          <a:bodyPr lIns="89879" tIns="44940" rIns="89879" bIns="44940" anchor="ctr"/>
          <a:lstStyle>
            <a:lvl1pPr marL="168524" indent="0" algn="l">
              <a:defRPr sz="3600" b="1"/>
            </a:lvl1pPr>
          </a:lstStyle>
          <a:p>
            <a:r>
              <a:rPr lang="en-US"/>
              <a:t>Click to edit Master title style</a:t>
            </a:r>
          </a:p>
        </p:txBody>
      </p:sp>
      <p:sp>
        <p:nvSpPr>
          <p:cNvPr id="10" name="Text Placeholder 6"/>
          <p:cNvSpPr>
            <a:spLocks noGrp="1"/>
          </p:cNvSpPr>
          <p:nvPr>
            <p:ph type="body" sz="quarter" idx="14"/>
          </p:nvPr>
        </p:nvSpPr>
        <p:spPr>
          <a:xfrm>
            <a:off x="1016003" y="6553200"/>
            <a:ext cx="5080000" cy="304800"/>
          </a:xfrm>
          <a:prstGeom prst="rect">
            <a:avLst/>
          </a:prstGeom>
        </p:spPr>
        <p:txBody>
          <a:bodyPr lIns="89879" tIns="44940" rIns="89879" bIns="44940"/>
          <a:lstStyle>
            <a:lvl1pPr>
              <a:buNone/>
              <a:defRPr sz="1200" b="1" i="1"/>
            </a:lvl1pPr>
          </a:lstStyle>
          <a:p>
            <a:pPr lvl="0"/>
            <a:r>
              <a:rPr lang="en-US"/>
              <a:t>Click to edit Master text styles</a:t>
            </a:r>
          </a:p>
        </p:txBody>
      </p:sp>
      <p:sp>
        <p:nvSpPr>
          <p:cNvPr id="5" name="Slide Number Placeholder 2"/>
          <p:cNvSpPr>
            <a:spLocks noGrp="1"/>
          </p:cNvSpPr>
          <p:nvPr>
            <p:ph type="sldNum" sz="quarter" idx="15"/>
          </p:nvPr>
        </p:nvSpPr>
        <p:spPr>
          <a:xfrm>
            <a:off x="8610600" y="6356350"/>
            <a:ext cx="2743200" cy="365125"/>
          </a:xfrm>
          <a:prstGeom prst="rect">
            <a:avLst/>
          </a:prstGeom>
        </p:spPr>
        <p:txBody>
          <a:bodyPr/>
          <a:lstStyle>
            <a:lvl1pPr>
              <a:defRPr>
                <a:solidFill>
                  <a:schemeClr val="tx1"/>
                </a:solidFill>
              </a:defRPr>
            </a:lvl1pPr>
          </a:lstStyle>
          <a:p>
            <a:pPr>
              <a:defRPr/>
            </a:pPr>
            <a:fld id="{0C1B2583-5E3C-4A54-83C4-2C409A191AD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1559526"/>
      </p:ext>
    </p:extLst>
  </p:cSld>
  <p:clrMapOvr>
    <a:masterClrMapping/>
  </p:clrMapOvr>
  <p:transition spd="med" advClick="0">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4" y="1752600"/>
            <a:ext cx="11176001" cy="3810000"/>
          </a:xfrm>
          <a:prstGeom prst="rect">
            <a:avLst/>
          </a:prstGeom>
        </p:spPr>
        <p:txBody>
          <a:bodyPr lIns="89860" tIns="44930" rIns="89860" bIns="4493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6"/>
          <p:cNvSpPr>
            <a:spLocks noGrp="1"/>
          </p:cNvSpPr>
          <p:nvPr>
            <p:ph type="title"/>
          </p:nvPr>
        </p:nvSpPr>
        <p:spPr>
          <a:xfrm>
            <a:off x="3759200" y="2"/>
            <a:ext cx="8432800" cy="1219200"/>
          </a:xfrm>
          <a:prstGeom prst="rect">
            <a:avLst/>
          </a:prstGeom>
        </p:spPr>
        <p:txBody>
          <a:bodyPr lIns="89860" tIns="44930" rIns="89860" bIns="44930" anchor="ctr"/>
          <a:lstStyle>
            <a:lvl1pPr marL="168489" indent="0" algn="l">
              <a:defRPr sz="2800"/>
            </a:lvl1pPr>
          </a:lstStyle>
          <a:p>
            <a:r>
              <a:rPr lang="en-US"/>
              <a:t>Click to edit Master title style</a:t>
            </a:r>
          </a:p>
        </p:txBody>
      </p:sp>
      <p:sp>
        <p:nvSpPr>
          <p:cNvPr id="12" name="Slide Number Placeholder 4"/>
          <p:cNvSpPr>
            <a:spLocks noGrp="1"/>
          </p:cNvSpPr>
          <p:nvPr>
            <p:ph type="sldNum" sz="quarter" idx="12"/>
          </p:nvPr>
        </p:nvSpPr>
        <p:spPr>
          <a:xfrm>
            <a:off x="3" y="6569083"/>
            <a:ext cx="812800" cy="288925"/>
          </a:xfrm>
          <a:prstGeom prst="rect">
            <a:avLst/>
          </a:prstGeom>
        </p:spPr>
        <p:txBody>
          <a:bodyPr wrap="square">
            <a:normAutofit/>
          </a:bodyPr>
          <a:lstStyle>
            <a:lvl1pPr algn="ctr">
              <a:defRPr sz="1400">
                <a:solidFill>
                  <a:sysClr val="windowText" lastClr="000000"/>
                </a:solidFill>
              </a:defRPr>
            </a:lvl1pPr>
          </a:lstStyle>
          <a:p>
            <a:fld id="{6A1E419C-22DD-4F1C-A7DF-B3EF73CFD326}" type="slidenum">
              <a:rPr lang="en-US" smtClean="0"/>
              <a:pPr/>
              <a:t>‹#›</a:t>
            </a:fld>
            <a:endParaRPr lang="en-US"/>
          </a:p>
        </p:txBody>
      </p:sp>
      <p:sp>
        <p:nvSpPr>
          <p:cNvPr id="14" name="Text Placeholder 6"/>
          <p:cNvSpPr>
            <a:spLocks noGrp="1"/>
          </p:cNvSpPr>
          <p:nvPr>
            <p:ph type="body" sz="quarter" idx="14" hasCustomPrompt="1"/>
          </p:nvPr>
        </p:nvSpPr>
        <p:spPr>
          <a:xfrm>
            <a:off x="1016006" y="6553200"/>
            <a:ext cx="5080001" cy="304800"/>
          </a:xfrm>
          <a:prstGeom prst="rect">
            <a:avLst/>
          </a:prstGeom>
        </p:spPr>
        <p:txBody>
          <a:bodyPr lIns="89860" tIns="44930" rIns="89860" bIns="44930"/>
          <a:lstStyle>
            <a:lvl1pPr>
              <a:buNone/>
              <a:defRPr sz="1200" b="1" i="1"/>
            </a:lvl1pPr>
          </a:lstStyle>
          <a:p>
            <a:pPr lvl="0"/>
            <a:r>
              <a:rPr lang="en-US"/>
              <a:t>Source:</a:t>
            </a:r>
          </a:p>
        </p:txBody>
      </p:sp>
    </p:spTree>
    <p:extLst>
      <p:ext uri="{BB962C8B-B14F-4D97-AF65-F5344CB8AC3E}">
        <p14:creationId xmlns:p14="http://schemas.microsoft.com/office/powerpoint/2010/main" val="13838139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609600" y="6356355"/>
            <a:ext cx="2844800" cy="365125"/>
          </a:xfrm>
          <a:prstGeom prst="rect">
            <a:avLst/>
          </a:prstGeom>
        </p:spPr>
        <p:txBody>
          <a:bodyPr/>
          <a:lstStyle>
            <a:lvl1pPr>
              <a:defRPr/>
            </a:lvl1pPr>
          </a:lstStyle>
          <a:p>
            <a:pPr fontAlgn="base">
              <a:spcBef>
                <a:spcPct val="0"/>
              </a:spcBef>
              <a:spcAft>
                <a:spcPct val="0"/>
              </a:spcAft>
              <a:defRPr/>
            </a:pPr>
            <a:fld id="{A1AA3FE5-E013-4194-8A8C-A66699E02859}" type="datetimeFigureOut">
              <a:rPr lang="en-US">
                <a:solidFill>
                  <a:srgbClr val="000000"/>
                </a:solidFill>
                <a:latin typeface="Arial" pitchFamily="34" charset="0"/>
              </a:rPr>
              <a:pPr fontAlgn="base">
                <a:spcBef>
                  <a:spcPct val="0"/>
                </a:spcBef>
                <a:spcAft>
                  <a:spcPct val="0"/>
                </a:spcAft>
                <a:defRPr/>
              </a:pPr>
              <a:t>1/30/2019</a:t>
            </a:fld>
            <a:endParaRPr lang="en-US">
              <a:solidFill>
                <a:srgbClr val="000000"/>
              </a:solidFill>
              <a:latin typeface="Arial" pitchFamily="34" charset="0"/>
            </a:endParaRPr>
          </a:p>
        </p:txBody>
      </p:sp>
      <p:sp>
        <p:nvSpPr>
          <p:cNvPr id="4" name="Footer Placeholder 4"/>
          <p:cNvSpPr>
            <a:spLocks noGrp="1"/>
          </p:cNvSpPr>
          <p:nvPr>
            <p:ph type="ftr" sz="quarter" idx="11"/>
          </p:nvPr>
        </p:nvSpPr>
        <p:spPr>
          <a:xfrm>
            <a:off x="4165600" y="6356355"/>
            <a:ext cx="3860800" cy="365125"/>
          </a:xfrm>
          <a:prstGeom prst="rect">
            <a:avLst/>
          </a:prstGeom>
        </p:spPr>
        <p:txBody>
          <a:bodyPr/>
          <a:lstStyle>
            <a:lvl1pPr>
              <a:defRPr/>
            </a:lvl1pPr>
          </a:lstStyle>
          <a:p>
            <a:pPr fontAlgn="base">
              <a:spcBef>
                <a:spcPct val="0"/>
              </a:spcBef>
              <a:spcAft>
                <a:spcPct val="0"/>
              </a:spcAft>
              <a:defRPr/>
            </a:pPr>
            <a:endParaRPr lang="en-US">
              <a:solidFill>
                <a:srgbClr val="000000"/>
              </a:solidFill>
              <a:latin typeface="Arial" pitchFamily="34" charset="0"/>
            </a:endParaRPr>
          </a:p>
        </p:txBody>
      </p:sp>
      <p:sp>
        <p:nvSpPr>
          <p:cNvPr id="5" name="Slide Number Placeholder 5"/>
          <p:cNvSpPr>
            <a:spLocks noGrp="1"/>
          </p:cNvSpPr>
          <p:nvPr>
            <p:ph type="sldNum" sz="quarter" idx="12"/>
          </p:nvPr>
        </p:nvSpPr>
        <p:spPr>
          <a:xfrm>
            <a:off x="8737600" y="6453193"/>
            <a:ext cx="2641600" cy="268287"/>
          </a:xfrm>
          <a:prstGeom prst="rect">
            <a:avLst/>
          </a:prstGeom>
        </p:spPr>
        <p:txBody>
          <a:bodyPr/>
          <a:lstStyle>
            <a:lvl1pPr>
              <a:defRPr/>
            </a:lvl1pPr>
          </a:lstStyle>
          <a:p>
            <a:pPr fontAlgn="base">
              <a:spcBef>
                <a:spcPct val="0"/>
              </a:spcBef>
              <a:spcAft>
                <a:spcPct val="0"/>
              </a:spcAft>
              <a:defRPr/>
            </a:pPr>
            <a:fld id="{AC0E15E4-EBF7-4690-9192-C1403855DB0A}" type="slidenum">
              <a:rPr lang="en-US">
                <a:solidFill>
                  <a:srgbClr val="000000"/>
                </a:solidFill>
                <a:latin typeface="Arial" pitchFamily="34" charset="0"/>
              </a:rPr>
              <a:pPr fontAlgn="base">
                <a:spcBef>
                  <a:spcPct val="0"/>
                </a:spcBef>
                <a:spcAft>
                  <a:spcPct val="0"/>
                </a:spcAft>
                <a:defRPr/>
              </a:pPr>
              <a:t>‹#›</a:t>
            </a:fld>
            <a:endParaRPr lang="en-US">
              <a:solidFill>
                <a:srgbClr val="000000"/>
              </a:solidFill>
              <a:latin typeface="Arial" pitchFamily="34" charset="0"/>
            </a:endParaRPr>
          </a:p>
        </p:txBody>
      </p:sp>
    </p:spTree>
    <p:extLst>
      <p:ext uri="{BB962C8B-B14F-4D97-AF65-F5344CB8AC3E}">
        <p14:creationId xmlns:p14="http://schemas.microsoft.com/office/powerpoint/2010/main" val="14615816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pPr>
            <a:endParaRPr lang="en-US">
              <a:solidFill>
                <a:srgbClr val="000000"/>
              </a:solidFill>
              <a:latin typeface="Arial" pitchFamily="34" charset="0"/>
            </a:endParaRPr>
          </a:p>
        </p:txBody>
      </p:sp>
      <p:sp>
        <p:nvSpPr>
          <p:cNvPr id="6" name="Slide Number Placeholder 5"/>
          <p:cNvSpPr>
            <a:spLocks noGrp="1"/>
          </p:cNvSpPr>
          <p:nvPr>
            <p:ph type="sldNum" sz="quarter" idx="12"/>
          </p:nvPr>
        </p:nvSpPr>
        <p:spPr>
          <a:xfrm>
            <a:off x="8737600" y="6453189"/>
            <a:ext cx="2641600" cy="268287"/>
          </a:xfrm>
          <a:prstGeom prst="rect">
            <a:avLst/>
          </a:prstGeom>
        </p:spPr>
        <p:txBody>
          <a:bodyPr/>
          <a:lstStyle/>
          <a:p>
            <a:fld id="{F7DB5D92-DC99-45F1-9310-82578A6F1A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77332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cSld name="5_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0" y="0"/>
            <a:ext cx="8432800" cy="1219200"/>
          </a:xfrm>
          <a:prstGeom prst="rect">
            <a:avLst/>
          </a:prstGeom>
        </p:spPr>
        <p:txBody>
          <a:bodyPr lIns="89879" tIns="44940" rIns="89879" bIns="44940" anchor="ctr"/>
          <a:lstStyle>
            <a:lvl1pPr marL="168524" indent="0" algn="l">
              <a:defRPr sz="3600" b="1"/>
            </a:lvl1pPr>
          </a:lstStyle>
          <a:p>
            <a:r>
              <a:rPr lang="en-US"/>
              <a:t>Click to edit Master title style</a:t>
            </a:r>
          </a:p>
        </p:txBody>
      </p:sp>
      <p:sp>
        <p:nvSpPr>
          <p:cNvPr id="13" name="Text Placeholder 6"/>
          <p:cNvSpPr>
            <a:spLocks noGrp="1"/>
          </p:cNvSpPr>
          <p:nvPr>
            <p:ph type="body" sz="quarter" idx="13"/>
          </p:nvPr>
        </p:nvSpPr>
        <p:spPr>
          <a:xfrm>
            <a:off x="609600" y="1752600"/>
            <a:ext cx="11176000" cy="3810000"/>
          </a:xfrm>
          <a:prstGeom prst="rect">
            <a:avLst/>
          </a:prstGeom>
        </p:spPr>
        <p:txBody>
          <a:bodyPr lIns="89879" tIns="44940" rIns="89879" bIns="44940"/>
          <a:lstStyle>
            <a:lvl1pPr>
              <a:buClr>
                <a:srgbClr val="8F23B3"/>
              </a:buClr>
              <a:defRPr/>
            </a:lvl1pPr>
            <a:lvl2pPr>
              <a:buClr>
                <a:srgbClr val="8F23B3"/>
              </a:buClr>
              <a:defRPr/>
            </a:lvl2pPr>
            <a:lvl3pPr>
              <a:buClr>
                <a:srgbClr val="8F23B3"/>
              </a:buClr>
              <a:defRPr/>
            </a:lvl3pPr>
            <a:lvl4pPr>
              <a:buClr>
                <a:srgbClr val="8F23B3"/>
              </a:buClr>
              <a:defRPr/>
            </a:lvl4pPr>
            <a:lvl5pPr>
              <a:buClr>
                <a:srgbClr val="8F23B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a:xfrm>
            <a:off x="0" y="6569076"/>
            <a:ext cx="812800" cy="288925"/>
          </a:xfrm>
          <a:prstGeom prst="rect">
            <a:avLst/>
          </a:prstGeom>
        </p:spPr>
        <p:txBody>
          <a:bodyPr/>
          <a:lstStyle>
            <a:lvl1pPr>
              <a:defRPr/>
            </a:lvl1pPr>
          </a:lstStyle>
          <a:p>
            <a:fld id="{3C132DEB-BF3D-4805-BF25-495C9AB16A7D}" type="slidenum">
              <a:rPr lang="en-US" smtClean="0"/>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0" y="0"/>
            <a:ext cx="9753600" cy="1219200"/>
          </a:xfrm>
          <a:prstGeom prst="rect">
            <a:avLst/>
          </a:prstGeom>
        </p:spPr>
        <p:txBody>
          <a:bodyPr lIns="89879" tIns="44940" rIns="89879" bIns="44940" anchor="ctr"/>
          <a:lstStyle>
            <a:lvl1pPr marL="168524" indent="0" algn="l">
              <a:defRPr sz="3600" b="1"/>
            </a:lvl1pPr>
          </a:lstStyle>
          <a:p>
            <a:r>
              <a:rPr lang="en-US"/>
              <a:t>Click to edit Master title style</a:t>
            </a:r>
          </a:p>
        </p:txBody>
      </p:sp>
      <p:sp>
        <p:nvSpPr>
          <p:cNvPr id="3" name="Slide Number Placeholder 4"/>
          <p:cNvSpPr>
            <a:spLocks noGrp="1"/>
          </p:cNvSpPr>
          <p:nvPr>
            <p:ph type="sldNum" sz="quarter" idx="10"/>
          </p:nvPr>
        </p:nvSpPr>
        <p:spPr>
          <a:xfrm>
            <a:off x="11379200" y="6569076"/>
            <a:ext cx="812800" cy="288925"/>
          </a:xfrm>
          <a:prstGeom prst="rect">
            <a:avLst/>
          </a:prstGeom>
        </p:spPr>
        <p:txBody>
          <a:bodyPr/>
          <a:lstStyle>
            <a:lvl1pPr>
              <a:defRPr/>
            </a:lvl1pPr>
          </a:lstStyle>
          <a:p>
            <a:pPr>
              <a:defRPr/>
            </a:pPr>
            <a:fld id="{EABDFA94-CAEB-46D5-8AEA-15B082A4E1B2}" type="slidenum">
              <a:rPr lang="en-US"/>
              <a:pPr>
                <a:defRPr/>
              </a:pPr>
              <a:t>‹#›</a:t>
            </a:fld>
            <a:endParaRPr lang="en-US"/>
          </a:p>
        </p:txBody>
      </p:sp>
    </p:spTree>
    <p:extLst>
      <p:ext uri="{BB962C8B-B14F-4D97-AF65-F5344CB8AC3E}">
        <p14:creationId xmlns:p14="http://schemas.microsoft.com/office/powerpoint/2010/main" val="21212876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2" y="1752600"/>
            <a:ext cx="11176001" cy="3810000"/>
          </a:xfrm>
          <a:prstGeom prst="rect">
            <a:avLst/>
          </a:prstGeom>
        </p:spPr>
        <p:txBody>
          <a:bodyPr lIns="89860" tIns="44930" rIns="89860" bIns="4493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6"/>
          <p:cNvSpPr>
            <a:spLocks noGrp="1"/>
          </p:cNvSpPr>
          <p:nvPr>
            <p:ph type="title"/>
          </p:nvPr>
        </p:nvSpPr>
        <p:spPr>
          <a:xfrm>
            <a:off x="3759200" y="2"/>
            <a:ext cx="8432800" cy="1219200"/>
          </a:xfrm>
          <a:prstGeom prst="rect">
            <a:avLst/>
          </a:prstGeom>
        </p:spPr>
        <p:txBody>
          <a:bodyPr lIns="89860" tIns="44930" rIns="89860" bIns="44930" anchor="ctr"/>
          <a:lstStyle>
            <a:lvl1pPr marL="168489" indent="0" algn="l">
              <a:defRPr sz="2800"/>
            </a:lvl1pPr>
          </a:lstStyle>
          <a:p>
            <a:r>
              <a:rPr lang="en-US"/>
              <a:t>Click to edit Master title style</a:t>
            </a:r>
          </a:p>
        </p:txBody>
      </p:sp>
      <p:sp>
        <p:nvSpPr>
          <p:cNvPr id="12" name="Slide Number Placeholder 4"/>
          <p:cNvSpPr>
            <a:spLocks noGrp="1"/>
          </p:cNvSpPr>
          <p:nvPr>
            <p:ph type="sldNum" sz="quarter" idx="12"/>
          </p:nvPr>
        </p:nvSpPr>
        <p:spPr>
          <a:xfrm>
            <a:off x="3" y="6569081"/>
            <a:ext cx="812800" cy="288925"/>
          </a:xfrm>
          <a:prstGeom prst="rect">
            <a:avLst/>
          </a:prstGeom>
        </p:spPr>
        <p:txBody>
          <a:bodyPr wrap="square">
            <a:normAutofit/>
          </a:bodyPr>
          <a:lstStyle>
            <a:lvl1pPr algn="ctr">
              <a:defRPr sz="1400">
                <a:solidFill>
                  <a:sysClr val="windowText" lastClr="000000"/>
                </a:solidFill>
              </a:defRPr>
            </a:lvl1pPr>
          </a:lstStyle>
          <a:p>
            <a:fld id="{6A1E419C-22DD-4F1C-A7DF-B3EF73CFD326}" type="slidenum">
              <a:rPr lang="en-US" smtClean="0"/>
              <a:pPr/>
              <a:t>‹#›</a:t>
            </a:fld>
            <a:endParaRPr lang="en-US"/>
          </a:p>
        </p:txBody>
      </p:sp>
      <p:sp>
        <p:nvSpPr>
          <p:cNvPr id="14" name="Text Placeholder 6"/>
          <p:cNvSpPr>
            <a:spLocks noGrp="1"/>
          </p:cNvSpPr>
          <p:nvPr>
            <p:ph type="body" sz="quarter" idx="14" hasCustomPrompt="1"/>
          </p:nvPr>
        </p:nvSpPr>
        <p:spPr>
          <a:xfrm>
            <a:off x="1016005" y="6553200"/>
            <a:ext cx="5080001" cy="304800"/>
          </a:xfrm>
          <a:prstGeom prst="rect">
            <a:avLst/>
          </a:prstGeom>
        </p:spPr>
        <p:txBody>
          <a:bodyPr lIns="89860" tIns="44930" rIns="89860" bIns="44930"/>
          <a:lstStyle>
            <a:lvl1pPr>
              <a:buNone/>
              <a:defRPr sz="1200" b="1" i="1"/>
            </a:lvl1pPr>
          </a:lstStyle>
          <a:p>
            <a:pPr lvl="0"/>
            <a:r>
              <a:rPr lang="en-US"/>
              <a:t>Source:</a:t>
            </a:r>
          </a:p>
        </p:txBody>
      </p:sp>
    </p:spTree>
    <p:extLst>
      <p:ext uri="{BB962C8B-B14F-4D97-AF65-F5344CB8AC3E}">
        <p14:creationId xmlns:p14="http://schemas.microsoft.com/office/powerpoint/2010/main" val="745554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6.xml"/><Relationship Id="rId7" Type="http://schemas.openxmlformats.org/officeDocument/2006/relationships/image" Target="../media/image7.jpe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theme" Target="../theme/theme10.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1.xml"/><Relationship Id="rId7" Type="http://schemas.openxmlformats.org/officeDocument/2006/relationships/image" Target="../media/image7.jpeg"/><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theme" Target="../theme/theme11.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 Id="rId9" Type="http://schemas.openxmlformats.org/officeDocument/2006/relationships/image" Target="../media/image7.jpeg"/></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85.xml"/><Relationship Id="rId1" Type="http://schemas.openxmlformats.org/officeDocument/2006/relationships/slideLayout" Target="../slideLayouts/slideLayout84.xml"/><Relationship Id="rId4" Type="http://schemas.openxmlformats.org/officeDocument/2006/relationships/image" Target="../media/image7.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image" Target="../media/image7.jpeg"/><Relationship Id="rId2" Type="http://schemas.openxmlformats.org/officeDocument/2006/relationships/slideLayout" Target="../slideLayouts/slideLayout87.xml"/><Relationship Id="rId16" Type="http://schemas.openxmlformats.org/officeDocument/2006/relationships/theme" Target="../theme/theme15.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1.png"/><Relationship Id="rId2" Type="http://schemas.openxmlformats.org/officeDocument/2006/relationships/slideLayout" Target="../slideLayouts/slideLayout11.xml"/><Relationship Id="rId16" Type="http://schemas.openxmlformats.org/officeDocument/2006/relationships/theme" Target="../theme/theme3.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4.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40.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1.png"/><Relationship Id="rId5" Type="http://schemas.openxmlformats.org/officeDocument/2006/relationships/slideLayout" Target="../slideLayouts/slideLayout46.xml"/><Relationship Id="rId10" Type="http://schemas.openxmlformats.org/officeDocument/2006/relationships/image" Target="../media/image7.jpeg"/><Relationship Id="rId4" Type="http://schemas.openxmlformats.org/officeDocument/2006/relationships/slideLayout" Target="../slideLayouts/slideLayout45.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7.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9.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0" y="0"/>
            <a:ext cx="12192000" cy="365760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792121" y="367663"/>
            <a:ext cx="2588708" cy="631915"/>
          </a:xfrm>
          <a:prstGeom prst="rect">
            <a:avLst/>
          </a:prstGeom>
        </p:spPr>
      </p:pic>
    </p:spTree>
    <p:extLst>
      <p:ext uri="{BB962C8B-B14F-4D97-AF65-F5344CB8AC3E}">
        <p14:creationId xmlns:p14="http://schemas.microsoft.com/office/powerpoint/2010/main" val="4121476795"/>
      </p:ext>
    </p:extLst>
  </p:cSld>
  <p:clrMap bg1="lt1" tx1="dk1" bg2="lt2" tx2="dk2" accent1="accent1" accent2="accent2" accent3="accent3" accent4="accent4" accent5="accent5" accent6="accent6" hlink="hlink" folHlink="folHlink"/>
  <p:sldLayoutIdLst>
    <p:sldLayoutId id="2147483713" r:id="rId1"/>
    <p:sldLayoutId id="2147483747" r:id="rId2"/>
    <p:sldLayoutId id="2147483748" r:id="rId3"/>
    <p:sldLayoutId id="2147483749" r:id="rId4"/>
    <p:sldLayoutId id="2147483750" r:id="rId5"/>
    <p:sldLayoutId id="2147483751"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406400" y="533405"/>
            <a:ext cx="9245600" cy="65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123" name="Rectangle 4"/>
          <p:cNvSpPr>
            <a:spLocks noGrp="1" noChangeArrowheads="1"/>
          </p:cNvSpPr>
          <p:nvPr>
            <p:ph type="body" idx="1"/>
          </p:nvPr>
        </p:nvSpPr>
        <p:spPr bwMode="auto">
          <a:xfrm>
            <a:off x="1016001" y="1600200"/>
            <a:ext cx="10407651" cy="4637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9" name="Rectangle 7"/>
          <p:cNvSpPr>
            <a:spLocks noGrp="1" noChangeArrowheads="1"/>
          </p:cNvSpPr>
          <p:nvPr>
            <p:ph type="sldNum" sz="quarter" idx="4"/>
          </p:nvPr>
        </p:nvSpPr>
        <p:spPr bwMode="auto">
          <a:xfrm>
            <a:off x="8737600" y="6453193"/>
            <a:ext cx="2641600" cy="268287"/>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200" smtClean="0">
                <a:latin typeface="Verdana" pitchFamily="34" charset="0"/>
                <a:cs typeface="+mn-cs"/>
              </a:defRPr>
            </a:lvl1pPr>
          </a:lstStyle>
          <a:p>
            <a:pPr>
              <a:defRPr/>
            </a:pPr>
            <a:fld id="{B11D4F82-E1D7-44B5-A4E6-742DF0841692}" type="slidenum">
              <a:rPr lang="en-US">
                <a:solidFill>
                  <a:srgbClr val="000000"/>
                </a:solidFill>
              </a:rPr>
              <a:pPr>
                <a:defRPr/>
              </a:pPr>
              <a:t>‹#›</a:t>
            </a:fld>
            <a:endParaRPr lang="en-US">
              <a:solidFill>
                <a:srgbClr val="000000"/>
              </a:solidFill>
            </a:endParaRPr>
          </a:p>
        </p:txBody>
      </p:sp>
      <p:sp>
        <p:nvSpPr>
          <p:cNvPr id="3080" name="Line 8"/>
          <p:cNvSpPr>
            <a:spLocks noChangeShapeType="1"/>
          </p:cNvSpPr>
          <p:nvPr/>
        </p:nvSpPr>
        <p:spPr bwMode="auto">
          <a:xfrm>
            <a:off x="508000" y="914400"/>
            <a:ext cx="10456333" cy="0"/>
          </a:xfrm>
          <a:prstGeom prst="line">
            <a:avLst/>
          </a:prstGeom>
          <a:noFill/>
          <a:ln w="25400" cap="sq">
            <a:solidFill>
              <a:srgbClr val="969696"/>
            </a:solidFill>
            <a:round/>
            <a:headEnd type="none" w="sm" len="sm"/>
            <a:tailEnd type="none" w="sm" len="sm"/>
          </a:ln>
          <a:effectLst/>
        </p:spPr>
        <p:txBody>
          <a:bodyPr/>
          <a:lstStyle/>
          <a:p>
            <a:pPr algn="ctr">
              <a:defRPr/>
            </a:pPr>
            <a:endParaRPr lang="en-US">
              <a:solidFill>
                <a:srgbClr val="000000"/>
              </a:solidFill>
            </a:endParaRPr>
          </a:p>
        </p:txBody>
      </p:sp>
      <p:sp>
        <p:nvSpPr>
          <p:cNvPr id="3081" name="Text Box 9"/>
          <p:cNvSpPr txBox="1">
            <a:spLocks noChangeArrowheads="1"/>
          </p:cNvSpPr>
          <p:nvPr/>
        </p:nvSpPr>
        <p:spPr bwMode="auto">
          <a:xfrm>
            <a:off x="10566400" y="6430968"/>
            <a:ext cx="812800" cy="274637"/>
          </a:xfrm>
          <a:prstGeom prst="rect">
            <a:avLst/>
          </a:prstGeom>
          <a:noFill/>
          <a:ln w="9525">
            <a:noFill/>
            <a:miter lim="800000"/>
            <a:headEnd/>
            <a:tailEnd/>
          </a:ln>
          <a:effectLst/>
        </p:spPr>
        <p:txBody>
          <a:bodyPr>
            <a:spAutoFit/>
          </a:bodyPr>
          <a:lstStyle/>
          <a:p>
            <a:pPr algn="r">
              <a:spcBef>
                <a:spcPct val="50000"/>
              </a:spcBef>
              <a:defRPr/>
            </a:pPr>
            <a:fld id="{5DDCB601-9600-49A6-96AB-4947D10BB9BA}" type="slidenum">
              <a:rPr lang="en-US" sz="1200">
                <a:solidFill>
                  <a:srgbClr val="000000"/>
                </a:solidFill>
                <a:latin typeface="Century Gothic" pitchFamily="34" charset="0"/>
              </a:rPr>
              <a:pPr algn="r">
                <a:spcBef>
                  <a:spcPct val="50000"/>
                </a:spcBef>
                <a:defRPr/>
              </a:pPr>
              <a:t>‹#›</a:t>
            </a:fld>
            <a:endParaRPr lang="en-US" sz="1200">
              <a:solidFill>
                <a:srgbClr val="000000"/>
              </a:solidFill>
              <a:latin typeface="Century Gothic" pitchFamily="34" charset="0"/>
            </a:endParaRPr>
          </a:p>
        </p:txBody>
      </p:sp>
      <p:pic>
        <p:nvPicPr>
          <p:cNvPr id="8" name="Picture 7" descr="RIDE_logo.JPG"/>
          <p:cNvPicPr>
            <a:picLocks noChangeAspect="1"/>
          </p:cNvPicPr>
          <p:nvPr/>
        </p:nvPicPr>
        <p:blipFill>
          <a:blip r:embed="rId7" cstate="print"/>
          <a:stretch>
            <a:fillRect/>
          </a:stretch>
        </p:blipFill>
        <p:spPr>
          <a:xfrm>
            <a:off x="9144000" y="228600"/>
            <a:ext cx="3048000" cy="567246"/>
          </a:xfrm>
          <a:prstGeom prst="rect">
            <a:avLst/>
          </a:prstGeom>
        </p:spPr>
      </p:pic>
    </p:spTree>
    <p:extLst>
      <p:ext uri="{BB962C8B-B14F-4D97-AF65-F5344CB8AC3E}">
        <p14:creationId xmlns:p14="http://schemas.microsoft.com/office/powerpoint/2010/main" val="362557100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Lst>
  <p:transition/>
  <p:hf sldNum="0" hdr="0" dt="0"/>
  <p:txStyles>
    <p:titleStyle>
      <a:lvl1pPr algn="l" rtl="0" eaLnBrk="1" fontAlgn="base" hangingPunct="1">
        <a:spcBef>
          <a:spcPct val="0"/>
        </a:spcBef>
        <a:spcAft>
          <a:spcPct val="0"/>
        </a:spcAft>
        <a:defRPr b="1">
          <a:solidFill>
            <a:schemeClr val="tx2"/>
          </a:solidFill>
          <a:latin typeface="+mj-lt"/>
          <a:ea typeface="+mj-ea"/>
          <a:cs typeface="+mj-cs"/>
        </a:defRPr>
      </a:lvl1pPr>
      <a:lvl2pPr algn="l" rtl="0" eaLnBrk="1" fontAlgn="base" hangingPunct="1">
        <a:spcBef>
          <a:spcPct val="0"/>
        </a:spcBef>
        <a:spcAft>
          <a:spcPct val="0"/>
        </a:spcAft>
        <a:defRPr b="1">
          <a:solidFill>
            <a:schemeClr val="tx2"/>
          </a:solidFill>
          <a:latin typeface="Century Gothic" pitchFamily="34" charset="0"/>
          <a:cs typeface="Arial" pitchFamily="34" charset="0"/>
        </a:defRPr>
      </a:lvl2pPr>
      <a:lvl3pPr algn="l" rtl="0" eaLnBrk="1" fontAlgn="base" hangingPunct="1">
        <a:spcBef>
          <a:spcPct val="0"/>
        </a:spcBef>
        <a:spcAft>
          <a:spcPct val="0"/>
        </a:spcAft>
        <a:defRPr b="1">
          <a:solidFill>
            <a:schemeClr val="tx2"/>
          </a:solidFill>
          <a:latin typeface="Century Gothic" pitchFamily="34" charset="0"/>
          <a:cs typeface="Arial" pitchFamily="34" charset="0"/>
        </a:defRPr>
      </a:lvl3pPr>
      <a:lvl4pPr algn="l" rtl="0" eaLnBrk="1" fontAlgn="base" hangingPunct="1">
        <a:spcBef>
          <a:spcPct val="0"/>
        </a:spcBef>
        <a:spcAft>
          <a:spcPct val="0"/>
        </a:spcAft>
        <a:defRPr b="1">
          <a:solidFill>
            <a:schemeClr val="tx2"/>
          </a:solidFill>
          <a:latin typeface="Century Gothic" pitchFamily="34" charset="0"/>
          <a:cs typeface="Arial" pitchFamily="34" charset="0"/>
        </a:defRPr>
      </a:lvl4pPr>
      <a:lvl5pPr algn="l" rtl="0" eaLnBrk="1" fontAlgn="base" hangingPunct="1">
        <a:spcBef>
          <a:spcPct val="0"/>
        </a:spcBef>
        <a:spcAft>
          <a:spcPct val="0"/>
        </a:spcAft>
        <a:defRPr b="1">
          <a:solidFill>
            <a:schemeClr val="tx2"/>
          </a:solidFill>
          <a:latin typeface="Century Gothic" pitchFamily="34" charset="0"/>
          <a:cs typeface="Arial" pitchFamily="34" charset="0"/>
        </a:defRPr>
      </a:lvl5pPr>
      <a:lvl6pPr marL="457200" algn="l" rtl="0" eaLnBrk="1" fontAlgn="base" hangingPunct="1">
        <a:spcBef>
          <a:spcPct val="0"/>
        </a:spcBef>
        <a:spcAft>
          <a:spcPct val="0"/>
        </a:spcAft>
        <a:defRPr b="1">
          <a:solidFill>
            <a:schemeClr val="tx2"/>
          </a:solidFill>
          <a:latin typeface="Century Gothic" pitchFamily="34" charset="0"/>
          <a:cs typeface="Arial" pitchFamily="34" charset="0"/>
        </a:defRPr>
      </a:lvl6pPr>
      <a:lvl7pPr marL="914400" algn="l" rtl="0" eaLnBrk="1" fontAlgn="base" hangingPunct="1">
        <a:spcBef>
          <a:spcPct val="0"/>
        </a:spcBef>
        <a:spcAft>
          <a:spcPct val="0"/>
        </a:spcAft>
        <a:defRPr b="1">
          <a:solidFill>
            <a:schemeClr val="tx2"/>
          </a:solidFill>
          <a:latin typeface="Century Gothic" pitchFamily="34" charset="0"/>
          <a:cs typeface="Arial" pitchFamily="34" charset="0"/>
        </a:defRPr>
      </a:lvl7pPr>
      <a:lvl8pPr marL="1371600" algn="l" rtl="0" eaLnBrk="1" fontAlgn="base" hangingPunct="1">
        <a:spcBef>
          <a:spcPct val="0"/>
        </a:spcBef>
        <a:spcAft>
          <a:spcPct val="0"/>
        </a:spcAft>
        <a:defRPr b="1">
          <a:solidFill>
            <a:schemeClr val="tx2"/>
          </a:solidFill>
          <a:latin typeface="Century Gothic" pitchFamily="34" charset="0"/>
          <a:cs typeface="Arial" pitchFamily="34" charset="0"/>
        </a:defRPr>
      </a:lvl8pPr>
      <a:lvl9pPr marL="1828800" algn="l" rtl="0" eaLnBrk="1" fontAlgn="base" hangingPunct="1">
        <a:spcBef>
          <a:spcPct val="0"/>
        </a:spcBef>
        <a:spcAft>
          <a:spcPct val="0"/>
        </a:spcAft>
        <a:defRPr b="1">
          <a:solidFill>
            <a:schemeClr val="tx2"/>
          </a:solidFill>
          <a:latin typeface="Century Gothic" pitchFamily="34" charset="0"/>
          <a:cs typeface="Arial" pitchFamily="34" charset="0"/>
        </a:defRPr>
      </a:lvl9pPr>
    </p:titleStyle>
    <p:bodyStyle>
      <a:lvl1pPr marL="228600" indent="-228600" algn="l" rtl="0" eaLnBrk="1" fontAlgn="base" hangingPunct="1">
        <a:spcBef>
          <a:spcPct val="20000"/>
        </a:spcBef>
        <a:spcAft>
          <a:spcPct val="0"/>
        </a:spcAft>
        <a:buClr>
          <a:schemeClr val="tx1"/>
        </a:buClr>
        <a:buChar char="•"/>
        <a:defRPr sz="1600">
          <a:solidFill>
            <a:schemeClr val="tx1"/>
          </a:solidFill>
          <a:latin typeface="+mn-lt"/>
          <a:ea typeface="+mn-ea"/>
          <a:cs typeface="+mn-cs"/>
        </a:defRPr>
      </a:lvl1pPr>
      <a:lvl2pPr marL="571500" indent="-228600" algn="l" rtl="0" eaLnBrk="1" fontAlgn="base" hangingPunct="1">
        <a:spcBef>
          <a:spcPct val="20000"/>
        </a:spcBef>
        <a:spcAft>
          <a:spcPct val="0"/>
        </a:spcAft>
        <a:buClr>
          <a:schemeClr val="tx1"/>
        </a:buClr>
        <a:buChar char="o"/>
        <a:defRPr sz="1600">
          <a:solidFill>
            <a:schemeClr val="tx1"/>
          </a:solidFill>
          <a:latin typeface="+mn-lt"/>
          <a:cs typeface="+mn-cs"/>
        </a:defRPr>
      </a:lvl2pPr>
      <a:lvl3pPr marL="9144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cs typeface="+mn-cs"/>
        </a:defRPr>
      </a:lvl3pPr>
      <a:lvl4pPr marL="1257300" indent="-228600" algn="l" rtl="0" eaLnBrk="1" fontAlgn="base" hangingPunct="1">
        <a:spcBef>
          <a:spcPct val="20000"/>
        </a:spcBef>
        <a:spcAft>
          <a:spcPct val="0"/>
        </a:spcAft>
        <a:buClr>
          <a:schemeClr val="tx1"/>
        </a:buClr>
        <a:buChar char="•"/>
        <a:defRPr sz="1600">
          <a:solidFill>
            <a:schemeClr val="tx1"/>
          </a:solidFill>
          <a:latin typeface="+mn-lt"/>
          <a:cs typeface="+mn-cs"/>
        </a:defRPr>
      </a:lvl4pPr>
      <a:lvl5pPr marL="1600200" indent="-228600" algn="l" rtl="0" eaLnBrk="1" fontAlgn="base" hangingPunct="1">
        <a:spcBef>
          <a:spcPct val="25000"/>
        </a:spcBef>
        <a:spcAft>
          <a:spcPct val="0"/>
        </a:spcAft>
        <a:buClr>
          <a:schemeClr val="tx1"/>
        </a:buClr>
        <a:buChar char="•"/>
        <a:defRPr sz="1600">
          <a:solidFill>
            <a:schemeClr val="tx1"/>
          </a:solidFill>
          <a:latin typeface="+mn-lt"/>
          <a:cs typeface="+mn-cs"/>
        </a:defRPr>
      </a:lvl5pPr>
      <a:lvl6pPr marL="2057400" indent="-228600" algn="l" rtl="0" eaLnBrk="1" fontAlgn="base" hangingPunct="1">
        <a:spcBef>
          <a:spcPct val="25000"/>
        </a:spcBef>
        <a:spcAft>
          <a:spcPct val="0"/>
        </a:spcAft>
        <a:buClr>
          <a:schemeClr val="tx1"/>
        </a:buClr>
        <a:buChar char="•"/>
        <a:defRPr sz="1600">
          <a:solidFill>
            <a:schemeClr val="tx1"/>
          </a:solidFill>
          <a:latin typeface="+mn-lt"/>
          <a:cs typeface="+mn-cs"/>
        </a:defRPr>
      </a:lvl6pPr>
      <a:lvl7pPr marL="2514600" indent="-228600" algn="l" rtl="0" eaLnBrk="1" fontAlgn="base" hangingPunct="1">
        <a:spcBef>
          <a:spcPct val="25000"/>
        </a:spcBef>
        <a:spcAft>
          <a:spcPct val="0"/>
        </a:spcAft>
        <a:buClr>
          <a:schemeClr val="tx1"/>
        </a:buClr>
        <a:buChar char="•"/>
        <a:defRPr sz="1600">
          <a:solidFill>
            <a:schemeClr val="tx1"/>
          </a:solidFill>
          <a:latin typeface="+mn-lt"/>
          <a:cs typeface="+mn-cs"/>
        </a:defRPr>
      </a:lvl7pPr>
      <a:lvl8pPr marL="2971800" indent="-228600" algn="l" rtl="0" eaLnBrk="1" fontAlgn="base" hangingPunct="1">
        <a:spcBef>
          <a:spcPct val="25000"/>
        </a:spcBef>
        <a:spcAft>
          <a:spcPct val="0"/>
        </a:spcAft>
        <a:buClr>
          <a:schemeClr val="tx1"/>
        </a:buClr>
        <a:buChar char="•"/>
        <a:defRPr sz="1600">
          <a:solidFill>
            <a:schemeClr val="tx1"/>
          </a:solidFill>
          <a:latin typeface="+mn-lt"/>
          <a:cs typeface="+mn-cs"/>
        </a:defRPr>
      </a:lvl8pPr>
      <a:lvl9pPr marL="3429000" indent="-228600" algn="l" rtl="0" eaLnBrk="1" fontAlgn="base" hangingPunct="1">
        <a:spcBef>
          <a:spcPct val="25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406400" y="533405"/>
            <a:ext cx="9245600" cy="65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123" name="Rectangle 4"/>
          <p:cNvSpPr>
            <a:spLocks noGrp="1" noChangeArrowheads="1"/>
          </p:cNvSpPr>
          <p:nvPr>
            <p:ph type="body" idx="1"/>
          </p:nvPr>
        </p:nvSpPr>
        <p:spPr bwMode="auto">
          <a:xfrm>
            <a:off x="1016001" y="1600200"/>
            <a:ext cx="10407651" cy="4637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9" name="Rectangle 7"/>
          <p:cNvSpPr>
            <a:spLocks noGrp="1" noChangeArrowheads="1"/>
          </p:cNvSpPr>
          <p:nvPr>
            <p:ph type="sldNum" sz="quarter" idx="4"/>
          </p:nvPr>
        </p:nvSpPr>
        <p:spPr bwMode="auto">
          <a:xfrm>
            <a:off x="8737600" y="6453195"/>
            <a:ext cx="2641600" cy="268287"/>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200" smtClean="0">
                <a:latin typeface="Verdana" pitchFamily="34" charset="0"/>
                <a:cs typeface="+mn-cs"/>
              </a:defRPr>
            </a:lvl1pPr>
          </a:lstStyle>
          <a:p>
            <a:pPr>
              <a:defRPr/>
            </a:pPr>
            <a:fld id="{B11D4F82-E1D7-44B5-A4E6-742DF0841692}" type="slidenum">
              <a:rPr lang="en-US">
                <a:solidFill>
                  <a:srgbClr val="000000"/>
                </a:solidFill>
              </a:rPr>
              <a:pPr>
                <a:defRPr/>
              </a:pPr>
              <a:t>‹#›</a:t>
            </a:fld>
            <a:endParaRPr lang="en-US">
              <a:solidFill>
                <a:srgbClr val="000000"/>
              </a:solidFill>
            </a:endParaRPr>
          </a:p>
        </p:txBody>
      </p:sp>
      <p:sp>
        <p:nvSpPr>
          <p:cNvPr id="3080" name="Line 8"/>
          <p:cNvSpPr>
            <a:spLocks noChangeShapeType="1"/>
          </p:cNvSpPr>
          <p:nvPr/>
        </p:nvSpPr>
        <p:spPr bwMode="auto">
          <a:xfrm>
            <a:off x="508000" y="914400"/>
            <a:ext cx="10456333" cy="0"/>
          </a:xfrm>
          <a:prstGeom prst="line">
            <a:avLst/>
          </a:prstGeom>
          <a:noFill/>
          <a:ln w="25400" cap="sq">
            <a:solidFill>
              <a:srgbClr val="969696"/>
            </a:solidFill>
            <a:round/>
            <a:headEnd type="none" w="sm" len="sm"/>
            <a:tailEnd type="none" w="sm" len="sm"/>
          </a:ln>
          <a:effectLst/>
        </p:spPr>
        <p:txBody>
          <a:bodyPr/>
          <a:lstStyle/>
          <a:p>
            <a:pPr algn="ctr">
              <a:defRPr/>
            </a:pPr>
            <a:endParaRPr lang="en-US">
              <a:solidFill>
                <a:srgbClr val="000000"/>
              </a:solidFill>
            </a:endParaRPr>
          </a:p>
        </p:txBody>
      </p:sp>
      <p:sp>
        <p:nvSpPr>
          <p:cNvPr id="3081" name="Text Box 9"/>
          <p:cNvSpPr txBox="1">
            <a:spLocks noChangeArrowheads="1"/>
          </p:cNvSpPr>
          <p:nvPr/>
        </p:nvSpPr>
        <p:spPr bwMode="auto">
          <a:xfrm>
            <a:off x="10566400" y="6430970"/>
            <a:ext cx="812800" cy="274637"/>
          </a:xfrm>
          <a:prstGeom prst="rect">
            <a:avLst/>
          </a:prstGeom>
          <a:noFill/>
          <a:ln w="9525">
            <a:noFill/>
            <a:miter lim="800000"/>
            <a:headEnd/>
            <a:tailEnd/>
          </a:ln>
          <a:effectLst/>
        </p:spPr>
        <p:txBody>
          <a:bodyPr>
            <a:spAutoFit/>
          </a:bodyPr>
          <a:lstStyle/>
          <a:p>
            <a:pPr algn="r">
              <a:spcBef>
                <a:spcPct val="50000"/>
              </a:spcBef>
              <a:defRPr/>
            </a:pPr>
            <a:fld id="{5DDCB601-9600-49A6-96AB-4947D10BB9BA}" type="slidenum">
              <a:rPr lang="en-US" sz="1200">
                <a:solidFill>
                  <a:srgbClr val="000000"/>
                </a:solidFill>
                <a:latin typeface="Century Gothic" pitchFamily="34" charset="0"/>
              </a:rPr>
              <a:pPr algn="r">
                <a:spcBef>
                  <a:spcPct val="50000"/>
                </a:spcBef>
                <a:defRPr/>
              </a:pPr>
              <a:t>‹#›</a:t>
            </a:fld>
            <a:endParaRPr lang="en-US" sz="1200">
              <a:solidFill>
                <a:srgbClr val="000000"/>
              </a:solidFill>
              <a:latin typeface="Century Gothic" pitchFamily="34" charset="0"/>
            </a:endParaRPr>
          </a:p>
        </p:txBody>
      </p:sp>
      <p:pic>
        <p:nvPicPr>
          <p:cNvPr id="8" name="Picture 7" descr="RIDE_logo.JPG"/>
          <p:cNvPicPr>
            <a:picLocks noChangeAspect="1"/>
          </p:cNvPicPr>
          <p:nvPr/>
        </p:nvPicPr>
        <p:blipFill>
          <a:blip r:embed="rId7" cstate="print"/>
          <a:stretch>
            <a:fillRect/>
          </a:stretch>
        </p:blipFill>
        <p:spPr>
          <a:xfrm>
            <a:off x="9144000" y="228600"/>
            <a:ext cx="3048000" cy="567246"/>
          </a:xfrm>
          <a:prstGeom prst="rect">
            <a:avLst/>
          </a:prstGeom>
        </p:spPr>
      </p:pic>
    </p:spTree>
    <p:extLst>
      <p:ext uri="{BB962C8B-B14F-4D97-AF65-F5344CB8AC3E}">
        <p14:creationId xmlns:p14="http://schemas.microsoft.com/office/powerpoint/2010/main" val="257359866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Lst>
  <p:transition/>
  <p:hf sldNum="0" hdr="0" dt="0"/>
  <p:txStyles>
    <p:titleStyle>
      <a:lvl1pPr algn="l" rtl="0" eaLnBrk="1" fontAlgn="base" hangingPunct="1">
        <a:spcBef>
          <a:spcPct val="0"/>
        </a:spcBef>
        <a:spcAft>
          <a:spcPct val="0"/>
        </a:spcAft>
        <a:defRPr b="1">
          <a:solidFill>
            <a:schemeClr val="tx2"/>
          </a:solidFill>
          <a:latin typeface="+mj-lt"/>
          <a:ea typeface="+mj-ea"/>
          <a:cs typeface="+mj-cs"/>
        </a:defRPr>
      </a:lvl1pPr>
      <a:lvl2pPr algn="l" rtl="0" eaLnBrk="1" fontAlgn="base" hangingPunct="1">
        <a:spcBef>
          <a:spcPct val="0"/>
        </a:spcBef>
        <a:spcAft>
          <a:spcPct val="0"/>
        </a:spcAft>
        <a:defRPr b="1">
          <a:solidFill>
            <a:schemeClr val="tx2"/>
          </a:solidFill>
          <a:latin typeface="Century Gothic" pitchFamily="34" charset="0"/>
          <a:cs typeface="Arial" pitchFamily="34" charset="0"/>
        </a:defRPr>
      </a:lvl2pPr>
      <a:lvl3pPr algn="l" rtl="0" eaLnBrk="1" fontAlgn="base" hangingPunct="1">
        <a:spcBef>
          <a:spcPct val="0"/>
        </a:spcBef>
        <a:spcAft>
          <a:spcPct val="0"/>
        </a:spcAft>
        <a:defRPr b="1">
          <a:solidFill>
            <a:schemeClr val="tx2"/>
          </a:solidFill>
          <a:latin typeface="Century Gothic" pitchFamily="34" charset="0"/>
          <a:cs typeface="Arial" pitchFamily="34" charset="0"/>
        </a:defRPr>
      </a:lvl3pPr>
      <a:lvl4pPr algn="l" rtl="0" eaLnBrk="1" fontAlgn="base" hangingPunct="1">
        <a:spcBef>
          <a:spcPct val="0"/>
        </a:spcBef>
        <a:spcAft>
          <a:spcPct val="0"/>
        </a:spcAft>
        <a:defRPr b="1">
          <a:solidFill>
            <a:schemeClr val="tx2"/>
          </a:solidFill>
          <a:latin typeface="Century Gothic" pitchFamily="34" charset="0"/>
          <a:cs typeface="Arial" pitchFamily="34" charset="0"/>
        </a:defRPr>
      </a:lvl4pPr>
      <a:lvl5pPr algn="l" rtl="0" eaLnBrk="1" fontAlgn="base" hangingPunct="1">
        <a:spcBef>
          <a:spcPct val="0"/>
        </a:spcBef>
        <a:spcAft>
          <a:spcPct val="0"/>
        </a:spcAft>
        <a:defRPr b="1">
          <a:solidFill>
            <a:schemeClr val="tx2"/>
          </a:solidFill>
          <a:latin typeface="Century Gothic" pitchFamily="34" charset="0"/>
          <a:cs typeface="Arial" pitchFamily="34" charset="0"/>
        </a:defRPr>
      </a:lvl5pPr>
      <a:lvl6pPr marL="457200" algn="l" rtl="0" eaLnBrk="1" fontAlgn="base" hangingPunct="1">
        <a:spcBef>
          <a:spcPct val="0"/>
        </a:spcBef>
        <a:spcAft>
          <a:spcPct val="0"/>
        </a:spcAft>
        <a:defRPr b="1">
          <a:solidFill>
            <a:schemeClr val="tx2"/>
          </a:solidFill>
          <a:latin typeface="Century Gothic" pitchFamily="34" charset="0"/>
          <a:cs typeface="Arial" pitchFamily="34" charset="0"/>
        </a:defRPr>
      </a:lvl6pPr>
      <a:lvl7pPr marL="914400" algn="l" rtl="0" eaLnBrk="1" fontAlgn="base" hangingPunct="1">
        <a:spcBef>
          <a:spcPct val="0"/>
        </a:spcBef>
        <a:spcAft>
          <a:spcPct val="0"/>
        </a:spcAft>
        <a:defRPr b="1">
          <a:solidFill>
            <a:schemeClr val="tx2"/>
          </a:solidFill>
          <a:latin typeface="Century Gothic" pitchFamily="34" charset="0"/>
          <a:cs typeface="Arial" pitchFamily="34" charset="0"/>
        </a:defRPr>
      </a:lvl7pPr>
      <a:lvl8pPr marL="1371600" algn="l" rtl="0" eaLnBrk="1" fontAlgn="base" hangingPunct="1">
        <a:spcBef>
          <a:spcPct val="0"/>
        </a:spcBef>
        <a:spcAft>
          <a:spcPct val="0"/>
        </a:spcAft>
        <a:defRPr b="1">
          <a:solidFill>
            <a:schemeClr val="tx2"/>
          </a:solidFill>
          <a:latin typeface="Century Gothic" pitchFamily="34" charset="0"/>
          <a:cs typeface="Arial" pitchFamily="34" charset="0"/>
        </a:defRPr>
      </a:lvl8pPr>
      <a:lvl9pPr marL="1828800" algn="l" rtl="0" eaLnBrk="1" fontAlgn="base" hangingPunct="1">
        <a:spcBef>
          <a:spcPct val="0"/>
        </a:spcBef>
        <a:spcAft>
          <a:spcPct val="0"/>
        </a:spcAft>
        <a:defRPr b="1">
          <a:solidFill>
            <a:schemeClr val="tx2"/>
          </a:solidFill>
          <a:latin typeface="Century Gothic" pitchFamily="34" charset="0"/>
          <a:cs typeface="Arial" pitchFamily="34" charset="0"/>
        </a:defRPr>
      </a:lvl9pPr>
    </p:titleStyle>
    <p:bodyStyle>
      <a:lvl1pPr marL="228600" indent="-228600" algn="l" rtl="0" eaLnBrk="1" fontAlgn="base" hangingPunct="1">
        <a:spcBef>
          <a:spcPct val="20000"/>
        </a:spcBef>
        <a:spcAft>
          <a:spcPct val="0"/>
        </a:spcAft>
        <a:buClr>
          <a:schemeClr val="tx1"/>
        </a:buClr>
        <a:buChar char="•"/>
        <a:defRPr sz="1600">
          <a:solidFill>
            <a:schemeClr val="tx1"/>
          </a:solidFill>
          <a:latin typeface="+mn-lt"/>
          <a:ea typeface="+mn-ea"/>
          <a:cs typeface="+mn-cs"/>
        </a:defRPr>
      </a:lvl1pPr>
      <a:lvl2pPr marL="571500" indent="-228600" algn="l" rtl="0" eaLnBrk="1" fontAlgn="base" hangingPunct="1">
        <a:spcBef>
          <a:spcPct val="20000"/>
        </a:spcBef>
        <a:spcAft>
          <a:spcPct val="0"/>
        </a:spcAft>
        <a:buClr>
          <a:schemeClr val="tx1"/>
        </a:buClr>
        <a:buChar char="o"/>
        <a:defRPr sz="1600">
          <a:solidFill>
            <a:schemeClr val="tx1"/>
          </a:solidFill>
          <a:latin typeface="+mn-lt"/>
          <a:cs typeface="+mn-cs"/>
        </a:defRPr>
      </a:lvl2pPr>
      <a:lvl3pPr marL="9144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cs typeface="+mn-cs"/>
        </a:defRPr>
      </a:lvl3pPr>
      <a:lvl4pPr marL="1257300" indent="-228600" algn="l" rtl="0" eaLnBrk="1" fontAlgn="base" hangingPunct="1">
        <a:spcBef>
          <a:spcPct val="20000"/>
        </a:spcBef>
        <a:spcAft>
          <a:spcPct val="0"/>
        </a:spcAft>
        <a:buClr>
          <a:schemeClr val="tx1"/>
        </a:buClr>
        <a:buChar char="•"/>
        <a:defRPr sz="1600">
          <a:solidFill>
            <a:schemeClr val="tx1"/>
          </a:solidFill>
          <a:latin typeface="+mn-lt"/>
          <a:cs typeface="+mn-cs"/>
        </a:defRPr>
      </a:lvl4pPr>
      <a:lvl5pPr marL="1600200" indent="-228600" algn="l" rtl="0" eaLnBrk="1" fontAlgn="base" hangingPunct="1">
        <a:spcBef>
          <a:spcPct val="25000"/>
        </a:spcBef>
        <a:spcAft>
          <a:spcPct val="0"/>
        </a:spcAft>
        <a:buClr>
          <a:schemeClr val="tx1"/>
        </a:buClr>
        <a:buChar char="•"/>
        <a:defRPr sz="1600">
          <a:solidFill>
            <a:schemeClr val="tx1"/>
          </a:solidFill>
          <a:latin typeface="+mn-lt"/>
          <a:cs typeface="+mn-cs"/>
        </a:defRPr>
      </a:lvl5pPr>
      <a:lvl6pPr marL="2057400" indent="-228600" algn="l" rtl="0" eaLnBrk="1" fontAlgn="base" hangingPunct="1">
        <a:spcBef>
          <a:spcPct val="25000"/>
        </a:spcBef>
        <a:spcAft>
          <a:spcPct val="0"/>
        </a:spcAft>
        <a:buClr>
          <a:schemeClr val="tx1"/>
        </a:buClr>
        <a:buChar char="•"/>
        <a:defRPr sz="1600">
          <a:solidFill>
            <a:schemeClr val="tx1"/>
          </a:solidFill>
          <a:latin typeface="+mn-lt"/>
          <a:cs typeface="+mn-cs"/>
        </a:defRPr>
      </a:lvl6pPr>
      <a:lvl7pPr marL="2514600" indent="-228600" algn="l" rtl="0" eaLnBrk="1" fontAlgn="base" hangingPunct="1">
        <a:spcBef>
          <a:spcPct val="25000"/>
        </a:spcBef>
        <a:spcAft>
          <a:spcPct val="0"/>
        </a:spcAft>
        <a:buClr>
          <a:schemeClr val="tx1"/>
        </a:buClr>
        <a:buChar char="•"/>
        <a:defRPr sz="1600">
          <a:solidFill>
            <a:schemeClr val="tx1"/>
          </a:solidFill>
          <a:latin typeface="+mn-lt"/>
          <a:cs typeface="+mn-cs"/>
        </a:defRPr>
      </a:lvl7pPr>
      <a:lvl8pPr marL="2971800" indent="-228600" algn="l" rtl="0" eaLnBrk="1" fontAlgn="base" hangingPunct="1">
        <a:spcBef>
          <a:spcPct val="25000"/>
        </a:spcBef>
        <a:spcAft>
          <a:spcPct val="0"/>
        </a:spcAft>
        <a:buClr>
          <a:schemeClr val="tx1"/>
        </a:buClr>
        <a:buChar char="•"/>
        <a:defRPr sz="1600">
          <a:solidFill>
            <a:schemeClr val="tx1"/>
          </a:solidFill>
          <a:latin typeface="+mn-lt"/>
          <a:cs typeface="+mn-cs"/>
        </a:defRPr>
      </a:lvl8pPr>
      <a:lvl9pPr marL="3429000" indent="-228600" algn="l" rtl="0" eaLnBrk="1" fontAlgn="base" hangingPunct="1">
        <a:spcBef>
          <a:spcPct val="25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406400" y="533405"/>
            <a:ext cx="9245600" cy="65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123" name="Rectangle 4"/>
          <p:cNvSpPr>
            <a:spLocks noGrp="1" noChangeArrowheads="1"/>
          </p:cNvSpPr>
          <p:nvPr>
            <p:ph type="body" idx="1"/>
          </p:nvPr>
        </p:nvSpPr>
        <p:spPr bwMode="auto">
          <a:xfrm>
            <a:off x="1016001" y="1600200"/>
            <a:ext cx="10407651" cy="4637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9" name="Rectangle 7"/>
          <p:cNvSpPr>
            <a:spLocks noGrp="1" noChangeArrowheads="1"/>
          </p:cNvSpPr>
          <p:nvPr>
            <p:ph type="sldNum" sz="quarter" idx="4"/>
          </p:nvPr>
        </p:nvSpPr>
        <p:spPr bwMode="auto">
          <a:xfrm>
            <a:off x="8737600" y="6453197"/>
            <a:ext cx="2641600" cy="268287"/>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200" smtClean="0">
                <a:latin typeface="Verdana" pitchFamily="34" charset="0"/>
                <a:cs typeface="+mn-cs"/>
              </a:defRPr>
            </a:lvl1pPr>
          </a:lstStyle>
          <a:p>
            <a:pPr>
              <a:defRPr/>
            </a:pPr>
            <a:fld id="{B11D4F82-E1D7-44B5-A4E6-742DF0841692}" type="slidenum">
              <a:rPr lang="en-US">
                <a:solidFill>
                  <a:srgbClr val="000000"/>
                </a:solidFill>
              </a:rPr>
              <a:pPr>
                <a:defRPr/>
              </a:pPr>
              <a:t>‹#›</a:t>
            </a:fld>
            <a:endParaRPr lang="en-US">
              <a:solidFill>
                <a:srgbClr val="000000"/>
              </a:solidFill>
            </a:endParaRPr>
          </a:p>
        </p:txBody>
      </p:sp>
      <p:sp>
        <p:nvSpPr>
          <p:cNvPr id="3080" name="Line 8"/>
          <p:cNvSpPr>
            <a:spLocks noChangeShapeType="1"/>
          </p:cNvSpPr>
          <p:nvPr/>
        </p:nvSpPr>
        <p:spPr bwMode="auto">
          <a:xfrm>
            <a:off x="508000" y="914400"/>
            <a:ext cx="10456333" cy="0"/>
          </a:xfrm>
          <a:prstGeom prst="line">
            <a:avLst/>
          </a:prstGeom>
          <a:noFill/>
          <a:ln w="25400" cap="sq">
            <a:solidFill>
              <a:srgbClr val="969696"/>
            </a:solidFill>
            <a:round/>
            <a:headEnd type="none" w="sm" len="sm"/>
            <a:tailEnd type="none" w="sm" len="sm"/>
          </a:ln>
          <a:effectLst/>
        </p:spPr>
        <p:txBody>
          <a:bodyPr/>
          <a:lstStyle/>
          <a:p>
            <a:pPr algn="ctr">
              <a:defRPr/>
            </a:pPr>
            <a:endParaRPr lang="en-US">
              <a:solidFill>
                <a:srgbClr val="000000"/>
              </a:solidFill>
            </a:endParaRPr>
          </a:p>
        </p:txBody>
      </p:sp>
      <p:sp>
        <p:nvSpPr>
          <p:cNvPr id="3081" name="Text Box 9"/>
          <p:cNvSpPr txBox="1">
            <a:spLocks noChangeArrowheads="1"/>
          </p:cNvSpPr>
          <p:nvPr/>
        </p:nvSpPr>
        <p:spPr bwMode="auto">
          <a:xfrm>
            <a:off x="10566400" y="6430972"/>
            <a:ext cx="812800" cy="274637"/>
          </a:xfrm>
          <a:prstGeom prst="rect">
            <a:avLst/>
          </a:prstGeom>
          <a:noFill/>
          <a:ln w="9525">
            <a:noFill/>
            <a:miter lim="800000"/>
            <a:headEnd/>
            <a:tailEnd/>
          </a:ln>
          <a:effectLst/>
        </p:spPr>
        <p:txBody>
          <a:bodyPr>
            <a:spAutoFit/>
          </a:bodyPr>
          <a:lstStyle/>
          <a:p>
            <a:pPr algn="r">
              <a:spcBef>
                <a:spcPct val="50000"/>
              </a:spcBef>
              <a:defRPr/>
            </a:pPr>
            <a:fld id="{5DDCB601-9600-49A6-96AB-4947D10BB9BA}" type="slidenum">
              <a:rPr lang="en-US" sz="1200">
                <a:solidFill>
                  <a:srgbClr val="000000"/>
                </a:solidFill>
                <a:latin typeface="Century Gothic" pitchFamily="34" charset="0"/>
              </a:rPr>
              <a:pPr algn="r">
                <a:spcBef>
                  <a:spcPct val="50000"/>
                </a:spcBef>
                <a:defRPr/>
              </a:pPr>
              <a:t>‹#›</a:t>
            </a:fld>
            <a:endParaRPr lang="en-US" sz="1200">
              <a:solidFill>
                <a:srgbClr val="000000"/>
              </a:solidFill>
              <a:latin typeface="Century Gothic" pitchFamily="34" charset="0"/>
            </a:endParaRPr>
          </a:p>
        </p:txBody>
      </p:sp>
    </p:spTree>
    <p:extLst>
      <p:ext uri="{BB962C8B-B14F-4D97-AF65-F5344CB8AC3E}">
        <p14:creationId xmlns:p14="http://schemas.microsoft.com/office/powerpoint/2010/main" val="1761069682"/>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Lst>
  <p:transition/>
  <p:hf sldNum="0" hdr="0" dt="0"/>
  <p:txStyles>
    <p:titleStyle>
      <a:lvl1pPr algn="l" rtl="0" eaLnBrk="1" fontAlgn="base" hangingPunct="1">
        <a:spcBef>
          <a:spcPct val="0"/>
        </a:spcBef>
        <a:spcAft>
          <a:spcPct val="0"/>
        </a:spcAft>
        <a:defRPr b="1">
          <a:solidFill>
            <a:schemeClr val="tx2"/>
          </a:solidFill>
          <a:latin typeface="+mj-lt"/>
          <a:ea typeface="+mj-ea"/>
          <a:cs typeface="+mj-cs"/>
        </a:defRPr>
      </a:lvl1pPr>
      <a:lvl2pPr algn="l" rtl="0" eaLnBrk="1" fontAlgn="base" hangingPunct="1">
        <a:spcBef>
          <a:spcPct val="0"/>
        </a:spcBef>
        <a:spcAft>
          <a:spcPct val="0"/>
        </a:spcAft>
        <a:defRPr b="1">
          <a:solidFill>
            <a:schemeClr val="tx2"/>
          </a:solidFill>
          <a:latin typeface="Century Gothic" pitchFamily="34" charset="0"/>
          <a:cs typeface="Arial" pitchFamily="34" charset="0"/>
        </a:defRPr>
      </a:lvl2pPr>
      <a:lvl3pPr algn="l" rtl="0" eaLnBrk="1" fontAlgn="base" hangingPunct="1">
        <a:spcBef>
          <a:spcPct val="0"/>
        </a:spcBef>
        <a:spcAft>
          <a:spcPct val="0"/>
        </a:spcAft>
        <a:defRPr b="1">
          <a:solidFill>
            <a:schemeClr val="tx2"/>
          </a:solidFill>
          <a:latin typeface="Century Gothic" pitchFamily="34" charset="0"/>
          <a:cs typeface="Arial" pitchFamily="34" charset="0"/>
        </a:defRPr>
      </a:lvl3pPr>
      <a:lvl4pPr algn="l" rtl="0" eaLnBrk="1" fontAlgn="base" hangingPunct="1">
        <a:spcBef>
          <a:spcPct val="0"/>
        </a:spcBef>
        <a:spcAft>
          <a:spcPct val="0"/>
        </a:spcAft>
        <a:defRPr b="1">
          <a:solidFill>
            <a:schemeClr val="tx2"/>
          </a:solidFill>
          <a:latin typeface="Century Gothic" pitchFamily="34" charset="0"/>
          <a:cs typeface="Arial" pitchFamily="34" charset="0"/>
        </a:defRPr>
      </a:lvl4pPr>
      <a:lvl5pPr algn="l" rtl="0" eaLnBrk="1" fontAlgn="base" hangingPunct="1">
        <a:spcBef>
          <a:spcPct val="0"/>
        </a:spcBef>
        <a:spcAft>
          <a:spcPct val="0"/>
        </a:spcAft>
        <a:defRPr b="1">
          <a:solidFill>
            <a:schemeClr val="tx2"/>
          </a:solidFill>
          <a:latin typeface="Century Gothic" pitchFamily="34" charset="0"/>
          <a:cs typeface="Arial" pitchFamily="34" charset="0"/>
        </a:defRPr>
      </a:lvl5pPr>
      <a:lvl6pPr marL="457200" algn="l" rtl="0" eaLnBrk="1" fontAlgn="base" hangingPunct="1">
        <a:spcBef>
          <a:spcPct val="0"/>
        </a:spcBef>
        <a:spcAft>
          <a:spcPct val="0"/>
        </a:spcAft>
        <a:defRPr b="1">
          <a:solidFill>
            <a:schemeClr val="tx2"/>
          </a:solidFill>
          <a:latin typeface="Century Gothic" pitchFamily="34" charset="0"/>
          <a:cs typeface="Arial" pitchFamily="34" charset="0"/>
        </a:defRPr>
      </a:lvl6pPr>
      <a:lvl7pPr marL="914400" algn="l" rtl="0" eaLnBrk="1" fontAlgn="base" hangingPunct="1">
        <a:spcBef>
          <a:spcPct val="0"/>
        </a:spcBef>
        <a:spcAft>
          <a:spcPct val="0"/>
        </a:spcAft>
        <a:defRPr b="1">
          <a:solidFill>
            <a:schemeClr val="tx2"/>
          </a:solidFill>
          <a:latin typeface="Century Gothic" pitchFamily="34" charset="0"/>
          <a:cs typeface="Arial" pitchFamily="34" charset="0"/>
        </a:defRPr>
      </a:lvl7pPr>
      <a:lvl8pPr marL="1371600" algn="l" rtl="0" eaLnBrk="1" fontAlgn="base" hangingPunct="1">
        <a:spcBef>
          <a:spcPct val="0"/>
        </a:spcBef>
        <a:spcAft>
          <a:spcPct val="0"/>
        </a:spcAft>
        <a:defRPr b="1">
          <a:solidFill>
            <a:schemeClr val="tx2"/>
          </a:solidFill>
          <a:latin typeface="Century Gothic" pitchFamily="34" charset="0"/>
          <a:cs typeface="Arial" pitchFamily="34" charset="0"/>
        </a:defRPr>
      </a:lvl8pPr>
      <a:lvl9pPr marL="1828800" algn="l" rtl="0" eaLnBrk="1" fontAlgn="base" hangingPunct="1">
        <a:spcBef>
          <a:spcPct val="0"/>
        </a:spcBef>
        <a:spcAft>
          <a:spcPct val="0"/>
        </a:spcAft>
        <a:defRPr b="1">
          <a:solidFill>
            <a:schemeClr val="tx2"/>
          </a:solidFill>
          <a:latin typeface="Century Gothic" pitchFamily="34" charset="0"/>
          <a:cs typeface="Arial" pitchFamily="34" charset="0"/>
        </a:defRPr>
      </a:lvl9pPr>
    </p:titleStyle>
    <p:bodyStyle>
      <a:lvl1pPr marL="228600" indent="-228600" algn="l" rtl="0" eaLnBrk="1" fontAlgn="base" hangingPunct="1">
        <a:spcBef>
          <a:spcPct val="20000"/>
        </a:spcBef>
        <a:spcAft>
          <a:spcPct val="0"/>
        </a:spcAft>
        <a:buClr>
          <a:schemeClr val="tx1"/>
        </a:buClr>
        <a:buChar char="•"/>
        <a:defRPr sz="1600">
          <a:solidFill>
            <a:schemeClr val="tx1"/>
          </a:solidFill>
          <a:latin typeface="+mn-lt"/>
          <a:ea typeface="+mn-ea"/>
          <a:cs typeface="+mn-cs"/>
        </a:defRPr>
      </a:lvl1pPr>
      <a:lvl2pPr marL="571500" indent="-228600" algn="l" rtl="0" eaLnBrk="1" fontAlgn="base" hangingPunct="1">
        <a:spcBef>
          <a:spcPct val="20000"/>
        </a:spcBef>
        <a:spcAft>
          <a:spcPct val="0"/>
        </a:spcAft>
        <a:buClr>
          <a:schemeClr val="tx1"/>
        </a:buClr>
        <a:buChar char="o"/>
        <a:defRPr sz="1600">
          <a:solidFill>
            <a:schemeClr val="tx1"/>
          </a:solidFill>
          <a:latin typeface="+mn-lt"/>
          <a:cs typeface="+mn-cs"/>
        </a:defRPr>
      </a:lvl2pPr>
      <a:lvl3pPr marL="9144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cs typeface="+mn-cs"/>
        </a:defRPr>
      </a:lvl3pPr>
      <a:lvl4pPr marL="1257300" indent="-228600" algn="l" rtl="0" eaLnBrk="1" fontAlgn="base" hangingPunct="1">
        <a:spcBef>
          <a:spcPct val="20000"/>
        </a:spcBef>
        <a:spcAft>
          <a:spcPct val="0"/>
        </a:spcAft>
        <a:buClr>
          <a:schemeClr val="tx1"/>
        </a:buClr>
        <a:buChar char="•"/>
        <a:defRPr sz="1600">
          <a:solidFill>
            <a:schemeClr val="tx1"/>
          </a:solidFill>
          <a:latin typeface="+mn-lt"/>
          <a:cs typeface="+mn-cs"/>
        </a:defRPr>
      </a:lvl4pPr>
      <a:lvl5pPr marL="1600200" indent="-228600" algn="l" rtl="0" eaLnBrk="1" fontAlgn="base" hangingPunct="1">
        <a:spcBef>
          <a:spcPct val="25000"/>
        </a:spcBef>
        <a:spcAft>
          <a:spcPct val="0"/>
        </a:spcAft>
        <a:buClr>
          <a:schemeClr val="tx1"/>
        </a:buClr>
        <a:buChar char="•"/>
        <a:defRPr sz="1600">
          <a:solidFill>
            <a:schemeClr val="tx1"/>
          </a:solidFill>
          <a:latin typeface="+mn-lt"/>
          <a:cs typeface="+mn-cs"/>
        </a:defRPr>
      </a:lvl5pPr>
      <a:lvl6pPr marL="2057400" indent="-228600" algn="l" rtl="0" eaLnBrk="1" fontAlgn="base" hangingPunct="1">
        <a:spcBef>
          <a:spcPct val="25000"/>
        </a:spcBef>
        <a:spcAft>
          <a:spcPct val="0"/>
        </a:spcAft>
        <a:buClr>
          <a:schemeClr val="tx1"/>
        </a:buClr>
        <a:buChar char="•"/>
        <a:defRPr sz="1600">
          <a:solidFill>
            <a:schemeClr val="tx1"/>
          </a:solidFill>
          <a:latin typeface="+mn-lt"/>
          <a:cs typeface="+mn-cs"/>
        </a:defRPr>
      </a:lvl6pPr>
      <a:lvl7pPr marL="2514600" indent="-228600" algn="l" rtl="0" eaLnBrk="1" fontAlgn="base" hangingPunct="1">
        <a:spcBef>
          <a:spcPct val="25000"/>
        </a:spcBef>
        <a:spcAft>
          <a:spcPct val="0"/>
        </a:spcAft>
        <a:buClr>
          <a:schemeClr val="tx1"/>
        </a:buClr>
        <a:buChar char="•"/>
        <a:defRPr sz="1600">
          <a:solidFill>
            <a:schemeClr val="tx1"/>
          </a:solidFill>
          <a:latin typeface="+mn-lt"/>
          <a:cs typeface="+mn-cs"/>
        </a:defRPr>
      </a:lvl7pPr>
      <a:lvl8pPr marL="2971800" indent="-228600" algn="l" rtl="0" eaLnBrk="1" fontAlgn="base" hangingPunct="1">
        <a:spcBef>
          <a:spcPct val="25000"/>
        </a:spcBef>
        <a:spcAft>
          <a:spcPct val="0"/>
        </a:spcAft>
        <a:buClr>
          <a:schemeClr val="tx1"/>
        </a:buClr>
        <a:buChar char="•"/>
        <a:defRPr sz="1600">
          <a:solidFill>
            <a:schemeClr val="tx1"/>
          </a:solidFill>
          <a:latin typeface="+mn-lt"/>
          <a:cs typeface="+mn-cs"/>
        </a:defRPr>
      </a:lvl8pPr>
      <a:lvl9pPr marL="3429000" indent="-228600" algn="l" rtl="0" eaLnBrk="1" fontAlgn="base" hangingPunct="1">
        <a:spcBef>
          <a:spcPct val="25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406400" y="533405"/>
            <a:ext cx="9245600" cy="65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123" name="Rectangle 4"/>
          <p:cNvSpPr>
            <a:spLocks noGrp="1" noChangeArrowheads="1"/>
          </p:cNvSpPr>
          <p:nvPr>
            <p:ph type="body" idx="1"/>
          </p:nvPr>
        </p:nvSpPr>
        <p:spPr bwMode="auto">
          <a:xfrm>
            <a:off x="1016001" y="1600200"/>
            <a:ext cx="10407651" cy="4637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9" name="Rectangle 7"/>
          <p:cNvSpPr>
            <a:spLocks noGrp="1" noChangeArrowheads="1"/>
          </p:cNvSpPr>
          <p:nvPr>
            <p:ph type="sldNum" sz="quarter" idx="4"/>
          </p:nvPr>
        </p:nvSpPr>
        <p:spPr bwMode="auto">
          <a:xfrm>
            <a:off x="8737600" y="6453199"/>
            <a:ext cx="2641600" cy="268287"/>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200" smtClean="0">
                <a:latin typeface="Verdana" pitchFamily="34" charset="0"/>
                <a:cs typeface="+mn-cs"/>
              </a:defRPr>
            </a:lvl1pPr>
          </a:lstStyle>
          <a:p>
            <a:pPr>
              <a:defRPr/>
            </a:pPr>
            <a:fld id="{B11D4F82-E1D7-44B5-A4E6-742DF0841692}" type="slidenum">
              <a:rPr lang="en-US">
                <a:solidFill>
                  <a:srgbClr val="000000"/>
                </a:solidFill>
              </a:rPr>
              <a:pPr>
                <a:defRPr/>
              </a:pPr>
              <a:t>‹#›</a:t>
            </a:fld>
            <a:endParaRPr lang="en-US">
              <a:solidFill>
                <a:srgbClr val="000000"/>
              </a:solidFill>
            </a:endParaRPr>
          </a:p>
        </p:txBody>
      </p:sp>
      <p:sp>
        <p:nvSpPr>
          <p:cNvPr id="3080" name="Line 8"/>
          <p:cNvSpPr>
            <a:spLocks noChangeShapeType="1"/>
          </p:cNvSpPr>
          <p:nvPr/>
        </p:nvSpPr>
        <p:spPr bwMode="auto">
          <a:xfrm>
            <a:off x="508000" y="914400"/>
            <a:ext cx="10456333" cy="0"/>
          </a:xfrm>
          <a:prstGeom prst="line">
            <a:avLst/>
          </a:prstGeom>
          <a:noFill/>
          <a:ln w="25400" cap="sq">
            <a:solidFill>
              <a:srgbClr val="969696"/>
            </a:solidFill>
            <a:round/>
            <a:headEnd type="none" w="sm" len="sm"/>
            <a:tailEnd type="none" w="sm" len="sm"/>
          </a:ln>
          <a:effectLst/>
        </p:spPr>
        <p:txBody>
          <a:bodyPr/>
          <a:lstStyle/>
          <a:p>
            <a:pPr algn="ctr">
              <a:defRPr/>
            </a:pPr>
            <a:endParaRPr lang="en-US">
              <a:solidFill>
                <a:srgbClr val="000000"/>
              </a:solidFill>
              <a:latin typeface="Century Gothic" pitchFamily="34" charset="0"/>
            </a:endParaRPr>
          </a:p>
        </p:txBody>
      </p:sp>
      <p:sp>
        <p:nvSpPr>
          <p:cNvPr id="3081" name="Text Box 9"/>
          <p:cNvSpPr txBox="1">
            <a:spLocks noChangeArrowheads="1"/>
          </p:cNvSpPr>
          <p:nvPr/>
        </p:nvSpPr>
        <p:spPr bwMode="auto">
          <a:xfrm>
            <a:off x="10566400" y="6430974"/>
            <a:ext cx="812800" cy="274637"/>
          </a:xfrm>
          <a:prstGeom prst="rect">
            <a:avLst/>
          </a:prstGeom>
          <a:noFill/>
          <a:ln w="9525">
            <a:noFill/>
            <a:miter lim="800000"/>
            <a:headEnd/>
            <a:tailEnd/>
          </a:ln>
          <a:effectLst/>
        </p:spPr>
        <p:txBody>
          <a:bodyPr>
            <a:spAutoFit/>
          </a:bodyPr>
          <a:lstStyle/>
          <a:p>
            <a:pPr algn="r">
              <a:spcBef>
                <a:spcPct val="50000"/>
              </a:spcBef>
              <a:defRPr/>
            </a:pPr>
            <a:fld id="{5DDCB601-9600-49A6-96AB-4947D10BB9BA}" type="slidenum">
              <a:rPr lang="en-US" sz="1200">
                <a:solidFill>
                  <a:srgbClr val="000000"/>
                </a:solidFill>
                <a:latin typeface="Century Gothic" pitchFamily="34" charset="0"/>
              </a:rPr>
              <a:pPr algn="r">
                <a:spcBef>
                  <a:spcPct val="50000"/>
                </a:spcBef>
                <a:defRPr/>
              </a:pPr>
              <a:t>‹#›</a:t>
            </a:fld>
            <a:endParaRPr lang="en-US" sz="1200">
              <a:solidFill>
                <a:srgbClr val="000000"/>
              </a:solidFill>
              <a:latin typeface="Century Gothic" pitchFamily="34" charset="0"/>
            </a:endParaRPr>
          </a:p>
        </p:txBody>
      </p:sp>
      <p:pic>
        <p:nvPicPr>
          <p:cNvPr id="8" name="Picture 7" descr="RIDE_logo.JPG"/>
          <p:cNvPicPr>
            <a:picLocks noChangeAspect="1"/>
          </p:cNvPicPr>
          <p:nvPr/>
        </p:nvPicPr>
        <p:blipFill>
          <a:blip r:embed="rId9" cstate="print"/>
          <a:stretch>
            <a:fillRect/>
          </a:stretch>
        </p:blipFill>
        <p:spPr>
          <a:xfrm>
            <a:off x="9144000" y="228600"/>
            <a:ext cx="3048000" cy="567246"/>
          </a:xfrm>
          <a:prstGeom prst="rect">
            <a:avLst/>
          </a:prstGeom>
        </p:spPr>
      </p:pic>
    </p:spTree>
    <p:extLst>
      <p:ext uri="{BB962C8B-B14F-4D97-AF65-F5344CB8AC3E}">
        <p14:creationId xmlns:p14="http://schemas.microsoft.com/office/powerpoint/2010/main" val="352106110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835" r:id="rId4"/>
    <p:sldLayoutId id="2147483838" r:id="rId5"/>
    <p:sldLayoutId id="2147483843" r:id="rId6"/>
    <p:sldLayoutId id="2147483844" r:id="rId7"/>
  </p:sldLayoutIdLst>
  <p:transition/>
  <p:hf hdr="0" ftr="0" dt="0"/>
  <p:txStyles>
    <p:titleStyle>
      <a:lvl1pPr algn="l" rtl="0" eaLnBrk="1" fontAlgn="base" hangingPunct="1">
        <a:spcBef>
          <a:spcPct val="0"/>
        </a:spcBef>
        <a:spcAft>
          <a:spcPct val="0"/>
        </a:spcAft>
        <a:defRPr b="1">
          <a:solidFill>
            <a:schemeClr val="tx2"/>
          </a:solidFill>
          <a:latin typeface="+mj-lt"/>
          <a:ea typeface="+mj-ea"/>
          <a:cs typeface="+mj-cs"/>
        </a:defRPr>
      </a:lvl1pPr>
      <a:lvl2pPr algn="l" rtl="0" eaLnBrk="1" fontAlgn="base" hangingPunct="1">
        <a:spcBef>
          <a:spcPct val="0"/>
        </a:spcBef>
        <a:spcAft>
          <a:spcPct val="0"/>
        </a:spcAft>
        <a:defRPr b="1">
          <a:solidFill>
            <a:schemeClr val="tx2"/>
          </a:solidFill>
          <a:latin typeface="Century Gothic" pitchFamily="34" charset="0"/>
          <a:cs typeface="Arial" pitchFamily="34" charset="0"/>
        </a:defRPr>
      </a:lvl2pPr>
      <a:lvl3pPr algn="l" rtl="0" eaLnBrk="1" fontAlgn="base" hangingPunct="1">
        <a:spcBef>
          <a:spcPct val="0"/>
        </a:spcBef>
        <a:spcAft>
          <a:spcPct val="0"/>
        </a:spcAft>
        <a:defRPr b="1">
          <a:solidFill>
            <a:schemeClr val="tx2"/>
          </a:solidFill>
          <a:latin typeface="Century Gothic" pitchFamily="34" charset="0"/>
          <a:cs typeface="Arial" pitchFamily="34" charset="0"/>
        </a:defRPr>
      </a:lvl3pPr>
      <a:lvl4pPr algn="l" rtl="0" eaLnBrk="1" fontAlgn="base" hangingPunct="1">
        <a:spcBef>
          <a:spcPct val="0"/>
        </a:spcBef>
        <a:spcAft>
          <a:spcPct val="0"/>
        </a:spcAft>
        <a:defRPr b="1">
          <a:solidFill>
            <a:schemeClr val="tx2"/>
          </a:solidFill>
          <a:latin typeface="Century Gothic" pitchFamily="34" charset="0"/>
          <a:cs typeface="Arial" pitchFamily="34" charset="0"/>
        </a:defRPr>
      </a:lvl4pPr>
      <a:lvl5pPr algn="l" rtl="0" eaLnBrk="1" fontAlgn="base" hangingPunct="1">
        <a:spcBef>
          <a:spcPct val="0"/>
        </a:spcBef>
        <a:spcAft>
          <a:spcPct val="0"/>
        </a:spcAft>
        <a:defRPr b="1">
          <a:solidFill>
            <a:schemeClr val="tx2"/>
          </a:solidFill>
          <a:latin typeface="Century Gothic" pitchFamily="34" charset="0"/>
          <a:cs typeface="Arial" pitchFamily="34" charset="0"/>
        </a:defRPr>
      </a:lvl5pPr>
      <a:lvl6pPr marL="457200" algn="l" rtl="0" eaLnBrk="1" fontAlgn="base" hangingPunct="1">
        <a:spcBef>
          <a:spcPct val="0"/>
        </a:spcBef>
        <a:spcAft>
          <a:spcPct val="0"/>
        </a:spcAft>
        <a:defRPr b="1">
          <a:solidFill>
            <a:schemeClr val="tx2"/>
          </a:solidFill>
          <a:latin typeface="Century Gothic" pitchFamily="34" charset="0"/>
          <a:cs typeface="Arial" pitchFamily="34" charset="0"/>
        </a:defRPr>
      </a:lvl6pPr>
      <a:lvl7pPr marL="914400" algn="l" rtl="0" eaLnBrk="1" fontAlgn="base" hangingPunct="1">
        <a:spcBef>
          <a:spcPct val="0"/>
        </a:spcBef>
        <a:spcAft>
          <a:spcPct val="0"/>
        </a:spcAft>
        <a:defRPr b="1">
          <a:solidFill>
            <a:schemeClr val="tx2"/>
          </a:solidFill>
          <a:latin typeface="Century Gothic" pitchFamily="34" charset="0"/>
          <a:cs typeface="Arial" pitchFamily="34" charset="0"/>
        </a:defRPr>
      </a:lvl7pPr>
      <a:lvl8pPr marL="1371600" algn="l" rtl="0" eaLnBrk="1" fontAlgn="base" hangingPunct="1">
        <a:spcBef>
          <a:spcPct val="0"/>
        </a:spcBef>
        <a:spcAft>
          <a:spcPct val="0"/>
        </a:spcAft>
        <a:defRPr b="1">
          <a:solidFill>
            <a:schemeClr val="tx2"/>
          </a:solidFill>
          <a:latin typeface="Century Gothic" pitchFamily="34" charset="0"/>
          <a:cs typeface="Arial" pitchFamily="34" charset="0"/>
        </a:defRPr>
      </a:lvl8pPr>
      <a:lvl9pPr marL="1828800" algn="l" rtl="0" eaLnBrk="1" fontAlgn="base" hangingPunct="1">
        <a:spcBef>
          <a:spcPct val="0"/>
        </a:spcBef>
        <a:spcAft>
          <a:spcPct val="0"/>
        </a:spcAft>
        <a:defRPr b="1">
          <a:solidFill>
            <a:schemeClr val="tx2"/>
          </a:solidFill>
          <a:latin typeface="Century Gothic" pitchFamily="34" charset="0"/>
          <a:cs typeface="Arial" pitchFamily="34" charset="0"/>
        </a:defRPr>
      </a:lvl9pPr>
    </p:titleStyle>
    <p:bodyStyle>
      <a:lvl1pPr marL="228600" indent="-228600" algn="l" rtl="0" eaLnBrk="1" fontAlgn="base" hangingPunct="1">
        <a:spcBef>
          <a:spcPct val="20000"/>
        </a:spcBef>
        <a:spcAft>
          <a:spcPct val="0"/>
        </a:spcAft>
        <a:buClr>
          <a:schemeClr val="tx1"/>
        </a:buClr>
        <a:buChar char="•"/>
        <a:defRPr sz="1600">
          <a:solidFill>
            <a:schemeClr val="tx1"/>
          </a:solidFill>
          <a:latin typeface="Century Gothic" pitchFamily="34" charset="0"/>
          <a:ea typeface="+mn-ea"/>
          <a:cs typeface="+mn-cs"/>
        </a:defRPr>
      </a:lvl1pPr>
      <a:lvl2pPr marL="571500" indent="-228600" algn="l" rtl="0" eaLnBrk="1" fontAlgn="base" hangingPunct="1">
        <a:spcBef>
          <a:spcPct val="20000"/>
        </a:spcBef>
        <a:spcAft>
          <a:spcPct val="0"/>
        </a:spcAft>
        <a:buClr>
          <a:schemeClr val="tx1"/>
        </a:buClr>
        <a:buChar char="o"/>
        <a:defRPr sz="1600">
          <a:solidFill>
            <a:schemeClr val="tx1"/>
          </a:solidFill>
          <a:latin typeface="Century Gothic" pitchFamily="34" charset="0"/>
          <a:cs typeface="+mn-cs"/>
        </a:defRPr>
      </a:lvl2pPr>
      <a:lvl3pPr marL="9144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Century Gothic" pitchFamily="34" charset="0"/>
          <a:cs typeface="+mn-cs"/>
        </a:defRPr>
      </a:lvl3pPr>
      <a:lvl4pPr marL="1257300" indent="-228600" algn="l" rtl="0" eaLnBrk="1" fontAlgn="base" hangingPunct="1">
        <a:spcBef>
          <a:spcPct val="20000"/>
        </a:spcBef>
        <a:spcAft>
          <a:spcPct val="0"/>
        </a:spcAft>
        <a:buClr>
          <a:schemeClr val="tx1"/>
        </a:buClr>
        <a:buChar char="•"/>
        <a:defRPr sz="1600">
          <a:solidFill>
            <a:schemeClr val="tx1"/>
          </a:solidFill>
          <a:latin typeface="Century Gothic" pitchFamily="34" charset="0"/>
          <a:cs typeface="+mn-cs"/>
        </a:defRPr>
      </a:lvl4pPr>
      <a:lvl5pPr marL="1600200" indent="-228600" algn="l" rtl="0" eaLnBrk="1" fontAlgn="base" hangingPunct="1">
        <a:spcBef>
          <a:spcPct val="25000"/>
        </a:spcBef>
        <a:spcAft>
          <a:spcPct val="0"/>
        </a:spcAft>
        <a:buClr>
          <a:schemeClr val="tx1"/>
        </a:buClr>
        <a:buChar char="•"/>
        <a:defRPr sz="1600">
          <a:solidFill>
            <a:schemeClr val="tx1"/>
          </a:solidFill>
          <a:latin typeface="Century Gothic" pitchFamily="34" charset="0"/>
          <a:cs typeface="+mn-cs"/>
        </a:defRPr>
      </a:lvl5pPr>
      <a:lvl6pPr marL="2057400" indent="-228600" algn="l" rtl="0" eaLnBrk="1" fontAlgn="base" hangingPunct="1">
        <a:spcBef>
          <a:spcPct val="25000"/>
        </a:spcBef>
        <a:spcAft>
          <a:spcPct val="0"/>
        </a:spcAft>
        <a:buClr>
          <a:schemeClr val="tx1"/>
        </a:buClr>
        <a:buChar char="•"/>
        <a:defRPr sz="1600">
          <a:solidFill>
            <a:schemeClr val="tx1"/>
          </a:solidFill>
          <a:latin typeface="+mn-lt"/>
          <a:cs typeface="+mn-cs"/>
        </a:defRPr>
      </a:lvl6pPr>
      <a:lvl7pPr marL="2514600" indent="-228600" algn="l" rtl="0" eaLnBrk="1" fontAlgn="base" hangingPunct="1">
        <a:spcBef>
          <a:spcPct val="25000"/>
        </a:spcBef>
        <a:spcAft>
          <a:spcPct val="0"/>
        </a:spcAft>
        <a:buClr>
          <a:schemeClr val="tx1"/>
        </a:buClr>
        <a:buChar char="•"/>
        <a:defRPr sz="1600">
          <a:solidFill>
            <a:schemeClr val="tx1"/>
          </a:solidFill>
          <a:latin typeface="+mn-lt"/>
          <a:cs typeface="+mn-cs"/>
        </a:defRPr>
      </a:lvl7pPr>
      <a:lvl8pPr marL="2971800" indent="-228600" algn="l" rtl="0" eaLnBrk="1" fontAlgn="base" hangingPunct="1">
        <a:spcBef>
          <a:spcPct val="25000"/>
        </a:spcBef>
        <a:spcAft>
          <a:spcPct val="0"/>
        </a:spcAft>
        <a:buClr>
          <a:schemeClr val="tx1"/>
        </a:buClr>
        <a:buChar char="•"/>
        <a:defRPr sz="1600">
          <a:solidFill>
            <a:schemeClr val="tx1"/>
          </a:solidFill>
          <a:latin typeface="+mn-lt"/>
          <a:cs typeface="+mn-cs"/>
        </a:defRPr>
      </a:lvl8pPr>
      <a:lvl9pPr marL="3429000" indent="-228600" algn="l" rtl="0" eaLnBrk="1" fontAlgn="base" hangingPunct="1">
        <a:spcBef>
          <a:spcPct val="25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406400" y="533405"/>
            <a:ext cx="9245600" cy="65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123" name="Rectangle 4"/>
          <p:cNvSpPr>
            <a:spLocks noGrp="1" noChangeArrowheads="1"/>
          </p:cNvSpPr>
          <p:nvPr>
            <p:ph type="body" idx="1"/>
          </p:nvPr>
        </p:nvSpPr>
        <p:spPr bwMode="auto">
          <a:xfrm>
            <a:off x="1016001" y="1600200"/>
            <a:ext cx="10407651" cy="4637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9" name="Rectangle 7"/>
          <p:cNvSpPr>
            <a:spLocks noGrp="1" noChangeArrowheads="1"/>
          </p:cNvSpPr>
          <p:nvPr>
            <p:ph type="sldNum" sz="quarter" idx="4"/>
          </p:nvPr>
        </p:nvSpPr>
        <p:spPr bwMode="auto">
          <a:xfrm>
            <a:off x="8737600" y="6453201"/>
            <a:ext cx="2641600" cy="268287"/>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200" smtClean="0">
                <a:latin typeface="Verdana" pitchFamily="34" charset="0"/>
                <a:cs typeface="+mn-cs"/>
              </a:defRPr>
            </a:lvl1pPr>
          </a:lstStyle>
          <a:p>
            <a:pPr>
              <a:defRPr/>
            </a:pPr>
            <a:fld id="{B11D4F82-E1D7-44B5-A4E6-742DF0841692}" type="slidenum">
              <a:rPr lang="en-US">
                <a:solidFill>
                  <a:srgbClr val="000000"/>
                </a:solidFill>
              </a:rPr>
              <a:pPr>
                <a:defRPr/>
              </a:pPr>
              <a:t>‹#›</a:t>
            </a:fld>
            <a:endParaRPr lang="en-US">
              <a:solidFill>
                <a:srgbClr val="000000"/>
              </a:solidFill>
            </a:endParaRPr>
          </a:p>
        </p:txBody>
      </p:sp>
      <p:sp>
        <p:nvSpPr>
          <p:cNvPr id="3080" name="Line 8"/>
          <p:cNvSpPr>
            <a:spLocks noChangeShapeType="1"/>
          </p:cNvSpPr>
          <p:nvPr/>
        </p:nvSpPr>
        <p:spPr bwMode="auto">
          <a:xfrm>
            <a:off x="508000" y="914400"/>
            <a:ext cx="10456333" cy="0"/>
          </a:xfrm>
          <a:prstGeom prst="line">
            <a:avLst/>
          </a:prstGeom>
          <a:noFill/>
          <a:ln w="25400" cap="sq">
            <a:solidFill>
              <a:srgbClr val="969696"/>
            </a:solidFill>
            <a:round/>
            <a:headEnd type="none" w="sm" len="sm"/>
            <a:tailEnd type="none" w="sm" len="sm"/>
          </a:ln>
          <a:effectLst/>
        </p:spPr>
        <p:txBody>
          <a:bodyPr/>
          <a:lstStyle/>
          <a:p>
            <a:pPr algn="ctr">
              <a:defRPr/>
            </a:pPr>
            <a:endParaRPr lang="en-US">
              <a:solidFill>
                <a:srgbClr val="000000"/>
              </a:solidFill>
              <a:latin typeface="Century Gothic" pitchFamily="34" charset="0"/>
            </a:endParaRPr>
          </a:p>
        </p:txBody>
      </p:sp>
      <p:sp>
        <p:nvSpPr>
          <p:cNvPr id="3081" name="Text Box 9"/>
          <p:cNvSpPr txBox="1">
            <a:spLocks noChangeArrowheads="1"/>
          </p:cNvSpPr>
          <p:nvPr/>
        </p:nvSpPr>
        <p:spPr bwMode="auto">
          <a:xfrm>
            <a:off x="10566400" y="6430976"/>
            <a:ext cx="812800" cy="274637"/>
          </a:xfrm>
          <a:prstGeom prst="rect">
            <a:avLst/>
          </a:prstGeom>
          <a:noFill/>
          <a:ln w="9525">
            <a:noFill/>
            <a:miter lim="800000"/>
            <a:headEnd/>
            <a:tailEnd/>
          </a:ln>
          <a:effectLst/>
        </p:spPr>
        <p:txBody>
          <a:bodyPr>
            <a:spAutoFit/>
          </a:bodyPr>
          <a:lstStyle/>
          <a:p>
            <a:pPr algn="r">
              <a:spcBef>
                <a:spcPct val="50000"/>
              </a:spcBef>
              <a:defRPr/>
            </a:pPr>
            <a:fld id="{5DDCB601-9600-49A6-96AB-4947D10BB9BA}" type="slidenum">
              <a:rPr lang="en-US" sz="1200">
                <a:solidFill>
                  <a:srgbClr val="000000"/>
                </a:solidFill>
                <a:latin typeface="Century Gothic" pitchFamily="34" charset="0"/>
              </a:rPr>
              <a:pPr algn="r">
                <a:spcBef>
                  <a:spcPct val="50000"/>
                </a:spcBef>
                <a:defRPr/>
              </a:pPr>
              <a:t>‹#›</a:t>
            </a:fld>
            <a:endParaRPr lang="en-US" sz="1200">
              <a:solidFill>
                <a:srgbClr val="000000"/>
              </a:solidFill>
              <a:latin typeface="Century Gothic" pitchFamily="34" charset="0"/>
            </a:endParaRPr>
          </a:p>
        </p:txBody>
      </p:sp>
      <p:pic>
        <p:nvPicPr>
          <p:cNvPr id="8" name="Picture 7" descr="RIDE_logo.JPG"/>
          <p:cNvPicPr>
            <a:picLocks noChangeAspect="1"/>
          </p:cNvPicPr>
          <p:nvPr/>
        </p:nvPicPr>
        <p:blipFill>
          <a:blip r:embed="rId4" cstate="print"/>
          <a:stretch>
            <a:fillRect/>
          </a:stretch>
        </p:blipFill>
        <p:spPr>
          <a:xfrm>
            <a:off x="9144000" y="228600"/>
            <a:ext cx="3048000" cy="567246"/>
          </a:xfrm>
          <a:prstGeom prst="rect">
            <a:avLst/>
          </a:prstGeom>
        </p:spPr>
      </p:pic>
    </p:spTree>
    <p:extLst>
      <p:ext uri="{BB962C8B-B14F-4D97-AF65-F5344CB8AC3E}">
        <p14:creationId xmlns:p14="http://schemas.microsoft.com/office/powerpoint/2010/main" val="3386082037"/>
      </p:ext>
    </p:extLst>
  </p:cSld>
  <p:clrMap bg1="lt1" tx1="dk1" bg2="lt2" tx2="dk2" accent1="accent1" accent2="accent2" accent3="accent3" accent4="accent4" accent5="accent5" accent6="accent6" hlink="hlink" folHlink="folHlink"/>
  <p:sldLayoutIdLst>
    <p:sldLayoutId id="2147483796" r:id="rId1"/>
    <p:sldLayoutId id="2147483797" r:id="rId2"/>
  </p:sldLayoutIdLst>
  <p:transition/>
  <p:hf hdr="0" ftr="0" dt="0"/>
  <p:txStyles>
    <p:titleStyle>
      <a:lvl1pPr algn="l" rtl="0" eaLnBrk="1" fontAlgn="base" hangingPunct="1">
        <a:spcBef>
          <a:spcPct val="0"/>
        </a:spcBef>
        <a:spcAft>
          <a:spcPct val="0"/>
        </a:spcAft>
        <a:defRPr b="1">
          <a:solidFill>
            <a:schemeClr val="tx2"/>
          </a:solidFill>
          <a:latin typeface="+mj-lt"/>
          <a:ea typeface="+mj-ea"/>
          <a:cs typeface="+mj-cs"/>
        </a:defRPr>
      </a:lvl1pPr>
      <a:lvl2pPr algn="l" rtl="0" eaLnBrk="1" fontAlgn="base" hangingPunct="1">
        <a:spcBef>
          <a:spcPct val="0"/>
        </a:spcBef>
        <a:spcAft>
          <a:spcPct val="0"/>
        </a:spcAft>
        <a:defRPr b="1">
          <a:solidFill>
            <a:schemeClr val="tx2"/>
          </a:solidFill>
          <a:latin typeface="Century Gothic" pitchFamily="34" charset="0"/>
          <a:cs typeface="Arial" pitchFamily="34" charset="0"/>
        </a:defRPr>
      </a:lvl2pPr>
      <a:lvl3pPr algn="l" rtl="0" eaLnBrk="1" fontAlgn="base" hangingPunct="1">
        <a:spcBef>
          <a:spcPct val="0"/>
        </a:spcBef>
        <a:spcAft>
          <a:spcPct val="0"/>
        </a:spcAft>
        <a:defRPr b="1">
          <a:solidFill>
            <a:schemeClr val="tx2"/>
          </a:solidFill>
          <a:latin typeface="Century Gothic" pitchFamily="34" charset="0"/>
          <a:cs typeface="Arial" pitchFamily="34" charset="0"/>
        </a:defRPr>
      </a:lvl3pPr>
      <a:lvl4pPr algn="l" rtl="0" eaLnBrk="1" fontAlgn="base" hangingPunct="1">
        <a:spcBef>
          <a:spcPct val="0"/>
        </a:spcBef>
        <a:spcAft>
          <a:spcPct val="0"/>
        </a:spcAft>
        <a:defRPr b="1">
          <a:solidFill>
            <a:schemeClr val="tx2"/>
          </a:solidFill>
          <a:latin typeface="Century Gothic" pitchFamily="34" charset="0"/>
          <a:cs typeface="Arial" pitchFamily="34" charset="0"/>
        </a:defRPr>
      </a:lvl4pPr>
      <a:lvl5pPr algn="l" rtl="0" eaLnBrk="1" fontAlgn="base" hangingPunct="1">
        <a:spcBef>
          <a:spcPct val="0"/>
        </a:spcBef>
        <a:spcAft>
          <a:spcPct val="0"/>
        </a:spcAft>
        <a:defRPr b="1">
          <a:solidFill>
            <a:schemeClr val="tx2"/>
          </a:solidFill>
          <a:latin typeface="Century Gothic" pitchFamily="34" charset="0"/>
          <a:cs typeface="Arial" pitchFamily="34" charset="0"/>
        </a:defRPr>
      </a:lvl5pPr>
      <a:lvl6pPr marL="457200" algn="l" rtl="0" eaLnBrk="1" fontAlgn="base" hangingPunct="1">
        <a:spcBef>
          <a:spcPct val="0"/>
        </a:spcBef>
        <a:spcAft>
          <a:spcPct val="0"/>
        </a:spcAft>
        <a:defRPr b="1">
          <a:solidFill>
            <a:schemeClr val="tx2"/>
          </a:solidFill>
          <a:latin typeface="Century Gothic" pitchFamily="34" charset="0"/>
          <a:cs typeface="Arial" pitchFamily="34" charset="0"/>
        </a:defRPr>
      </a:lvl6pPr>
      <a:lvl7pPr marL="914400" algn="l" rtl="0" eaLnBrk="1" fontAlgn="base" hangingPunct="1">
        <a:spcBef>
          <a:spcPct val="0"/>
        </a:spcBef>
        <a:spcAft>
          <a:spcPct val="0"/>
        </a:spcAft>
        <a:defRPr b="1">
          <a:solidFill>
            <a:schemeClr val="tx2"/>
          </a:solidFill>
          <a:latin typeface="Century Gothic" pitchFamily="34" charset="0"/>
          <a:cs typeface="Arial" pitchFamily="34" charset="0"/>
        </a:defRPr>
      </a:lvl7pPr>
      <a:lvl8pPr marL="1371600" algn="l" rtl="0" eaLnBrk="1" fontAlgn="base" hangingPunct="1">
        <a:spcBef>
          <a:spcPct val="0"/>
        </a:spcBef>
        <a:spcAft>
          <a:spcPct val="0"/>
        </a:spcAft>
        <a:defRPr b="1">
          <a:solidFill>
            <a:schemeClr val="tx2"/>
          </a:solidFill>
          <a:latin typeface="Century Gothic" pitchFamily="34" charset="0"/>
          <a:cs typeface="Arial" pitchFamily="34" charset="0"/>
        </a:defRPr>
      </a:lvl8pPr>
      <a:lvl9pPr marL="1828800" algn="l" rtl="0" eaLnBrk="1" fontAlgn="base" hangingPunct="1">
        <a:spcBef>
          <a:spcPct val="0"/>
        </a:spcBef>
        <a:spcAft>
          <a:spcPct val="0"/>
        </a:spcAft>
        <a:defRPr b="1">
          <a:solidFill>
            <a:schemeClr val="tx2"/>
          </a:solidFill>
          <a:latin typeface="Century Gothic" pitchFamily="34" charset="0"/>
          <a:cs typeface="Arial" pitchFamily="34" charset="0"/>
        </a:defRPr>
      </a:lvl9pPr>
    </p:titleStyle>
    <p:bodyStyle>
      <a:lvl1pPr marL="228600" indent="-228600" algn="l" rtl="0" eaLnBrk="1" fontAlgn="base" hangingPunct="1">
        <a:spcBef>
          <a:spcPct val="20000"/>
        </a:spcBef>
        <a:spcAft>
          <a:spcPct val="0"/>
        </a:spcAft>
        <a:buClr>
          <a:schemeClr val="tx1"/>
        </a:buClr>
        <a:buChar char="•"/>
        <a:defRPr sz="1600">
          <a:solidFill>
            <a:schemeClr val="tx1"/>
          </a:solidFill>
          <a:latin typeface="Century Gothic" pitchFamily="34" charset="0"/>
          <a:ea typeface="+mn-ea"/>
          <a:cs typeface="+mn-cs"/>
        </a:defRPr>
      </a:lvl1pPr>
      <a:lvl2pPr marL="571500" indent="-228600" algn="l" rtl="0" eaLnBrk="1" fontAlgn="base" hangingPunct="1">
        <a:spcBef>
          <a:spcPct val="20000"/>
        </a:spcBef>
        <a:spcAft>
          <a:spcPct val="0"/>
        </a:spcAft>
        <a:buClr>
          <a:schemeClr val="tx1"/>
        </a:buClr>
        <a:buChar char="o"/>
        <a:defRPr sz="1600">
          <a:solidFill>
            <a:schemeClr val="tx1"/>
          </a:solidFill>
          <a:latin typeface="Century Gothic" pitchFamily="34" charset="0"/>
          <a:cs typeface="+mn-cs"/>
        </a:defRPr>
      </a:lvl2pPr>
      <a:lvl3pPr marL="9144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Century Gothic" pitchFamily="34" charset="0"/>
          <a:cs typeface="+mn-cs"/>
        </a:defRPr>
      </a:lvl3pPr>
      <a:lvl4pPr marL="1257300" indent="-228600" algn="l" rtl="0" eaLnBrk="1" fontAlgn="base" hangingPunct="1">
        <a:spcBef>
          <a:spcPct val="20000"/>
        </a:spcBef>
        <a:spcAft>
          <a:spcPct val="0"/>
        </a:spcAft>
        <a:buClr>
          <a:schemeClr val="tx1"/>
        </a:buClr>
        <a:buChar char="•"/>
        <a:defRPr sz="1600">
          <a:solidFill>
            <a:schemeClr val="tx1"/>
          </a:solidFill>
          <a:latin typeface="Century Gothic" pitchFamily="34" charset="0"/>
          <a:cs typeface="+mn-cs"/>
        </a:defRPr>
      </a:lvl4pPr>
      <a:lvl5pPr marL="1600200" indent="-228600" algn="l" rtl="0" eaLnBrk="1" fontAlgn="base" hangingPunct="1">
        <a:spcBef>
          <a:spcPct val="25000"/>
        </a:spcBef>
        <a:spcAft>
          <a:spcPct val="0"/>
        </a:spcAft>
        <a:buClr>
          <a:schemeClr val="tx1"/>
        </a:buClr>
        <a:buChar char="•"/>
        <a:defRPr sz="1600">
          <a:solidFill>
            <a:schemeClr val="tx1"/>
          </a:solidFill>
          <a:latin typeface="Century Gothic" pitchFamily="34" charset="0"/>
          <a:cs typeface="+mn-cs"/>
        </a:defRPr>
      </a:lvl5pPr>
      <a:lvl6pPr marL="2057400" indent="-228600" algn="l" rtl="0" eaLnBrk="1" fontAlgn="base" hangingPunct="1">
        <a:spcBef>
          <a:spcPct val="25000"/>
        </a:spcBef>
        <a:spcAft>
          <a:spcPct val="0"/>
        </a:spcAft>
        <a:buClr>
          <a:schemeClr val="tx1"/>
        </a:buClr>
        <a:buChar char="•"/>
        <a:defRPr sz="1600">
          <a:solidFill>
            <a:schemeClr val="tx1"/>
          </a:solidFill>
          <a:latin typeface="+mn-lt"/>
          <a:cs typeface="+mn-cs"/>
        </a:defRPr>
      </a:lvl6pPr>
      <a:lvl7pPr marL="2514600" indent="-228600" algn="l" rtl="0" eaLnBrk="1" fontAlgn="base" hangingPunct="1">
        <a:spcBef>
          <a:spcPct val="25000"/>
        </a:spcBef>
        <a:spcAft>
          <a:spcPct val="0"/>
        </a:spcAft>
        <a:buClr>
          <a:schemeClr val="tx1"/>
        </a:buClr>
        <a:buChar char="•"/>
        <a:defRPr sz="1600">
          <a:solidFill>
            <a:schemeClr val="tx1"/>
          </a:solidFill>
          <a:latin typeface="+mn-lt"/>
          <a:cs typeface="+mn-cs"/>
        </a:defRPr>
      </a:lvl7pPr>
      <a:lvl8pPr marL="2971800" indent="-228600" algn="l" rtl="0" eaLnBrk="1" fontAlgn="base" hangingPunct="1">
        <a:spcBef>
          <a:spcPct val="25000"/>
        </a:spcBef>
        <a:spcAft>
          <a:spcPct val="0"/>
        </a:spcAft>
        <a:buClr>
          <a:schemeClr val="tx1"/>
        </a:buClr>
        <a:buChar char="•"/>
        <a:defRPr sz="1600">
          <a:solidFill>
            <a:schemeClr val="tx1"/>
          </a:solidFill>
          <a:latin typeface="+mn-lt"/>
          <a:cs typeface="+mn-cs"/>
        </a:defRPr>
      </a:lvl8pPr>
      <a:lvl9pPr marL="3429000" indent="-228600" algn="l" rtl="0" eaLnBrk="1" fontAlgn="base" hangingPunct="1">
        <a:spcBef>
          <a:spcPct val="25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406400" y="533405"/>
            <a:ext cx="9245600" cy="65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123" name="Rectangle 4"/>
          <p:cNvSpPr>
            <a:spLocks noGrp="1" noChangeArrowheads="1"/>
          </p:cNvSpPr>
          <p:nvPr>
            <p:ph type="body" idx="1"/>
          </p:nvPr>
        </p:nvSpPr>
        <p:spPr bwMode="auto">
          <a:xfrm>
            <a:off x="1016001" y="1600200"/>
            <a:ext cx="10407651" cy="4637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0" name="Line 8"/>
          <p:cNvSpPr>
            <a:spLocks noChangeShapeType="1"/>
          </p:cNvSpPr>
          <p:nvPr/>
        </p:nvSpPr>
        <p:spPr bwMode="auto">
          <a:xfrm>
            <a:off x="508000" y="914400"/>
            <a:ext cx="10456333" cy="0"/>
          </a:xfrm>
          <a:prstGeom prst="line">
            <a:avLst/>
          </a:prstGeom>
          <a:noFill/>
          <a:ln w="25400" cap="sq">
            <a:solidFill>
              <a:srgbClr val="969696"/>
            </a:solidFill>
            <a:round/>
            <a:headEnd type="none" w="sm" len="sm"/>
            <a:tailEnd type="none" w="sm" len="sm"/>
          </a:ln>
          <a:effectLst/>
        </p:spPr>
        <p:txBody>
          <a:bodyPr/>
          <a:lstStyle/>
          <a:p>
            <a:pPr algn="ctr">
              <a:defRPr/>
            </a:pPr>
            <a:endParaRPr lang="en-US">
              <a:solidFill>
                <a:srgbClr val="000000"/>
              </a:solidFill>
            </a:endParaRPr>
          </a:p>
        </p:txBody>
      </p:sp>
      <p:sp>
        <p:nvSpPr>
          <p:cNvPr id="3081" name="Text Box 9"/>
          <p:cNvSpPr txBox="1">
            <a:spLocks noChangeArrowheads="1"/>
          </p:cNvSpPr>
          <p:nvPr/>
        </p:nvSpPr>
        <p:spPr bwMode="auto">
          <a:xfrm>
            <a:off x="10566400" y="6430978"/>
            <a:ext cx="812800" cy="274637"/>
          </a:xfrm>
          <a:prstGeom prst="rect">
            <a:avLst/>
          </a:prstGeom>
          <a:noFill/>
          <a:ln w="9525">
            <a:noFill/>
            <a:miter lim="800000"/>
            <a:headEnd/>
            <a:tailEnd/>
          </a:ln>
          <a:effectLst/>
        </p:spPr>
        <p:txBody>
          <a:bodyPr>
            <a:spAutoFit/>
          </a:bodyPr>
          <a:lstStyle/>
          <a:p>
            <a:pPr algn="r">
              <a:spcBef>
                <a:spcPct val="50000"/>
              </a:spcBef>
              <a:defRPr/>
            </a:pPr>
            <a:fld id="{5DDCB601-9600-49A6-96AB-4947D10BB9BA}" type="slidenum">
              <a:rPr lang="en-US" sz="1200">
                <a:solidFill>
                  <a:srgbClr val="000000"/>
                </a:solidFill>
                <a:latin typeface="Century Gothic" pitchFamily="34" charset="0"/>
              </a:rPr>
              <a:pPr algn="r">
                <a:spcBef>
                  <a:spcPct val="50000"/>
                </a:spcBef>
                <a:defRPr/>
              </a:pPr>
              <a:t>‹#›</a:t>
            </a:fld>
            <a:endParaRPr lang="en-US" sz="1200">
              <a:solidFill>
                <a:srgbClr val="000000"/>
              </a:solidFill>
              <a:latin typeface="Century Gothic" pitchFamily="34" charset="0"/>
            </a:endParaRPr>
          </a:p>
        </p:txBody>
      </p:sp>
      <p:pic>
        <p:nvPicPr>
          <p:cNvPr id="7" name="Picture 6" descr="RIDE_logo.JPG"/>
          <p:cNvPicPr>
            <a:picLocks noChangeAspect="1"/>
          </p:cNvPicPr>
          <p:nvPr/>
        </p:nvPicPr>
        <p:blipFill>
          <a:blip r:embed="rId17" cstate="print"/>
          <a:stretch>
            <a:fillRect/>
          </a:stretch>
        </p:blipFill>
        <p:spPr>
          <a:xfrm>
            <a:off x="9144000" y="228600"/>
            <a:ext cx="3048000" cy="567246"/>
          </a:xfrm>
          <a:prstGeom prst="rect">
            <a:avLst/>
          </a:prstGeom>
        </p:spPr>
      </p:pic>
    </p:spTree>
    <p:extLst>
      <p:ext uri="{BB962C8B-B14F-4D97-AF65-F5344CB8AC3E}">
        <p14:creationId xmlns:p14="http://schemas.microsoft.com/office/powerpoint/2010/main" val="78623647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Lst>
  <p:transition/>
  <p:hf hdr="0" ftr="0" dt="0"/>
  <p:txStyles>
    <p:titleStyle>
      <a:lvl1pPr algn="l" rtl="0" eaLnBrk="1" fontAlgn="base" hangingPunct="1">
        <a:spcBef>
          <a:spcPct val="0"/>
        </a:spcBef>
        <a:spcAft>
          <a:spcPct val="0"/>
        </a:spcAft>
        <a:defRPr b="1">
          <a:solidFill>
            <a:schemeClr val="tx2"/>
          </a:solidFill>
          <a:latin typeface="+mj-lt"/>
          <a:ea typeface="+mj-ea"/>
          <a:cs typeface="+mj-cs"/>
        </a:defRPr>
      </a:lvl1pPr>
      <a:lvl2pPr algn="l" rtl="0" eaLnBrk="1" fontAlgn="base" hangingPunct="1">
        <a:spcBef>
          <a:spcPct val="0"/>
        </a:spcBef>
        <a:spcAft>
          <a:spcPct val="0"/>
        </a:spcAft>
        <a:defRPr b="1">
          <a:solidFill>
            <a:schemeClr val="tx2"/>
          </a:solidFill>
          <a:latin typeface="Century Gothic" pitchFamily="34" charset="0"/>
          <a:cs typeface="Arial" pitchFamily="34" charset="0"/>
        </a:defRPr>
      </a:lvl2pPr>
      <a:lvl3pPr algn="l" rtl="0" eaLnBrk="1" fontAlgn="base" hangingPunct="1">
        <a:spcBef>
          <a:spcPct val="0"/>
        </a:spcBef>
        <a:spcAft>
          <a:spcPct val="0"/>
        </a:spcAft>
        <a:defRPr b="1">
          <a:solidFill>
            <a:schemeClr val="tx2"/>
          </a:solidFill>
          <a:latin typeface="Century Gothic" pitchFamily="34" charset="0"/>
          <a:cs typeface="Arial" pitchFamily="34" charset="0"/>
        </a:defRPr>
      </a:lvl3pPr>
      <a:lvl4pPr algn="l" rtl="0" eaLnBrk="1" fontAlgn="base" hangingPunct="1">
        <a:spcBef>
          <a:spcPct val="0"/>
        </a:spcBef>
        <a:spcAft>
          <a:spcPct val="0"/>
        </a:spcAft>
        <a:defRPr b="1">
          <a:solidFill>
            <a:schemeClr val="tx2"/>
          </a:solidFill>
          <a:latin typeface="Century Gothic" pitchFamily="34" charset="0"/>
          <a:cs typeface="Arial" pitchFamily="34" charset="0"/>
        </a:defRPr>
      </a:lvl4pPr>
      <a:lvl5pPr algn="l" rtl="0" eaLnBrk="1" fontAlgn="base" hangingPunct="1">
        <a:spcBef>
          <a:spcPct val="0"/>
        </a:spcBef>
        <a:spcAft>
          <a:spcPct val="0"/>
        </a:spcAft>
        <a:defRPr b="1">
          <a:solidFill>
            <a:schemeClr val="tx2"/>
          </a:solidFill>
          <a:latin typeface="Century Gothic" pitchFamily="34" charset="0"/>
          <a:cs typeface="Arial" pitchFamily="34" charset="0"/>
        </a:defRPr>
      </a:lvl5pPr>
      <a:lvl6pPr marL="457200" algn="l" rtl="0" eaLnBrk="1" fontAlgn="base" hangingPunct="1">
        <a:spcBef>
          <a:spcPct val="0"/>
        </a:spcBef>
        <a:spcAft>
          <a:spcPct val="0"/>
        </a:spcAft>
        <a:defRPr b="1">
          <a:solidFill>
            <a:schemeClr val="tx2"/>
          </a:solidFill>
          <a:latin typeface="Century Gothic" pitchFamily="34" charset="0"/>
          <a:cs typeface="Arial" pitchFamily="34" charset="0"/>
        </a:defRPr>
      </a:lvl6pPr>
      <a:lvl7pPr marL="914400" algn="l" rtl="0" eaLnBrk="1" fontAlgn="base" hangingPunct="1">
        <a:spcBef>
          <a:spcPct val="0"/>
        </a:spcBef>
        <a:spcAft>
          <a:spcPct val="0"/>
        </a:spcAft>
        <a:defRPr b="1">
          <a:solidFill>
            <a:schemeClr val="tx2"/>
          </a:solidFill>
          <a:latin typeface="Century Gothic" pitchFamily="34" charset="0"/>
          <a:cs typeface="Arial" pitchFamily="34" charset="0"/>
        </a:defRPr>
      </a:lvl7pPr>
      <a:lvl8pPr marL="1371600" algn="l" rtl="0" eaLnBrk="1" fontAlgn="base" hangingPunct="1">
        <a:spcBef>
          <a:spcPct val="0"/>
        </a:spcBef>
        <a:spcAft>
          <a:spcPct val="0"/>
        </a:spcAft>
        <a:defRPr b="1">
          <a:solidFill>
            <a:schemeClr val="tx2"/>
          </a:solidFill>
          <a:latin typeface="Century Gothic" pitchFamily="34" charset="0"/>
          <a:cs typeface="Arial" pitchFamily="34" charset="0"/>
        </a:defRPr>
      </a:lvl8pPr>
      <a:lvl9pPr marL="1828800" algn="l" rtl="0" eaLnBrk="1" fontAlgn="base" hangingPunct="1">
        <a:spcBef>
          <a:spcPct val="0"/>
        </a:spcBef>
        <a:spcAft>
          <a:spcPct val="0"/>
        </a:spcAft>
        <a:defRPr b="1">
          <a:solidFill>
            <a:schemeClr val="tx2"/>
          </a:solidFill>
          <a:latin typeface="Century Gothic" pitchFamily="34" charset="0"/>
          <a:cs typeface="Arial" pitchFamily="34" charset="0"/>
        </a:defRPr>
      </a:lvl9pPr>
    </p:titleStyle>
    <p:bodyStyle>
      <a:lvl1pPr marL="228600" indent="-228600" algn="l" rtl="0" eaLnBrk="1" fontAlgn="base" hangingPunct="1">
        <a:spcBef>
          <a:spcPct val="20000"/>
        </a:spcBef>
        <a:spcAft>
          <a:spcPct val="0"/>
        </a:spcAft>
        <a:buClr>
          <a:schemeClr val="tx1"/>
        </a:buClr>
        <a:buChar char="•"/>
        <a:defRPr sz="1600">
          <a:solidFill>
            <a:schemeClr val="tx1"/>
          </a:solidFill>
          <a:latin typeface="+mn-lt"/>
          <a:ea typeface="+mn-ea"/>
          <a:cs typeface="+mn-cs"/>
        </a:defRPr>
      </a:lvl1pPr>
      <a:lvl2pPr marL="571500" indent="-228600" algn="l" rtl="0" eaLnBrk="1" fontAlgn="base" hangingPunct="1">
        <a:spcBef>
          <a:spcPct val="20000"/>
        </a:spcBef>
        <a:spcAft>
          <a:spcPct val="0"/>
        </a:spcAft>
        <a:buClr>
          <a:schemeClr val="tx1"/>
        </a:buClr>
        <a:buChar char="o"/>
        <a:defRPr sz="1600">
          <a:solidFill>
            <a:schemeClr val="tx1"/>
          </a:solidFill>
          <a:latin typeface="+mn-lt"/>
          <a:cs typeface="+mn-cs"/>
        </a:defRPr>
      </a:lvl2pPr>
      <a:lvl3pPr marL="9144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cs typeface="+mn-cs"/>
        </a:defRPr>
      </a:lvl3pPr>
      <a:lvl4pPr marL="1257300" indent="-228600" algn="l" rtl="0" eaLnBrk="1" fontAlgn="base" hangingPunct="1">
        <a:spcBef>
          <a:spcPct val="20000"/>
        </a:spcBef>
        <a:spcAft>
          <a:spcPct val="0"/>
        </a:spcAft>
        <a:buClr>
          <a:schemeClr val="tx1"/>
        </a:buClr>
        <a:buChar char="•"/>
        <a:defRPr sz="1600">
          <a:solidFill>
            <a:schemeClr val="tx1"/>
          </a:solidFill>
          <a:latin typeface="+mn-lt"/>
          <a:cs typeface="+mn-cs"/>
        </a:defRPr>
      </a:lvl4pPr>
      <a:lvl5pPr marL="1600200" indent="-228600" algn="l" rtl="0" eaLnBrk="1" fontAlgn="base" hangingPunct="1">
        <a:spcBef>
          <a:spcPct val="25000"/>
        </a:spcBef>
        <a:spcAft>
          <a:spcPct val="0"/>
        </a:spcAft>
        <a:buClr>
          <a:schemeClr val="tx1"/>
        </a:buClr>
        <a:buChar char="•"/>
        <a:defRPr sz="1600">
          <a:solidFill>
            <a:schemeClr val="tx1"/>
          </a:solidFill>
          <a:latin typeface="+mn-lt"/>
          <a:cs typeface="+mn-cs"/>
        </a:defRPr>
      </a:lvl5pPr>
      <a:lvl6pPr marL="2057400" indent="-228600" algn="l" rtl="0" eaLnBrk="1" fontAlgn="base" hangingPunct="1">
        <a:spcBef>
          <a:spcPct val="25000"/>
        </a:spcBef>
        <a:spcAft>
          <a:spcPct val="0"/>
        </a:spcAft>
        <a:buClr>
          <a:schemeClr val="tx1"/>
        </a:buClr>
        <a:buChar char="•"/>
        <a:defRPr sz="1600">
          <a:solidFill>
            <a:schemeClr val="tx1"/>
          </a:solidFill>
          <a:latin typeface="+mn-lt"/>
          <a:cs typeface="+mn-cs"/>
        </a:defRPr>
      </a:lvl6pPr>
      <a:lvl7pPr marL="2514600" indent="-228600" algn="l" rtl="0" eaLnBrk="1" fontAlgn="base" hangingPunct="1">
        <a:spcBef>
          <a:spcPct val="25000"/>
        </a:spcBef>
        <a:spcAft>
          <a:spcPct val="0"/>
        </a:spcAft>
        <a:buClr>
          <a:schemeClr val="tx1"/>
        </a:buClr>
        <a:buChar char="•"/>
        <a:defRPr sz="1600">
          <a:solidFill>
            <a:schemeClr val="tx1"/>
          </a:solidFill>
          <a:latin typeface="+mn-lt"/>
          <a:cs typeface="+mn-cs"/>
        </a:defRPr>
      </a:lvl7pPr>
      <a:lvl8pPr marL="2971800" indent="-228600" algn="l" rtl="0" eaLnBrk="1" fontAlgn="base" hangingPunct="1">
        <a:spcBef>
          <a:spcPct val="25000"/>
        </a:spcBef>
        <a:spcAft>
          <a:spcPct val="0"/>
        </a:spcAft>
        <a:buClr>
          <a:schemeClr val="tx1"/>
        </a:buClr>
        <a:buChar char="•"/>
        <a:defRPr sz="1600">
          <a:solidFill>
            <a:schemeClr val="tx1"/>
          </a:solidFill>
          <a:latin typeface="+mn-lt"/>
          <a:cs typeface="+mn-cs"/>
        </a:defRPr>
      </a:lvl8pPr>
      <a:lvl9pPr marL="3429000" indent="-228600" algn="l" rtl="0" eaLnBrk="1" fontAlgn="base" hangingPunct="1">
        <a:spcBef>
          <a:spcPct val="25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73999" y="235962"/>
            <a:ext cx="1872969" cy="457200"/>
          </a:xfrm>
          <a:prstGeom prst="rect">
            <a:avLst/>
          </a:prstGeom>
        </p:spPr>
      </p:pic>
      <p:sp>
        <p:nvSpPr>
          <p:cNvPr id="8" name="Rectangle 7"/>
          <p:cNvSpPr/>
          <p:nvPr userDrawn="1"/>
        </p:nvSpPr>
        <p:spPr>
          <a:xfrm>
            <a:off x="0" y="2057400"/>
            <a:ext cx="12192000" cy="274320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4377313"/>
      </p:ext>
    </p:extLst>
  </p:cSld>
  <p:clrMap bg1="lt1" tx1="dk1" bg2="lt2" tx2="dk2" accent1="accent1" accent2="accent2" accent3="accent3" accent4="accent4" accent5="accent5" accent6="accent6" hlink="hlink" folHlink="folHlink"/>
  <p:sldLayoutIdLst>
    <p:sldLayoutId id="2147483705" r:id="rId1"/>
    <p:sldLayoutId id="2147483725" r:id="rId2"/>
    <p:sldLayoutId id="2147483731" r:id="rId3"/>
  </p:sldLayoutIdLst>
  <p:hf hdr="0" ftr="0" dt="0"/>
  <p:txStyles>
    <p:titleStyle>
      <a:lvl1pPr algn="ctr" defTabSz="914400" rtl="0" eaLnBrk="1" latinLnBrk="0" hangingPunct="1">
        <a:lnSpc>
          <a:spcPct val="90000"/>
        </a:lnSpc>
        <a:spcBef>
          <a:spcPct val="0"/>
        </a:spcBef>
        <a:buNone/>
        <a:defRPr sz="60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792121" y="367663"/>
            <a:ext cx="2588708" cy="631915"/>
          </a:xfrm>
          <a:prstGeom prst="rect">
            <a:avLst/>
          </a:prstGeom>
        </p:spPr>
      </p:pic>
      <p:sp>
        <p:nvSpPr>
          <p:cNvPr id="13" name="Title 1"/>
          <p:cNvSpPr txBox="1">
            <a:spLocks/>
          </p:cNvSpPr>
          <p:nvPr userDrawn="1"/>
        </p:nvSpPr>
        <p:spPr>
          <a:xfrm>
            <a:off x="0" y="0"/>
            <a:ext cx="12192000" cy="1188720"/>
          </a:xfrm>
          <a:prstGeom prst="rect">
            <a:avLst/>
          </a:prstGeom>
          <a:solidFill>
            <a:srgbClr val="513D75"/>
          </a:solidFill>
        </p:spPr>
        <p:txBody>
          <a:bodyPr anchor="ctr" anchorCtr="0"/>
          <a:lst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a:lstStyle>
          <a:p>
            <a:endParaRPr lang="en-US"/>
          </a:p>
        </p:txBody>
      </p:sp>
      <p:pic>
        <p:nvPicPr>
          <p:cNvPr id="14" name="Picture 1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086975" y="365760"/>
            <a:ext cx="1872968" cy="457200"/>
          </a:xfrm>
          <a:prstGeom prst="rect">
            <a:avLst/>
          </a:prstGeom>
        </p:spPr>
      </p:pic>
    </p:spTree>
    <p:extLst>
      <p:ext uri="{BB962C8B-B14F-4D97-AF65-F5344CB8AC3E}">
        <p14:creationId xmlns:p14="http://schemas.microsoft.com/office/powerpoint/2010/main" val="3101126297"/>
      </p:ext>
    </p:extLst>
  </p:cSld>
  <p:clrMap bg1="lt1" tx1="dk1" bg2="lt2" tx2="dk2" accent1="accent1" accent2="accent2" accent3="accent3" accent4="accent4" accent5="accent5" accent6="accent6" hlink="hlink" folHlink="folHlink"/>
  <p:sldLayoutIdLst>
    <p:sldLayoutId id="2147483711" r:id="rId1"/>
    <p:sldLayoutId id="2147483714" r:id="rId2"/>
    <p:sldLayoutId id="2147483721" r:id="rId3"/>
    <p:sldLayoutId id="2147483723" r:id="rId4"/>
    <p:sldLayoutId id="2147483732" r:id="rId5"/>
    <p:sldLayoutId id="2147483733"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173999" y="235962"/>
            <a:ext cx="1872969" cy="457200"/>
          </a:xfrm>
          <a:prstGeom prst="rect">
            <a:avLst/>
          </a:prstGeom>
        </p:spPr>
      </p:pic>
      <p:sp>
        <p:nvSpPr>
          <p:cNvPr id="10" name="Title 1"/>
          <p:cNvSpPr txBox="1">
            <a:spLocks/>
          </p:cNvSpPr>
          <p:nvPr userDrawn="1"/>
        </p:nvSpPr>
        <p:spPr>
          <a:xfrm>
            <a:off x="0" y="0"/>
            <a:ext cx="3657600" cy="6852639"/>
          </a:xfrm>
          <a:prstGeom prst="rect">
            <a:avLst/>
          </a:prstGeom>
          <a:solidFill>
            <a:srgbClr val="513D75"/>
          </a:solidFill>
        </p:spPr>
        <p:txBody>
          <a:bodyPr anchor="ctr" anchorCtr="0"/>
          <a:lst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a:lstStyle>
          <a:p>
            <a:endParaRPr lang="en-US"/>
          </a:p>
        </p:txBody>
      </p:sp>
    </p:spTree>
    <p:extLst>
      <p:ext uri="{BB962C8B-B14F-4D97-AF65-F5344CB8AC3E}">
        <p14:creationId xmlns:p14="http://schemas.microsoft.com/office/powerpoint/2010/main" val="944057187"/>
      </p:ext>
    </p:extLst>
  </p:cSld>
  <p:clrMap bg1="lt1" tx1="dk1" bg2="lt2" tx2="dk2" accent1="accent1" accent2="accent2" accent3="accent3" accent4="accent4" accent5="accent5" accent6="accent6" hlink="hlink" folHlink="folHlink"/>
  <p:sldLayoutIdLst>
    <p:sldLayoutId id="2147483715"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0374" y="6218237"/>
            <a:ext cx="1872969" cy="457200"/>
          </a:xfrm>
          <a:prstGeom prst="rect">
            <a:avLst/>
          </a:prstGeom>
        </p:spPr>
      </p:pic>
      <p:sp>
        <p:nvSpPr>
          <p:cNvPr id="14" name="Title 1"/>
          <p:cNvSpPr txBox="1">
            <a:spLocks/>
          </p:cNvSpPr>
          <p:nvPr userDrawn="1"/>
        </p:nvSpPr>
        <p:spPr>
          <a:xfrm>
            <a:off x="8534400" y="0"/>
            <a:ext cx="3657600" cy="6852639"/>
          </a:xfrm>
          <a:prstGeom prst="rect">
            <a:avLst/>
          </a:prstGeom>
          <a:solidFill>
            <a:srgbClr val="513D75"/>
          </a:solidFill>
        </p:spPr>
        <p:txBody>
          <a:bodyPr anchor="ctr" anchorCtr="0"/>
          <a:lst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a:lstStyle>
          <a:p>
            <a:endParaRPr lang="en-US"/>
          </a:p>
        </p:txBody>
      </p:sp>
    </p:spTree>
    <p:extLst>
      <p:ext uri="{BB962C8B-B14F-4D97-AF65-F5344CB8AC3E}">
        <p14:creationId xmlns:p14="http://schemas.microsoft.com/office/powerpoint/2010/main" val="1876077069"/>
      </p:ext>
    </p:extLst>
  </p:cSld>
  <p:clrMap bg1="lt1" tx1="dk1" bg2="lt2" tx2="dk2" accent1="accent1" accent2="accent2" accent3="accent3" accent4="accent4" accent5="accent5" accent6="accent6" hlink="hlink" folHlink="folHlink"/>
  <p:sldLayoutIdLst>
    <p:sldLayoutId id="214748370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0" y="0"/>
            <a:ext cx="12192000" cy="365760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2121" y="367663"/>
            <a:ext cx="2588708" cy="631915"/>
          </a:xfrm>
          <a:prstGeom prst="rect">
            <a:avLst/>
          </a:prstGeom>
        </p:spPr>
      </p:pic>
      <p:pic>
        <p:nvPicPr>
          <p:cNvPr id="11" name="Picture 2" descr="http://www.spokeo.com/blog/wp-content/uploads/2013/05/email-sticker.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55124" y="405603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p:nvPr userDrawn="1"/>
        </p:nvPicPr>
        <p:blipFill>
          <a:blip r:embed="rId5" cstate="print">
            <a:extLst>
              <a:ext uri="{28A0092B-C50C-407E-A947-70E740481C1C}">
                <a14:useLocalDpi xmlns:a14="http://schemas.microsoft.com/office/drawing/2010/main" val="0"/>
              </a:ext>
            </a:extLst>
          </a:blip>
          <a:stretch>
            <a:fillRect/>
          </a:stretch>
        </p:blipFill>
        <p:spPr>
          <a:xfrm>
            <a:off x="3155124" y="4906906"/>
            <a:ext cx="457200" cy="457200"/>
          </a:xfrm>
          <a:prstGeom prst="rect">
            <a:avLst/>
          </a:prstGeom>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81972" y="5757778"/>
            <a:ext cx="530352" cy="530352"/>
          </a:xfrm>
          <a:prstGeom prst="rect">
            <a:avLst/>
          </a:prstGeom>
        </p:spPr>
      </p:pic>
    </p:spTree>
    <p:extLst>
      <p:ext uri="{BB962C8B-B14F-4D97-AF65-F5344CB8AC3E}">
        <p14:creationId xmlns:p14="http://schemas.microsoft.com/office/powerpoint/2010/main" val="529008917"/>
      </p:ext>
    </p:extLst>
  </p:cSld>
  <p:clrMap bg1="lt1" tx1="dk1" bg2="lt2" tx2="dk2" accent1="accent1" accent2="accent2" accent3="accent3" accent4="accent4" accent5="accent5" accent6="accent6" hlink="hlink" folHlink="folHlink"/>
  <p:sldLayoutIdLst>
    <p:sldLayoutId id="214748371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0" y="0"/>
            <a:ext cx="12192000" cy="365760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2121" y="367663"/>
            <a:ext cx="2588708" cy="631915"/>
          </a:xfrm>
          <a:prstGeom prst="rect">
            <a:avLst/>
          </a:prstGeom>
        </p:spPr>
      </p:pic>
    </p:spTree>
    <p:extLst>
      <p:ext uri="{BB962C8B-B14F-4D97-AF65-F5344CB8AC3E}">
        <p14:creationId xmlns:p14="http://schemas.microsoft.com/office/powerpoint/2010/main" val="2133092718"/>
      </p:ext>
    </p:extLst>
  </p:cSld>
  <p:clrMap bg1="lt1" tx1="dk1" bg2="lt2" tx2="dk2" accent1="accent1" accent2="accent2" accent3="accent3" accent4="accent4" accent5="accent5" accent6="accent6" hlink="hlink" folHlink="folHlink"/>
  <p:sldLayoutIdLst>
    <p:sldLayoutId id="214748371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406400" y="533401"/>
            <a:ext cx="9245600" cy="65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123" name="Rectangle 4"/>
          <p:cNvSpPr>
            <a:spLocks noGrp="1" noChangeArrowheads="1"/>
          </p:cNvSpPr>
          <p:nvPr>
            <p:ph type="body" idx="1"/>
          </p:nvPr>
        </p:nvSpPr>
        <p:spPr bwMode="auto">
          <a:xfrm>
            <a:off x="1016000" y="1600200"/>
            <a:ext cx="10407651" cy="4637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0" name="Line 8"/>
          <p:cNvSpPr>
            <a:spLocks noChangeShapeType="1"/>
          </p:cNvSpPr>
          <p:nvPr/>
        </p:nvSpPr>
        <p:spPr bwMode="auto">
          <a:xfrm>
            <a:off x="508000" y="914400"/>
            <a:ext cx="10456333" cy="0"/>
          </a:xfrm>
          <a:prstGeom prst="line">
            <a:avLst/>
          </a:prstGeom>
          <a:noFill/>
          <a:ln w="25400" cap="sq">
            <a:solidFill>
              <a:srgbClr val="969696"/>
            </a:solidFill>
            <a:round/>
            <a:headEnd type="none" w="sm" len="sm"/>
            <a:tailEnd type="none" w="sm" len="sm"/>
          </a:ln>
          <a:effectLst/>
        </p:spPr>
        <p:txBody>
          <a:bodyPr/>
          <a:lstStyle/>
          <a:p>
            <a:pPr algn="ctr">
              <a:defRPr/>
            </a:pPr>
            <a:endParaRPr lang="en-US">
              <a:solidFill>
                <a:srgbClr val="000000"/>
              </a:solidFill>
            </a:endParaRPr>
          </a:p>
        </p:txBody>
      </p:sp>
      <p:sp>
        <p:nvSpPr>
          <p:cNvPr id="3081" name="Text Box 9"/>
          <p:cNvSpPr txBox="1">
            <a:spLocks noChangeArrowheads="1"/>
          </p:cNvSpPr>
          <p:nvPr/>
        </p:nvSpPr>
        <p:spPr bwMode="auto">
          <a:xfrm>
            <a:off x="10566400" y="6430964"/>
            <a:ext cx="812800" cy="274637"/>
          </a:xfrm>
          <a:prstGeom prst="rect">
            <a:avLst/>
          </a:prstGeom>
          <a:noFill/>
          <a:ln w="9525">
            <a:noFill/>
            <a:miter lim="800000"/>
            <a:headEnd/>
            <a:tailEnd/>
          </a:ln>
          <a:effectLst/>
        </p:spPr>
        <p:txBody>
          <a:bodyPr>
            <a:spAutoFit/>
          </a:bodyPr>
          <a:lstStyle/>
          <a:p>
            <a:pPr algn="r">
              <a:spcBef>
                <a:spcPct val="50000"/>
              </a:spcBef>
              <a:defRPr/>
            </a:pPr>
            <a:fld id="{5DDCB601-9600-49A6-96AB-4947D10BB9BA}" type="slidenum">
              <a:rPr lang="en-US" sz="1200">
                <a:solidFill>
                  <a:srgbClr val="000000"/>
                </a:solidFill>
                <a:latin typeface="Century Gothic" pitchFamily="34" charset="0"/>
              </a:rPr>
              <a:pPr algn="r">
                <a:spcBef>
                  <a:spcPct val="50000"/>
                </a:spcBef>
                <a:defRPr/>
              </a:pPr>
              <a:t>‹#›</a:t>
            </a:fld>
            <a:endParaRPr lang="en-US" sz="1200">
              <a:solidFill>
                <a:srgbClr val="000000"/>
              </a:solidFill>
              <a:latin typeface="Century Gothic" pitchFamily="34" charset="0"/>
            </a:endParaRPr>
          </a:p>
        </p:txBody>
      </p:sp>
      <p:sp>
        <p:nvSpPr>
          <p:cNvPr id="8" name="Rectangle 7"/>
          <p:cNvSpPr txBox="1">
            <a:spLocks noChangeArrowheads="1"/>
          </p:cNvSpPr>
          <p:nvPr/>
        </p:nvSpPr>
        <p:spPr bwMode="auto">
          <a:xfrm>
            <a:off x="609600" y="6537326"/>
            <a:ext cx="7112000" cy="32067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endParaRPr lang="en-US" sz="1200" i="1">
              <a:solidFill>
                <a:srgbClr val="000000"/>
              </a:solidFill>
              <a:latin typeface="Calibri" pitchFamily="34" charset="0"/>
              <a:cs typeface="Calibri" pitchFamily="34" charset="0"/>
            </a:endParaRPr>
          </a:p>
        </p:txBody>
      </p:sp>
      <p:pic>
        <p:nvPicPr>
          <p:cNvPr id="9" name="Picture 8" descr="RIDE_logo.JPG"/>
          <p:cNvPicPr>
            <a:picLocks noChangeAspect="1"/>
          </p:cNvPicPr>
          <p:nvPr/>
        </p:nvPicPr>
        <p:blipFill>
          <a:blip r:embed="rId10" cstate="print"/>
          <a:stretch>
            <a:fillRect/>
          </a:stretch>
        </p:blipFill>
        <p:spPr>
          <a:xfrm>
            <a:off x="9144000" y="228600"/>
            <a:ext cx="3048000" cy="567246"/>
          </a:xfrm>
          <a:prstGeom prst="rect">
            <a:avLst/>
          </a:prstGeom>
        </p:spPr>
      </p:pic>
      <p:sp>
        <p:nvSpPr>
          <p:cNvPr id="10" name="Rectangle 9"/>
          <p:cNvSpPr/>
          <p:nvPr userDrawn="1"/>
        </p:nvSpPr>
        <p:spPr>
          <a:xfrm>
            <a:off x="0" y="0"/>
            <a:ext cx="12192000" cy="365760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792121" y="367663"/>
            <a:ext cx="2588708" cy="631915"/>
          </a:xfrm>
          <a:prstGeom prst="rect">
            <a:avLst/>
          </a:prstGeom>
        </p:spPr>
      </p:pic>
    </p:spTree>
    <p:extLst>
      <p:ext uri="{BB962C8B-B14F-4D97-AF65-F5344CB8AC3E}">
        <p14:creationId xmlns:p14="http://schemas.microsoft.com/office/powerpoint/2010/main" val="12671420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Lst>
  <p:transition/>
  <p:hf hdr="0" ftr="0" dt="0"/>
  <p:txStyles>
    <p:titleStyle>
      <a:lvl1pPr algn="l" rtl="0" eaLnBrk="1" fontAlgn="base" hangingPunct="1">
        <a:spcBef>
          <a:spcPct val="0"/>
        </a:spcBef>
        <a:spcAft>
          <a:spcPct val="0"/>
        </a:spcAft>
        <a:defRPr b="1">
          <a:solidFill>
            <a:schemeClr val="tx2"/>
          </a:solidFill>
          <a:latin typeface="+mj-lt"/>
          <a:ea typeface="+mj-ea"/>
          <a:cs typeface="+mj-cs"/>
        </a:defRPr>
      </a:lvl1pPr>
      <a:lvl2pPr algn="l" rtl="0" eaLnBrk="1" fontAlgn="base" hangingPunct="1">
        <a:spcBef>
          <a:spcPct val="0"/>
        </a:spcBef>
        <a:spcAft>
          <a:spcPct val="0"/>
        </a:spcAft>
        <a:defRPr b="1">
          <a:solidFill>
            <a:schemeClr val="tx2"/>
          </a:solidFill>
          <a:latin typeface="Century Gothic" pitchFamily="34" charset="0"/>
          <a:cs typeface="Arial" pitchFamily="34" charset="0"/>
        </a:defRPr>
      </a:lvl2pPr>
      <a:lvl3pPr algn="l" rtl="0" eaLnBrk="1" fontAlgn="base" hangingPunct="1">
        <a:spcBef>
          <a:spcPct val="0"/>
        </a:spcBef>
        <a:spcAft>
          <a:spcPct val="0"/>
        </a:spcAft>
        <a:defRPr b="1">
          <a:solidFill>
            <a:schemeClr val="tx2"/>
          </a:solidFill>
          <a:latin typeface="Century Gothic" pitchFamily="34" charset="0"/>
          <a:cs typeface="Arial" pitchFamily="34" charset="0"/>
        </a:defRPr>
      </a:lvl3pPr>
      <a:lvl4pPr algn="l" rtl="0" eaLnBrk="1" fontAlgn="base" hangingPunct="1">
        <a:spcBef>
          <a:spcPct val="0"/>
        </a:spcBef>
        <a:spcAft>
          <a:spcPct val="0"/>
        </a:spcAft>
        <a:defRPr b="1">
          <a:solidFill>
            <a:schemeClr val="tx2"/>
          </a:solidFill>
          <a:latin typeface="Century Gothic" pitchFamily="34" charset="0"/>
          <a:cs typeface="Arial" pitchFamily="34" charset="0"/>
        </a:defRPr>
      </a:lvl4pPr>
      <a:lvl5pPr algn="l" rtl="0" eaLnBrk="1" fontAlgn="base" hangingPunct="1">
        <a:spcBef>
          <a:spcPct val="0"/>
        </a:spcBef>
        <a:spcAft>
          <a:spcPct val="0"/>
        </a:spcAft>
        <a:defRPr b="1">
          <a:solidFill>
            <a:schemeClr val="tx2"/>
          </a:solidFill>
          <a:latin typeface="Century Gothic" pitchFamily="34" charset="0"/>
          <a:cs typeface="Arial" pitchFamily="34" charset="0"/>
        </a:defRPr>
      </a:lvl5pPr>
      <a:lvl6pPr marL="457200" algn="l" rtl="0" eaLnBrk="1" fontAlgn="base" hangingPunct="1">
        <a:spcBef>
          <a:spcPct val="0"/>
        </a:spcBef>
        <a:spcAft>
          <a:spcPct val="0"/>
        </a:spcAft>
        <a:defRPr b="1">
          <a:solidFill>
            <a:schemeClr val="tx2"/>
          </a:solidFill>
          <a:latin typeface="Century Gothic" pitchFamily="34" charset="0"/>
          <a:cs typeface="Arial" pitchFamily="34" charset="0"/>
        </a:defRPr>
      </a:lvl6pPr>
      <a:lvl7pPr marL="914400" algn="l" rtl="0" eaLnBrk="1" fontAlgn="base" hangingPunct="1">
        <a:spcBef>
          <a:spcPct val="0"/>
        </a:spcBef>
        <a:spcAft>
          <a:spcPct val="0"/>
        </a:spcAft>
        <a:defRPr b="1">
          <a:solidFill>
            <a:schemeClr val="tx2"/>
          </a:solidFill>
          <a:latin typeface="Century Gothic" pitchFamily="34" charset="0"/>
          <a:cs typeface="Arial" pitchFamily="34" charset="0"/>
        </a:defRPr>
      </a:lvl7pPr>
      <a:lvl8pPr marL="1371600" algn="l" rtl="0" eaLnBrk="1" fontAlgn="base" hangingPunct="1">
        <a:spcBef>
          <a:spcPct val="0"/>
        </a:spcBef>
        <a:spcAft>
          <a:spcPct val="0"/>
        </a:spcAft>
        <a:defRPr b="1">
          <a:solidFill>
            <a:schemeClr val="tx2"/>
          </a:solidFill>
          <a:latin typeface="Century Gothic" pitchFamily="34" charset="0"/>
          <a:cs typeface="Arial" pitchFamily="34" charset="0"/>
        </a:defRPr>
      </a:lvl8pPr>
      <a:lvl9pPr marL="1828800" algn="l" rtl="0" eaLnBrk="1" fontAlgn="base" hangingPunct="1">
        <a:spcBef>
          <a:spcPct val="0"/>
        </a:spcBef>
        <a:spcAft>
          <a:spcPct val="0"/>
        </a:spcAft>
        <a:defRPr b="1">
          <a:solidFill>
            <a:schemeClr val="tx2"/>
          </a:solidFill>
          <a:latin typeface="Century Gothic" pitchFamily="34" charset="0"/>
          <a:cs typeface="Arial" pitchFamily="34" charset="0"/>
        </a:defRPr>
      </a:lvl9pPr>
    </p:titleStyle>
    <p:bodyStyle>
      <a:lvl1pPr marL="228600" indent="-228600" algn="l" rtl="0" eaLnBrk="1" fontAlgn="base" hangingPunct="1">
        <a:spcBef>
          <a:spcPct val="20000"/>
        </a:spcBef>
        <a:spcAft>
          <a:spcPct val="0"/>
        </a:spcAft>
        <a:buClr>
          <a:schemeClr val="tx1"/>
        </a:buClr>
        <a:buChar char="•"/>
        <a:defRPr sz="1600">
          <a:solidFill>
            <a:schemeClr val="tx1"/>
          </a:solidFill>
          <a:latin typeface="+mn-lt"/>
          <a:ea typeface="+mn-ea"/>
          <a:cs typeface="+mn-cs"/>
        </a:defRPr>
      </a:lvl1pPr>
      <a:lvl2pPr marL="571500" indent="-228600" algn="l" rtl="0" eaLnBrk="1" fontAlgn="base" hangingPunct="1">
        <a:spcBef>
          <a:spcPct val="20000"/>
        </a:spcBef>
        <a:spcAft>
          <a:spcPct val="0"/>
        </a:spcAft>
        <a:buClr>
          <a:schemeClr val="tx1"/>
        </a:buClr>
        <a:buChar char="o"/>
        <a:defRPr sz="1600">
          <a:solidFill>
            <a:schemeClr val="tx1"/>
          </a:solidFill>
          <a:latin typeface="+mn-lt"/>
          <a:cs typeface="+mn-cs"/>
        </a:defRPr>
      </a:lvl2pPr>
      <a:lvl3pPr marL="9144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cs typeface="+mn-cs"/>
        </a:defRPr>
      </a:lvl3pPr>
      <a:lvl4pPr marL="1257300" indent="-228600" algn="l" rtl="0" eaLnBrk="1" fontAlgn="base" hangingPunct="1">
        <a:spcBef>
          <a:spcPct val="20000"/>
        </a:spcBef>
        <a:spcAft>
          <a:spcPct val="0"/>
        </a:spcAft>
        <a:buClr>
          <a:schemeClr val="tx1"/>
        </a:buClr>
        <a:buChar char="•"/>
        <a:defRPr sz="1600">
          <a:solidFill>
            <a:schemeClr val="tx1"/>
          </a:solidFill>
          <a:latin typeface="+mn-lt"/>
          <a:cs typeface="+mn-cs"/>
        </a:defRPr>
      </a:lvl4pPr>
      <a:lvl5pPr marL="1600200" indent="-228600" algn="l" rtl="0" eaLnBrk="1" fontAlgn="base" hangingPunct="1">
        <a:spcBef>
          <a:spcPct val="25000"/>
        </a:spcBef>
        <a:spcAft>
          <a:spcPct val="0"/>
        </a:spcAft>
        <a:buClr>
          <a:schemeClr val="tx1"/>
        </a:buClr>
        <a:buChar char="•"/>
        <a:defRPr sz="1600">
          <a:solidFill>
            <a:schemeClr val="tx1"/>
          </a:solidFill>
          <a:latin typeface="+mn-lt"/>
          <a:cs typeface="+mn-cs"/>
        </a:defRPr>
      </a:lvl5pPr>
      <a:lvl6pPr marL="2057400" indent="-228600" algn="l" rtl="0" eaLnBrk="1" fontAlgn="base" hangingPunct="1">
        <a:spcBef>
          <a:spcPct val="25000"/>
        </a:spcBef>
        <a:spcAft>
          <a:spcPct val="0"/>
        </a:spcAft>
        <a:buClr>
          <a:schemeClr val="tx1"/>
        </a:buClr>
        <a:buChar char="•"/>
        <a:defRPr sz="1600">
          <a:solidFill>
            <a:schemeClr val="tx1"/>
          </a:solidFill>
          <a:latin typeface="+mn-lt"/>
          <a:cs typeface="+mn-cs"/>
        </a:defRPr>
      </a:lvl6pPr>
      <a:lvl7pPr marL="2514600" indent="-228600" algn="l" rtl="0" eaLnBrk="1" fontAlgn="base" hangingPunct="1">
        <a:spcBef>
          <a:spcPct val="25000"/>
        </a:spcBef>
        <a:spcAft>
          <a:spcPct val="0"/>
        </a:spcAft>
        <a:buClr>
          <a:schemeClr val="tx1"/>
        </a:buClr>
        <a:buChar char="•"/>
        <a:defRPr sz="1600">
          <a:solidFill>
            <a:schemeClr val="tx1"/>
          </a:solidFill>
          <a:latin typeface="+mn-lt"/>
          <a:cs typeface="+mn-cs"/>
        </a:defRPr>
      </a:lvl7pPr>
      <a:lvl8pPr marL="2971800" indent="-228600" algn="l" rtl="0" eaLnBrk="1" fontAlgn="base" hangingPunct="1">
        <a:spcBef>
          <a:spcPct val="25000"/>
        </a:spcBef>
        <a:spcAft>
          <a:spcPct val="0"/>
        </a:spcAft>
        <a:buClr>
          <a:schemeClr val="tx1"/>
        </a:buClr>
        <a:buChar char="•"/>
        <a:defRPr sz="1600">
          <a:solidFill>
            <a:schemeClr val="tx1"/>
          </a:solidFill>
          <a:latin typeface="+mn-lt"/>
          <a:cs typeface="+mn-cs"/>
        </a:defRPr>
      </a:lvl8pPr>
      <a:lvl9pPr marL="3429000" indent="-228600" algn="l" rtl="0" eaLnBrk="1" fontAlgn="base" hangingPunct="1">
        <a:spcBef>
          <a:spcPct val="25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406400" y="533403"/>
            <a:ext cx="9245600" cy="65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123" name="Rectangle 4"/>
          <p:cNvSpPr>
            <a:spLocks noGrp="1" noChangeArrowheads="1"/>
          </p:cNvSpPr>
          <p:nvPr>
            <p:ph type="body" idx="1"/>
          </p:nvPr>
        </p:nvSpPr>
        <p:spPr bwMode="auto">
          <a:xfrm>
            <a:off x="1016001" y="1600200"/>
            <a:ext cx="10407651" cy="4637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0" name="Line 8"/>
          <p:cNvSpPr>
            <a:spLocks noChangeShapeType="1"/>
          </p:cNvSpPr>
          <p:nvPr/>
        </p:nvSpPr>
        <p:spPr bwMode="auto">
          <a:xfrm>
            <a:off x="508000" y="914400"/>
            <a:ext cx="10456333" cy="0"/>
          </a:xfrm>
          <a:prstGeom prst="line">
            <a:avLst/>
          </a:prstGeom>
          <a:noFill/>
          <a:ln w="25400" cap="sq">
            <a:solidFill>
              <a:srgbClr val="969696"/>
            </a:solidFill>
            <a:round/>
            <a:headEnd type="none" w="sm" len="sm"/>
            <a:tailEnd type="none" w="sm" len="sm"/>
          </a:ln>
          <a:effectLst/>
        </p:spPr>
        <p:txBody>
          <a:bodyPr/>
          <a:lstStyle/>
          <a:p>
            <a:pPr algn="ctr">
              <a:defRPr/>
            </a:pPr>
            <a:endParaRPr lang="en-US">
              <a:solidFill>
                <a:srgbClr val="000000"/>
              </a:solidFill>
            </a:endParaRPr>
          </a:p>
        </p:txBody>
      </p:sp>
      <p:sp>
        <p:nvSpPr>
          <p:cNvPr id="3081" name="Text Box 9"/>
          <p:cNvSpPr txBox="1">
            <a:spLocks noChangeArrowheads="1"/>
          </p:cNvSpPr>
          <p:nvPr/>
        </p:nvSpPr>
        <p:spPr bwMode="auto">
          <a:xfrm>
            <a:off x="10566400" y="6430966"/>
            <a:ext cx="812800" cy="274637"/>
          </a:xfrm>
          <a:prstGeom prst="rect">
            <a:avLst/>
          </a:prstGeom>
          <a:noFill/>
          <a:ln w="9525">
            <a:noFill/>
            <a:miter lim="800000"/>
            <a:headEnd/>
            <a:tailEnd/>
          </a:ln>
          <a:effectLst/>
        </p:spPr>
        <p:txBody>
          <a:bodyPr>
            <a:spAutoFit/>
          </a:bodyPr>
          <a:lstStyle/>
          <a:p>
            <a:pPr algn="r">
              <a:spcBef>
                <a:spcPct val="50000"/>
              </a:spcBef>
              <a:defRPr/>
            </a:pPr>
            <a:fld id="{5DDCB601-9600-49A6-96AB-4947D10BB9BA}" type="slidenum">
              <a:rPr lang="en-US" sz="1200">
                <a:solidFill>
                  <a:srgbClr val="000000"/>
                </a:solidFill>
                <a:latin typeface="Century Gothic" pitchFamily="34" charset="0"/>
              </a:rPr>
              <a:pPr algn="r">
                <a:spcBef>
                  <a:spcPct val="50000"/>
                </a:spcBef>
                <a:defRPr/>
              </a:pPr>
              <a:t>‹#›</a:t>
            </a:fld>
            <a:endParaRPr lang="en-US" sz="1200">
              <a:solidFill>
                <a:srgbClr val="000000"/>
              </a:solidFill>
              <a:latin typeface="Century Gothic" pitchFamily="34" charset="0"/>
            </a:endParaRPr>
          </a:p>
        </p:txBody>
      </p:sp>
      <p:pic>
        <p:nvPicPr>
          <p:cNvPr id="7" name="Picture 6" descr="RIDE_logo.JPG"/>
          <p:cNvPicPr>
            <a:picLocks noChangeAspect="1"/>
          </p:cNvPicPr>
          <p:nvPr/>
        </p:nvPicPr>
        <p:blipFill>
          <a:blip r:embed="rId16" cstate="print"/>
          <a:stretch>
            <a:fillRect/>
          </a:stretch>
        </p:blipFill>
        <p:spPr>
          <a:xfrm>
            <a:off x="9144000" y="228600"/>
            <a:ext cx="3048000" cy="567246"/>
          </a:xfrm>
          <a:prstGeom prst="rect">
            <a:avLst/>
          </a:prstGeom>
        </p:spPr>
      </p:pic>
    </p:spTree>
    <p:extLst>
      <p:ext uri="{BB962C8B-B14F-4D97-AF65-F5344CB8AC3E}">
        <p14:creationId xmlns:p14="http://schemas.microsoft.com/office/powerpoint/2010/main" val="1585660040"/>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803" r:id="rId5"/>
    <p:sldLayoutId id="2147483804" r:id="rId6"/>
    <p:sldLayoutId id="2147483807" r:id="rId7"/>
    <p:sldLayoutId id="2147483810" r:id="rId8"/>
    <p:sldLayoutId id="2147483812" r:id="rId9"/>
    <p:sldLayoutId id="2147483815" r:id="rId10"/>
    <p:sldLayoutId id="2147483816" r:id="rId11"/>
    <p:sldLayoutId id="2147483817" r:id="rId12"/>
    <p:sldLayoutId id="2147483818" r:id="rId13"/>
    <p:sldLayoutId id="2147483822" r:id="rId14"/>
  </p:sldLayoutIdLst>
  <p:transition/>
  <p:hf hdr="0" ftr="0" dt="0"/>
  <p:txStyles>
    <p:titleStyle>
      <a:lvl1pPr algn="l" rtl="0" eaLnBrk="1" fontAlgn="base" hangingPunct="1">
        <a:spcBef>
          <a:spcPct val="0"/>
        </a:spcBef>
        <a:spcAft>
          <a:spcPct val="0"/>
        </a:spcAft>
        <a:defRPr b="1">
          <a:solidFill>
            <a:schemeClr val="tx2"/>
          </a:solidFill>
          <a:latin typeface="+mj-lt"/>
          <a:ea typeface="+mj-ea"/>
          <a:cs typeface="+mj-cs"/>
        </a:defRPr>
      </a:lvl1pPr>
      <a:lvl2pPr algn="l" rtl="0" eaLnBrk="1" fontAlgn="base" hangingPunct="1">
        <a:spcBef>
          <a:spcPct val="0"/>
        </a:spcBef>
        <a:spcAft>
          <a:spcPct val="0"/>
        </a:spcAft>
        <a:defRPr b="1">
          <a:solidFill>
            <a:schemeClr val="tx2"/>
          </a:solidFill>
          <a:latin typeface="Century Gothic" pitchFamily="34" charset="0"/>
          <a:cs typeface="Arial" pitchFamily="34" charset="0"/>
        </a:defRPr>
      </a:lvl2pPr>
      <a:lvl3pPr algn="l" rtl="0" eaLnBrk="1" fontAlgn="base" hangingPunct="1">
        <a:spcBef>
          <a:spcPct val="0"/>
        </a:spcBef>
        <a:spcAft>
          <a:spcPct val="0"/>
        </a:spcAft>
        <a:defRPr b="1">
          <a:solidFill>
            <a:schemeClr val="tx2"/>
          </a:solidFill>
          <a:latin typeface="Century Gothic" pitchFamily="34" charset="0"/>
          <a:cs typeface="Arial" pitchFamily="34" charset="0"/>
        </a:defRPr>
      </a:lvl3pPr>
      <a:lvl4pPr algn="l" rtl="0" eaLnBrk="1" fontAlgn="base" hangingPunct="1">
        <a:spcBef>
          <a:spcPct val="0"/>
        </a:spcBef>
        <a:spcAft>
          <a:spcPct val="0"/>
        </a:spcAft>
        <a:defRPr b="1">
          <a:solidFill>
            <a:schemeClr val="tx2"/>
          </a:solidFill>
          <a:latin typeface="Century Gothic" pitchFamily="34" charset="0"/>
          <a:cs typeface="Arial" pitchFamily="34" charset="0"/>
        </a:defRPr>
      </a:lvl4pPr>
      <a:lvl5pPr algn="l" rtl="0" eaLnBrk="1" fontAlgn="base" hangingPunct="1">
        <a:spcBef>
          <a:spcPct val="0"/>
        </a:spcBef>
        <a:spcAft>
          <a:spcPct val="0"/>
        </a:spcAft>
        <a:defRPr b="1">
          <a:solidFill>
            <a:schemeClr val="tx2"/>
          </a:solidFill>
          <a:latin typeface="Century Gothic" pitchFamily="34" charset="0"/>
          <a:cs typeface="Arial" pitchFamily="34" charset="0"/>
        </a:defRPr>
      </a:lvl5pPr>
      <a:lvl6pPr marL="457200" algn="l" rtl="0" eaLnBrk="1" fontAlgn="base" hangingPunct="1">
        <a:spcBef>
          <a:spcPct val="0"/>
        </a:spcBef>
        <a:spcAft>
          <a:spcPct val="0"/>
        </a:spcAft>
        <a:defRPr b="1">
          <a:solidFill>
            <a:schemeClr val="tx2"/>
          </a:solidFill>
          <a:latin typeface="Century Gothic" pitchFamily="34" charset="0"/>
          <a:cs typeface="Arial" pitchFamily="34" charset="0"/>
        </a:defRPr>
      </a:lvl6pPr>
      <a:lvl7pPr marL="914400" algn="l" rtl="0" eaLnBrk="1" fontAlgn="base" hangingPunct="1">
        <a:spcBef>
          <a:spcPct val="0"/>
        </a:spcBef>
        <a:spcAft>
          <a:spcPct val="0"/>
        </a:spcAft>
        <a:defRPr b="1">
          <a:solidFill>
            <a:schemeClr val="tx2"/>
          </a:solidFill>
          <a:latin typeface="Century Gothic" pitchFamily="34" charset="0"/>
          <a:cs typeface="Arial" pitchFamily="34" charset="0"/>
        </a:defRPr>
      </a:lvl7pPr>
      <a:lvl8pPr marL="1371600" algn="l" rtl="0" eaLnBrk="1" fontAlgn="base" hangingPunct="1">
        <a:spcBef>
          <a:spcPct val="0"/>
        </a:spcBef>
        <a:spcAft>
          <a:spcPct val="0"/>
        </a:spcAft>
        <a:defRPr b="1">
          <a:solidFill>
            <a:schemeClr val="tx2"/>
          </a:solidFill>
          <a:latin typeface="Century Gothic" pitchFamily="34" charset="0"/>
          <a:cs typeface="Arial" pitchFamily="34" charset="0"/>
        </a:defRPr>
      </a:lvl8pPr>
      <a:lvl9pPr marL="1828800" algn="l" rtl="0" eaLnBrk="1" fontAlgn="base" hangingPunct="1">
        <a:spcBef>
          <a:spcPct val="0"/>
        </a:spcBef>
        <a:spcAft>
          <a:spcPct val="0"/>
        </a:spcAft>
        <a:defRPr b="1">
          <a:solidFill>
            <a:schemeClr val="tx2"/>
          </a:solidFill>
          <a:latin typeface="Century Gothic" pitchFamily="34" charset="0"/>
          <a:cs typeface="Arial" pitchFamily="34" charset="0"/>
        </a:defRPr>
      </a:lvl9pPr>
    </p:titleStyle>
    <p:bodyStyle>
      <a:lvl1pPr marL="228600" indent="-228600" algn="l" rtl="0" eaLnBrk="1" fontAlgn="base" hangingPunct="1">
        <a:spcBef>
          <a:spcPct val="20000"/>
        </a:spcBef>
        <a:spcAft>
          <a:spcPct val="0"/>
        </a:spcAft>
        <a:buClr>
          <a:schemeClr val="tx1"/>
        </a:buClr>
        <a:buChar char="•"/>
        <a:defRPr sz="1600">
          <a:solidFill>
            <a:schemeClr val="tx1"/>
          </a:solidFill>
          <a:latin typeface="+mn-lt"/>
          <a:ea typeface="+mn-ea"/>
          <a:cs typeface="+mn-cs"/>
        </a:defRPr>
      </a:lvl1pPr>
      <a:lvl2pPr marL="571500" indent="-228600" algn="l" rtl="0" eaLnBrk="1" fontAlgn="base" hangingPunct="1">
        <a:spcBef>
          <a:spcPct val="20000"/>
        </a:spcBef>
        <a:spcAft>
          <a:spcPct val="0"/>
        </a:spcAft>
        <a:buClr>
          <a:schemeClr val="tx1"/>
        </a:buClr>
        <a:buChar char="o"/>
        <a:defRPr sz="1600">
          <a:solidFill>
            <a:schemeClr val="tx1"/>
          </a:solidFill>
          <a:latin typeface="+mn-lt"/>
          <a:cs typeface="+mn-cs"/>
        </a:defRPr>
      </a:lvl2pPr>
      <a:lvl3pPr marL="9144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cs typeface="+mn-cs"/>
        </a:defRPr>
      </a:lvl3pPr>
      <a:lvl4pPr marL="1257300" indent="-228600" algn="l" rtl="0" eaLnBrk="1" fontAlgn="base" hangingPunct="1">
        <a:spcBef>
          <a:spcPct val="20000"/>
        </a:spcBef>
        <a:spcAft>
          <a:spcPct val="0"/>
        </a:spcAft>
        <a:buClr>
          <a:schemeClr val="tx1"/>
        </a:buClr>
        <a:buChar char="•"/>
        <a:defRPr sz="1600">
          <a:solidFill>
            <a:schemeClr val="tx1"/>
          </a:solidFill>
          <a:latin typeface="+mn-lt"/>
          <a:cs typeface="+mn-cs"/>
        </a:defRPr>
      </a:lvl4pPr>
      <a:lvl5pPr marL="1600200" indent="-228600" algn="l" rtl="0" eaLnBrk="1" fontAlgn="base" hangingPunct="1">
        <a:spcBef>
          <a:spcPct val="25000"/>
        </a:spcBef>
        <a:spcAft>
          <a:spcPct val="0"/>
        </a:spcAft>
        <a:buClr>
          <a:schemeClr val="tx1"/>
        </a:buClr>
        <a:buChar char="•"/>
        <a:defRPr sz="1600">
          <a:solidFill>
            <a:schemeClr val="tx1"/>
          </a:solidFill>
          <a:latin typeface="+mn-lt"/>
          <a:cs typeface="+mn-cs"/>
        </a:defRPr>
      </a:lvl5pPr>
      <a:lvl6pPr marL="2057400" indent="-228600" algn="l" rtl="0" eaLnBrk="1" fontAlgn="base" hangingPunct="1">
        <a:spcBef>
          <a:spcPct val="25000"/>
        </a:spcBef>
        <a:spcAft>
          <a:spcPct val="0"/>
        </a:spcAft>
        <a:buClr>
          <a:schemeClr val="tx1"/>
        </a:buClr>
        <a:buChar char="•"/>
        <a:defRPr sz="1600">
          <a:solidFill>
            <a:schemeClr val="tx1"/>
          </a:solidFill>
          <a:latin typeface="+mn-lt"/>
          <a:cs typeface="+mn-cs"/>
        </a:defRPr>
      </a:lvl6pPr>
      <a:lvl7pPr marL="2514600" indent="-228600" algn="l" rtl="0" eaLnBrk="1" fontAlgn="base" hangingPunct="1">
        <a:spcBef>
          <a:spcPct val="25000"/>
        </a:spcBef>
        <a:spcAft>
          <a:spcPct val="0"/>
        </a:spcAft>
        <a:buClr>
          <a:schemeClr val="tx1"/>
        </a:buClr>
        <a:buChar char="•"/>
        <a:defRPr sz="1600">
          <a:solidFill>
            <a:schemeClr val="tx1"/>
          </a:solidFill>
          <a:latin typeface="+mn-lt"/>
          <a:cs typeface="+mn-cs"/>
        </a:defRPr>
      </a:lvl7pPr>
      <a:lvl8pPr marL="2971800" indent="-228600" algn="l" rtl="0" eaLnBrk="1" fontAlgn="base" hangingPunct="1">
        <a:spcBef>
          <a:spcPct val="25000"/>
        </a:spcBef>
        <a:spcAft>
          <a:spcPct val="0"/>
        </a:spcAft>
        <a:buClr>
          <a:schemeClr val="tx1"/>
        </a:buClr>
        <a:buChar char="•"/>
        <a:defRPr sz="1600">
          <a:solidFill>
            <a:schemeClr val="tx1"/>
          </a:solidFill>
          <a:latin typeface="+mn-lt"/>
          <a:cs typeface="+mn-cs"/>
        </a:defRPr>
      </a:lvl8pPr>
      <a:lvl9pPr marL="3429000" indent="-228600" algn="l" rtl="0" eaLnBrk="1" fontAlgn="base" hangingPunct="1">
        <a:spcBef>
          <a:spcPct val="25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0.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0.xml"/></Relationships>
</file>

<file path=ppt/slides/_rels/slide29.xml.rels><?xml version="1.0" encoding="UTF-8" standalone="yes"?>
<Relationships xmlns="http://schemas.openxmlformats.org/package/2006/relationships"><Relationship Id="rId3" Type="http://schemas.openxmlformats.org/officeDocument/2006/relationships/hyperlink" Target="http://ricas.pearsonsupport.com/released-items/" TargetMode="External"/><Relationship Id="rId2" Type="http://schemas.openxmlformats.org/officeDocument/2006/relationships/notesSlide" Target="../notesSlides/notesSlide29.xml"/><Relationship Id="rId1" Type="http://schemas.openxmlformats.org/officeDocument/2006/relationships/slideLayout" Target="../slideLayouts/slideLayout80.xml"/><Relationship Id="rId4" Type="http://schemas.openxmlformats.org/officeDocument/2006/relationships/hyperlink" Target="http://www.ride.ri.gov/InstructionAssessment/Assessment/RICASReleasedItems.aspx#4051234-ela-released-item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0.xml"/></Relationships>
</file>

<file path=ppt/slides/_rels/slide30.xml.rels><?xml version="1.0" encoding="UTF-8" standalone="yes"?>
<Relationships xmlns="http://schemas.openxmlformats.org/package/2006/relationships"><Relationship Id="rId3" Type="http://schemas.openxmlformats.org/officeDocument/2006/relationships/hyperlink" Target="http://www.ride.ri.gov/InstructionAssessment/Assessment/RICASAssessments.aspx#39551541-test-design-english-language-arts-information" TargetMode="External"/><Relationship Id="rId7" Type="http://schemas.openxmlformats.org/officeDocument/2006/relationships/hyperlink" Target="http://www.ride.ri.gov/Portals/0/Uploads/Documents/Common-Core/RIDE_Calibration_Process.pdf" TargetMode="External"/><Relationship Id="rId2" Type="http://schemas.openxmlformats.org/officeDocument/2006/relationships/notesSlide" Target="../notesSlides/notesSlide30.xml"/><Relationship Id="rId1" Type="http://schemas.openxmlformats.org/officeDocument/2006/relationships/slideLayout" Target="../slideLayouts/slideLayout80.xml"/><Relationship Id="rId6" Type="http://schemas.openxmlformats.org/officeDocument/2006/relationships/hyperlink" Target="http://www.ride.ri.gov/InstructionAssessment/Assessment/RICASAssessments.aspx#39551514-accommodations-for-students-with-disabilities-and-english-learners" TargetMode="External"/><Relationship Id="rId5" Type="http://schemas.openxmlformats.org/officeDocument/2006/relationships/hyperlink" Target="http://www.ride.ri.gov/InstructionAssessment/Assessment/RICASReleasedItems.aspx" TargetMode="External"/><Relationship Id="rId4" Type="http://schemas.openxmlformats.org/officeDocument/2006/relationships/hyperlink" Target="http://ricas.pearsonsupport.com/released-item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assessment@ride.ri.gov" TargetMode="External"/><Relationship Id="rId2" Type="http://schemas.openxmlformats.org/officeDocument/2006/relationships/notesSlide" Target="../notesSlides/notesSlide31.xml"/><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3" Type="http://schemas.openxmlformats.org/officeDocument/2006/relationships/hyperlink" Target="http://ricas.pearsonsupport.com/released-items/" TargetMode="External"/><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10556" y="2959100"/>
            <a:ext cx="9403443" cy="552450"/>
          </a:xfrm>
        </p:spPr>
        <p:txBody>
          <a:bodyPr/>
          <a:lstStyle/>
          <a:p>
            <a:pPr algn="ctr"/>
            <a:r>
              <a:rPr lang="en-US" sz="4000">
                <a:latin typeface="Cambria" pitchFamily="18" charset="0"/>
              </a:rPr>
              <a:t/>
            </a:r>
            <a:br>
              <a:rPr lang="en-US" sz="4000">
                <a:latin typeface="Cambria" pitchFamily="18" charset="0"/>
              </a:rPr>
            </a:br>
            <a:r>
              <a:rPr lang="en-US" sz="4000">
                <a:latin typeface="Cambria" pitchFamily="18" charset="0"/>
              </a:rPr>
              <a:t/>
            </a:r>
            <a:br>
              <a:rPr lang="en-US" sz="4000">
                <a:latin typeface="Cambria" pitchFamily="18" charset="0"/>
              </a:rPr>
            </a:br>
            <a:r>
              <a:rPr lang="en-US" sz="4000">
                <a:solidFill>
                  <a:schemeClr val="tx1"/>
                </a:solidFill>
                <a:latin typeface="Cambria"/>
              </a:rPr>
              <a:t>RICAS: ELA/Literacy Calibration</a:t>
            </a:r>
          </a:p>
        </p:txBody>
      </p:sp>
      <p:sp>
        <p:nvSpPr>
          <p:cNvPr id="6" name="Text Placeholder 5"/>
          <p:cNvSpPr>
            <a:spLocks noGrp="1"/>
          </p:cNvSpPr>
          <p:nvPr>
            <p:ph type="body" sz="quarter" idx="4294967295"/>
          </p:nvPr>
        </p:nvSpPr>
        <p:spPr>
          <a:xfrm>
            <a:off x="0" y="4406900"/>
            <a:ext cx="12192000" cy="2451100"/>
          </a:xfrm>
        </p:spPr>
        <p:txBody>
          <a:bodyPr/>
          <a:lstStyle/>
          <a:p>
            <a:pPr marL="0" indent="0" algn="ctr">
              <a:buNone/>
            </a:pPr>
            <a:r>
              <a:rPr lang="en-US" sz="2400" i="1">
                <a:latin typeface="Cambria"/>
              </a:rPr>
              <a:t>Winter 2019</a:t>
            </a:r>
            <a:endParaRPr lang="en-US"/>
          </a:p>
        </p:txBody>
      </p:sp>
    </p:spTree>
    <p:extLst>
      <p:ext uri="{BB962C8B-B14F-4D97-AF65-F5344CB8AC3E}">
        <p14:creationId xmlns:p14="http://schemas.microsoft.com/office/powerpoint/2010/main" val="165471500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8160" y="2"/>
            <a:ext cx="11673840" cy="1219200"/>
          </a:xfrm>
        </p:spPr>
        <p:txBody>
          <a:bodyPr/>
          <a:lstStyle/>
          <a:p>
            <a:r>
              <a:rPr lang="en-US" sz="3200">
                <a:latin typeface="Cambria" pitchFamily="18" charset="0"/>
              </a:rPr>
              <a:t>Grade 6 Selected Response</a:t>
            </a:r>
            <a:endParaRPr lang="en-US" sz="3200"/>
          </a:p>
        </p:txBody>
      </p:sp>
      <p:pic>
        <p:nvPicPr>
          <p:cNvPr id="4" name="Picture 3"/>
          <p:cNvPicPr>
            <a:picLocks noChangeAspect="1"/>
          </p:cNvPicPr>
          <p:nvPr/>
        </p:nvPicPr>
        <p:blipFill>
          <a:blip r:embed="rId3"/>
          <a:stretch>
            <a:fillRect/>
          </a:stretch>
        </p:blipFill>
        <p:spPr>
          <a:xfrm>
            <a:off x="1397167" y="970798"/>
            <a:ext cx="8820150" cy="56864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2440" y="2"/>
            <a:ext cx="11719560" cy="1219200"/>
          </a:xfrm>
        </p:spPr>
        <p:txBody>
          <a:bodyPr/>
          <a:lstStyle/>
          <a:p>
            <a:r>
              <a:rPr lang="en-US" sz="3200">
                <a:latin typeface="Cambria" pitchFamily="18" charset="0"/>
              </a:rPr>
              <a:t>Grade 6 Selected Response</a:t>
            </a:r>
            <a:endParaRPr lang="en-US" sz="3200"/>
          </a:p>
        </p:txBody>
      </p:sp>
      <p:pic>
        <p:nvPicPr>
          <p:cNvPr id="5" name="Picture 4"/>
          <p:cNvPicPr>
            <a:picLocks noChangeAspect="1"/>
          </p:cNvPicPr>
          <p:nvPr/>
        </p:nvPicPr>
        <p:blipFill>
          <a:blip r:embed="rId3"/>
          <a:stretch>
            <a:fillRect/>
          </a:stretch>
        </p:blipFill>
        <p:spPr>
          <a:xfrm>
            <a:off x="605517" y="937532"/>
            <a:ext cx="10915650" cy="57340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2440" y="2"/>
            <a:ext cx="11719560" cy="1219200"/>
          </a:xfrm>
        </p:spPr>
        <p:txBody>
          <a:bodyPr/>
          <a:lstStyle/>
          <a:p>
            <a:r>
              <a:rPr lang="en-US" sz="3200">
                <a:latin typeface="Cambria" pitchFamily="18" charset="0"/>
              </a:rPr>
              <a:t>Grade 6 Selected Response</a:t>
            </a:r>
            <a:endParaRPr lang="en-US" sz="3200"/>
          </a:p>
        </p:txBody>
      </p:sp>
      <p:pic>
        <p:nvPicPr>
          <p:cNvPr id="2" name="Picture 1"/>
          <p:cNvPicPr>
            <a:picLocks noChangeAspect="1"/>
          </p:cNvPicPr>
          <p:nvPr/>
        </p:nvPicPr>
        <p:blipFill>
          <a:blip r:embed="rId3"/>
          <a:stretch>
            <a:fillRect/>
          </a:stretch>
        </p:blipFill>
        <p:spPr>
          <a:xfrm>
            <a:off x="950494" y="978560"/>
            <a:ext cx="9847847" cy="5879440"/>
          </a:xfrm>
          <a:prstGeom prst="rect">
            <a:avLst/>
          </a:prstGeom>
        </p:spPr>
      </p:pic>
    </p:spTree>
    <p:extLst>
      <p:ext uri="{BB962C8B-B14F-4D97-AF65-F5344CB8AC3E}">
        <p14:creationId xmlns:p14="http://schemas.microsoft.com/office/powerpoint/2010/main" val="3279996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
            <a:ext cx="11734800" cy="1219200"/>
          </a:xfrm>
        </p:spPr>
        <p:txBody>
          <a:bodyPr/>
          <a:lstStyle/>
          <a:p>
            <a:pPr marL="168275"/>
            <a:r>
              <a:rPr lang="en-US" sz="3200">
                <a:latin typeface="Cambria"/>
                <a:ea typeface="Cambria"/>
              </a:rPr>
              <a:t>Grade 6 Selected Response</a:t>
            </a:r>
            <a:endParaRPr lang="en-US" sz="3200">
              <a:latin typeface="Century Gothic"/>
              <a:ea typeface="Cambria"/>
            </a:endParaRPr>
          </a:p>
        </p:txBody>
      </p:sp>
      <p:pic>
        <p:nvPicPr>
          <p:cNvPr id="4" name="Picture 3"/>
          <p:cNvPicPr>
            <a:picLocks noChangeAspect="1"/>
          </p:cNvPicPr>
          <p:nvPr/>
        </p:nvPicPr>
        <p:blipFill rotWithShape="1">
          <a:blip r:embed="rId3"/>
          <a:srcRect b="3391"/>
          <a:stretch/>
        </p:blipFill>
        <p:spPr>
          <a:xfrm>
            <a:off x="1455821" y="995049"/>
            <a:ext cx="8686800" cy="579076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2920" y="2"/>
            <a:ext cx="11689080" cy="1219200"/>
          </a:xfrm>
        </p:spPr>
        <p:txBody>
          <a:bodyPr/>
          <a:lstStyle/>
          <a:p>
            <a:r>
              <a:rPr lang="en-US" sz="3200">
                <a:latin typeface="Cambria" pitchFamily="18" charset="0"/>
              </a:rPr>
              <a:t>Grade 6 Selected Response</a:t>
            </a:r>
            <a:endParaRPr lang="en-US" sz="3200"/>
          </a:p>
        </p:txBody>
      </p:sp>
      <p:pic>
        <p:nvPicPr>
          <p:cNvPr id="4" name="Picture 3"/>
          <p:cNvPicPr>
            <a:picLocks noChangeAspect="1"/>
          </p:cNvPicPr>
          <p:nvPr/>
        </p:nvPicPr>
        <p:blipFill rotWithShape="1">
          <a:blip r:embed="rId3"/>
          <a:srcRect b="1849"/>
          <a:stretch/>
        </p:blipFill>
        <p:spPr>
          <a:xfrm>
            <a:off x="502920" y="976061"/>
            <a:ext cx="10915650" cy="574959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2920" y="2"/>
            <a:ext cx="11689080" cy="1219200"/>
          </a:xfrm>
        </p:spPr>
        <p:txBody>
          <a:bodyPr/>
          <a:lstStyle/>
          <a:p>
            <a:r>
              <a:rPr lang="en-US" sz="3200">
                <a:latin typeface="Cambria" pitchFamily="18" charset="0"/>
              </a:rPr>
              <a:t>Grade 6 Selected Response</a:t>
            </a:r>
            <a:endParaRPr lang="en-US" sz="3200"/>
          </a:p>
        </p:txBody>
      </p:sp>
      <p:pic>
        <p:nvPicPr>
          <p:cNvPr id="2" name="Picture 1"/>
          <p:cNvPicPr>
            <a:picLocks noChangeAspect="1"/>
          </p:cNvPicPr>
          <p:nvPr/>
        </p:nvPicPr>
        <p:blipFill>
          <a:blip r:embed="rId3"/>
          <a:stretch>
            <a:fillRect/>
          </a:stretch>
        </p:blipFill>
        <p:spPr>
          <a:xfrm>
            <a:off x="728161" y="990600"/>
            <a:ext cx="10639425" cy="5867400"/>
          </a:xfrm>
          <a:prstGeom prst="rect">
            <a:avLst/>
          </a:prstGeom>
        </p:spPr>
      </p:pic>
    </p:spTree>
    <p:extLst>
      <p:ext uri="{BB962C8B-B14F-4D97-AF65-F5344CB8AC3E}">
        <p14:creationId xmlns:p14="http://schemas.microsoft.com/office/powerpoint/2010/main" val="1891605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2920" y="2"/>
            <a:ext cx="11689080" cy="1219200"/>
          </a:xfrm>
        </p:spPr>
        <p:txBody>
          <a:bodyPr/>
          <a:lstStyle/>
          <a:p>
            <a:r>
              <a:rPr lang="en-US" sz="3200">
                <a:latin typeface="Cambria" pitchFamily="18" charset="0"/>
              </a:rPr>
              <a:t>Grade 6 Selected Response</a:t>
            </a:r>
            <a:endParaRPr lang="en-US" sz="3200"/>
          </a:p>
        </p:txBody>
      </p:sp>
      <p:pic>
        <p:nvPicPr>
          <p:cNvPr id="4" name="Picture 3"/>
          <p:cNvPicPr>
            <a:picLocks noChangeAspect="1"/>
          </p:cNvPicPr>
          <p:nvPr/>
        </p:nvPicPr>
        <p:blipFill>
          <a:blip r:embed="rId3"/>
          <a:stretch>
            <a:fillRect/>
          </a:stretch>
        </p:blipFill>
        <p:spPr>
          <a:xfrm>
            <a:off x="613860" y="956761"/>
            <a:ext cx="10868025" cy="5762625"/>
          </a:xfrm>
          <a:prstGeom prst="rect">
            <a:avLst/>
          </a:prstGeom>
        </p:spPr>
      </p:pic>
    </p:spTree>
    <p:extLst>
      <p:ext uri="{BB962C8B-B14F-4D97-AF65-F5344CB8AC3E}">
        <p14:creationId xmlns:p14="http://schemas.microsoft.com/office/powerpoint/2010/main" val="177154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8160" y="2"/>
            <a:ext cx="11673840" cy="1219200"/>
          </a:xfrm>
        </p:spPr>
        <p:txBody>
          <a:bodyPr/>
          <a:lstStyle/>
          <a:p>
            <a:r>
              <a:rPr lang="en-US" sz="3200">
                <a:latin typeface="Cambria" pitchFamily="18" charset="0"/>
              </a:rPr>
              <a:t>Grade 6 Essay</a:t>
            </a:r>
            <a:endParaRPr lang="en-US" sz="3200"/>
          </a:p>
        </p:txBody>
      </p:sp>
      <p:pic>
        <p:nvPicPr>
          <p:cNvPr id="4" name="Picture 3"/>
          <p:cNvPicPr>
            <a:picLocks noChangeAspect="1"/>
          </p:cNvPicPr>
          <p:nvPr/>
        </p:nvPicPr>
        <p:blipFill rotWithShape="1">
          <a:blip r:embed="rId3"/>
          <a:srcRect t="3226" r="1169"/>
          <a:stretch/>
        </p:blipFill>
        <p:spPr>
          <a:xfrm>
            <a:off x="2872790" y="1058778"/>
            <a:ext cx="5657599" cy="571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98125"/>
            <a:ext cx="9245600" cy="657225"/>
          </a:xfrm>
        </p:spPr>
        <p:txBody>
          <a:bodyPr/>
          <a:lstStyle/>
          <a:p>
            <a:r>
              <a:rPr lang="en-US" sz="3200">
                <a:latin typeface="Cambria" pitchFamily="18" charset="0"/>
              </a:rPr>
              <a:t>Calibration: Student Responses</a:t>
            </a:r>
          </a:p>
        </p:txBody>
      </p:sp>
      <p:sp>
        <p:nvSpPr>
          <p:cNvPr id="3" name="Content Placeholder 2"/>
          <p:cNvSpPr>
            <a:spLocks noGrp="1"/>
          </p:cNvSpPr>
          <p:nvPr>
            <p:ph idx="1"/>
          </p:nvPr>
        </p:nvSpPr>
        <p:spPr>
          <a:xfrm>
            <a:off x="680721" y="1188720"/>
            <a:ext cx="11399688" cy="5571513"/>
          </a:xfrm>
        </p:spPr>
        <p:txBody>
          <a:bodyPr>
            <a:normAutofit/>
          </a:bodyPr>
          <a:lstStyle/>
          <a:p>
            <a:pPr>
              <a:buNone/>
            </a:pPr>
            <a:r>
              <a:rPr lang="en-US" sz="2800">
                <a:latin typeface="Cambria" pitchFamily="18" charset="0"/>
              </a:rPr>
              <a:t>INDEPENDENTLY…</a:t>
            </a:r>
          </a:p>
          <a:p>
            <a:pPr>
              <a:buNone/>
            </a:pPr>
            <a:endParaRPr lang="en-US" sz="800" b="1">
              <a:latin typeface="Cambria" pitchFamily="18" charset="0"/>
            </a:endParaRPr>
          </a:p>
          <a:p>
            <a:pPr lvl="1">
              <a:buFont typeface="Wingdings" pitchFamily="2" charset="2"/>
              <a:buChar char="§"/>
            </a:pPr>
            <a:r>
              <a:rPr lang="en-US" sz="2800" b="1">
                <a:latin typeface="Cambria" pitchFamily="18" charset="0"/>
              </a:rPr>
              <a:t>Read</a:t>
            </a:r>
            <a:r>
              <a:rPr lang="en-US" sz="2800">
                <a:latin typeface="Cambria" pitchFamily="18" charset="0"/>
              </a:rPr>
              <a:t> Student Responses A, B, and C</a:t>
            </a:r>
          </a:p>
          <a:p>
            <a:pPr lvl="1">
              <a:buFont typeface="Wingdings" pitchFamily="2" charset="2"/>
              <a:buChar char="§"/>
            </a:pPr>
            <a:endParaRPr lang="en-US" sz="900">
              <a:latin typeface="Cambria" pitchFamily="18" charset="0"/>
            </a:endParaRPr>
          </a:p>
          <a:p>
            <a:pPr lvl="1">
              <a:buFont typeface="Wingdings" pitchFamily="2" charset="2"/>
              <a:buChar char="§"/>
            </a:pPr>
            <a:r>
              <a:rPr lang="en-US" sz="2800" b="1">
                <a:latin typeface="Cambria"/>
              </a:rPr>
              <a:t>Rate</a:t>
            </a:r>
            <a:r>
              <a:rPr lang="en-US" sz="2800">
                <a:latin typeface="Cambria"/>
              </a:rPr>
              <a:t> the 3 responses: HIGH, MIDDLE, LOW </a:t>
            </a:r>
            <a:endParaRPr lang="en-US" sz="2800">
              <a:latin typeface="Cambria" pitchFamily="18" charset="0"/>
            </a:endParaRPr>
          </a:p>
          <a:p>
            <a:pPr lvl="1">
              <a:buFont typeface="Wingdings" pitchFamily="2" charset="2"/>
              <a:buChar char="§"/>
            </a:pPr>
            <a:endParaRPr lang="en-US" sz="2800">
              <a:latin typeface="Cambria" pitchFamily="18" charset="0"/>
            </a:endParaRPr>
          </a:p>
          <a:p>
            <a:pPr>
              <a:buFont typeface="Wingdings"/>
              <a:buChar char="ü"/>
            </a:pPr>
            <a:r>
              <a:rPr lang="en-US" sz="2800">
                <a:latin typeface="Cambria"/>
              </a:rPr>
              <a:t>Is the question asked in the prompt being answered?</a:t>
            </a:r>
          </a:p>
          <a:p>
            <a:pPr>
              <a:buFont typeface="Wingdings"/>
              <a:buChar char="ü"/>
            </a:pPr>
            <a:r>
              <a:rPr lang="en-US" sz="2800">
                <a:latin typeface="Cambria"/>
              </a:rPr>
              <a:t>What is the quality and development of the central idea of the response?</a:t>
            </a:r>
          </a:p>
          <a:p>
            <a:pPr>
              <a:buFont typeface="Wingdings"/>
              <a:buChar char="ü"/>
            </a:pPr>
            <a:r>
              <a:rPr lang="en-US" sz="2800">
                <a:latin typeface="Cambria"/>
              </a:rPr>
              <a:t>What is the quality of the evidence and/or details? </a:t>
            </a:r>
          </a:p>
          <a:p>
            <a:pPr>
              <a:buFont typeface="Wingdings"/>
              <a:buChar char="ü"/>
            </a:pPr>
            <a:r>
              <a:rPr lang="en-US" sz="2800">
                <a:latin typeface="Cambria"/>
              </a:rPr>
              <a:t>How well is this response organized? </a:t>
            </a:r>
          </a:p>
          <a:p>
            <a:pPr>
              <a:buFont typeface="Wingdings"/>
              <a:buChar char="ü"/>
            </a:pPr>
            <a:r>
              <a:rPr lang="en-US" sz="2800">
                <a:latin typeface="Cambria"/>
              </a:rPr>
              <a:t>How well did the student express his/her ideas? </a:t>
            </a:r>
            <a:endParaRPr lang="en-US" sz="2800">
              <a:latin typeface="Cambria" pitchFamily="18" charset="0"/>
            </a:endParaRPr>
          </a:p>
          <a:p>
            <a:pPr marL="0" indent="0">
              <a:buNone/>
            </a:pPr>
            <a:endParaRPr lang="en-US" sz="2800">
              <a:latin typeface="Cambria" pitchFamily="18" charset="0"/>
            </a:endParaRPr>
          </a:p>
        </p:txBody>
      </p:sp>
    </p:spTree>
    <p:extLst>
      <p:ext uri="{BB962C8B-B14F-4D97-AF65-F5344CB8AC3E}">
        <p14:creationId xmlns:p14="http://schemas.microsoft.com/office/powerpoint/2010/main" val="95733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3">
                                            <p:txEl>
                                              <p:pRg st="6" end="6"/>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 calcmode="lin" valueType="num">
                                      <p:cBhvr>
                                        <p:cTn id="1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4" dur="500"/>
                                        <p:tgtEl>
                                          <p:spTgt spid="3">
                                            <p:txEl>
                                              <p:pRg st="7" end="7"/>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p:cTn id="1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19" dur="500"/>
                                        <p:tgtEl>
                                          <p:spTgt spid="3">
                                            <p:txEl>
                                              <p:pRg st="8" end="8"/>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 calcmode="lin" valueType="num">
                                      <p:cBhvr>
                                        <p:cTn id="22"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24" dur="500"/>
                                        <p:tgtEl>
                                          <p:spTgt spid="3">
                                            <p:txEl>
                                              <p:pRg st="9" end="9"/>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p:cTn id="27"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2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98125"/>
            <a:ext cx="9245600" cy="657225"/>
          </a:xfrm>
        </p:spPr>
        <p:txBody>
          <a:bodyPr/>
          <a:lstStyle/>
          <a:p>
            <a:r>
              <a:rPr lang="en-US" sz="3200">
                <a:latin typeface="Cambria" pitchFamily="18" charset="0"/>
              </a:rPr>
              <a:t>Calibration: Student Responses</a:t>
            </a:r>
          </a:p>
        </p:txBody>
      </p:sp>
      <p:sp>
        <p:nvSpPr>
          <p:cNvPr id="3" name="Content Placeholder 2"/>
          <p:cNvSpPr>
            <a:spLocks noGrp="1"/>
          </p:cNvSpPr>
          <p:nvPr>
            <p:ph idx="1"/>
          </p:nvPr>
        </p:nvSpPr>
        <p:spPr>
          <a:xfrm>
            <a:off x="680721" y="1188720"/>
            <a:ext cx="10407651" cy="5212080"/>
          </a:xfrm>
        </p:spPr>
        <p:txBody>
          <a:bodyPr>
            <a:normAutofit/>
          </a:bodyPr>
          <a:lstStyle/>
          <a:p>
            <a:pPr>
              <a:buNone/>
            </a:pPr>
            <a:r>
              <a:rPr lang="en-US" sz="2800">
                <a:latin typeface="Cambria" pitchFamily="18" charset="0"/>
              </a:rPr>
              <a:t>Small Group Work…</a:t>
            </a:r>
          </a:p>
          <a:p>
            <a:pPr>
              <a:buNone/>
            </a:pPr>
            <a:endParaRPr lang="en-US" sz="900" b="1">
              <a:latin typeface="Cambria" pitchFamily="18" charset="0"/>
            </a:endParaRPr>
          </a:p>
          <a:p>
            <a:pPr lvl="1">
              <a:buFont typeface="Wingdings" pitchFamily="2" charset="2"/>
              <a:buChar char="§"/>
            </a:pPr>
            <a:r>
              <a:rPr lang="en-US" sz="2800" b="1">
                <a:latin typeface="Cambria"/>
              </a:rPr>
              <a:t>Share</a:t>
            </a:r>
            <a:r>
              <a:rPr lang="en-US" sz="2800">
                <a:latin typeface="Cambria"/>
              </a:rPr>
              <a:t> your ratings with colleagues </a:t>
            </a:r>
          </a:p>
          <a:p>
            <a:pPr lvl="1">
              <a:buFont typeface="Wingdings" pitchFamily="2" charset="2"/>
              <a:buChar char="§"/>
            </a:pPr>
            <a:endParaRPr lang="en-US" sz="800">
              <a:latin typeface="Cambria" pitchFamily="18" charset="0"/>
            </a:endParaRPr>
          </a:p>
          <a:p>
            <a:pPr lvl="1">
              <a:buFont typeface="Wingdings" pitchFamily="2" charset="2"/>
              <a:buChar char="§"/>
            </a:pPr>
            <a:r>
              <a:rPr lang="en-US" sz="2800" b="1">
                <a:latin typeface="Cambria"/>
              </a:rPr>
              <a:t>Discuss</a:t>
            </a:r>
            <a:r>
              <a:rPr lang="en-US" sz="2800">
                <a:latin typeface="Cambria"/>
              </a:rPr>
              <a:t> any differences</a:t>
            </a:r>
            <a:endParaRPr lang="en-US" sz="2800">
              <a:latin typeface="Cambria" pitchFamily="18" charset="0"/>
            </a:endParaRPr>
          </a:p>
          <a:p>
            <a:pPr lvl="1">
              <a:buFont typeface="Wingdings" pitchFamily="2" charset="2"/>
              <a:buChar char="§"/>
            </a:pPr>
            <a:endParaRPr lang="en-US" sz="800">
              <a:latin typeface="Cambria" pitchFamily="18" charset="0"/>
            </a:endParaRPr>
          </a:p>
          <a:p>
            <a:pPr lvl="1">
              <a:buFont typeface="Wingdings" pitchFamily="2" charset="2"/>
              <a:buChar char="§"/>
            </a:pPr>
            <a:r>
              <a:rPr lang="en-US" sz="2800">
                <a:latin typeface="Cambria"/>
              </a:rPr>
              <a:t>Come to </a:t>
            </a:r>
            <a:r>
              <a:rPr lang="en-US" sz="2800" b="1">
                <a:latin typeface="Cambria"/>
              </a:rPr>
              <a:t>consensus </a:t>
            </a:r>
            <a:r>
              <a:rPr lang="en-US" sz="2800">
                <a:latin typeface="Cambria"/>
              </a:rPr>
              <a:t>on the group rating</a:t>
            </a:r>
            <a:endParaRPr lang="en-US" sz="800">
              <a:latin typeface="Cambria"/>
            </a:endParaRPr>
          </a:p>
          <a:p>
            <a:pPr lvl="1">
              <a:buFont typeface="Wingdings" pitchFamily="2" charset="2"/>
              <a:buChar char="§"/>
            </a:pPr>
            <a:r>
              <a:rPr lang="en-US" sz="2800" b="1">
                <a:latin typeface="Cambria"/>
              </a:rPr>
              <a:t>Articulate</a:t>
            </a:r>
            <a:r>
              <a:rPr lang="en-US" sz="2800">
                <a:latin typeface="Cambria"/>
              </a:rPr>
              <a:t> as a group HOW and WHY you all assigned the rating of HIGH, MIDDLE, LOW to each response</a:t>
            </a:r>
            <a:endParaRPr lang="en-US" sz="2800">
              <a:latin typeface="Cambri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0"/>
            <a:ext cx="9425940" cy="868680"/>
          </a:xfrm>
        </p:spPr>
        <p:txBody>
          <a:bodyPr/>
          <a:lstStyle/>
          <a:p>
            <a:r>
              <a:rPr lang="en-US" sz="3200">
                <a:solidFill>
                  <a:schemeClr val="tx1"/>
                </a:solidFill>
                <a:latin typeface="Cambria" pitchFamily="18" charset="0"/>
              </a:rPr>
              <a:t>Goals</a:t>
            </a:r>
          </a:p>
        </p:txBody>
      </p:sp>
      <p:sp>
        <p:nvSpPr>
          <p:cNvPr id="3" name="Text Placeholder 2"/>
          <p:cNvSpPr>
            <a:spLocks noGrp="1"/>
          </p:cNvSpPr>
          <p:nvPr>
            <p:ph type="body" sz="quarter" idx="10"/>
          </p:nvPr>
        </p:nvSpPr>
        <p:spPr>
          <a:xfrm>
            <a:off x="396240" y="975360"/>
            <a:ext cx="11474631" cy="5486399"/>
          </a:xfrm>
        </p:spPr>
        <p:txBody>
          <a:bodyPr/>
          <a:lstStyle/>
          <a:p>
            <a:endParaRPr lang="en-US">
              <a:latin typeface="Calibri" panose="020F0502020204030204" pitchFamily="34" charset="0"/>
            </a:endParaRPr>
          </a:p>
          <a:p>
            <a:endParaRPr lang="en-US" sz="800">
              <a:latin typeface="Cambria" pitchFamily="18" charset="0"/>
            </a:endParaRPr>
          </a:p>
          <a:p>
            <a:pPr lvl="1">
              <a:buFont typeface="Wingdings" panose="05000000000000000000" pitchFamily="2" charset="2"/>
              <a:buChar char="ü"/>
            </a:pPr>
            <a:r>
              <a:rPr lang="en-US" sz="2800">
                <a:latin typeface="Cambria"/>
              </a:rPr>
              <a:t>To understand the purpose and benefits of calibration/looking at student work </a:t>
            </a:r>
            <a:endParaRPr lang="en-US" sz="2800">
              <a:latin typeface="Cambria" pitchFamily="18" charset="0"/>
            </a:endParaRPr>
          </a:p>
          <a:p>
            <a:pPr marL="342900" lvl="1" indent="0">
              <a:buNone/>
            </a:pPr>
            <a:endParaRPr lang="en-US" sz="2800">
              <a:latin typeface="Cambria" pitchFamily="18" charset="0"/>
            </a:endParaRPr>
          </a:p>
          <a:p>
            <a:pPr lvl="1">
              <a:buFont typeface="Wingdings" panose="05000000000000000000" pitchFamily="2" charset="2"/>
              <a:buChar char="ü"/>
            </a:pPr>
            <a:r>
              <a:rPr lang="en-US" sz="2800">
                <a:latin typeface="Cambria"/>
              </a:rPr>
              <a:t>To use student work from RICAS Released Items to further understand the RICAS rubric and the implications for instruction</a:t>
            </a:r>
          </a:p>
          <a:p>
            <a:pPr lvl="1">
              <a:buFont typeface="Wingdings" panose="05000000000000000000" pitchFamily="2" charset="2"/>
              <a:buChar char="ü"/>
            </a:pPr>
            <a:endParaRPr lang="en-US" sz="2800">
              <a:solidFill>
                <a:srgbClr val="FF0000"/>
              </a:solidFill>
              <a:latin typeface="Cambria" pitchFamily="18" charset="0"/>
            </a:endParaRPr>
          </a:p>
          <a:p>
            <a:pPr lvl="1">
              <a:buFont typeface="Wingdings" panose="05000000000000000000" pitchFamily="2" charset="2"/>
              <a:buChar char="ü"/>
            </a:pPr>
            <a:endParaRPr lang="en-US" sz="2800">
              <a:latin typeface="Cambria" pitchFamily="18" charset="0"/>
            </a:endParaRPr>
          </a:p>
          <a:p>
            <a:endParaRPr lang="en-US"/>
          </a:p>
          <a:p>
            <a:endParaRPr lang="en-US"/>
          </a:p>
          <a:p>
            <a:endParaRPr lang="en-US"/>
          </a:p>
        </p:txBody>
      </p:sp>
    </p:spTree>
    <p:extLst>
      <p:ext uri="{BB962C8B-B14F-4D97-AF65-F5344CB8AC3E}">
        <p14:creationId xmlns:p14="http://schemas.microsoft.com/office/powerpoint/2010/main" val="278467844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120" y="198125"/>
            <a:ext cx="9245600" cy="657225"/>
          </a:xfrm>
        </p:spPr>
        <p:txBody>
          <a:bodyPr>
            <a:noAutofit/>
          </a:bodyPr>
          <a:lstStyle/>
          <a:p>
            <a:r>
              <a:rPr lang="en-US" sz="3200">
                <a:latin typeface="Cambria" pitchFamily="18" charset="0"/>
              </a:rPr>
              <a:t>Calibrating Student Responses </a:t>
            </a:r>
          </a:p>
        </p:txBody>
      </p:sp>
      <p:sp>
        <p:nvSpPr>
          <p:cNvPr id="3" name="Content Placeholder 2"/>
          <p:cNvSpPr>
            <a:spLocks noGrp="1"/>
          </p:cNvSpPr>
          <p:nvPr>
            <p:ph idx="1"/>
          </p:nvPr>
        </p:nvSpPr>
        <p:spPr>
          <a:xfrm>
            <a:off x="452120" y="840973"/>
            <a:ext cx="11169651" cy="6017027"/>
          </a:xfrm>
        </p:spPr>
        <p:txBody>
          <a:bodyPr/>
          <a:lstStyle/>
          <a:p>
            <a:pPr>
              <a:buNone/>
            </a:pPr>
            <a:r>
              <a:rPr lang="en-US" sz="2800">
                <a:latin typeface="Cambria" pitchFamily="18" charset="0"/>
              </a:rPr>
              <a:t>INDEPENDENTLY…</a:t>
            </a:r>
          </a:p>
          <a:p>
            <a:pPr>
              <a:buNone/>
            </a:pPr>
            <a:endParaRPr lang="en-US" sz="800">
              <a:latin typeface="Cambria" pitchFamily="18" charset="0"/>
            </a:endParaRPr>
          </a:p>
          <a:p>
            <a:pPr lvl="1">
              <a:buFont typeface="Wingdings" pitchFamily="2" charset="2"/>
              <a:buChar char="§"/>
            </a:pPr>
            <a:r>
              <a:rPr lang="en-US" sz="2800" b="1">
                <a:latin typeface="Cambria" pitchFamily="18" charset="0"/>
              </a:rPr>
              <a:t>Read</a:t>
            </a:r>
            <a:r>
              <a:rPr lang="en-US" sz="2800">
                <a:latin typeface="Cambria" pitchFamily="18" charset="0"/>
              </a:rPr>
              <a:t> Student Responses D and E</a:t>
            </a:r>
          </a:p>
          <a:p>
            <a:pPr lvl="1">
              <a:buFont typeface="Wingdings" pitchFamily="2" charset="2"/>
              <a:buChar char="§"/>
            </a:pPr>
            <a:endParaRPr lang="en-US" sz="800">
              <a:latin typeface="Cambria" pitchFamily="18" charset="0"/>
            </a:endParaRPr>
          </a:p>
          <a:p>
            <a:pPr lvl="1">
              <a:buFont typeface="Wingdings" pitchFamily="2" charset="2"/>
              <a:buChar char="§"/>
            </a:pPr>
            <a:r>
              <a:rPr lang="en-US" sz="2800" b="1">
                <a:latin typeface="Cambria" pitchFamily="18" charset="0"/>
              </a:rPr>
              <a:t>Rate</a:t>
            </a:r>
            <a:r>
              <a:rPr lang="en-US" sz="2800">
                <a:latin typeface="Cambria" pitchFamily="18" charset="0"/>
              </a:rPr>
              <a:t> the two new responses in relation to previous three responses</a:t>
            </a:r>
          </a:p>
          <a:p>
            <a:pPr lvl="1">
              <a:buFont typeface="Wingdings" pitchFamily="2" charset="2"/>
              <a:buChar char="§"/>
            </a:pPr>
            <a:endParaRPr lang="en-US" sz="800">
              <a:latin typeface="Cambria" pitchFamily="18" charset="0"/>
            </a:endParaRPr>
          </a:p>
          <a:p>
            <a:pPr lvl="1">
              <a:buFont typeface="Wingdings" pitchFamily="2" charset="2"/>
              <a:buChar char="§"/>
            </a:pPr>
            <a:r>
              <a:rPr lang="en-US" sz="2800" b="1">
                <a:latin typeface="Cambria" pitchFamily="18" charset="0"/>
              </a:rPr>
              <a:t>Rank</a:t>
            </a:r>
            <a:r>
              <a:rPr lang="en-US" sz="2800">
                <a:latin typeface="Cambria" pitchFamily="18" charset="0"/>
              </a:rPr>
              <a:t> them from 1-5, 1 being the highest and 5 being the lowest</a:t>
            </a:r>
          </a:p>
          <a:p>
            <a:pPr lvl="1">
              <a:buFont typeface="Wingdings" pitchFamily="2" charset="2"/>
              <a:buChar char="§"/>
            </a:pPr>
            <a:endParaRPr lang="en-US" sz="900">
              <a:latin typeface="Cambria" pitchFamily="18" charset="0"/>
            </a:endParaRPr>
          </a:p>
          <a:p>
            <a:pPr>
              <a:buNone/>
            </a:pPr>
            <a:r>
              <a:rPr lang="en-US" sz="2800">
                <a:latin typeface="Cambria"/>
              </a:rPr>
              <a:t>Keep in mind the qualities of good writing:</a:t>
            </a:r>
            <a:endParaRPr lang="en-US" sz="2800">
              <a:latin typeface="Cambria" pitchFamily="18" charset="0"/>
            </a:endParaRPr>
          </a:p>
          <a:p>
            <a:pPr lvl="2">
              <a:buChar char="ü"/>
            </a:pPr>
            <a:r>
              <a:rPr lang="en-US" sz="2800">
                <a:latin typeface="Cambria" pitchFamily="18" charset="0"/>
              </a:rPr>
              <a:t>Answering the question asked</a:t>
            </a:r>
          </a:p>
          <a:p>
            <a:pPr lvl="2">
              <a:buChar char="ü"/>
            </a:pPr>
            <a:r>
              <a:rPr lang="en-US" sz="2800">
                <a:latin typeface="Cambria" pitchFamily="18" charset="0"/>
              </a:rPr>
              <a:t>Development of central idea</a:t>
            </a:r>
          </a:p>
          <a:p>
            <a:pPr lvl="2">
              <a:buChar char="ü"/>
            </a:pPr>
            <a:r>
              <a:rPr lang="en-US" sz="2800">
                <a:latin typeface="Cambria" pitchFamily="18" charset="0"/>
              </a:rPr>
              <a:t>Evidence and/or details selected </a:t>
            </a:r>
          </a:p>
          <a:p>
            <a:pPr lvl="2">
              <a:buChar char="ü"/>
            </a:pPr>
            <a:r>
              <a:rPr lang="en-US" sz="2800">
                <a:latin typeface="Cambria" pitchFamily="18" charset="0"/>
              </a:rPr>
              <a:t>Organization</a:t>
            </a:r>
          </a:p>
          <a:p>
            <a:pPr lvl="2">
              <a:buChar char="ü"/>
            </a:pPr>
            <a:r>
              <a:rPr lang="en-US" sz="2800">
                <a:latin typeface="Cambria" pitchFamily="18" charset="0"/>
              </a:rPr>
              <a:t>Expression of ideas</a:t>
            </a:r>
          </a:p>
          <a:p>
            <a:pPr>
              <a:buFont typeface="Wingdings"/>
              <a:buChar char="ü"/>
            </a:pPr>
            <a:endParaRPr lang="en-US" sz="2800">
              <a:latin typeface="Cambria"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120" y="198125"/>
            <a:ext cx="9245600" cy="657225"/>
          </a:xfrm>
        </p:spPr>
        <p:txBody>
          <a:bodyPr>
            <a:noAutofit/>
          </a:bodyPr>
          <a:lstStyle/>
          <a:p>
            <a:r>
              <a:rPr lang="en-US" sz="3200">
                <a:latin typeface="Cambria" pitchFamily="18" charset="0"/>
              </a:rPr>
              <a:t>Calibrating Student Responses </a:t>
            </a:r>
          </a:p>
        </p:txBody>
      </p:sp>
      <p:sp>
        <p:nvSpPr>
          <p:cNvPr id="3" name="Content Placeholder 2"/>
          <p:cNvSpPr>
            <a:spLocks noGrp="1"/>
          </p:cNvSpPr>
          <p:nvPr>
            <p:ph idx="1"/>
          </p:nvPr>
        </p:nvSpPr>
        <p:spPr>
          <a:xfrm>
            <a:off x="452120" y="840973"/>
            <a:ext cx="11169651" cy="6017027"/>
          </a:xfrm>
        </p:spPr>
        <p:txBody>
          <a:bodyPr/>
          <a:lstStyle/>
          <a:p>
            <a:pPr>
              <a:buNone/>
            </a:pPr>
            <a:r>
              <a:rPr lang="en-US" sz="2800">
                <a:latin typeface="Cambria" pitchFamily="18" charset="0"/>
              </a:rPr>
              <a:t>Small Group Work…</a:t>
            </a:r>
          </a:p>
          <a:p>
            <a:pPr>
              <a:buNone/>
            </a:pPr>
            <a:endParaRPr lang="en-US" sz="800">
              <a:latin typeface="Cambria" pitchFamily="18" charset="0"/>
            </a:endParaRPr>
          </a:p>
          <a:p>
            <a:pPr lvl="1">
              <a:buFont typeface="Wingdings" pitchFamily="2" charset="2"/>
              <a:buChar char="§"/>
            </a:pPr>
            <a:r>
              <a:rPr lang="en-US" sz="2800" b="1">
                <a:latin typeface="Cambria" pitchFamily="18" charset="0"/>
              </a:rPr>
              <a:t>Share</a:t>
            </a:r>
            <a:r>
              <a:rPr lang="en-US" sz="2800">
                <a:latin typeface="Cambria" pitchFamily="18" charset="0"/>
              </a:rPr>
              <a:t> rating with colleagues</a:t>
            </a:r>
          </a:p>
          <a:p>
            <a:pPr lvl="1">
              <a:buFont typeface="Wingdings" pitchFamily="2" charset="2"/>
              <a:buChar char="§"/>
            </a:pPr>
            <a:endParaRPr lang="en-US" sz="800">
              <a:latin typeface="Cambria" pitchFamily="18" charset="0"/>
            </a:endParaRPr>
          </a:p>
          <a:p>
            <a:pPr lvl="1">
              <a:buFont typeface="Wingdings" pitchFamily="2" charset="2"/>
              <a:buChar char="§"/>
            </a:pPr>
            <a:r>
              <a:rPr lang="en-US" sz="2800" b="1">
                <a:latin typeface="Cambria"/>
              </a:rPr>
              <a:t>Discuss </a:t>
            </a:r>
            <a:r>
              <a:rPr lang="en-US" sz="2800">
                <a:latin typeface="Cambria"/>
              </a:rPr>
              <a:t>&amp; come to </a:t>
            </a:r>
            <a:r>
              <a:rPr lang="en-US" sz="2800" b="1">
                <a:latin typeface="Cambria"/>
              </a:rPr>
              <a:t>consensus</a:t>
            </a:r>
            <a:r>
              <a:rPr lang="en-US" sz="2800">
                <a:latin typeface="Cambria"/>
              </a:rPr>
              <a:t> on the progression of all papers from highest to lowest</a:t>
            </a:r>
          </a:p>
          <a:p>
            <a:pPr lvl="1">
              <a:buFont typeface="Wingdings" pitchFamily="2" charset="2"/>
              <a:buChar char="§"/>
            </a:pPr>
            <a:endParaRPr lang="en-US" sz="800" b="1">
              <a:latin typeface="Cambria" pitchFamily="18" charset="0"/>
            </a:endParaRPr>
          </a:p>
          <a:p>
            <a:pPr lvl="1">
              <a:buFont typeface="Wingdings" pitchFamily="2" charset="2"/>
              <a:buChar char="§"/>
            </a:pPr>
            <a:r>
              <a:rPr lang="en-US" sz="2800" b="1">
                <a:latin typeface="Cambria"/>
              </a:rPr>
              <a:t>Articulate</a:t>
            </a:r>
            <a:r>
              <a:rPr lang="en-US" sz="2800">
                <a:latin typeface="Cambria"/>
              </a:rPr>
              <a:t> WHY your group ranked them as they did </a:t>
            </a:r>
            <a:endParaRPr lang="en-US" sz="2800">
              <a:latin typeface="Cambria" pitchFamily="18" charset="0"/>
            </a:endParaRPr>
          </a:p>
          <a:p>
            <a:pPr marL="0" indent="0">
              <a:buNone/>
            </a:pPr>
            <a:endParaRPr lang="en-US" sz="2800">
              <a:latin typeface="Cambria" pitchFamily="18" charset="0"/>
            </a:endParaRPr>
          </a:p>
          <a:p>
            <a:pPr marL="0" indent="0">
              <a:buNone/>
            </a:pPr>
            <a:endParaRPr lang="en-US" sz="2800">
              <a:latin typeface="Cambria" pitchFamily="18" charset="0"/>
            </a:endParaRPr>
          </a:p>
          <a:p>
            <a:pPr marL="0" indent="0">
              <a:buNone/>
            </a:pPr>
            <a:r>
              <a:rPr lang="en-US" sz="2800">
                <a:latin typeface="Cambria" pitchFamily="18" charset="0"/>
              </a:rPr>
              <a:t>Large Group Discussion to sum up small group discussions</a:t>
            </a:r>
          </a:p>
          <a:p>
            <a:endParaRPr lang="en-US" sz="2800">
              <a:latin typeface="Cambria" pitchFamily="18" charset="0"/>
            </a:endParaRPr>
          </a:p>
        </p:txBody>
      </p:sp>
    </p:spTree>
    <p:extLst>
      <p:ext uri="{BB962C8B-B14F-4D97-AF65-F5344CB8AC3E}">
        <p14:creationId xmlns:p14="http://schemas.microsoft.com/office/powerpoint/2010/main" val="10259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151" y="248397"/>
            <a:ext cx="9245600" cy="657225"/>
          </a:xfrm>
        </p:spPr>
        <p:txBody>
          <a:bodyPr/>
          <a:lstStyle/>
          <a:p>
            <a:r>
              <a:rPr lang="en-US" sz="3200">
                <a:latin typeface="Cambria" panose="02040503050406030204" pitchFamily="18" charset="0"/>
                <a:ea typeface="Cambria" panose="02040503050406030204" pitchFamily="18" charset="0"/>
              </a:rPr>
              <a:t>Answer Key </a:t>
            </a:r>
            <a:r>
              <a:rPr lang="en-US"/>
              <a:t/>
            </a:r>
            <a:br>
              <a:rPr lang="en-US"/>
            </a:br>
            <a:endParaRPr lang="en-US"/>
          </a:p>
        </p:txBody>
      </p:sp>
      <p:sp>
        <p:nvSpPr>
          <p:cNvPr id="3" name="Content Placeholder 2"/>
          <p:cNvSpPr>
            <a:spLocks noGrp="1"/>
          </p:cNvSpPr>
          <p:nvPr>
            <p:ph idx="1"/>
          </p:nvPr>
        </p:nvSpPr>
        <p:spPr>
          <a:xfrm>
            <a:off x="430151" y="1113312"/>
            <a:ext cx="10407651" cy="4637088"/>
          </a:xfrm>
        </p:spPr>
        <p:txBody>
          <a:bodyPr/>
          <a:lstStyle/>
          <a:p>
            <a:pPr marL="0" indent="0" algn="ctr">
              <a:buNone/>
            </a:pPr>
            <a:r>
              <a:rPr lang="en-US" sz="2800" dirty="0">
                <a:latin typeface="Cambria"/>
                <a:ea typeface="Cambria" panose="02040503050406030204" pitchFamily="18" charset="0"/>
              </a:rPr>
              <a:t>Ranking student responses -1 being the highest and </a:t>
            </a:r>
            <a:endParaRPr lang="en-US" sz="2800" dirty="0">
              <a:latin typeface="Cambria" panose="02040503050406030204" pitchFamily="18" charset="0"/>
              <a:ea typeface="Cambria" panose="02040503050406030204" pitchFamily="18" charset="0"/>
            </a:endParaRPr>
          </a:p>
          <a:p>
            <a:pPr marL="0" indent="0" algn="ctr">
              <a:buNone/>
            </a:pPr>
            <a:r>
              <a:rPr lang="en-US" sz="2800" dirty="0">
                <a:latin typeface="Cambria"/>
                <a:ea typeface="Cambria" panose="02040503050406030204" pitchFamily="18" charset="0"/>
              </a:rPr>
              <a:t>5 being the lowest</a:t>
            </a:r>
          </a:p>
          <a:p>
            <a:pPr marL="0" indent="0" algn="ctr">
              <a:buNone/>
            </a:pPr>
            <a:endParaRPr lang="en-US" sz="2800">
              <a:latin typeface="Cambria" panose="02040503050406030204" pitchFamily="18" charset="0"/>
              <a:ea typeface="Cambria" panose="02040503050406030204" pitchFamily="18" charset="0"/>
            </a:endParaRPr>
          </a:p>
          <a:p>
            <a:pPr marL="342900" indent="-342900" algn="ctr">
              <a:buFont typeface="+mj-lt"/>
              <a:buAutoNum type="arabicPeriod"/>
            </a:pPr>
            <a:r>
              <a:rPr lang="en-US" sz="2800" dirty="0">
                <a:latin typeface="Cambria"/>
                <a:ea typeface="Cambria" panose="02040503050406030204" pitchFamily="18" charset="0"/>
              </a:rPr>
              <a:t>Student B</a:t>
            </a:r>
          </a:p>
          <a:p>
            <a:pPr marL="342900" indent="-342900" algn="ctr">
              <a:buFont typeface="+mj-lt"/>
              <a:buAutoNum type="arabicPeriod"/>
            </a:pPr>
            <a:r>
              <a:rPr lang="en-US" sz="2800" dirty="0">
                <a:latin typeface="Cambria"/>
                <a:ea typeface="Cambria" panose="02040503050406030204" pitchFamily="18" charset="0"/>
              </a:rPr>
              <a:t>Student A</a:t>
            </a:r>
          </a:p>
          <a:p>
            <a:pPr marL="342900" indent="-342900" algn="ctr">
              <a:buFont typeface="+mj-lt"/>
              <a:buAutoNum type="arabicPeriod"/>
            </a:pPr>
            <a:r>
              <a:rPr lang="en-US" sz="2800" dirty="0">
                <a:latin typeface="Cambria"/>
                <a:ea typeface="Cambria" panose="02040503050406030204" pitchFamily="18" charset="0"/>
              </a:rPr>
              <a:t>Student D</a:t>
            </a:r>
          </a:p>
          <a:p>
            <a:pPr marL="342900" indent="-342900" algn="ctr">
              <a:buFont typeface="+mj-lt"/>
              <a:buAutoNum type="arabicPeriod"/>
            </a:pPr>
            <a:r>
              <a:rPr lang="en-US" sz="2800" dirty="0">
                <a:latin typeface="Cambria"/>
                <a:ea typeface="Cambria" panose="02040503050406030204" pitchFamily="18" charset="0"/>
              </a:rPr>
              <a:t>Student C</a:t>
            </a:r>
          </a:p>
          <a:p>
            <a:pPr marL="342900" indent="-342900" algn="ctr">
              <a:buFont typeface="+mj-lt"/>
              <a:buAutoNum type="arabicPeriod"/>
            </a:pPr>
            <a:r>
              <a:rPr lang="en-US" sz="2800" dirty="0">
                <a:latin typeface="Cambria"/>
                <a:ea typeface="Cambria" panose="02040503050406030204" pitchFamily="18" charset="0"/>
              </a:rPr>
              <a:t>Student E</a:t>
            </a:r>
          </a:p>
          <a:p>
            <a:pPr marL="0" indent="0">
              <a:buNone/>
            </a:pPr>
            <a:endParaRPr lang="en-US"/>
          </a:p>
        </p:txBody>
      </p:sp>
      <p:sp>
        <p:nvSpPr>
          <p:cNvPr id="4" name="Slide Number Placeholder 3"/>
          <p:cNvSpPr>
            <a:spLocks noGrp="1"/>
          </p:cNvSpPr>
          <p:nvPr>
            <p:ph type="sldNum" sz="quarter" idx="12"/>
          </p:nvPr>
        </p:nvSpPr>
        <p:spPr/>
        <p:txBody>
          <a:bodyPr/>
          <a:lstStyle/>
          <a:p>
            <a:fld id="{1AB97368-8711-4F26-915A-CE091525F2BA}" type="slidenum">
              <a:rPr lang="en-US" smtClean="0"/>
              <a:pPr/>
              <a:t>22</a:t>
            </a:fld>
            <a:endParaRPr lang="en-US"/>
          </a:p>
        </p:txBody>
      </p:sp>
    </p:spTree>
    <p:extLst>
      <p:ext uri="{BB962C8B-B14F-4D97-AF65-F5344CB8AC3E}">
        <p14:creationId xmlns:p14="http://schemas.microsoft.com/office/powerpoint/2010/main" val="1374107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
            <a:ext cx="11811000" cy="1219200"/>
          </a:xfrm>
        </p:spPr>
        <p:txBody>
          <a:bodyPr/>
          <a:lstStyle/>
          <a:p>
            <a:r>
              <a:rPr lang="en-US" sz="3200">
                <a:latin typeface="Cambria" pitchFamily="18" charset="0"/>
              </a:rPr>
              <a:t>Understanding RICAS Rubric Expectations </a:t>
            </a:r>
          </a:p>
        </p:txBody>
      </p:sp>
      <p:pic>
        <p:nvPicPr>
          <p:cNvPr id="2" name="Picture 1"/>
          <p:cNvPicPr>
            <a:picLocks noChangeAspect="1"/>
          </p:cNvPicPr>
          <p:nvPr/>
        </p:nvPicPr>
        <p:blipFill rotWithShape="1">
          <a:blip r:embed="rId3"/>
          <a:srcRect l="28247" t="6753" r="29480" b="4243"/>
          <a:stretch/>
        </p:blipFill>
        <p:spPr>
          <a:xfrm>
            <a:off x="3952998" y="1133518"/>
            <a:ext cx="4738255" cy="561166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09604" y="1158240"/>
            <a:ext cx="11176001" cy="4404360"/>
          </a:xfrm>
        </p:spPr>
        <p:txBody>
          <a:bodyPr/>
          <a:lstStyle/>
          <a:p>
            <a:pPr>
              <a:buNone/>
            </a:pPr>
            <a:endParaRPr lang="en-US" sz="800" b="1">
              <a:latin typeface="Cambria" pitchFamily="18" charset="0"/>
            </a:endParaRPr>
          </a:p>
          <a:p>
            <a:pPr>
              <a:buNone/>
            </a:pPr>
            <a:r>
              <a:rPr lang="en-US" sz="2800">
                <a:latin typeface="Cambria" pitchFamily="18" charset="0"/>
              </a:rPr>
              <a:t>INDEPENDENTLY… </a:t>
            </a:r>
          </a:p>
          <a:p>
            <a:pPr>
              <a:buNone/>
            </a:pPr>
            <a:endParaRPr lang="en-US" sz="2800">
              <a:latin typeface="Cambria"/>
              <a:ea typeface="Cambria"/>
            </a:endParaRPr>
          </a:p>
          <a:p>
            <a:pPr lvl="1">
              <a:buFont typeface="Wingdings" pitchFamily="2" charset="2"/>
              <a:buChar char="§"/>
            </a:pPr>
            <a:r>
              <a:rPr lang="en-US" sz="2800" b="1">
                <a:latin typeface="Cambria" pitchFamily="18" charset="0"/>
              </a:rPr>
              <a:t>Review </a:t>
            </a:r>
            <a:r>
              <a:rPr lang="en-US" sz="2800" i="1">
                <a:latin typeface="Cambria" pitchFamily="18" charset="0"/>
              </a:rPr>
              <a:t>2018 RICAS Grade 6-8: English Language Arts Essay Rubric</a:t>
            </a:r>
          </a:p>
          <a:p>
            <a:pPr lvl="1">
              <a:buFont typeface="Wingdings" pitchFamily="2" charset="2"/>
              <a:buChar char="§"/>
            </a:pPr>
            <a:endParaRPr lang="en-US" sz="800" b="1" i="1">
              <a:latin typeface="Cambria" pitchFamily="18" charset="0"/>
            </a:endParaRPr>
          </a:p>
          <a:p>
            <a:pPr lvl="1">
              <a:buFont typeface="Wingdings" pitchFamily="2" charset="2"/>
              <a:buChar char="§"/>
            </a:pPr>
            <a:r>
              <a:rPr lang="en-US" sz="2800" b="1">
                <a:latin typeface="Cambria" pitchFamily="18" charset="0"/>
              </a:rPr>
              <a:t>Highlight</a:t>
            </a:r>
            <a:r>
              <a:rPr lang="en-US" sz="2800">
                <a:solidFill>
                  <a:srgbClr val="FFFF00"/>
                </a:solidFill>
                <a:latin typeface="Cambria" pitchFamily="18" charset="0"/>
              </a:rPr>
              <a:t> </a:t>
            </a:r>
            <a:r>
              <a:rPr lang="en-US" sz="2800">
                <a:latin typeface="Cambria" pitchFamily="18" charset="0"/>
              </a:rPr>
              <a:t>words that </a:t>
            </a:r>
            <a:r>
              <a:rPr lang="en-US" sz="2800" u="sng">
                <a:latin typeface="Cambria" pitchFamily="18" charset="0"/>
              </a:rPr>
              <a:t>signal</a:t>
            </a:r>
            <a:r>
              <a:rPr lang="en-US" sz="2800">
                <a:latin typeface="Cambria" pitchFamily="18" charset="0"/>
              </a:rPr>
              <a:t> change between score points</a:t>
            </a:r>
          </a:p>
          <a:p>
            <a:pPr lvl="1">
              <a:buNone/>
            </a:pPr>
            <a:r>
              <a:rPr lang="en-US" sz="2800">
                <a:latin typeface="Cambria" pitchFamily="18" charset="0"/>
              </a:rPr>
              <a:t> </a:t>
            </a:r>
          </a:p>
          <a:p>
            <a:pPr>
              <a:buNone/>
            </a:pPr>
            <a:endParaRPr lang="en-US" sz="2800">
              <a:latin typeface="Cambria" pitchFamily="18" charset="0"/>
              <a:ea typeface="Cambria"/>
            </a:endParaRPr>
          </a:p>
        </p:txBody>
      </p:sp>
      <p:sp>
        <p:nvSpPr>
          <p:cNvPr id="3" name="Title 2"/>
          <p:cNvSpPr>
            <a:spLocks noGrp="1"/>
          </p:cNvSpPr>
          <p:nvPr>
            <p:ph type="title"/>
          </p:nvPr>
        </p:nvSpPr>
        <p:spPr>
          <a:xfrm>
            <a:off x="441960" y="2"/>
            <a:ext cx="11750040" cy="1219200"/>
          </a:xfrm>
        </p:spPr>
        <p:txBody>
          <a:bodyPr/>
          <a:lstStyle/>
          <a:p>
            <a:r>
              <a:rPr lang="en-US" sz="3200">
                <a:latin typeface="Cambria" pitchFamily="18" charset="0"/>
              </a:rPr>
              <a:t>Calibration: Rubric Analysis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3200" y="1117600"/>
            <a:ext cx="11811000" cy="4445000"/>
          </a:xfrm>
        </p:spPr>
        <p:txBody>
          <a:bodyPr/>
          <a:lstStyle/>
          <a:p>
            <a:pPr marL="514350" indent="-514350">
              <a:buNone/>
            </a:pPr>
            <a:endParaRPr lang="en-US" sz="800">
              <a:latin typeface="Cambria" pitchFamily="18" charset="0"/>
            </a:endParaRPr>
          </a:p>
          <a:p>
            <a:pPr marL="514350" indent="-514350">
              <a:buNone/>
            </a:pPr>
            <a:r>
              <a:rPr lang="en-US" sz="2800">
                <a:latin typeface="Cambria"/>
                <a:ea typeface="Cambria"/>
              </a:rPr>
              <a:t>INDEPENDENTLY…</a:t>
            </a:r>
          </a:p>
          <a:p>
            <a:pPr marL="857250" lvl="1" indent="-514350">
              <a:buFont typeface="Wingdings" pitchFamily="2" charset="2"/>
              <a:buChar char="§"/>
            </a:pPr>
            <a:r>
              <a:rPr lang="en-US" sz="2800" b="1">
                <a:latin typeface="Cambria"/>
              </a:rPr>
              <a:t>Assign</a:t>
            </a:r>
            <a:r>
              <a:rPr lang="en-US" sz="2800">
                <a:latin typeface="Cambria"/>
              </a:rPr>
              <a:t> an </a:t>
            </a:r>
            <a:r>
              <a:rPr lang="en-US" sz="2800" i="1">
                <a:latin typeface="Cambria"/>
              </a:rPr>
              <a:t>Idea Development </a:t>
            </a:r>
            <a:r>
              <a:rPr lang="en-US" sz="2800">
                <a:latin typeface="Cambria"/>
              </a:rPr>
              <a:t>score to each paper based upon Rubric expectations</a:t>
            </a:r>
            <a:endParaRPr lang="en-US" sz="2800">
              <a:latin typeface="Cambria"/>
              <a:ea typeface="Cambria"/>
            </a:endParaRPr>
          </a:p>
          <a:p>
            <a:pPr marL="514350" indent="-514350">
              <a:buNone/>
            </a:pPr>
            <a:endParaRPr lang="en-US" sz="2800">
              <a:latin typeface="Cambria" pitchFamily="18" charset="0"/>
            </a:endParaRPr>
          </a:p>
          <a:p>
            <a:pPr marL="514350" indent="-514350">
              <a:buNone/>
            </a:pPr>
            <a:r>
              <a:rPr lang="en-US" sz="2800">
                <a:latin typeface="Cambria" pitchFamily="18" charset="0"/>
              </a:rPr>
              <a:t>Small Group Work…</a:t>
            </a:r>
          </a:p>
          <a:p>
            <a:pPr marL="857250" lvl="1" indent="-514350">
              <a:buFont typeface="Wingdings" pitchFamily="2" charset="2"/>
              <a:buChar char="§"/>
            </a:pPr>
            <a:r>
              <a:rPr lang="en-US" sz="2800" b="1">
                <a:latin typeface="Cambria" pitchFamily="18" charset="0"/>
              </a:rPr>
              <a:t>Discuss </a:t>
            </a:r>
            <a:r>
              <a:rPr lang="en-US" sz="2800">
                <a:latin typeface="Cambria" pitchFamily="18" charset="0"/>
              </a:rPr>
              <a:t>scores &amp; come to </a:t>
            </a:r>
            <a:r>
              <a:rPr lang="en-US" sz="2800" b="1">
                <a:latin typeface="Cambria" pitchFamily="18" charset="0"/>
              </a:rPr>
              <a:t>consensus</a:t>
            </a:r>
            <a:r>
              <a:rPr lang="en-US" sz="2800">
                <a:latin typeface="Cambria" pitchFamily="18" charset="0"/>
              </a:rPr>
              <a:t> for assigned score</a:t>
            </a:r>
          </a:p>
          <a:p>
            <a:endParaRPr lang="en-US"/>
          </a:p>
          <a:p>
            <a:endParaRPr lang="en-US"/>
          </a:p>
        </p:txBody>
      </p:sp>
      <p:sp>
        <p:nvSpPr>
          <p:cNvPr id="3" name="Title 2"/>
          <p:cNvSpPr>
            <a:spLocks noGrp="1"/>
          </p:cNvSpPr>
          <p:nvPr>
            <p:ph type="title"/>
          </p:nvPr>
        </p:nvSpPr>
        <p:spPr>
          <a:xfrm>
            <a:off x="520700" y="190500"/>
            <a:ext cx="11671300" cy="660400"/>
          </a:xfrm>
        </p:spPr>
        <p:txBody>
          <a:bodyPr/>
          <a:lstStyle/>
          <a:p>
            <a:r>
              <a:rPr lang="en-US" sz="3200">
                <a:latin typeface="Cambria" pitchFamily="18" charset="0"/>
              </a:rPr>
              <a:t>Calibration: Scoring Student Work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840" y="243841"/>
            <a:ext cx="9245600" cy="655319"/>
          </a:xfrm>
        </p:spPr>
        <p:txBody>
          <a:bodyPr/>
          <a:lstStyle/>
          <a:p>
            <a:r>
              <a:rPr lang="en-US" sz="3200">
                <a:latin typeface="Cambria" pitchFamily="18" charset="0"/>
              </a:rPr>
              <a:t>Calibration: Annotations</a:t>
            </a:r>
          </a:p>
        </p:txBody>
      </p:sp>
      <p:sp>
        <p:nvSpPr>
          <p:cNvPr id="3" name="Content Placeholder 2"/>
          <p:cNvSpPr>
            <a:spLocks noGrp="1"/>
          </p:cNvSpPr>
          <p:nvPr>
            <p:ph idx="1"/>
          </p:nvPr>
        </p:nvSpPr>
        <p:spPr>
          <a:xfrm>
            <a:off x="685800" y="1127760"/>
            <a:ext cx="10896599" cy="5486796"/>
          </a:xfrm>
        </p:spPr>
        <p:txBody>
          <a:bodyPr/>
          <a:lstStyle/>
          <a:p>
            <a:pPr>
              <a:buNone/>
            </a:pPr>
            <a:r>
              <a:rPr lang="en-US" sz="2800">
                <a:latin typeface="Cambria"/>
              </a:rPr>
              <a:t>INDEPENDENTLY:</a:t>
            </a:r>
            <a:endParaRPr lang="en-US">
              <a:latin typeface="Cambria"/>
            </a:endParaRPr>
          </a:p>
          <a:p>
            <a:pPr>
              <a:buNone/>
            </a:pPr>
            <a:endParaRPr lang="en-US" sz="800">
              <a:latin typeface="Cambria"/>
            </a:endParaRPr>
          </a:p>
          <a:p>
            <a:pPr lvl="1">
              <a:buFont typeface="Wingdings" pitchFamily="2" charset="2"/>
              <a:buChar char="§"/>
            </a:pPr>
            <a:r>
              <a:rPr lang="en-US" sz="2800" b="1">
                <a:latin typeface="Cambria"/>
              </a:rPr>
              <a:t>Read </a:t>
            </a:r>
            <a:r>
              <a:rPr lang="en-US" sz="2800">
                <a:latin typeface="Cambria"/>
              </a:rPr>
              <a:t>Annotations for 5 student response papers</a:t>
            </a:r>
            <a:endParaRPr lang="en-US"/>
          </a:p>
          <a:p>
            <a:pPr lvl="1">
              <a:buFont typeface="Wingdings" pitchFamily="2" charset="2"/>
              <a:buChar char="§"/>
            </a:pPr>
            <a:endParaRPr lang="en-US" sz="800">
              <a:latin typeface="Cambria" pitchFamily="18" charset="0"/>
            </a:endParaRPr>
          </a:p>
          <a:p>
            <a:pPr lvl="1">
              <a:buFont typeface="Wingdings" pitchFamily="2" charset="2"/>
              <a:buChar char="§"/>
            </a:pPr>
            <a:r>
              <a:rPr lang="en-US" sz="2800" b="1">
                <a:latin typeface="Cambria" pitchFamily="18" charset="0"/>
              </a:rPr>
              <a:t>Ask</a:t>
            </a:r>
            <a:r>
              <a:rPr lang="en-US" sz="2800">
                <a:latin typeface="Cambria" pitchFamily="18" charset="0"/>
              </a:rPr>
              <a:t> yourself:</a:t>
            </a:r>
          </a:p>
          <a:p>
            <a:pPr lvl="1">
              <a:buFont typeface="Wingdings" pitchFamily="2" charset="2"/>
              <a:buChar char="§"/>
            </a:pPr>
            <a:endParaRPr lang="en-US" sz="800">
              <a:latin typeface="Cambria" pitchFamily="18" charset="0"/>
            </a:endParaRPr>
          </a:p>
          <a:p>
            <a:pPr lvl="2"/>
            <a:r>
              <a:rPr lang="en-US" sz="2800">
                <a:latin typeface="Cambria" pitchFamily="18" charset="0"/>
              </a:rPr>
              <a:t>Did the annotations help your understanding of the score assigned?</a:t>
            </a:r>
          </a:p>
          <a:p>
            <a:pPr lvl="2"/>
            <a:endParaRPr lang="en-US" sz="800">
              <a:latin typeface="Cambria" pitchFamily="18" charset="0"/>
            </a:endParaRPr>
          </a:p>
          <a:p>
            <a:pPr lvl="2"/>
            <a:r>
              <a:rPr lang="en-US" sz="2800">
                <a:latin typeface="Cambria" pitchFamily="18" charset="0"/>
              </a:rPr>
              <a:t>Did the annotations highlight a new interpretation for you of the student response?</a:t>
            </a:r>
          </a:p>
          <a:p>
            <a:pPr lvl="2"/>
            <a:endParaRPr lang="en-US" sz="800">
              <a:latin typeface="Cambria" pitchFamily="18" charset="0"/>
            </a:endParaRPr>
          </a:p>
          <a:p>
            <a:pPr lvl="2"/>
            <a:r>
              <a:rPr lang="en-US" sz="2800">
                <a:latin typeface="Cambria" pitchFamily="18" charset="0"/>
              </a:rPr>
              <a:t>Did the annotation help clarify language of the rubric? </a:t>
            </a:r>
          </a:p>
          <a:p>
            <a:pPr lvl="2"/>
            <a:endParaRPr lang="en-US" sz="800">
              <a:latin typeface="Cambria" pitchFamily="18" charset="0"/>
            </a:endParaRPr>
          </a:p>
          <a:p>
            <a:pPr lvl="2"/>
            <a:r>
              <a:rPr lang="en-US" sz="2800">
                <a:latin typeface="Cambria" pitchFamily="18" charset="0"/>
              </a:rPr>
              <a:t>What might you add to the annotation(s)? </a:t>
            </a:r>
          </a:p>
        </p:txBody>
      </p:sp>
      <p:sp>
        <p:nvSpPr>
          <p:cNvPr id="4" name="Slide Number Placeholder 3"/>
          <p:cNvSpPr>
            <a:spLocks noGrp="1"/>
          </p:cNvSpPr>
          <p:nvPr>
            <p:ph type="sldNum" sz="quarter" idx="12"/>
          </p:nvPr>
        </p:nvSpPr>
        <p:spPr/>
        <p:txBody>
          <a:bodyPr/>
          <a:lstStyle/>
          <a:p>
            <a:fld id="{1AB97368-8711-4F26-915A-CE091525F2BA}"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880" y="243845"/>
            <a:ext cx="9245600" cy="657225"/>
          </a:xfrm>
        </p:spPr>
        <p:txBody>
          <a:bodyPr/>
          <a:lstStyle/>
          <a:p>
            <a:r>
              <a:rPr lang="en-US" sz="3200">
                <a:latin typeface="Cambria" pitchFamily="18" charset="0"/>
              </a:rPr>
              <a:t>Calibration: Take Away Discussion</a:t>
            </a:r>
          </a:p>
        </p:txBody>
      </p:sp>
      <p:sp>
        <p:nvSpPr>
          <p:cNvPr id="3" name="Content Placeholder 2"/>
          <p:cNvSpPr>
            <a:spLocks noGrp="1"/>
          </p:cNvSpPr>
          <p:nvPr>
            <p:ph idx="1"/>
          </p:nvPr>
        </p:nvSpPr>
        <p:spPr>
          <a:xfrm>
            <a:off x="609600" y="960120"/>
            <a:ext cx="10972800" cy="5669280"/>
          </a:xfrm>
        </p:spPr>
        <p:txBody>
          <a:bodyPr/>
          <a:lstStyle/>
          <a:p>
            <a:pPr>
              <a:buNone/>
            </a:pPr>
            <a:r>
              <a:rPr lang="en-US" sz="2800" b="1">
                <a:latin typeface="Cambria" pitchFamily="18" charset="0"/>
              </a:rPr>
              <a:t>Scoring Reflection:</a:t>
            </a:r>
          </a:p>
          <a:p>
            <a:pPr>
              <a:buNone/>
            </a:pPr>
            <a:endParaRPr lang="en-US" sz="800">
              <a:latin typeface="Cambria" pitchFamily="18" charset="0"/>
            </a:endParaRPr>
          </a:p>
          <a:p>
            <a:pPr lvl="1">
              <a:buClr>
                <a:schemeClr val="tx2"/>
              </a:buClr>
              <a:buFont typeface="Wingdings" pitchFamily="2" charset="2"/>
              <a:buChar char="ü"/>
            </a:pPr>
            <a:r>
              <a:rPr lang="en-US" sz="2400">
                <a:latin typeface="Cambria" pitchFamily="18" charset="0"/>
              </a:rPr>
              <a:t>Articulate characteristics found within Score Point 4 response? </a:t>
            </a:r>
          </a:p>
          <a:p>
            <a:pPr lvl="1">
              <a:buClr>
                <a:schemeClr val="tx2"/>
              </a:buClr>
              <a:buFont typeface="Wingdings" pitchFamily="2" charset="2"/>
              <a:buChar char="ü"/>
            </a:pPr>
            <a:endParaRPr lang="en-US" sz="800">
              <a:latin typeface="Cambria" pitchFamily="18" charset="0"/>
            </a:endParaRPr>
          </a:p>
          <a:p>
            <a:pPr lvl="1">
              <a:buClr>
                <a:schemeClr val="tx2"/>
              </a:buClr>
              <a:buFont typeface="Wingdings" pitchFamily="2" charset="2"/>
              <a:buChar char="ü"/>
            </a:pPr>
            <a:r>
              <a:rPr lang="en-US" sz="2400">
                <a:latin typeface="Cambria" pitchFamily="18" charset="0"/>
              </a:rPr>
              <a:t>Identify differences between Score Point 3 and 4? Score point 3 and 2?</a:t>
            </a:r>
          </a:p>
          <a:p>
            <a:pPr lvl="1">
              <a:buClr>
                <a:schemeClr val="tx2"/>
              </a:buClr>
              <a:buNone/>
            </a:pPr>
            <a:r>
              <a:rPr lang="en-US" sz="800">
                <a:latin typeface="Cambria" pitchFamily="18" charset="0"/>
              </a:rPr>
              <a:t> </a:t>
            </a:r>
          </a:p>
          <a:p>
            <a:pPr lvl="1">
              <a:buClr>
                <a:schemeClr val="tx2"/>
              </a:buClr>
              <a:buFont typeface="Wingdings" pitchFamily="2" charset="2"/>
              <a:buChar char="ü"/>
            </a:pPr>
            <a:r>
              <a:rPr lang="en-US" sz="2400">
                <a:latin typeface="Cambria" pitchFamily="18" charset="0"/>
              </a:rPr>
              <a:t>If you had discrepant scores among scorers, how were they discrepant? Was it due to interpretation of rubric language? Student expectations differences?</a:t>
            </a:r>
          </a:p>
          <a:p>
            <a:pPr>
              <a:buClr>
                <a:schemeClr val="tx2"/>
              </a:buClr>
              <a:buNone/>
            </a:pPr>
            <a:endParaRPr lang="en-US" sz="800" b="1">
              <a:latin typeface="Cambria" pitchFamily="18" charset="0"/>
            </a:endParaRPr>
          </a:p>
          <a:p>
            <a:pPr>
              <a:buClr>
                <a:schemeClr val="tx2"/>
              </a:buClr>
              <a:buNone/>
            </a:pPr>
            <a:r>
              <a:rPr lang="en-US" sz="2800" b="1">
                <a:latin typeface="Cambria" pitchFamily="18" charset="0"/>
              </a:rPr>
              <a:t>Implications for Instruction:</a:t>
            </a:r>
          </a:p>
          <a:p>
            <a:pPr>
              <a:buClr>
                <a:schemeClr val="tx2"/>
              </a:buClr>
              <a:buNone/>
            </a:pPr>
            <a:endParaRPr lang="en-US" sz="800" b="1">
              <a:latin typeface="Cambria" pitchFamily="18" charset="0"/>
            </a:endParaRPr>
          </a:p>
          <a:p>
            <a:pPr lvl="1">
              <a:buClr>
                <a:schemeClr val="tx2"/>
              </a:buClr>
              <a:buFont typeface="Wingdings" pitchFamily="2" charset="2"/>
              <a:buChar char="ü"/>
            </a:pPr>
            <a:r>
              <a:rPr lang="en-US" sz="2400">
                <a:latin typeface="Cambria" pitchFamily="18" charset="0"/>
              </a:rPr>
              <a:t>How do students prepare to understand the expectations of the standard?</a:t>
            </a:r>
          </a:p>
          <a:p>
            <a:pPr lvl="1">
              <a:buClr>
                <a:schemeClr val="tx2"/>
              </a:buClr>
              <a:buFont typeface="Wingdings" pitchFamily="2" charset="2"/>
              <a:buChar char="ü"/>
            </a:pPr>
            <a:endParaRPr lang="en-US" sz="800">
              <a:latin typeface="Cambria" pitchFamily="18" charset="0"/>
            </a:endParaRPr>
          </a:p>
          <a:p>
            <a:pPr lvl="1">
              <a:buClr>
                <a:schemeClr val="tx2"/>
              </a:buClr>
              <a:buFont typeface="Wingdings" pitchFamily="2" charset="2"/>
              <a:buChar char="ü"/>
            </a:pPr>
            <a:r>
              <a:rPr lang="en-US" sz="2400">
                <a:latin typeface="Cambria" pitchFamily="18" charset="0"/>
              </a:rPr>
              <a:t>How do we support students in answering the essay questions?  </a:t>
            </a:r>
          </a:p>
          <a:p>
            <a:pPr lvl="1">
              <a:buClr>
                <a:schemeClr val="tx2"/>
              </a:buClr>
              <a:buFont typeface="Wingdings" pitchFamily="2" charset="2"/>
              <a:buChar char="ü"/>
            </a:pPr>
            <a:endParaRPr lang="en-US" sz="800">
              <a:latin typeface="Cambria" pitchFamily="18" charset="0"/>
            </a:endParaRPr>
          </a:p>
          <a:p>
            <a:pPr lvl="3">
              <a:buClr>
                <a:schemeClr val="tx2"/>
              </a:buClr>
              <a:buFont typeface="Wingdings" pitchFamily="2" charset="2"/>
              <a:buChar char="ü"/>
            </a:pPr>
            <a:r>
              <a:rPr lang="en-US" sz="2400">
                <a:latin typeface="Cambria" pitchFamily="18" charset="0"/>
              </a:rPr>
              <a:t>Would a Graphic Organizer be appropriate? </a:t>
            </a:r>
          </a:p>
          <a:p>
            <a:pPr lvl="3">
              <a:buClr>
                <a:schemeClr val="tx2"/>
              </a:buClr>
              <a:buFont typeface="Wingdings" pitchFamily="2" charset="2"/>
              <a:buChar char="ü"/>
            </a:pPr>
            <a:endParaRPr lang="en-US" sz="800">
              <a:latin typeface="Cambria" pitchFamily="18" charset="0"/>
            </a:endParaRPr>
          </a:p>
          <a:p>
            <a:pPr lvl="3">
              <a:buClr>
                <a:schemeClr val="tx2"/>
              </a:buClr>
              <a:buFont typeface="Wingdings" pitchFamily="2" charset="2"/>
              <a:buChar char="ü"/>
            </a:pPr>
            <a:r>
              <a:rPr lang="en-US" sz="2400">
                <a:latin typeface="Cambria" pitchFamily="18" charset="0"/>
              </a:rPr>
              <a:t>Would additional experiences with multiple texts be helpful? </a:t>
            </a:r>
          </a:p>
          <a:p>
            <a:pPr>
              <a:buNone/>
            </a:pP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6400" y="213365"/>
            <a:ext cx="9245600" cy="657225"/>
          </a:xfrm>
        </p:spPr>
        <p:txBody>
          <a:bodyPr>
            <a:normAutofit/>
          </a:bodyPr>
          <a:lstStyle/>
          <a:p>
            <a:r>
              <a:rPr lang="en-US" sz="3200">
                <a:latin typeface="Cambria" pitchFamily="18" charset="0"/>
              </a:rPr>
              <a:t>The Calibration Process</a:t>
            </a:r>
          </a:p>
        </p:txBody>
      </p:sp>
      <p:sp>
        <p:nvSpPr>
          <p:cNvPr id="2" name="Content Placeholder 1"/>
          <p:cNvSpPr>
            <a:spLocks noGrp="1"/>
          </p:cNvSpPr>
          <p:nvPr>
            <p:ph idx="1"/>
          </p:nvPr>
        </p:nvSpPr>
        <p:spPr>
          <a:xfrm>
            <a:off x="609600" y="1219200"/>
            <a:ext cx="10972800" cy="5148072"/>
          </a:xfrm>
        </p:spPr>
        <p:txBody>
          <a:bodyPr>
            <a:normAutofit/>
          </a:bodyPr>
          <a:lstStyle/>
          <a:p>
            <a:pPr marL="109728" indent="0" algn="ctr">
              <a:buNone/>
            </a:pPr>
            <a:r>
              <a:rPr lang="en-US" sz="2400" b="1">
                <a:latin typeface="Cambria" pitchFamily="18" charset="0"/>
              </a:rPr>
              <a:t>Ultimate Benefit:</a:t>
            </a:r>
          </a:p>
          <a:p>
            <a:pPr marL="109728" indent="0" algn="ctr"/>
            <a:endParaRPr lang="en-US" sz="800">
              <a:latin typeface="Cambria" pitchFamily="18" charset="0"/>
            </a:endParaRPr>
          </a:p>
          <a:p>
            <a:pPr marL="109728" indent="0" algn="ctr">
              <a:buNone/>
            </a:pPr>
            <a:r>
              <a:rPr lang="en-US" sz="2400">
                <a:latin typeface="Cambria" pitchFamily="18" charset="0"/>
              </a:rPr>
              <a:t>Deepens collective understanding of standard  &amp; expectations</a:t>
            </a:r>
          </a:p>
          <a:p>
            <a:pPr marL="109728" indent="0">
              <a:buNone/>
            </a:pPr>
            <a:endParaRPr lang="en-US" sz="2400">
              <a:latin typeface="Cambria" pitchFamily="18" charset="0"/>
            </a:endParaRPr>
          </a:p>
          <a:p>
            <a:pPr marL="109728" indent="0">
              <a:buNone/>
            </a:pPr>
            <a:r>
              <a:rPr lang="en-US" sz="2400" b="1">
                <a:latin typeface="Cambria" pitchFamily="18" charset="0"/>
              </a:rPr>
              <a:t>Extensions:</a:t>
            </a:r>
          </a:p>
          <a:p>
            <a:pPr marL="109728" indent="0">
              <a:buNone/>
            </a:pPr>
            <a:endParaRPr lang="en-US" sz="800">
              <a:latin typeface="Cambria" pitchFamily="18" charset="0"/>
            </a:endParaRPr>
          </a:p>
          <a:p>
            <a:pPr lvl="1">
              <a:buFont typeface="Wingdings" pitchFamily="2" charset="2"/>
              <a:buChar char="§"/>
            </a:pPr>
            <a:r>
              <a:rPr lang="en-US" sz="2400">
                <a:latin typeface="Cambria" pitchFamily="18" charset="0"/>
              </a:rPr>
              <a:t>Revise/Review current LEA/school rubrics</a:t>
            </a:r>
          </a:p>
          <a:p>
            <a:pPr lvl="1">
              <a:buNone/>
            </a:pPr>
            <a:endParaRPr lang="en-US" sz="800"/>
          </a:p>
          <a:p>
            <a:pPr lvl="1">
              <a:buFont typeface="Wingdings" pitchFamily="2" charset="2"/>
              <a:buChar char="§"/>
            </a:pPr>
            <a:r>
              <a:rPr lang="en-US" sz="2400">
                <a:latin typeface="Cambria" pitchFamily="18" charset="0"/>
              </a:rPr>
              <a:t>Use anchor responses for instruction with students:</a:t>
            </a:r>
          </a:p>
          <a:p>
            <a:pPr lvl="2"/>
            <a:r>
              <a:rPr lang="en-US" sz="2400">
                <a:latin typeface="Cambria" pitchFamily="18" charset="0"/>
              </a:rPr>
              <a:t>Shows students how other peers have responded to Essays</a:t>
            </a:r>
          </a:p>
          <a:p>
            <a:pPr lvl="2"/>
            <a:r>
              <a:rPr lang="en-US" sz="2400">
                <a:latin typeface="Cambria" pitchFamily="18" charset="0"/>
              </a:rPr>
              <a:t>Students can analyze/evaluate sample responses critiquing each writer’s craft &amp; applying to own peer feedback </a:t>
            </a:r>
          </a:p>
          <a:p>
            <a:pPr lvl="2"/>
            <a:endParaRPr lang="en-US" sz="800">
              <a:latin typeface="Cambria" pitchFamily="18" charset="0"/>
            </a:endParaRPr>
          </a:p>
          <a:p>
            <a:pPr lvl="1">
              <a:buFont typeface="Wingdings" pitchFamily="2" charset="2"/>
              <a:buChar char="§"/>
            </a:pPr>
            <a:r>
              <a:rPr lang="en-US" sz="2400">
                <a:latin typeface="Cambria" pitchFamily="18" charset="0"/>
              </a:rPr>
              <a:t>Review student data to guide current instruction/curriculum</a:t>
            </a:r>
          </a:p>
          <a:p>
            <a:pPr lvl="1">
              <a:buNone/>
            </a:pPr>
            <a:endParaRPr lang="en-US" sz="2400">
              <a:latin typeface="Cambria" pitchFamily="18" charset="0"/>
            </a:endParaRPr>
          </a:p>
          <a:p>
            <a:endParaRPr lang="en-US"/>
          </a:p>
          <a:p>
            <a:endParaRPr lang="en-US"/>
          </a:p>
        </p:txBody>
      </p:sp>
    </p:spTree>
    <p:extLst>
      <p:ext uri="{BB962C8B-B14F-4D97-AF65-F5344CB8AC3E}">
        <p14:creationId xmlns:p14="http://schemas.microsoft.com/office/powerpoint/2010/main" val="4017574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165105"/>
            <a:ext cx="9245600" cy="657225"/>
          </a:xfrm>
        </p:spPr>
        <p:txBody>
          <a:bodyPr/>
          <a:lstStyle/>
          <a:p>
            <a:r>
              <a:rPr lang="en-US" sz="3200">
                <a:latin typeface="Cambria" pitchFamily="18" charset="0"/>
              </a:rPr>
              <a:t>Resources </a:t>
            </a:r>
          </a:p>
        </p:txBody>
      </p:sp>
      <p:sp>
        <p:nvSpPr>
          <p:cNvPr id="3" name="Content Placeholder 2"/>
          <p:cNvSpPr>
            <a:spLocks noGrp="1"/>
          </p:cNvSpPr>
          <p:nvPr>
            <p:ph idx="1"/>
          </p:nvPr>
        </p:nvSpPr>
        <p:spPr>
          <a:xfrm>
            <a:off x="251012" y="925605"/>
            <a:ext cx="11546541" cy="5762065"/>
          </a:xfrm>
        </p:spPr>
        <p:txBody>
          <a:bodyPr/>
          <a:lstStyle/>
          <a:p>
            <a:endParaRPr lang="en-US" sz="1200">
              <a:latin typeface="Cambria" panose="02040503050406030204" pitchFamily="18" charset="0"/>
            </a:endParaRPr>
          </a:p>
          <a:p>
            <a:endParaRPr lang="en-US" sz="1200">
              <a:latin typeface="Cambria" panose="02040503050406030204" pitchFamily="18" charset="0"/>
            </a:endParaRPr>
          </a:p>
          <a:p>
            <a:endParaRPr lang="en-US" sz="120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1AB97368-8711-4F26-915A-CE091525F2BA}" type="slidenum">
              <a:rPr lang="en-US" smtClean="0"/>
              <a:pPr/>
              <a:t>29</a:t>
            </a:fld>
            <a:endParaRPr lang="en-US"/>
          </a:p>
        </p:txBody>
      </p:sp>
      <p:sp>
        <p:nvSpPr>
          <p:cNvPr id="5" name="TextBox 4"/>
          <p:cNvSpPr txBox="1"/>
          <p:nvPr/>
        </p:nvSpPr>
        <p:spPr>
          <a:xfrm>
            <a:off x="570016" y="925605"/>
            <a:ext cx="11012384" cy="4955203"/>
          </a:xfrm>
          <a:prstGeom prst="rect">
            <a:avLst/>
          </a:prstGeom>
          <a:noFill/>
        </p:spPr>
        <p:txBody>
          <a:bodyPr wrap="square" rtlCol="0" anchor="t">
            <a:spAutoFit/>
          </a:bodyPr>
          <a:lstStyle/>
          <a:p>
            <a:pPr fontAlgn="base"/>
            <a:r>
              <a:rPr lang="en-US" sz="2400">
                <a:latin typeface="Cambria" panose="02040503050406030204" pitchFamily="18" charset="0"/>
                <a:ea typeface="Cambria" panose="02040503050406030204" pitchFamily="18" charset="0"/>
                <a:hlinkClick r:id="rId3"/>
              </a:rPr>
              <a:t>RICAS Resource Center </a:t>
            </a:r>
            <a:endParaRPr lang="en-US" sz="2400">
              <a:latin typeface="Cambria" panose="02040503050406030204" pitchFamily="18" charset="0"/>
              <a:ea typeface="Cambria" panose="02040503050406030204" pitchFamily="18" charset="0"/>
            </a:endParaRPr>
          </a:p>
          <a:p>
            <a:pPr fontAlgn="base"/>
            <a:endParaRPr lang="en-US" sz="800">
              <a:latin typeface="Cambria" panose="02040503050406030204" pitchFamily="18" charset="0"/>
              <a:ea typeface="Cambria" panose="02040503050406030204" pitchFamily="18" charset="0"/>
            </a:endParaRPr>
          </a:p>
          <a:p>
            <a:pPr marL="742950" lvl="1" indent="-285750" fontAlgn="base">
              <a:buFont typeface="Arial" panose="020B0604020202020204" pitchFamily="34" charset="0"/>
              <a:buChar char="•"/>
            </a:pPr>
            <a:r>
              <a:rPr lang="en-US" sz="2400">
                <a:latin typeface="Cambria"/>
                <a:ea typeface="Cambria" panose="02040503050406030204" pitchFamily="18" charset="0"/>
              </a:rPr>
              <a:t>Computer-based RICAS Released Items </a:t>
            </a:r>
          </a:p>
          <a:p>
            <a:pPr marL="742950" lvl="1" indent="-285750" fontAlgn="base">
              <a:buFont typeface="Arial" panose="020B0604020202020204" pitchFamily="34" charset="0"/>
              <a:buChar char="•"/>
            </a:pPr>
            <a:endParaRPr lang="en-US" sz="800">
              <a:latin typeface="Cambria" panose="02040503050406030204" pitchFamily="18" charset="0"/>
              <a:ea typeface="Cambria" panose="02040503050406030204" pitchFamily="18" charset="0"/>
            </a:endParaRPr>
          </a:p>
          <a:p>
            <a:pPr marL="742950" lvl="1" indent="-285750" fontAlgn="base">
              <a:buFont typeface="Arial" panose="020B0604020202020204" pitchFamily="34" charset="0"/>
              <a:buChar char="•"/>
            </a:pPr>
            <a:r>
              <a:rPr lang="en-US" sz="2400">
                <a:latin typeface="Cambria"/>
                <a:ea typeface="Cambria" panose="02040503050406030204" pitchFamily="18" charset="0"/>
              </a:rPr>
              <a:t>Answer key/scoring rubric including Reporting Categories, Standards, and Item Descriptions</a:t>
            </a:r>
          </a:p>
          <a:p>
            <a:pPr marL="742950" lvl="1" indent="-285750" fontAlgn="base">
              <a:buFont typeface="Arial" panose="020B0604020202020204" pitchFamily="34" charset="0"/>
              <a:buChar char="•"/>
            </a:pPr>
            <a:endParaRPr lang="en-US" sz="800">
              <a:latin typeface="Cambria" panose="02040503050406030204" pitchFamily="18" charset="0"/>
              <a:ea typeface="Cambria" panose="02040503050406030204" pitchFamily="18" charset="0"/>
            </a:endParaRPr>
          </a:p>
          <a:p>
            <a:pPr marL="742950" lvl="1" indent="-285750" fontAlgn="base">
              <a:buFont typeface="Arial" panose="020B0604020202020204" pitchFamily="34" charset="0"/>
              <a:buChar char="•"/>
            </a:pPr>
            <a:r>
              <a:rPr lang="en-US" sz="2400">
                <a:latin typeface="Cambria" panose="02040503050406030204" pitchFamily="18" charset="0"/>
                <a:ea typeface="Cambria" panose="02040503050406030204" pitchFamily="18" charset="0"/>
              </a:rPr>
              <a:t>Student Work link- This will take users to the Massachusetts Department of Education website.</a:t>
            </a:r>
          </a:p>
          <a:p>
            <a:pPr lvl="1" fontAlgn="base"/>
            <a:endParaRPr lang="en-US" sz="2400">
              <a:latin typeface="Cambria" panose="02040503050406030204" pitchFamily="18" charset="0"/>
              <a:ea typeface="Cambria" panose="02040503050406030204" pitchFamily="18" charset="0"/>
            </a:endParaRPr>
          </a:p>
          <a:p>
            <a:pPr fontAlgn="base"/>
            <a:r>
              <a:rPr lang="en-US" sz="2400">
                <a:latin typeface="Cambria"/>
                <a:ea typeface="Cambria" panose="02040503050406030204" pitchFamily="18" charset="0"/>
                <a:hlinkClick r:id="rId4"/>
              </a:rPr>
              <a:t>RIDE Item Analysis Resources</a:t>
            </a:r>
          </a:p>
          <a:p>
            <a:pPr fontAlgn="base"/>
            <a:endParaRPr lang="en-US" sz="800">
              <a:latin typeface="Cambria" panose="02040503050406030204" pitchFamily="18" charset="0"/>
              <a:ea typeface="Cambria" panose="02040503050406030204" pitchFamily="18" charset="0"/>
            </a:endParaRPr>
          </a:p>
          <a:p>
            <a:pPr marL="742950" lvl="1" indent="-285750" fontAlgn="base">
              <a:buFont typeface="Arial" panose="020B0604020202020204" pitchFamily="34" charset="0"/>
              <a:buChar char="•"/>
            </a:pPr>
            <a:r>
              <a:rPr lang="en-US" sz="2400">
                <a:latin typeface="Cambria" panose="02040503050406030204" pitchFamily="18" charset="0"/>
                <a:ea typeface="Cambria" panose="02040503050406030204" pitchFamily="18" charset="0"/>
              </a:rPr>
              <a:t>Printable version of Paper-based RICAS Released Items </a:t>
            </a:r>
          </a:p>
          <a:p>
            <a:pPr marL="742950" lvl="1" indent="-285750" fontAlgn="base">
              <a:buFont typeface="Arial" panose="020B0604020202020204" pitchFamily="34" charset="0"/>
              <a:buChar char="•"/>
            </a:pPr>
            <a:endParaRPr lang="en-US" sz="800">
              <a:latin typeface="Cambria" panose="02040503050406030204" pitchFamily="18" charset="0"/>
              <a:ea typeface="Cambria" panose="02040503050406030204" pitchFamily="18" charset="0"/>
            </a:endParaRPr>
          </a:p>
          <a:p>
            <a:pPr marL="742950" lvl="1" indent="-285750" fontAlgn="base">
              <a:buFont typeface="Arial" panose="020B0604020202020204" pitchFamily="34" charset="0"/>
              <a:buChar char="•"/>
            </a:pPr>
            <a:r>
              <a:rPr lang="en-US" sz="2400">
                <a:latin typeface="Cambria" panose="02040503050406030204" pitchFamily="18" charset="0"/>
                <a:ea typeface="Cambria" panose="02040503050406030204" pitchFamily="18" charset="0"/>
              </a:rPr>
              <a:t>Item analysis by subject and grade level</a:t>
            </a:r>
          </a:p>
          <a:p>
            <a:pPr marL="285750" indent="-285750">
              <a:buFont typeface="Arial" panose="020B0604020202020204" pitchFamily="34" charset="0"/>
              <a:buChar char="•"/>
            </a:pPr>
            <a:endParaRPr lang="en-US"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213365"/>
            <a:ext cx="9245600" cy="657225"/>
          </a:xfrm>
        </p:spPr>
        <p:txBody>
          <a:bodyPr/>
          <a:lstStyle/>
          <a:p>
            <a:r>
              <a:rPr lang="en-US" sz="3200">
                <a:latin typeface="Cambria" pitchFamily="18" charset="0"/>
              </a:rPr>
              <a:t>Calibration</a:t>
            </a:r>
          </a:p>
        </p:txBody>
      </p:sp>
      <p:sp>
        <p:nvSpPr>
          <p:cNvPr id="3" name="Content Placeholder 2"/>
          <p:cNvSpPr>
            <a:spLocks noGrp="1"/>
          </p:cNvSpPr>
          <p:nvPr>
            <p:ph idx="1"/>
          </p:nvPr>
        </p:nvSpPr>
        <p:spPr>
          <a:xfrm>
            <a:off x="558801" y="1112520"/>
            <a:ext cx="10407651" cy="5079048"/>
          </a:xfrm>
        </p:spPr>
        <p:txBody>
          <a:bodyPr/>
          <a:lstStyle/>
          <a:p>
            <a:endParaRPr lang="en-US" sz="800">
              <a:latin typeface="Cambria" pitchFamily="18" charset="0"/>
            </a:endParaRPr>
          </a:p>
          <a:p>
            <a:pPr>
              <a:buNone/>
            </a:pPr>
            <a:r>
              <a:rPr lang="en-US" sz="2800" b="1">
                <a:latin typeface="Cambria" pitchFamily="18" charset="0"/>
              </a:rPr>
              <a:t>PURPOSE:</a:t>
            </a:r>
          </a:p>
          <a:p>
            <a:pPr>
              <a:buNone/>
            </a:pPr>
            <a:endParaRPr lang="en-US" sz="800" b="1">
              <a:latin typeface="Cambria" pitchFamily="18" charset="0"/>
            </a:endParaRPr>
          </a:p>
          <a:p>
            <a:r>
              <a:rPr lang="en-US" sz="2800">
                <a:latin typeface="Cambria" pitchFamily="18" charset="0"/>
              </a:rPr>
              <a:t>Build CONSISTENCY</a:t>
            </a:r>
          </a:p>
          <a:p>
            <a:pPr lvl="1">
              <a:buFont typeface="Wingdings" pitchFamily="2" charset="2"/>
              <a:buChar char="§"/>
            </a:pPr>
            <a:r>
              <a:rPr lang="en-US" sz="2800">
                <a:latin typeface="Cambria" pitchFamily="18" charset="0"/>
              </a:rPr>
              <a:t>Interpretation of rubric</a:t>
            </a:r>
          </a:p>
          <a:p>
            <a:pPr lvl="1">
              <a:buFont typeface="Wingdings" pitchFamily="2" charset="2"/>
              <a:buChar char="§"/>
            </a:pPr>
            <a:r>
              <a:rPr lang="en-US" sz="2800">
                <a:latin typeface="Cambria" pitchFamily="18" charset="0"/>
              </a:rPr>
              <a:t>Evaluation of qualities found in student work</a:t>
            </a:r>
          </a:p>
          <a:p>
            <a:pPr lvl="1">
              <a:buFont typeface="Wingdings" pitchFamily="2" charset="2"/>
              <a:buChar char="§"/>
            </a:pPr>
            <a:r>
              <a:rPr lang="en-US" sz="2800">
                <a:latin typeface="Cambria" pitchFamily="18" charset="0"/>
              </a:rPr>
              <a:t>Application of rubric to score student work across classes, schools, and LEAs</a:t>
            </a:r>
          </a:p>
          <a:p>
            <a:pPr lvl="1"/>
            <a:endParaRPr lang="en-US" sz="800">
              <a:latin typeface="Cambria" pitchFamily="18" charset="0"/>
            </a:endParaRPr>
          </a:p>
          <a:p>
            <a:r>
              <a:rPr lang="en-US" sz="2800">
                <a:latin typeface="Cambria" pitchFamily="18" charset="0"/>
              </a:rPr>
              <a:t>Establish RELIABILITY of scores</a:t>
            </a:r>
          </a:p>
          <a:p>
            <a:endParaRPr lang="en-US" sz="800">
              <a:latin typeface="Cambria" pitchFamily="18" charset="0"/>
            </a:endParaRPr>
          </a:p>
          <a:p>
            <a:r>
              <a:rPr lang="en-US" sz="2800">
                <a:latin typeface="Cambria" pitchFamily="18" charset="0"/>
              </a:rPr>
              <a:t>ALIGN student work to the standard(s) </a:t>
            </a:r>
          </a:p>
        </p:txBody>
      </p:sp>
    </p:spTree>
    <p:extLst>
      <p:ext uri="{BB962C8B-B14F-4D97-AF65-F5344CB8AC3E}">
        <p14:creationId xmlns:p14="http://schemas.microsoft.com/office/powerpoint/2010/main" val="794540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203205"/>
            <a:ext cx="9245600" cy="657225"/>
          </a:xfrm>
        </p:spPr>
        <p:txBody>
          <a:bodyPr/>
          <a:lstStyle/>
          <a:p>
            <a:r>
              <a:rPr lang="en-US" sz="3200">
                <a:latin typeface="Cambria" pitchFamily="18" charset="0"/>
              </a:rPr>
              <a:t>Literacy Supports on RIDE website</a:t>
            </a:r>
            <a:br>
              <a:rPr lang="en-US" sz="3200">
                <a:latin typeface="Cambria" pitchFamily="18" charset="0"/>
              </a:rPr>
            </a:br>
            <a:endParaRPr lang="en-US" sz="3200">
              <a:latin typeface="Cambria" pitchFamily="18" charset="0"/>
            </a:endParaRPr>
          </a:p>
        </p:txBody>
      </p:sp>
      <p:sp>
        <p:nvSpPr>
          <p:cNvPr id="3" name="Content Placeholder 2"/>
          <p:cNvSpPr>
            <a:spLocks noGrp="1"/>
          </p:cNvSpPr>
          <p:nvPr>
            <p:ph idx="1"/>
          </p:nvPr>
        </p:nvSpPr>
        <p:spPr>
          <a:xfrm>
            <a:off x="558801" y="1143000"/>
            <a:ext cx="10407651" cy="4916488"/>
          </a:xfrm>
        </p:spPr>
        <p:txBody>
          <a:bodyPr/>
          <a:lstStyle/>
          <a:p>
            <a:pPr marL="0" indent="0">
              <a:buNone/>
            </a:pPr>
            <a:r>
              <a:rPr lang="en-US" sz="2400" dirty="0">
                <a:latin typeface="Cambria"/>
                <a:ea typeface="Cambria"/>
                <a:hlinkClick r:id="rId3"/>
              </a:rPr>
              <a:t>RICAS ELA Test Design </a:t>
            </a:r>
            <a:endParaRPr lang="en-US" sz="2400" dirty="0">
              <a:latin typeface="Cambria" panose="02040503050406030204" pitchFamily="18" charset="0"/>
              <a:ea typeface="Cambria" panose="02040503050406030204" pitchFamily="18" charset="0"/>
            </a:endParaRPr>
          </a:p>
          <a:p>
            <a:pPr marL="0" indent="0">
              <a:buNone/>
            </a:pPr>
            <a:endParaRPr lang="en-US" sz="2400">
              <a:latin typeface="Cambria"/>
              <a:ea typeface="Cambria"/>
            </a:endParaRPr>
          </a:p>
          <a:p>
            <a:pPr marL="0" indent="0">
              <a:buNone/>
            </a:pPr>
            <a:r>
              <a:rPr lang="en-US" sz="2400" dirty="0">
                <a:latin typeface="Cambria"/>
                <a:ea typeface="Cambria"/>
                <a:hlinkClick r:id="rId4"/>
              </a:rPr>
              <a:t>RICAS: Released Items &amp; Student Samples</a:t>
            </a:r>
            <a:endParaRPr lang="en-US" dirty="0">
              <a:hlinkClick r:id="rId4"/>
            </a:endParaRPr>
          </a:p>
          <a:p>
            <a:pPr marL="0" indent="0">
              <a:buNone/>
            </a:pPr>
            <a:endParaRPr lang="en-US" sz="2400">
              <a:latin typeface="Cambria"/>
              <a:ea typeface="Cambria"/>
            </a:endParaRPr>
          </a:p>
          <a:p>
            <a:pPr marL="0" indent="0">
              <a:buNone/>
            </a:pPr>
            <a:r>
              <a:rPr lang="en-US" sz="2400" dirty="0">
                <a:latin typeface="Cambria"/>
                <a:ea typeface="Cambria"/>
                <a:hlinkClick r:id="rId5"/>
              </a:rPr>
              <a:t>RICAS: Student Score Report/ Item Analysis &amp; Subscore</a:t>
            </a:r>
          </a:p>
          <a:p>
            <a:pPr marL="0" indent="0">
              <a:buNone/>
            </a:pPr>
            <a:endParaRPr lang="en-US" sz="2400">
              <a:latin typeface="Cambria"/>
              <a:ea typeface="Cambria"/>
            </a:endParaRPr>
          </a:p>
          <a:p>
            <a:pPr>
              <a:buNone/>
            </a:pPr>
            <a:r>
              <a:rPr lang="en-US" sz="2400" dirty="0">
                <a:latin typeface="Cambria"/>
                <a:ea typeface="Cambria"/>
                <a:hlinkClick r:id="rId6"/>
              </a:rPr>
              <a:t>RICAS Graphic Organizers</a:t>
            </a:r>
            <a:endParaRPr lang="en-US" sz="2400" dirty="0">
              <a:latin typeface="Cambria"/>
              <a:ea typeface="Cambria"/>
            </a:endParaRPr>
          </a:p>
          <a:p>
            <a:pPr lvl="1">
              <a:buNone/>
            </a:pPr>
            <a:endParaRPr lang="en-US" sz="2400">
              <a:latin typeface="Cambria" pitchFamily="18" charset="0"/>
            </a:endParaRPr>
          </a:p>
          <a:p>
            <a:pPr>
              <a:buNone/>
            </a:pPr>
            <a:r>
              <a:rPr lang="en-US" sz="2400" dirty="0">
                <a:latin typeface="Cambria"/>
                <a:hlinkClick r:id="rId7"/>
              </a:rPr>
              <a:t>Writing Calibration Tool </a:t>
            </a:r>
            <a:r>
              <a:rPr lang="en-US" sz="2400" dirty="0">
                <a:latin typeface="Cambria"/>
              </a:rPr>
              <a:t>– Turn Key Protocol </a:t>
            </a:r>
          </a:p>
          <a:p>
            <a:pPr lvl="1">
              <a:buNone/>
            </a:pPr>
            <a:r>
              <a:rPr lang="en-US" sz="2400" dirty="0">
                <a:latin typeface="Cambria"/>
              </a:rPr>
              <a:t>		Addresses :</a:t>
            </a:r>
          </a:p>
          <a:p>
            <a:pPr lvl="5"/>
            <a:r>
              <a:rPr lang="en-US" sz="2400" dirty="0">
                <a:latin typeface="Cambria"/>
              </a:rPr>
              <a:t>BOTH Holistic &amp; Analytic Rubrics </a:t>
            </a:r>
            <a:endParaRPr lang="en-US" sz="2400" dirty="0">
              <a:latin typeface="Cambria" pitchFamily="18" charset="0"/>
            </a:endParaRPr>
          </a:p>
          <a:p>
            <a:pPr lvl="5"/>
            <a:r>
              <a:rPr lang="en-US" sz="2400" dirty="0">
                <a:latin typeface="Cambria"/>
              </a:rPr>
              <a:t>If you have Anchors sets and if you do not have Anchor sets</a:t>
            </a:r>
          </a:p>
          <a:p>
            <a:pPr>
              <a:buNone/>
            </a:pPr>
            <a:endParaRPr lang="en-US" sz="2400">
              <a:latin typeface="Cambria" pitchFamily="18" charset="0"/>
            </a:endParaRPr>
          </a:p>
          <a:p>
            <a:pPr>
              <a:buNone/>
            </a:pPr>
            <a:endParaRPr lang="en-US" sz="2400">
              <a:latin typeface="Cambria" pitchFamily="18" charset="0"/>
            </a:endParaRPr>
          </a:p>
        </p:txBody>
      </p:sp>
      <p:sp>
        <p:nvSpPr>
          <p:cNvPr id="4" name="Slide Number Placeholder 3"/>
          <p:cNvSpPr>
            <a:spLocks noGrp="1"/>
          </p:cNvSpPr>
          <p:nvPr>
            <p:ph type="sldNum" sz="quarter" idx="12"/>
          </p:nvPr>
        </p:nvSpPr>
        <p:spPr/>
        <p:txBody>
          <a:bodyPr/>
          <a:lstStyle/>
          <a:p>
            <a:fld id="{1AB97368-8711-4F26-915A-CE091525F2BA}"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22481" y="1313645"/>
            <a:ext cx="11176001" cy="4971245"/>
          </a:xfrm>
        </p:spPr>
        <p:txBody>
          <a:bodyPr/>
          <a:lstStyle/>
          <a:p>
            <a:pPr>
              <a:buNone/>
            </a:pPr>
            <a:endParaRPr lang="en-US" sz="3200">
              <a:latin typeface="Cambria" pitchFamily="18" charset="0"/>
            </a:endParaRPr>
          </a:p>
          <a:p>
            <a:pPr algn="ctr">
              <a:buNone/>
            </a:pPr>
            <a:r>
              <a:rPr lang="en-US" sz="3600">
                <a:latin typeface="Cambria"/>
              </a:rPr>
              <a:t>Please direct all  correspondence to: </a:t>
            </a:r>
            <a:endParaRPr lang="en-US" sz="3600">
              <a:latin typeface="Cambria" panose="02040503050406030204" pitchFamily="18" charset="0"/>
              <a:ea typeface="Cambria" panose="02040503050406030204" pitchFamily="18" charset="0"/>
              <a:hlinkClick r:id="rId3"/>
            </a:endParaRPr>
          </a:p>
          <a:p>
            <a:pPr algn="ctr">
              <a:buNone/>
            </a:pPr>
            <a:r>
              <a:rPr lang="en-US" sz="3600">
                <a:latin typeface="Cambria"/>
                <a:ea typeface="Cambria"/>
                <a:hlinkClick r:id="rId3"/>
              </a:rPr>
              <a:t>assessment@ride.ri.gov</a:t>
            </a:r>
          </a:p>
          <a:p>
            <a:pPr algn="ctr">
              <a:buNone/>
            </a:pPr>
            <a:endParaRPr lang="en-US"/>
          </a:p>
          <a:p>
            <a:pPr algn="ctr">
              <a:buNone/>
            </a:pPr>
            <a:r>
              <a:rPr lang="en-US" sz="3600">
                <a:latin typeface="Cambria"/>
              </a:rPr>
              <a:t>In the subject line of the inquiry </a:t>
            </a:r>
            <a:r>
              <a:rPr lang="en-US" sz="3600">
                <a:latin typeface="Cambria"/>
                <a:ea typeface="Cambria" panose="02040503050406030204" pitchFamily="18" charset="0"/>
              </a:rPr>
              <a:t>include: </a:t>
            </a:r>
            <a:endParaRPr lang="en-US" sz="3600">
              <a:latin typeface="Cambria" panose="02040503050406030204" pitchFamily="18" charset="0"/>
              <a:ea typeface="Cambria" panose="02040503050406030204" pitchFamily="18" charset="0"/>
            </a:endParaRPr>
          </a:p>
          <a:p>
            <a:pPr algn="ctr">
              <a:buNone/>
            </a:pPr>
            <a:r>
              <a:rPr lang="en-US" sz="3600">
                <a:latin typeface="Cambria"/>
              </a:rPr>
              <a:t>RICAS: ELA/Literacy Calibration </a:t>
            </a:r>
            <a:endParaRPr lang="en-US" sz="3600">
              <a:latin typeface="Cambria" panose="02040503050406030204" pitchFamily="18" charset="0"/>
              <a:ea typeface="Cambria" panose="02040503050406030204" pitchFamily="18" charset="0"/>
            </a:endParaRPr>
          </a:p>
          <a:p>
            <a:pPr algn="ctr">
              <a:buNone/>
            </a:pPr>
            <a:endParaRPr lang="en-US" sz="800">
              <a:latin typeface="Cambria" pitchFamily="18" charset="0"/>
            </a:endParaRPr>
          </a:p>
          <a:p>
            <a:pPr algn="ctr">
              <a:buNone/>
            </a:pPr>
            <a:endParaRPr lang="en-US" sz="800">
              <a:latin typeface="Cambria" pitchFamily="18" charset="0"/>
            </a:endParaRPr>
          </a:p>
        </p:txBody>
      </p:sp>
      <p:sp>
        <p:nvSpPr>
          <p:cNvPr id="3" name="Title 2"/>
          <p:cNvSpPr>
            <a:spLocks noGrp="1"/>
          </p:cNvSpPr>
          <p:nvPr>
            <p:ph type="title"/>
          </p:nvPr>
        </p:nvSpPr>
        <p:spPr>
          <a:xfrm>
            <a:off x="476518" y="2"/>
            <a:ext cx="11715482" cy="1219200"/>
          </a:xfrm>
        </p:spPr>
        <p:txBody>
          <a:bodyPr/>
          <a:lstStyle/>
          <a:p>
            <a:r>
              <a:rPr lang="en-US" sz="3200">
                <a:latin typeface="Cambria" pitchFamily="18" charset="0"/>
              </a:rPr>
              <a:t>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6400" y="228605"/>
            <a:ext cx="9245600" cy="657225"/>
          </a:xfrm>
        </p:spPr>
        <p:txBody>
          <a:bodyPr/>
          <a:lstStyle/>
          <a:p>
            <a:r>
              <a:rPr lang="en-US" sz="3200">
                <a:latin typeface="Cambria" pitchFamily="18" charset="0"/>
              </a:rPr>
              <a:t>Calibration can:</a:t>
            </a:r>
          </a:p>
        </p:txBody>
      </p:sp>
      <p:sp>
        <p:nvSpPr>
          <p:cNvPr id="2" name="Content Placeholder 1"/>
          <p:cNvSpPr>
            <a:spLocks noGrp="1"/>
          </p:cNvSpPr>
          <p:nvPr>
            <p:ph idx="1"/>
          </p:nvPr>
        </p:nvSpPr>
        <p:spPr>
          <a:xfrm>
            <a:off x="375921" y="1402080"/>
            <a:ext cx="10407651" cy="4637088"/>
          </a:xfrm>
        </p:spPr>
        <p:txBody>
          <a:bodyPr/>
          <a:lstStyle/>
          <a:p>
            <a:pPr marL="109728" indent="0" algn="ctr">
              <a:buNone/>
            </a:pPr>
            <a:endParaRPr lang="en-US" sz="2800">
              <a:latin typeface="Cambria" pitchFamily="18" charset="0"/>
            </a:endParaRPr>
          </a:p>
          <a:p>
            <a:pPr marL="109728" indent="0" algn="ctr">
              <a:buNone/>
            </a:pPr>
            <a:r>
              <a:rPr lang="en-US" sz="2800">
                <a:latin typeface="Cambria" pitchFamily="18" charset="0"/>
              </a:rPr>
              <a:t>Align the scorers with the existing rubric &amp; anchor papers</a:t>
            </a:r>
          </a:p>
          <a:p>
            <a:pPr marL="109728" indent="0" algn="ctr">
              <a:buNone/>
            </a:pPr>
            <a:endParaRPr lang="en-US" sz="2800">
              <a:latin typeface="Cambria" pitchFamily="18" charset="0"/>
            </a:endParaRPr>
          </a:p>
          <a:p>
            <a:pPr marL="109728" indent="0" algn="ctr">
              <a:buNone/>
            </a:pPr>
            <a:r>
              <a:rPr lang="en-US" sz="2800">
                <a:latin typeface="Cambria" pitchFamily="18" charset="0"/>
              </a:rPr>
              <a:t>OR</a:t>
            </a:r>
          </a:p>
          <a:p>
            <a:pPr marL="109728" indent="0" algn="ctr">
              <a:buNone/>
            </a:pPr>
            <a:endParaRPr lang="en-US" sz="2800">
              <a:latin typeface="Cambria" pitchFamily="18" charset="0"/>
            </a:endParaRPr>
          </a:p>
          <a:p>
            <a:pPr marL="109728" indent="0" algn="ctr">
              <a:buNone/>
            </a:pPr>
            <a:r>
              <a:rPr lang="en-US" sz="2800">
                <a:latin typeface="Cambria" pitchFamily="18" charset="0"/>
              </a:rPr>
              <a:t>Identify anchor papers using the rubric</a:t>
            </a:r>
          </a:p>
        </p:txBody>
      </p:sp>
    </p:spTree>
    <p:extLst>
      <p:ext uri="{BB962C8B-B14F-4D97-AF65-F5344CB8AC3E}">
        <p14:creationId xmlns:p14="http://schemas.microsoft.com/office/powerpoint/2010/main" val="542332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7200" y="973380"/>
            <a:ext cx="11420100" cy="5730240"/>
          </a:xfrm>
        </p:spPr>
        <p:txBody>
          <a:bodyPr/>
          <a:lstStyle/>
          <a:p>
            <a:pPr fontAlgn="t">
              <a:buNone/>
            </a:pPr>
            <a:r>
              <a:rPr lang="en-US" sz="2800">
                <a:latin typeface="Cambria"/>
                <a:ea typeface="Cambria"/>
              </a:rPr>
              <a:t>Students would </a:t>
            </a:r>
            <a:endParaRPr lang="en-US" sz="2800">
              <a:latin typeface="Cambria" pitchFamily="18" charset="0"/>
              <a:ea typeface="Cambria" pitchFamily="18" charset="0"/>
            </a:endParaRPr>
          </a:p>
          <a:p>
            <a:pPr fontAlgn="t">
              <a:buNone/>
            </a:pPr>
            <a:r>
              <a:rPr lang="en-US" sz="2800">
                <a:latin typeface="Cambria"/>
                <a:ea typeface="Cambria"/>
              </a:rPr>
              <a:t>Read:            2 texts  </a:t>
            </a:r>
            <a:endParaRPr lang="en-US" sz="2800">
              <a:latin typeface="Cambria" pitchFamily="18" charset="0"/>
              <a:ea typeface="Cambria" pitchFamily="18" charset="0"/>
            </a:endParaRPr>
          </a:p>
          <a:p>
            <a:pPr fontAlgn="t">
              <a:buNone/>
            </a:pPr>
            <a:r>
              <a:rPr lang="en-US" sz="2800">
                <a:latin typeface="Cambria"/>
                <a:ea typeface="Cambria"/>
              </a:rPr>
              <a:t>Complete:</a:t>
            </a:r>
            <a:r>
              <a:rPr lang="en-US" sz="2800" b="1">
                <a:latin typeface="Cambria"/>
                <a:ea typeface="Cambria"/>
              </a:rPr>
              <a:t>	</a:t>
            </a:r>
            <a:r>
              <a:rPr lang="en-US" sz="2800">
                <a:latin typeface="Cambria"/>
                <a:ea typeface="Cambria"/>
              </a:rPr>
              <a:t>7  Selected Responses (SR) includes:</a:t>
            </a:r>
          </a:p>
          <a:p>
            <a:pPr fontAlgn="t">
              <a:buNone/>
            </a:pPr>
            <a:r>
              <a:rPr lang="en-US" sz="2800">
                <a:latin typeface="Cambria" pitchFamily="18" charset="0"/>
              </a:rPr>
              <a:t>                                                 multiple choice, multiple select, and/or  </a:t>
            </a:r>
          </a:p>
          <a:p>
            <a:pPr fontAlgn="t">
              <a:buNone/>
            </a:pPr>
            <a:r>
              <a:rPr lang="en-US" sz="2800">
                <a:latin typeface="Cambria"/>
                <a:ea typeface="Cambria"/>
              </a:rPr>
              <a:t>                                                 technology enhanced items</a:t>
            </a:r>
            <a:endParaRPr lang="en-US" sz="2800">
              <a:latin typeface="Cambria" pitchFamily="18" charset="0"/>
              <a:ea typeface="Cambria"/>
            </a:endParaRPr>
          </a:p>
          <a:p>
            <a:pPr fontAlgn="t">
              <a:buNone/>
            </a:pPr>
            <a:r>
              <a:rPr lang="en-US" sz="2800">
                <a:latin typeface="Cambria" pitchFamily="18" charset="0"/>
              </a:rPr>
              <a:t>                                                 based on Reading Informational, Reading  </a:t>
            </a:r>
          </a:p>
          <a:p>
            <a:pPr fontAlgn="t">
              <a:buNone/>
            </a:pPr>
            <a:r>
              <a:rPr lang="en-US" sz="2800">
                <a:latin typeface="Cambria" pitchFamily="18" charset="0"/>
              </a:rPr>
              <a:t>                                                 Literature or Language standards</a:t>
            </a:r>
          </a:p>
          <a:p>
            <a:pPr fontAlgn="t">
              <a:buNone/>
            </a:pPr>
            <a:r>
              <a:rPr lang="en-US" sz="2800">
                <a:latin typeface="Cambria" pitchFamily="18" charset="0"/>
              </a:rPr>
              <a:t>				         </a:t>
            </a:r>
          </a:p>
          <a:p>
            <a:pPr fontAlgn="t">
              <a:buNone/>
            </a:pPr>
            <a:r>
              <a:rPr lang="en-US" sz="2800">
                <a:latin typeface="Cambria" pitchFamily="18" charset="0"/>
              </a:rPr>
              <a:t>			1    Essay (ES) based on Language and Writing </a:t>
            </a:r>
          </a:p>
          <a:p>
            <a:pPr fontAlgn="t">
              <a:buNone/>
            </a:pPr>
            <a:r>
              <a:rPr lang="en-US" sz="2800">
                <a:latin typeface="Cambria" pitchFamily="18" charset="0"/>
              </a:rPr>
              <a:t>					   standards</a:t>
            </a:r>
          </a:p>
          <a:p>
            <a:pPr fontAlgn="t">
              <a:buNone/>
            </a:pPr>
            <a:r>
              <a:rPr lang="en-US" sz="2800">
                <a:latin typeface="Cambria" pitchFamily="18" charset="0"/>
              </a:rPr>
              <a:t>					</a:t>
            </a:r>
            <a:endParaRPr lang="en-US" sz="2400">
              <a:latin typeface="Cambria" pitchFamily="18" charset="0"/>
            </a:endParaRPr>
          </a:p>
        </p:txBody>
      </p:sp>
      <p:sp>
        <p:nvSpPr>
          <p:cNvPr id="3" name="Title 2"/>
          <p:cNvSpPr>
            <a:spLocks noGrp="1"/>
          </p:cNvSpPr>
          <p:nvPr>
            <p:ph type="title"/>
          </p:nvPr>
        </p:nvSpPr>
        <p:spPr>
          <a:xfrm>
            <a:off x="299850" y="0"/>
            <a:ext cx="11734800" cy="1219200"/>
          </a:xfrm>
        </p:spPr>
        <p:txBody>
          <a:bodyPr/>
          <a:lstStyle/>
          <a:p>
            <a:pPr marL="168275"/>
            <a:r>
              <a:rPr lang="en-US" sz="3200">
                <a:latin typeface="Cambria"/>
                <a:ea typeface="Cambria"/>
              </a:rPr>
              <a:t>RICAS Grade 6 Passage Set</a:t>
            </a:r>
            <a:endParaRPr lang="en-US">
              <a:latin typeface="Cambria"/>
              <a:ea typeface="Cambria"/>
            </a:endParaRPr>
          </a:p>
        </p:txBody>
      </p:sp>
    </p:spTree>
    <p:extLst>
      <p:ext uri="{BB962C8B-B14F-4D97-AF65-F5344CB8AC3E}">
        <p14:creationId xmlns:p14="http://schemas.microsoft.com/office/powerpoint/2010/main" val="1723601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09604" y="1127760"/>
            <a:ext cx="11176001" cy="5135880"/>
          </a:xfrm>
        </p:spPr>
        <p:txBody>
          <a:bodyPr/>
          <a:lstStyle/>
          <a:p>
            <a:pPr algn="ctr">
              <a:buNone/>
            </a:pPr>
            <a:endParaRPr lang="en-US" sz="2800" i="1">
              <a:latin typeface="Cambria" pitchFamily="18" charset="0"/>
            </a:endParaRPr>
          </a:p>
          <a:p>
            <a:pPr algn="ctr">
              <a:buNone/>
            </a:pPr>
            <a:r>
              <a:rPr lang="en-US" sz="2800" i="1">
                <a:latin typeface="Cambria" pitchFamily="18" charset="0"/>
              </a:rPr>
              <a:t>TEXTS:</a:t>
            </a:r>
          </a:p>
          <a:p>
            <a:pPr algn="ctr">
              <a:buNone/>
            </a:pPr>
            <a:endParaRPr lang="en-US" sz="2800" i="1">
              <a:latin typeface="Cambria" pitchFamily="18" charset="0"/>
            </a:endParaRPr>
          </a:p>
          <a:p>
            <a:pPr algn="ctr">
              <a:buNone/>
            </a:pPr>
            <a:r>
              <a:rPr lang="en-US" sz="2800">
                <a:latin typeface="Cambria" pitchFamily="18" charset="0"/>
              </a:rPr>
              <a:t>Passage from </a:t>
            </a:r>
            <a:r>
              <a:rPr lang="en-US" sz="2800" i="1">
                <a:latin typeface="Cambria" pitchFamily="18" charset="0"/>
              </a:rPr>
              <a:t>A Jar of Dreams</a:t>
            </a:r>
            <a:r>
              <a:rPr lang="en-US" sz="2800">
                <a:latin typeface="Cambria" pitchFamily="18" charset="0"/>
              </a:rPr>
              <a:t>, by Yoshiko Uchida </a:t>
            </a:r>
          </a:p>
          <a:p>
            <a:pPr algn="ctr">
              <a:buNone/>
            </a:pPr>
            <a:endParaRPr lang="en-US" sz="800">
              <a:latin typeface="Cambria" pitchFamily="18" charset="0"/>
            </a:endParaRPr>
          </a:p>
          <a:p>
            <a:pPr algn="ctr">
              <a:buNone/>
            </a:pPr>
            <a:r>
              <a:rPr lang="en-US" sz="2800">
                <a:latin typeface="Cambria" pitchFamily="18" charset="0"/>
              </a:rPr>
              <a:t>Poem “Somewhere Among,” by Annie </a:t>
            </a:r>
            <a:r>
              <a:rPr lang="en-US" sz="2800" err="1">
                <a:latin typeface="Cambria" pitchFamily="18" charset="0"/>
              </a:rPr>
              <a:t>Donwerth-Chikamatsu</a:t>
            </a:r>
            <a:endParaRPr lang="en-US" sz="2800">
              <a:latin typeface="Cambria" pitchFamily="18" charset="0"/>
            </a:endParaRPr>
          </a:p>
          <a:p>
            <a:pPr algn="ctr">
              <a:buNone/>
            </a:pPr>
            <a:endParaRPr lang="en-US" sz="2800">
              <a:latin typeface="Cambria" pitchFamily="18" charset="0"/>
            </a:endParaRPr>
          </a:p>
        </p:txBody>
      </p:sp>
      <p:sp>
        <p:nvSpPr>
          <p:cNvPr id="3" name="Title 2"/>
          <p:cNvSpPr>
            <a:spLocks noGrp="1"/>
          </p:cNvSpPr>
          <p:nvPr>
            <p:ph type="title"/>
          </p:nvPr>
        </p:nvSpPr>
        <p:spPr>
          <a:xfrm>
            <a:off x="502921" y="2"/>
            <a:ext cx="11689080" cy="1219200"/>
          </a:xfrm>
        </p:spPr>
        <p:txBody>
          <a:bodyPr/>
          <a:lstStyle/>
          <a:p>
            <a:r>
              <a:rPr lang="en-US" sz="3200">
                <a:latin typeface="Cambria" pitchFamily="18" charset="0"/>
              </a:rPr>
              <a:t>Grade  6 Passage Set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09604" y="1066800"/>
            <a:ext cx="10886226" cy="4495800"/>
          </a:xfrm>
        </p:spPr>
        <p:txBody>
          <a:bodyPr/>
          <a:lstStyle/>
          <a:p>
            <a:endParaRPr lang="en-US" sz="2800">
              <a:latin typeface="Cambria"/>
            </a:endParaRPr>
          </a:p>
          <a:p>
            <a:pPr marL="0" indent="0">
              <a:buNone/>
            </a:pPr>
            <a:endParaRPr lang="en-US" sz="2800">
              <a:latin typeface="Cambria"/>
            </a:endParaRPr>
          </a:p>
          <a:p>
            <a:endParaRPr lang="en-US" sz="2800">
              <a:latin typeface="Cambria"/>
            </a:endParaRPr>
          </a:p>
          <a:p>
            <a:endParaRPr lang="en-US" sz="2800">
              <a:latin typeface="Cambria"/>
            </a:endParaRPr>
          </a:p>
        </p:txBody>
      </p:sp>
      <p:sp>
        <p:nvSpPr>
          <p:cNvPr id="3" name="Title 2"/>
          <p:cNvSpPr>
            <a:spLocks noGrp="1"/>
          </p:cNvSpPr>
          <p:nvPr>
            <p:ph type="title"/>
          </p:nvPr>
        </p:nvSpPr>
        <p:spPr>
          <a:xfrm>
            <a:off x="236327" y="2"/>
            <a:ext cx="11719560" cy="1219200"/>
          </a:xfrm>
        </p:spPr>
        <p:txBody>
          <a:bodyPr/>
          <a:lstStyle/>
          <a:p>
            <a:r>
              <a:rPr lang="en-US" sz="3200">
                <a:latin typeface="Cambria" pitchFamily="18" charset="0"/>
              </a:rPr>
              <a:t>Using TestNav</a:t>
            </a:r>
          </a:p>
        </p:txBody>
      </p:sp>
      <p:sp>
        <p:nvSpPr>
          <p:cNvPr id="4" name="TextBox 3">
            <a:extLst>
              <a:ext uri="{FF2B5EF4-FFF2-40B4-BE49-F238E27FC236}">
                <a16:creationId xmlns:a16="http://schemas.microsoft.com/office/drawing/2014/main" id="{94B15926-D034-4B47-BD70-29A0642EC602}"/>
              </a:ext>
            </a:extLst>
          </p:cNvPr>
          <p:cNvSpPr txBox="1"/>
          <p:nvPr/>
        </p:nvSpPr>
        <p:spPr>
          <a:xfrm>
            <a:off x="552365" y="881952"/>
            <a:ext cx="11000704" cy="9541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Cambria"/>
              </a:rPr>
              <a:t>Available on the RICAS Resource Center </a:t>
            </a:r>
            <a:endParaRPr lang="en-US" sz="2800">
              <a:latin typeface="Book Antiqua"/>
            </a:endParaRPr>
          </a:p>
          <a:p>
            <a:pPr algn="ctr"/>
            <a:r>
              <a:rPr lang="en-US" sz="2800">
                <a:latin typeface="Cambria"/>
              </a:rPr>
              <a:t>(</a:t>
            </a:r>
            <a:r>
              <a:rPr lang="en-US" sz="2800">
                <a:solidFill>
                  <a:srgbClr val="000000"/>
                </a:solidFill>
                <a:latin typeface="Cambria"/>
                <a:hlinkClick r:id="rId3"/>
              </a:rPr>
              <a:t>http://ricas.pearsonsupport.com/released-items/</a:t>
            </a:r>
            <a:r>
              <a:rPr lang="en-US" sz="2800">
                <a:latin typeface="Cambria"/>
              </a:rPr>
              <a:t>)​</a:t>
            </a:r>
            <a:endParaRPr lang="en-US" sz="2800"/>
          </a:p>
        </p:txBody>
      </p:sp>
      <p:pic>
        <p:nvPicPr>
          <p:cNvPr id="5" name="Picture 5" descr="A screenshot of a social media post&#10;&#10;Description generated with very high confidence">
            <a:extLst>
              <a:ext uri="{FF2B5EF4-FFF2-40B4-BE49-F238E27FC236}">
                <a16:creationId xmlns:a16="http://schemas.microsoft.com/office/drawing/2014/main" id="{7A8AB568-CEE8-497B-B644-C535664E4193}"/>
              </a:ext>
            </a:extLst>
          </p:cNvPr>
          <p:cNvPicPr>
            <a:picLocks noChangeAspect="1"/>
          </p:cNvPicPr>
          <p:nvPr/>
        </p:nvPicPr>
        <p:blipFill rotWithShape="1">
          <a:blip r:embed="rId4"/>
          <a:srcRect l="19692" t="6555" r="20318" b="22584"/>
          <a:stretch/>
        </p:blipFill>
        <p:spPr>
          <a:xfrm>
            <a:off x="2018805" y="1923803"/>
            <a:ext cx="8430768" cy="4705595"/>
          </a:xfrm>
          <a:prstGeom prst="rect">
            <a:avLst/>
          </a:prstGeom>
        </p:spPr>
      </p:pic>
      <p:sp>
        <p:nvSpPr>
          <p:cNvPr id="6" name="Right Arrow 5"/>
          <p:cNvSpPr/>
          <p:nvPr/>
        </p:nvSpPr>
        <p:spPr bwMode="auto">
          <a:xfrm>
            <a:off x="1010653" y="4684295"/>
            <a:ext cx="1299410" cy="96252"/>
          </a:xfrm>
          <a:prstGeom prst="rightArrow">
            <a:avLst/>
          </a:prstGeom>
          <a:noFill/>
          <a:ln w="19050" algn="ctr">
            <a:solidFill>
              <a:schemeClr val="accent1"/>
            </a:solidFill>
            <a:round/>
            <a:headEnd/>
            <a:tailEnd type="triangle" w="med" len="med"/>
          </a:ln>
        </p:spPr>
        <p:txBody>
          <a:bodyPr wrap="none" rtlCol="0" anchor="ctr"/>
          <a:lstStyle/>
          <a:p>
            <a:pPr algn="ctr"/>
            <a:endParaRPr lang="en-US">
              <a:latin typeface="Book Antiqua" pitchFamily="18" charset="0"/>
            </a:endParaRPr>
          </a:p>
        </p:txBody>
      </p:sp>
      <p:pic>
        <p:nvPicPr>
          <p:cNvPr id="7" name="Picture 6"/>
          <p:cNvPicPr>
            <a:picLocks noChangeAspect="1"/>
          </p:cNvPicPr>
          <p:nvPr/>
        </p:nvPicPr>
        <p:blipFill rotWithShape="1">
          <a:blip r:embed="rId5"/>
          <a:srcRect l="14448" t="6627" r="15301" b="26256"/>
          <a:stretch/>
        </p:blipFill>
        <p:spPr>
          <a:xfrm>
            <a:off x="1793913" y="942970"/>
            <a:ext cx="8716488" cy="4743460"/>
          </a:xfrm>
          <a:prstGeom prst="rect">
            <a:avLst/>
          </a:prstGeom>
        </p:spPr>
      </p:pic>
      <p:sp>
        <p:nvSpPr>
          <p:cNvPr id="8" name="Right Arrow 7"/>
          <p:cNvSpPr/>
          <p:nvPr/>
        </p:nvSpPr>
        <p:spPr bwMode="auto">
          <a:xfrm>
            <a:off x="1660358" y="4036056"/>
            <a:ext cx="1016903" cy="125889"/>
          </a:xfrm>
          <a:prstGeom prst="rightArrow">
            <a:avLst/>
          </a:prstGeom>
          <a:noFill/>
          <a:ln w="19050" algn="ctr">
            <a:solidFill>
              <a:schemeClr val="accent1"/>
            </a:solidFill>
            <a:round/>
            <a:headEnd/>
            <a:tailEnd type="triangle" w="med" len="med"/>
          </a:ln>
        </p:spPr>
        <p:txBody>
          <a:bodyPr wrap="none" rtlCol="0" anchor="ctr"/>
          <a:lstStyle/>
          <a:p>
            <a:pPr algn="ctr"/>
            <a:endParaRPr lang="en-US">
              <a:latin typeface="Book Antiqua" pitchFamily="18" charset="0"/>
            </a:endParaRPr>
          </a:p>
        </p:txBody>
      </p:sp>
      <p:pic>
        <p:nvPicPr>
          <p:cNvPr id="9" name="Picture 8"/>
          <p:cNvPicPr>
            <a:picLocks noChangeAspect="1"/>
          </p:cNvPicPr>
          <p:nvPr/>
        </p:nvPicPr>
        <p:blipFill rotWithShape="1">
          <a:blip r:embed="rId6"/>
          <a:srcRect l="18546" t="7062" r="20476" b="5113"/>
          <a:stretch/>
        </p:blipFill>
        <p:spPr>
          <a:xfrm>
            <a:off x="1972382" y="881952"/>
            <a:ext cx="8362626" cy="5747446"/>
          </a:xfrm>
          <a:prstGeom prst="rect">
            <a:avLst/>
          </a:prstGeom>
        </p:spPr>
      </p:pic>
      <p:sp>
        <p:nvSpPr>
          <p:cNvPr id="10" name="Right Arrow 9"/>
          <p:cNvSpPr/>
          <p:nvPr/>
        </p:nvSpPr>
        <p:spPr bwMode="auto">
          <a:xfrm>
            <a:off x="1668649" y="4414608"/>
            <a:ext cx="799433" cy="138363"/>
          </a:xfrm>
          <a:prstGeom prst="rightArrow">
            <a:avLst/>
          </a:prstGeom>
          <a:noFill/>
          <a:ln w="19050" algn="ctr">
            <a:solidFill>
              <a:schemeClr val="accent1"/>
            </a:solidFill>
            <a:round/>
            <a:headEnd/>
            <a:tailEnd type="triangle" w="med" len="med"/>
          </a:ln>
        </p:spPr>
        <p:txBody>
          <a:bodyPr wrap="none" rtlCol="0" anchor="ctr"/>
          <a:lstStyle/>
          <a:p>
            <a:pPr algn="ctr"/>
            <a:endParaRPr lang="en-US">
              <a:latin typeface="Book Antiqua" pitchFamily="18" charset="0"/>
            </a:endParaRPr>
          </a:p>
        </p:txBody>
      </p:sp>
      <p:pic>
        <p:nvPicPr>
          <p:cNvPr id="11" name="Picture 10"/>
          <p:cNvPicPr>
            <a:picLocks noChangeAspect="1"/>
          </p:cNvPicPr>
          <p:nvPr/>
        </p:nvPicPr>
        <p:blipFill>
          <a:blip r:embed="rId7"/>
          <a:stretch>
            <a:fillRect/>
          </a:stretch>
        </p:blipFill>
        <p:spPr>
          <a:xfrm>
            <a:off x="2106500" y="881952"/>
            <a:ext cx="8091313" cy="44854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1"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09604" y="1234440"/>
            <a:ext cx="11176001" cy="5181600"/>
          </a:xfrm>
        </p:spPr>
        <p:txBody>
          <a:bodyPr/>
          <a:lstStyle/>
          <a:p>
            <a:pPr marL="514350" indent="-514350">
              <a:buFont typeface="+mj-lt"/>
              <a:buAutoNum type="arabicPeriod"/>
            </a:pPr>
            <a:r>
              <a:rPr lang="en-US" sz="3200" b="1">
                <a:latin typeface="Cambria" pitchFamily="18" charset="0"/>
              </a:rPr>
              <a:t>Independently</a:t>
            </a:r>
            <a:r>
              <a:rPr lang="en-US" sz="3200">
                <a:latin typeface="Cambria" pitchFamily="18" charset="0"/>
              </a:rPr>
              <a:t> READ both texts: passage and poem </a:t>
            </a:r>
          </a:p>
          <a:p>
            <a:pPr marL="0" indent="0">
              <a:buNone/>
            </a:pPr>
            <a:endParaRPr lang="en-US" sz="800">
              <a:latin typeface="Cambria" pitchFamily="18" charset="0"/>
            </a:endParaRPr>
          </a:p>
          <a:p>
            <a:pPr marL="514350" indent="-514350">
              <a:buFont typeface="+mj-lt"/>
              <a:buAutoNum type="arabicPeriod" startAt="2"/>
            </a:pPr>
            <a:r>
              <a:rPr lang="en-US" sz="3200" b="1">
                <a:latin typeface="Cambria" pitchFamily="18" charset="0"/>
              </a:rPr>
              <a:t>Complete </a:t>
            </a:r>
            <a:r>
              <a:rPr lang="en-US" sz="3200">
                <a:latin typeface="Cambria" pitchFamily="18" charset="0"/>
              </a:rPr>
              <a:t>all the Selected Response Items</a:t>
            </a:r>
          </a:p>
          <a:p>
            <a:pPr marL="514350" indent="-514350">
              <a:buFont typeface="+mj-lt"/>
              <a:buAutoNum type="arabicPeriod" startAt="2"/>
            </a:pPr>
            <a:endParaRPr lang="en-US" sz="800">
              <a:latin typeface="Cambria" pitchFamily="18" charset="0"/>
            </a:endParaRPr>
          </a:p>
          <a:p>
            <a:pPr marL="514350" indent="-514350">
              <a:buFont typeface="+mj-lt"/>
              <a:buAutoNum type="arabicPeriod" startAt="2"/>
            </a:pPr>
            <a:r>
              <a:rPr lang="en-US" sz="3200" b="1">
                <a:latin typeface="Cambria"/>
              </a:rPr>
              <a:t>Record</a:t>
            </a:r>
            <a:r>
              <a:rPr lang="en-US" sz="3200">
                <a:latin typeface="Cambria"/>
              </a:rPr>
              <a:t> outline/notes articulating the big ideas you would use to frame your essay response on your scratch paper</a:t>
            </a:r>
            <a:endParaRPr lang="en-US" sz="3200">
              <a:latin typeface="Cambria" pitchFamily="18" charset="0"/>
            </a:endParaRPr>
          </a:p>
          <a:p>
            <a:pPr marL="514350" indent="-514350">
              <a:buFont typeface="+mj-lt"/>
              <a:buAutoNum type="arabicPeriod" startAt="2"/>
            </a:pPr>
            <a:endParaRPr lang="en-US" sz="800">
              <a:latin typeface="Cambria" pitchFamily="18" charset="0"/>
            </a:endParaRPr>
          </a:p>
          <a:p>
            <a:pPr marL="514350" indent="-514350">
              <a:buFont typeface="+mj-lt"/>
              <a:buAutoNum type="arabicPeriod" startAt="2"/>
            </a:pPr>
            <a:r>
              <a:rPr lang="en-US" sz="3200" b="1">
                <a:latin typeface="Cambria" pitchFamily="18" charset="0"/>
              </a:rPr>
              <a:t>Identify</a:t>
            </a:r>
            <a:r>
              <a:rPr lang="en-US" sz="3200">
                <a:latin typeface="Cambria" pitchFamily="18" charset="0"/>
              </a:rPr>
              <a:t> evidence you would use to answer the essay prompt yourself</a:t>
            </a:r>
          </a:p>
          <a:p>
            <a:pPr marL="514350" indent="-514350">
              <a:buFont typeface="+mj-lt"/>
              <a:buAutoNum type="arabicPeriod" startAt="2"/>
            </a:pPr>
            <a:endParaRPr lang="en-US" sz="800">
              <a:latin typeface="Cambria" pitchFamily="18" charset="0"/>
            </a:endParaRPr>
          </a:p>
          <a:p>
            <a:pPr marL="514350" indent="-514350">
              <a:buFont typeface="+mj-lt"/>
              <a:buAutoNum type="arabicPeriod" startAt="2"/>
            </a:pPr>
            <a:r>
              <a:rPr lang="en-US" sz="3200" b="1">
                <a:latin typeface="Cambria" pitchFamily="18" charset="0"/>
              </a:rPr>
              <a:t>Predict</a:t>
            </a:r>
            <a:r>
              <a:rPr lang="en-US" sz="3200">
                <a:latin typeface="Cambria" pitchFamily="18" charset="0"/>
              </a:rPr>
              <a:t> what you will see in a 6</a:t>
            </a:r>
            <a:r>
              <a:rPr lang="en-US" sz="3200" baseline="30000">
                <a:latin typeface="Cambria" pitchFamily="18" charset="0"/>
              </a:rPr>
              <a:t>th</a:t>
            </a:r>
            <a:r>
              <a:rPr lang="en-US" sz="3200">
                <a:latin typeface="Cambria" pitchFamily="18" charset="0"/>
              </a:rPr>
              <a:t> graders’ response</a:t>
            </a:r>
          </a:p>
          <a:p>
            <a:pPr marL="514350" indent="-514350">
              <a:buFont typeface="+mj-lt"/>
              <a:buAutoNum type="arabicPeriod" startAt="2"/>
            </a:pPr>
            <a:endParaRPr lang="en-US" sz="800">
              <a:latin typeface="Cambria" pitchFamily="18" charset="0"/>
            </a:endParaRPr>
          </a:p>
          <a:p>
            <a:pPr marL="514350" indent="-514350">
              <a:buFont typeface="+mj-lt"/>
              <a:buAutoNum type="arabicPeriod" startAt="2"/>
            </a:pPr>
            <a:endParaRPr lang="en-US" sz="3200">
              <a:latin typeface="Cambria" pitchFamily="18" charset="0"/>
            </a:endParaRPr>
          </a:p>
          <a:p>
            <a:pPr>
              <a:buNone/>
            </a:pPr>
            <a:r>
              <a:rPr lang="en-US" sz="3200">
                <a:latin typeface="Cambria" pitchFamily="18" charset="0"/>
              </a:rPr>
              <a:t> </a:t>
            </a:r>
          </a:p>
          <a:p>
            <a:endParaRPr lang="en-US"/>
          </a:p>
        </p:txBody>
      </p:sp>
      <p:sp>
        <p:nvSpPr>
          <p:cNvPr id="3" name="Title 2"/>
          <p:cNvSpPr>
            <a:spLocks noGrp="1"/>
          </p:cNvSpPr>
          <p:nvPr>
            <p:ph type="title"/>
          </p:nvPr>
        </p:nvSpPr>
        <p:spPr>
          <a:xfrm>
            <a:off x="487680" y="2"/>
            <a:ext cx="11704320" cy="868678"/>
          </a:xfrm>
        </p:spPr>
        <p:txBody>
          <a:bodyPr/>
          <a:lstStyle/>
          <a:p>
            <a:pPr marL="168275"/>
            <a:r>
              <a:rPr lang="en-US" sz="3200">
                <a:latin typeface="Cambria"/>
                <a:ea typeface="Cambria"/>
              </a:rPr>
              <a:t>Calibration Protocol Directions</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7680" y="2"/>
            <a:ext cx="11704320" cy="1219200"/>
          </a:xfrm>
        </p:spPr>
        <p:txBody>
          <a:bodyPr/>
          <a:lstStyle/>
          <a:p>
            <a:r>
              <a:rPr lang="en-US" sz="3200">
                <a:latin typeface="Cambria" pitchFamily="18" charset="0"/>
              </a:rPr>
              <a:t>Grade 6 Selected Response</a:t>
            </a:r>
          </a:p>
        </p:txBody>
      </p:sp>
      <p:pic>
        <p:nvPicPr>
          <p:cNvPr id="4" name="Picture 3"/>
          <p:cNvPicPr>
            <a:picLocks noChangeAspect="1"/>
          </p:cNvPicPr>
          <p:nvPr/>
        </p:nvPicPr>
        <p:blipFill rotWithShape="1">
          <a:blip r:embed="rId3"/>
          <a:srcRect r="1094" b="2053"/>
          <a:stretch/>
        </p:blipFill>
        <p:spPr>
          <a:xfrm>
            <a:off x="1337762" y="1000125"/>
            <a:ext cx="8865018" cy="5737559"/>
          </a:xfrm>
          <a:prstGeom prst="rect">
            <a:avLst/>
          </a:prstGeom>
        </p:spPr>
      </p:pic>
    </p:spTree>
  </p:cSld>
  <p:clrMapOvr>
    <a:masterClrMapping/>
  </p:clrMapOvr>
</p:sld>
</file>

<file path=ppt/theme/theme1.xml><?xml version="1.0" encoding="utf-8"?>
<a:theme xmlns:a="http://schemas.openxmlformats.org/drawingml/2006/main" name="Opening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C Meeting Template" id="{1C3F7755-E0D2-49F0-91C6-7DEC669D3E01}" vid="{EDEABA97-524B-4355-98FD-C5CFCCFDA7A2}"/>
    </a:ext>
  </a:extLst>
</a:theme>
</file>

<file path=ppt/theme/theme10.xml><?xml version="1.0" encoding="utf-8"?>
<a:theme xmlns:a="http://schemas.openxmlformats.org/drawingml/2006/main" name="2_Policy Template 110709">
  <a:themeElements>
    <a:clrScheme name="TNTP Policy 11.03.09">
      <a:dk1>
        <a:srgbClr val="000000"/>
      </a:dk1>
      <a:lt1>
        <a:srgbClr val="FFFFFF"/>
      </a:lt1>
      <a:dk2>
        <a:srgbClr val="000000"/>
      </a:dk2>
      <a:lt2>
        <a:srgbClr val="DDDDDD"/>
      </a:lt2>
      <a:accent1>
        <a:srgbClr val="3366FF"/>
      </a:accent1>
      <a:accent2>
        <a:srgbClr val="99CCFF"/>
      </a:accent2>
      <a:accent3>
        <a:srgbClr val="FFCC00"/>
      </a:accent3>
      <a:accent4>
        <a:srgbClr val="FF9900"/>
      </a:accent4>
      <a:accent5>
        <a:srgbClr val="008000"/>
      </a:accent5>
      <a:accent6>
        <a:srgbClr val="99CC00"/>
      </a:accent6>
      <a:hlink>
        <a:srgbClr val="3366FF"/>
      </a:hlink>
      <a:folHlink>
        <a:srgbClr val="003366"/>
      </a:folHlink>
    </a:clrScheme>
    <a:fontScheme name="Profile">
      <a:majorFont>
        <a:latin typeface="Century Gothic"/>
        <a:ea typeface=""/>
        <a:cs typeface="Arial"/>
      </a:majorFont>
      <a:minorFont>
        <a:latin typeface="Book Antiqu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lgn="ctr">
          <a:solidFill>
            <a:schemeClr val="accent1"/>
          </a:solidFill>
          <a:round/>
          <a:headEnd/>
          <a:tailEnd type="triangle" w="med" len="med"/>
        </a:ln>
      </a:spPr>
      <a:bodyPr wrap="none"/>
      <a:lstStyle>
        <a:defPPr>
          <a:defRPr>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Policy Template 110709">
  <a:themeElements>
    <a:clrScheme name="TNTP Policy 11.03.09">
      <a:dk1>
        <a:srgbClr val="000000"/>
      </a:dk1>
      <a:lt1>
        <a:srgbClr val="FFFFFF"/>
      </a:lt1>
      <a:dk2>
        <a:srgbClr val="000000"/>
      </a:dk2>
      <a:lt2>
        <a:srgbClr val="DDDDDD"/>
      </a:lt2>
      <a:accent1>
        <a:srgbClr val="3366FF"/>
      </a:accent1>
      <a:accent2>
        <a:srgbClr val="99CCFF"/>
      </a:accent2>
      <a:accent3>
        <a:srgbClr val="FFCC00"/>
      </a:accent3>
      <a:accent4>
        <a:srgbClr val="FF9900"/>
      </a:accent4>
      <a:accent5>
        <a:srgbClr val="008000"/>
      </a:accent5>
      <a:accent6>
        <a:srgbClr val="99CC00"/>
      </a:accent6>
      <a:hlink>
        <a:srgbClr val="3366FF"/>
      </a:hlink>
      <a:folHlink>
        <a:srgbClr val="003366"/>
      </a:folHlink>
    </a:clrScheme>
    <a:fontScheme name="Profile">
      <a:majorFont>
        <a:latin typeface="Century Gothic"/>
        <a:ea typeface=""/>
        <a:cs typeface="Arial"/>
      </a:majorFont>
      <a:minorFont>
        <a:latin typeface="Book Antiqu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lgn="ctr">
          <a:solidFill>
            <a:schemeClr val="accent1"/>
          </a:solidFill>
          <a:round/>
          <a:headEnd/>
          <a:tailEnd type="triangle" w="med" len="med"/>
        </a:ln>
      </a:spPr>
      <a:bodyPr wrap="none"/>
      <a:lstStyle>
        <a:defPPr>
          <a:defRPr>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Policy Template 110709">
  <a:themeElements>
    <a:clrScheme name="TNTP Policy 11.03.09">
      <a:dk1>
        <a:srgbClr val="000000"/>
      </a:dk1>
      <a:lt1>
        <a:srgbClr val="FFFFFF"/>
      </a:lt1>
      <a:dk2>
        <a:srgbClr val="000000"/>
      </a:dk2>
      <a:lt2>
        <a:srgbClr val="DDDDDD"/>
      </a:lt2>
      <a:accent1>
        <a:srgbClr val="3366FF"/>
      </a:accent1>
      <a:accent2>
        <a:srgbClr val="99CCFF"/>
      </a:accent2>
      <a:accent3>
        <a:srgbClr val="FFCC00"/>
      </a:accent3>
      <a:accent4>
        <a:srgbClr val="FF9900"/>
      </a:accent4>
      <a:accent5>
        <a:srgbClr val="008000"/>
      </a:accent5>
      <a:accent6>
        <a:srgbClr val="99CC00"/>
      </a:accent6>
      <a:hlink>
        <a:srgbClr val="3366FF"/>
      </a:hlink>
      <a:folHlink>
        <a:srgbClr val="003366"/>
      </a:folHlink>
    </a:clrScheme>
    <a:fontScheme name="Profile">
      <a:majorFont>
        <a:latin typeface="Century Gothic"/>
        <a:ea typeface=""/>
        <a:cs typeface="Arial"/>
      </a:majorFont>
      <a:minorFont>
        <a:latin typeface="Book Antiqu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lgn="ctr">
          <a:solidFill>
            <a:schemeClr val="accent1"/>
          </a:solidFill>
          <a:round/>
          <a:headEnd/>
          <a:tailEnd type="triangle" w="med" len="med"/>
        </a:ln>
      </a:spPr>
      <a:bodyPr wrap="none"/>
      <a:lstStyle>
        <a:defPPr>
          <a:defRPr>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Policy Template 110709">
  <a:themeElements>
    <a:clrScheme name="TNTP Policy 11.03.09">
      <a:dk1>
        <a:srgbClr val="000000"/>
      </a:dk1>
      <a:lt1>
        <a:srgbClr val="FFFFFF"/>
      </a:lt1>
      <a:dk2>
        <a:srgbClr val="000000"/>
      </a:dk2>
      <a:lt2>
        <a:srgbClr val="DDDDDD"/>
      </a:lt2>
      <a:accent1>
        <a:srgbClr val="3366FF"/>
      </a:accent1>
      <a:accent2>
        <a:srgbClr val="99CCFF"/>
      </a:accent2>
      <a:accent3>
        <a:srgbClr val="FFCC00"/>
      </a:accent3>
      <a:accent4>
        <a:srgbClr val="FF9900"/>
      </a:accent4>
      <a:accent5>
        <a:srgbClr val="008000"/>
      </a:accent5>
      <a:accent6>
        <a:srgbClr val="99CC00"/>
      </a:accent6>
      <a:hlink>
        <a:srgbClr val="3366FF"/>
      </a:hlink>
      <a:folHlink>
        <a:srgbClr val="003366"/>
      </a:folHlink>
    </a:clrScheme>
    <a:fontScheme name="Profile">
      <a:majorFont>
        <a:latin typeface="Century Gothic"/>
        <a:ea typeface=""/>
        <a:cs typeface="Arial"/>
      </a:majorFont>
      <a:minorFont>
        <a:latin typeface="Book Antiqu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lgn="ctr">
          <a:solidFill>
            <a:schemeClr val="accent1"/>
          </a:solidFill>
          <a:round/>
          <a:headEnd/>
          <a:tailEnd type="triangle" w="med" len="med"/>
        </a:ln>
      </a:spPr>
      <a:bodyPr wrap="none"/>
      <a:lstStyle>
        <a:defPPr>
          <a:defRPr>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Policy Template 110709">
  <a:themeElements>
    <a:clrScheme name="TNTP Policy 11.03.09">
      <a:dk1>
        <a:srgbClr val="000000"/>
      </a:dk1>
      <a:lt1>
        <a:srgbClr val="FFFFFF"/>
      </a:lt1>
      <a:dk2>
        <a:srgbClr val="000000"/>
      </a:dk2>
      <a:lt2>
        <a:srgbClr val="DDDDDD"/>
      </a:lt2>
      <a:accent1>
        <a:srgbClr val="3366FF"/>
      </a:accent1>
      <a:accent2>
        <a:srgbClr val="99CCFF"/>
      </a:accent2>
      <a:accent3>
        <a:srgbClr val="FFCC00"/>
      </a:accent3>
      <a:accent4>
        <a:srgbClr val="FF9900"/>
      </a:accent4>
      <a:accent5>
        <a:srgbClr val="008000"/>
      </a:accent5>
      <a:accent6>
        <a:srgbClr val="99CC00"/>
      </a:accent6>
      <a:hlink>
        <a:srgbClr val="3366FF"/>
      </a:hlink>
      <a:folHlink>
        <a:srgbClr val="003366"/>
      </a:folHlink>
    </a:clrScheme>
    <a:fontScheme name="Profile">
      <a:majorFont>
        <a:latin typeface="Century Gothic"/>
        <a:ea typeface=""/>
        <a:cs typeface="Arial"/>
      </a:majorFont>
      <a:minorFont>
        <a:latin typeface="Book Antiqu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lgn="ctr">
          <a:solidFill>
            <a:schemeClr val="accent1"/>
          </a:solidFill>
          <a:round/>
          <a:headEnd/>
          <a:tailEnd type="triangle" w="med" len="med"/>
        </a:ln>
      </a:spPr>
      <a:bodyPr wrap="none"/>
      <a:lstStyle>
        <a:defPPr>
          <a:defRPr>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_Policy Template 110709">
  <a:themeElements>
    <a:clrScheme name="TNTP Policy 11.03.09">
      <a:dk1>
        <a:srgbClr val="000000"/>
      </a:dk1>
      <a:lt1>
        <a:srgbClr val="FFFFFF"/>
      </a:lt1>
      <a:dk2>
        <a:srgbClr val="000000"/>
      </a:dk2>
      <a:lt2>
        <a:srgbClr val="DDDDDD"/>
      </a:lt2>
      <a:accent1>
        <a:srgbClr val="3366FF"/>
      </a:accent1>
      <a:accent2>
        <a:srgbClr val="99CCFF"/>
      </a:accent2>
      <a:accent3>
        <a:srgbClr val="FFCC00"/>
      </a:accent3>
      <a:accent4>
        <a:srgbClr val="FF9900"/>
      </a:accent4>
      <a:accent5>
        <a:srgbClr val="008000"/>
      </a:accent5>
      <a:accent6>
        <a:srgbClr val="99CC00"/>
      </a:accent6>
      <a:hlink>
        <a:srgbClr val="3366FF"/>
      </a:hlink>
      <a:folHlink>
        <a:srgbClr val="003366"/>
      </a:folHlink>
    </a:clrScheme>
    <a:fontScheme name="Profile">
      <a:majorFont>
        <a:latin typeface="Century Gothic"/>
        <a:ea typeface=""/>
        <a:cs typeface="Arial"/>
      </a:majorFont>
      <a:minorFont>
        <a:latin typeface="Book Antiqu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lgn="ctr">
          <a:solidFill>
            <a:schemeClr val="accent1"/>
          </a:solidFill>
          <a:round/>
          <a:headEnd/>
          <a:tailEnd type="triangle" w="med" len="med"/>
        </a:ln>
      </a:spPr>
      <a:bodyPr wrap="none"/>
      <a:lstStyle>
        <a:defPPr>
          <a:defRPr>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ub 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C Meeting Template" id="{1C3F7755-E0D2-49F0-91C6-7DEC669D3E01}" vid="{7C9EEC9D-0466-4C2F-AFEA-950C9ACDB2B0}"/>
    </a:ext>
  </a:extLst>
</a:theme>
</file>

<file path=ppt/theme/theme3.xml><?xml version="1.0" encoding="utf-8"?>
<a:theme xmlns:a="http://schemas.openxmlformats.org/drawingml/2006/main" name="Basie Tex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C Meeting Template" id="{1C3F7755-E0D2-49F0-91C6-7DEC669D3E01}" vid="{64FBEBAA-FF37-4511-858B-0A3FCB2E98FD}"/>
    </a:ext>
  </a:extLst>
</a:theme>
</file>

<file path=ppt/theme/theme4.xml><?xml version="1.0" encoding="utf-8"?>
<a:theme xmlns:a="http://schemas.openxmlformats.org/drawingml/2006/main" name="Text Slide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C Meeting Template" id="{1C3F7755-E0D2-49F0-91C6-7DEC669D3E01}" vid="{A29794E5-45AB-4FE6-90D4-20330B65678D}"/>
    </a:ext>
  </a:extLst>
</a:theme>
</file>

<file path=ppt/theme/theme5.xml><?xml version="1.0" encoding="utf-8"?>
<a:theme xmlns:a="http://schemas.openxmlformats.org/drawingml/2006/main" name="Text Slide 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C Meeting Template" id="{1C3F7755-E0D2-49F0-91C6-7DEC669D3E01}" vid="{735D2177-24C3-4D1B-A802-62443CB95B5C}"/>
    </a:ext>
  </a:extLst>
</a:theme>
</file>

<file path=ppt/theme/theme6.xml><?xml version="1.0" encoding="utf-8"?>
<a:theme xmlns:a="http://schemas.openxmlformats.org/drawingml/2006/main" name="Closing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C Meeting Template" id="{1C3F7755-E0D2-49F0-91C6-7DEC669D3E01}" vid="{672503F4-8916-422F-9912-179F895FEC66}"/>
    </a:ext>
  </a:extLst>
</a:theme>
</file>

<file path=ppt/theme/theme7.xml><?xml version="1.0" encoding="utf-8"?>
<a:theme xmlns:a="http://schemas.openxmlformats.org/drawingml/2006/main" name="1_Opening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C Meeting Template" id="{1C3F7755-E0D2-49F0-91C6-7DEC669D3E01}" vid="{EDEABA97-524B-4355-98FD-C5CFCCFDA7A2}"/>
    </a:ext>
  </a:extLst>
</a:theme>
</file>

<file path=ppt/theme/theme8.xml><?xml version="1.0" encoding="utf-8"?>
<a:theme xmlns:a="http://schemas.openxmlformats.org/drawingml/2006/main" name="RIDE">
  <a:themeElements>
    <a:clrScheme name="TNTP Policy 11.03.09">
      <a:dk1>
        <a:srgbClr val="000000"/>
      </a:dk1>
      <a:lt1>
        <a:srgbClr val="FFFFFF"/>
      </a:lt1>
      <a:dk2>
        <a:srgbClr val="000000"/>
      </a:dk2>
      <a:lt2>
        <a:srgbClr val="DDDDDD"/>
      </a:lt2>
      <a:accent1>
        <a:srgbClr val="3366FF"/>
      </a:accent1>
      <a:accent2>
        <a:srgbClr val="99CCFF"/>
      </a:accent2>
      <a:accent3>
        <a:srgbClr val="FFCC00"/>
      </a:accent3>
      <a:accent4>
        <a:srgbClr val="FF9900"/>
      </a:accent4>
      <a:accent5>
        <a:srgbClr val="008000"/>
      </a:accent5>
      <a:accent6>
        <a:srgbClr val="99CC00"/>
      </a:accent6>
      <a:hlink>
        <a:srgbClr val="3366FF"/>
      </a:hlink>
      <a:folHlink>
        <a:srgbClr val="003366"/>
      </a:folHlink>
    </a:clrScheme>
    <a:fontScheme name="Profile">
      <a:majorFont>
        <a:latin typeface="Century Gothic"/>
        <a:ea typeface=""/>
        <a:cs typeface="Arial"/>
      </a:majorFont>
      <a:minorFont>
        <a:latin typeface="Book Antiqu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lgn="ctr">
          <a:solidFill>
            <a:schemeClr val="accent1"/>
          </a:solidFill>
          <a:round/>
          <a:headEnd/>
          <a:tailEnd type="triangle" w="med" len="med"/>
        </a:ln>
      </a:spPr>
      <a:bodyPr wrap="none"/>
      <a:lstStyle>
        <a:defPPr>
          <a:defRPr>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Policy Template 110709">
  <a:themeElements>
    <a:clrScheme name="TNTP Policy 11.03.09">
      <a:dk1>
        <a:srgbClr val="000000"/>
      </a:dk1>
      <a:lt1>
        <a:srgbClr val="FFFFFF"/>
      </a:lt1>
      <a:dk2>
        <a:srgbClr val="000000"/>
      </a:dk2>
      <a:lt2>
        <a:srgbClr val="DDDDDD"/>
      </a:lt2>
      <a:accent1>
        <a:srgbClr val="3366FF"/>
      </a:accent1>
      <a:accent2>
        <a:srgbClr val="99CCFF"/>
      </a:accent2>
      <a:accent3>
        <a:srgbClr val="FFCC00"/>
      </a:accent3>
      <a:accent4>
        <a:srgbClr val="FF9900"/>
      </a:accent4>
      <a:accent5>
        <a:srgbClr val="008000"/>
      </a:accent5>
      <a:accent6>
        <a:srgbClr val="99CC00"/>
      </a:accent6>
      <a:hlink>
        <a:srgbClr val="3366FF"/>
      </a:hlink>
      <a:folHlink>
        <a:srgbClr val="003366"/>
      </a:folHlink>
    </a:clrScheme>
    <a:fontScheme name="Profile">
      <a:majorFont>
        <a:latin typeface="Century Gothic"/>
        <a:ea typeface=""/>
        <a:cs typeface="Arial"/>
      </a:majorFont>
      <a:minorFont>
        <a:latin typeface="Book Antiqu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lgn="ctr">
          <a:solidFill>
            <a:schemeClr val="accent1"/>
          </a:solidFill>
          <a:round/>
          <a:headEnd/>
          <a:tailEnd type="triangle" w="med" len="med"/>
        </a:ln>
      </a:spPr>
      <a:bodyPr wrap="none"/>
      <a:lstStyle>
        <a:defPPr>
          <a:defRPr>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c4299c90-8e27-4a10-b1a7-3351ffbbf40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48876971DAA448A9F0262CC175C371" ma:contentTypeVersion="11" ma:contentTypeDescription="Create a new document." ma:contentTypeScope="" ma:versionID="a71e5545428ce5dadc84713be093940a">
  <xsd:schema xmlns:xsd="http://www.w3.org/2001/XMLSchema" xmlns:xs="http://www.w3.org/2001/XMLSchema" xmlns:p="http://schemas.microsoft.com/office/2006/metadata/properties" xmlns:ns2="fb4ce569-0273-4228-9157-33b14876d013" xmlns:ns3="c4299c90-8e27-4a10-b1a7-3351ffbbf408" targetNamespace="http://schemas.microsoft.com/office/2006/metadata/properties" ma:root="true" ma:fieldsID="a86730bda6a10bc00fefa5662de3af0b" ns2:_="" ns3:_="">
    <xsd:import namespace="fb4ce569-0273-4228-9157-33b14876d013"/>
    <xsd:import namespace="c4299c90-8e27-4a10-b1a7-3351ffbbf40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_Flow_SignoffStatus"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4ce569-0273-4228-9157-33b14876d01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299c90-8e27-4a10-b1a7-3351ffbbf40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_Flow_SignoffStatus" ma:index="16" nillable="true" ma:displayName="Sign-off status" ma:internalName="_x0024_Resources_x003a_core_x002c_Signoff_Status_x003b_">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CDF1C4-16F1-4A13-9A93-BE5DA4CE381D}">
  <ds:schemaRefs>
    <ds:schemaRef ds:uri="http://schemas.microsoft.com/sharepoint/v3/contenttype/forms"/>
  </ds:schemaRefs>
</ds:datastoreItem>
</file>

<file path=customXml/itemProps2.xml><?xml version="1.0" encoding="utf-8"?>
<ds:datastoreItem xmlns:ds="http://schemas.openxmlformats.org/officeDocument/2006/customXml" ds:itemID="{F77A426A-CB58-44CC-A963-7EA690F51E7C}">
  <ds:schemaRefs>
    <ds:schemaRef ds:uri="http://purl.org/dc/terms/"/>
    <ds:schemaRef ds:uri="http://schemas.microsoft.com/office/2006/documentManagement/types"/>
    <ds:schemaRef ds:uri="http://purl.org/dc/dcmitype/"/>
    <ds:schemaRef ds:uri="http://schemas.microsoft.com/office/infopath/2007/PartnerControls"/>
    <ds:schemaRef ds:uri="c4299c90-8e27-4a10-b1a7-3351ffbbf408"/>
    <ds:schemaRef ds:uri="http://purl.org/dc/elements/1.1/"/>
    <ds:schemaRef ds:uri="http://schemas.microsoft.com/office/2006/metadata/properties"/>
    <ds:schemaRef ds:uri="http://schemas.openxmlformats.org/package/2006/metadata/core-properties"/>
    <ds:schemaRef ds:uri="fb4ce569-0273-4228-9157-33b14876d013"/>
    <ds:schemaRef ds:uri="http://www.w3.org/XML/1998/namespace"/>
  </ds:schemaRefs>
</ds:datastoreItem>
</file>

<file path=customXml/itemProps3.xml><?xml version="1.0" encoding="utf-8"?>
<ds:datastoreItem xmlns:ds="http://schemas.openxmlformats.org/officeDocument/2006/customXml" ds:itemID="{E39D36C5-B1F9-4CD3-AD68-F9D3CF8395F7}">
  <ds:schemaRefs>
    <ds:schemaRef ds:uri="c4299c90-8e27-4a10-b1a7-3351ffbbf408"/>
    <ds:schemaRef ds:uri="fb4ce569-0273-4228-9157-33b14876d0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ELC Meeting Template</Template>
  <TotalTime>0</TotalTime>
  <Words>1570</Words>
  <Application>Microsoft Office PowerPoint</Application>
  <PresentationFormat>Widescreen</PresentationFormat>
  <Paragraphs>444</Paragraphs>
  <Slides>31</Slides>
  <Notes>31</Notes>
  <HiddenSlides>0</HiddenSlides>
  <MMClips>0</MMClips>
  <ScaleCrop>false</ScaleCrop>
  <HeadingPairs>
    <vt:vector size="6" baseType="variant">
      <vt:variant>
        <vt:lpstr>Fonts Used</vt:lpstr>
      </vt:variant>
      <vt:variant>
        <vt:i4>11</vt:i4>
      </vt:variant>
      <vt:variant>
        <vt:lpstr>Theme</vt:lpstr>
      </vt:variant>
      <vt:variant>
        <vt:i4>15</vt:i4>
      </vt:variant>
      <vt:variant>
        <vt:lpstr>Slide Titles</vt:lpstr>
      </vt:variant>
      <vt:variant>
        <vt:i4>31</vt:i4>
      </vt:variant>
    </vt:vector>
  </HeadingPairs>
  <TitlesOfParts>
    <vt:vector size="57" baseType="lpstr">
      <vt:lpstr>Arial</vt:lpstr>
      <vt:lpstr>BentonSans Book</vt:lpstr>
      <vt:lpstr>Book Antiqua</vt:lpstr>
      <vt:lpstr>Calibri</vt:lpstr>
      <vt:lpstr>Calibri Light</vt:lpstr>
      <vt:lpstr>Cambria</vt:lpstr>
      <vt:lpstr>Century Gothic</vt:lpstr>
      <vt:lpstr>Courier New</vt:lpstr>
      <vt:lpstr>Lucida Grande</vt:lpstr>
      <vt:lpstr>Verdana</vt:lpstr>
      <vt:lpstr>Wingdings</vt:lpstr>
      <vt:lpstr>Opening Slide</vt:lpstr>
      <vt:lpstr>Sub Title Slide</vt:lpstr>
      <vt:lpstr>Basie Text Slides</vt:lpstr>
      <vt:lpstr>Text Slide 2</vt:lpstr>
      <vt:lpstr>Text Slide 3</vt:lpstr>
      <vt:lpstr>Closing Slide</vt:lpstr>
      <vt:lpstr>1_Opening Slide</vt:lpstr>
      <vt:lpstr>RIDE</vt:lpstr>
      <vt:lpstr>1_Policy Template 110709</vt:lpstr>
      <vt:lpstr>2_Policy Template 110709</vt:lpstr>
      <vt:lpstr>3_Policy Template 110709</vt:lpstr>
      <vt:lpstr>4_Policy Template 110709</vt:lpstr>
      <vt:lpstr>5_Policy Template 110709</vt:lpstr>
      <vt:lpstr>6_Policy Template 110709</vt:lpstr>
      <vt:lpstr>7_Policy Template 110709</vt:lpstr>
      <vt:lpstr>  RICAS: ELA/Literacy Calibration</vt:lpstr>
      <vt:lpstr>Goals</vt:lpstr>
      <vt:lpstr>Calibration</vt:lpstr>
      <vt:lpstr>Calibration can:</vt:lpstr>
      <vt:lpstr>RICAS Grade 6 Passage Set</vt:lpstr>
      <vt:lpstr>Grade  6 Passage Set</vt:lpstr>
      <vt:lpstr>Using TestNav</vt:lpstr>
      <vt:lpstr>Calibration Protocol Directions</vt:lpstr>
      <vt:lpstr>Grade 6 Selected Response</vt:lpstr>
      <vt:lpstr>Grade 6 Selected Response</vt:lpstr>
      <vt:lpstr>Grade 6 Selected Response</vt:lpstr>
      <vt:lpstr>Grade 6 Selected Response</vt:lpstr>
      <vt:lpstr>Grade 6 Selected Response</vt:lpstr>
      <vt:lpstr>Grade 6 Selected Response</vt:lpstr>
      <vt:lpstr>Grade 6 Selected Response</vt:lpstr>
      <vt:lpstr>Grade 6 Selected Response</vt:lpstr>
      <vt:lpstr>Grade 6 Essay</vt:lpstr>
      <vt:lpstr>Calibration: Student Responses</vt:lpstr>
      <vt:lpstr>Calibration: Student Responses</vt:lpstr>
      <vt:lpstr>Calibrating Student Responses </vt:lpstr>
      <vt:lpstr>Calibrating Student Responses </vt:lpstr>
      <vt:lpstr>Answer Key  </vt:lpstr>
      <vt:lpstr>Understanding RICAS Rubric Expectations </vt:lpstr>
      <vt:lpstr>Calibration: Rubric Analysis</vt:lpstr>
      <vt:lpstr>Calibration: Scoring Student Work</vt:lpstr>
      <vt:lpstr>Calibration: Annotations</vt:lpstr>
      <vt:lpstr>Calibration: Take Away Discussion</vt:lpstr>
      <vt:lpstr>The Calibration Process</vt:lpstr>
      <vt:lpstr>Resources </vt:lpstr>
      <vt:lpstr>Literacy Supports on RIDE website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Alvarez</dc:creator>
  <cp:lastModifiedBy>Heineke, Heather</cp:lastModifiedBy>
  <cp:revision>51</cp:revision>
  <cp:lastPrinted>2016-01-08T13:26:31Z</cp:lastPrinted>
  <dcterms:created xsi:type="dcterms:W3CDTF">2015-06-15T17:38:40Z</dcterms:created>
  <dcterms:modified xsi:type="dcterms:W3CDTF">2019-01-30T20:17:46Z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0x0101004C48876971DAA448A9F0262CC175C371</vt:lpwstr>
  </property>
  <property fmtid="{D5CDD505-2E9C-101B-9397-08002B2CF9AE}" pid="3" name="Order">
    <vt:r8>7826100</vt:r8>
  </property>
</Properties>
</file>